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28" r:id="rId2"/>
    <p:sldId id="1129" r:id="rId3"/>
    <p:sldId id="1145" r:id="rId4"/>
    <p:sldId id="1131" r:id="rId5"/>
    <p:sldId id="1132" r:id="rId6"/>
    <p:sldId id="1146" r:id="rId7"/>
    <p:sldId id="1133" r:id="rId8"/>
    <p:sldId id="1147" r:id="rId9"/>
    <p:sldId id="1141" r:id="rId10"/>
    <p:sldId id="1134" r:id="rId11"/>
    <p:sldId id="1126" r:id="rId12"/>
    <p:sldId id="114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B6A0"/>
    <a:srgbClr val="73492A"/>
    <a:srgbClr val="9D621D"/>
    <a:srgbClr val="5F4F59"/>
    <a:srgbClr val="383738"/>
    <a:srgbClr val="807B79"/>
    <a:srgbClr val="A55E00"/>
    <a:srgbClr val="BECDD4"/>
    <a:srgbClr val="B7A893"/>
    <a:srgbClr val="826E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31" autoAdjust="0"/>
    <p:restoredTop sz="95694" autoAdjust="0"/>
  </p:normalViewPr>
  <p:slideViewPr>
    <p:cSldViewPr snapToGrid="0">
      <p:cViewPr varScale="1">
        <p:scale>
          <a:sx n="81" d="100"/>
          <a:sy n="81" d="100"/>
        </p:scale>
        <p:origin x="114" y="42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1856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5C3063F-C8C2-BC36-2A68-81CCF1B73F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4DC48D-AD6B-CB59-8BA4-7C343B8A8D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FA13E-0F90-476A-9701-6E18F8DFDCBC}" type="datetimeFigureOut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2023/2/15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DE8F92-8CD9-E5CD-F7EC-4E46B28F41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C2593FD-F651-B9C9-45CA-48D3AC9C9BD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1B64F-11C4-46CB-9671-92D27B1C23ED}" type="slidenum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‹#›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91917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95EACB93-9B86-444B-9679-DA8A7DB2604C}" type="datetimeFigureOut">
              <a:rPr lang="zh-CN" altLang="en-US" smtClean="0"/>
              <a:pPr/>
              <a:t>2023/2/15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AF2152CD-C120-46CF-9792-D70496BBF15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64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2152CD-C120-46CF-9792-D70496BBF15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5639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C5084C-7485-9DDF-A9B8-C1E615CA0E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E94DFBE-9022-CD3A-0100-49DF5DCB9C45}"/>
              </a:ext>
            </a:extLst>
          </p:cNvPr>
          <p:cNvSpPr/>
          <p:nvPr userDrawn="1"/>
        </p:nvSpPr>
        <p:spPr>
          <a:xfrm>
            <a:off x="0" y="0"/>
            <a:ext cx="12192000" cy="6862942"/>
          </a:xfrm>
          <a:prstGeom prst="rect">
            <a:avLst/>
          </a:prstGeom>
          <a:gradFill>
            <a:gsLst>
              <a:gs pos="45000">
                <a:schemeClr val="accent1"/>
              </a:gs>
              <a:gs pos="74000">
                <a:schemeClr val="accent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09C2BE8-1830-F2C7-15AE-C64CF6C8EFFC}"/>
              </a:ext>
            </a:extLst>
          </p:cNvPr>
          <p:cNvGrpSpPr/>
          <p:nvPr userDrawn="1"/>
        </p:nvGrpSpPr>
        <p:grpSpPr>
          <a:xfrm>
            <a:off x="4571975" y="339738"/>
            <a:ext cx="2998300" cy="5601948"/>
            <a:chOff x="4571975" y="551402"/>
            <a:chExt cx="2998300" cy="5601948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3DE78A2-1CCC-0244-D6A4-5CB71FDB2601}"/>
                </a:ext>
              </a:extLst>
            </p:cNvPr>
            <p:cNvGrpSpPr/>
            <p:nvPr/>
          </p:nvGrpSpPr>
          <p:grpSpPr>
            <a:xfrm>
              <a:off x="4571975" y="551402"/>
              <a:ext cx="2998300" cy="5601948"/>
              <a:chOff x="4571975" y="551402"/>
              <a:chExt cx="2998300" cy="560194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5569F10-FD97-1054-4208-C871277743E4}"/>
                  </a:ext>
                </a:extLst>
              </p:cNvPr>
              <p:cNvSpPr txBox="1"/>
              <p:nvPr/>
            </p:nvSpPr>
            <p:spPr>
              <a:xfrm>
                <a:off x="4571975" y="551402"/>
                <a:ext cx="2515372" cy="221599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138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一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ECC7CC1-185A-816E-F309-D8CD31FF03D7}"/>
                  </a:ext>
                </a:extLst>
              </p:cNvPr>
              <p:cNvSpPr txBox="1"/>
              <p:nvPr/>
            </p:nvSpPr>
            <p:spPr>
              <a:xfrm>
                <a:off x="4810402" y="1768689"/>
                <a:ext cx="1748138" cy="18620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览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4DF5C8C-C52E-5EDB-FE9B-BCF66D2D1CB6}"/>
                  </a:ext>
                </a:extLst>
              </p:cNvPr>
              <p:cNvSpPr txBox="1"/>
              <p:nvPr/>
            </p:nvSpPr>
            <p:spPr>
              <a:xfrm>
                <a:off x="5822137" y="2588787"/>
                <a:ext cx="1748138" cy="156966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96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众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AD85A8B-E842-0A60-6598-E080F30F30BC}"/>
                  </a:ext>
                </a:extLst>
              </p:cNvPr>
              <p:cNvSpPr txBox="1"/>
              <p:nvPr/>
            </p:nvSpPr>
            <p:spPr>
              <a:xfrm>
                <a:off x="5013954" y="2979151"/>
                <a:ext cx="1748138" cy="264687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166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山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971F7B8-7708-75E2-15B8-CC62EDBDEF42}"/>
                  </a:ext>
                </a:extLst>
              </p:cNvPr>
              <p:cNvSpPr txBox="1"/>
              <p:nvPr/>
            </p:nvSpPr>
            <p:spPr>
              <a:xfrm>
                <a:off x="5323131" y="4291302"/>
                <a:ext cx="1748138" cy="186204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zh-CN" altLang="en-US" sz="11500" b="1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latin typeface="云峰飞云体" panose="02000500000000000000" pitchFamily="2" charset="-122"/>
                    <a:ea typeface="云峰飞云体" panose="02000500000000000000" pitchFamily="2" charset="-122"/>
                  </a:rPr>
                  <a:t>小</a:t>
                </a:r>
              </a:p>
            </p:txBody>
          </p:sp>
        </p:grpSp>
        <p:sp>
          <p:nvSpPr>
            <p:cNvPr id="12" name="Freeform 4706">
              <a:extLst>
                <a:ext uri="{FF2B5EF4-FFF2-40B4-BE49-F238E27FC236}">
                  <a16:creationId xmlns:a16="http://schemas.microsoft.com/office/drawing/2014/main" id="{9FADDF52-B70D-26BB-AFC8-F6866E668BEA}"/>
                </a:ext>
              </a:extLst>
            </p:cNvPr>
            <p:cNvSpPr>
              <a:spLocks noEditPoints="1"/>
            </p:cNvSpPr>
            <p:nvPr/>
          </p:nvSpPr>
          <p:spPr bwMode="auto">
            <a:xfrm rot="18091654">
              <a:off x="6172228" y="1863668"/>
              <a:ext cx="656938" cy="494946"/>
            </a:xfrm>
            <a:custGeom>
              <a:avLst/>
              <a:gdLst>
                <a:gd name="T0" fmla="*/ 1005 w 1867"/>
                <a:gd name="T1" fmla="*/ 196 h 1226"/>
                <a:gd name="T2" fmla="*/ 1126 w 1867"/>
                <a:gd name="T3" fmla="*/ 165 h 1226"/>
                <a:gd name="T4" fmla="*/ 1203 w 1867"/>
                <a:gd name="T5" fmla="*/ 135 h 1226"/>
                <a:gd name="T6" fmla="*/ 1430 w 1867"/>
                <a:gd name="T7" fmla="*/ 91 h 1226"/>
                <a:gd name="T8" fmla="*/ 1553 w 1867"/>
                <a:gd name="T9" fmla="*/ 71 h 1226"/>
                <a:gd name="T10" fmla="*/ 1528 w 1867"/>
                <a:gd name="T11" fmla="*/ 108 h 1226"/>
                <a:gd name="T12" fmla="*/ 1735 w 1867"/>
                <a:gd name="T13" fmla="*/ 53 h 1226"/>
                <a:gd name="T14" fmla="*/ 1724 w 1867"/>
                <a:gd name="T15" fmla="*/ 138 h 1226"/>
                <a:gd name="T16" fmla="*/ 1640 w 1867"/>
                <a:gd name="T17" fmla="*/ 185 h 1226"/>
                <a:gd name="T18" fmla="*/ 1670 w 1867"/>
                <a:gd name="T19" fmla="*/ 195 h 1226"/>
                <a:gd name="T20" fmla="*/ 1658 w 1867"/>
                <a:gd name="T21" fmla="*/ 237 h 1226"/>
                <a:gd name="T22" fmla="*/ 1574 w 1867"/>
                <a:gd name="T23" fmla="*/ 317 h 1226"/>
                <a:gd name="T24" fmla="*/ 1532 w 1867"/>
                <a:gd name="T25" fmla="*/ 361 h 1226"/>
                <a:gd name="T26" fmla="*/ 1488 w 1867"/>
                <a:gd name="T27" fmla="*/ 358 h 1226"/>
                <a:gd name="T28" fmla="*/ 1454 w 1867"/>
                <a:gd name="T29" fmla="*/ 422 h 1226"/>
                <a:gd name="T30" fmla="*/ 1460 w 1867"/>
                <a:gd name="T31" fmla="*/ 447 h 1226"/>
                <a:gd name="T32" fmla="*/ 1387 w 1867"/>
                <a:gd name="T33" fmla="*/ 507 h 1226"/>
                <a:gd name="T34" fmla="*/ 1335 w 1867"/>
                <a:gd name="T35" fmla="*/ 539 h 1226"/>
                <a:gd name="T36" fmla="*/ 1344 w 1867"/>
                <a:gd name="T37" fmla="*/ 585 h 1226"/>
                <a:gd name="T38" fmla="*/ 1442 w 1867"/>
                <a:gd name="T39" fmla="*/ 550 h 1226"/>
                <a:gd name="T40" fmla="*/ 1464 w 1867"/>
                <a:gd name="T41" fmla="*/ 554 h 1226"/>
                <a:gd name="T42" fmla="*/ 1400 w 1867"/>
                <a:gd name="T43" fmla="*/ 590 h 1226"/>
                <a:gd name="T44" fmla="*/ 1419 w 1867"/>
                <a:gd name="T45" fmla="*/ 619 h 1226"/>
                <a:gd name="T46" fmla="*/ 1331 w 1867"/>
                <a:gd name="T47" fmla="*/ 673 h 1226"/>
                <a:gd name="T48" fmla="*/ 1114 w 1867"/>
                <a:gd name="T49" fmla="*/ 804 h 1226"/>
                <a:gd name="T50" fmla="*/ 702 w 1867"/>
                <a:gd name="T51" fmla="*/ 1028 h 1226"/>
                <a:gd name="T52" fmla="*/ 301 w 1867"/>
                <a:gd name="T53" fmla="*/ 1153 h 1226"/>
                <a:gd name="T54" fmla="*/ 233 w 1867"/>
                <a:gd name="T55" fmla="*/ 1110 h 1226"/>
                <a:gd name="T56" fmla="*/ 134 w 1867"/>
                <a:gd name="T57" fmla="*/ 956 h 1226"/>
                <a:gd name="T58" fmla="*/ 40 w 1867"/>
                <a:gd name="T59" fmla="*/ 734 h 1226"/>
                <a:gd name="T60" fmla="*/ 247 w 1867"/>
                <a:gd name="T61" fmla="*/ 528 h 1226"/>
                <a:gd name="T62" fmla="*/ 492 w 1867"/>
                <a:gd name="T63" fmla="*/ 396 h 1226"/>
                <a:gd name="T64" fmla="*/ 709 w 1867"/>
                <a:gd name="T65" fmla="*/ 285 h 1226"/>
                <a:gd name="T66" fmla="*/ 1762 w 1867"/>
                <a:gd name="T67" fmla="*/ 88 h 1226"/>
                <a:gd name="T68" fmla="*/ 714 w 1867"/>
                <a:gd name="T69" fmla="*/ 293 h 1226"/>
                <a:gd name="T70" fmla="*/ 508 w 1867"/>
                <a:gd name="T71" fmla="*/ 414 h 1226"/>
                <a:gd name="T72" fmla="*/ 336 w 1867"/>
                <a:gd name="T73" fmla="*/ 501 h 1226"/>
                <a:gd name="T74" fmla="*/ 1684 w 1867"/>
                <a:gd name="T75" fmla="*/ 55 h 1226"/>
                <a:gd name="T76" fmla="*/ 1686 w 1867"/>
                <a:gd name="T77" fmla="*/ 85 h 1226"/>
                <a:gd name="T78" fmla="*/ 1743 w 1867"/>
                <a:gd name="T79" fmla="*/ 125 h 1226"/>
                <a:gd name="T80" fmla="*/ 1389 w 1867"/>
                <a:gd name="T81" fmla="*/ 380 h 1226"/>
                <a:gd name="T82" fmla="*/ 1480 w 1867"/>
                <a:gd name="T83" fmla="*/ 343 h 1226"/>
                <a:gd name="T84" fmla="*/ 1465 w 1867"/>
                <a:gd name="T85" fmla="*/ 337 h 1226"/>
                <a:gd name="T86" fmla="*/ 1443 w 1867"/>
                <a:gd name="T87" fmla="*/ 365 h 1226"/>
                <a:gd name="T88" fmla="*/ 1413 w 1867"/>
                <a:gd name="T89" fmla="*/ 424 h 1226"/>
                <a:gd name="T90" fmla="*/ 1320 w 1867"/>
                <a:gd name="T91" fmla="*/ 462 h 1226"/>
                <a:gd name="T92" fmla="*/ 1358 w 1867"/>
                <a:gd name="T93" fmla="*/ 428 h 1226"/>
                <a:gd name="T94" fmla="*/ 1503 w 1867"/>
                <a:gd name="T95" fmla="*/ 389 h 1226"/>
                <a:gd name="T96" fmla="*/ 1397 w 1867"/>
                <a:gd name="T97" fmla="*/ 469 h 1226"/>
                <a:gd name="T98" fmla="*/ 1215 w 1867"/>
                <a:gd name="T99" fmla="*/ 605 h 1226"/>
                <a:gd name="T100" fmla="*/ 1280 w 1867"/>
                <a:gd name="T101" fmla="*/ 580 h 1226"/>
                <a:gd name="T102" fmla="*/ 512 w 1867"/>
                <a:gd name="T103" fmla="*/ 918 h 1226"/>
                <a:gd name="T104" fmla="*/ 1219 w 1867"/>
                <a:gd name="T105" fmla="*/ 628 h 1226"/>
                <a:gd name="T106" fmla="*/ 1310 w 1867"/>
                <a:gd name="T107" fmla="*/ 601 h 1226"/>
                <a:gd name="T108" fmla="*/ 629 w 1867"/>
                <a:gd name="T109" fmla="*/ 901 h 1226"/>
                <a:gd name="T110" fmla="*/ 538 w 1867"/>
                <a:gd name="T111" fmla="*/ 950 h 1226"/>
                <a:gd name="T112" fmla="*/ 507 w 1867"/>
                <a:gd name="T113" fmla="*/ 945 h 1226"/>
                <a:gd name="T114" fmla="*/ 453 w 1867"/>
                <a:gd name="T115" fmla="*/ 970 h 1226"/>
                <a:gd name="T116" fmla="*/ 1322 w 1867"/>
                <a:gd name="T117" fmla="*/ 634 h 1226"/>
                <a:gd name="T118" fmla="*/ 1087 w 1867"/>
                <a:gd name="T119" fmla="*/ 808 h 1226"/>
                <a:gd name="T120" fmla="*/ 1066 w 1867"/>
                <a:gd name="T121" fmla="*/ 836 h 1226"/>
                <a:gd name="T122" fmla="*/ 1211 w 1867"/>
                <a:gd name="T123" fmla="*/ 774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7" h="1226">
                  <a:moveTo>
                    <a:pt x="594" y="367"/>
                  </a:moveTo>
                  <a:cubicBezTo>
                    <a:pt x="598" y="376"/>
                    <a:pt x="603" y="367"/>
                    <a:pt x="605" y="376"/>
                  </a:cubicBezTo>
                  <a:cubicBezTo>
                    <a:pt x="610" y="375"/>
                    <a:pt x="613" y="372"/>
                    <a:pt x="616" y="369"/>
                  </a:cubicBezTo>
                  <a:cubicBezTo>
                    <a:pt x="612" y="365"/>
                    <a:pt x="612" y="369"/>
                    <a:pt x="610" y="370"/>
                  </a:cubicBezTo>
                  <a:cubicBezTo>
                    <a:pt x="612" y="364"/>
                    <a:pt x="620" y="363"/>
                    <a:pt x="624" y="366"/>
                  </a:cubicBezTo>
                  <a:cubicBezTo>
                    <a:pt x="626" y="363"/>
                    <a:pt x="625" y="362"/>
                    <a:pt x="630" y="362"/>
                  </a:cubicBezTo>
                  <a:cubicBezTo>
                    <a:pt x="629" y="359"/>
                    <a:pt x="632" y="358"/>
                    <a:pt x="628" y="353"/>
                  </a:cubicBezTo>
                  <a:cubicBezTo>
                    <a:pt x="630" y="352"/>
                    <a:pt x="633" y="351"/>
                    <a:pt x="636" y="350"/>
                  </a:cubicBezTo>
                  <a:cubicBezTo>
                    <a:pt x="638" y="353"/>
                    <a:pt x="633" y="352"/>
                    <a:pt x="634" y="355"/>
                  </a:cubicBezTo>
                  <a:cubicBezTo>
                    <a:pt x="651" y="356"/>
                    <a:pt x="657" y="339"/>
                    <a:pt x="675" y="340"/>
                  </a:cubicBezTo>
                  <a:cubicBezTo>
                    <a:pt x="674" y="337"/>
                    <a:pt x="674" y="337"/>
                    <a:pt x="673" y="333"/>
                  </a:cubicBezTo>
                  <a:cubicBezTo>
                    <a:pt x="679" y="335"/>
                    <a:pt x="677" y="326"/>
                    <a:pt x="685" y="326"/>
                  </a:cubicBezTo>
                  <a:cubicBezTo>
                    <a:pt x="685" y="327"/>
                    <a:pt x="686" y="329"/>
                    <a:pt x="687" y="331"/>
                  </a:cubicBezTo>
                  <a:cubicBezTo>
                    <a:pt x="696" y="329"/>
                    <a:pt x="705" y="320"/>
                    <a:pt x="712" y="319"/>
                  </a:cubicBezTo>
                  <a:cubicBezTo>
                    <a:pt x="716" y="313"/>
                    <a:pt x="727" y="316"/>
                    <a:pt x="728" y="308"/>
                  </a:cubicBezTo>
                  <a:cubicBezTo>
                    <a:pt x="747" y="308"/>
                    <a:pt x="757" y="293"/>
                    <a:pt x="771" y="292"/>
                  </a:cubicBezTo>
                  <a:cubicBezTo>
                    <a:pt x="773" y="290"/>
                    <a:pt x="772" y="287"/>
                    <a:pt x="772" y="284"/>
                  </a:cubicBezTo>
                  <a:cubicBezTo>
                    <a:pt x="779" y="282"/>
                    <a:pt x="791" y="288"/>
                    <a:pt x="789" y="277"/>
                  </a:cubicBezTo>
                  <a:cubicBezTo>
                    <a:pt x="798" y="279"/>
                    <a:pt x="809" y="277"/>
                    <a:pt x="815" y="270"/>
                  </a:cubicBezTo>
                  <a:cubicBezTo>
                    <a:pt x="814" y="269"/>
                    <a:pt x="813" y="270"/>
                    <a:pt x="812" y="270"/>
                  </a:cubicBezTo>
                  <a:cubicBezTo>
                    <a:pt x="831" y="255"/>
                    <a:pt x="863" y="257"/>
                    <a:pt x="875" y="236"/>
                  </a:cubicBezTo>
                  <a:cubicBezTo>
                    <a:pt x="881" y="237"/>
                    <a:pt x="875" y="239"/>
                    <a:pt x="876" y="241"/>
                  </a:cubicBezTo>
                  <a:cubicBezTo>
                    <a:pt x="913" y="230"/>
                    <a:pt x="955" y="207"/>
                    <a:pt x="1010" y="186"/>
                  </a:cubicBezTo>
                  <a:cubicBezTo>
                    <a:pt x="1013" y="189"/>
                    <a:pt x="1011" y="190"/>
                    <a:pt x="1009" y="188"/>
                  </a:cubicBezTo>
                  <a:cubicBezTo>
                    <a:pt x="1008" y="190"/>
                    <a:pt x="1014" y="196"/>
                    <a:pt x="1009" y="196"/>
                  </a:cubicBezTo>
                  <a:cubicBezTo>
                    <a:pt x="1007" y="193"/>
                    <a:pt x="1001" y="187"/>
                    <a:pt x="1005" y="196"/>
                  </a:cubicBezTo>
                  <a:cubicBezTo>
                    <a:pt x="1004" y="196"/>
                    <a:pt x="1002" y="193"/>
                    <a:pt x="1001" y="191"/>
                  </a:cubicBezTo>
                  <a:cubicBezTo>
                    <a:pt x="999" y="193"/>
                    <a:pt x="1004" y="197"/>
                    <a:pt x="1003" y="198"/>
                  </a:cubicBezTo>
                  <a:cubicBezTo>
                    <a:pt x="1000" y="198"/>
                    <a:pt x="997" y="200"/>
                    <a:pt x="1001" y="201"/>
                  </a:cubicBezTo>
                  <a:cubicBezTo>
                    <a:pt x="995" y="202"/>
                    <a:pt x="980" y="204"/>
                    <a:pt x="980" y="212"/>
                  </a:cubicBezTo>
                  <a:cubicBezTo>
                    <a:pt x="990" y="217"/>
                    <a:pt x="1004" y="200"/>
                    <a:pt x="1016" y="195"/>
                  </a:cubicBezTo>
                  <a:cubicBezTo>
                    <a:pt x="1019" y="194"/>
                    <a:pt x="1021" y="196"/>
                    <a:pt x="1023" y="194"/>
                  </a:cubicBezTo>
                  <a:cubicBezTo>
                    <a:pt x="1025" y="192"/>
                    <a:pt x="1034" y="189"/>
                    <a:pt x="1038" y="188"/>
                  </a:cubicBezTo>
                  <a:cubicBezTo>
                    <a:pt x="1048" y="184"/>
                    <a:pt x="1060" y="178"/>
                    <a:pt x="1068" y="177"/>
                  </a:cubicBezTo>
                  <a:cubicBezTo>
                    <a:pt x="1071" y="177"/>
                    <a:pt x="1075" y="182"/>
                    <a:pt x="1071" y="174"/>
                  </a:cubicBezTo>
                  <a:cubicBezTo>
                    <a:pt x="1074" y="172"/>
                    <a:pt x="1076" y="183"/>
                    <a:pt x="1078" y="181"/>
                  </a:cubicBezTo>
                  <a:cubicBezTo>
                    <a:pt x="1080" y="178"/>
                    <a:pt x="1074" y="177"/>
                    <a:pt x="1075" y="174"/>
                  </a:cubicBezTo>
                  <a:cubicBezTo>
                    <a:pt x="1077" y="174"/>
                    <a:pt x="1079" y="175"/>
                    <a:pt x="1080" y="178"/>
                  </a:cubicBezTo>
                  <a:cubicBezTo>
                    <a:pt x="1081" y="177"/>
                    <a:pt x="1079" y="175"/>
                    <a:pt x="1078" y="173"/>
                  </a:cubicBezTo>
                  <a:cubicBezTo>
                    <a:pt x="1080" y="173"/>
                    <a:pt x="1082" y="175"/>
                    <a:pt x="1084" y="178"/>
                  </a:cubicBezTo>
                  <a:cubicBezTo>
                    <a:pt x="1086" y="177"/>
                    <a:pt x="1080" y="171"/>
                    <a:pt x="1081" y="170"/>
                  </a:cubicBezTo>
                  <a:cubicBezTo>
                    <a:pt x="1083" y="170"/>
                    <a:pt x="1085" y="173"/>
                    <a:pt x="1086" y="175"/>
                  </a:cubicBezTo>
                  <a:cubicBezTo>
                    <a:pt x="1084" y="163"/>
                    <a:pt x="1099" y="171"/>
                    <a:pt x="1107" y="161"/>
                  </a:cubicBezTo>
                  <a:cubicBezTo>
                    <a:pt x="1108" y="163"/>
                    <a:pt x="1110" y="165"/>
                    <a:pt x="1111" y="167"/>
                  </a:cubicBezTo>
                  <a:cubicBezTo>
                    <a:pt x="1112" y="166"/>
                    <a:pt x="1111" y="163"/>
                    <a:pt x="1109" y="160"/>
                  </a:cubicBezTo>
                  <a:cubicBezTo>
                    <a:pt x="1111" y="160"/>
                    <a:pt x="1114" y="167"/>
                    <a:pt x="1116" y="169"/>
                  </a:cubicBezTo>
                  <a:cubicBezTo>
                    <a:pt x="1117" y="167"/>
                    <a:pt x="1116" y="164"/>
                    <a:pt x="1113" y="161"/>
                  </a:cubicBezTo>
                  <a:cubicBezTo>
                    <a:pt x="1116" y="162"/>
                    <a:pt x="1119" y="165"/>
                    <a:pt x="1119" y="168"/>
                  </a:cubicBezTo>
                  <a:cubicBezTo>
                    <a:pt x="1123" y="168"/>
                    <a:pt x="1118" y="162"/>
                    <a:pt x="1116" y="159"/>
                  </a:cubicBezTo>
                  <a:cubicBezTo>
                    <a:pt x="1119" y="156"/>
                    <a:pt x="1121" y="163"/>
                    <a:pt x="1123" y="166"/>
                  </a:cubicBezTo>
                  <a:cubicBezTo>
                    <a:pt x="1124" y="164"/>
                    <a:pt x="1123" y="161"/>
                    <a:pt x="1120" y="158"/>
                  </a:cubicBezTo>
                  <a:cubicBezTo>
                    <a:pt x="1119" y="152"/>
                    <a:pt x="1125" y="163"/>
                    <a:pt x="1126" y="165"/>
                  </a:cubicBezTo>
                  <a:cubicBezTo>
                    <a:pt x="1124" y="160"/>
                    <a:pt x="1128" y="157"/>
                    <a:pt x="1129" y="164"/>
                  </a:cubicBezTo>
                  <a:cubicBezTo>
                    <a:pt x="1130" y="161"/>
                    <a:pt x="1131" y="159"/>
                    <a:pt x="1127" y="155"/>
                  </a:cubicBezTo>
                  <a:cubicBezTo>
                    <a:pt x="1130" y="153"/>
                    <a:pt x="1133" y="164"/>
                    <a:pt x="1135" y="163"/>
                  </a:cubicBezTo>
                  <a:cubicBezTo>
                    <a:pt x="1138" y="162"/>
                    <a:pt x="1127" y="152"/>
                    <a:pt x="1133" y="153"/>
                  </a:cubicBezTo>
                  <a:cubicBezTo>
                    <a:pt x="1136" y="157"/>
                    <a:pt x="1134" y="158"/>
                    <a:pt x="1137" y="162"/>
                  </a:cubicBezTo>
                  <a:cubicBezTo>
                    <a:pt x="1141" y="162"/>
                    <a:pt x="1137" y="158"/>
                    <a:pt x="1137" y="156"/>
                  </a:cubicBezTo>
                  <a:cubicBezTo>
                    <a:pt x="1139" y="156"/>
                    <a:pt x="1140" y="159"/>
                    <a:pt x="1141" y="160"/>
                  </a:cubicBezTo>
                  <a:cubicBezTo>
                    <a:pt x="1139" y="150"/>
                    <a:pt x="1153" y="164"/>
                    <a:pt x="1147" y="151"/>
                  </a:cubicBezTo>
                  <a:cubicBezTo>
                    <a:pt x="1149" y="151"/>
                    <a:pt x="1151" y="153"/>
                    <a:pt x="1153" y="156"/>
                  </a:cubicBezTo>
                  <a:cubicBezTo>
                    <a:pt x="1152" y="152"/>
                    <a:pt x="1151" y="148"/>
                    <a:pt x="1149" y="144"/>
                  </a:cubicBezTo>
                  <a:cubicBezTo>
                    <a:pt x="1154" y="144"/>
                    <a:pt x="1151" y="147"/>
                    <a:pt x="1154" y="151"/>
                  </a:cubicBezTo>
                  <a:cubicBezTo>
                    <a:pt x="1154" y="148"/>
                    <a:pt x="1154" y="145"/>
                    <a:pt x="1153" y="142"/>
                  </a:cubicBezTo>
                  <a:cubicBezTo>
                    <a:pt x="1161" y="142"/>
                    <a:pt x="1163" y="138"/>
                    <a:pt x="1171" y="137"/>
                  </a:cubicBezTo>
                  <a:cubicBezTo>
                    <a:pt x="1178" y="144"/>
                    <a:pt x="1178" y="153"/>
                    <a:pt x="1185" y="158"/>
                  </a:cubicBezTo>
                  <a:cubicBezTo>
                    <a:pt x="1180" y="151"/>
                    <a:pt x="1180" y="144"/>
                    <a:pt x="1173" y="136"/>
                  </a:cubicBezTo>
                  <a:cubicBezTo>
                    <a:pt x="1180" y="135"/>
                    <a:pt x="1180" y="148"/>
                    <a:pt x="1186" y="151"/>
                  </a:cubicBezTo>
                  <a:cubicBezTo>
                    <a:pt x="1188" y="149"/>
                    <a:pt x="1182" y="148"/>
                    <a:pt x="1183" y="145"/>
                  </a:cubicBezTo>
                  <a:cubicBezTo>
                    <a:pt x="1185" y="146"/>
                    <a:pt x="1187" y="147"/>
                    <a:pt x="1188" y="149"/>
                  </a:cubicBezTo>
                  <a:cubicBezTo>
                    <a:pt x="1188" y="147"/>
                    <a:pt x="1187" y="141"/>
                    <a:pt x="1191" y="147"/>
                  </a:cubicBezTo>
                  <a:cubicBezTo>
                    <a:pt x="1192" y="147"/>
                    <a:pt x="1189" y="138"/>
                    <a:pt x="1193" y="145"/>
                  </a:cubicBezTo>
                  <a:cubicBezTo>
                    <a:pt x="1195" y="142"/>
                    <a:pt x="1193" y="137"/>
                    <a:pt x="1189" y="131"/>
                  </a:cubicBezTo>
                  <a:cubicBezTo>
                    <a:pt x="1194" y="131"/>
                    <a:pt x="1192" y="136"/>
                    <a:pt x="1197" y="141"/>
                  </a:cubicBezTo>
                  <a:cubicBezTo>
                    <a:pt x="1196" y="138"/>
                    <a:pt x="1197" y="136"/>
                    <a:pt x="1194" y="131"/>
                  </a:cubicBezTo>
                  <a:cubicBezTo>
                    <a:pt x="1195" y="131"/>
                    <a:pt x="1197" y="135"/>
                    <a:pt x="1199" y="137"/>
                  </a:cubicBezTo>
                  <a:cubicBezTo>
                    <a:pt x="1202" y="136"/>
                    <a:pt x="1196" y="131"/>
                    <a:pt x="1200" y="131"/>
                  </a:cubicBezTo>
                  <a:cubicBezTo>
                    <a:pt x="1201" y="132"/>
                    <a:pt x="1202" y="134"/>
                    <a:pt x="1203" y="135"/>
                  </a:cubicBezTo>
                  <a:cubicBezTo>
                    <a:pt x="1201" y="125"/>
                    <a:pt x="1205" y="132"/>
                    <a:pt x="1211" y="136"/>
                  </a:cubicBezTo>
                  <a:cubicBezTo>
                    <a:pt x="1212" y="135"/>
                    <a:pt x="1210" y="132"/>
                    <a:pt x="1209" y="131"/>
                  </a:cubicBezTo>
                  <a:cubicBezTo>
                    <a:pt x="1211" y="131"/>
                    <a:pt x="1212" y="132"/>
                    <a:pt x="1214" y="134"/>
                  </a:cubicBezTo>
                  <a:cubicBezTo>
                    <a:pt x="1215" y="134"/>
                    <a:pt x="1213" y="131"/>
                    <a:pt x="1212" y="129"/>
                  </a:cubicBezTo>
                  <a:cubicBezTo>
                    <a:pt x="1214" y="125"/>
                    <a:pt x="1216" y="134"/>
                    <a:pt x="1218" y="133"/>
                  </a:cubicBezTo>
                  <a:cubicBezTo>
                    <a:pt x="1212" y="124"/>
                    <a:pt x="1228" y="139"/>
                    <a:pt x="1219" y="126"/>
                  </a:cubicBezTo>
                  <a:cubicBezTo>
                    <a:pt x="1222" y="127"/>
                    <a:pt x="1224" y="131"/>
                    <a:pt x="1226" y="133"/>
                  </a:cubicBezTo>
                  <a:cubicBezTo>
                    <a:pt x="1228" y="132"/>
                    <a:pt x="1222" y="127"/>
                    <a:pt x="1221" y="124"/>
                  </a:cubicBezTo>
                  <a:cubicBezTo>
                    <a:pt x="1225" y="126"/>
                    <a:pt x="1229" y="128"/>
                    <a:pt x="1230" y="133"/>
                  </a:cubicBezTo>
                  <a:cubicBezTo>
                    <a:pt x="1236" y="130"/>
                    <a:pt x="1228" y="133"/>
                    <a:pt x="1227" y="125"/>
                  </a:cubicBezTo>
                  <a:cubicBezTo>
                    <a:pt x="1227" y="123"/>
                    <a:pt x="1238" y="137"/>
                    <a:pt x="1229" y="122"/>
                  </a:cubicBezTo>
                  <a:cubicBezTo>
                    <a:pt x="1228" y="117"/>
                    <a:pt x="1234" y="128"/>
                    <a:pt x="1235" y="127"/>
                  </a:cubicBezTo>
                  <a:cubicBezTo>
                    <a:pt x="1237" y="125"/>
                    <a:pt x="1235" y="125"/>
                    <a:pt x="1232" y="121"/>
                  </a:cubicBezTo>
                  <a:cubicBezTo>
                    <a:pt x="1241" y="125"/>
                    <a:pt x="1236" y="129"/>
                    <a:pt x="1241" y="133"/>
                  </a:cubicBezTo>
                  <a:cubicBezTo>
                    <a:pt x="1243" y="137"/>
                    <a:pt x="1237" y="131"/>
                    <a:pt x="1236" y="129"/>
                  </a:cubicBezTo>
                  <a:cubicBezTo>
                    <a:pt x="1233" y="131"/>
                    <a:pt x="1243" y="134"/>
                    <a:pt x="1237" y="134"/>
                  </a:cubicBezTo>
                  <a:cubicBezTo>
                    <a:pt x="1241" y="138"/>
                    <a:pt x="1245" y="138"/>
                    <a:pt x="1248" y="135"/>
                  </a:cubicBezTo>
                  <a:cubicBezTo>
                    <a:pt x="1252" y="143"/>
                    <a:pt x="1246" y="139"/>
                    <a:pt x="1244" y="143"/>
                  </a:cubicBezTo>
                  <a:cubicBezTo>
                    <a:pt x="1247" y="145"/>
                    <a:pt x="1251" y="144"/>
                    <a:pt x="1246" y="146"/>
                  </a:cubicBezTo>
                  <a:cubicBezTo>
                    <a:pt x="1277" y="138"/>
                    <a:pt x="1309" y="126"/>
                    <a:pt x="1337" y="118"/>
                  </a:cubicBezTo>
                  <a:cubicBezTo>
                    <a:pt x="1370" y="109"/>
                    <a:pt x="1393" y="89"/>
                    <a:pt x="1419" y="86"/>
                  </a:cubicBezTo>
                  <a:cubicBezTo>
                    <a:pt x="1409" y="94"/>
                    <a:pt x="1402" y="91"/>
                    <a:pt x="1394" y="100"/>
                  </a:cubicBezTo>
                  <a:cubicBezTo>
                    <a:pt x="1404" y="100"/>
                    <a:pt x="1412" y="96"/>
                    <a:pt x="1420" y="93"/>
                  </a:cubicBezTo>
                  <a:cubicBezTo>
                    <a:pt x="1422" y="93"/>
                    <a:pt x="1421" y="95"/>
                    <a:pt x="1422" y="96"/>
                  </a:cubicBezTo>
                  <a:cubicBezTo>
                    <a:pt x="1423" y="94"/>
                    <a:pt x="1428" y="94"/>
                    <a:pt x="1425" y="90"/>
                  </a:cubicBezTo>
                  <a:cubicBezTo>
                    <a:pt x="1426" y="90"/>
                    <a:pt x="1428" y="89"/>
                    <a:pt x="1430" y="91"/>
                  </a:cubicBezTo>
                  <a:cubicBezTo>
                    <a:pt x="1427" y="86"/>
                    <a:pt x="1440" y="87"/>
                    <a:pt x="1441" y="81"/>
                  </a:cubicBezTo>
                  <a:cubicBezTo>
                    <a:pt x="1435" y="80"/>
                    <a:pt x="1433" y="82"/>
                    <a:pt x="1432" y="85"/>
                  </a:cubicBezTo>
                  <a:cubicBezTo>
                    <a:pt x="1426" y="82"/>
                    <a:pt x="1425" y="84"/>
                    <a:pt x="1422" y="87"/>
                  </a:cubicBezTo>
                  <a:cubicBezTo>
                    <a:pt x="1421" y="78"/>
                    <a:pt x="1438" y="79"/>
                    <a:pt x="1444" y="74"/>
                  </a:cubicBezTo>
                  <a:cubicBezTo>
                    <a:pt x="1445" y="77"/>
                    <a:pt x="1440" y="77"/>
                    <a:pt x="1442" y="80"/>
                  </a:cubicBezTo>
                  <a:cubicBezTo>
                    <a:pt x="1484" y="73"/>
                    <a:pt x="1522" y="55"/>
                    <a:pt x="1562" y="40"/>
                  </a:cubicBezTo>
                  <a:cubicBezTo>
                    <a:pt x="1563" y="42"/>
                    <a:pt x="1562" y="42"/>
                    <a:pt x="1561" y="43"/>
                  </a:cubicBezTo>
                  <a:cubicBezTo>
                    <a:pt x="1563" y="44"/>
                    <a:pt x="1564" y="43"/>
                    <a:pt x="1565" y="43"/>
                  </a:cubicBezTo>
                  <a:cubicBezTo>
                    <a:pt x="1559" y="42"/>
                    <a:pt x="1563" y="54"/>
                    <a:pt x="1557" y="44"/>
                  </a:cubicBezTo>
                  <a:cubicBezTo>
                    <a:pt x="1556" y="45"/>
                    <a:pt x="1558" y="48"/>
                    <a:pt x="1557" y="48"/>
                  </a:cubicBezTo>
                  <a:cubicBezTo>
                    <a:pt x="1572" y="57"/>
                    <a:pt x="1610" y="33"/>
                    <a:pt x="1633" y="32"/>
                  </a:cubicBezTo>
                  <a:cubicBezTo>
                    <a:pt x="1635" y="32"/>
                    <a:pt x="1633" y="30"/>
                    <a:pt x="1632" y="29"/>
                  </a:cubicBezTo>
                  <a:cubicBezTo>
                    <a:pt x="1665" y="26"/>
                    <a:pt x="1704" y="7"/>
                    <a:pt x="1744" y="4"/>
                  </a:cubicBezTo>
                  <a:cubicBezTo>
                    <a:pt x="1746" y="4"/>
                    <a:pt x="1749" y="0"/>
                    <a:pt x="1751" y="3"/>
                  </a:cubicBezTo>
                  <a:cubicBezTo>
                    <a:pt x="1748" y="4"/>
                    <a:pt x="1746" y="5"/>
                    <a:pt x="1744" y="5"/>
                  </a:cubicBezTo>
                  <a:cubicBezTo>
                    <a:pt x="1708" y="13"/>
                    <a:pt x="1659" y="24"/>
                    <a:pt x="1633" y="36"/>
                  </a:cubicBezTo>
                  <a:cubicBezTo>
                    <a:pt x="1632" y="36"/>
                    <a:pt x="1630" y="35"/>
                    <a:pt x="1628" y="32"/>
                  </a:cubicBezTo>
                  <a:cubicBezTo>
                    <a:pt x="1629" y="40"/>
                    <a:pt x="1613" y="36"/>
                    <a:pt x="1609" y="44"/>
                  </a:cubicBezTo>
                  <a:cubicBezTo>
                    <a:pt x="1604" y="42"/>
                    <a:pt x="1598" y="44"/>
                    <a:pt x="1593" y="50"/>
                  </a:cubicBezTo>
                  <a:cubicBezTo>
                    <a:pt x="1583" y="42"/>
                    <a:pt x="1584" y="59"/>
                    <a:pt x="1577" y="53"/>
                  </a:cubicBezTo>
                  <a:cubicBezTo>
                    <a:pt x="1576" y="55"/>
                    <a:pt x="1580" y="60"/>
                    <a:pt x="1576" y="60"/>
                  </a:cubicBezTo>
                  <a:cubicBezTo>
                    <a:pt x="1575" y="58"/>
                    <a:pt x="1574" y="57"/>
                    <a:pt x="1573" y="55"/>
                  </a:cubicBezTo>
                  <a:cubicBezTo>
                    <a:pt x="1572" y="57"/>
                    <a:pt x="1573" y="59"/>
                    <a:pt x="1575" y="62"/>
                  </a:cubicBezTo>
                  <a:cubicBezTo>
                    <a:pt x="1569" y="54"/>
                    <a:pt x="1567" y="68"/>
                    <a:pt x="1565" y="62"/>
                  </a:cubicBezTo>
                  <a:cubicBezTo>
                    <a:pt x="1563" y="68"/>
                    <a:pt x="1557" y="73"/>
                    <a:pt x="1555" y="70"/>
                  </a:cubicBezTo>
                  <a:cubicBezTo>
                    <a:pt x="1554" y="71"/>
                    <a:pt x="1558" y="77"/>
                    <a:pt x="1553" y="71"/>
                  </a:cubicBezTo>
                  <a:cubicBezTo>
                    <a:pt x="1552" y="73"/>
                    <a:pt x="1553" y="75"/>
                    <a:pt x="1553" y="77"/>
                  </a:cubicBezTo>
                  <a:cubicBezTo>
                    <a:pt x="1551" y="76"/>
                    <a:pt x="1551" y="74"/>
                    <a:pt x="1550" y="72"/>
                  </a:cubicBezTo>
                  <a:cubicBezTo>
                    <a:pt x="1555" y="79"/>
                    <a:pt x="1534" y="80"/>
                    <a:pt x="1532" y="84"/>
                  </a:cubicBezTo>
                  <a:cubicBezTo>
                    <a:pt x="1531" y="86"/>
                    <a:pt x="1539" y="89"/>
                    <a:pt x="1532" y="85"/>
                  </a:cubicBezTo>
                  <a:cubicBezTo>
                    <a:pt x="1528" y="83"/>
                    <a:pt x="1527" y="91"/>
                    <a:pt x="1521" y="88"/>
                  </a:cubicBezTo>
                  <a:cubicBezTo>
                    <a:pt x="1519" y="91"/>
                    <a:pt x="1521" y="91"/>
                    <a:pt x="1524" y="95"/>
                  </a:cubicBezTo>
                  <a:cubicBezTo>
                    <a:pt x="1522" y="96"/>
                    <a:pt x="1520" y="93"/>
                    <a:pt x="1519" y="91"/>
                  </a:cubicBezTo>
                  <a:cubicBezTo>
                    <a:pt x="1517" y="92"/>
                    <a:pt x="1515" y="92"/>
                    <a:pt x="1513" y="92"/>
                  </a:cubicBezTo>
                  <a:cubicBezTo>
                    <a:pt x="1514" y="98"/>
                    <a:pt x="1517" y="91"/>
                    <a:pt x="1519" y="95"/>
                  </a:cubicBezTo>
                  <a:cubicBezTo>
                    <a:pt x="1516" y="93"/>
                    <a:pt x="1504" y="107"/>
                    <a:pt x="1497" y="100"/>
                  </a:cubicBezTo>
                  <a:cubicBezTo>
                    <a:pt x="1500" y="106"/>
                    <a:pt x="1499" y="103"/>
                    <a:pt x="1495" y="106"/>
                  </a:cubicBezTo>
                  <a:cubicBezTo>
                    <a:pt x="1494" y="104"/>
                    <a:pt x="1492" y="102"/>
                    <a:pt x="1491" y="102"/>
                  </a:cubicBezTo>
                  <a:cubicBezTo>
                    <a:pt x="1490" y="103"/>
                    <a:pt x="1492" y="105"/>
                    <a:pt x="1493" y="107"/>
                  </a:cubicBezTo>
                  <a:cubicBezTo>
                    <a:pt x="1491" y="109"/>
                    <a:pt x="1489" y="100"/>
                    <a:pt x="1487" y="104"/>
                  </a:cubicBezTo>
                  <a:cubicBezTo>
                    <a:pt x="1486" y="105"/>
                    <a:pt x="1489" y="106"/>
                    <a:pt x="1490" y="109"/>
                  </a:cubicBezTo>
                  <a:cubicBezTo>
                    <a:pt x="1487" y="110"/>
                    <a:pt x="1485" y="106"/>
                    <a:pt x="1483" y="104"/>
                  </a:cubicBezTo>
                  <a:cubicBezTo>
                    <a:pt x="1482" y="105"/>
                    <a:pt x="1484" y="109"/>
                    <a:pt x="1486" y="108"/>
                  </a:cubicBezTo>
                  <a:cubicBezTo>
                    <a:pt x="1487" y="114"/>
                    <a:pt x="1475" y="101"/>
                    <a:pt x="1484" y="111"/>
                  </a:cubicBezTo>
                  <a:cubicBezTo>
                    <a:pt x="1482" y="112"/>
                    <a:pt x="1480" y="111"/>
                    <a:pt x="1478" y="108"/>
                  </a:cubicBezTo>
                  <a:cubicBezTo>
                    <a:pt x="1477" y="109"/>
                    <a:pt x="1477" y="112"/>
                    <a:pt x="1479" y="111"/>
                  </a:cubicBezTo>
                  <a:cubicBezTo>
                    <a:pt x="1468" y="114"/>
                    <a:pt x="1463" y="119"/>
                    <a:pt x="1451" y="127"/>
                  </a:cubicBezTo>
                  <a:cubicBezTo>
                    <a:pt x="1452" y="128"/>
                    <a:pt x="1453" y="130"/>
                    <a:pt x="1454" y="131"/>
                  </a:cubicBezTo>
                  <a:cubicBezTo>
                    <a:pt x="1472" y="130"/>
                    <a:pt x="1489" y="115"/>
                    <a:pt x="1515" y="113"/>
                  </a:cubicBezTo>
                  <a:cubicBezTo>
                    <a:pt x="1516" y="110"/>
                    <a:pt x="1518" y="109"/>
                    <a:pt x="1522" y="111"/>
                  </a:cubicBezTo>
                  <a:cubicBezTo>
                    <a:pt x="1522" y="110"/>
                    <a:pt x="1519" y="103"/>
                    <a:pt x="1524" y="110"/>
                  </a:cubicBezTo>
                  <a:cubicBezTo>
                    <a:pt x="1525" y="109"/>
                    <a:pt x="1524" y="101"/>
                    <a:pt x="1528" y="108"/>
                  </a:cubicBezTo>
                  <a:cubicBezTo>
                    <a:pt x="1529" y="104"/>
                    <a:pt x="1548" y="93"/>
                    <a:pt x="1552" y="98"/>
                  </a:cubicBezTo>
                  <a:cubicBezTo>
                    <a:pt x="1561" y="90"/>
                    <a:pt x="1584" y="88"/>
                    <a:pt x="1599" y="79"/>
                  </a:cubicBezTo>
                  <a:cubicBezTo>
                    <a:pt x="1601" y="81"/>
                    <a:pt x="1600" y="82"/>
                    <a:pt x="1599" y="83"/>
                  </a:cubicBezTo>
                  <a:cubicBezTo>
                    <a:pt x="1602" y="85"/>
                    <a:pt x="1601" y="81"/>
                    <a:pt x="1606" y="82"/>
                  </a:cubicBezTo>
                  <a:cubicBezTo>
                    <a:pt x="1608" y="80"/>
                    <a:pt x="1603" y="80"/>
                    <a:pt x="1604" y="77"/>
                  </a:cubicBezTo>
                  <a:cubicBezTo>
                    <a:pt x="1606" y="76"/>
                    <a:pt x="1609" y="83"/>
                    <a:pt x="1611" y="82"/>
                  </a:cubicBezTo>
                  <a:cubicBezTo>
                    <a:pt x="1613" y="77"/>
                    <a:pt x="1606" y="80"/>
                    <a:pt x="1607" y="76"/>
                  </a:cubicBezTo>
                  <a:cubicBezTo>
                    <a:pt x="1610" y="73"/>
                    <a:pt x="1612" y="82"/>
                    <a:pt x="1615" y="82"/>
                  </a:cubicBezTo>
                  <a:cubicBezTo>
                    <a:pt x="1620" y="82"/>
                    <a:pt x="1612" y="75"/>
                    <a:pt x="1613" y="73"/>
                  </a:cubicBezTo>
                  <a:cubicBezTo>
                    <a:pt x="1620" y="70"/>
                    <a:pt x="1633" y="69"/>
                    <a:pt x="1639" y="66"/>
                  </a:cubicBezTo>
                  <a:cubicBezTo>
                    <a:pt x="1643" y="73"/>
                    <a:pt x="1637" y="69"/>
                    <a:pt x="1639" y="72"/>
                  </a:cubicBezTo>
                  <a:cubicBezTo>
                    <a:pt x="1640" y="75"/>
                    <a:pt x="1645" y="72"/>
                    <a:pt x="1641" y="69"/>
                  </a:cubicBezTo>
                  <a:cubicBezTo>
                    <a:pt x="1647" y="70"/>
                    <a:pt x="1644" y="73"/>
                    <a:pt x="1649" y="72"/>
                  </a:cubicBezTo>
                  <a:cubicBezTo>
                    <a:pt x="1646" y="67"/>
                    <a:pt x="1643" y="71"/>
                    <a:pt x="1640" y="66"/>
                  </a:cubicBezTo>
                  <a:cubicBezTo>
                    <a:pt x="1648" y="65"/>
                    <a:pt x="1650" y="58"/>
                    <a:pt x="1657" y="63"/>
                  </a:cubicBezTo>
                  <a:cubicBezTo>
                    <a:pt x="1665" y="55"/>
                    <a:pt x="1683" y="54"/>
                    <a:pt x="1691" y="51"/>
                  </a:cubicBezTo>
                  <a:cubicBezTo>
                    <a:pt x="1692" y="55"/>
                    <a:pt x="1693" y="55"/>
                    <a:pt x="1693" y="59"/>
                  </a:cubicBezTo>
                  <a:cubicBezTo>
                    <a:pt x="1697" y="55"/>
                    <a:pt x="1696" y="57"/>
                    <a:pt x="1705" y="56"/>
                  </a:cubicBezTo>
                  <a:cubicBezTo>
                    <a:pt x="1706" y="54"/>
                    <a:pt x="1708" y="52"/>
                    <a:pt x="1709" y="49"/>
                  </a:cubicBezTo>
                  <a:cubicBezTo>
                    <a:pt x="1706" y="46"/>
                    <a:pt x="1705" y="53"/>
                    <a:pt x="1702" y="54"/>
                  </a:cubicBezTo>
                  <a:cubicBezTo>
                    <a:pt x="1698" y="49"/>
                    <a:pt x="1700" y="56"/>
                    <a:pt x="1696" y="52"/>
                  </a:cubicBezTo>
                  <a:cubicBezTo>
                    <a:pt x="1715" y="40"/>
                    <a:pt x="1758" y="33"/>
                    <a:pt x="1784" y="31"/>
                  </a:cubicBezTo>
                  <a:cubicBezTo>
                    <a:pt x="1773" y="37"/>
                    <a:pt x="1739" y="39"/>
                    <a:pt x="1725" y="44"/>
                  </a:cubicBezTo>
                  <a:cubicBezTo>
                    <a:pt x="1719" y="46"/>
                    <a:pt x="1726" y="48"/>
                    <a:pt x="1728" y="52"/>
                  </a:cubicBezTo>
                  <a:cubicBezTo>
                    <a:pt x="1730" y="48"/>
                    <a:pt x="1733" y="51"/>
                    <a:pt x="1737" y="49"/>
                  </a:cubicBezTo>
                  <a:cubicBezTo>
                    <a:pt x="1741" y="53"/>
                    <a:pt x="1737" y="52"/>
                    <a:pt x="1735" y="53"/>
                  </a:cubicBezTo>
                  <a:cubicBezTo>
                    <a:pt x="1738" y="56"/>
                    <a:pt x="1741" y="52"/>
                    <a:pt x="1743" y="58"/>
                  </a:cubicBezTo>
                  <a:cubicBezTo>
                    <a:pt x="1740" y="62"/>
                    <a:pt x="1731" y="62"/>
                    <a:pt x="1723" y="64"/>
                  </a:cubicBezTo>
                  <a:cubicBezTo>
                    <a:pt x="1717" y="66"/>
                    <a:pt x="1706" y="68"/>
                    <a:pt x="1703" y="70"/>
                  </a:cubicBezTo>
                  <a:cubicBezTo>
                    <a:pt x="1703" y="71"/>
                    <a:pt x="1709" y="78"/>
                    <a:pt x="1701" y="71"/>
                  </a:cubicBezTo>
                  <a:cubicBezTo>
                    <a:pt x="1699" y="73"/>
                    <a:pt x="1706" y="79"/>
                    <a:pt x="1707" y="82"/>
                  </a:cubicBezTo>
                  <a:cubicBezTo>
                    <a:pt x="1709" y="74"/>
                    <a:pt x="1706" y="81"/>
                    <a:pt x="1711" y="82"/>
                  </a:cubicBezTo>
                  <a:cubicBezTo>
                    <a:pt x="1712" y="83"/>
                    <a:pt x="1719" y="75"/>
                    <a:pt x="1721" y="82"/>
                  </a:cubicBezTo>
                  <a:cubicBezTo>
                    <a:pt x="1723" y="79"/>
                    <a:pt x="1717" y="76"/>
                    <a:pt x="1715" y="77"/>
                  </a:cubicBezTo>
                  <a:cubicBezTo>
                    <a:pt x="1721" y="77"/>
                    <a:pt x="1729" y="76"/>
                    <a:pt x="1739" y="79"/>
                  </a:cubicBezTo>
                  <a:cubicBezTo>
                    <a:pt x="1741" y="72"/>
                    <a:pt x="1751" y="73"/>
                    <a:pt x="1759" y="74"/>
                  </a:cubicBezTo>
                  <a:cubicBezTo>
                    <a:pt x="1759" y="76"/>
                    <a:pt x="1760" y="78"/>
                    <a:pt x="1762" y="81"/>
                  </a:cubicBezTo>
                  <a:cubicBezTo>
                    <a:pt x="1762" y="78"/>
                    <a:pt x="1759" y="73"/>
                    <a:pt x="1763" y="72"/>
                  </a:cubicBezTo>
                  <a:cubicBezTo>
                    <a:pt x="1764" y="84"/>
                    <a:pt x="1773" y="76"/>
                    <a:pt x="1779" y="83"/>
                  </a:cubicBezTo>
                  <a:cubicBezTo>
                    <a:pt x="1774" y="84"/>
                    <a:pt x="1767" y="84"/>
                    <a:pt x="1768" y="90"/>
                  </a:cubicBezTo>
                  <a:cubicBezTo>
                    <a:pt x="1770" y="93"/>
                    <a:pt x="1772" y="91"/>
                    <a:pt x="1774" y="95"/>
                  </a:cubicBezTo>
                  <a:cubicBezTo>
                    <a:pt x="1774" y="92"/>
                    <a:pt x="1778" y="94"/>
                    <a:pt x="1781" y="94"/>
                  </a:cubicBezTo>
                  <a:cubicBezTo>
                    <a:pt x="1782" y="92"/>
                    <a:pt x="1787" y="94"/>
                    <a:pt x="1783" y="95"/>
                  </a:cubicBezTo>
                  <a:cubicBezTo>
                    <a:pt x="1745" y="108"/>
                    <a:pt x="1701" y="122"/>
                    <a:pt x="1676" y="135"/>
                  </a:cubicBezTo>
                  <a:cubicBezTo>
                    <a:pt x="1681" y="142"/>
                    <a:pt x="1694" y="138"/>
                    <a:pt x="1697" y="132"/>
                  </a:cubicBezTo>
                  <a:cubicBezTo>
                    <a:pt x="1701" y="138"/>
                    <a:pt x="1709" y="125"/>
                    <a:pt x="1715" y="133"/>
                  </a:cubicBezTo>
                  <a:cubicBezTo>
                    <a:pt x="1715" y="131"/>
                    <a:pt x="1714" y="129"/>
                    <a:pt x="1716" y="128"/>
                  </a:cubicBezTo>
                  <a:cubicBezTo>
                    <a:pt x="1717" y="130"/>
                    <a:pt x="1716" y="130"/>
                    <a:pt x="1717" y="132"/>
                  </a:cubicBezTo>
                  <a:cubicBezTo>
                    <a:pt x="1719" y="132"/>
                    <a:pt x="1718" y="130"/>
                    <a:pt x="1717" y="128"/>
                  </a:cubicBezTo>
                  <a:cubicBezTo>
                    <a:pt x="1718" y="127"/>
                    <a:pt x="1723" y="134"/>
                    <a:pt x="1721" y="128"/>
                  </a:cubicBezTo>
                  <a:cubicBezTo>
                    <a:pt x="1724" y="131"/>
                    <a:pt x="1728" y="135"/>
                    <a:pt x="1729" y="138"/>
                  </a:cubicBezTo>
                  <a:cubicBezTo>
                    <a:pt x="1727" y="137"/>
                    <a:pt x="1726" y="138"/>
                    <a:pt x="1724" y="138"/>
                  </a:cubicBezTo>
                  <a:cubicBezTo>
                    <a:pt x="1723" y="136"/>
                    <a:pt x="1724" y="135"/>
                    <a:pt x="1723" y="133"/>
                  </a:cubicBezTo>
                  <a:cubicBezTo>
                    <a:pt x="1721" y="130"/>
                    <a:pt x="1719" y="134"/>
                    <a:pt x="1717" y="134"/>
                  </a:cubicBezTo>
                  <a:cubicBezTo>
                    <a:pt x="1719" y="136"/>
                    <a:pt x="1720" y="134"/>
                    <a:pt x="1722" y="133"/>
                  </a:cubicBezTo>
                  <a:cubicBezTo>
                    <a:pt x="1722" y="143"/>
                    <a:pt x="1730" y="138"/>
                    <a:pt x="1732" y="137"/>
                  </a:cubicBezTo>
                  <a:cubicBezTo>
                    <a:pt x="1731" y="136"/>
                    <a:pt x="1726" y="132"/>
                    <a:pt x="1730" y="132"/>
                  </a:cubicBezTo>
                  <a:cubicBezTo>
                    <a:pt x="1727" y="128"/>
                    <a:pt x="1729" y="134"/>
                    <a:pt x="1726" y="134"/>
                  </a:cubicBezTo>
                  <a:cubicBezTo>
                    <a:pt x="1722" y="129"/>
                    <a:pt x="1728" y="130"/>
                    <a:pt x="1726" y="126"/>
                  </a:cubicBezTo>
                  <a:cubicBezTo>
                    <a:pt x="1740" y="130"/>
                    <a:pt x="1761" y="108"/>
                    <a:pt x="1780" y="109"/>
                  </a:cubicBezTo>
                  <a:cubicBezTo>
                    <a:pt x="1783" y="112"/>
                    <a:pt x="1781" y="113"/>
                    <a:pt x="1779" y="114"/>
                  </a:cubicBezTo>
                  <a:cubicBezTo>
                    <a:pt x="1778" y="112"/>
                    <a:pt x="1780" y="112"/>
                    <a:pt x="1780" y="111"/>
                  </a:cubicBezTo>
                  <a:cubicBezTo>
                    <a:pt x="1772" y="109"/>
                    <a:pt x="1783" y="117"/>
                    <a:pt x="1782" y="118"/>
                  </a:cubicBezTo>
                  <a:cubicBezTo>
                    <a:pt x="1782" y="117"/>
                    <a:pt x="1783" y="116"/>
                    <a:pt x="1784" y="117"/>
                  </a:cubicBezTo>
                  <a:cubicBezTo>
                    <a:pt x="1784" y="115"/>
                    <a:pt x="1783" y="111"/>
                    <a:pt x="1780" y="107"/>
                  </a:cubicBezTo>
                  <a:cubicBezTo>
                    <a:pt x="1783" y="110"/>
                    <a:pt x="1789" y="112"/>
                    <a:pt x="1783" y="108"/>
                  </a:cubicBezTo>
                  <a:cubicBezTo>
                    <a:pt x="1782" y="103"/>
                    <a:pt x="1788" y="109"/>
                    <a:pt x="1789" y="111"/>
                  </a:cubicBezTo>
                  <a:cubicBezTo>
                    <a:pt x="1786" y="113"/>
                    <a:pt x="1782" y="110"/>
                    <a:pt x="1786" y="117"/>
                  </a:cubicBezTo>
                  <a:cubicBezTo>
                    <a:pt x="1791" y="112"/>
                    <a:pt x="1799" y="116"/>
                    <a:pt x="1810" y="111"/>
                  </a:cubicBezTo>
                  <a:cubicBezTo>
                    <a:pt x="1807" y="107"/>
                    <a:pt x="1805" y="115"/>
                    <a:pt x="1803" y="108"/>
                  </a:cubicBezTo>
                  <a:cubicBezTo>
                    <a:pt x="1824" y="99"/>
                    <a:pt x="1844" y="100"/>
                    <a:pt x="1866" y="91"/>
                  </a:cubicBezTo>
                  <a:cubicBezTo>
                    <a:pt x="1867" y="98"/>
                    <a:pt x="1852" y="101"/>
                    <a:pt x="1846" y="101"/>
                  </a:cubicBezTo>
                  <a:cubicBezTo>
                    <a:pt x="1845" y="102"/>
                    <a:pt x="1847" y="104"/>
                    <a:pt x="1848" y="106"/>
                  </a:cubicBezTo>
                  <a:cubicBezTo>
                    <a:pt x="1787" y="118"/>
                    <a:pt x="1739" y="143"/>
                    <a:pt x="1677" y="162"/>
                  </a:cubicBezTo>
                  <a:cubicBezTo>
                    <a:pt x="1677" y="164"/>
                    <a:pt x="1677" y="166"/>
                    <a:pt x="1677" y="168"/>
                  </a:cubicBezTo>
                  <a:cubicBezTo>
                    <a:pt x="1679" y="170"/>
                    <a:pt x="1678" y="165"/>
                    <a:pt x="1680" y="168"/>
                  </a:cubicBezTo>
                  <a:cubicBezTo>
                    <a:pt x="1696" y="161"/>
                    <a:pt x="1675" y="177"/>
                    <a:pt x="1672" y="170"/>
                  </a:cubicBezTo>
                  <a:cubicBezTo>
                    <a:pt x="1670" y="177"/>
                    <a:pt x="1648" y="178"/>
                    <a:pt x="1640" y="185"/>
                  </a:cubicBezTo>
                  <a:cubicBezTo>
                    <a:pt x="1640" y="182"/>
                    <a:pt x="1639" y="182"/>
                    <a:pt x="1637" y="180"/>
                  </a:cubicBezTo>
                  <a:cubicBezTo>
                    <a:pt x="1636" y="182"/>
                    <a:pt x="1637" y="184"/>
                    <a:pt x="1639" y="187"/>
                  </a:cubicBezTo>
                  <a:cubicBezTo>
                    <a:pt x="1637" y="187"/>
                    <a:pt x="1635" y="186"/>
                    <a:pt x="1634" y="183"/>
                  </a:cubicBezTo>
                  <a:cubicBezTo>
                    <a:pt x="1632" y="185"/>
                    <a:pt x="1637" y="190"/>
                    <a:pt x="1633" y="190"/>
                  </a:cubicBezTo>
                  <a:cubicBezTo>
                    <a:pt x="1633" y="185"/>
                    <a:pt x="1630" y="186"/>
                    <a:pt x="1628" y="188"/>
                  </a:cubicBezTo>
                  <a:cubicBezTo>
                    <a:pt x="1639" y="192"/>
                    <a:pt x="1621" y="191"/>
                    <a:pt x="1621" y="191"/>
                  </a:cubicBezTo>
                  <a:cubicBezTo>
                    <a:pt x="1617" y="192"/>
                    <a:pt x="1607" y="204"/>
                    <a:pt x="1603" y="198"/>
                  </a:cubicBezTo>
                  <a:cubicBezTo>
                    <a:pt x="1597" y="208"/>
                    <a:pt x="1580" y="209"/>
                    <a:pt x="1576" y="209"/>
                  </a:cubicBezTo>
                  <a:cubicBezTo>
                    <a:pt x="1575" y="210"/>
                    <a:pt x="1576" y="218"/>
                    <a:pt x="1571" y="211"/>
                  </a:cubicBezTo>
                  <a:cubicBezTo>
                    <a:pt x="1571" y="216"/>
                    <a:pt x="1562" y="220"/>
                    <a:pt x="1557" y="217"/>
                  </a:cubicBezTo>
                  <a:cubicBezTo>
                    <a:pt x="1549" y="228"/>
                    <a:pt x="1529" y="229"/>
                    <a:pt x="1510" y="240"/>
                  </a:cubicBezTo>
                  <a:cubicBezTo>
                    <a:pt x="1515" y="246"/>
                    <a:pt x="1514" y="242"/>
                    <a:pt x="1516" y="240"/>
                  </a:cubicBezTo>
                  <a:cubicBezTo>
                    <a:pt x="1530" y="245"/>
                    <a:pt x="1552" y="232"/>
                    <a:pt x="1562" y="226"/>
                  </a:cubicBezTo>
                  <a:cubicBezTo>
                    <a:pt x="1604" y="212"/>
                    <a:pt x="1664" y="196"/>
                    <a:pt x="1712" y="176"/>
                  </a:cubicBezTo>
                  <a:cubicBezTo>
                    <a:pt x="1718" y="173"/>
                    <a:pt x="1722" y="164"/>
                    <a:pt x="1733" y="171"/>
                  </a:cubicBezTo>
                  <a:cubicBezTo>
                    <a:pt x="1730" y="172"/>
                    <a:pt x="1728" y="169"/>
                    <a:pt x="1732" y="175"/>
                  </a:cubicBezTo>
                  <a:cubicBezTo>
                    <a:pt x="1731" y="175"/>
                    <a:pt x="1725" y="170"/>
                    <a:pt x="1729" y="177"/>
                  </a:cubicBezTo>
                  <a:cubicBezTo>
                    <a:pt x="1728" y="177"/>
                    <a:pt x="1727" y="174"/>
                    <a:pt x="1725" y="172"/>
                  </a:cubicBezTo>
                  <a:cubicBezTo>
                    <a:pt x="1725" y="174"/>
                    <a:pt x="1725" y="175"/>
                    <a:pt x="1723" y="173"/>
                  </a:cubicBezTo>
                  <a:cubicBezTo>
                    <a:pt x="1722" y="174"/>
                    <a:pt x="1724" y="176"/>
                    <a:pt x="1725" y="178"/>
                  </a:cubicBezTo>
                  <a:cubicBezTo>
                    <a:pt x="1719" y="177"/>
                    <a:pt x="1720" y="177"/>
                    <a:pt x="1714" y="179"/>
                  </a:cubicBezTo>
                  <a:cubicBezTo>
                    <a:pt x="1724" y="185"/>
                    <a:pt x="1707" y="176"/>
                    <a:pt x="1715" y="184"/>
                  </a:cubicBezTo>
                  <a:cubicBezTo>
                    <a:pt x="1715" y="184"/>
                    <a:pt x="1704" y="177"/>
                    <a:pt x="1707" y="186"/>
                  </a:cubicBezTo>
                  <a:cubicBezTo>
                    <a:pt x="1690" y="187"/>
                    <a:pt x="1688" y="187"/>
                    <a:pt x="1676" y="197"/>
                  </a:cubicBezTo>
                  <a:cubicBezTo>
                    <a:pt x="1675" y="195"/>
                    <a:pt x="1676" y="195"/>
                    <a:pt x="1675" y="193"/>
                  </a:cubicBezTo>
                  <a:cubicBezTo>
                    <a:pt x="1673" y="194"/>
                    <a:pt x="1672" y="195"/>
                    <a:pt x="1670" y="195"/>
                  </a:cubicBezTo>
                  <a:cubicBezTo>
                    <a:pt x="1678" y="196"/>
                    <a:pt x="1674" y="201"/>
                    <a:pt x="1668" y="196"/>
                  </a:cubicBezTo>
                  <a:cubicBezTo>
                    <a:pt x="1670" y="198"/>
                    <a:pt x="1669" y="202"/>
                    <a:pt x="1664" y="196"/>
                  </a:cubicBezTo>
                  <a:cubicBezTo>
                    <a:pt x="1662" y="197"/>
                    <a:pt x="1667" y="201"/>
                    <a:pt x="1666" y="203"/>
                  </a:cubicBezTo>
                  <a:cubicBezTo>
                    <a:pt x="1663" y="205"/>
                    <a:pt x="1659" y="200"/>
                    <a:pt x="1664" y="207"/>
                  </a:cubicBezTo>
                  <a:cubicBezTo>
                    <a:pt x="1661" y="206"/>
                    <a:pt x="1655" y="201"/>
                    <a:pt x="1661" y="209"/>
                  </a:cubicBezTo>
                  <a:cubicBezTo>
                    <a:pt x="1656" y="204"/>
                    <a:pt x="1649" y="208"/>
                    <a:pt x="1650" y="213"/>
                  </a:cubicBezTo>
                  <a:cubicBezTo>
                    <a:pt x="1640" y="208"/>
                    <a:pt x="1644" y="221"/>
                    <a:pt x="1635" y="213"/>
                  </a:cubicBezTo>
                  <a:cubicBezTo>
                    <a:pt x="1633" y="214"/>
                    <a:pt x="1638" y="219"/>
                    <a:pt x="1637" y="220"/>
                  </a:cubicBezTo>
                  <a:cubicBezTo>
                    <a:pt x="1628" y="214"/>
                    <a:pt x="1627" y="226"/>
                    <a:pt x="1619" y="216"/>
                  </a:cubicBezTo>
                  <a:cubicBezTo>
                    <a:pt x="1618" y="217"/>
                    <a:pt x="1620" y="220"/>
                    <a:pt x="1622" y="223"/>
                  </a:cubicBezTo>
                  <a:cubicBezTo>
                    <a:pt x="1613" y="222"/>
                    <a:pt x="1612" y="228"/>
                    <a:pt x="1603" y="232"/>
                  </a:cubicBezTo>
                  <a:cubicBezTo>
                    <a:pt x="1600" y="230"/>
                    <a:pt x="1602" y="230"/>
                    <a:pt x="1599" y="226"/>
                  </a:cubicBezTo>
                  <a:cubicBezTo>
                    <a:pt x="1599" y="228"/>
                    <a:pt x="1600" y="230"/>
                    <a:pt x="1600" y="232"/>
                  </a:cubicBezTo>
                  <a:cubicBezTo>
                    <a:pt x="1598" y="232"/>
                    <a:pt x="1596" y="229"/>
                    <a:pt x="1593" y="225"/>
                  </a:cubicBezTo>
                  <a:cubicBezTo>
                    <a:pt x="1594" y="228"/>
                    <a:pt x="1595" y="233"/>
                    <a:pt x="1590" y="226"/>
                  </a:cubicBezTo>
                  <a:cubicBezTo>
                    <a:pt x="1588" y="227"/>
                    <a:pt x="1594" y="233"/>
                    <a:pt x="1595" y="236"/>
                  </a:cubicBezTo>
                  <a:cubicBezTo>
                    <a:pt x="1589" y="228"/>
                    <a:pt x="1593" y="240"/>
                    <a:pt x="1585" y="236"/>
                  </a:cubicBezTo>
                  <a:cubicBezTo>
                    <a:pt x="1587" y="240"/>
                    <a:pt x="1582" y="240"/>
                    <a:pt x="1583" y="243"/>
                  </a:cubicBezTo>
                  <a:cubicBezTo>
                    <a:pt x="1609" y="238"/>
                    <a:pt x="1646" y="223"/>
                    <a:pt x="1668" y="213"/>
                  </a:cubicBezTo>
                  <a:cubicBezTo>
                    <a:pt x="1673" y="214"/>
                    <a:pt x="1678" y="217"/>
                    <a:pt x="1680" y="210"/>
                  </a:cubicBezTo>
                  <a:cubicBezTo>
                    <a:pt x="1681" y="210"/>
                    <a:pt x="1683" y="214"/>
                    <a:pt x="1685" y="216"/>
                  </a:cubicBezTo>
                  <a:cubicBezTo>
                    <a:pt x="1681" y="219"/>
                    <a:pt x="1674" y="222"/>
                    <a:pt x="1673" y="228"/>
                  </a:cubicBezTo>
                  <a:cubicBezTo>
                    <a:pt x="1672" y="229"/>
                    <a:pt x="1671" y="226"/>
                    <a:pt x="1669" y="224"/>
                  </a:cubicBezTo>
                  <a:cubicBezTo>
                    <a:pt x="1672" y="232"/>
                    <a:pt x="1659" y="225"/>
                    <a:pt x="1663" y="231"/>
                  </a:cubicBezTo>
                  <a:cubicBezTo>
                    <a:pt x="1660" y="231"/>
                    <a:pt x="1659" y="229"/>
                    <a:pt x="1659" y="227"/>
                  </a:cubicBezTo>
                  <a:cubicBezTo>
                    <a:pt x="1658" y="230"/>
                    <a:pt x="1656" y="232"/>
                    <a:pt x="1658" y="237"/>
                  </a:cubicBezTo>
                  <a:cubicBezTo>
                    <a:pt x="1652" y="227"/>
                    <a:pt x="1652" y="244"/>
                    <a:pt x="1646" y="236"/>
                  </a:cubicBezTo>
                  <a:cubicBezTo>
                    <a:pt x="1645" y="238"/>
                    <a:pt x="1646" y="241"/>
                    <a:pt x="1649" y="244"/>
                  </a:cubicBezTo>
                  <a:cubicBezTo>
                    <a:pt x="1645" y="247"/>
                    <a:pt x="1636" y="252"/>
                    <a:pt x="1636" y="251"/>
                  </a:cubicBezTo>
                  <a:cubicBezTo>
                    <a:pt x="1625" y="258"/>
                    <a:pt x="1594" y="273"/>
                    <a:pt x="1584" y="277"/>
                  </a:cubicBezTo>
                  <a:cubicBezTo>
                    <a:pt x="1583" y="277"/>
                    <a:pt x="1585" y="280"/>
                    <a:pt x="1586" y="282"/>
                  </a:cubicBezTo>
                  <a:cubicBezTo>
                    <a:pt x="1584" y="282"/>
                    <a:pt x="1583" y="281"/>
                    <a:pt x="1581" y="278"/>
                  </a:cubicBezTo>
                  <a:cubicBezTo>
                    <a:pt x="1579" y="282"/>
                    <a:pt x="1586" y="286"/>
                    <a:pt x="1586" y="289"/>
                  </a:cubicBezTo>
                  <a:cubicBezTo>
                    <a:pt x="1587" y="293"/>
                    <a:pt x="1591" y="282"/>
                    <a:pt x="1595" y="289"/>
                  </a:cubicBezTo>
                  <a:cubicBezTo>
                    <a:pt x="1591" y="291"/>
                    <a:pt x="1588" y="292"/>
                    <a:pt x="1587" y="295"/>
                  </a:cubicBezTo>
                  <a:cubicBezTo>
                    <a:pt x="1582" y="288"/>
                    <a:pt x="1583" y="285"/>
                    <a:pt x="1577" y="280"/>
                  </a:cubicBezTo>
                  <a:cubicBezTo>
                    <a:pt x="1576" y="280"/>
                    <a:pt x="1578" y="283"/>
                    <a:pt x="1579" y="285"/>
                  </a:cubicBezTo>
                  <a:cubicBezTo>
                    <a:pt x="1577" y="286"/>
                    <a:pt x="1576" y="284"/>
                    <a:pt x="1575" y="284"/>
                  </a:cubicBezTo>
                  <a:cubicBezTo>
                    <a:pt x="1578" y="292"/>
                    <a:pt x="1583" y="289"/>
                    <a:pt x="1583" y="295"/>
                  </a:cubicBezTo>
                  <a:cubicBezTo>
                    <a:pt x="1578" y="291"/>
                    <a:pt x="1577" y="288"/>
                    <a:pt x="1574" y="293"/>
                  </a:cubicBezTo>
                  <a:cubicBezTo>
                    <a:pt x="1574" y="289"/>
                    <a:pt x="1575" y="291"/>
                    <a:pt x="1571" y="286"/>
                  </a:cubicBezTo>
                  <a:cubicBezTo>
                    <a:pt x="1556" y="293"/>
                    <a:pt x="1550" y="296"/>
                    <a:pt x="1536" y="298"/>
                  </a:cubicBezTo>
                  <a:cubicBezTo>
                    <a:pt x="1535" y="300"/>
                    <a:pt x="1535" y="301"/>
                    <a:pt x="1537" y="304"/>
                  </a:cubicBezTo>
                  <a:cubicBezTo>
                    <a:pt x="1541" y="308"/>
                    <a:pt x="1541" y="302"/>
                    <a:pt x="1543" y="301"/>
                  </a:cubicBezTo>
                  <a:cubicBezTo>
                    <a:pt x="1544" y="304"/>
                    <a:pt x="1550" y="310"/>
                    <a:pt x="1546" y="310"/>
                  </a:cubicBezTo>
                  <a:cubicBezTo>
                    <a:pt x="1549" y="312"/>
                    <a:pt x="1557" y="308"/>
                    <a:pt x="1556" y="305"/>
                  </a:cubicBezTo>
                  <a:cubicBezTo>
                    <a:pt x="1563" y="309"/>
                    <a:pt x="1552" y="311"/>
                    <a:pt x="1550" y="312"/>
                  </a:cubicBezTo>
                  <a:cubicBezTo>
                    <a:pt x="1553" y="315"/>
                    <a:pt x="1556" y="310"/>
                    <a:pt x="1559" y="310"/>
                  </a:cubicBezTo>
                  <a:cubicBezTo>
                    <a:pt x="1560" y="316"/>
                    <a:pt x="1561" y="315"/>
                    <a:pt x="1564" y="321"/>
                  </a:cubicBezTo>
                  <a:cubicBezTo>
                    <a:pt x="1568" y="321"/>
                    <a:pt x="1559" y="313"/>
                    <a:pt x="1565" y="313"/>
                  </a:cubicBezTo>
                  <a:cubicBezTo>
                    <a:pt x="1567" y="316"/>
                    <a:pt x="1566" y="317"/>
                    <a:pt x="1568" y="320"/>
                  </a:cubicBezTo>
                  <a:cubicBezTo>
                    <a:pt x="1568" y="315"/>
                    <a:pt x="1568" y="312"/>
                    <a:pt x="1574" y="317"/>
                  </a:cubicBezTo>
                  <a:cubicBezTo>
                    <a:pt x="1577" y="317"/>
                    <a:pt x="1568" y="309"/>
                    <a:pt x="1571" y="309"/>
                  </a:cubicBezTo>
                  <a:cubicBezTo>
                    <a:pt x="1570" y="303"/>
                    <a:pt x="1574" y="316"/>
                    <a:pt x="1577" y="316"/>
                  </a:cubicBezTo>
                  <a:cubicBezTo>
                    <a:pt x="1578" y="315"/>
                    <a:pt x="1575" y="312"/>
                    <a:pt x="1574" y="310"/>
                  </a:cubicBezTo>
                  <a:cubicBezTo>
                    <a:pt x="1577" y="308"/>
                    <a:pt x="1582" y="317"/>
                    <a:pt x="1582" y="320"/>
                  </a:cubicBezTo>
                  <a:cubicBezTo>
                    <a:pt x="1577" y="319"/>
                    <a:pt x="1571" y="324"/>
                    <a:pt x="1564" y="327"/>
                  </a:cubicBezTo>
                  <a:cubicBezTo>
                    <a:pt x="1563" y="323"/>
                    <a:pt x="1559" y="322"/>
                    <a:pt x="1558" y="316"/>
                  </a:cubicBezTo>
                  <a:cubicBezTo>
                    <a:pt x="1556" y="314"/>
                    <a:pt x="1554" y="316"/>
                    <a:pt x="1553" y="316"/>
                  </a:cubicBezTo>
                  <a:cubicBezTo>
                    <a:pt x="1551" y="317"/>
                    <a:pt x="1558" y="322"/>
                    <a:pt x="1554" y="324"/>
                  </a:cubicBezTo>
                  <a:cubicBezTo>
                    <a:pt x="1552" y="320"/>
                    <a:pt x="1550" y="318"/>
                    <a:pt x="1548" y="317"/>
                  </a:cubicBezTo>
                  <a:cubicBezTo>
                    <a:pt x="1546" y="317"/>
                    <a:pt x="1543" y="317"/>
                    <a:pt x="1545" y="320"/>
                  </a:cubicBezTo>
                  <a:cubicBezTo>
                    <a:pt x="1546" y="322"/>
                    <a:pt x="1545" y="319"/>
                    <a:pt x="1548" y="319"/>
                  </a:cubicBezTo>
                  <a:cubicBezTo>
                    <a:pt x="1549" y="321"/>
                    <a:pt x="1550" y="323"/>
                    <a:pt x="1552" y="325"/>
                  </a:cubicBezTo>
                  <a:cubicBezTo>
                    <a:pt x="1549" y="328"/>
                    <a:pt x="1548" y="320"/>
                    <a:pt x="1545" y="323"/>
                  </a:cubicBezTo>
                  <a:cubicBezTo>
                    <a:pt x="1542" y="319"/>
                    <a:pt x="1543" y="317"/>
                    <a:pt x="1541" y="314"/>
                  </a:cubicBezTo>
                  <a:cubicBezTo>
                    <a:pt x="1543" y="321"/>
                    <a:pt x="1535" y="317"/>
                    <a:pt x="1532" y="314"/>
                  </a:cubicBezTo>
                  <a:cubicBezTo>
                    <a:pt x="1532" y="319"/>
                    <a:pt x="1541" y="331"/>
                    <a:pt x="1545" y="335"/>
                  </a:cubicBezTo>
                  <a:cubicBezTo>
                    <a:pt x="1541" y="337"/>
                    <a:pt x="1541" y="337"/>
                    <a:pt x="1539" y="332"/>
                  </a:cubicBezTo>
                  <a:cubicBezTo>
                    <a:pt x="1544" y="340"/>
                    <a:pt x="1527" y="337"/>
                    <a:pt x="1530" y="345"/>
                  </a:cubicBezTo>
                  <a:cubicBezTo>
                    <a:pt x="1528" y="344"/>
                    <a:pt x="1526" y="343"/>
                    <a:pt x="1525" y="341"/>
                  </a:cubicBezTo>
                  <a:cubicBezTo>
                    <a:pt x="1524" y="342"/>
                    <a:pt x="1526" y="346"/>
                    <a:pt x="1528" y="348"/>
                  </a:cubicBezTo>
                  <a:cubicBezTo>
                    <a:pt x="1525" y="351"/>
                    <a:pt x="1523" y="344"/>
                    <a:pt x="1521" y="343"/>
                  </a:cubicBezTo>
                  <a:cubicBezTo>
                    <a:pt x="1520" y="345"/>
                    <a:pt x="1522" y="345"/>
                    <a:pt x="1524" y="350"/>
                  </a:cubicBezTo>
                  <a:cubicBezTo>
                    <a:pt x="1528" y="354"/>
                    <a:pt x="1528" y="348"/>
                    <a:pt x="1534" y="351"/>
                  </a:cubicBezTo>
                  <a:cubicBezTo>
                    <a:pt x="1530" y="355"/>
                    <a:pt x="1539" y="364"/>
                    <a:pt x="1540" y="368"/>
                  </a:cubicBezTo>
                  <a:cubicBezTo>
                    <a:pt x="1538" y="370"/>
                    <a:pt x="1533" y="357"/>
                    <a:pt x="1532" y="354"/>
                  </a:cubicBezTo>
                  <a:cubicBezTo>
                    <a:pt x="1527" y="354"/>
                    <a:pt x="1530" y="357"/>
                    <a:pt x="1532" y="361"/>
                  </a:cubicBezTo>
                  <a:cubicBezTo>
                    <a:pt x="1525" y="354"/>
                    <a:pt x="1517" y="360"/>
                    <a:pt x="1513" y="361"/>
                  </a:cubicBezTo>
                  <a:cubicBezTo>
                    <a:pt x="1518" y="368"/>
                    <a:pt x="1516" y="357"/>
                    <a:pt x="1520" y="364"/>
                  </a:cubicBezTo>
                  <a:cubicBezTo>
                    <a:pt x="1523" y="370"/>
                    <a:pt x="1516" y="364"/>
                    <a:pt x="1516" y="370"/>
                  </a:cubicBezTo>
                  <a:cubicBezTo>
                    <a:pt x="1514" y="367"/>
                    <a:pt x="1513" y="365"/>
                    <a:pt x="1511" y="362"/>
                  </a:cubicBezTo>
                  <a:cubicBezTo>
                    <a:pt x="1508" y="361"/>
                    <a:pt x="1511" y="366"/>
                    <a:pt x="1505" y="365"/>
                  </a:cubicBezTo>
                  <a:cubicBezTo>
                    <a:pt x="1509" y="371"/>
                    <a:pt x="1510" y="363"/>
                    <a:pt x="1512" y="366"/>
                  </a:cubicBezTo>
                  <a:cubicBezTo>
                    <a:pt x="1513" y="371"/>
                    <a:pt x="1510" y="377"/>
                    <a:pt x="1504" y="375"/>
                  </a:cubicBezTo>
                  <a:cubicBezTo>
                    <a:pt x="1505" y="377"/>
                    <a:pt x="1506" y="379"/>
                    <a:pt x="1508" y="381"/>
                  </a:cubicBezTo>
                  <a:cubicBezTo>
                    <a:pt x="1508" y="373"/>
                    <a:pt x="1515" y="383"/>
                    <a:pt x="1510" y="380"/>
                  </a:cubicBezTo>
                  <a:cubicBezTo>
                    <a:pt x="1513" y="382"/>
                    <a:pt x="1521" y="378"/>
                    <a:pt x="1520" y="376"/>
                  </a:cubicBezTo>
                  <a:cubicBezTo>
                    <a:pt x="1525" y="376"/>
                    <a:pt x="1524" y="383"/>
                    <a:pt x="1530" y="389"/>
                  </a:cubicBezTo>
                  <a:cubicBezTo>
                    <a:pt x="1526" y="389"/>
                    <a:pt x="1526" y="386"/>
                    <a:pt x="1524" y="382"/>
                  </a:cubicBezTo>
                  <a:cubicBezTo>
                    <a:pt x="1519" y="383"/>
                    <a:pt x="1529" y="392"/>
                    <a:pt x="1531" y="396"/>
                  </a:cubicBezTo>
                  <a:cubicBezTo>
                    <a:pt x="1527" y="396"/>
                    <a:pt x="1523" y="389"/>
                    <a:pt x="1520" y="384"/>
                  </a:cubicBezTo>
                  <a:cubicBezTo>
                    <a:pt x="1519" y="390"/>
                    <a:pt x="1527" y="397"/>
                    <a:pt x="1529" y="401"/>
                  </a:cubicBezTo>
                  <a:cubicBezTo>
                    <a:pt x="1534" y="409"/>
                    <a:pt x="1523" y="394"/>
                    <a:pt x="1516" y="385"/>
                  </a:cubicBezTo>
                  <a:cubicBezTo>
                    <a:pt x="1515" y="388"/>
                    <a:pt x="1523" y="401"/>
                    <a:pt x="1526" y="402"/>
                  </a:cubicBezTo>
                  <a:cubicBezTo>
                    <a:pt x="1526" y="409"/>
                    <a:pt x="1518" y="391"/>
                    <a:pt x="1515" y="390"/>
                  </a:cubicBezTo>
                  <a:cubicBezTo>
                    <a:pt x="1514" y="391"/>
                    <a:pt x="1515" y="393"/>
                    <a:pt x="1513" y="394"/>
                  </a:cubicBezTo>
                  <a:cubicBezTo>
                    <a:pt x="1528" y="417"/>
                    <a:pt x="1515" y="398"/>
                    <a:pt x="1507" y="391"/>
                  </a:cubicBezTo>
                  <a:cubicBezTo>
                    <a:pt x="1506" y="392"/>
                    <a:pt x="1510" y="397"/>
                    <a:pt x="1506" y="397"/>
                  </a:cubicBezTo>
                  <a:cubicBezTo>
                    <a:pt x="1500" y="389"/>
                    <a:pt x="1498" y="381"/>
                    <a:pt x="1490" y="371"/>
                  </a:cubicBezTo>
                  <a:cubicBezTo>
                    <a:pt x="1490" y="366"/>
                    <a:pt x="1494" y="373"/>
                    <a:pt x="1497" y="376"/>
                  </a:cubicBezTo>
                  <a:cubicBezTo>
                    <a:pt x="1495" y="371"/>
                    <a:pt x="1501" y="371"/>
                    <a:pt x="1496" y="365"/>
                  </a:cubicBezTo>
                  <a:cubicBezTo>
                    <a:pt x="1493" y="365"/>
                    <a:pt x="1495" y="368"/>
                    <a:pt x="1497" y="370"/>
                  </a:cubicBezTo>
                  <a:cubicBezTo>
                    <a:pt x="1494" y="370"/>
                    <a:pt x="1491" y="362"/>
                    <a:pt x="1488" y="358"/>
                  </a:cubicBezTo>
                  <a:cubicBezTo>
                    <a:pt x="1486" y="360"/>
                    <a:pt x="1492" y="365"/>
                    <a:pt x="1493" y="368"/>
                  </a:cubicBezTo>
                  <a:cubicBezTo>
                    <a:pt x="1488" y="367"/>
                    <a:pt x="1484" y="365"/>
                    <a:pt x="1480" y="362"/>
                  </a:cubicBezTo>
                  <a:cubicBezTo>
                    <a:pt x="1479" y="363"/>
                    <a:pt x="1481" y="366"/>
                    <a:pt x="1483" y="368"/>
                  </a:cubicBezTo>
                  <a:cubicBezTo>
                    <a:pt x="1487" y="372"/>
                    <a:pt x="1478" y="366"/>
                    <a:pt x="1476" y="360"/>
                  </a:cubicBezTo>
                  <a:cubicBezTo>
                    <a:pt x="1474" y="363"/>
                    <a:pt x="1481" y="369"/>
                    <a:pt x="1484" y="376"/>
                  </a:cubicBezTo>
                  <a:cubicBezTo>
                    <a:pt x="1480" y="379"/>
                    <a:pt x="1481" y="369"/>
                    <a:pt x="1477" y="371"/>
                  </a:cubicBezTo>
                  <a:cubicBezTo>
                    <a:pt x="1476" y="375"/>
                    <a:pt x="1482" y="377"/>
                    <a:pt x="1482" y="382"/>
                  </a:cubicBezTo>
                  <a:cubicBezTo>
                    <a:pt x="1480" y="381"/>
                    <a:pt x="1478" y="378"/>
                    <a:pt x="1475" y="375"/>
                  </a:cubicBezTo>
                  <a:cubicBezTo>
                    <a:pt x="1473" y="377"/>
                    <a:pt x="1476" y="382"/>
                    <a:pt x="1470" y="375"/>
                  </a:cubicBezTo>
                  <a:cubicBezTo>
                    <a:pt x="1468" y="376"/>
                    <a:pt x="1472" y="380"/>
                    <a:pt x="1468" y="380"/>
                  </a:cubicBezTo>
                  <a:cubicBezTo>
                    <a:pt x="1463" y="377"/>
                    <a:pt x="1464" y="375"/>
                    <a:pt x="1458" y="371"/>
                  </a:cubicBezTo>
                  <a:cubicBezTo>
                    <a:pt x="1455" y="377"/>
                    <a:pt x="1445" y="378"/>
                    <a:pt x="1441" y="378"/>
                  </a:cubicBezTo>
                  <a:cubicBezTo>
                    <a:pt x="1440" y="379"/>
                    <a:pt x="1441" y="382"/>
                    <a:pt x="1443" y="385"/>
                  </a:cubicBezTo>
                  <a:cubicBezTo>
                    <a:pt x="1441" y="385"/>
                    <a:pt x="1440" y="382"/>
                    <a:pt x="1439" y="381"/>
                  </a:cubicBezTo>
                  <a:cubicBezTo>
                    <a:pt x="1437" y="383"/>
                    <a:pt x="1440" y="390"/>
                    <a:pt x="1434" y="383"/>
                  </a:cubicBezTo>
                  <a:cubicBezTo>
                    <a:pt x="1438" y="388"/>
                    <a:pt x="1432" y="391"/>
                    <a:pt x="1430" y="396"/>
                  </a:cubicBezTo>
                  <a:cubicBezTo>
                    <a:pt x="1427" y="392"/>
                    <a:pt x="1424" y="393"/>
                    <a:pt x="1422" y="386"/>
                  </a:cubicBezTo>
                  <a:cubicBezTo>
                    <a:pt x="1420" y="388"/>
                    <a:pt x="1427" y="396"/>
                    <a:pt x="1429" y="400"/>
                  </a:cubicBezTo>
                  <a:cubicBezTo>
                    <a:pt x="1432" y="402"/>
                    <a:pt x="1435" y="401"/>
                    <a:pt x="1437" y="404"/>
                  </a:cubicBezTo>
                  <a:cubicBezTo>
                    <a:pt x="1439" y="401"/>
                    <a:pt x="1438" y="400"/>
                    <a:pt x="1434" y="396"/>
                  </a:cubicBezTo>
                  <a:cubicBezTo>
                    <a:pt x="1439" y="398"/>
                    <a:pt x="1444" y="404"/>
                    <a:pt x="1449" y="400"/>
                  </a:cubicBezTo>
                  <a:cubicBezTo>
                    <a:pt x="1451" y="406"/>
                    <a:pt x="1449" y="404"/>
                    <a:pt x="1451" y="410"/>
                  </a:cubicBezTo>
                  <a:cubicBezTo>
                    <a:pt x="1448" y="412"/>
                    <a:pt x="1442" y="412"/>
                    <a:pt x="1442" y="416"/>
                  </a:cubicBezTo>
                  <a:cubicBezTo>
                    <a:pt x="1447" y="421"/>
                    <a:pt x="1446" y="415"/>
                    <a:pt x="1450" y="414"/>
                  </a:cubicBezTo>
                  <a:cubicBezTo>
                    <a:pt x="1453" y="419"/>
                    <a:pt x="1448" y="419"/>
                    <a:pt x="1449" y="423"/>
                  </a:cubicBezTo>
                  <a:cubicBezTo>
                    <a:pt x="1454" y="428"/>
                    <a:pt x="1448" y="413"/>
                    <a:pt x="1454" y="422"/>
                  </a:cubicBezTo>
                  <a:cubicBezTo>
                    <a:pt x="1455" y="420"/>
                    <a:pt x="1459" y="407"/>
                    <a:pt x="1462" y="415"/>
                  </a:cubicBezTo>
                  <a:cubicBezTo>
                    <a:pt x="1466" y="415"/>
                    <a:pt x="1461" y="410"/>
                    <a:pt x="1461" y="408"/>
                  </a:cubicBezTo>
                  <a:cubicBezTo>
                    <a:pt x="1463" y="408"/>
                    <a:pt x="1465" y="411"/>
                    <a:pt x="1466" y="413"/>
                  </a:cubicBezTo>
                  <a:cubicBezTo>
                    <a:pt x="1468" y="412"/>
                    <a:pt x="1468" y="408"/>
                    <a:pt x="1468" y="405"/>
                  </a:cubicBezTo>
                  <a:cubicBezTo>
                    <a:pt x="1471" y="407"/>
                    <a:pt x="1474" y="412"/>
                    <a:pt x="1477" y="417"/>
                  </a:cubicBezTo>
                  <a:cubicBezTo>
                    <a:pt x="1475" y="418"/>
                    <a:pt x="1473" y="416"/>
                    <a:pt x="1470" y="412"/>
                  </a:cubicBezTo>
                  <a:cubicBezTo>
                    <a:pt x="1469" y="413"/>
                    <a:pt x="1477" y="420"/>
                    <a:pt x="1470" y="419"/>
                  </a:cubicBezTo>
                  <a:cubicBezTo>
                    <a:pt x="1471" y="421"/>
                    <a:pt x="1477" y="423"/>
                    <a:pt x="1474" y="420"/>
                  </a:cubicBezTo>
                  <a:cubicBezTo>
                    <a:pt x="1478" y="419"/>
                    <a:pt x="1475" y="423"/>
                    <a:pt x="1478" y="426"/>
                  </a:cubicBezTo>
                  <a:cubicBezTo>
                    <a:pt x="1475" y="425"/>
                    <a:pt x="1472" y="424"/>
                    <a:pt x="1468" y="426"/>
                  </a:cubicBezTo>
                  <a:cubicBezTo>
                    <a:pt x="1481" y="430"/>
                    <a:pt x="1462" y="426"/>
                    <a:pt x="1469" y="433"/>
                  </a:cubicBezTo>
                  <a:cubicBezTo>
                    <a:pt x="1467" y="434"/>
                    <a:pt x="1464" y="430"/>
                    <a:pt x="1462" y="429"/>
                  </a:cubicBezTo>
                  <a:cubicBezTo>
                    <a:pt x="1465" y="436"/>
                    <a:pt x="1466" y="439"/>
                    <a:pt x="1459" y="430"/>
                  </a:cubicBezTo>
                  <a:cubicBezTo>
                    <a:pt x="1458" y="431"/>
                    <a:pt x="1458" y="433"/>
                    <a:pt x="1460" y="435"/>
                  </a:cubicBezTo>
                  <a:cubicBezTo>
                    <a:pt x="1457" y="435"/>
                    <a:pt x="1455" y="431"/>
                    <a:pt x="1453" y="429"/>
                  </a:cubicBezTo>
                  <a:cubicBezTo>
                    <a:pt x="1450" y="435"/>
                    <a:pt x="1462" y="442"/>
                    <a:pt x="1466" y="448"/>
                  </a:cubicBezTo>
                  <a:cubicBezTo>
                    <a:pt x="1460" y="449"/>
                    <a:pt x="1460" y="438"/>
                    <a:pt x="1455" y="443"/>
                  </a:cubicBezTo>
                  <a:cubicBezTo>
                    <a:pt x="1454" y="441"/>
                    <a:pt x="1454" y="440"/>
                    <a:pt x="1456" y="439"/>
                  </a:cubicBezTo>
                  <a:cubicBezTo>
                    <a:pt x="1453" y="434"/>
                    <a:pt x="1450" y="434"/>
                    <a:pt x="1448" y="429"/>
                  </a:cubicBezTo>
                  <a:cubicBezTo>
                    <a:pt x="1447" y="431"/>
                    <a:pt x="1449" y="435"/>
                    <a:pt x="1450" y="438"/>
                  </a:cubicBezTo>
                  <a:cubicBezTo>
                    <a:pt x="1447" y="438"/>
                    <a:pt x="1449" y="434"/>
                    <a:pt x="1446" y="432"/>
                  </a:cubicBezTo>
                  <a:cubicBezTo>
                    <a:pt x="1445" y="433"/>
                    <a:pt x="1445" y="434"/>
                    <a:pt x="1447" y="437"/>
                  </a:cubicBezTo>
                  <a:cubicBezTo>
                    <a:pt x="1439" y="428"/>
                    <a:pt x="1445" y="443"/>
                    <a:pt x="1438" y="437"/>
                  </a:cubicBezTo>
                  <a:cubicBezTo>
                    <a:pt x="1435" y="439"/>
                    <a:pt x="1441" y="440"/>
                    <a:pt x="1442" y="444"/>
                  </a:cubicBezTo>
                  <a:cubicBezTo>
                    <a:pt x="1444" y="444"/>
                    <a:pt x="1441" y="440"/>
                    <a:pt x="1445" y="440"/>
                  </a:cubicBezTo>
                  <a:cubicBezTo>
                    <a:pt x="1451" y="453"/>
                    <a:pt x="1453" y="446"/>
                    <a:pt x="1460" y="447"/>
                  </a:cubicBezTo>
                  <a:cubicBezTo>
                    <a:pt x="1460" y="450"/>
                    <a:pt x="1456" y="452"/>
                    <a:pt x="1451" y="452"/>
                  </a:cubicBezTo>
                  <a:cubicBezTo>
                    <a:pt x="1449" y="453"/>
                    <a:pt x="1454" y="458"/>
                    <a:pt x="1455" y="460"/>
                  </a:cubicBezTo>
                  <a:cubicBezTo>
                    <a:pt x="1453" y="463"/>
                    <a:pt x="1451" y="456"/>
                    <a:pt x="1448" y="453"/>
                  </a:cubicBezTo>
                  <a:cubicBezTo>
                    <a:pt x="1444" y="456"/>
                    <a:pt x="1452" y="462"/>
                    <a:pt x="1452" y="465"/>
                  </a:cubicBezTo>
                  <a:cubicBezTo>
                    <a:pt x="1445" y="463"/>
                    <a:pt x="1445" y="465"/>
                    <a:pt x="1442" y="470"/>
                  </a:cubicBezTo>
                  <a:cubicBezTo>
                    <a:pt x="1446" y="464"/>
                    <a:pt x="1433" y="463"/>
                    <a:pt x="1439" y="471"/>
                  </a:cubicBezTo>
                  <a:cubicBezTo>
                    <a:pt x="1435" y="469"/>
                    <a:pt x="1431" y="464"/>
                    <a:pt x="1430" y="459"/>
                  </a:cubicBezTo>
                  <a:cubicBezTo>
                    <a:pt x="1435" y="463"/>
                    <a:pt x="1438" y="454"/>
                    <a:pt x="1432" y="449"/>
                  </a:cubicBezTo>
                  <a:cubicBezTo>
                    <a:pt x="1429" y="449"/>
                    <a:pt x="1437" y="455"/>
                    <a:pt x="1432" y="454"/>
                  </a:cubicBezTo>
                  <a:cubicBezTo>
                    <a:pt x="1429" y="449"/>
                    <a:pt x="1426" y="449"/>
                    <a:pt x="1423" y="447"/>
                  </a:cubicBezTo>
                  <a:cubicBezTo>
                    <a:pt x="1420" y="447"/>
                    <a:pt x="1430" y="451"/>
                    <a:pt x="1424" y="452"/>
                  </a:cubicBezTo>
                  <a:cubicBezTo>
                    <a:pt x="1422" y="449"/>
                    <a:pt x="1422" y="448"/>
                    <a:pt x="1421" y="446"/>
                  </a:cubicBezTo>
                  <a:cubicBezTo>
                    <a:pt x="1419" y="443"/>
                    <a:pt x="1420" y="449"/>
                    <a:pt x="1416" y="442"/>
                  </a:cubicBezTo>
                  <a:cubicBezTo>
                    <a:pt x="1414" y="445"/>
                    <a:pt x="1421" y="448"/>
                    <a:pt x="1422" y="451"/>
                  </a:cubicBezTo>
                  <a:cubicBezTo>
                    <a:pt x="1419" y="449"/>
                    <a:pt x="1416" y="449"/>
                    <a:pt x="1413" y="443"/>
                  </a:cubicBezTo>
                  <a:cubicBezTo>
                    <a:pt x="1412" y="446"/>
                    <a:pt x="1413" y="456"/>
                    <a:pt x="1406" y="450"/>
                  </a:cubicBezTo>
                  <a:cubicBezTo>
                    <a:pt x="1404" y="453"/>
                    <a:pt x="1410" y="460"/>
                    <a:pt x="1414" y="466"/>
                  </a:cubicBezTo>
                  <a:cubicBezTo>
                    <a:pt x="1417" y="465"/>
                    <a:pt x="1411" y="460"/>
                    <a:pt x="1417" y="463"/>
                  </a:cubicBezTo>
                  <a:cubicBezTo>
                    <a:pt x="1417" y="464"/>
                    <a:pt x="1415" y="465"/>
                    <a:pt x="1418" y="468"/>
                  </a:cubicBezTo>
                  <a:cubicBezTo>
                    <a:pt x="1413" y="470"/>
                    <a:pt x="1411" y="467"/>
                    <a:pt x="1409" y="471"/>
                  </a:cubicBezTo>
                  <a:cubicBezTo>
                    <a:pt x="1411" y="472"/>
                    <a:pt x="1412" y="473"/>
                    <a:pt x="1413" y="476"/>
                  </a:cubicBezTo>
                  <a:cubicBezTo>
                    <a:pt x="1415" y="473"/>
                    <a:pt x="1418" y="473"/>
                    <a:pt x="1422" y="474"/>
                  </a:cubicBezTo>
                  <a:cubicBezTo>
                    <a:pt x="1417" y="480"/>
                    <a:pt x="1407" y="485"/>
                    <a:pt x="1396" y="483"/>
                  </a:cubicBezTo>
                  <a:cubicBezTo>
                    <a:pt x="1397" y="486"/>
                    <a:pt x="1395" y="487"/>
                    <a:pt x="1394" y="489"/>
                  </a:cubicBezTo>
                  <a:cubicBezTo>
                    <a:pt x="1401" y="489"/>
                    <a:pt x="1391" y="497"/>
                    <a:pt x="1394" y="504"/>
                  </a:cubicBezTo>
                  <a:cubicBezTo>
                    <a:pt x="1392" y="502"/>
                    <a:pt x="1385" y="504"/>
                    <a:pt x="1387" y="507"/>
                  </a:cubicBezTo>
                  <a:cubicBezTo>
                    <a:pt x="1384" y="505"/>
                    <a:pt x="1381" y="508"/>
                    <a:pt x="1378" y="503"/>
                  </a:cubicBezTo>
                  <a:cubicBezTo>
                    <a:pt x="1377" y="505"/>
                    <a:pt x="1377" y="506"/>
                    <a:pt x="1379" y="509"/>
                  </a:cubicBezTo>
                  <a:cubicBezTo>
                    <a:pt x="1375" y="509"/>
                    <a:pt x="1371" y="500"/>
                    <a:pt x="1367" y="500"/>
                  </a:cubicBezTo>
                  <a:cubicBezTo>
                    <a:pt x="1365" y="504"/>
                    <a:pt x="1374" y="507"/>
                    <a:pt x="1370" y="509"/>
                  </a:cubicBezTo>
                  <a:cubicBezTo>
                    <a:pt x="1367" y="512"/>
                    <a:pt x="1363" y="499"/>
                    <a:pt x="1360" y="501"/>
                  </a:cubicBezTo>
                  <a:cubicBezTo>
                    <a:pt x="1358" y="503"/>
                    <a:pt x="1364" y="509"/>
                    <a:pt x="1366" y="512"/>
                  </a:cubicBezTo>
                  <a:cubicBezTo>
                    <a:pt x="1363" y="514"/>
                    <a:pt x="1358" y="505"/>
                    <a:pt x="1358" y="502"/>
                  </a:cubicBezTo>
                  <a:cubicBezTo>
                    <a:pt x="1354" y="506"/>
                    <a:pt x="1362" y="510"/>
                    <a:pt x="1364" y="517"/>
                  </a:cubicBezTo>
                  <a:cubicBezTo>
                    <a:pt x="1361" y="516"/>
                    <a:pt x="1355" y="506"/>
                    <a:pt x="1355" y="503"/>
                  </a:cubicBezTo>
                  <a:cubicBezTo>
                    <a:pt x="1354" y="504"/>
                    <a:pt x="1354" y="504"/>
                    <a:pt x="1353" y="504"/>
                  </a:cubicBezTo>
                  <a:cubicBezTo>
                    <a:pt x="1353" y="506"/>
                    <a:pt x="1359" y="515"/>
                    <a:pt x="1361" y="516"/>
                  </a:cubicBezTo>
                  <a:cubicBezTo>
                    <a:pt x="1362" y="519"/>
                    <a:pt x="1359" y="518"/>
                    <a:pt x="1358" y="516"/>
                  </a:cubicBezTo>
                  <a:cubicBezTo>
                    <a:pt x="1356" y="516"/>
                    <a:pt x="1357" y="519"/>
                    <a:pt x="1355" y="519"/>
                  </a:cubicBezTo>
                  <a:cubicBezTo>
                    <a:pt x="1350" y="515"/>
                    <a:pt x="1352" y="510"/>
                    <a:pt x="1349" y="510"/>
                  </a:cubicBezTo>
                  <a:cubicBezTo>
                    <a:pt x="1347" y="505"/>
                    <a:pt x="1353" y="510"/>
                    <a:pt x="1354" y="514"/>
                  </a:cubicBezTo>
                  <a:cubicBezTo>
                    <a:pt x="1354" y="512"/>
                    <a:pt x="1353" y="510"/>
                    <a:pt x="1353" y="508"/>
                  </a:cubicBezTo>
                  <a:cubicBezTo>
                    <a:pt x="1349" y="505"/>
                    <a:pt x="1348" y="507"/>
                    <a:pt x="1346" y="509"/>
                  </a:cubicBezTo>
                  <a:cubicBezTo>
                    <a:pt x="1347" y="510"/>
                    <a:pt x="1349" y="512"/>
                    <a:pt x="1351" y="515"/>
                  </a:cubicBezTo>
                  <a:cubicBezTo>
                    <a:pt x="1352" y="515"/>
                    <a:pt x="1339" y="508"/>
                    <a:pt x="1340" y="514"/>
                  </a:cubicBezTo>
                  <a:cubicBezTo>
                    <a:pt x="1336" y="507"/>
                    <a:pt x="1333" y="520"/>
                    <a:pt x="1326" y="513"/>
                  </a:cubicBezTo>
                  <a:cubicBezTo>
                    <a:pt x="1324" y="519"/>
                    <a:pt x="1315" y="519"/>
                    <a:pt x="1322" y="527"/>
                  </a:cubicBezTo>
                  <a:cubicBezTo>
                    <a:pt x="1320" y="528"/>
                    <a:pt x="1318" y="521"/>
                    <a:pt x="1316" y="520"/>
                  </a:cubicBezTo>
                  <a:cubicBezTo>
                    <a:pt x="1315" y="523"/>
                    <a:pt x="1319" y="526"/>
                    <a:pt x="1323" y="534"/>
                  </a:cubicBezTo>
                  <a:cubicBezTo>
                    <a:pt x="1324" y="529"/>
                    <a:pt x="1330" y="531"/>
                    <a:pt x="1337" y="530"/>
                  </a:cubicBezTo>
                  <a:cubicBezTo>
                    <a:pt x="1339" y="534"/>
                    <a:pt x="1332" y="533"/>
                    <a:pt x="1331" y="533"/>
                  </a:cubicBezTo>
                  <a:cubicBezTo>
                    <a:pt x="1329" y="534"/>
                    <a:pt x="1334" y="535"/>
                    <a:pt x="1335" y="539"/>
                  </a:cubicBezTo>
                  <a:cubicBezTo>
                    <a:pt x="1328" y="534"/>
                    <a:pt x="1332" y="540"/>
                    <a:pt x="1337" y="545"/>
                  </a:cubicBezTo>
                  <a:cubicBezTo>
                    <a:pt x="1334" y="546"/>
                    <a:pt x="1332" y="543"/>
                    <a:pt x="1330" y="539"/>
                  </a:cubicBezTo>
                  <a:cubicBezTo>
                    <a:pt x="1335" y="549"/>
                    <a:pt x="1331" y="545"/>
                    <a:pt x="1334" y="551"/>
                  </a:cubicBezTo>
                  <a:cubicBezTo>
                    <a:pt x="1332" y="552"/>
                    <a:pt x="1330" y="549"/>
                    <a:pt x="1329" y="547"/>
                  </a:cubicBezTo>
                  <a:cubicBezTo>
                    <a:pt x="1324" y="553"/>
                    <a:pt x="1304" y="560"/>
                    <a:pt x="1304" y="569"/>
                  </a:cubicBezTo>
                  <a:cubicBezTo>
                    <a:pt x="1301" y="569"/>
                    <a:pt x="1299" y="562"/>
                    <a:pt x="1297" y="560"/>
                  </a:cubicBezTo>
                  <a:cubicBezTo>
                    <a:pt x="1295" y="561"/>
                    <a:pt x="1300" y="566"/>
                    <a:pt x="1301" y="568"/>
                  </a:cubicBezTo>
                  <a:cubicBezTo>
                    <a:pt x="1287" y="567"/>
                    <a:pt x="1289" y="579"/>
                    <a:pt x="1283" y="579"/>
                  </a:cubicBezTo>
                  <a:cubicBezTo>
                    <a:pt x="1287" y="579"/>
                    <a:pt x="1294" y="590"/>
                    <a:pt x="1294" y="594"/>
                  </a:cubicBezTo>
                  <a:cubicBezTo>
                    <a:pt x="1301" y="591"/>
                    <a:pt x="1301" y="591"/>
                    <a:pt x="1307" y="590"/>
                  </a:cubicBezTo>
                  <a:cubicBezTo>
                    <a:pt x="1306" y="587"/>
                    <a:pt x="1304" y="586"/>
                    <a:pt x="1302" y="585"/>
                  </a:cubicBezTo>
                  <a:cubicBezTo>
                    <a:pt x="1304" y="591"/>
                    <a:pt x="1298" y="585"/>
                    <a:pt x="1294" y="580"/>
                  </a:cubicBezTo>
                  <a:cubicBezTo>
                    <a:pt x="1292" y="580"/>
                    <a:pt x="1298" y="589"/>
                    <a:pt x="1299" y="588"/>
                  </a:cubicBezTo>
                  <a:cubicBezTo>
                    <a:pt x="1302" y="591"/>
                    <a:pt x="1296" y="590"/>
                    <a:pt x="1295" y="591"/>
                  </a:cubicBezTo>
                  <a:cubicBezTo>
                    <a:pt x="1294" y="586"/>
                    <a:pt x="1291" y="585"/>
                    <a:pt x="1287" y="579"/>
                  </a:cubicBezTo>
                  <a:cubicBezTo>
                    <a:pt x="1291" y="579"/>
                    <a:pt x="1293" y="576"/>
                    <a:pt x="1295" y="574"/>
                  </a:cubicBezTo>
                  <a:cubicBezTo>
                    <a:pt x="1297" y="576"/>
                    <a:pt x="1298" y="583"/>
                    <a:pt x="1300" y="582"/>
                  </a:cubicBezTo>
                  <a:cubicBezTo>
                    <a:pt x="1296" y="573"/>
                    <a:pt x="1305" y="573"/>
                    <a:pt x="1313" y="571"/>
                  </a:cubicBezTo>
                  <a:cubicBezTo>
                    <a:pt x="1314" y="573"/>
                    <a:pt x="1310" y="572"/>
                    <a:pt x="1312" y="575"/>
                  </a:cubicBezTo>
                  <a:cubicBezTo>
                    <a:pt x="1315" y="579"/>
                    <a:pt x="1314" y="573"/>
                    <a:pt x="1317" y="573"/>
                  </a:cubicBezTo>
                  <a:cubicBezTo>
                    <a:pt x="1319" y="575"/>
                    <a:pt x="1315" y="581"/>
                    <a:pt x="1310" y="582"/>
                  </a:cubicBezTo>
                  <a:cubicBezTo>
                    <a:pt x="1315" y="581"/>
                    <a:pt x="1331" y="580"/>
                    <a:pt x="1324" y="574"/>
                  </a:cubicBezTo>
                  <a:cubicBezTo>
                    <a:pt x="1328" y="575"/>
                    <a:pt x="1326" y="580"/>
                    <a:pt x="1331" y="584"/>
                  </a:cubicBezTo>
                  <a:cubicBezTo>
                    <a:pt x="1329" y="580"/>
                    <a:pt x="1332" y="579"/>
                    <a:pt x="1327" y="574"/>
                  </a:cubicBezTo>
                  <a:cubicBezTo>
                    <a:pt x="1333" y="576"/>
                    <a:pt x="1338" y="585"/>
                    <a:pt x="1344" y="581"/>
                  </a:cubicBezTo>
                  <a:cubicBezTo>
                    <a:pt x="1348" y="585"/>
                    <a:pt x="1345" y="591"/>
                    <a:pt x="1344" y="585"/>
                  </a:cubicBezTo>
                  <a:cubicBezTo>
                    <a:pt x="1343" y="586"/>
                    <a:pt x="1343" y="587"/>
                    <a:pt x="1344" y="589"/>
                  </a:cubicBezTo>
                  <a:cubicBezTo>
                    <a:pt x="1346" y="592"/>
                    <a:pt x="1349" y="587"/>
                    <a:pt x="1351" y="589"/>
                  </a:cubicBezTo>
                  <a:cubicBezTo>
                    <a:pt x="1352" y="588"/>
                    <a:pt x="1352" y="586"/>
                    <a:pt x="1349" y="583"/>
                  </a:cubicBezTo>
                  <a:cubicBezTo>
                    <a:pt x="1353" y="583"/>
                    <a:pt x="1351" y="586"/>
                    <a:pt x="1355" y="588"/>
                  </a:cubicBezTo>
                  <a:cubicBezTo>
                    <a:pt x="1357" y="587"/>
                    <a:pt x="1356" y="585"/>
                    <a:pt x="1358" y="585"/>
                  </a:cubicBezTo>
                  <a:cubicBezTo>
                    <a:pt x="1355" y="583"/>
                    <a:pt x="1353" y="585"/>
                    <a:pt x="1350" y="578"/>
                  </a:cubicBezTo>
                  <a:cubicBezTo>
                    <a:pt x="1358" y="583"/>
                    <a:pt x="1352" y="579"/>
                    <a:pt x="1354" y="575"/>
                  </a:cubicBezTo>
                  <a:cubicBezTo>
                    <a:pt x="1356" y="579"/>
                    <a:pt x="1358" y="578"/>
                    <a:pt x="1360" y="582"/>
                  </a:cubicBezTo>
                  <a:cubicBezTo>
                    <a:pt x="1356" y="575"/>
                    <a:pt x="1365" y="580"/>
                    <a:pt x="1359" y="573"/>
                  </a:cubicBezTo>
                  <a:cubicBezTo>
                    <a:pt x="1367" y="575"/>
                    <a:pt x="1370" y="577"/>
                    <a:pt x="1375" y="570"/>
                  </a:cubicBezTo>
                  <a:cubicBezTo>
                    <a:pt x="1357" y="572"/>
                    <a:pt x="1374" y="569"/>
                    <a:pt x="1377" y="562"/>
                  </a:cubicBezTo>
                  <a:cubicBezTo>
                    <a:pt x="1378" y="564"/>
                    <a:pt x="1385" y="568"/>
                    <a:pt x="1383" y="571"/>
                  </a:cubicBezTo>
                  <a:cubicBezTo>
                    <a:pt x="1390" y="576"/>
                    <a:pt x="1390" y="570"/>
                    <a:pt x="1398" y="570"/>
                  </a:cubicBezTo>
                  <a:cubicBezTo>
                    <a:pt x="1396" y="566"/>
                    <a:pt x="1397" y="565"/>
                    <a:pt x="1394" y="562"/>
                  </a:cubicBezTo>
                  <a:cubicBezTo>
                    <a:pt x="1392" y="560"/>
                    <a:pt x="1393" y="563"/>
                    <a:pt x="1391" y="563"/>
                  </a:cubicBezTo>
                  <a:cubicBezTo>
                    <a:pt x="1390" y="560"/>
                    <a:pt x="1387" y="557"/>
                    <a:pt x="1390" y="556"/>
                  </a:cubicBezTo>
                  <a:cubicBezTo>
                    <a:pt x="1388" y="553"/>
                    <a:pt x="1386" y="553"/>
                    <a:pt x="1384" y="555"/>
                  </a:cubicBezTo>
                  <a:cubicBezTo>
                    <a:pt x="1385" y="552"/>
                    <a:pt x="1389" y="546"/>
                    <a:pt x="1397" y="555"/>
                  </a:cubicBezTo>
                  <a:cubicBezTo>
                    <a:pt x="1395" y="556"/>
                    <a:pt x="1393" y="554"/>
                    <a:pt x="1390" y="554"/>
                  </a:cubicBezTo>
                  <a:cubicBezTo>
                    <a:pt x="1393" y="562"/>
                    <a:pt x="1396" y="556"/>
                    <a:pt x="1399" y="558"/>
                  </a:cubicBezTo>
                  <a:cubicBezTo>
                    <a:pt x="1402" y="563"/>
                    <a:pt x="1399" y="567"/>
                    <a:pt x="1404" y="569"/>
                  </a:cubicBezTo>
                  <a:cubicBezTo>
                    <a:pt x="1401" y="561"/>
                    <a:pt x="1409" y="566"/>
                    <a:pt x="1411" y="561"/>
                  </a:cubicBezTo>
                  <a:cubicBezTo>
                    <a:pt x="1413" y="565"/>
                    <a:pt x="1415" y="566"/>
                    <a:pt x="1417" y="564"/>
                  </a:cubicBezTo>
                  <a:cubicBezTo>
                    <a:pt x="1412" y="560"/>
                    <a:pt x="1412" y="560"/>
                    <a:pt x="1417" y="558"/>
                  </a:cubicBezTo>
                  <a:cubicBezTo>
                    <a:pt x="1418" y="560"/>
                    <a:pt x="1419" y="561"/>
                    <a:pt x="1420" y="563"/>
                  </a:cubicBezTo>
                  <a:cubicBezTo>
                    <a:pt x="1427" y="555"/>
                    <a:pt x="1442" y="560"/>
                    <a:pt x="1442" y="550"/>
                  </a:cubicBezTo>
                  <a:cubicBezTo>
                    <a:pt x="1443" y="550"/>
                    <a:pt x="1445" y="552"/>
                    <a:pt x="1446" y="554"/>
                  </a:cubicBezTo>
                  <a:cubicBezTo>
                    <a:pt x="1451" y="553"/>
                    <a:pt x="1444" y="540"/>
                    <a:pt x="1452" y="550"/>
                  </a:cubicBezTo>
                  <a:cubicBezTo>
                    <a:pt x="1453" y="549"/>
                    <a:pt x="1451" y="547"/>
                    <a:pt x="1450" y="545"/>
                  </a:cubicBezTo>
                  <a:cubicBezTo>
                    <a:pt x="1452" y="545"/>
                    <a:pt x="1453" y="546"/>
                    <a:pt x="1455" y="548"/>
                  </a:cubicBezTo>
                  <a:cubicBezTo>
                    <a:pt x="1458" y="548"/>
                    <a:pt x="1450" y="542"/>
                    <a:pt x="1455" y="543"/>
                  </a:cubicBezTo>
                  <a:cubicBezTo>
                    <a:pt x="1457" y="545"/>
                    <a:pt x="1458" y="547"/>
                    <a:pt x="1459" y="549"/>
                  </a:cubicBezTo>
                  <a:cubicBezTo>
                    <a:pt x="1461" y="548"/>
                    <a:pt x="1460" y="545"/>
                    <a:pt x="1457" y="542"/>
                  </a:cubicBezTo>
                  <a:cubicBezTo>
                    <a:pt x="1465" y="551"/>
                    <a:pt x="1467" y="530"/>
                    <a:pt x="1476" y="540"/>
                  </a:cubicBezTo>
                  <a:cubicBezTo>
                    <a:pt x="1477" y="539"/>
                    <a:pt x="1473" y="530"/>
                    <a:pt x="1479" y="539"/>
                  </a:cubicBezTo>
                  <a:cubicBezTo>
                    <a:pt x="1482" y="535"/>
                    <a:pt x="1484" y="528"/>
                    <a:pt x="1490" y="536"/>
                  </a:cubicBezTo>
                  <a:cubicBezTo>
                    <a:pt x="1490" y="535"/>
                    <a:pt x="1489" y="532"/>
                    <a:pt x="1491" y="532"/>
                  </a:cubicBezTo>
                  <a:cubicBezTo>
                    <a:pt x="1494" y="536"/>
                    <a:pt x="1496" y="533"/>
                    <a:pt x="1499" y="540"/>
                  </a:cubicBezTo>
                  <a:cubicBezTo>
                    <a:pt x="1500" y="538"/>
                    <a:pt x="1495" y="533"/>
                    <a:pt x="1497" y="531"/>
                  </a:cubicBezTo>
                  <a:cubicBezTo>
                    <a:pt x="1501" y="532"/>
                    <a:pt x="1500" y="537"/>
                    <a:pt x="1501" y="539"/>
                  </a:cubicBezTo>
                  <a:cubicBezTo>
                    <a:pt x="1501" y="537"/>
                    <a:pt x="1508" y="537"/>
                    <a:pt x="1502" y="533"/>
                  </a:cubicBezTo>
                  <a:cubicBezTo>
                    <a:pt x="1499" y="527"/>
                    <a:pt x="1507" y="535"/>
                    <a:pt x="1504" y="530"/>
                  </a:cubicBezTo>
                  <a:cubicBezTo>
                    <a:pt x="1507" y="530"/>
                    <a:pt x="1509" y="537"/>
                    <a:pt x="1505" y="535"/>
                  </a:cubicBezTo>
                  <a:cubicBezTo>
                    <a:pt x="1509" y="541"/>
                    <a:pt x="1509" y="529"/>
                    <a:pt x="1512" y="536"/>
                  </a:cubicBezTo>
                  <a:cubicBezTo>
                    <a:pt x="1504" y="540"/>
                    <a:pt x="1498" y="542"/>
                    <a:pt x="1495" y="545"/>
                  </a:cubicBezTo>
                  <a:cubicBezTo>
                    <a:pt x="1493" y="543"/>
                    <a:pt x="1492" y="541"/>
                    <a:pt x="1491" y="539"/>
                  </a:cubicBezTo>
                  <a:cubicBezTo>
                    <a:pt x="1490" y="540"/>
                    <a:pt x="1492" y="544"/>
                    <a:pt x="1494" y="546"/>
                  </a:cubicBezTo>
                  <a:cubicBezTo>
                    <a:pt x="1489" y="547"/>
                    <a:pt x="1482" y="548"/>
                    <a:pt x="1477" y="553"/>
                  </a:cubicBezTo>
                  <a:cubicBezTo>
                    <a:pt x="1472" y="547"/>
                    <a:pt x="1484" y="546"/>
                    <a:pt x="1488" y="545"/>
                  </a:cubicBezTo>
                  <a:cubicBezTo>
                    <a:pt x="1482" y="542"/>
                    <a:pt x="1472" y="545"/>
                    <a:pt x="1474" y="552"/>
                  </a:cubicBezTo>
                  <a:cubicBezTo>
                    <a:pt x="1468" y="548"/>
                    <a:pt x="1466" y="552"/>
                    <a:pt x="1462" y="551"/>
                  </a:cubicBezTo>
                  <a:cubicBezTo>
                    <a:pt x="1461" y="552"/>
                    <a:pt x="1463" y="555"/>
                    <a:pt x="1464" y="554"/>
                  </a:cubicBezTo>
                  <a:cubicBezTo>
                    <a:pt x="1466" y="559"/>
                    <a:pt x="1460" y="554"/>
                    <a:pt x="1459" y="553"/>
                  </a:cubicBezTo>
                  <a:cubicBezTo>
                    <a:pt x="1459" y="556"/>
                    <a:pt x="1452" y="555"/>
                    <a:pt x="1459" y="560"/>
                  </a:cubicBezTo>
                  <a:cubicBezTo>
                    <a:pt x="1457" y="560"/>
                    <a:pt x="1455" y="558"/>
                    <a:pt x="1453" y="555"/>
                  </a:cubicBezTo>
                  <a:cubicBezTo>
                    <a:pt x="1453" y="556"/>
                    <a:pt x="1452" y="557"/>
                    <a:pt x="1451" y="558"/>
                  </a:cubicBezTo>
                  <a:cubicBezTo>
                    <a:pt x="1452" y="559"/>
                    <a:pt x="1453" y="560"/>
                    <a:pt x="1455" y="562"/>
                  </a:cubicBezTo>
                  <a:cubicBezTo>
                    <a:pt x="1453" y="562"/>
                    <a:pt x="1451" y="559"/>
                    <a:pt x="1449" y="557"/>
                  </a:cubicBezTo>
                  <a:cubicBezTo>
                    <a:pt x="1448" y="558"/>
                    <a:pt x="1450" y="561"/>
                    <a:pt x="1452" y="563"/>
                  </a:cubicBezTo>
                  <a:cubicBezTo>
                    <a:pt x="1446" y="557"/>
                    <a:pt x="1446" y="564"/>
                    <a:pt x="1441" y="562"/>
                  </a:cubicBezTo>
                  <a:cubicBezTo>
                    <a:pt x="1449" y="568"/>
                    <a:pt x="1437" y="566"/>
                    <a:pt x="1435" y="568"/>
                  </a:cubicBezTo>
                  <a:cubicBezTo>
                    <a:pt x="1435" y="568"/>
                    <a:pt x="1437" y="573"/>
                    <a:pt x="1437" y="573"/>
                  </a:cubicBezTo>
                  <a:cubicBezTo>
                    <a:pt x="1436" y="574"/>
                    <a:pt x="1428" y="566"/>
                    <a:pt x="1429" y="572"/>
                  </a:cubicBezTo>
                  <a:cubicBezTo>
                    <a:pt x="1429" y="571"/>
                    <a:pt x="1429" y="570"/>
                    <a:pt x="1427" y="568"/>
                  </a:cubicBezTo>
                  <a:cubicBezTo>
                    <a:pt x="1427" y="569"/>
                    <a:pt x="1427" y="572"/>
                    <a:pt x="1429" y="574"/>
                  </a:cubicBezTo>
                  <a:cubicBezTo>
                    <a:pt x="1427" y="575"/>
                    <a:pt x="1426" y="571"/>
                    <a:pt x="1424" y="569"/>
                  </a:cubicBezTo>
                  <a:cubicBezTo>
                    <a:pt x="1425" y="575"/>
                    <a:pt x="1415" y="574"/>
                    <a:pt x="1415" y="573"/>
                  </a:cubicBezTo>
                  <a:cubicBezTo>
                    <a:pt x="1413" y="576"/>
                    <a:pt x="1419" y="577"/>
                    <a:pt x="1421" y="582"/>
                  </a:cubicBezTo>
                  <a:cubicBezTo>
                    <a:pt x="1418" y="583"/>
                    <a:pt x="1416" y="577"/>
                    <a:pt x="1413" y="573"/>
                  </a:cubicBezTo>
                  <a:cubicBezTo>
                    <a:pt x="1413" y="575"/>
                    <a:pt x="1412" y="576"/>
                    <a:pt x="1411" y="576"/>
                  </a:cubicBezTo>
                  <a:cubicBezTo>
                    <a:pt x="1413" y="581"/>
                    <a:pt x="1415" y="580"/>
                    <a:pt x="1417" y="583"/>
                  </a:cubicBezTo>
                  <a:cubicBezTo>
                    <a:pt x="1414" y="586"/>
                    <a:pt x="1411" y="574"/>
                    <a:pt x="1408" y="577"/>
                  </a:cubicBezTo>
                  <a:cubicBezTo>
                    <a:pt x="1405" y="578"/>
                    <a:pt x="1411" y="582"/>
                    <a:pt x="1412" y="582"/>
                  </a:cubicBezTo>
                  <a:cubicBezTo>
                    <a:pt x="1413" y="584"/>
                    <a:pt x="1409" y="583"/>
                    <a:pt x="1411" y="586"/>
                  </a:cubicBezTo>
                  <a:cubicBezTo>
                    <a:pt x="1409" y="588"/>
                    <a:pt x="1407" y="579"/>
                    <a:pt x="1405" y="583"/>
                  </a:cubicBezTo>
                  <a:cubicBezTo>
                    <a:pt x="1403" y="585"/>
                    <a:pt x="1409" y="583"/>
                    <a:pt x="1408" y="587"/>
                  </a:cubicBezTo>
                  <a:cubicBezTo>
                    <a:pt x="1404" y="585"/>
                    <a:pt x="1400" y="583"/>
                    <a:pt x="1397" y="580"/>
                  </a:cubicBezTo>
                  <a:cubicBezTo>
                    <a:pt x="1397" y="582"/>
                    <a:pt x="1401" y="586"/>
                    <a:pt x="1400" y="590"/>
                  </a:cubicBezTo>
                  <a:cubicBezTo>
                    <a:pt x="1398" y="591"/>
                    <a:pt x="1399" y="586"/>
                    <a:pt x="1396" y="583"/>
                  </a:cubicBezTo>
                  <a:cubicBezTo>
                    <a:pt x="1395" y="584"/>
                    <a:pt x="1396" y="586"/>
                    <a:pt x="1396" y="588"/>
                  </a:cubicBezTo>
                  <a:cubicBezTo>
                    <a:pt x="1391" y="582"/>
                    <a:pt x="1392" y="587"/>
                    <a:pt x="1387" y="586"/>
                  </a:cubicBezTo>
                  <a:cubicBezTo>
                    <a:pt x="1385" y="587"/>
                    <a:pt x="1391" y="593"/>
                    <a:pt x="1392" y="595"/>
                  </a:cubicBezTo>
                  <a:cubicBezTo>
                    <a:pt x="1389" y="595"/>
                    <a:pt x="1386" y="593"/>
                    <a:pt x="1387" y="590"/>
                  </a:cubicBezTo>
                  <a:cubicBezTo>
                    <a:pt x="1385" y="587"/>
                    <a:pt x="1386" y="593"/>
                    <a:pt x="1382" y="590"/>
                  </a:cubicBezTo>
                  <a:cubicBezTo>
                    <a:pt x="1383" y="596"/>
                    <a:pt x="1388" y="594"/>
                    <a:pt x="1388" y="599"/>
                  </a:cubicBezTo>
                  <a:cubicBezTo>
                    <a:pt x="1384" y="597"/>
                    <a:pt x="1383" y="596"/>
                    <a:pt x="1377" y="588"/>
                  </a:cubicBezTo>
                  <a:cubicBezTo>
                    <a:pt x="1375" y="589"/>
                    <a:pt x="1380" y="594"/>
                    <a:pt x="1381" y="596"/>
                  </a:cubicBezTo>
                  <a:cubicBezTo>
                    <a:pt x="1362" y="595"/>
                    <a:pt x="1353" y="611"/>
                    <a:pt x="1333" y="616"/>
                  </a:cubicBezTo>
                  <a:cubicBezTo>
                    <a:pt x="1332" y="617"/>
                    <a:pt x="1336" y="621"/>
                    <a:pt x="1334" y="621"/>
                  </a:cubicBezTo>
                  <a:cubicBezTo>
                    <a:pt x="1340" y="622"/>
                    <a:pt x="1347" y="618"/>
                    <a:pt x="1353" y="621"/>
                  </a:cubicBezTo>
                  <a:cubicBezTo>
                    <a:pt x="1358" y="611"/>
                    <a:pt x="1370" y="609"/>
                    <a:pt x="1387" y="607"/>
                  </a:cubicBezTo>
                  <a:cubicBezTo>
                    <a:pt x="1385" y="602"/>
                    <a:pt x="1391" y="597"/>
                    <a:pt x="1396" y="603"/>
                  </a:cubicBezTo>
                  <a:cubicBezTo>
                    <a:pt x="1397" y="602"/>
                    <a:pt x="1394" y="599"/>
                    <a:pt x="1393" y="597"/>
                  </a:cubicBezTo>
                  <a:cubicBezTo>
                    <a:pt x="1399" y="603"/>
                    <a:pt x="1399" y="594"/>
                    <a:pt x="1405" y="603"/>
                  </a:cubicBezTo>
                  <a:cubicBezTo>
                    <a:pt x="1385" y="615"/>
                    <a:pt x="1384" y="617"/>
                    <a:pt x="1370" y="626"/>
                  </a:cubicBezTo>
                  <a:cubicBezTo>
                    <a:pt x="1377" y="627"/>
                    <a:pt x="1383" y="618"/>
                    <a:pt x="1391" y="628"/>
                  </a:cubicBezTo>
                  <a:cubicBezTo>
                    <a:pt x="1393" y="627"/>
                    <a:pt x="1390" y="624"/>
                    <a:pt x="1389" y="622"/>
                  </a:cubicBezTo>
                  <a:cubicBezTo>
                    <a:pt x="1397" y="631"/>
                    <a:pt x="1403" y="613"/>
                    <a:pt x="1407" y="620"/>
                  </a:cubicBezTo>
                  <a:cubicBezTo>
                    <a:pt x="1409" y="620"/>
                    <a:pt x="1407" y="617"/>
                    <a:pt x="1406" y="615"/>
                  </a:cubicBezTo>
                  <a:cubicBezTo>
                    <a:pt x="1408" y="615"/>
                    <a:pt x="1409" y="616"/>
                    <a:pt x="1411" y="618"/>
                  </a:cubicBezTo>
                  <a:cubicBezTo>
                    <a:pt x="1411" y="617"/>
                    <a:pt x="1411" y="615"/>
                    <a:pt x="1410" y="613"/>
                  </a:cubicBezTo>
                  <a:cubicBezTo>
                    <a:pt x="1411" y="613"/>
                    <a:pt x="1413" y="615"/>
                    <a:pt x="1414" y="617"/>
                  </a:cubicBezTo>
                  <a:cubicBezTo>
                    <a:pt x="1414" y="616"/>
                    <a:pt x="1413" y="613"/>
                    <a:pt x="1415" y="613"/>
                  </a:cubicBezTo>
                  <a:cubicBezTo>
                    <a:pt x="1418" y="615"/>
                    <a:pt x="1419" y="616"/>
                    <a:pt x="1419" y="619"/>
                  </a:cubicBezTo>
                  <a:cubicBezTo>
                    <a:pt x="1424" y="619"/>
                    <a:pt x="1417" y="612"/>
                    <a:pt x="1415" y="609"/>
                  </a:cubicBezTo>
                  <a:cubicBezTo>
                    <a:pt x="1418" y="609"/>
                    <a:pt x="1424" y="616"/>
                    <a:pt x="1421" y="618"/>
                  </a:cubicBezTo>
                  <a:cubicBezTo>
                    <a:pt x="1424" y="619"/>
                    <a:pt x="1429" y="619"/>
                    <a:pt x="1429" y="624"/>
                  </a:cubicBezTo>
                  <a:cubicBezTo>
                    <a:pt x="1422" y="618"/>
                    <a:pt x="1426" y="623"/>
                    <a:pt x="1424" y="626"/>
                  </a:cubicBezTo>
                  <a:cubicBezTo>
                    <a:pt x="1421" y="625"/>
                    <a:pt x="1420" y="622"/>
                    <a:pt x="1423" y="621"/>
                  </a:cubicBezTo>
                  <a:cubicBezTo>
                    <a:pt x="1417" y="619"/>
                    <a:pt x="1421" y="625"/>
                    <a:pt x="1416" y="618"/>
                  </a:cubicBezTo>
                  <a:cubicBezTo>
                    <a:pt x="1417" y="625"/>
                    <a:pt x="1410" y="628"/>
                    <a:pt x="1407" y="624"/>
                  </a:cubicBezTo>
                  <a:cubicBezTo>
                    <a:pt x="1405" y="625"/>
                    <a:pt x="1410" y="631"/>
                    <a:pt x="1412" y="632"/>
                  </a:cubicBezTo>
                  <a:cubicBezTo>
                    <a:pt x="1411" y="627"/>
                    <a:pt x="1413" y="628"/>
                    <a:pt x="1418" y="625"/>
                  </a:cubicBezTo>
                  <a:cubicBezTo>
                    <a:pt x="1419" y="626"/>
                    <a:pt x="1418" y="627"/>
                    <a:pt x="1418" y="627"/>
                  </a:cubicBezTo>
                  <a:cubicBezTo>
                    <a:pt x="1418" y="628"/>
                    <a:pt x="1419" y="629"/>
                    <a:pt x="1420" y="630"/>
                  </a:cubicBezTo>
                  <a:cubicBezTo>
                    <a:pt x="1405" y="635"/>
                    <a:pt x="1388" y="645"/>
                    <a:pt x="1382" y="650"/>
                  </a:cubicBezTo>
                  <a:cubicBezTo>
                    <a:pt x="1381" y="648"/>
                    <a:pt x="1382" y="648"/>
                    <a:pt x="1381" y="646"/>
                  </a:cubicBezTo>
                  <a:cubicBezTo>
                    <a:pt x="1376" y="646"/>
                    <a:pt x="1382" y="651"/>
                    <a:pt x="1378" y="651"/>
                  </a:cubicBezTo>
                  <a:cubicBezTo>
                    <a:pt x="1376" y="645"/>
                    <a:pt x="1375" y="655"/>
                    <a:pt x="1368" y="655"/>
                  </a:cubicBezTo>
                  <a:cubicBezTo>
                    <a:pt x="1366" y="653"/>
                    <a:pt x="1365" y="651"/>
                    <a:pt x="1364" y="649"/>
                  </a:cubicBezTo>
                  <a:cubicBezTo>
                    <a:pt x="1372" y="651"/>
                    <a:pt x="1371" y="645"/>
                    <a:pt x="1381" y="644"/>
                  </a:cubicBezTo>
                  <a:cubicBezTo>
                    <a:pt x="1374" y="640"/>
                    <a:pt x="1374" y="644"/>
                    <a:pt x="1378" y="638"/>
                  </a:cubicBezTo>
                  <a:cubicBezTo>
                    <a:pt x="1369" y="639"/>
                    <a:pt x="1369" y="647"/>
                    <a:pt x="1361" y="647"/>
                  </a:cubicBezTo>
                  <a:cubicBezTo>
                    <a:pt x="1359" y="648"/>
                    <a:pt x="1360" y="655"/>
                    <a:pt x="1362" y="656"/>
                  </a:cubicBezTo>
                  <a:cubicBezTo>
                    <a:pt x="1364" y="659"/>
                    <a:pt x="1357" y="659"/>
                    <a:pt x="1355" y="661"/>
                  </a:cubicBezTo>
                  <a:cubicBezTo>
                    <a:pt x="1354" y="658"/>
                    <a:pt x="1352" y="657"/>
                    <a:pt x="1350" y="657"/>
                  </a:cubicBezTo>
                  <a:cubicBezTo>
                    <a:pt x="1347" y="653"/>
                    <a:pt x="1350" y="653"/>
                    <a:pt x="1348" y="650"/>
                  </a:cubicBezTo>
                  <a:cubicBezTo>
                    <a:pt x="1345" y="646"/>
                    <a:pt x="1349" y="655"/>
                    <a:pt x="1344" y="652"/>
                  </a:cubicBezTo>
                  <a:cubicBezTo>
                    <a:pt x="1347" y="653"/>
                    <a:pt x="1350" y="659"/>
                    <a:pt x="1353" y="659"/>
                  </a:cubicBezTo>
                  <a:cubicBezTo>
                    <a:pt x="1345" y="670"/>
                    <a:pt x="1336" y="666"/>
                    <a:pt x="1331" y="673"/>
                  </a:cubicBezTo>
                  <a:cubicBezTo>
                    <a:pt x="1326" y="674"/>
                    <a:pt x="1330" y="669"/>
                    <a:pt x="1328" y="666"/>
                  </a:cubicBezTo>
                  <a:cubicBezTo>
                    <a:pt x="1322" y="667"/>
                    <a:pt x="1329" y="670"/>
                    <a:pt x="1328" y="674"/>
                  </a:cubicBezTo>
                  <a:cubicBezTo>
                    <a:pt x="1326" y="674"/>
                    <a:pt x="1323" y="677"/>
                    <a:pt x="1322" y="673"/>
                  </a:cubicBezTo>
                  <a:cubicBezTo>
                    <a:pt x="1326" y="679"/>
                    <a:pt x="1306" y="682"/>
                    <a:pt x="1303" y="680"/>
                  </a:cubicBezTo>
                  <a:cubicBezTo>
                    <a:pt x="1302" y="681"/>
                    <a:pt x="1302" y="683"/>
                    <a:pt x="1304" y="685"/>
                  </a:cubicBezTo>
                  <a:cubicBezTo>
                    <a:pt x="1295" y="683"/>
                    <a:pt x="1289" y="695"/>
                    <a:pt x="1280" y="697"/>
                  </a:cubicBezTo>
                  <a:cubicBezTo>
                    <a:pt x="1282" y="698"/>
                    <a:pt x="1284" y="698"/>
                    <a:pt x="1285" y="701"/>
                  </a:cubicBezTo>
                  <a:cubicBezTo>
                    <a:pt x="1307" y="690"/>
                    <a:pt x="1322" y="684"/>
                    <a:pt x="1343" y="677"/>
                  </a:cubicBezTo>
                  <a:cubicBezTo>
                    <a:pt x="1322" y="686"/>
                    <a:pt x="1310" y="696"/>
                    <a:pt x="1299" y="701"/>
                  </a:cubicBezTo>
                  <a:cubicBezTo>
                    <a:pt x="1297" y="702"/>
                    <a:pt x="1292" y="703"/>
                    <a:pt x="1293" y="702"/>
                  </a:cubicBezTo>
                  <a:cubicBezTo>
                    <a:pt x="1288" y="711"/>
                    <a:pt x="1267" y="702"/>
                    <a:pt x="1270" y="717"/>
                  </a:cubicBezTo>
                  <a:cubicBezTo>
                    <a:pt x="1266" y="714"/>
                    <a:pt x="1266" y="715"/>
                    <a:pt x="1268" y="720"/>
                  </a:cubicBezTo>
                  <a:cubicBezTo>
                    <a:pt x="1266" y="720"/>
                    <a:pt x="1265" y="717"/>
                    <a:pt x="1264" y="716"/>
                  </a:cubicBezTo>
                  <a:cubicBezTo>
                    <a:pt x="1263" y="716"/>
                    <a:pt x="1265" y="719"/>
                    <a:pt x="1266" y="720"/>
                  </a:cubicBezTo>
                  <a:cubicBezTo>
                    <a:pt x="1264" y="721"/>
                    <a:pt x="1262" y="716"/>
                    <a:pt x="1260" y="717"/>
                  </a:cubicBezTo>
                  <a:cubicBezTo>
                    <a:pt x="1265" y="720"/>
                    <a:pt x="1260" y="723"/>
                    <a:pt x="1258" y="716"/>
                  </a:cubicBezTo>
                  <a:cubicBezTo>
                    <a:pt x="1259" y="721"/>
                    <a:pt x="1256" y="719"/>
                    <a:pt x="1256" y="719"/>
                  </a:cubicBezTo>
                  <a:cubicBezTo>
                    <a:pt x="1231" y="731"/>
                    <a:pt x="1199" y="755"/>
                    <a:pt x="1160" y="768"/>
                  </a:cubicBezTo>
                  <a:cubicBezTo>
                    <a:pt x="1159" y="769"/>
                    <a:pt x="1161" y="771"/>
                    <a:pt x="1162" y="771"/>
                  </a:cubicBezTo>
                  <a:cubicBezTo>
                    <a:pt x="1150" y="773"/>
                    <a:pt x="1123" y="786"/>
                    <a:pt x="1122" y="801"/>
                  </a:cubicBezTo>
                  <a:cubicBezTo>
                    <a:pt x="1123" y="799"/>
                    <a:pt x="1119" y="795"/>
                    <a:pt x="1120" y="794"/>
                  </a:cubicBezTo>
                  <a:cubicBezTo>
                    <a:pt x="1115" y="788"/>
                    <a:pt x="1114" y="792"/>
                    <a:pt x="1110" y="794"/>
                  </a:cubicBezTo>
                  <a:cubicBezTo>
                    <a:pt x="1116" y="796"/>
                    <a:pt x="1115" y="804"/>
                    <a:pt x="1110" y="796"/>
                  </a:cubicBezTo>
                  <a:cubicBezTo>
                    <a:pt x="1108" y="798"/>
                    <a:pt x="1117" y="809"/>
                    <a:pt x="1111" y="805"/>
                  </a:cubicBezTo>
                  <a:cubicBezTo>
                    <a:pt x="1116" y="813"/>
                    <a:pt x="1116" y="806"/>
                    <a:pt x="1120" y="807"/>
                  </a:cubicBezTo>
                  <a:cubicBezTo>
                    <a:pt x="1118" y="806"/>
                    <a:pt x="1116" y="805"/>
                    <a:pt x="1114" y="804"/>
                  </a:cubicBezTo>
                  <a:cubicBezTo>
                    <a:pt x="1113" y="800"/>
                    <a:pt x="1123" y="804"/>
                    <a:pt x="1122" y="807"/>
                  </a:cubicBezTo>
                  <a:cubicBezTo>
                    <a:pt x="1139" y="796"/>
                    <a:pt x="1171" y="796"/>
                    <a:pt x="1181" y="778"/>
                  </a:cubicBezTo>
                  <a:cubicBezTo>
                    <a:pt x="1179" y="776"/>
                    <a:pt x="1176" y="775"/>
                    <a:pt x="1173" y="774"/>
                  </a:cubicBezTo>
                  <a:cubicBezTo>
                    <a:pt x="1175" y="777"/>
                    <a:pt x="1176" y="776"/>
                    <a:pt x="1177" y="776"/>
                  </a:cubicBezTo>
                  <a:cubicBezTo>
                    <a:pt x="1173" y="781"/>
                    <a:pt x="1163" y="783"/>
                    <a:pt x="1158" y="788"/>
                  </a:cubicBezTo>
                  <a:cubicBezTo>
                    <a:pt x="1156" y="780"/>
                    <a:pt x="1171" y="782"/>
                    <a:pt x="1173" y="776"/>
                  </a:cubicBezTo>
                  <a:cubicBezTo>
                    <a:pt x="1172" y="775"/>
                    <a:pt x="1171" y="774"/>
                    <a:pt x="1169" y="772"/>
                  </a:cubicBezTo>
                  <a:cubicBezTo>
                    <a:pt x="1178" y="772"/>
                    <a:pt x="1184" y="770"/>
                    <a:pt x="1189" y="770"/>
                  </a:cubicBezTo>
                  <a:cubicBezTo>
                    <a:pt x="1187" y="767"/>
                    <a:pt x="1186" y="767"/>
                    <a:pt x="1185" y="767"/>
                  </a:cubicBezTo>
                  <a:cubicBezTo>
                    <a:pt x="1201" y="759"/>
                    <a:pt x="1215" y="749"/>
                    <a:pt x="1230" y="749"/>
                  </a:cubicBezTo>
                  <a:cubicBezTo>
                    <a:pt x="1233" y="740"/>
                    <a:pt x="1255" y="739"/>
                    <a:pt x="1261" y="732"/>
                  </a:cubicBezTo>
                  <a:cubicBezTo>
                    <a:pt x="1244" y="750"/>
                    <a:pt x="1202" y="761"/>
                    <a:pt x="1182" y="776"/>
                  </a:cubicBezTo>
                  <a:cubicBezTo>
                    <a:pt x="1212" y="780"/>
                    <a:pt x="1225" y="752"/>
                    <a:pt x="1254" y="752"/>
                  </a:cubicBezTo>
                  <a:cubicBezTo>
                    <a:pt x="1244" y="749"/>
                    <a:pt x="1260" y="748"/>
                    <a:pt x="1259" y="754"/>
                  </a:cubicBezTo>
                  <a:cubicBezTo>
                    <a:pt x="1263" y="754"/>
                    <a:pt x="1256" y="746"/>
                    <a:pt x="1255" y="750"/>
                  </a:cubicBezTo>
                  <a:cubicBezTo>
                    <a:pt x="1254" y="746"/>
                    <a:pt x="1262" y="746"/>
                    <a:pt x="1264" y="744"/>
                  </a:cubicBezTo>
                  <a:cubicBezTo>
                    <a:pt x="1267" y="750"/>
                    <a:pt x="1260" y="745"/>
                    <a:pt x="1261" y="751"/>
                  </a:cubicBezTo>
                  <a:cubicBezTo>
                    <a:pt x="1276" y="747"/>
                    <a:pt x="1277" y="744"/>
                    <a:pt x="1295" y="739"/>
                  </a:cubicBezTo>
                  <a:cubicBezTo>
                    <a:pt x="1145" y="819"/>
                    <a:pt x="1014" y="881"/>
                    <a:pt x="888" y="940"/>
                  </a:cubicBezTo>
                  <a:cubicBezTo>
                    <a:pt x="862" y="957"/>
                    <a:pt x="812" y="980"/>
                    <a:pt x="784" y="988"/>
                  </a:cubicBezTo>
                  <a:cubicBezTo>
                    <a:pt x="785" y="993"/>
                    <a:pt x="782" y="998"/>
                    <a:pt x="777" y="991"/>
                  </a:cubicBezTo>
                  <a:cubicBezTo>
                    <a:pt x="781" y="999"/>
                    <a:pt x="764" y="1004"/>
                    <a:pt x="761" y="1000"/>
                  </a:cubicBezTo>
                  <a:cubicBezTo>
                    <a:pt x="757" y="1006"/>
                    <a:pt x="752" y="1007"/>
                    <a:pt x="745" y="1006"/>
                  </a:cubicBezTo>
                  <a:cubicBezTo>
                    <a:pt x="744" y="1007"/>
                    <a:pt x="746" y="1010"/>
                    <a:pt x="747" y="1011"/>
                  </a:cubicBezTo>
                  <a:cubicBezTo>
                    <a:pt x="737" y="1016"/>
                    <a:pt x="714" y="1020"/>
                    <a:pt x="708" y="1029"/>
                  </a:cubicBezTo>
                  <a:cubicBezTo>
                    <a:pt x="706" y="1031"/>
                    <a:pt x="701" y="1028"/>
                    <a:pt x="702" y="1028"/>
                  </a:cubicBezTo>
                  <a:cubicBezTo>
                    <a:pt x="694" y="1032"/>
                    <a:pt x="687" y="1039"/>
                    <a:pt x="677" y="1044"/>
                  </a:cubicBezTo>
                  <a:cubicBezTo>
                    <a:pt x="658" y="1053"/>
                    <a:pt x="635" y="1065"/>
                    <a:pt x="616" y="1075"/>
                  </a:cubicBezTo>
                  <a:cubicBezTo>
                    <a:pt x="606" y="1080"/>
                    <a:pt x="597" y="1089"/>
                    <a:pt x="587" y="1087"/>
                  </a:cubicBezTo>
                  <a:cubicBezTo>
                    <a:pt x="569" y="1098"/>
                    <a:pt x="545" y="1114"/>
                    <a:pt x="527" y="1117"/>
                  </a:cubicBezTo>
                  <a:cubicBezTo>
                    <a:pt x="525" y="1118"/>
                    <a:pt x="530" y="1123"/>
                    <a:pt x="531" y="1125"/>
                  </a:cubicBezTo>
                  <a:cubicBezTo>
                    <a:pt x="485" y="1133"/>
                    <a:pt x="450" y="1171"/>
                    <a:pt x="412" y="1178"/>
                  </a:cubicBezTo>
                  <a:cubicBezTo>
                    <a:pt x="412" y="1184"/>
                    <a:pt x="402" y="1192"/>
                    <a:pt x="397" y="1188"/>
                  </a:cubicBezTo>
                  <a:cubicBezTo>
                    <a:pt x="373" y="1207"/>
                    <a:pt x="355" y="1218"/>
                    <a:pt x="329" y="1226"/>
                  </a:cubicBezTo>
                  <a:cubicBezTo>
                    <a:pt x="327" y="1217"/>
                    <a:pt x="324" y="1223"/>
                    <a:pt x="320" y="1218"/>
                  </a:cubicBezTo>
                  <a:cubicBezTo>
                    <a:pt x="327" y="1218"/>
                    <a:pt x="328" y="1214"/>
                    <a:pt x="331" y="1210"/>
                  </a:cubicBezTo>
                  <a:cubicBezTo>
                    <a:pt x="326" y="1205"/>
                    <a:pt x="326" y="1203"/>
                    <a:pt x="327" y="1200"/>
                  </a:cubicBezTo>
                  <a:cubicBezTo>
                    <a:pt x="321" y="1201"/>
                    <a:pt x="325" y="1199"/>
                    <a:pt x="318" y="1198"/>
                  </a:cubicBezTo>
                  <a:cubicBezTo>
                    <a:pt x="318" y="1199"/>
                    <a:pt x="321" y="1209"/>
                    <a:pt x="323" y="1205"/>
                  </a:cubicBezTo>
                  <a:cubicBezTo>
                    <a:pt x="323" y="1211"/>
                    <a:pt x="319" y="1205"/>
                    <a:pt x="317" y="1200"/>
                  </a:cubicBezTo>
                  <a:cubicBezTo>
                    <a:pt x="318" y="1203"/>
                    <a:pt x="317" y="1205"/>
                    <a:pt x="313" y="1206"/>
                  </a:cubicBezTo>
                  <a:cubicBezTo>
                    <a:pt x="312" y="1202"/>
                    <a:pt x="313" y="1201"/>
                    <a:pt x="315" y="1199"/>
                  </a:cubicBezTo>
                  <a:cubicBezTo>
                    <a:pt x="312" y="1195"/>
                    <a:pt x="310" y="1206"/>
                    <a:pt x="309" y="1198"/>
                  </a:cubicBezTo>
                  <a:cubicBezTo>
                    <a:pt x="307" y="1200"/>
                    <a:pt x="309" y="1201"/>
                    <a:pt x="312" y="1204"/>
                  </a:cubicBezTo>
                  <a:cubicBezTo>
                    <a:pt x="308" y="1204"/>
                    <a:pt x="304" y="1205"/>
                    <a:pt x="301" y="1205"/>
                  </a:cubicBezTo>
                  <a:cubicBezTo>
                    <a:pt x="297" y="1196"/>
                    <a:pt x="299" y="1198"/>
                    <a:pt x="294" y="1191"/>
                  </a:cubicBezTo>
                  <a:cubicBezTo>
                    <a:pt x="300" y="1192"/>
                    <a:pt x="300" y="1187"/>
                    <a:pt x="302" y="1183"/>
                  </a:cubicBezTo>
                  <a:cubicBezTo>
                    <a:pt x="306" y="1188"/>
                    <a:pt x="303" y="1188"/>
                    <a:pt x="304" y="1190"/>
                  </a:cubicBezTo>
                  <a:cubicBezTo>
                    <a:pt x="306" y="1188"/>
                    <a:pt x="309" y="1185"/>
                    <a:pt x="308" y="1181"/>
                  </a:cubicBezTo>
                  <a:cubicBezTo>
                    <a:pt x="304" y="1180"/>
                    <a:pt x="300" y="1181"/>
                    <a:pt x="296" y="1174"/>
                  </a:cubicBezTo>
                  <a:cubicBezTo>
                    <a:pt x="302" y="1171"/>
                    <a:pt x="299" y="1163"/>
                    <a:pt x="306" y="1159"/>
                  </a:cubicBezTo>
                  <a:cubicBezTo>
                    <a:pt x="304" y="1155"/>
                    <a:pt x="294" y="1156"/>
                    <a:pt x="301" y="1153"/>
                  </a:cubicBezTo>
                  <a:cubicBezTo>
                    <a:pt x="299" y="1150"/>
                    <a:pt x="297" y="1154"/>
                    <a:pt x="295" y="1154"/>
                  </a:cubicBezTo>
                  <a:cubicBezTo>
                    <a:pt x="294" y="1152"/>
                    <a:pt x="294" y="1150"/>
                    <a:pt x="296" y="1149"/>
                  </a:cubicBezTo>
                  <a:cubicBezTo>
                    <a:pt x="290" y="1153"/>
                    <a:pt x="281" y="1162"/>
                    <a:pt x="268" y="1165"/>
                  </a:cubicBezTo>
                  <a:cubicBezTo>
                    <a:pt x="266" y="1162"/>
                    <a:pt x="267" y="1161"/>
                    <a:pt x="265" y="1158"/>
                  </a:cubicBezTo>
                  <a:cubicBezTo>
                    <a:pt x="267" y="1163"/>
                    <a:pt x="264" y="1160"/>
                    <a:pt x="260" y="1162"/>
                  </a:cubicBezTo>
                  <a:cubicBezTo>
                    <a:pt x="262" y="1160"/>
                    <a:pt x="259" y="1155"/>
                    <a:pt x="262" y="1154"/>
                  </a:cubicBezTo>
                  <a:cubicBezTo>
                    <a:pt x="268" y="1157"/>
                    <a:pt x="266" y="1157"/>
                    <a:pt x="273" y="1159"/>
                  </a:cubicBezTo>
                  <a:cubicBezTo>
                    <a:pt x="270" y="1156"/>
                    <a:pt x="266" y="1151"/>
                    <a:pt x="262" y="1154"/>
                  </a:cubicBezTo>
                  <a:cubicBezTo>
                    <a:pt x="262" y="1146"/>
                    <a:pt x="256" y="1147"/>
                    <a:pt x="252" y="1150"/>
                  </a:cubicBezTo>
                  <a:cubicBezTo>
                    <a:pt x="249" y="1146"/>
                    <a:pt x="259" y="1149"/>
                    <a:pt x="254" y="1144"/>
                  </a:cubicBezTo>
                  <a:cubicBezTo>
                    <a:pt x="257" y="1146"/>
                    <a:pt x="260" y="1148"/>
                    <a:pt x="264" y="1146"/>
                  </a:cubicBezTo>
                  <a:cubicBezTo>
                    <a:pt x="264" y="1143"/>
                    <a:pt x="262" y="1143"/>
                    <a:pt x="263" y="1140"/>
                  </a:cubicBezTo>
                  <a:cubicBezTo>
                    <a:pt x="261" y="1142"/>
                    <a:pt x="259" y="1137"/>
                    <a:pt x="255" y="1136"/>
                  </a:cubicBezTo>
                  <a:cubicBezTo>
                    <a:pt x="254" y="1138"/>
                    <a:pt x="257" y="1139"/>
                    <a:pt x="257" y="1143"/>
                  </a:cubicBezTo>
                  <a:cubicBezTo>
                    <a:pt x="255" y="1142"/>
                    <a:pt x="254" y="1137"/>
                    <a:pt x="250" y="1140"/>
                  </a:cubicBezTo>
                  <a:cubicBezTo>
                    <a:pt x="252" y="1134"/>
                    <a:pt x="239" y="1123"/>
                    <a:pt x="233" y="1116"/>
                  </a:cubicBezTo>
                  <a:cubicBezTo>
                    <a:pt x="232" y="1117"/>
                    <a:pt x="234" y="1119"/>
                    <a:pt x="235" y="1121"/>
                  </a:cubicBezTo>
                  <a:cubicBezTo>
                    <a:pt x="233" y="1120"/>
                    <a:pt x="232" y="1118"/>
                    <a:pt x="230" y="1119"/>
                  </a:cubicBezTo>
                  <a:cubicBezTo>
                    <a:pt x="229" y="1116"/>
                    <a:pt x="234" y="1112"/>
                    <a:pt x="235" y="1113"/>
                  </a:cubicBezTo>
                  <a:cubicBezTo>
                    <a:pt x="233" y="1118"/>
                    <a:pt x="240" y="1118"/>
                    <a:pt x="246" y="1126"/>
                  </a:cubicBezTo>
                  <a:cubicBezTo>
                    <a:pt x="248" y="1125"/>
                    <a:pt x="248" y="1123"/>
                    <a:pt x="246" y="1120"/>
                  </a:cubicBezTo>
                  <a:cubicBezTo>
                    <a:pt x="244" y="1118"/>
                    <a:pt x="244" y="1123"/>
                    <a:pt x="240" y="1119"/>
                  </a:cubicBezTo>
                  <a:cubicBezTo>
                    <a:pt x="239" y="1116"/>
                    <a:pt x="242" y="1118"/>
                    <a:pt x="243" y="1118"/>
                  </a:cubicBezTo>
                  <a:cubicBezTo>
                    <a:pt x="241" y="1114"/>
                    <a:pt x="240" y="1115"/>
                    <a:pt x="238" y="1116"/>
                  </a:cubicBezTo>
                  <a:cubicBezTo>
                    <a:pt x="236" y="1113"/>
                    <a:pt x="236" y="1111"/>
                    <a:pt x="238" y="1110"/>
                  </a:cubicBezTo>
                  <a:cubicBezTo>
                    <a:pt x="237" y="1109"/>
                    <a:pt x="231" y="1107"/>
                    <a:pt x="233" y="1110"/>
                  </a:cubicBezTo>
                  <a:cubicBezTo>
                    <a:pt x="230" y="1107"/>
                    <a:pt x="226" y="1106"/>
                    <a:pt x="223" y="1101"/>
                  </a:cubicBezTo>
                  <a:cubicBezTo>
                    <a:pt x="225" y="1099"/>
                    <a:pt x="227" y="1103"/>
                    <a:pt x="229" y="1102"/>
                  </a:cubicBezTo>
                  <a:cubicBezTo>
                    <a:pt x="229" y="1098"/>
                    <a:pt x="226" y="1093"/>
                    <a:pt x="222" y="1090"/>
                  </a:cubicBezTo>
                  <a:cubicBezTo>
                    <a:pt x="224" y="1089"/>
                    <a:pt x="226" y="1088"/>
                    <a:pt x="228" y="1088"/>
                  </a:cubicBezTo>
                  <a:cubicBezTo>
                    <a:pt x="223" y="1083"/>
                    <a:pt x="225" y="1081"/>
                    <a:pt x="222" y="1077"/>
                  </a:cubicBezTo>
                  <a:cubicBezTo>
                    <a:pt x="226" y="1075"/>
                    <a:pt x="231" y="1073"/>
                    <a:pt x="233" y="1070"/>
                  </a:cubicBezTo>
                  <a:cubicBezTo>
                    <a:pt x="228" y="1069"/>
                    <a:pt x="224" y="1069"/>
                    <a:pt x="221" y="1065"/>
                  </a:cubicBezTo>
                  <a:cubicBezTo>
                    <a:pt x="217" y="1073"/>
                    <a:pt x="211" y="1068"/>
                    <a:pt x="210" y="1070"/>
                  </a:cubicBezTo>
                  <a:cubicBezTo>
                    <a:pt x="203" y="1058"/>
                    <a:pt x="201" y="1058"/>
                    <a:pt x="201" y="1049"/>
                  </a:cubicBezTo>
                  <a:cubicBezTo>
                    <a:pt x="202" y="1048"/>
                    <a:pt x="203" y="1050"/>
                    <a:pt x="204" y="1051"/>
                  </a:cubicBezTo>
                  <a:cubicBezTo>
                    <a:pt x="202" y="1047"/>
                    <a:pt x="204" y="1046"/>
                    <a:pt x="198" y="1040"/>
                  </a:cubicBezTo>
                  <a:cubicBezTo>
                    <a:pt x="195" y="1041"/>
                    <a:pt x="205" y="1048"/>
                    <a:pt x="199" y="1048"/>
                  </a:cubicBezTo>
                  <a:cubicBezTo>
                    <a:pt x="197" y="1044"/>
                    <a:pt x="195" y="1038"/>
                    <a:pt x="191" y="1035"/>
                  </a:cubicBezTo>
                  <a:cubicBezTo>
                    <a:pt x="189" y="1031"/>
                    <a:pt x="195" y="1034"/>
                    <a:pt x="195" y="1038"/>
                  </a:cubicBezTo>
                  <a:cubicBezTo>
                    <a:pt x="199" y="1037"/>
                    <a:pt x="195" y="1033"/>
                    <a:pt x="199" y="1033"/>
                  </a:cubicBezTo>
                  <a:cubicBezTo>
                    <a:pt x="195" y="1027"/>
                    <a:pt x="197" y="1038"/>
                    <a:pt x="193" y="1033"/>
                  </a:cubicBezTo>
                  <a:cubicBezTo>
                    <a:pt x="189" y="1028"/>
                    <a:pt x="195" y="1029"/>
                    <a:pt x="197" y="1030"/>
                  </a:cubicBezTo>
                  <a:cubicBezTo>
                    <a:pt x="192" y="1027"/>
                    <a:pt x="196" y="1028"/>
                    <a:pt x="195" y="1025"/>
                  </a:cubicBezTo>
                  <a:cubicBezTo>
                    <a:pt x="192" y="1024"/>
                    <a:pt x="183" y="1026"/>
                    <a:pt x="180" y="1029"/>
                  </a:cubicBezTo>
                  <a:cubicBezTo>
                    <a:pt x="177" y="1024"/>
                    <a:pt x="176" y="1025"/>
                    <a:pt x="171" y="1021"/>
                  </a:cubicBezTo>
                  <a:cubicBezTo>
                    <a:pt x="176" y="1020"/>
                    <a:pt x="161" y="1004"/>
                    <a:pt x="156" y="1000"/>
                  </a:cubicBezTo>
                  <a:cubicBezTo>
                    <a:pt x="158" y="1001"/>
                    <a:pt x="160" y="1002"/>
                    <a:pt x="162" y="1004"/>
                  </a:cubicBezTo>
                  <a:cubicBezTo>
                    <a:pt x="162" y="999"/>
                    <a:pt x="153" y="987"/>
                    <a:pt x="152" y="994"/>
                  </a:cubicBezTo>
                  <a:cubicBezTo>
                    <a:pt x="151" y="989"/>
                    <a:pt x="147" y="991"/>
                    <a:pt x="146" y="985"/>
                  </a:cubicBezTo>
                  <a:cubicBezTo>
                    <a:pt x="148" y="985"/>
                    <a:pt x="149" y="990"/>
                    <a:pt x="151" y="989"/>
                  </a:cubicBezTo>
                  <a:cubicBezTo>
                    <a:pt x="149" y="980"/>
                    <a:pt x="139" y="970"/>
                    <a:pt x="134" y="956"/>
                  </a:cubicBezTo>
                  <a:cubicBezTo>
                    <a:pt x="136" y="953"/>
                    <a:pt x="137" y="955"/>
                    <a:pt x="140" y="951"/>
                  </a:cubicBezTo>
                  <a:cubicBezTo>
                    <a:pt x="138" y="949"/>
                    <a:pt x="137" y="947"/>
                    <a:pt x="136" y="945"/>
                  </a:cubicBezTo>
                  <a:cubicBezTo>
                    <a:pt x="131" y="942"/>
                    <a:pt x="131" y="946"/>
                    <a:pt x="128" y="945"/>
                  </a:cubicBezTo>
                  <a:cubicBezTo>
                    <a:pt x="127" y="942"/>
                    <a:pt x="133" y="936"/>
                    <a:pt x="124" y="933"/>
                  </a:cubicBezTo>
                  <a:cubicBezTo>
                    <a:pt x="129" y="927"/>
                    <a:pt x="105" y="906"/>
                    <a:pt x="100" y="893"/>
                  </a:cubicBezTo>
                  <a:cubicBezTo>
                    <a:pt x="94" y="891"/>
                    <a:pt x="91" y="891"/>
                    <a:pt x="87" y="889"/>
                  </a:cubicBezTo>
                  <a:cubicBezTo>
                    <a:pt x="87" y="886"/>
                    <a:pt x="88" y="879"/>
                    <a:pt x="92" y="881"/>
                  </a:cubicBezTo>
                  <a:cubicBezTo>
                    <a:pt x="90" y="872"/>
                    <a:pt x="84" y="861"/>
                    <a:pt x="77" y="855"/>
                  </a:cubicBezTo>
                  <a:cubicBezTo>
                    <a:pt x="80" y="852"/>
                    <a:pt x="80" y="853"/>
                    <a:pt x="82" y="850"/>
                  </a:cubicBezTo>
                  <a:cubicBezTo>
                    <a:pt x="78" y="849"/>
                    <a:pt x="73" y="846"/>
                    <a:pt x="68" y="847"/>
                  </a:cubicBezTo>
                  <a:cubicBezTo>
                    <a:pt x="70" y="844"/>
                    <a:pt x="69" y="841"/>
                    <a:pt x="65" y="835"/>
                  </a:cubicBezTo>
                  <a:cubicBezTo>
                    <a:pt x="68" y="832"/>
                    <a:pt x="64" y="828"/>
                    <a:pt x="68" y="824"/>
                  </a:cubicBezTo>
                  <a:cubicBezTo>
                    <a:pt x="63" y="821"/>
                    <a:pt x="64" y="821"/>
                    <a:pt x="65" y="817"/>
                  </a:cubicBezTo>
                  <a:cubicBezTo>
                    <a:pt x="61" y="815"/>
                    <a:pt x="58" y="816"/>
                    <a:pt x="58" y="818"/>
                  </a:cubicBezTo>
                  <a:cubicBezTo>
                    <a:pt x="54" y="816"/>
                    <a:pt x="50" y="807"/>
                    <a:pt x="48" y="813"/>
                  </a:cubicBezTo>
                  <a:cubicBezTo>
                    <a:pt x="44" y="809"/>
                    <a:pt x="47" y="808"/>
                    <a:pt x="43" y="803"/>
                  </a:cubicBezTo>
                  <a:cubicBezTo>
                    <a:pt x="49" y="799"/>
                    <a:pt x="58" y="799"/>
                    <a:pt x="57" y="786"/>
                  </a:cubicBezTo>
                  <a:cubicBezTo>
                    <a:pt x="50" y="784"/>
                    <a:pt x="57" y="785"/>
                    <a:pt x="49" y="774"/>
                  </a:cubicBezTo>
                  <a:cubicBezTo>
                    <a:pt x="56" y="778"/>
                    <a:pt x="49" y="774"/>
                    <a:pt x="46" y="768"/>
                  </a:cubicBezTo>
                  <a:cubicBezTo>
                    <a:pt x="50" y="770"/>
                    <a:pt x="47" y="761"/>
                    <a:pt x="53" y="761"/>
                  </a:cubicBezTo>
                  <a:cubicBezTo>
                    <a:pt x="49" y="758"/>
                    <a:pt x="36" y="763"/>
                    <a:pt x="36" y="764"/>
                  </a:cubicBezTo>
                  <a:cubicBezTo>
                    <a:pt x="34" y="766"/>
                    <a:pt x="30" y="758"/>
                    <a:pt x="34" y="759"/>
                  </a:cubicBezTo>
                  <a:cubicBezTo>
                    <a:pt x="31" y="756"/>
                    <a:pt x="29" y="761"/>
                    <a:pt x="26" y="761"/>
                  </a:cubicBezTo>
                  <a:cubicBezTo>
                    <a:pt x="29" y="750"/>
                    <a:pt x="48" y="746"/>
                    <a:pt x="56" y="733"/>
                  </a:cubicBezTo>
                  <a:cubicBezTo>
                    <a:pt x="51" y="731"/>
                    <a:pt x="46" y="737"/>
                    <a:pt x="41" y="737"/>
                  </a:cubicBezTo>
                  <a:cubicBezTo>
                    <a:pt x="40" y="736"/>
                    <a:pt x="41" y="735"/>
                    <a:pt x="40" y="734"/>
                  </a:cubicBezTo>
                  <a:cubicBezTo>
                    <a:pt x="34" y="735"/>
                    <a:pt x="27" y="742"/>
                    <a:pt x="21" y="740"/>
                  </a:cubicBezTo>
                  <a:cubicBezTo>
                    <a:pt x="17" y="734"/>
                    <a:pt x="26" y="736"/>
                    <a:pt x="28" y="733"/>
                  </a:cubicBezTo>
                  <a:cubicBezTo>
                    <a:pt x="24" y="727"/>
                    <a:pt x="26" y="734"/>
                    <a:pt x="22" y="731"/>
                  </a:cubicBezTo>
                  <a:cubicBezTo>
                    <a:pt x="35" y="721"/>
                    <a:pt x="52" y="711"/>
                    <a:pt x="64" y="697"/>
                  </a:cubicBezTo>
                  <a:cubicBezTo>
                    <a:pt x="121" y="644"/>
                    <a:pt x="203" y="596"/>
                    <a:pt x="277" y="552"/>
                  </a:cubicBezTo>
                  <a:cubicBezTo>
                    <a:pt x="275" y="548"/>
                    <a:pt x="274" y="548"/>
                    <a:pt x="272" y="546"/>
                  </a:cubicBezTo>
                  <a:cubicBezTo>
                    <a:pt x="256" y="560"/>
                    <a:pt x="234" y="573"/>
                    <a:pt x="212" y="580"/>
                  </a:cubicBezTo>
                  <a:cubicBezTo>
                    <a:pt x="211" y="581"/>
                    <a:pt x="213" y="583"/>
                    <a:pt x="213" y="584"/>
                  </a:cubicBezTo>
                  <a:cubicBezTo>
                    <a:pt x="204" y="582"/>
                    <a:pt x="201" y="591"/>
                    <a:pt x="197" y="594"/>
                  </a:cubicBezTo>
                  <a:cubicBezTo>
                    <a:pt x="182" y="607"/>
                    <a:pt x="159" y="614"/>
                    <a:pt x="141" y="627"/>
                  </a:cubicBezTo>
                  <a:cubicBezTo>
                    <a:pt x="114" y="647"/>
                    <a:pt x="84" y="669"/>
                    <a:pt x="57" y="688"/>
                  </a:cubicBezTo>
                  <a:cubicBezTo>
                    <a:pt x="45" y="697"/>
                    <a:pt x="31" y="703"/>
                    <a:pt x="15" y="712"/>
                  </a:cubicBezTo>
                  <a:cubicBezTo>
                    <a:pt x="13" y="710"/>
                    <a:pt x="23" y="706"/>
                    <a:pt x="19" y="700"/>
                  </a:cubicBezTo>
                  <a:cubicBezTo>
                    <a:pt x="14" y="693"/>
                    <a:pt x="13" y="708"/>
                    <a:pt x="7" y="699"/>
                  </a:cubicBezTo>
                  <a:cubicBezTo>
                    <a:pt x="14" y="697"/>
                    <a:pt x="18" y="692"/>
                    <a:pt x="23" y="689"/>
                  </a:cubicBezTo>
                  <a:cubicBezTo>
                    <a:pt x="12" y="680"/>
                    <a:pt x="11" y="692"/>
                    <a:pt x="3" y="693"/>
                  </a:cubicBezTo>
                  <a:cubicBezTo>
                    <a:pt x="0" y="688"/>
                    <a:pt x="9" y="685"/>
                    <a:pt x="8" y="689"/>
                  </a:cubicBezTo>
                  <a:cubicBezTo>
                    <a:pt x="39" y="658"/>
                    <a:pt x="84" y="610"/>
                    <a:pt x="136" y="591"/>
                  </a:cubicBezTo>
                  <a:cubicBezTo>
                    <a:pt x="136" y="589"/>
                    <a:pt x="137" y="588"/>
                    <a:pt x="138" y="588"/>
                  </a:cubicBezTo>
                  <a:cubicBezTo>
                    <a:pt x="137" y="586"/>
                    <a:pt x="135" y="588"/>
                    <a:pt x="133" y="588"/>
                  </a:cubicBezTo>
                  <a:cubicBezTo>
                    <a:pt x="141" y="582"/>
                    <a:pt x="172" y="576"/>
                    <a:pt x="167" y="566"/>
                  </a:cubicBezTo>
                  <a:cubicBezTo>
                    <a:pt x="186" y="562"/>
                    <a:pt x="204" y="547"/>
                    <a:pt x="221" y="540"/>
                  </a:cubicBezTo>
                  <a:cubicBezTo>
                    <a:pt x="222" y="539"/>
                    <a:pt x="220" y="537"/>
                    <a:pt x="219" y="537"/>
                  </a:cubicBezTo>
                  <a:cubicBezTo>
                    <a:pt x="219" y="533"/>
                    <a:pt x="226" y="538"/>
                    <a:pt x="229" y="537"/>
                  </a:cubicBezTo>
                  <a:cubicBezTo>
                    <a:pt x="226" y="525"/>
                    <a:pt x="239" y="532"/>
                    <a:pt x="239" y="523"/>
                  </a:cubicBezTo>
                  <a:cubicBezTo>
                    <a:pt x="242" y="522"/>
                    <a:pt x="244" y="524"/>
                    <a:pt x="247" y="528"/>
                  </a:cubicBezTo>
                  <a:cubicBezTo>
                    <a:pt x="245" y="522"/>
                    <a:pt x="253" y="522"/>
                    <a:pt x="250" y="517"/>
                  </a:cubicBezTo>
                  <a:cubicBezTo>
                    <a:pt x="263" y="515"/>
                    <a:pt x="275" y="500"/>
                    <a:pt x="288" y="505"/>
                  </a:cubicBezTo>
                  <a:cubicBezTo>
                    <a:pt x="294" y="504"/>
                    <a:pt x="286" y="492"/>
                    <a:pt x="293" y="495"/>
                  </a:cubicBezTo>
                  <a:cubicBezTo>
                    <a:pt x="291" y="497"/>
                    <a:pt x="298" y="504"/>
                    <a:pt x="293" y="505"/>
                  </a:cubicBezTo>
                  <a:cubicBezTo>
                    <a:pt x="296" y="508"/>
                    <a:pt x="300" y="503"/>
                    <a:pt x="295" y="498"/>
                  </a:cubicBezTo>
                  <a:cubicBezTo>
                    <a:pt x="299" y="495"/>
                    <a:pt x="301" y="496"/>
                    <a:pt x="302" y="490"/>
                  </a:cubicBezTo>
                  <a:cubicBezTo>
                    <a:pt x="303" y="492"/>
                    <a:pt x="302" y="493"/>
                    <a:pt x="303" y="495"/>
                  </a:cubicBezTo>
                  <a:cubicBezTo>
                    <a:pt x="309" y="494"/>
                    <a:pt x="307" y="490"/>
                    <a:pt x="305" y="485"/>
                  </a:cubicBezTo>
                  <a:cubicBezTo>
                    <a:pt x="310" y="483"/>
                    <a:pt x="305" y="487"/>
                    <a:pt x="309" y="491"/>
                  </a:cubicBezTo>
                  <a:cubicBezTo>
                    <a:pt x="311" y="490"/>
                    <a:pt x="310" y="488"/>
                    <a:pt x="309" y="489"/>
                  </a:cubicBezTo>
                  <a:cubicBezTo>
                    <a:pt x="310" y="483"/>
                    <a:pt x="317" y="488"/>
                    <a:pt x="320" y="486"/>
                  </a:cubicBezTo>
                  <a:cubicBezTo>
                    <a:pt x="323" y="484"/>
                    <a:pt x="314" y="480"/>
                    <a:pt x="317" y="480"/>
                  </a:cubicBezTo>
                  <a:cubicBezTo>
                    <a:pt x="326" y="483"/>
                    <a:pt x="324" y="468"/>
                    <a:pt x="337" y="477"/>
                  </a:cubicBezTo>
                  <a:cubicBezTo>
                    <a:pt x="337" y="470"/>
                    <a:pt x="356" y="473"/>
                    <a:pt x="349" y="465"/>
                  </a:cubicBezTo>
                  <a:cubicBezTo>
                    <a:pt x="354" y="465"/>
                    <a:pt x="358" y="454"/>
                    <a:pt x="367" y="463"/>
                  </a:cubicBezTo>
                  <a:cubicBezTo>
                    <a:pt x="367" y="457"/>
                    <a:pt x="373" y="455"/>
                    <a:pt x="374" y="450"/>
                  </a:cubicBezTo>
                  <a:cubicBezTo>
                    <a:pt x="376" y="450"/>
                    <a:pt x="377" y="453"/>
                    <a:pt x="378" y="454"/>
                  </a:cubicBezTo>
                  <a:cubicBezTo>
                    <a:pt x="381" y="452"/>
                    <a:pt x="383" y="450"/>
                    <a:pt x="379" y="445"/>
                  </a:cubicBezTo>
                  <a:cubicBezTo>
                    <a:pt x="381" y="445"/>
                    <a:pt x="384" y="448"/>
                    <a:pt x="387" y="449"/>
                  </a:cubicBezTo>
                  <a:cubicBezTo>
                    <a:pt x="388" y="446"/>
                    <a:pt x="390" y="443"/>
                    <a:pt x="389" y="438"/>
                  </a:cubicBezTo>
                  <a:cubicBezTo>
                    <a:pt x="402" y="443"/>
                    <a:pt x="413" y="432"/>
                    <a:pt x="413" y="426"/>
                  </a:cubicBezTo>
                  <a:cubicBezTo>
                    <a:pt x="424" y="427"/>
                    <a:pt x="427" y="429"/>
                    <a:pt x="431" y="421"/>
                  </a:cubicBezTo>
                  <a:cubicBezTo>
                    <a:pt x="440" y="425"/>
                    <a:pt x="444" y="412"/>
                    <a:pt x="454" y="421"/>
                  </a:cubicBezTo>
                  <a:cubicBezTo>
                    <a:pt x="456" y="417"/>
                    <a:pt x="449" y="420"/>
                    <a:pt x="448" y="414"/>
                  </a:cubicBezTo>
                  <a:cubicBezTo>
                    <a:pt x="455" y="412"/>
                    <a:pt x="466" y="413"/>
                    <a:pt x="470" y="403"/>
                  </a:cubicBezTo>
                  <a:cubicBezTo>
                    <a:pt x="480" y="410"/>
                    <a:pt x="482" y="397"/>
                    <a:pt x="492" y="396"/>
                  </a:cubicBezTo>
                  <a:cubicBezTo>
                    <a:pt x="492" y="397"/>
                    <a:pt x="493" y="399"/>
                    <a:pt x="494" y="399"/>
                  </a:cubicBezTo>
                  <a:cubicBezTo>
                    <a:pt x="495" y="401"/>
                    <a:pt x="491" y="401"/>
                    <a:pt x="493" y="403"/>
                  </a:cubicBezTo>
                  <a:cubicBezTo>
                    <a:pt x="496" y="406"/>
                    <a:pt x="498" y="402"/>
                    <a:pt x="501" y="402"/>
                  </a:cubicBezTo>
                  <a:cubicBezTo>
                    <a:pt x="496" y="397"/>
                    <a:pt x="498" y="401"/>
                    <a:pt x="496" y="394"/>
                  </a:cubicBezTo>
                  <a:cubicBezTo>
                    <a:pt x="505" y="397"/>
                    <a:pt x="499" y="388"/>
                    <a:pt x="503" y="385"/>
                  </a:cubicBezTo>
                  <a:cubicBezTo>
                    <a:pt x="507" y="389"/>
                    <a:pt x="503" y="389"/>
                    <a:pt x="503" y="391"/>
                  </a:cubicBezTo>
                  <a:cubicBezTo>
                    <a:pt x="505" y="394"/>
                    <a:pt x="507" y="394"/>
                    <a:pt x="509" y="393"/>
                  </a:cubicBezTo>
                  <a:cubicBezTo>
                    <a:pt x="505" y="389"/>
                    <a:pt x="512" y="385"/>
                    <a:pt x="507" y="386"/>
                  </a:cubicBezTo>
                  <a:cubicBezTo>
                    <a:pt x="513" y="380"/>
                    <a:pt x="524" y="377"/>
                    <a:pt x="526" y="372"/>
                  </a:cubicBezTo>
                  <a:cubicBezTo>
                    <a:pt x="527" y="374"/>
                    <a:pt x="525" y="374"/>
                    <a:pt x="526" y="376"/>
                  </a:cubicBezTo>
                  <a:cubicBezTo>
                    <a:pt x="527" y="377"/>
                    <a:pt x="528" y="377"/>
                    <a:pt x="529" y="379"/>
                  </a:cubicBezTo>
                  <a:cubicBezTo>
                    <a:pt x="547" y="366"/>
                    <a:pt x="572" y="356"/>
                    <a:pt x="591" y="345"/>
                  </a:cubicBezTo>
                  <a:cubicBezTo>
                    <a:pt x="594" y="349"/>
                    <a:pt x="596" y="353"/>
                    <a:pt x="598" y="350"/>
                  </a:cubicBezTo>
                  <a:cubicBezTo>
                    <a:pt x="597" y="347"/>
                    <a:pt x="595" y="347"/>
                    <a:pt x="596" y="349"/>
                  </a:cubicBezTo>
                  <a:cubicBezTo>
                    <a:pt x="594" y="334"/>
                    <a:pt x="631" y="336"/>
                    <a:pt x="631" y="320"/>
                  </a:cubicBezTo>
                  <a:cubicBezTo>
                    <a:pt x="634" y="322"/>
                    <a:pt x="636" y="318"/>
                    <a:pt x="638" y="317"/>
                  </a:cubicBezTo>
                  <a:cubicBezTo>
                    <a:pt x="639" y="318"/>
                    <a:pt x="640" y="320"/>
                    <a:pt x="641" y="321"/>
                  </a:cubicBezTo>
                  <a:cubicBezTo>
                    <a:pt x="650" y="309"/>
                    <a:pt x="672" y="317"/>
                    <a:pt x="674" y="298"/>
                  </a:cubicBezTo>
                  <a:cubicBezTo>
                    <a:pt x="676" y="297"/>
                    <a:pt x="678" y="296"/>
                    <a:pt x="681" y="295"/>
                  </a:cubicBezTo>
                  <a:cubicBezTo>
                    <a:pt x="681" y="299"/>
                    <a:pt x="674" y="299"/>
                    <a:pt x="685" y="301"/>
                  </a:cubicBezTo>
                  <a:cubicBezTo>
                    <a:pt x="681" y="302"/>
                    <a:pt x="673" y="304"/>
                    <a:pt x="673" y="311"/>
                  </a:cubicBezTo>
                  <a:cubicBezTo>
                    <a:pt x="678" y="313"/>
                    <a:pt x="691" y="301"/>
                    <a:pt x="699" y="301"/>
                  </a:cubicBezTo>
                  <a:cubicBezTo>
                    <a:pt x="696" y="291"/>
                    <a:pt x="692" y="303"/>
                    <a:pt x="689" y="295"/>
                  </a:cubicBezTo>
                  <a:cubicBezTo>
                    <a:pt x="698" y="296"/>
                    <a:pt x="687" y="285"/>
                    <a:pt x="695" y="285"/>
                  </a:cubicBezTo>
                  <a:cubicBezTo>
                    <a:pt x="693" y="289"/>
                    <a:pt x="697" y="290"/>
                    <a:pt x="698" y="294"/>
                  </a:cubicBezTo>
                  <a:cubicBezTo>
                    <a:pt x="704" y="292"/>
                    <a:pt x="701" y="286"/>
                    <a:pt x="709" y="285"/>
                  </a:cubicBezTo>
                  <a:cubicBezTo>
                    <a:pt x="710" y="286"/>
                    <a:pt x="709" y="287"/>
                    <a:pt x="710" y="289"/>
                  </a:cubicBezTo>
                  <a:cubicBezTo>
                    <a:pt x="713" y="288"/>
                    <a:pt x="715" y="287"/>
                    <a:pt x="717" y="286"/>
                  </a:cubicBezTo>
                  <a:cubicBezTo>
                    <a:pt x="720" y="284"/>
                    <a:pt x="714" y="282"/>
                    <a:pt x="712" y="278"/>
                  </a:cubicBezTo>
                  <a:cubicBezTo>
                    <a:pt x="714" y="277"/>
                    <a:pt x="715" y="277"/>
                    <a:pt x="717" y="276"/>
                  </a:cubicBezTo>
                  <a:cubicBezTo>
                    <a:pt x="719" y="279"/>
                    <a:pt x="720" y="282"/>
                    <a:pt x="722" y="285"/>
                  </a:cubicBezTo>
                  <a:cubicBezTo>
                    <a:pt x="739" y="273"/>
                    <a:pt x="764" y="256"/>
                    <a:pt x="791" y="244"/>
                  </a:cubicBezTo>
                  <a:cubicBezTo>
                    <a:pt x="801" y="239"/>
                    <a:pt x="813" y="232"/>
                    <a:pt x="822" y="233"/>
                  </a:cubicBezTo>
                  <a:cubicBezTo>
                    <a:pt x="818" y="233"/>
                    <a:pt x="823" y="240"/>
                    <a:pt x="827" y="235"/>
                  </a:cubicBezTo>
                  <a:cubicBezTo>
                    <a:pt x="831" y="238"/>
                    <a:pt x="829" y="237"/>
                    <a:pt x="833" y="242"/>
                  </a:cubicBezTo>
                  <a:cubicBezTo>
                    <a:pt x="822" y="251"/>
                    <a:pt x="794" y="255"/>
                    <a:pt x="790" y="267"/>
                  </a:cubicBezTo>
                  <a:cubicBezTo>
                    <a:pt x="789" y="266"/>
                    <a:pt x="788" y="264"/>
                    <a:pt x="787" y="263"/>
                  </a:cubicBezTo>
                  <a:cubicBezTo>
                    <a:pt x="785" y="271"/>
                    <a:pt x="772" y="265"/>
                    <a:pt x="776" y="275"/>
                  </a:cubicBezTo>
                  <a:cubicBezTo>
                    <a:pt x="759" y="274"/>
                    <a:pt x="753" y="280"/>
                    <a:pt x="743" y="291"/>
                  </a:cubicBezTo>
                  <a:cubicBezTo>
                    <a:pt x="741" y="291"/>
                    <a:pt x="741" y="289"/>
                    <a:pt x="742" y="289"/>
                  </a:cubicBezTo>
                  <a:cubicBezTo>
                    <a:pt x="722" y="292"/>
                    <a:pt x="709" y="308"/>
                    <a:pt x="690" y="318"/>
                  </a:cubicBezTo>
                  <a:cubicBezTo>
                    <a:pt x="692" y="317"/>
                    <a:pt x="685" y="320"/>
                    <a:pt x="684" y="320"/>
                  </a:cubicBezTo>
                  <a:cubicBezTo>
                    <a:pt x="669" y="330"/>
                    <a:pt x="648" y="334"/>
                    <a:pt x="633" y="341"/>
                  </a:cubicBezTo>
                  <a:cubicBezTo>
                    <a:pt x="626" y="345"/>
                    <a:pt x="623" y="353"/>
                    <a:pt x="614" y="351"/>
                  </a:cubicBezTo>
                  <a:cubicBezTo>
                    <a:pt x="609" y="359"/>
                    <a:pt x="600" y="358"/>
                    <a:pt x="594" y="367"/>
                  </a:cubicBezTo>
                  <a:close/>
                  <a:moveTo>
                    <a:pt x="1765" y="93"/>
                  </a:moveTo>
                  <a:cubicBezTo>
                    <a:pt x="1764" y="93"/>
                    <a:pt x="1764" y="95"/>
                    <a:pt x="1763" y="95"/>
                  </a:cubicBezTo>
                  <a:cubicBezTo>
                    <a:pt x="1758" y="96"/>
                    <a:pt x="1754" y="94"/>
                    <a:pt x="1752" y="98"/>
                  </a:cubicBezTo>
                  <a:cubicBezTo>
                    <a:pt x="1760" y="100"/>
                    <a:pt x="1764" y="100"/>
                    <a:pt x="1766" y="93"/>
                  </a:cubicBezTo>
                  <a:cubicBezTo>
                    <a:pt x="1769" y="94"/>
                    <a:pt x="1767" y="97"/>
                    <a:pt x="1770" y="97"/>
                  </a:cubicBezTo>
                  <a:cubicBezTo>
                    <a:pt x="1768" y="94"/>
                    <a:pt x="1772" y="95"/>
                    <a:pt x="1771" y="92"/>
                  </a:cubicBezTo>
                  <a:cubicBezTo>
                    <a:pt x="1768" y="92"/>
                    <a:pt x="1765" y="92"/>
                    <a:pt x="1762" y="88"/>
                  </a:cubicBezTo>
                  <a:cubicBezTo>
                    <a:pt x="1759" y="89"/>
                    <a:pt x="1761" y="93"/>
                    <a:pt x="1760" y="95"/>
                  </a:cubicBezTo>
                  <a:cubicBezTo>
                    <a:pt x="1763" y="95"/>
                    <a:pt x="1761" y="89"/>
                    <a:pt x="1765" y="93"/>
                  </a:cubicBezTo>
                  <a:close/>
                  <a:moveTo>
                    <a:pt x="1330" y="587"/>
                  </a:moveTo>
                  <a:cubicBezTo>
                    <a:pt x="1328" y="584"/>
                    <a:pt x="1326" y="582"/>
                    <a:pt x="1325" y="579"/>
                  </a:cubicBezTo>
                  <a:cubicBezTo>
                    <a:pt x="1318" y="579"/>
                    <a:pt x="1327" y="590"/>
                    <a:pt x="1330" y="587"/>
                  </a:cubicBezTo>
                  <a:close/>
                  <a:moveTo>
                    <a:pt x="1352" y="647"/>
                  </a:moveTo>
                  <a:cubicBezTo>
                    <a:pt x="1355" y="652"/>
                    <a:pt x="1355" y="657"/>
                    <a:pt x="1360" y="656"/>
                  </a:cubicBezTo>
                  <a:cubicBezTo>
                    <a:pt x="1356" y="652"/>
                    <a:pt x="1362" y="649"/>
                    <a:pt x="1356" y="647"/>
                  </a:cubicBezTo>
                  <a:cubicBezTo>
                    <a:pt x="1356" y="648"/>
                    <a:pt x="1357" y="655"/>
                    <a:pt x="1354" y="651"/>
                  </a:cubicBezTo>
                  <a:cubicBezTo>
                    <a:pt x="1356" y="651"/>
                    <a:pt x="1353" y="647"/>
                    <a:pt x="1352" y="647"/>
                  </a:cubicBezTo>
                  <a:close/>
                  <a:moveTo>
                    <a:pt x="273" y="1155"/>
                  </a:moveTo>
                  <a:cubicBezTo>
                    <a:pt x="269" y="1150"/>
                    <a:pt x="275" y="1154"/>
                    <a:pt x="274" y="1151"/>
                  </a:cubicBezTo>
                  <a:cubicBezTo>
                    <a:pt x="271" y="1151"/>
                    <a:pt x="264" y="1149"/>
                    <a:pt x="265" y="1152"/>
                  </a:cubicBezTo>
                  <a:cubicBezTo>
                    <a:pt x="268" y="1152"/>
                    <a:pt x="270" y="1154"/>
                    <a:pt x="273" y="1155"/>
                  </a:cubicBezTo>
                  <a:close/>
                  <a:moveTo>
                    <a:pt x="785" y="256"/>
                  </a:moveTo>
                  <a:cubicBezTo>
                    <a:pt x="794" y="254"/>
                    <a:pt x="799" y="254"/>
                    <a:pt x="799" y="246"/>
                  </a:cubicBezTo>
                  <a:cubicBezTo>
                    <a:pt x="792" y="246"/>
                    <a:pt x="786" y="250"/>
                    <a:pt x="785" y="256"/>
                  </a:cubicBezTo>
                  <a:close/>
                  <a:moveTo>
                    <a:pt x="759" y="264"/>
                  </a:moveTo>
                  <a:cubicBezTo>
                    <a:pt x="763" y="271"/>
                    <a:pt x="767" y="263"/>
                    <a:pt x="771" y="264"/>
                  </a:cubicBezTo>
                  <a:cubicBezTo>
                    <a:pt x="766" y="259"/>
                    <a:pt x="761" y="262"/>
                    <a:pt x="759" y="264"/>
                  </a:cubicBezTo>
                  <a:close/>
                  <a:moveTo>
                    <a:pt x="747" y="275"/>
                  </a:moveTo>
                  <a:cubicBezTo>
                    <a:pt x="752" y="273"/>
                    <a:pt x="757" y="271"/>
                    <a:pt x="757" y="267"/>
                  </a:cubicBezTo>
                  <a:cubicBezTo>
                    <a:pt x="753" y="270"/>
                    <a:pt x="745" y="270"/>
                    <a:pt x="747" y="275"/>
                  </a:cubicBezTo>
                  <a:close/>
                  <a:moveTo>
                    <a:pt x="714" y="293"/>
                  </a:moveTo>
                  <a:cubicBezTo>
                    <a:pt x="718" y="291"/>
                    <a:pt x="722" y="289"/>
                    <a:pt x="721" y="286"/>
                  </a:cubicBezTo>
                  <a:cubicBezTo>
                    <a:pt x="719" y="288"/>
                    <a:pt x="710" y="287"/>
                    <a:pt x="714" y="293"/>
                  </a:cubicBezTo>
                  <a:close/>
                  <a:moveTo>
                    <a:pt x="540" y="393"/>
                  </a:moveTo>
                  <a:cubicBezTo>
                    <a:pt x="548" y="400"/>
                    <a:pt x="559" y="390"/>
                    <a:pt x="561" y="385"/>
                  </a:cubicBezTo>
                  <a:cubicBezTo>
                    <a:pt x="567" y="387"/>
                    <a:pt x="573" y="387"/>
                    <a:pt x="578" y="387"/>
                  </a:cubicBezTo>
                  <a:cubicBezTo>
                    <a:pt x="575" y="379"/>
                    <a:pt x="582" y="382"/>
                    <a:pt x="587" y="382"/>
                  </a:cubicBezTo>
                  <a:cubicBezTo>
                    <a:pt x="589" y="379"/>
                    <a:pt x="584" y="370"/>
                    <a:pt x="590" y="371"/>
                  </a:cubicBezTo>
                  <a:cubicBezTo>
                    <a:pt x="575" y="371"/>
                    <a:pt x="555" y="390"/>
                    <a:pt x="540" y="393"/>
                  </a:cubicBezTo>
                  <a:close/>
                  <a:moveTo>
                    <a:pt x="943" y="229"/>
                  </a:moveTo>
                  <a:cubicBezTo>
                    <a:pt x="949" y="225"/>
                    <a:pt x="957" y="228"/>
                    <a:pt x="955" y="220"/>
                  </a:cubicBezTo>
                  <a:cubicBezTo>
                    <a:pt x="949" y="225"/>
                    <a:pt x="946" y="219"/>
                    <a:pt x="943" y="229"/>
                  </a:cubicBezTo>
                  <a:close/>
                  <a:moveTo>
                    <a:pt x="962" y="223"/>
                  </a:moveTo>
                  <a:cubicBezTo>
                    <a:pt x="965" y="219"/>
                    <a:pt x="971" y="219"/>
                    <a:pt x="977" y="217"/>
                  </a:cubicBezTo>
                  <a:cubicBezTo>
                    <a:pt x="970" y="207"/>
                    <a:pt x="962" y="220"/>
                    <a:pt x="959" y="218"/>
                  </a:cubicBezTo>
                  <a:cubicBezTo>
                    <a:pt x="958" y="218"/>
                    <a:pt x="958" y="217"/>
                    <a:pt x="957" y="217"/>
                  </a:cubicBezTo>
                  <a:cubicBezTo>
                    <a:pt x="959" y="220"/>
                    <a:pt x="960" y="223"/>
                    <a:pt x="962" y="223"/>
                  </a:cubicBezTo>
                  <a:close/>
                  <a:moveTo>
                    <a:pt x="522" y="406"/>
                  </a:moveTo>
                  <a:cubicBezTo>
                    <a:pt x="523" y="410"/>
                    <a:pt x="540" y="403"/>
                    <a:pt x="538" y="396"/>
                  </a:cubicBezTo>
                  <a:cubicBezTo>
                    <a:pt x="532" y="400"/>
                    <a:pt x="519" y="401"/>
                    <a:pt x="522" y="406"/>
                  </a:cubicBezTo>
                  <a:close/>
                  <a:moveTo>
                    <a:pt x="511" y="419"/>
                  </a:moveTo>
                  <a:cubicBezTo>
                    <a:pt x="512" y="418"/>
                    <a:pt x="514" y="417"/>
                    <a:pt x="516" y="417"/>
                  </a:cubicBezTo>
                  <a:cubicBezTo>
                    <a:pt x="510" y="411"/>
                    <a:pt x="516" y="412"/>
                    <a:pt x="515" y="409"/>
                  </a:cubicBezTo>
                  <a:cubicBezTo>
                    <a:pt x="513" y="410"/>
                    <a:pt x="507" y="408"/>
                    <a:pt x="507" y="413"/>
                  </a:cubicBezTo>
                  <a:cubicBezTo>
                    <a:pt x="511" y="412"/>
                    <a:pt x="508" y="416"/>
                    <a:pt x="511" y="419"/>
                  </a:cubicBezTo>
                  <a:close/>
                  <a:moveTo>
                    <a:pt x="508" y="414"/>
                  </a:moveTo>
                  <a:cubicBezTo>
                    <a:pt x="506" y="415"/>
                    <a:pt x="505" y="411"/>
                    <a:pt x="503" y="412"/>
                  </a:cubicBezTo>
                  <a:cubicBezTo>
                    <a:pt x="500" y="415"/>
                    <a:pt x="500" y="419"/>
                    <a:pt x="503" y="424"/>
                  </a:cubicBezTo>
                  <a:cubicBezTo>
                    <a:pt x="507" y="422"/>
                    <a:pt x="508" y="419"/>
                    <a:pt x="508" y="414"/>
                  </a:cubicBezTo>
                  <a:close/>
                  <a:moveTo>
                    <a:pt x="429" y="458"/>
                  </a:moveTo>
                  <a:cubicBezTo>
                    <a:pt x="432" y="453"/>
                    <a:pt x="435" y="456"/>
                    <a:pt x="440" y="458"/>
                  </a:cubicBezTo>
                  <a:cubicBezTo>
                    <a:pt x="432" y="452"/>
                    <a:pt x="440" y="452"/>
                    <a:pt x="440" y="448"/>
                  </a:cubicBezTo>
                  <a:cubicBezTo>
                    <a:pt x="432" y="446"/>
                    <a:pt x="431" y="457"/>
                    <a:pt x="423" y="449"/>
                  </a:cubicBezTo>
                  <a:cubicBezTo>
                    <a:pt x="423" y="453"/>
                    <a:pt x="426" y="453"/>
                    <a:pt x="429" y="458"/>
                  </a:cubicBezTo>
                  <a:close/>
                  <a:moveTo>
                    <a:pt x="462" y="439"/>
                  </a:moveTo>
                  <a:cubicBezTo>
                    <a:pt x="464" y="437"/>
                    <a:pt x="472" y="438"/>
                    <a:pt x="466" y="432"/>
                  </a:cubicBezTo>
                  <a:cubicBezTo>
                    <a:pt x="466" y="435"/>
                    <a:pt x="458" y="434"/>
                    <a:pt x="462" y="439"/>
                  </a:cubicBezTo>
                  <a:close/>
                  <a:moveTo>
                    <a:pt x="470" y="434"/>
                  </a:moveTo>
                  <a:cubicBezTo>
                    <a:pt x="473" y="433"/>
                    <a:pt x="475" y="437"/>
                    <a:pt x="478" y="438"/>
                  </a:cubicBezTo>
                  <a:cubicBezTo>
                    <a:pt x="474" y="430"/>
                    <a:pt x="486" y="434"/>
                    <a:pt x="484" y="424"/>
                  </a:cubicBezTo>
                  <a:cubicBezTo>
                    <a:pt x="478" y="426"/>
                    <a:pt x="472" y="429"/>
                    <a:pt x="470" y="434"/>
                  </a:cubicBezTo>
                  <a:close/>
                  <a:moveTo>
                    <a:pt x="377" y="480"/>
                  </a:moveTo>
                  <a:cubicBezTo>
                    <a:pt x="379" y="484"/>
                    <a:pt x="379" y="487"/>
                    <a:pt x="379" y="490"/>
                  </a:cubicBezTo>
                  <a:cubicBezTo>
                    <a:pt x="374" y="493"/>
                    <a:pt x="374" y="495"/>
                    <a:pt x="368" y="493"/>
                  </a:cubicBezTo>
                  <a:cubicBezTo>
                    <a:pt x="370" y="496"/>
                    <a:pt x="367" y="496"/>
                    <a:pt x="370" y="500"/>
                  </a:cubicBezTo>
                  <a:cubicBezTo>
                    <a:pt x="379" y="496"/>
                    <a:pt x="382" y="494"/>
                    <a:pt x="386" y="488"/>
                  </a:cubicBezTo>
                  <a:cubicBezTo>
                    <a:pt x="381" y="483"/>
                    <a:pt x="381" y="473"/>
                    <a:pt x="380" y="477"/>
                  </a:cubicBezTo>
                  <a:cubicBezTo>
                    <a:pt x="381" y="479"/>
                    <a:pt x="378" y="479"/>
                    <a:pt x="377" y="480"/>
                  </a:cubicBezTo>
                  <a:close/>
                  <a:moveTo>
                    <a:pt x="389" y="475"/>
                  </a:moveTo>
                  <a:cubicBezTo>
                    <a:pt x="390" y="477"/>
                    <a:pt x="392" y="478"/>
                    <a:pt x="393" y="479"/>
                  </a:cubicBezTo>
                  <a:cubicBezTo>
                    <a:pt x="394" y="476"/>
                    <a:pt x="400" y="475"/>
                    <a:pt x="399" y="471"/>
                  </a:cubicBezTo>
                  <a:cubicBezTo>
                    <a:pt x="393" y="471"/>
                    <a:pt x="392" y="472"/>
                    <a:pt x="389" y="475"/>
                  </a:cubicBezTo>
                  <a:close/>
                  <a:moveTo>
                    <a:pt x="336" y="506"/>
                  </a:moveTo>
                  <a:cubicBezTo>
                    <a:pt x="339" y="508"/>
                    <a:pt x="337" y="506"/>
                    <a:pt x="340" y="505"/>
                  </a:cubicBezTo>
                  <a:cubicBezTo>
                    <a:pt x="338" y="503"/>
                    <a:pt x="337" y="502"/>
                    <a:pt x="336" y="501"/>
                  </a:cubicBezTo>
                  <a:cubicBezTo>
                    <a:pt x="337" y="500"/>
                    <a:pt x="338" y="500"/>
                    <a:pt x="340" y="501"/>
                  </a:cubicBezTo>
                  <a:cubicBezTo>
                    <a:pt x="334" y="494"/>
                    <a:pt x="334" y="504"/>
                    <a:pt x="336" y="506"/>
                  </a:cubicBezTo>
                  <a:close/>
                  <a:moveTo>
                    <a:pt x="351" y="508"/>
                  </a:moveTo>
                  <a:cubicBezTo>
                    <a:pt x="346" y="508"/>
                    <a:pt x="346" y="499"/>
                    <a:pt x="343" y="502"/>
                  </a:cubicBezTo>
                  <a:cubicBezTo>
                    <a:pt x="347" y="513"/>
                    <a:pt x="331" y="518"/>
                    <a:pt x="323" y="517"/>
                  </a:cubicBezTo>
                  <a:cubicBezTo>
                    <a:pt x="325" y="520"/>
                    <a:pt x="326" y="522"/>
                    <a:pt x="326" y="524"/>
                  </a:cubicBezTo>
                  <a:cubicBezTo>
                    <a:pt x="334" y="518"/>
                    <a:pt x="354" y="514"/>
                    <a:pt x="351" y="506"/>
                  </a:cubicBezTo>
                  <a:cubicBezTo>
                    <a:pt x="351" y="507"/>
                    <a:pt x="352" y="508"/>
                    <a:pt x="351" y="508"/>
                  </a:cubicBezTo>
                  <a:close/>
                  <a:moveTo>
                    <a:pt x="1656" y="67"/>
                  </a:moveTo>
                  <a:cubicBezTo>
                    <a:pt x="1651" y="65"/>
                    <a:pt x="1657" y="66"/>
                    <a:pt x="1659" y="68"/>
                  </a:cubicBezTo>
                  <a:cubicBezTo>
                    <a:pt x="1658" y="66"/>
                    <a:pt x="1657" y="65"/>
                    <a:pt x="1656" y="63"/>
                  </a:cubicBezTo>
                  <a:cubicBezTo>
                    <a:pt x="1653" y="65"/>
                    <a:pt x="1646" y="65"/>
                    <a:pt x="1647" y="69"/>
                  </a:cubicBezTo>
                  <a:cubicBezTo>
                    <a:pt x="1648" y="69"/>
                    <a:pt x="1649" y="68"/>
                    <a:pt x="1650" y="69"/>
                  </a:cubicBezTo>
                  <a:cubicBezTo>
                    <a:pt x="1649" y="70"/>
                    <a:pt x="1650" y="72"/>
                    <a:pt x="1652" y="71"/>
                  </a:cubicBezTo>
                  <a:cubicBezTo>
                    <a:pt x="1651" y="68"/>
                    <a:pt x="1650" y="66"/>
                    <a:pt x="1655" y="69"/>
                  </a:cubicBezTo>
                  <a:cubicBezTo>
                    <a:pt x="1653" y="66"/>
                    <a:pt x="1657" y="69"/>
                    <a:pt x="1656" y="67"/>
                  </a:cubicBezTo>
                  <a:close/>
                  <a:moveTo>
                    <a:pt x="1660" y="67"/>
                  </a:moveTo>
                  <a:cubicBezTo>
                    <a:pt x="1668" y="69"/>
                    <a:pt x="1665" y="60"/>
                    <a:pt x="1674" y="65"/>
                  </a:cubicBezTo>
                  <a:cubicBezTo>
                    <a:pt x="1673" y="63"/>
                    <a:pt x="1675" y="62"/>
                    <a:pt x="1675" y="61"/>
                  </a:cubicBezTo>
                  <a:cubicBezTo>
                    <a:pt x="1676" y="62"/>
                    <a:pt x="1677" y="64"/>
                    <a:pt x="1678" y="63"/>
                  </a:cubicBezTo>
                  <a:cubicBezTo>
                    <a:pt x="1671" y="56"/>
                    <a:pt x="1659" y="64"/>
                    <a:pt x="1660" y="67"/>
                  </a:cubicBezTo>
                  <a:close/>
                  <a:moveTo>
                    <a:pt x="1690" y="60"/>
                  </a:moveTo>
                  <a:cubicBezTo>
                    <a:pt x="1687" y="60"/>
                    <a:pt x="1694" y="60"/>
                    <a:pt x="1691" y="54"/>
                  </a:cubicBezTo>
                  <a:cubicBezTo>
                    <a:pt x="1683" y="50"/>
                    <a:pt x="1688" y="68"/>
                    <a:pt x="1690" y="60"/>
                  </a:cubicBezTo>
                  <a:close/>
                  <a:moveTo>
                    <a:pt x="1680" y="63"/>
                  </a:moveTo>
                  <a:cubicBezTo>
                    <a:pt x="1680" y="60"/>
                    <a:pt x="1690" y="59"/>
                    <a:pt x="1684" y="55"/>
                  </a:cubicBezTo>
                  <a:cubicBezTo>
                    <a:pt x="1687" y="57"/>
                    <a:pt x="1673" y="59"/>
                    <a:pt x="1680" y="63"/>
                  </a:cubicBezTo>
                  <a:close/>
                  <a:moveTo>
                    <a:pt x="1709" y="55"/>
                  </a:moveTo>
                  <a:cubicBezTo>
                    <a:pt x="1711" y="55"/>
                    <a:pt x="1717" y="60"/>
                    <a:pt x="1716" y="56"/>
                  </a:cubicBezTo>
                  <a:cubicBezTo>
                    <a:pt x="1708" y="53"/>
                    <a:pt x="1718" y="55"/>
                    <a:pt x="1715" y="50"/>
                  </a:cubicBezTo>
                  <a:cubicBezTo>
                    <a:pt x="1712" y="50"/>
                    <a:pt x="1709" y="51"/>
                    <a:pt x="1709" y="55"/>
                  </a:cubicBezTo>
                  <a:close/>
                  <a:moveTo>
                    <a:pt x="1479" y="157"/>
                  </a:moveTo>
                  <a:cubicBezTo>
                    <a:pt x="1484" y="161"/>
                    <a:pt x="1485" y="158"/>
                    <a:pt x="1486" y="154"/>
                  </a:cubicBezTo>
                  <a:cubicBezTo>
                    <a:pt x="1487" y="158"/>
                    <a:pt x="1493" y="163"/>
                    <a:pt x="1491" y="158"/>
                  </a:cubicBezTo>
                  <a:cubicBezTo>
                    <a:pt x="1488" y="159"/>
                    <a:pt x="1486" y="152"/>
                    <a:pt x="1488" y="152"/>
                  </a:cubicBezTo>
                  <a:cubicBezTo>
                    <a:pt x="1492" y="157"/>
                    <a:pt x="1492" y="160"/>
                    <a:pt x="1496" y="162"/>
                  </a:cubicBezTo>
                  <a:cubicBezTo>
                    <a:pt x="1493" y="158"/>
                    <a:pt x="1499" y="152"/>
                    <a:pt x="1495" y="156"/>
                  </a:cubicBezTo>
                  <a:cubicBezTo>
                    <a:pt x="1492" y="158"/>
                    <a:pt x="1489" y="149"/>
                    <a:pt x="1486" y="150"/>
                  </a:cubicBezTo>
                  <a:cubicBezTo>
                    <a:pt x="1486" y="155"/>
                    <a:pt x="1479" y="152"/>
                    <a:pt x="1479" y="157"/>
                  </a:cubicBezTo>
                  <a:close/>
                  <a:moveTo>
                    <a:pt x="1542" y="139"/>
                  </a:moveTo>
                  <a:cubicBezTo>
                    <a:pt x="1546" y="140"/>
                    <a:pt x="1548" y="134"/>
                    <a:pt x="1554" y="140"/>
                  </a:cubicBezTo>
                  <a:cubicBezTo>
                    <a:pt x="1550" y="134"/>
                    <a:pt x="1554" y="139"/>
                    <a:pt x="1556" y="137"/>
                  </a:cubicBezTo>
                  <a:cubicBezTo>
                    <a:pt x="1555" y="135"/>
                    <a:pt x="1553" y="133"/>
                    <a:pt x="1554" y="132"/>
                  </a:cubicBezTo>
                  <a:cubicBezTo>
                    <a:pt x="1556" y="135"/>
                    <a:pt x="1557" y="135"/>
                    <a:pt x="1559" y="136"/>
                  </a:cubicBezTo>
                  <a:cubicBezTo>
                    <a:pt x="1556" y="131"/>
                    <a:pt x="1563" y="132"/>
                    <a:pt x="1563" y="126"/>
                  </a:cubicBezTo>
                  <a:cubicBezTo>
                    <a:pt x="1554" y="131"/>
                    <a:pt x="1545" y="132"/>
                    <a:pt x="1542" y="139"/>
                  </a:cubicBezTo>
                  <a:close/>
                  <a:moveTo>
                    <a:pt x="1566" y="129"/>
                  </a:moveTo>
                  <a:cubicBezTo>
                    <a:pt x="1573" y="128"/>
                    <a:pt x="1574" y="125"/>
                    <a:pt x="1582" y="126"/>
                  </a:cubicBezTo>
                  <a:cubicBezTo>
                    <a:pt x="1579" y="124"/>
                    <a:pt x="1581" y="122"/>
                    <a:pt x="1579" y="120"/>
                  </a:cubicBezTo>
                  <a:cubicBezTo>
                    <a:pt x="1573" y="124"/>
                    <a:pt x="1566" y="123"/>
                    <a:pt x="1566" y="129"/>
                  </a:cubicBezTo>
                  <a:close/>
                  <a:moveTo>
                    <a:pt x="1688" y="90"/>
                  </a:moveTo>
                  <a:cubicBezTo>
                    <a:pt x="1684" y="91"/>
                    <a:pt x="1688" y="87"/>
                    <a:pt x="1686" y="85"/>
                  </a:cubicBezTo>
                  <a:cubicBezTo>
                    <a:pt x="1677" y="82"/>
                    <a:pt x="1669" y="83"/>
                    <a:pt x="1663" y="85"/>
                  </a:cubicBezTo>
                  <a:cubicBezTo>
                    <a:pt x="1664" y="87"/>
                    <a:pt x="1665" y="88"/>
                    <a:pt x="1666" y="89"/>
                  </a:cubicBezTo>
                  <a:cubicBezTo>
                    <a:pt x="1665" y="88"/>
                    <a:pt x="1660" y="91"/>
                    <a:pt x="1659" y="94"/>
                  </a:cubicBezTo>
                  <a:cubicBezTo>
                    <a:pt x="1672" y="99"/>
                    <a:pt x="1684" y="87"/>
                    <a:pt x="1688" y="90"/>
                  </a:cubicBezTo>
                  <a:close/>
                  <a:moveTo>
                    <a:pt x="1689" y="78"/>
                  </a:moveTo>
                  <a:cubicBezTo>
                    <a:pt x="1693" y="85"/>
                    <a:pt x="1684" y="78"/>
                    <a:pt x="1687" y="85"/>
                  </a:cubicBezTo>
                  <a:cubicBezTo>
                    <a:pt x="1692" y="84"/>
                    <a:pt x="1692" y="85"/>
                    <a:pt x="1698" y="84"/>
                  </a:cubicBezTo>
                  <a:cubicBezTo>
                    <a:pt x="1697" y="79"/>
                    <a:pt x="1700" y="78"/>
                    <a:pt x="1703" y="80"/>
                  </a:cubicBezTo>
                  <a:cubicBezTo>
                    <a:pt x="1700" y="77"/>
                    <a:pt x="1701" y="69"/>
                    <a:pt x="1696" y="71"/>
                  </a:cubicBezTo>
                  <a:cubicBezTo>
                    <a:pt x="1699" y="79"/>
                    <a:pt x="1693" y="75"/>
                    <a:pt x="1689" y="78"/>
                  </a:cubicBezTo>
                  <a:close/>
                  <a:moveTo>
                    <a:pt x="1628" y="109"/>
                  </a:moveTo>
                  <a:cubicBezTo>
                    <a:pt x="1638" y="104"/>
                    <a:pt x="1651" y="105"/>
                    <a:pt x="1656" y="97"/>
                  </a:cubicBezTo>
                  <a:cubicBezTo>
                    <a:pt x="1650" y="89"/>
                    <a:pt x="1649" y="101"/>
                    <a:pt x="1643" y="95"/>
                  </a:cubicBezTo>
                  <a:cubicBezTo>
                    <a:pt x="1644" y="97"/>
                    <a:pt x="1644" y="99"/>
                    <a:pt x="1642" y="99"/>
                  </a:cubicBezTo>
                  <a:cubicBezTo>
                    <a:pt x="1634" y="96"/>
                    <a:pt x="1629" y="101"/>
                    <a:pt x="1628" y="109"/>
                  </a:cubicBezTo>
                  <a:close/>
                  <a:moveTo>
                    <a:pt x="1769" y="114"/>
                  </a:moveTo>
                  <a:cubicBezTo>
                    <a:pt x="1763" y="115"/>
                    <a:pt x="1762" y="119"/>
                    <a:pt x="1758" y="121"/>
                  </a:cubicBezTo>
                  <a:cubicBezTo>
                    <a:pt x="1760" y="119"/>
                    <a:pt x="1762" y="133"/>
                    <a:pt x="1762" y="127"/>
                  </a:cubicBezTo>
                  <a:cubicBezTo>
                    <a:pt x="1763" y="125"/>
                    <a:pt x="1759" y="120"/>
                    <a:pt x="1763" y="120"/>
                  </a:cubicBezTo>
                  <a:cubicBezTo>
                    <a:pt x="1762" y="131"/>
                    <a:pt x="1768" y="116"/>
                    <a:pt x="1769" y="114"/>
                  </a:cubicBezTo>
                  <a:close/>
                  <a:moveTo>
                    <a:pt x="1777" y="118"/>
                  </a:moveTo>
                  <a:cubicBezTo>
                    <a:pt x="1774" y="121"/>
                    <a:pt x="1775" y="114"/>
                    <a:pt x="1770" y="114"/>
                  </a:cubicBezTo>
                  <a:cubicBezTo>
                    <a:pt x="1772" y="118"/>
                    <a:pt x="1772" y="120"/>
                    <a:pt x="1770" y="121"/>
                  </a:cubicBezTo>
                  <a:cubicBezTo>
                    <a:pt x="1769" y="120"/>
                    <a:pt x="1768" y="118"/>
                    <a:pt x="1767" y="119"/>
                  </a:cubicBezTo>
                  <a:cubicBezTo>
                    <a:pt x="1773" y="130"/>
                    <a:pt x="1779" y="116"/>
                    <a:pt x="1777" y="118"/>
                  </a:cubicBezTo>
                  <a:close/>
                  <a:moveTo>
                    <a:pt x="1743" y="125"/>
                  </a:moveTo>
                  <a:cubicBezTo>
                    <a:pt x="1747" y="130"/>
                    <a:pt x="1746" y="132"/>
                    <a:pt x="1749" y="134"/>
                  </a:cubicBezTo>
                  <a:cubicBezTo>
                    <a:pt x="1749" y="132"/>
                    <a:pt x="1748" y="131"/>
                    <a:pt x="1748" y="130"/>
                  </a:cubicBezTo>
                  <a:cubicBezTo>
                    <a:pt x="1750" y="130"/>
                    <a:pt x="1752" y="132"/>
                    <a:pt x="1753" y="132"/>
                  </a:cubicBezTo>
                  <a:cubicBezTo>
                    <a:pt x="1750" y="128"/>
                    <a:pt x="1746" y="128"/>
                    <a:pt x="1743" y="125"/>
                  </a:cubicBezTo>
                  <a:close/>
                  <a:moveTo>
                    <a:pt x="1837" y="107"/>
                  </a:moveTo>
                  <a:cubicBezTo>
                    <a:pt x="1829" y="101"/>
                    <a:pt x="1815" y="106"/>
                    <a:pt x="1819" y="109"/>
                  </a:cubicBezTo>
                  <a:cubicBezTo>
                    <a:pt x="1821" y="109"/>
                    <a:pt x="1832" y="105"/>
                    <a:pt x="1837" y="107"/>
                  </a:cubicBezTo>
                  <a:close/>
                  <a:moveTo>
                    <a:pt x="1453" y="262"/>
                  </a:moveTo>
                  <a:cubicBezTo>
                    <a:pt x="1455" y="261"/>
                    <a:pt x="1465" y="263"/>
                    <a:pt x="1461" y="255"/>
                  </a:cubicBezTo>
                  <a:cubicBezTo>
                    <a:pt x="1458" y="257"/>
                    <a:pt x="1450" y="256"/>
                    <a:pt x="1453" y="262"/>
                  </a:cubicBezTo>
                  <a:close/>
                  <a:moveTo>
                    <a:pt x="672" y="586"/>
                  </a:moveTo>
                  <a:cubicBezTo>
                    <a:pt x="671" y="588"/>
                    <a:pt x="670" y="594"/>
                    <a:pt x="666" y="591"/>
                  </a:cubicBezTo>
                  <a:cubicBezTo>
                    <a:pt x="666" y="590"/>
                    <a:pt x="668" y="590"/>
                    <a:pt x="667" y="588"/>
                  </a:cubicBezTo>
                  <a:cubicBezTo>
                    <a:pt x="662" y="588"/>
                    <a:pt x="668" y="600"/>
                    <a:pt x="668" y="599"/>
                  </a:cubicBezTo>
                  <a:cubicBezTo>
                    <a:pt x="670" y="597"/>
                    <a:pt x="679" y="597"/>
                    <a:pt x="682" y="594"/>
                  </a:cubicBezTo>
                  <a:cubicBezTo>
                    <a:pt x="678" y="585"/>
                    <a:pt x="673" y="593"/>
                    <a:pt x="672" y="590"/>
                  </a:cubicBezTo>
                  <a:cubicBezTo>
                    <a:pt x="672" y="589"/>
                    <a:pt x="675" y="586"/>
                    <a:pt x="672" y="586"/>
                  </a:cubicBezTo>
                  <a:close/>
                  <a:moveTo>
                    <a:pt x="1426" y="344"/>
                  </a:moveTo>
                  <a:cubicBezTo>
                    <a:pt x="1411" y="352"/>
                    <a:pt x="1393" y="357"/>
                    <a:pt x="1381" y="361"/>
                  </a:cubicBezTo>
                  <a:cubicBezTo>
                    <a:pt x="1387" y="371"/>
                    <a:pt x="1351" y="370"/>
                    <a:pt x="1364" y="379"/>
                  </a:cubicBezTo>
                  <a:cubicBezTo>
                    <a:pt x="1363" y="375"/>
                    <a:pt x="1382" y="366"/>
                    <a:pt x="1380" y="374"/>
                  </a:cubicBezTo>
                  <a:cubicBezTo>
                    <a:pt x="1382" y="370"/>
                    <a:pt x="1386" y="368"/>
                    <a:pt x="1389" y="365"/>
                  </a:cubicBezTo>
                  <a:cubicBezTo>
                    <a:pt x="1392" y="369"/>
                    <a:pt x="1396" y="374"/>
                    <a:pt x="1396" y="379"/>
                  </a:cubicBezTo>
                  <a:cubicBezTo>
                    <a:pt x="1390" y="375"/>
                    <a:pt x="1387" y="380"/>
                    <a:pt x="1383" y="377"/>
                  </a:cubicBezTo>
                  <a:cubicBezTo>
                    <a:pt x="1385" y="379"/>
                    <a:pt x="1387" y="385"/>
                    <a:pt x="1389" y="384"/>
                  </a:cubicBezTo>
                  <a:cubicBezTo>
                    <a:pt x="1388" y="382"/>
                    <a:pt x="1387" y="380"/>
                    <a:pt x="1389" y="380"/>
                  </a:cubicBezTo>
                  <a:cubicBezTo>
                    <a:pt x="1391" y="383"/>
                    <a:pt x="1390" y="385"/>
                    <a:pt x="1392" y="385"/>
                  </a:cubicBezTo>
                  <a:cubicBezTo>
                    <a:pt x="1395" y="380"/>
                    <a:pt x="1405" y="383"/>
                    <a:pt x="1409" y="378"/>
                  </a:cubicBezTo>
                  <a:cubicBezTo>
                    <a:pt x="1408" y="375"/>
                    <a:pt x="1402" y="374"/>
                    <a:pt x="1405" y="372"/>
                  </a:cubicBezTo>
                  <a:cubicBezTo>
                    <a:pt x="1407" y="371"/>
                    <a:pt x="1409" y="378"/>
                    <a:pt x="1412" y="377"/>
                  </a:cubicBezTo>
                  <a:cubicBezTo>
                    <a:pt x="1410" y="374"/>
                    <a:pt x="1408" y="371"/>
                    <a:pt x="1409" y="370"/>
                  </a:cubicBezTo>
                  <a:cubicBezTo>
                    <a:pt x="1411" y="370"/>
                    <a:pt x="1413" y="376"/>
                    <a:pt x="1415" y="375"/>
                  </a:cubicBezTo>
                  <a:cubicBezTo>
                    <a:pt x="1412" y="372"/>
                    <a:pt x="1411" y="369"/>
                    <a:pt x="1412" y="367"/>
                  </a:cubicBezTo>
                  <a:cubicBezTo>
                    <a:pt x="1414" y="371"/>
                    <a:pt x="1416" y="373"/>
                    <a:pt x="1418" y="374"/>
                  </a:cubicBezTo>
                  <a:cubicBezTo>
                    <a:pt x="1427" y="370"/>
                    <a:pt x="1434" y="368"/>
                    <a:pt x="1438" y="366"/>
                  </a:cubicBezTo>
                  <a:cubicBezTo>
                    <a:pt x="1435" y="360"/>
                    <a:pt x="1432" y="356"/>
                    <a:pt x="1432" y="353"/>
                  </a:cubicBezTo>
                  <a:cubicBezTo>
                    <a:pt x="1434" y="354"/>
                    <a:pt x="1435" y="356"/>
                    <a:pt x="1436" y="355"/>
                  </a:cubicBezTo>
                  <a:cubicBezTo>
                    <a:pt x="1432" y="344"/>
                    <a:pt x="1427" y="360"/>
                    <a:pt x="1425" y="352"/>
                  </a:cubicBezTo>
                  <a:cubicBezTo>
                    <a:pt x="1429" y="355"/>
                    <a:pt x="1430" y="349"/>
                    <a:pt x="1426" y="344"/>
                  </a:cubicBezTo>
                  <a:close/>
                  <a:moveTo>
                    <a:pt x="1441" y="355"/>
                  </a:moveTo>
                  <a:cubicBezTo>
                    <a:pt x="1439" y="347"/>
                    <a:pt x="1433" y="349"/>
                    <a:pt x="1433" y="343"/>
                  </a:cubicBezTo>
                  <a:cubicBezTo>
                    <a:pt x="1431" y="344"/>
                    <a:pt x="1430" y="345"/>
                    <a:pt x="1430" y="346"/>
                  </a:cubicBezTo>
                  <a:cubicBezTo>
                    <a:pt x="1434" y="349"/>
                    <a:pt x="1437" y="354"/>
                    <a:pt x="1441" y="355"/>
                  </a:cubicBezTo>
                  <a:close/>
                  <a:moveTo>
                    <a:pt x="1446" y="349"/>
                  </a:moveTo>
                  <a:cubicBezTo>
                    <a:pt x="1444" y="344"/>
                    <a:pt x="1444" y="340"/>
                    <a:pt x="1438" y="337"/>
                  </a:cubicBezTo>
                  <a:cubicBezTo>
                    <a:pt x="1442" y="343"/>
                    <a:pt x="1442" y="346"/>
                    <a:pt x="1446" y="349"/>
                  </a:cubicBezTo>
                  <a:close/>
                  <a:moveTo>
                    <a:pt x="1505" y="313"/>
                  </a:moveTo>
                  <a:cubicBezTo>
                    <a:pt x="1495" y="312"/>
                    <a:pt x="1491" y="318"/>
                    <a:pt x="1479" y="322"/>
                  </a:cubicBezTo>
                  <a:cubicBezTo>
                    <a:pt x="1479" y="327"/>
                    <a:pt x="1484" y="330"/>
                    <a:pt x="1488" y="336"/>
                  </a:cubicBezTo>
                  <a:cubicBezTo>
                    <a:pt x="1482" y="337"/>
                    <a:pt x="1481" y="342"/>
                    <a:pt x="1475" y="343"/>
                  </a:cubicBezTo>
                  <a:cubicBezTo>
                    <a:pt x="1477" y="345"/>
                    <a:pt x="1480" y="349"/>
                    <a:pt x="1482" y="349"/>
                  </a:cubicBezTo>
                  <a:cubicBezTo>
                    <a:pt x="1484" y="346"/>
                    <a:pt x="1479" y="346"/>
                    <a:pt x="1480" y="343"/>
                  </a:cubicBezTo>
                  <a:cubicBezTo>
                    <a:pt x="1483" y="346"/>
                    <a:pt x="1486" y="347"/>
                    <a:pt x="1489" y="346"/>
                  </a:cubicBezTo>
                  <a:cubicBezTo>
                    <a:pt x="1488" y="344"/>
                    <a:pt x="1485" y="343"/>
                    <a:pt x="1486" y="342"/>
                  </a:cubicBezTo>
                  <a:cubicBezTo>
                    <a:pt x="1490" y="344"/>
                    <a:pt x="1494" y="347"/>
                    <a:pt x="1497" y="345"/>
                  </a:cubicBezTo>
                  <a:cubicBezTo>
                    <a:pt x="1494" y="340"/>
                    <a:pt x="1510" y="340"/>
                    <a:pt x="1512" y="331"/>
                  </a:cubicBezTo>
                  <a:cubicBezTo>
                    <a:pt x="1514" y="334"/>
                    <a:pt x="1515" y="335"/>
                    <a:pt x="1517" y="335"/>
                  </a:cubicBezTo>
                  <a:cubicBezTo>
                    <a:pt x="1510" y="325"/>
                    <a:pt x="1521" y="336"/>
                    <a:pt x="1519" y="330"/>
                  </a:cubicBezTo>
                  <a:cubicBezTo>
                    <a:pt x="1517" y="331"/>
                    <a:pt x="1518" y="326"/>
                    <a:pt x="1514" y="323"/>
                  </a:cubicBezTo>
                  <a:cubicBezTo>
                    <a:pt x="1511" y="322"/>
                    <a:pt x="1514" y="329"/>
                    <a:pt x="1510" y="324"/>
                  </a:cubicBezTo>
                  <a:cubicBezTo>
                    <a:pt x="1509" y="323"/>
                    <a:pt x="1509" y="322"/>
                    <a:pt x="1508" y="321"/>
                  </a:cubicBezTo>
                  <a:cubicBezTo>
                    <a:pt x="1512" y="322"/>
                    <a:pt x="1513" y="322"/>
                    <a:pt x="1512" y="318"/>
                  </a:cubicBezTo>
                  <a:cubicBezTo>
                    <a:pt x="1515" y="324"/>
                    <a:pt x="1524" y="336"/>
                    <a:pt x="1524" y="328"/>
                  </a:cubicBezTo>
                  <a:cubicBezTo>
                    <a:pt x="1523" y="329"/>
                    <a:pt x="1521" y="329"/>
                    <a:pt x="1520" y="326"/>
                  </a:cubicBezTo>
                  <a:cubicBezTo>
                    <a:pt x="1525" y="330"/>
                    <a:pt x="1527" y="326"/>
                    <a:pt x="1526" y="322"/>
                  </a:cubicBezTo>
                  <a:cubicBezTo>
                    <a:pt x="1528" y="328"/>
                    <a:pt x="1529" y="329"/>
                    <a:pt x="1528" y="334"/>
                  </a:cubicBezTo>
                  <a:cubicBezTo>
                    <a:pt x="1530" y="334"/>
                    <a:pt x="1531" y="336"/>
                    <a:pt x="1533" y="334"/>
                  </a:cubicBezTo>
                  <a:cubicBezTo>
                    <a:pt x="1531" y="332"/>
                    <a:pt x="1530" y="329"/>
                    <a:pt x="1528" y="327"/>
                  </a:cubicBezTo>
                  <a:cubicBezTo>
                    <a:pt x="1530" y="326"/>
                    <a:pt x="1529" y="324"/>
                    <a:pt x="1531" y="323"/>
                  </a:cubicBezTo>
                  <a:cubicBezTo>
                    <a:pt x="1533" y="326"/>
                    <a:pt x="1535" y="331"/>
                    <a:pt x="1537" y="329"/>
                  </a:cubicBezTo>
                  <a:cubicBezTo>
                    <a:pt x="1534" y="324"/>
                    <a:pt x="1533" y="315"/>
                    <a:pt x="1527" y="315"/>
                  </a:cubicBezTo>
                  <a:cubicBezTo>
                    <a:pt x="1529" y="318"/>
                    <a:pt x="1529" y="319"/>
                    <a:pt x="1526" y="320"/>
                  </a:cubicBezTo>
                  <a:cubicBezTo>
                    <a:pt x="1524" y="313"/>
                    <a:pt x="1525" y="316"/>
                    <a:pt x="1523" y="319"/>
                  </a:cubicBezTo>
                  <a:cubicBezTo>
                    <a:pt x="1522" y="316"/>
                    <a:pt x="1520" y="314"/>
                    <a:pt x="1518" y="313"/>
                  </a:cubicBezTo>
                  <a:cubicBezTo>
                    <a:pt x="1521" y="315"/>
                    <a:pt x="1523" y="310"/>
                    <a:pt x="1528" y="310"/>
                  </a:cubicBezTo>
                  <a:cubicBezTo>
                    <a:pt x="1517" y="305"/>
                    <a:pt x="1510" y="313"/>
                    <a:pt x="1507" y="318"/>
                  </a:cubicBezTo>
                  <a:cubicBezTo>
                    <a:pt x="1508" y="317"/>
                    <a:pt x="1507" y="315"/>
                    <a:pt x="1505" y="313"/>
                  </a:cubicBezTo>
                  <a:close/>
                  <a:moveTo>
                    <a:pt x="1465" y="337"/>
                  </a:moveTo>
                  <a:cubicBezTo>
                    <a:pt x="1461" y="333"/>
                    <a:pt x="1466" y="334"/>
                    <a:pt x="1467" y="333"/>
                  </a:cubicBezTo>
                  <a:cubicBezTo>
                    <a:pt x="1463" y="325"/>
                    <a:pt x="1464" y="333"/>
                    <a:pt x="1459" y="330"/>
                  </a:cubicBezTo>
                  <a:cubicBezTo>
                    <a:pt x="1461" y="334"/>
                    <a:pt x="1461" y="338"/>
                    <a:pt x="1465" y="337"/>
                  </a:cubicBezTo>
                  <a:close/>
                  <a:moveTo>
                    <a:pt x="1472" y="327"/>
                  </a:moveTo>
                  <a:cubicBezTo>
                    <a:pt x="1472" y="328"/>
                    <a:pt x="1473" y="330"/>
                    <a:pt x="1474" y="332"/>
                  </a:cubicBezTo>
                  <a:cubicBezTo>
                    <a:pt x="1477" y="327"/>
                    <a:pt x="1480" y="333"/>
                    <a:pt x="1481" y="329"/>
                  </a:cubicBezTo>
                  <a:cubicBezTo>
                    <a:pt x="1479" y="329"/>
                    <a:pt x="1479" y="328"/>
                    <a:pt x="1479" y="326"/>
                  </a:cubicBezTo>
                  <a:cubicBezTo>
                    <a:pt x="1475" y="325"/>
                    <a:pt x="1473" y="324"/>
                    <a:pt x="1472" y="327"/>
                  </a:cubicBezTo>
                  <a:close/>
                  <a:moveTo>
                    <a:pt x="1362" y="384"/>
                  </a:moveTo>
                  <a:cubicBezTo>
                    <a:pt x="1360" y="381"/>
                    <a:pt x="1359" y="373"/>
                    <a:pt x="1355" y="375"/>
                  </a:cubicBezTo>
                  <a:cubicBezTo>
                    <a:pt x="1359" y="380"/>
                    <a:pt x="1357" y="384"/>
                    <a:pt x="1362" y="384"/>
                  </a:cubicBezTo>
                  <a:close/>
                  <a:moveTo>
                    <a:pt x="1463" y="361"/>
                  </a:moveTo>
                  <a:cubicBezTo>
                    <a:pt x="1461" y="357"/>
                    <a:pt x="1454" y="345"/>
                    <a:pt x="1450" y="344"/>
                  </a:cubicBezTo>
                  <a:cubicBezTo>
                    <a:pt x="1454" y="349"/>
                    <a:pt x="1458" y="359"/>
                    <a:pt x="1463" y="361"/>
                  </a:cubicBezTo>
                  <a:close/>
                  <a:moveTo>
                    <a:pt x="1467" y="360"/>
                  </a:moveTo>
                  <a:cubicBezTo>
                    <a:pt x="1464" y="355"/>
                    <a:pt x="1457" y="342"/>
                    <a:pt x="1454" y="342"/>
                  </a:cubicBezTo>
                  <a:cubicBezTo>
                    <a:pt x="1458" y="347"/>
                    <a:pt x="1462" y="358"/>
                    <a:pt x="1467" y="360"/>
                  </a:cubicBezTo>
                  <a:close/>
                  <a:moveTo>
                    <a:pt x="1474" y="357"/>
                  </a:moveTo>
                  <a:cubicBezTo>
                    <a:pt x="1471" y="353"/>
                    <a:pt x="1463" y="338"/>
                    <a:pt x="1463" y="342"/>
                  </a:cubicBezTo>
                  <a:cubicBezTo>
                    <a:pt x="1469" y="348"/>
                    <a:pt x="1470" y="357"/>
                    <a:pt x="1474" y="357"/>
                  </a:cubicBezTo>
                  <a:close/>
                  <a:moveTo>
                    <a:pt x="1478" y="347"/>
                  </a:moveTo>
                  <a:cubicBezTo>
                    <a:pt x="1475" y="348"/>
                    <a:pt x="1473" y="339"/>
                    <a:pt x="1470" y="341"/>
                  </a:cubicBezTo>
                  <a:cubicBezTo>
                    <a:pt x="1473" y="345"/>
                    <a:pt x="1475" y="348"/>
                    <a:pt x="1475" y="350"/>
                  </a:cubicBezTo>
                  <a:cubicBezTo>
                    <a:pt x="1476" y="347"/>
                    <a:pt x="1479" y="350"/>
                    <a:pt x="1478" y="347"/>
                  </a:cubicBezTo>
                  <a:close/>
                  <a:moveTo>
                    <a:pt x="1444" y="363"/>
                  </a:moveTo>
                  <a:cubicBezTo>
                    <a:pt x="1444" y="364"/>
                    <a:pt x="1442" y="364"/>
                    <a:pt x="1443" y="365"/>
                  </a:cubicBezTo>
                  <a:cubicBezTo>
                    <a:pt x="1446" y="367"/>
                    <a:pt x="1449" y="365"/>
                    <a:pt x="1445" y="361"/>
                  </a:cubicBezTo>
                  <a:cubicBezTo>
                    <a:pt x="1442" y="362"/>
                    <a:pt x="1439" y="357"/>
                    <a:pt x="1435" y="357"/>
                  </a:cubicBezTo>
                  <a:cubicBezTo>
                    <a:pt x="1436" y="359"/>
                    <a:pt x="1436" y="361"/>
                    <a:pt x="1438" y="364"/>
                  </a:cubicBezTo>
                  <a:cubicBezTo>
                    <a:pt x="1440" y="364"/>
                    <a:pt x="1442" y="360"/>
                    <a:pt x="1444" y="363"/>
                  </a:cubicBezTo>
                  <a:close/>
                  <a:moveTo>
                    <a:pt x="1242" y="447"/>
                  </a:moveTo>
                  <a:cubicBezTo>
                    <a:pt x="1244" y="451"/>
                    <a:pt x="1249" y="448"/>
                    <a:pt x="1246" y="443"/>
                  </a:cubicBezTo>
                  <a:cubicBezTo>
                    <a:pt x="1235" y="447"/>
                    <a:pt x="1227" y="447"/>
                    <a:pt x="1217" y="455"/>
                  </a:cubicBezTo>
                  <a:cubicBezTo>
                    <a:pt x="1225" y="457"/>
                    <a:pt x="1240" y="454"/>
                    <a:pt x="1242" y="447"/>
                  </a:cubicBezTo>
                  <a:close/>
                  <a:moveTo>
                    <a:pt x="1416" y="400"/>
                  </a:moveTo>
                  <a:cubicBezTo>
                    <a:pt x="1418" y="402"/>
                    <a:pt x="1420" y="408"/>
                    <a:pt x="1422" y="405"/>
                  </a:cubicBezTo>
                  <a:cubicBezTo>
                    <a:pt x="1418" y="400"/>
                    <a:pt x="1416" y="397"/>
                    <a:pt x="1415" y="392"/>
                  </a:cubicBezTo>
                  <a:cubicBezTo>
                    <a:pt x="1418" y="395"/>
                    <a:pt x="1420" y="402"/>
                    <a:pt x="1422" y="401"/>
                  </a:cubicBezTo>
                  <a:cubicBezTo>
                    <a:pt x="1419" y="395"/>
                    <a:pt x="1417" y="391"/>
                    <a:pt x="1412" y="388"/>
                  </a:cubicBezTo>
                  <a:cubicBezTo>
                    <a:pt x="1414" y="396"/>
                    <a:pt x="1400" y="392"/>
                    <a:pt x="1399" y="399"/>
                  </a:cubicBezTo>
                  <a:cubicBezTo>
                    <a:pt x="1392" y="395"/>
                    <a:pt x="1387" y="414"/>
                    <a:pt x="1379" y="409"/>
                  </a:cubicBezTo>
                  <a:cubicBezTo>
                    <a:pt x="1379" y="411"/>
                    <a:pt x="1382" y="416"/>
                    <a:pt x="1379" y="417"/>
                  </a:cubicBezTo>
                  <a:cubicBezTo>
                    <a:pt x="1375" y="413"/>
                    <a:pt x="1375" y="416"/>
                    <a:pt x="1374" y="419"/>
                  </a:cubicBezTo>
                  <a:cubicBezTo>
                    <a:pt x="1373" y="418"/>
                    <a:pt x="1372" y="416"/>
                    <a:pt x="1371" y="416"/>
                  </a:cubicBezTo>
                  <a:cubicBezTo>
                    <a:pt x="1379" y="428"/>
                    <a:pt x="1382" y="412"/>
                    <a:pt x="1388" y="419"/>
                  </a:cubicBezTo>
                  <a:cubicBezTo>
                    <a:pt x="1395" y="428"/>
                    <a:pt x="1396" y="433"/>
                    <a:pt x="1402" y="436"/>
                  </a:cubicBezTo>
                  <a:cubicBezTo>
                    <a:pt x="1398" y="428"/>
                    <a:pt x="1389" y="422"/>
                    <a:pt x="1388" y="415"/>
                  </a:cubicBezTo>
                  <a:cubicBezTo>
                    <a:pt x="1389" y="415"/>
                    <a:pt x="1390" y="414"/>
                    <a:pt x="1390" y="414"/>
                  </a:cubicBezTo>
                  <a:cubicBezTo>
                    <a:pt x="1393" y="418"/>
                    <a:pt x="1396" y="422"/>
                    <a:pt x="1398" y="426"/>
                  </a:cubicBezTo>
                  <a:cubicBezTo>
                    <a:pt x="1400" y="426"/>
                    <a:pt x="1402" y="425"/>
                    <a:pt x="1403" y="428"/>
                  </a:cubicBezTo>
                  <a:cubicBezTo>
                    <a:pt x="1405" y="427"/>
                    <a:pt x="1404" y="420"/>
                    <a:pt x="1406" y="427"/>
                  </a:cubicBezTo>
                  <a:cubicBezTo>
                    <a:pt x="1409" y="424"/>
                    <a:pt x="1407" y="421"/>
                    <a:pt x="1413" y="424"/>
                  </a:cubicBezTo>
                  <a:cubicBezTo>
                    <a:pt x="1414" y="423"/>
                    <a:pt x="1408" y="417"/>
                    <a:pt x="1410" y="416"/>
                  </a:cubicBezTo>
                  <a:cubicBezTo>
                    <a:pt x="1412" y="419"/>
                    <a:pt x="1415" y="426"/>
                    <a:pt x="1418" y="426"/>
                  </a:cubicBezTo>
                  <a:cubicBezTo>
                    <a:pt x="1413" y="419"/>
                    <a:pt x="1412" y="414"/>
                    <a:pt x="1407" y="415"/>
                  </a:cubicBezTo>
                  <a:cubicBezTo>
                    <a:pt x="1405" y="416"/>
                    <a:pt x="1410" y="421"/>
                    <a:pt x="1405" y="421"/>
                  </a:cubicBezTo>
                  <a:cubicBezTo>
                    <a:pt x="1404" y="415"/>
                    <a:pt x="1403" y="419"/>
                    <a:pt x="1400" y="414"/>
                  </a:cubicBezTo>
                  <a:cubicBezTo>
                    <a:pt x="1402" y="413"/>
                    <a:pt x="1404" y="418"/>
                    <a:pt x="1406" y="415"/>
                  </a:cubicBezTo>
                  <a:cubicBezTo>
                    <a:pt x="1407" y="412"/>
                    <a:pt x="1401" y="410"/>
                    <a:pt x="1403" y="409"/>
                  </a:cubicBezTo>
                  <a:cubicBezTo>
                    <a:pt x="1407" y="412"/>
                    <a:pt x="1405" y="410"/>
                    <a:pt x="1410" y="410"/>
                  </a:cubicBezTo>
                  <a:cubicBezTo>
                    <a:pt x="1407" y="405"/>
                    <a:pt x="1413" y="405"/>
                    <a:pt x="1411" y="400"/>
                  </a:cubicBezTo>
                  <a:cubicBezTo>
                    <a:pt x="1416" y="405"/>
                    <a:pt x="1409" y="404"/>
                    <a:pt x="1413" y="409"/>
                  </a:cubicBezTo>
                  <a:cubicBezTo>
                    <a:pt x="1417" y="407"/>
                    <a:pt x="1413" y="402"/>
                    <a:pt x="1416" y="400"/>
                  </a:cubicBezTo>
                  <a:close/>
                  <a:moveTo>
                    <a:pt x="1427" y="403"/>
                  </a:moveTo>
                  <a:cubicBezTo>
                    <a:pt x="1424" y="397"/>
                    <a:pt x="1423" y="389"/>
                    <a:pt x="1416" y="388"/>
                  </a:cubicBezTo>
                  <a:cubicBezTo>
                    <a:pt x="1424" y="392"/>
                    <a:pt x="1420" y="402"/>
                    <a:pt x="1427" y="403"/>
                  </a:cubicBezTo>
                  <a:close/>
                  <a:moveTo>
                    <a:pt x="1266" y="471"/>
                  </a:moveTo>
                  <a:cubicBezTo>
                    <a:pt x="1261" y="465"/>
                    <a:pt x="1261" y="462"/>
                    <a:pt x="1256" y="458"/>
                  </a:cubicBezTo>
                  <a:cubicBezTo>
                    <a:pt x="1261" y="465"/>
                    <a:pt x="1260" y="470"/>
                    <a:pt x="1266" y="471"/>
                  </a:cubicBezTo>
                  <a:close/>
                  <a:moveTo>
                    <a:pt x="1290" y="471"/>
                  </a:moveTo>
                  <a:cubicBezTo>
                    <a:pt x="1288" y="467"/>
                    <a:pt x="1288" y="463"/>
                    <a:pt x="1284" y="464"/>
                  </a:cubicBezTo>
                  <a:cubicBezTo>
                    <a:pt x="1290" y="470"/>
                    <a:pt x="1285" y="471"/>
                    <a:pt x="1288" y="476"/>
                  </a:cubicBezTo>
                  <a:cubicBezTo>
                    <a:pt x="1290" y="472"/>
                    <a:pt x="1287" y="472"/>
                    <a:pt x="1293" y="475"/>
                  </a:cubicBezTo>
                  <a:cubicBezTo>
                    <a:pt x="1290" y="469"/>
                    <a:pt x="1310" y="479"/>
                    <a:pt x="1305" y="467"/>
                  </a:cubicBezTo>
                  <a:cubicBezTo>
                    <a:pt x="1300" y="464"/>
                    <a:pt x="1297" y="469"/>
                    <a:pt x="1294" y="467"/>
                  </a:cubicBezTo>
                  <a:cubicBezTo>
                    <a:pt x="1293" y="460"/>
                    <a:pt x="1297" y="463"/>
                    <a:pt x="1292" y="455"/>
                  </a:cubicBezTo>
                  <a:cubicBezTo>
                    <a:pt x="1298" y="460"/>
                    <a:pt x="1303" y="465"/>
                    <a:pt x="1308" y="467"/>
                  </a:cubicBezTo>
                  <a:cubicBezTo>
                    <a:pt x="1311" y="461"/>
                    <a:pt x="1318" y="465"/>
                    <a:pt x="1320" y="462"/>
                  </a:cubicBezTo>
                  <a:cubicBezTo>
                    <a:pt x="1319" y="460"/>
                    <a:pt x="1317" y="456"/>
                    <a:pt x="1316" y="456"/>
                  </a:cubicBezTo>
                  <a:cubicBezTo>
                    <a:pt x="1316" y="459"/>
                    <a:pt x="1308" y="467"/>
                    <a:pt x="1301" y="460"/>
                  </a:cubicBezTo>
                  <a:cubicBezTo>
                    <a:pt x="1305" y="460"/>
                    <a:pt x="1295" y="445"/>
                    <a:pt x="1295" y="449"/>
                  </a:cubicBezTo>
                  <a:cubicBezTo>
                    <a:pt x="1296" y="452"/>
                    <a:pt x="1302" y="457"/>
                    <a:pt x="1299" y="457"/>
                  </a:cubicBezTo>
                  <a:cubicBezTo>
                    <a:pt x="1299" y="458"/>
                    <a:pt x="1298" y="458"/>
                    <a:pt x="1297" y="458"/>
                  </a:cubicBezTo>
                  <a:cubicBezTo>
                    <a:pt x="1295" y="455"/>
                    <a:pt x="1295" y="451"/>
                    <a:pt x="1291" y="451"/>
                  </a:cubicBezTo>
                  <a:cubicBezTo>
                    <a:pt x="1292" y="453"/>
                    <a:pt x="1291" y="453"/>
                    <a:pt x="1289" y="454"/>
                  </a:cubicBezTo>
                  <a:cubicBezTo>
                    <a:pt x="1290" y="456"/>
                    <a:pt x="1292" y="458"/>
                    <a:pt x="1291" y="459"/>
                  </a:cubicBezTo>
                  <a:cubicBezTo>
                    <a:pt x="1289" y="454"/>
                    <a:pt x="1281" y="455"/>
                    <a:pt x="1282" y="459"/>
                  </a:cubicBezTo>
                  <a:cubicBezTo>
                    <a:pt x="1283" y="459"/>
                    <a:pt x="1283" y="459"/>
                    <a:pt x="1284" y="460"/>
                  </a:cubicBezTo>
                  <a:cubicBezTo>
                    <a:pt x="1285" y="459"/>
                    <a:pt x="1286" y="461"/>
                    <a:pt x="1287" y="461"/>
                  </a:cubicBezTo>
                  <a:cubicBezTo>
                    <a:pt x="1286" y="459"/>
                    <a:pt x="1285" y="457"/>
                    <a:pt x="1287" y="457"/>
                  </a:cubicBezTo>
                  <a:cubicBezTo>
                    <a:pt x="1290" y="463"/>
                    <a:pt x="1294" y="469"/>
                    <a:pt x="1290" y="471"/>
                  </a:cubicBezTo>
                  <a:close/>
                  <a:moveTo>
                    <a:pt x="1213" y="497"/>
                  </a:moveTo>
                  <a:cubicBezTo>
                    <a:pt x="1211" y="497"/>
                    <a:pt x="1209" y="491"/>
                    <a:pt x="1206" y="494"/>
                  </a:cubicBezTo>
                  <a:cubicBezTo>
                    <a:pt x="1209" y="497"/>
                    <a:pt x="1205" y="501"/>
                    <a:pt x="1210" y="502"/>
                  </a:cubicBezTo>
                  <a:cubicBezTo>
                    <a:pt x="1206" y="494"/>
                    <a:pt x="1214" y="499"/>
                    <a:pt x="1213" y="497"/>
                  </a:cubicBezTo>
                  <a:close/>
                  <a:moveTo>
                    <a:pt x="1206" y="504"/>
                  </a:moveTo>
                  <a:cubicBezTo>
                    <a:pt x="1204" y="501"/>
                    <a:pt x="1198" y="490"/>
                    <a:pt x="1199" y="495"/>
                  </a:cubicBezTo>
                  <a:cubicBezTo>
                    <a:pt x="1207" y="504"/>
                    <a:pt x="1203" y="506"/>
                    <a:pt x="1209" y="512"/>
                  </a:cubicBezTo>
                  <a:cubicBezTo>
                    <a:pt x="1213" y="506"/>
                    <a:pt x="1235" y="505"/>
                    <a:pt x="1235" y="494"/>
                  </a:cubicBezTo>
                  <a:cubicBezTo>
                    <a:pt x="1226" y="494"/>
                    <a:pt x="1220" y="508"/>
                    <a:pt x="1218" y="499"/>
                  </a:cubicBezTo>
                  <a:cubicBezTo>
                    <a:pt x="1214" y="502"/>
                    <a:pt x="1212" y="502"/>
                    <a:pt x="1206" y="504"/>
                  </a:cubicBezTo>
                  <a:close/>
                  <a:moveTo>
                    <a:pt x="1367" y="439"/>
                  </a:moveTo>
                  <a:cubicBezTo>
                    <a:pt x="1367" y="436"/>
                    <a:pt x="1362" y="430"/>
                    <a:pt x="1362" y="426"/>
                  </a:cubicBezTo>
                  <a:cubicBezTo>
                    <a:pt x="1360" y="426"/>
                    <a:pt x="1359" y="427"/>
                    <a:pt x="1358" y="428"/>
                  </a:cubicBezTo>
                  <a:cubicBezTo>
                    <a:pt x="1364" y="432"/>
                    <a:pt x="1362" y="440"/>
                    <a:pt x="1367" y="439"/>
                  </a:cubicBezTo>
                  <a:close/>
                  <a:moveTo>
                    <a:pt x="1380" y="434"/>
                  </a:moveTo>
                  <a:cubicBezTo>
                    <a:pt x="1379" y="434"/>
                    <a:pt x="1379" y="434"/>
                    <a:pt x="1378" y="433"/>
                  </a:cubicBezTo>
                  <a:cubicBezTo>
                    <a:pt x="1379" y="432"/>
                    <a:pt x="1380" y="432"/>
                    <a:pt x="1381" y="431"/>
                  </a:cubicBezTo>
                  <a:cubicBezTo>
                    <a:pt x="1379" y="428"/>
                    <a:pt x="1377" y="426"/>
                    <a:pt x="1375" y="426"/>
                  </a:cubicBezTo>
                  <a:cubicBezTo>
                    <a:pt x="1376" y="428"/>
                    <a:pt x="1378" y="430"/>
                    <a:pt x="1377" y="431"/>
                  </a:cubicBezTo>
                  <a:cubicBezTo>
                    <a:pt x="1376" y="430"/>
                    <a:pt x="1374" y="429"/>
                    <a:pt x="1373" y="429"/>
                  </a:cubicBezTo>
                  <a:cubicBezTo>
                    <a:pt x="1374" y="431"/>
                    <a:pt x="1376" y="433"/>
                    <a:pt x="1377" y="435"/>
                  </a:cubicBezTo>
                  <a:cubicBezTo>
                    <a:pt x="1378" y="434"/>
                    <a:pt x="1381" y="436"/>
                    <a:pt x="1380" y="434"/>
                  </a:cubicBezTo>
                  <a:close/>
                  <a:moveTo>
                    <a:pt x="1278" y="482"/>
                  </a:moveTo>
                  <a:cubicBezTo>
                    <a:pt x="1272" y="475"/>
                    <a:pt x="1277" y="477"/>
                    <a:pt x="1280" y="479"/>
                  </a:cubicBezTo>
                  <a:cubicBezTo>
                    <a:pt x="1277" y="477"/>
                    <a:pt x="1275" y="470"/>
                    <a:pt x="1273" y="470"/>
                  </a:cubicBezTo>
                  <a:cubicBezTo>
                    <a:pt x="1276" y="476"/>
                    <a:pt x="1269" y="477"/>
                    <a:pt x="1278" y="482"/>
                  </a:cubicBezTo>
                  <a:close/>
                  <a:moveTo>
                    <a:pt x="1284" y="479"/>
                  </a:moveTo>
                  <a:cubicBezTo>
                    <a:pt x="1280" y="474"/>
                    <a:pt x="1281" y="472"/>
                    <a:pt x="1276" y="469"/>
                  </a:cubicBezTo>
                  <a:cubicBezTo>
                    <a:pt x="1279" y="473"/>
                    <a:pt x="1279" y="479"/>
                    <a:pt x="1284" y="479"/>
                  </a:cubicBezTo>
                  <a:close/>
                  <a:moveTo>
                    <a:pt x="1369" y="435"/>
                  </a:moveTo>
                  <a:cubicBezTo>
                    <a:pt x="1370" y="437"/>
                    <a:pt x="1372" y="435"/>
                    <a:pt x="1374" y="434"/>
                  </a:cubicBezTo>
                  <a:cubicBezTo>
                    <a:pt x="1369" y="428"/>
                    <a:pt x="1370" y="433"/>
                    <a:pt x="1367" y="432"/>
                  </a:cubicBezTo>
                  <a:cubicBezTo>
                    <a:pt x="1367" y="433"/>
                    <a:pt x="1368" y="434"/>
                    <a:pt x="1369" y="435"/>
                  </a:cubicBezTo>
                  <a:close/>
                  <a:moveTo>
                    <a:pt x="1503" y="389"/>
                  </a:moveTo>
                  <a:cubicBezTo>
                    <a:pt x="1509" y="389"/>
                    <a:pt x="1501" y="383"/>
                    <a:pt x="1504" y="383"/>
                  </a:cubicBezTo>
                  <a:cubicBezTo>
                    <a:pt x="1505" y="382"/>
                    <a:pt x="1508" y="384"/>
                    <a:pt x="1507" y="381"/>
                  </a:cubicBezTo>
                  <a:cubicBezTo>
                    <a:pt x="1505" y="382"/>
                    <a:pt x="1503" y="380"/>
                    <a:pt x="1501" y="376"/>
                  </a:cubicBezTo>
                  <a:cubicBezTo>
                    <a:pt x="1500" y="377"/>
                    <a:pt x="1499" y="377"/>
                    <a:pt x="1498" y="378"/>
                  </a:cubicBezTo>
                  <a:cubicBezTo>
                    <a:pt x="1502" y="382"/>
                    <a:pt x="1500" y="384"/>
                    <a:pt x="1503" y="389"/>
                  </a:cubicBezTo>
                  <a:close/>
                  <a:moveTo>
                    <a:pt x="1257" y="488"/>
                  </a:moveTo>
                  <a:cubicBezTo>
                    <a:pt x="1259" y="484"/>
                    <a:pt x="1262" y="485"/>
                    <a:pt x="1263" y="482"/>
                  </a:cubicBezTo>
                  <a:cubicBezTo>
                    <a:pt x="1262" y="483"/>
                    <a:pt x="1260" y="481"/>
                    <a:pt x="1258" y="480"/>
                  </a:cubicBezTo>
                  <a:cubicBezTo>
                    <a:pt x="1261" y="486"/>
                    <a:pt x="1253" y="481"/>
                    <a:pt x="1257" y="488"/>
                  </a:cubicBezTo>
                  <a:close/>
                  <a:moveTo>
                    <a:pt x="1392" y="436"/>
                  </a:moveTo>
                  <a:cubicBezTo>
                    <a:pt x="1394" y="439"/>
                    <a:pt x="1395" y="442"/>
                    <a:pt x="1397" y="442"/>
                  </a:cubicBezTo>
                  <a:cubicBezTo>
                    <a:pt x="1392" y="436"/>
                    <a:pt x="1396" y="438"/>
                    <a:pt x="1399" y="437"/>
                  </a:cubicBezTo>
                  <a:cubicBezTo>
                    <a:pt x="1395" y="432"/>
                    <a:pt x="1394" y="435"/>
                    <a:pt x="1392" y="436"/>
                  </a:cubicBezTo>
                  <a:close/>
                  <a:moveTo>
                    <a:pt x="1394" y="458"/>
                  </a:moveTo>
                  <a:cubicBezTo>
                    <a:pt x="1398" y="458"/>
                    <a:pt x="1403" y="459"/>
                    <a:pt x="1399" y="453"/>
                  </a:cubicBezTo>
                  <a:cubicBezTo>
                    <a:pt x="1396" y="453"/>
                    <a:pt x="1398" y="456"/>
                    <a:pt x="1398" y="457"/>
                  </a:cubicBezTo>
                  <a:cubicBezTo>
                    <a:pt x="1396" y="455"/>
                    <a:pt x="1394" y="451"/>
                    <a:pt x="1393" y="452"/>
                  </a:cubicBezTo>
                  <a:cubicBezTo>
                    <a:pt x="1393" y="452"/>
                    <a:pt x="1393" y="454"/>
                    <a:pt x="1392" y="452"/>
                  </a:cubicBezTo>
                  <a:cubicBezTo>
                    <a:pt x="1391" y="451"/>
                    <a:pt x="1390" y="450"/>
                    <a:pt x="1390" y="451"/>
                  </a:cubicBezTo>
                  <a:cubicBezTo>
                    <a:pt x="1391" y="453"/>
                    <a:pt x="1393" y="456"/>
                    <a:pt x="1394" y="458"/>
                  </a:cubicBezTo>
                  <a:close/>
                  <a:moveTo>
                    <a:pt x="602" y="789"/>
                  </a:moveTo>
                  <a:cubicBezTo>
                    <a:pt x="601" y="790"/>
                    <a:pt x="599" y="787"/>
                    <a:pt x="598" y="787"/>
                  </a:cubicBezTo>
                  <a:cubicBezTo>
                    <a:pt x="599" y="788"/>
                    <a:pt x="600" y="790"/>
                    <a:pt x="599" y="791"/>
                  </a:cubicBezTo>
                  <a:cubicBezTo>
                    <a:pt x="598" y="790"/>
                    <a:pt x="598" y="789"/>
                    <a:pt x="597" y="789"/>
                  </a:cubicBezTo>
                  <a:cubicBezTo>
                    <a:pt x="601" y="791"/>
                    <a:pt x="604" y="801"/>
                    <a:pt x="603" y="797"/>
                  </a:cubicBezTo>
                  <a:cubicBezTo>
                    <a:pt x="603" y="795"/>
                    <a:pt x="602" y="792"/>
                    <a:pt x="602" y="789"/>
                  </a:cubicBezTo>
                  <a:close/>
                  <a:moveTo>
                    <a:pt x="1397" y="469"/>
                  </a:moveTo>
                  <a:cubicBezTo>
                    <a:pt x="1402" y="468"/>
                    <a:pt x="1401" y="464"/>
                    <a:pt x="1406" y="463"/>
                  </a:cubicBezTo>
                  <a:cubicBezTo>
                    <a:pt x="1407" y="465"/>
                    <a:pt x="1408" y="468"/>
                    <a:pt x="1409" y="468"/>
                  </a:cubicBezTo>
                  <a:cubicBezTo>
                    <a:pt x="1408" y="465"/>
                    <a:pt x="1409" y="464"/>
                    <a:pt x="1407" y="461"/>
                  </a:cubicBezTo>
                  <a:cubicBezTo>
                    <a:pt x="1400" y="463"/>
                    <a:pt x="1397" y="463"/>
                    <a:pt x="1397" y="469"/>
                  </a:cubicBezTo>
                  <a:close/>
                  <a:moveTo>
                    <a:pt x="1197" y="580"/>
                  </a:moveTo>
                  <a:cubicBezTo>
                    <a:pt x="1199" y="578"/>
                    <a:pt x="1206" y="580"/>
                    <a:pt x="1201" y="575"/>
                  </a:cubicBezTo>
                  <a:cubicBezTo>
                    <a:pt x="1199" y="576"/>
                    <a:pt x="1195" y="576"/>
                    <a:pt x="1197" y="580"/>
                  </a:cubicBezTo>
                  <a:close/>
                  <a:moveTo>
                    <a:pt x="1279" y="560"/>
                  </a:moveTo>
                  <a:cubicBezTo>
                    <a:pt x="1278" y="562"/>
                    <a:pt x="1277" y="563"/>
                    <a:pt x="1275" y="562"/>
                  </a:cubicBezTo>
                  <a:cubicBezTo>
                    <a:pt x="1277" y="564"/>
                    <a:pt x="1279" y="566"/>
                    <a:pt x="1281" y="567"/>
                  </a:cubicBezTo>
                  <a:cubicBezTo>
                    <a:pt x="1281" y="561"/>
                    <a:pt x="1289" y="559"/>
                    <a:pt x="1291" y="553"/>
                  </a:cubicBezTo>
                  <a:cubicBezTo>
                    <a:pt x="1292" y="555"/>
                    <a:pt x="1294" y="557"/>
                    <a:pt x="1295" y="557"/>
                  </a:cubicBezTo>
                  <a:cubicBezTo>
                    <a:pt x="1294" y="555"/>
                    <a:pt x="1292" y="553"/>
                    <a:pt x="1293" y="552"/>
                  </a:cubicBezTo>
                  <a:cubicBezTo>
                    <a:pt x="1295" y="551"/>
                    <a:pt x="1296" y="556"/>
                    <a:pt x="1298" y="556"/>
                  </a:cubicBezTo>
                  <a:cubicBezTo>
                    <a:pt x="1298" y="554"/>
                    <a:pt x="1295" y="550"/>
                    <a:pt x="1298" y="550"/>
                  </a:cubicBezTo>
                  <a:cubicBezTo>
                    <a:pt x="1303" y="557"/>
                    <a:pt x="1307" y="550"/>
                    <a:pt x="1311" y="548"/>
                  </a:cubicBezTo>
                  <a:cubicBezTo>
                    <a:pt x="1307" y="542"/>
                    <a:pt x="1303" y="544"/>
                    <a:pt x="1303" y="537"/>
                  </a:cubicBezTo>
                  <a:cubicBezTo>
                    <a:pt x="1297" y="536"/>
                    <a:pt x="1293" y="537"/>
                    <a:pt x="1292" y="543"/>
                  </a:cubicBezTo>
                  <a:cubicBezTo>
                    <a:pt x="1295" y="544"/>
                    <a:pt x="1298" y="543"/>
                    <a:pt x="1300" y="545"/>
                  </a:cubicBezTo>
                  <a:cubicBezTo>
                    <a:pt x="1296" y="547"/>
                    <a:pt x="1296" y="544"/>
                    <a:pt x="1296" y="549"/>
                  </a:cubicBezTo>
                  <a:cubicBezTo>
                    <a:pt x="1290" y="546"/>
                    <a:pt x="1278" y="555"/>
                    <a:pt x="1273" y="559"/>
                  </a:cubicBezTo>
                  <a:cubicBezTo>
                    <a:pt x="1275" y="560"/>
                    <a:pt x="1277" y="557"/>
                    <a:pt x="1279" y="560"/>
                  </a:cubicBezTo>
                  <a:close/>
                  <a:moveTo>
                    <a:pt x="1215" y="605"/>
                  </a:moveTo>
                  <a:cubicBezTo>
                    <a:pt x="1223" y="609"/>
                    <a:pt x="1238" y="605"/>
                    <a:pt x="1240" y="597"/>
                  </a:cubicBezTo>
                  <a:cubicBezTo>
                    <a:pt x="1233" y="598"/>
                    <a:pt x="1223" y="597"/>
                    <a:pt x="1219" y="602"/>
                  </a:cubicBezTo>
                  <a:cubicBezTo>
                    <a:pt x="1220" y="597"/>
                    <a:pt x="1215" y="596"/>
                    <a:pt x="1216" y="591"/>
                  </a:cubicBezTo>
                  <a:cubicBezTo>
                    <a:pt x="1215" y="593"/>
                    <a:pt x="1208" y="592"/>
                    <a:pt x="1210" y="596"/>
                  </a:cubicBezTo>
                  <a:cubicBezTo>
                    <a:pt x="1214" y="599"/>
                    <a:pt x="1213" y="593"/>
                    <a:pt x="1215" y="596"/>
                  </a:cubicBezTo>
                  <a:cubicBezTo>
                    <a:pt x="1216" y="597"/>
                    <a:pt x="1217" y="599"/>
                    <a:pt x="1218" y="600"/>
                  </a:cubicBezTo>
                  <a:cubicBezTo>
                    <a:pt x="1215" y="601"/>
                    <a:pt x="1213" y="602"/>
                    <a:pt x="1215" y="605"/>
                  </a:cubicBezTo>
                  <a:close/>
                  <a:moveTo>
                    <a:pt x="1231" y="586"/>
                  </a:moveTo>
                  <a:cubicBezTo>
                    <a:pt x="1229" y="587"/>
                    <a:pt x="1222" y="587"/>
                    <a:pt x="1223" y="590"/>
                  </a:cubicBezTo>
                  <a:cubicBezTo>
                    <a:pt x="1226" y="589"/>
                    <a:pt x="1232" y="591"/>
                    <a:pt x="1231" y="586"/>
                  </a:cubicBezTo>
                  <a:close/>
                  <a:moveTo>
                    <a:pt x="1155" y="624"/>
                  </a:moveTo>
                  <a:cubicBezTo>
                    <a:pt x="1157" y="622"/>
                    <a:pt x="1165" y="623"/>
                    <a:pt x="1165" y="618"/>
                  </a:cubicBezTo>
                  <a:cubicBezTo>
                    <a:pt x="1160" y="615"/>
                    <a:pt x="1152" y="618"/>
                    <a:pt x="1155" y="624"/>
                  </a:cubicBezTo>
                  <a:close/>
                  <a:moveTo>
                    <a:pt x="503" y="897"/>
                  </a:moveTo>
                  <a:cubicBezTo>
                    <a:pt x="507" y="900"/>
                    <a:pt x="507" y="890"/>
                    <a:pt x="504" y="889"/>
                  </a:cubicBezTo>
                  <a:cubicBezTo>
                    <a:pt x="504" y="892"/>
                    <a:pt x="501" y="893"/>
                    <a:pt x="503" y="897"/>
                  </a:cubicBezTo>
                  <a:close/>
                  <a:moveTo>
                    <a:pt x="610" y="855"/>
                  </a:moveTo>
                  <a:cubicBezTo>
                    <a:pt x="611" y="854"/>
                    <a:pt x="613" y="853"/>
                    <a:pt x="613" y="850"/>
                  </a:cubicBezTo>
                  <a:cubicBezTo>
                    <a:pt x="611" y="850"/>
                    <a:pt x="609" y="852"/>
                    <a:pt x="608" y="850"/>
                  </a:cubicBezTo>
                  <a:cubicBezTo>
                    <a:pt x="609" y="850"/>
                    <a:pt x="607" y="848"/>
                    <a:pt x="606" y="849"/>
                  </a:cubicBezTo>
                  <a:cubicBezTo>
                    <a:pt x="607" y="851"/>
                    <a:pt x="608" y="853"/>
                    <a:pt x="610" y="855"/>
                  </a:cubicBezTo>
                  <a:close/>
                  <a:moveTo>
                    <a:pt x="1267" y="582"/>
                  </a:moveTo>
                  <a:cubicBezTo>
                    <a:pt x="1267" y="585"/>
                    <a:pt x="1264" y="586"/>
                    <a:pt x="1262" y="588"/>
                  </a:cubicBezTo>
                  <a:cubicBezTo>
                    <a:pt x="1261" y="586"/>
                    <a:pt x="1258" y="582"/>
                    <a:pt x="1259" y="585"/>
                  </a:cubicBezTo>
                  <a:cubicBezTo>
                    <a:pt x="1261" y="589"/>
                    <a:pt x="1263" y="593"/>
                    <a:pt x="1266" y="592"/>
                  </a:cubicBezTo>
                  <a:cubicBezTo>
                    <a:pt x="1265" y="589"/>
                    <a:pt x="1269" y="590"/>
                    <a:pt x="1273" y="591"/>
                  </a:cubicBezTo>
                  <a:cubicBezTo>
                    <a:pt x="1268" y="586"/>
                    <a:pt x="1274" y="587"/>
                    <a:pt x="1273" y="583"/>
                  </a:cubicBezTo>
                  <a:cubicBezTo>
                    <a:pt x="1268" y="584"/>
                    <a:pt x="1270" y="588"/>
                    <a:pt x="1267" y="582"/>
                  </a:cubicBezTo>
                  <a:close/>
                  <a:moveTo>
                    <a:pt x="656" y="836"/>
                  </a:moveTo>
                  <a:cubicBezTo>
                    <a:pt x="661" y="843"/>
                    <a:pt x="666" y="837"/>
                    <a:pt x="666" y="832"/>
                  </a:cubicBezTo>
                  <a:cubicBezTo>
                    <a:pt x="662" y="835"/>
                    <a:pt x="661" y="837"/>
                    <a:pt x="656" y="836"/>
                  </a:cubicBezTo>
                  <a:close/>
                  <a:moveTo>
                    <a:pt x="1277" y="587"/>
                  </a:moveTo>
                  <a:cubicBezTo>
                    <a:pt x="1280" y="586"/>
                    <a:pt x="1281" y="584"/>
                    <a:pt x="1280" y="580"/>
                  </a:cubicBezTo>
                  <a:cubicBezTo>
                    <a:pt x="1279" y="585"/>
                    <a:pt x="1273" y="580"/>
                    <a:pt x="1277" y="587"/>
                  </a:cubicBezTo>
                  <a:close/>
                  <a:moveTo>
                    <a:pt x="1257" y="596"/>
                  </a:moveTo>
                  <a:cubicBezTo>
                    <a:pt x="1256" y="598"/>
                    <a:pt x="1253" y="599"/>
                    <a:pt x="1248" y="601"/>
                  </a:cubicBezTo>
                  <a:cubicBezTo>
                    <a:pt x="1251" y="608"/>
                    <a:pt x="1253" y="600"/>
                    <a:pt x="1255" y="604"/>
                  </a:cubicBezTo>
                  <a:cubicBezTo>
                    <a:pt x="1256" y="614"/>
                    <a:pt x="1236" y="611"/>
                    <a:pt x="1237" y="615"/>
                  </a:cubicBezTo>
                  <a:cubicBezTo>
                    <a:pt x="1236" y="613"/>
                    <a:pt x="1236" y="612"/>
                    <a:pt x="1234" y="609"/>
                  </a:cubicBezTo>
                  <a:cubicBezTo>
                    <a:pt x="1232" y="611"/>
                    <a:pt x="1231" y="619"/>
                    <a:pt x="1238" y="623"/>
                  </a:cubicBezTo>
                  <a:cubicBezTo>
                    <a:pt x="1232" y="613"/>
                    <a:pt x="1247" y="618"/>
                    <a:pt x="1249" y="612"/>
                  </a:cubicBezTo>
                  <a:cubicBezTo>
                    <a:pt x="1249" y="617"/>
                    <a:pt x="1250" y="614"/>
                    <a:pt x="1253" y="616"/>
                  </a:cubicBezTo>
                  <a:cubicBezTo>
                    <a:pt x="1257" y="615"/>
                    <a:pt x="1254" y="612"/>
                    <a:pt x="1254" y="610"/>
                  </a:cubicBezTo>
                  <a:cubicBezTo>
                    <a:pt x="1256" y="610"/>
                    <a:pt x="1257" y="614"/>
                    <a:pt x="1259" y="612"/>
                  </a:cubicBezTo>
                  <a:cubicBezTo>
                    <a:pt x="1258" y="609"/>
                    <a:pt x="1255" y="609"/>
                    <a:pt x="1256" y="607"/>
                  </a:cubicBezTo>
                  <a:cubicBezTo>
                    <a:pt x="1258" y="606"/>
                    <a:pt x="1260" y="615"/>
                    <a:pt x="1262" y="611"/>
                  </a:cubicBezTo>
                  <a:cubicBezTo>
                    <a:pt x="1261" y="607"/>
                    <a:pt x="1264" y="600"/>
                    <a:pt x="1257" y="596"/>
                  </a:cubicBezTo>
                  <a:close/>
                  <a:moveTo>
                    <a:pt x="1264" y="604"/>
                  </a:moveTo>
                  <a:cubicBezTo>
                    <a:pt x="1266" y="604"/>
                    <a:pt x="1267" y="603"/>
                    <a:pt x="1269" y="602"/>
                  </a:cubicBezTo>
                  <a:cubicBezTo>
                    <a:pt x="1267" y="600"/>
                    <a:pt x="1265" y="594"/>
                    <a:pt x="1263" y="595"/>
                  </a:cubicBezTo>
                  <a:cubicBezTo>
                    <a:pt x="1265" y="601"/>
                    <a:pt x="1260" y="594"/>
                    <a:pt x="1259" y="595"/>
                  </a:cubicBezTo>
                  <a:cubicBezTo>
                    <a:pt x="1261" y="598"/>
                    <a:pt x="1263" y="601"/>
                    <a:pt x="1264" y="604"/>
                  </a:cubicBezTo>
                  <a:close/>
                  <a:moveTo>
                    <a:pt x="687" y="842"/>
                  </a:moveTo>
                  <a:cubicBezTo>
                    <a:pt x="685" y="840"/>
                    <a:pt x="689" y="840"/>
                    <a:pt x="688" y="838"/>
                  </a:cubicBezTo>
                  <a:cubicBezTo>
                    <a:pt x="686" y="842"/>
                    <a:pt x="684" y="833"/>
                    <a:pt x="682" y="835"/>
                  </a:cubicBezTo>
                  <a:cubicBezTo>
                    <a:pt x="682" y="836"/>
                    <a:pt x="684" y="843"/>
                    <a:pt x="687" y="842"/>
                  </a:cubicBezTo>
                  <a:close/>
                  <a:moveTo>
                    <a:pt x="512" y="918"/>
                  </a:moveTo>
                  <a:cubicBezTo>
                    <a:pt x="511" y="916"/>
                    <a:pt x="508" y="905"/>
                    <a:pt x="507" y="911"/>
                  </a:cubicBezTo>
                  <a:cubicBezTo>
                    <a:pt x="511" y="911"/>
                    <a:pt x="506" y="919"/>
                    <a:pt x="512" y="918"/>
                  </a:cubicBezTo>
                  <a:close/>
                  <a:moveTo>
                    <a:pt x="522" y="905"/>
                  </a:moveTo>
                  <a:cubicBezTo>
                    <a:pt x="522" y="909"/>
                    <a:pt x="519" y="903"/>
                    <a:pt x="516" y="905"/>
                  </a:cubicBezTo>
                  <a:cubicBezTo>
                    <a:pt x="518" y="908"/>
                    <a:pt x="520" y="908"/>
                    <a:pt x="521" y="909"/>
                  </a:cubicBezTo>
                  <a:cubicBezTo>
                    <a:pt x="521" y="909"/>
                    <a:pt x="521" y="911"/>
                    <a:pt x="522" y="910"/>
                  </a:cubicBezTo>
                  <a:cubicBezTo>
                    <a:pt x="520" y="908"/>
                    <a:pt x="527" y="905"/>
                    <a:pt x="522" y="905"/>
                  </a:cubicBezTo>
                  <a:close/>
                  <a:moveTo>
                    <a:pt x="570" y="887"/>
                  </a:moveTo>
                  <a:cubicBezTo>
                    <a:pt x="571" y="888"/>
                    <a:pt x="572" y="888"/>
                    <a:pt x="572" y="888"/>
                  </a:cubicBezTo>
                  <a:cubicBezTo>
                    <a:pt x="571" y="885"/>
                    <a:pt x="577" y="888"/>
                    <a:pt x="573" y="882"/>
                  </a:cubicBezTo>
                  <a:cubicBezTo>
                    <a:pt x="571" y="883"/>
                    <a:pt x="570" y="883"/>
                    <a:pt x="568" y="884"/>
                  </a:cubicBezTo>
                  <a:cubicBezTo>
                    <a:pt x="569" y="885"/>
                    <a:pt x="570" y="886"/>
                    <a:pt x="570" y="887"/>
                  </a:cubicBezTo>
                  <a:close/>
                  <a:moveTo>
                    <a:pt x="824" y="784"/>
                  </a:moveTo>
                  <a:cubicBezTo>
                    <a:pt x="820" y="783"/>
                    <a:pt x="819" y="789"/>
                    <a:pt x="817" y="789"/>
                  </a:cubicBezTo>
                  <a:cubicBezTo>
                    <a:pt x="820" y="790"/>
                    <a:pt x="827" y="789"/>
                    <a:pt x="824" y="784"/>
                  </a:cubicBezTo>
                  <a:close/>
                  <a:moveTo>
                    <a:pt x="561" y="912"/>
                  </a:moveTo>
                  <a:cubicBezTo>
                    <a:pt x="562" y="913"/>
                    <a:pt x="569" y="916"/>
                    <a:pt x="567" y="911"/>
                  </a:cubicBezTo>
                  <a:cubicBezTo>
                    <a:pt x="566" y="911"/>
                    <a:pt x="565" y="912"/>
                    <a:pt x="564" y="910"/>
                  </a:cubicBezTo>
                  <a:cubicBezTo>
                    <a:pt x="560" y="906"/>
                    <a:pt x="561" y="902"/>
                    <a:pt x="557" y="900"/>
                  </a:cubicBezTo>
                  <a:cubicBezTo>
                    <a:pt x="559" y="899"/>
                    <a:pt x="559" y="898"/>
                    <a:pt x="558" y="896"/>
                  </a:cubicBezTo>
                  <a:cubicBezTo>
                    <a:pt x="557" y="896"/>
                    <a:pt x="555" y="896"/>
                    <a:pt x="554" y="895"/>
                  </a:cubicBezTo>
                  <a:cubicBezTo>
                    <a:pt x="559" y="904"/>
                    <a:pt x="558" y="904"/>
                    <a:pt x="561" y="912"/>
                  </a:cubicBezTo>
                  <a:close/>
                  <a:moveTo>
                    <a:pt x="1219" y="628"/>
                  </a:moveTo>
                  <a:cubicBezTo>
                    <a:pt x="1225" y="631"/>
                    <a:pt x="1231" y="623"/>
                    <a:pt x="1235" y="624"/>
                  </a:cubicBezTo>
                  <a:cubicBezTo>
                    <a:pt x="1233" y="622"/>
                    <a:pt x="1231" y="618"/>
                    <a:pt x="1230" y="618"/>
                  </a:cubicBezTo>
                  <a:cubicBezTo>
                    <a:pt x="1233" y="625"/>
                    <a:pt x="1222" y="624"/>
                    <a:pt x="1220" y="623"/>
                  </a:cubicBezTo>
                  <a:cubicBezTo>
                    <a:pt x="1221" y="622"/>
                    <a:pt x="1219" y="620"/>
                    <a:pt x="1217" y="622"/>
                  </a:cubicBezTo>
                  <a:cubicBezTo>
                    <a:pt x="1221" y="625"/>
                    <a:pt x="1217" y="625"/>
                    <a:pt x="1219" y="628"/>
                  </a:cubicBezTo>
                  <a:close/>
                  <a:moveTo>
                    <a:pt x="642" y="869"/>
                  </a:moveTo>
                  <a:cubicBezTo>
                    <a:pt x="644" y="871"/>
                    <a:pt x="646" y="877"/>
                    <a:pt x="648" y="876"/>
                  </a:cubicBezTo>
                  <a:cubicBezTo>
                    <a:pt x="647" y="875"/>
                    <a:pt x="646" y="873"/>
                    <a:pt x="647" y="872"/>
                  </a:cubicBezTo>
                  <a:cubicBezTo>
                    <a:pt x="648" y="874"/>
                    <a:pt x="649" y="873"/>
                    <a:pt x="651" y="873"/>
                  </a:cubicBezTo>
                  <a:cubicBezTo>
                    <a:pt x="648" y="869"/>
                    <a:pt x="650" y="868"/>
                    <a:pt x="646" y="863"/>
                  </a:cubicBezTo>
                  <a:cubicBezTo>
                    <a:pt x="643" y="864"/>
                    <a:pt x="638" y="864"/>
                    <a:pt x="641" y="865"/>
                  </a:cubicBezTo>
                  <a:cubicBezTo>
                    <a:pt x="645" y="867"/>
                    <a:pt x="647" y="874"/>
                    <a:pt x="642" y="869"/>
                  </a:cubicBezTo>
                  <a:close/>
                  <a:moveTo>
                    <a:pt x="577" y="901"/>
                  </a:moveTo>
                  <a:cubicBezTo>
                    <a:pt x="580" y="900"/>
                    <a:pt x="582" y="899"/>
                    <a:pt x="584" y="900"/>
                  </a:cubicBezTo>
                  <a:cubicBezTo>
                    <a:pt x="583" y="898"/>
                    <a:pt x="581" y="894"/>
                    <a:pt x="579" y="895"/>
                  </a:cubicBezTo>
                  <a:cubicBezTo>
                    <a:pt x="575" y="897"/>
                    <a:pt x="574" y="891"/>
                    <a:pt x="577" y="901"/>
                  </a:cubicBezTo>
                  <a:close/>
                  <a:moveTo>
                    <a:pt x="1334" y="587"/>
                  </a:moveTo>
                  <a:cubicBezTo>
                    <a:pt x="1337" y="586"/>
                    <a:pt x="1339" y="585"/>
                    <a:pt x="1336" y="580"/>
                  </a:cubicBezTo>
                  <a:cubicBezTo>
                    <a:pt x="1335" y="581"/>
                    <a:pt x="1334" y="581"/>
                    <a:pt x="1333" y="582"/>
                  </a:cubicBezTo>
                  <a:cubicBezTo>
                    <a:pt x="1335" y="584"/>
                    <a:pt x="1333" y="585"/>
                    <a:pt x="1334" y="587"/>
                  </a:cubicBezTo>
                  <a:close/>
                  <a:moveTo>
                    <a:pt x="621" y="885"/>
                  </a:moveTo>
                  <a:cubicBezTo>
                    <a:pt x="615" y="881"/>
                    <a:pt x="613" y="891"/>
                    <a:pt x="620" y="891"/>
                  </a:cubicBezTo>
                  <a:cubicBezTo>
                    <a:pt x="617" y="886"/>
                    <a:pt x="622" y="891"/>
                    <a:pt x="620" y="885"/>
                  </a:cubicBezTo>
                  <a:cubicBezTo>
                    <a:pt x="621" y="886"/>
                    <a:pt x="622" y="887"/>
                    <a:pt x="621" y="885"/>
                  </a:cubicBezTo>
                  <a:close/>
                  <a:moveTo>
                    <a:pt x="1308" y="603"/>
                  </a:moveTo>
                  <a:cubicBezTo>
                    <a:pt x="1306" y="604"/>
                    <a:pt x="1304" y="600"/>
                    <a:pt x="1302" y="602"/>
                  </a:cubicBezTo>
                  <a:cubicBezTo>
                    <a:pt x="1303" y="604"/>
                    <a:pt x="1300" y="604"/>
                    <a:pt x="1303" y="607"/>
                  </a:cubicBezTo>
                  <a:cubicBezTo>
                    <a:pt x="1309" y="612"/>
                    <a:pt x="1311" y="605"/>
                    <a:pt x="1316" y="604"/>
                  </a:cubicBezTo>
                  <a:cubicBezTo>
                    <a:pt x="1312" y="600"/>
                    <a:pt x="1313" y="599"/>
                    <a:pt x="1311" y="594"/>
                  </a:cubicBezTo>
                  <a:cubicBezTo>
                    <a:pt x="1309" y="595"/>
                    <a:pt x="1306" y="593"/>
                    <a:pt x="1306" y="596"/>
                  </a:cubicBezTo>
                  <a:cubicBezTo>
                    <a:pt x="1307" y="596"/>
                    <a:pt x="1312" y="600"/>
                    <a:pt x="1310" y="601"/>
                  </a:cubicBezTo>
                  <a:cubicBezTo>
                    <a:pt x="1307" y="596"/>
                    <a:pt x="1310" y="604"/>
                    <a:pt x="1308" y="603"/>
                  </a:cubicBezTo>
                  <a:close/>
                  <a:moveTo>
                    <a:pt x="652" y="868"/>
                  </a:moveTo>
                  <a:cubicBezTo>
                    <a:pt x="653" y="870"/>
                    <a:pt x="656" y="879"/>
                    <a:pt x="656" y="874"/>
                  </a:cubicBezTo>
                  <a:cubicBezTo>
                    <a:pt x="654" y="872"/>
                    <a:pt x="654" y="870"/>
                    <a:pt x="655" y="869"/>
                  </a:cubicBezTo>
                  <a:cubicBezTo>
                    <a:pt x="656" y="871"/>
                    <a:pt x="657" y="871"/>
                    <a:pt x="658" y="872"/>
                  </a:cubicBezTo>
                  <a:cubicBezTo>
                    <a:pt x="660" y="876"/>
                    <a:pt x="661" y="878"/>
                    <a:pt x="665" y="880"/>
                  </a:cubicBezTo>
                  <a:cubicBezTo>
                    <a:pt x="661" y="876"/>
                    <a:pt x="663" y="875"/>
                    <a:pt x="662" y="872"/>
                  </a:cubicBezTo>
                  <a:cubicBezTo>
                    <a:pt x="656" y="870"/>
                    <a:pt x="658" y="869"/>
                    <a:pt x="654" y="866"/>
                  </a:cubicBezTo>
                  <a:cubicBezTo>
                    <a:pt x="655" y="867"/>
                    <a:pt x="653" y="868"/>
                    <a:pt x="652" y="868"/>
                  </a:cubicBezTo>
                  <a:close/>
                  <a:moveTo>
                    <a:pt x="1324" y="600"/>
                  </a:moveTo>
                  <a:cubicBezTo>
                    <a:pt x="1324" y="601"/>
                    <a:pt x="1323" y="601"/>
                    <a:pt x="1322" y="601"/>
                  </a:cubicBezTo>
                  <a:cubicBezTo>
                    <a:pt x="1310" y="583"/>
                    <a:pt x="1325" y="607"/>
                    <a:pt x="1314" y="599"/>
                  </a:cubicBezTo>
                  <a:cubicBezTo>
                    <a:pt x="1318" y="602"/>
                    <a:pt x="1317" y="607"/>
                    <a:pt x="1319" y="606"/>
                  </a:cubicBezTo>
                  <a:cubicBezTo>
                    <a:pt x="1318" y="601"/>
                    <a:pt x="1325" y="604"/>
                    <a:pt x="1324" y="600"/>
                  </a:cubicBezTo>
                  <a:close/>
                  <a:moveTo>
                    <a:pt x="607" y="897"/>
                  </a:moveTo>
                  <a:cubicBezTo>
                    <a:pt x="604" y="891"/>
                    <a:pt x="596" y="889"/>
                    <a:pt x="597" y="893"/>
                  </a:cubicBezTo>
                  <a:cubicBezTo>
                    <a:pt x="605" y="895"/>
                    <a:pt x="607" y="909"/>
                    <a:pt x="615" y="914"/>
                  </a:cubicBezTo>
                  <a:cubicBezTo>
                    <a:pt x="610" y="910"/>
                    <a:pt x="616" y="906"/>
                    <a:pt x="611" y="905"/>
                  </a:cubicBezTo>
                  <a:cubicBezTo>
                    <a:pt x="612" y="908"/>
                    <a:pt x="600" y="894"/>
                    <a:pt x="602" y="893"/>
                  </a:cubicBezTo>
                  <a:cubicBezTo>
                    <a:pt x="603" y="896"/>
                    <a:pt x="605" y="897"/>
                    <a:pt x="607" y="897"/>
                  </a:cubicBezTo>
                  <a:close/>
                  <a:moveTo>
                    <a:pt x="592" y="897"/>
                  </a:moveTo>
                  <a:cubicBezTo>
                    <a:pt x="593" y="898"/>
                    <a:pt x="596" y="903"/>
                    <a:pt x="598" y="908"/>
                  </a:cubicBezTo>
                  <a:cubicBezTo>
                    <a:pt x="600" y="905"/>
                    <a:pt x="602" y="909"/>
                    <a:pt x="604" y="909"/>
                  </a:cubicBezTo>
                  <a:cubicBezTo>
                    <a:pt x="603" y="905"/>
                    <a:pt x="602" y="901"/>
                    <a:pt x="598" y="895"/>
                  </a:cubicBezTo>
                  <a:cubicBezTo>
                    <a:pt x="595" y="897"/>
                    <a:pt x="593" y="893"/>
                    <a:pt x="592" y="897"/>
                  </a:cubicBezTo>
                  <a:close/>
                  <a:moveTo>
                    <a:pt x="629" y="901"/>
                  </a:moveTo>
                  <a:cubicBezTo>
                    <a:pt x="625" y="900"/>
                    <a:pt x="627" y="897"/>
                    <a:pt x="623" y="894"/>
                  </a:cubicBezTo>
                  <a:cubicBezTo>
                    <a:pt x="624" y="893"/>
                    <a:pt x="625" y="892"/>
                    <a:pt x="623" y="890"/>
                  </a:cubicBezTo>
                  <a:cubicBezTo>
                    <a:pt x="618" y="890"/>
                    <a:pt x="624" y="896"/>
                    <a:pt x="623" y="898"/>
                  </a:cubicBezTo>
                  <a:cubicBezTo>
                    <a:pt x="618" y="896"/>
                    <a:pt x="617" y="896"/>
                    <a:pt x="616" y="899"/>
                  </a:cubicBezTo>
                  <a:cubicBezTo>
                    <a:pt x="610" y="894"/>
                    <a:pt x="611" y="888"/>
                    <a:pt x="606" y="889"/>
                  </a:cubicBezTo>
                  <a:cubicBezTo>
                    <a:pt x="609" y="893"/>
                    <a:pt x="613" y="898"/>
                    <a:pt x="617" y="902"/>
                  </a:cubicBezTo>
                  <a:cubicBezTo>
                    <a:pt x="615" y="903"/>
                    <a:pt x="616" y="908"/>
                    <a:pt x="620" y="909"/>
                  </a:cubicBezTo>
                  <a:cubicBezTo>
                    <a:pt x="614" y="901"/>
                    <a:pt x="621" y="900"/>
                    <a:pt x="622" y="898"/>
                  </a:cubicBezTo>
                  <a:cubicBezTo>
                    <a:pt x="623" y="903"/>
                    <a:pt x="630" y="905"/>
                    <a:pt x="629" y="901"/>
                  </a:cubicBezTo>
                  <a:close/>
                  <a:moveTo>
                    <a:pt x="632" y="888"/>
                  </a:moveTo>
                  <a:cubicBezTo>
                    <a:pt x="633" y="893"/>
                    <a:pt x="628" y="894"/>
                    <a:pt x="627" y="896"/>
                  </a:cubicBezTo>
                  <a:cubicBezTo>
                    <a:pt x="628" y="896"/>
                    <a:pt x="628" y="896"/>
                    <a:pt x="629" y="897"/>
                  </a:cubicBezTo>
                  <a:cubicBezTo>
                    <a:pt x="628" y="897"/>
                    <a:pt x="628" y="898"/>
                    <a:pt x="627" y="898"/>
                  </a:cubicBezTo>
                  <a:cubicBezTo>
                    <a:pt x="629" y="902"/>
                    <a:pt x="631" y="902"/>
                    <a:pt x="634" y="901"/>
                  </a:cubicBezTo>
                  <a:cubicBezTo>
                    <a:pt x="630" y="894"/>
                    <a:pt x="636" y="894"/>
                    <a:pt x="640" y="896"/>
                  </a:cubicBezTo>
                  <a:cubicBezTo>
                    <a:pt x="637" y="889"/>
                    <a:pt x="642" y="894"/>
                    <a:pt x="644" y="891"/>
                  </a:cubicBezTo>
                  <a:cubicBezTo>
                    <a:pt x="642" y="892"/>
                    <a:pt x="640" y="881"/>
                    <a:pt x="640" y="887"/>
                  </a:cubicBezTo>
                  <a:cubicBezTo>
                    <a:pt x="641" y="888"/>
                    <a:pt x="633" y="888"/>
                    <a:pt x="635" y="893"/>
                  </a:cubicBezTo>
                  <a:cubicBezTo>
                    <a:pt x="633" y="890"/>
                    <a:pt x="634" y="888"/>
                    <a:pt x="632" y="888"/>
                  </a:cubicBezTo>
                  <a:close/>
                  <a:moveTo>
                    <a:pt x="538" y="950"/>
                  </a:moveTo>
                  <a:cubicBezTo>
                    <a:pt x="543" y="950"/>
                    <a:pt x="540" y="941"/>
                    <a:pt x="536" y="941"/>
                  </a:cubicBezTo>
                  <a:cubicBezTo>
                    <a:pt x="537" y="943"/>
                    <a:pt x="539" y="945"/>
                    <a:pt x="538" y="946"/>
                  </a:cubicBezTo>
                  <a:cubicBezTo>
                    <a:pt x="535" y="942"/>
                    <a:pt x="532" y="937"/>
                    <a:pt x="530" y="936"/>
                  </a:cubicBezTo>
                  <a:cubicBezTo>
                    <a:pt x="533" y="934"/>
                    <a:pt x="528" y="931"/>
                    <a:pt x="534" y="932"/>
                  </a:cubicBezTo>
                  <a:cubicBezTo>
                    <a:pt x="531" y="932"/>
                    <a:pt x="526" y="926"/>
                    <a:pt x="526" y="926"/>
                  </a:cubicBezTo>
                  <a:cubicBezTo>
                    <a:pt x="529" y="934"/>
                    <a:pt x="527" y="939"/>
                    <a:pt x="538" y="950"/>
                  </a:cubicBezTo>
                  <a:close/>
                  <a:moveTo>
                    <a:pt x="542" y="929"/>
                  </a:moveTo>
                  <a:cubicBezTo>
                    <a:pt x="537" y="924"/>
                    <a:pt x="545" y="927"/>
                    <a:pt x="542" y="923"/>
                  </a:cubicBezTo>
                  <a:cubicBezTo>
                    <a:pt x="540" y="924"/>
                    <a:pt x="538" y="919"/>
                    <a:pt x="536" y="920"/>
                  </a:cubicBezTo>
                  <a:cubicBezTo>
                    <a:pt x="536" y="921"/>
                    <a:pt x="539" y="929"/>
                    <a:pt x="542" y="929"/>
                  </a:cubicBezTo>
                  <a:close/>
                  <a:moveTo>
                    <a:pt x="647" y="889"/>
                  </a:moveTo>
                  <a:cubicBezTo>
                    <a:pt x="647" y="890"/>
                    <a:pt x="647" y="891"/>
                    <a:pt x="648" y="891"/>
                  </a:cubicBezTo>
                  <a:cubicBezTo>
                    <a:pt x="648" y="890"/>
                    <a:pt x="647" y="889"/>
                    <a:pt x="648" y="889"/>
                  </a:cubicBezTo>
                  <a:cubicBezTo>
                    <a:pt x="649" y="890"/>
                    <a:pt x="650" y="890"/>
                    <a:pt x="649" y="889"/>
                  </a:cubicBezTo>
                  <a:cubicBezTo>
                    <a:pt x="646" y="890"/>
                    <a:pt x="649" y="883"/>
                    <a:pt x="645" y="885"/>
                  </a:cubicBezTo>
                  <a:cubicBezTo>
                    <a:pt x="648" y="892"/>
                    <a:pt x="639" y="875"/>
                    <a:pt x="641" y="882"/>
                  </a:cubicBezTo>
                  <a:cubicBezTo>
                    <a:pt x="643" y="887"/>
                    <a:pt x="645" y="886"/>
                    <a:pt x="647" y="889"/>
                  </a:cubicBezTo>
                  <a:close/>
                  <a:moveTo>
                    <a:pt x="523" y="939"/>
                  </a:moveTo>
                  <a:cubicBezTo>
                    <a:pt x="527" y="940"/>
                    <a:pt x="527" y="934"/>
                    <a:pt x="523" y="933"/>
                  </a:cubicBezTo>
                  <a:cubicBezTo>
                    <a:pt x="524" y="935"/>
                    <a:pt x="521" y="936"/>
                    <a:pt x="520" y="934"/>
                  </a:cubicBezTo>
                  <a:cubicBezTo>
                    <a:pt x="519" y="934"/>
                    <a:pt x="518" y="933"/>
                    <a:pt x="518" y="933"/>
                  </a:cubicBezTo>
                  <a:cubicBezTo>
                    <a:pt x="519" y="936"/>
                    <a:pt x="521" y="936"/>
                    <a:pt x="523" y="939"/>
                  </a:cubicBezTo>
                  <a:close/>
                  <a:moveTo>
                    <a:pt x="655" y="877"/>
                  </a:moveTo>
                  <a:cubicBezTo>
                    <a:pt x="652" y="880"/>
                    <a:pt x="654" y="881"/>
                    <a:pt x="649" y="879"/>
                  </a:cubicBezTo>
                  <a:cubicBezTo>
                    <a:pt x="655" y="884"/>
                    <a:pt x="651" y="885"/>
                    <a:pt x="650" y="888"/>
                  </a:cubicBezTo>
                  <a:cubicBezTo>
                    <a:pt x="651" y="888"/>
                    <a:pt x="652" y="887"/>
                    <a:pt x="653" y="889"/>
                  </a:cubicBezTo>
                  <a:cubicBezTo>
                    <a:pt x="654" y="890"/>
                    <a:pt x="655" y="892"/>
                    <a:pt x="656" y="891"/>
                  </a:cubicBezTo>
                  <a:cubicBezTo>
                    <a:pt x="652" y="884"/>
                    <a:pt x="657" y="883"/>
                    <a:pt x="655" y="877"/>
                  </a:cubicBezTo>
                  <a:close/>
                  <a:moveTo>
                    <a:pt x="507" y="947"/>
                  </a:moveTo>
                  <a:cubicBezTo>
                    <a:pt x="505" y="948"/>
                    <a:pt x="503" y="943"/>
                    <a:pt x="501" y="944"/>
                  </a:cubicBezTo>
                  <a:cubicBezTo>
                    <a:pt x="504" y="949"/>
                    <a:pt x="507" y="951"/>
                    <a:pt x="510" y="950"/>
                  </a:cubicBezTo>
                  <a:cubicBezTo>
                    <a:pt x="508" y="947"/>
                    <a:pt x="509" y="945"/>
                    <a:pt x="507" y="945"/>
                  </a:cubicBezTo>
                  <a:cubicBezTo>
                    <a:pt x="508" y="946"/>
                    <a:pt x="508" y="947"/>
                    <a:pt x="507" y="947"/>
                  </a:cubicBezTo>
                  <a:close/>
                  <a:moveTo>
                    <a:pt x="543" y="931"/>
                  </a:moveTo>
                  <a:cubicBezTo>
                    <a:pt x="545" y="933"/>
                    <a:pt x="546" y="934"/>
                    <a:pt x="548" y="934"/>
                  </a:cubicBezTo>
                  <a:cubicBezTo>
                    <a:pt x="547" y="932"/>
                    <a:pt x="549" y="932"/>
                    <a:pt x="548" y="930"/>
                  </a:cubicBezTo>
                  <a:cubicBezTo>
                    <a:pt x="547" y="931"/>
                    <a:pt x="545" y="932"/>
                    <a:pt x="544" y="930"/>
                  </a:cubicBezTo>
                  <a:cubicBezTo>
                    <a:pt x="546" y="929"/>
                    <a:pt x="552" y="930"/>
                    <a:pt x="547" y="925"/>
                  </a:cubicBezTo>
                  <a:cubicBezTo>
                    <a:pt x="545" y="926"/>
                    <a:pt x="544" y="929"/>
                    <a:pt x="543" y="931"/>
                  </a:cubicBezTo>
                  <a:close/>
                  <a:moveTo>
                    <a:pt x="593" y="908"/>
                  </a:moveTo>
                  <a:cubicBezTo>
                    <a:pt x="590" y="906"/>
                    <a:pt x="584" y="915"/>
                    <a:pt x="585" y="915"/>
                  </a:cubicBezTo>
                  <a:cubicBezTo>
                    <a:pt x="589" y="911"/>
                    <a:pt x="593" y="917"/>
                    <a:pt x="595" y="919"/>
                  </a:cubicBezTo>
                  <a:cubicBezTo>
                    <a:pt x="596" y="915"/>
                    <a:pt x="589" y="913"/>
                    <a:pt x="592" y="910"/>
                  </a:cubicBezTo>
                  <a:cubicBezTo>
                    <a:pt x="594" y="913"/>
                    <a:pt x="597" y="920"/>
                    <a:pt x="599" y="919"/>
                  </a:cubicBezTo>
                  <a:cubicBezTo>
                    <a:pt x="596" y="914"/>
                    <a:pt x="601" y="913"/>
                    <a:pt x="596" y="907"/>
                  </a:cubicBezTo>
                  <a:cubicBezTo>
                    <a:pt x="592" y="907"/>
                    <a:pt x="598" y="913"/>
                    <a:pt x="596" y="914"/>
                  </a:cubicBezTo>
                  <a:cubicBezTo>
                    <a:pt x="594" y="912"/>
                    <a:pt x="595" y="911"/>
                    <a:pt x="593" y="908"/>
                  </a:cubicBezTo>
                  <a:close/>
                  <a:moveTo>
                    <a:pt x="607" y="921"/>
                  </a:moveTo>
                  <a:cubicBezTo>
                    <a:pt x="608" y="920"/>
                    <a:pt x="601" y="907"/>
                    <a:pt x="598" y="910"/>
                  </a:cubicBezTo>
                  <a:cubicBezTo>
                    <a:pt x="605" y="915"/>
                    <a:pt x="603" y="922"/>
                    <a:pt x="607" y="921"/>
                  </a:cubicBezTo>
                  <a:close/>
                  <a:moveTo>
                    <a:pt x="516" y="951"/>
                  </a:moveTo>
                  <a:cubicBezTo>
                    <a:pt x="522" y="957"/>
                    <a:pt x="515" y="942"/>
                    <a:pt x="524" y="948"/>
                  </a:cubicBezTo>
                  <a:cubicBezTo>
                    <a:pt x="521" y="942"/>
                    <a:pt x="518" y="944"/>
                    <a:pt x="514" y="940"/>
                  </a:cubicBezTo>
                  <a:cubicBezTo>
                    <a:pt x="516" y="943"/>
                    <a:pt x="512" y="942"/>
                    <a:pt x="513" y="945"/>
                  </a:cubicBezTo>
                  <a:cubicBezTo>
                    <a:pt x="516" y="942"/>
                    <a:pt x="519" y="951"/>
                    <a:pt x="516" y="951"/>
                  </a:cubicBezTo>
                  <a:close/>
                  <a:moveTo>
                    <a:pt x="450" y="971"/>
                  </a:moveTo>
                  <a:cubicBezTo>
                    <a:pt x="451" y="972"/>
                    <a:pt x="452" y="974"/>
                    <a:pt x="453" y="975"/>
                  </a:cubicBezTo>
                  <a:cubicBezTo>
                    <a:pt x="458" y="976"/>
                    <a:pt x="450" y="970"/>
                    <a:pt x="453" y="970"/>
                  </a:cubicBezTo>
                  <a:cubicBezTo>
                    <a:pt x="454" y="971"/>
                    <a:pt x="456" y="973"/>
                    <a:pt x="457" y="972"/>
                  </a:cubicBezTo>
                  <a:cubicBezTo>
                    <a:pt x="453" y="967"/>
                    <a:pt x="452" y="969"/>
                    <a:pt x="450" y="971"/>
                  </a:cubicBezTo>
                  <a:close/>
                  <a:moveTo>
                    <a:pt x="574" y="931"/>
                  </a:moveTo>
                  <a:cubicBezTo>
                    <a:pt x="577" y="931"/>
                    <a:pt x="580" y="926"/>
                    <a:pt x="576" y="925"/>
                  </a:cubicBezTo>
                  <a:cubicBezTo>
                    <a:pt x="578" y="930"/>
                    <a:pt x="572" y="924"/>
                    <a:pt x="572" y="926"/>
                  </a:cubicBezTo>
                  <a:cubicBezTo>
                    <a:pt x="572" y="928"/>
                    <a:pt x="573" y="930"/>
                    <a:pt x="574" y="931"/>
                  </a:cubicBezTo>
                  <a:close/>
                  <a:moveTo>
                    <a:pt x="593" y="923"/>
                  </a:moveTo>
                  <a:cubicBezTo>
                    <a:pt x="591" y="924"/>
                    <a:pt x="589" y="924"/>
                    <a:pt x="590" y="927"/>
                  </a:cubicBezTo>
                  <a:cubicBezTo>
                    <a:pt x="592" y="926"/>
                    <a:pt x="595" y="925"/>
                    <a:pt x="595" y="923"/>
                  </a:cubicBezTo>
                  <a:cubicBezTo>
                    <a:pt x="593" y="920"/>
                    <a:pt x="592" y="919"/>
                    <a:pt x="590" y="919"/>
                  </a:cubicBezTo>
                  <a:cubicBezTo>
                    <a:pt x="591" y="920"/>
                    <a:pt x="592" y="922"/>
                    <a:pt x="593" y="923"/>
                  </a:cubicBezTo>
                  <a:close/>
                  <a:moveTo>
                    <a:pt x="476" y="975"/>
                  </a:moveTo>
                  <a:cubicBezTo>
                    <a:pt x="475" y="976"/>
                    <a:pt x="474" y="974"/>
                    <a:pt x="472" y="975"/>
                  </a:cubicBezTo>
                  <a:cubicBezTo>
                    <a:pt x="476" y="982"/>
                    <a:pt x="479" y="980"/>
                    <a:pt x="483" y="984"/>
                  </a:cubicBezTo>
                  <a:cubicBezTo>
                    <a:pt x="480" y="981"/>
                    <a:pt x="477" y="973"/>
                    <a:pt x="474" y="972"/>
                  </a:cubicBezTo>
                  <a:cubicBezTo>
                    <a:pt x="475" y="973"/>
                    <a:pt x="476" y="974"/>
                    <a:pt x="476" y="975"/>
                  </a:cubicBezTo>
                  <a:close/>
                  <a:moveTo>
                    <a:pt x="518" y="964"/>
                  </a:moveTo>
                  <a:cubicBezTo>
                    <a:pt x="519" y="962"/>
                    <a:pt x="520" y="959"/>
                    <a:pt x="521" y="957"/>
                  </a:cubicBezTo>
                  <a:cubicBezTo>
                    <a:pt x="515" y="956"/>
                    <a:pt x="516" y="957"/>
                    <a:pt x="518" y="964"/>
                  </a:cubicBezTo>
                  <a:close/>
                  <a:moveTo>
                    <a:pt x="1310" y="631"/>
                  </a:moveTo>
                  <a:cubicBezTo>
                    <a:pt x="1310" y="627"/>
                    <a:pt x="1319" y="624"/>
                    <a:pt x="1308" y="630"/>
                  </a:cubicBezTo>
                  <a:cubicBezTo>
                    <a:pt x="1318" y="642"/>
                    <a:pt x="1312" y="638"/>
                    <a:pt x="1310" y="631"/>
                  </a:cubicBezTo>
                  <a:close/>
                  <a:moveTo>
                    <a:pt x="1320" y="625"/>
                  </a:moveTo>
                  <a:cubicBezTo>
                    <a:pt x="1319" y="630"/>
                    <a:pt x="1315" y="628"/>
                    <a:pt x="1312" y="632"/>
                  </a:cubicBezTo>
                  <a:cubicBezTo>
                    <a:pt x="1314" y="635"/>
                    <a:pt x="1316" y="637"/>
                    <a:pt x="1318" y="637"/>
                  </a:cubicBezTo>
                  <a:cubicBezTo>
                    <a:pt x="1314" y="632"/>
                    <a:pt x="1319" y="631"/>
                    <a:pt x="1322" y="634"/>
                  </a:cubicBezTo>
                  <a:cubicBezTo>
                    <a:pt x="1323" y="635"/>
                    <a:pt x="1324" y="637"/>
                    <a:pt x="1325" y="636"/>
                  </a:cubicBezTo>
                  <a:cubicBezTo>
                    <a:pt x="1323" y="632"/>
                    <a:pt x="1319" y="628"/>
                    <a:pt x="1320" y="625"/>
                  </a:cubicBezTo>
                  <a:close/>
                  <a:moveTo>
                    <a:pt x="505" y="984"/>
                  </a:moveTo>
                  <a:cubicBezTo>
                    <a:pt x="507" y="983"/>
                    <a:pt x="513" y="984"/>
                    <a:pt x="510" y="980"/>
                  </a:cubicBezTo>
                  <a:cubicBezTo>
                    <a:pt x="505" y="983"/>
                    <a:pt x="510" y="967"/>
                    <a:pt x="509" y="972"/>
                  </a:cubicBezTo>
                  <a:cubicBezTo>
                    <a:pt x="504" y="974"/>
                    <a:pt x="505" y="980"/>
                    <a:pt x="505" y="984"/>
                  </a:cubicBezTo>
                  <a:close/>
                  <a:moveTo>
                    <a:pt x="1355" y="636"/>
                  </a:moveTo>
                  <a:cubicBezTo>
                    <a:pt x="1351" y="630"/>
                    <a:pt x="1347" y="637"/>
                    <a:pt x="1344" y="635"/>
                  </a:cubicBezTo>
                  <a:cubicBezTo>
                    <a:pt x="1347" y="641"/>
                    <a:pt x="1351" y="632"/>
                    <a:pt x="1355" y="636"/>
                  </a:cubicBezTo>
                  <a:close/>
                  <a:moveTo>
                    <a:pt x="1407" y="632"/>
                  </a:moveTo>
                  <a:cubicBezTo>
                    <a:pt x="1404" y="628"/>
                    <a:pt x="1401" y="629"/>
                    <a:pt x="1398" y="626"/>
                  </a:cubicBezTo>
                  <a:cubicBezTo>
                    <a:pt x="1402" y="630"/>
                    <a:pt x="1396" y="629"/>
                    <a:pt x="1394" y="631"/>
                  </a:cubicBezTo>
                  <a:cubicBezTo>
                    <a:pt x="1398" y="638"/>
                    <a:pt x="1396" y="628"/>
                    <a:pt x="1399" y="633"/>
                  </a:cubicBezTo>
                  <a:cubicBezTo>
                    <a:pt x="1398" y="633"/>
                    <a:pt x="1400" y="636"/>
                    <a:pt x="1401" y="636"/>
                  </a:cubicBezTo>
                  <a:cubicBezTo>
                    <a:pt x="1401" y="634"/>
                    <a:pt x="1400" y="632"/>
                    <a:pt x="1400" y="630"/>
                  </a:cubicBezTo>
                  <a:cubicBezTo>
                    <a:pt x="1402" y="632"/>
                    <a:pt x="1403" y="635"/>
                    <a:pt x="1404" y="634"/>
                  </a:cubicBezTo>
                  <a:cubicBezTo>
                    <a:pt x="1403" y="633"/>
                    <a:pt x="1401" y="630"/>
                    <a:pt x="1403" y="629"/>
                  </a:cubicBezTo>
                  <a:cubicBezTo>
                    <a:pt x="1404" y="631"/>
                    <a:pt x="1405" y="633"/>
                    <a:pt x="1407" y="632"/>
                  </a:cubicBezTo>
                  <a:close/>
                  <a:moveTo>
                    <a:pt x="1388" y="635"/>
                  </a:moveTo>
                  <a:cubicBezTo>
                    <a:pt x="1386" y="637"/>
                    <a:pt x="1385" y="635"/>
                    <a:pt x="1383" y="636"/>
                  </a:cubicBezTo>
                  <a:cubicBezTo>
                    <a:pt x="1387" y="639"/>
                    <a:pt x="1382" y="642"/>
                    <a:pt x="1386" y="642"/>
                  </a:cubicBezTo>
                  <a:cubicBezTo>
                    <a:pt x="1385" y="639"/>
                    <a:pt x="1390" y="639"/>
                    <a:pt x="1388" y="635"/>
                  </a:cubicBezTo>
                  <a:close/>
                  <a:moveTo>
                    <a:pt x="1343" y="664"/>
                  </a:moveTo>
                  <a:cubicBezTo>
                    <a:pt x="1345" y="664"/>
                    <a:pt x="1339" y="655"/>
                    <a:pt x="1338" y="656"/>
                  </a:cubicBezTo>
                  <a:cubicBezTo>
                    <a:pt x="1337" y="657"/>
                    <a:pt x="1339" y="666"/>
                    <a:pt x="1343" y="664"/>
                  </a:cubicBezTo>
                  <a:close/>
                  <a:moveTo>
                    <a:pt x="1087" y="808"/>
                  </a:moveTo>
                  <a:cubicBezTo>
                    <a:pt x="1088" y="810"/>
                    <a:pt x="1089" y="812"/>
                    <a:pt x="1088" y="813"/>
                  </a:cubicBezTo>
                  <a:cubicBezTo>
                    <a:pt x="1084" y="812"/>
                    <a:pt x="1081" y="824"/>
                    <a:pt x="1069" y="825"/>
                  </a:cubicBezTo>
                  <a:cubicBezTo>
                    <a:pt x="1071" y="828"/>
                    <a:pt x="1070" y="830"/>
                    <a:pt x="1072" y="833"/>
                  </a:cubicBezTo>
                  <a:cubicBezTo>
                    <a:pt x="1076" y="827"/>
                    <a:pt x="1085" y="826"/>
                    <a:pt x="1088" y="817"/>
                  </a:cubicBezTo>
                  <a:cubicBezTo>
                    <a:pt x="1096" y="824"/>
                    <a:pt x="1099" y="809"/>
                    <a:pt x="1107" y="815"/>
                  </a:cubicBezTo>
                  <a:cubicBezTo>
                    <a:pt x="1105" y="811"/>
                    <a:pt x="1110" y="811"/>
                    <a:pt x="1108" y="805"/>
                  </a:cubicBezTo>
                  <a:cubicBezTo>
                    <a:pt x="1103" y="807"/>
                    <a:pt x="1102" y="807"/>
                    <a:pt x="1104" y="803"/>
                  </a:cubicBezTo>
                  <a:cubicBezTo>
                    <a:pt x="1101" y="804"/>
                    <a:pt x="1098" y="803"/>
                    <a:pt x="1095" y="803"/>
                  </a:cubicBezTo>
                  <a:cubicBezTo>
                    <a:pt x="1096" y="805"/>
                    <a:pt x="1099" y="808"/>
                    <a:pt x="1098" y="809"/>
                  </a:cubicBezTo>
                  <a:cubicBezTo>
                    <a:pt x="1095" y="807"/>
                    <a:pt x="1092" y="807"/>
                    <a:pt x="1089" y="805"/>
                  </a:cubicBezTo>
                  <a:cubicBezTo>
                    <a:pt x="1090" y="807"/>
                    <a:pt x="1088" y="807"/>
                    <a:pt x="1087" y="808"/>
                  </a:cubicBezTo>
                  <a:close/>
                  <a:moveTo>
                    <a:pt x="1007" y="850"/>
                  </a:moveTo>
                  <a:cubicBezTo>
                    <a:pt x="1007" y="851"/>
                    <a:pt x="1008" y="852"/>
                    <a:pt x="1009" y="852"/>
                  </a:cubicBezTo>
                  <a:cubicBezTo>
                    <a:pt x="1004" y="844"/>
                    <a:pt x="999" y="848"/>
                    <a:pt x="998" y="852"/>
                  </a:cubicBezTo>
                  <a:cubicBezTo>
                    <a:pt x="1003" y="854"/>
                    <a:pt x="1002" y="847"/>
                    <a:pt x="1007" y="850"/>
                  </a:cubicBezTo>
                  <a:close/>
                  <a:moveTo>
                    <a:pt x="954" y="880"/>
                  </a:moveTo>
                  <a:cubicBezTo>
                    <a:pt x="956" y="884"/>
                    <a:pt x="958" y="882"/>
                    <a:pt x="960" y="883"/>
                  </a:cubicBezTo>
                  <a:cubicBezTo>
                    <a:pt x="960" y="879"/>
                    <a:pt x="956" y="874"/>
                    <a:pt x="957" y="871"/>
                  </a:cubicBezTo>
                  <a:cubicBezTo>
                    <a:pt x="956" y="871"/>
                    <a:pt x="955" y="872"/>
                    <a:pt x="954" y="872"/>
                  </a:cubicBezTo>
                  <a:cubicBezTo>
                    <a:pt x="956" y="876"/>
                    <a:pt x="960" y="883"/>
                    <a:pt x="954" y="880"/>
                  </a:cubicBezTo>
                  <a:close/>
                  <a:moveTo>
                    <a:pt x="1048" y="843"/>
                  </a:moveTo>
                  <a:cubicBezTo>
                    <a:pt x="1051" y="841"/>
                    <a:pt x="1051" y="836"/>
                    <a:pt x="1053" y="833"/>
                  </a:cubicBezTo>
                  <a:cubicBezTo>
                    <a:pt x="1048" y="832"/>
                    <a:pt x="1050" y="840"/>
                    <a:pt x="1046" y="836"/>
                  </a:cubicBezTo>
                  <a:cubicBezTo>
                    <a:pt x="1047" y="835"/>
                    <a:pt x="1048" y="835"/>
                    <a:pt x="1047" y="834"/>
                  </a:cubicBezTo>
                  <a:cubicBezTo>
                    <a:pt x="1044" y="835"/>
                    <a:pt x="1046" y="839"/>
                    <a:pt x="1048" y="843"/>
                  </a:cubicBezTo>
                  <a:close/>
                  <a:moveTo>
                    <a:pt x="1066" y="836"/>
                  </a:moveTo>
                  <a:cubicBezTo>
                    <a:pt x="1063" y="832"/>
                    <a:pt x="1069" y="833"/>
                    <a:pt x="1065" y="828"/>
                  </a:cubicBezTo>
                  <a:cubicBezTo>
                    <a:pt x="1063" y="829"/>
                    <a:pt x="1061" y="828"/>
                    <a:pt x="1060" y="828"/>
                  </a:cubicBezTo>
                  <a:cubicBezTo>
                    <a:pt x="1060" y="831"/>
                    <a:pt x="1063" y="834"/>
                    <a:pt x="1066" y="836"/>
                  </a:cubicBezTo>
                  <a:close/>
                  <a:moveTo>
                    <a:pt x="861" y="922"/>
                  </a:moveTo>
                  <a:cubicBezTo>
                    <a:pt x="863" y="925"/>
                    <a:pt x="864" y="925"/>
                    <a:pt x="866" y="924"/>
                  </a:cubicBezTo>
                  <a:cubicBezTo>
                    <a:pt x="864" y="921"/>
                    <a:pt x="865" y="916"/>
                    <a:pt x="861" y="916"/>
                  </a:cubicBezTo>
                  <a:cubicBezTo>
                    <a:pt x="861" y="920"/>
                    <a:pt x="863" y="921"/>
                    <a:pt x="863" y="923"/>
                  </a:cubicBezTo>
                  <a:cubicBezTo>
                    <a:pt x="862" y="922"/>
                    <a:pt x="862" y="921"/>
                    <a:pt x="861" y="922"/>
                  </a:cubicBezTo>
                  <a:close/>
                  <a:moveTo>
                    <a:pt x="1019" y="859"/>
                  </a:moveTo>
                  <a:cubicBezTo>
                    <a:pt x="1020" y="857"/>
                    <a:pt x="1018" y="854"/>
                    <a:pt x="1022" y="856"/>
                  </a:cubicBezTo>
                  <a:cubicBezTo>
                    <a:pt x="1021" y="854"/>
                    <a:pt x="1020" y="853"/>
                    <a:pt x="1019" y="851"/>
                  </a:cubicBezTo>
                  <a:cubicBezTo>
                    <a:pt x="1018" y="852"/>
                    <a:pt x="1017" y="852"/>
                    <a:pt x="1016" y="852"/>
                  </a:cubicBezTo>
                  <a:cubicBezTo>
                    <a:pt x="1021" y="856"/>
                    <a:pt x="1015" y="859"/>
                    <a:pt x="1019" y="859"/>
                  </a:cubicBezTo>
                  <a:close/>
                  <a:moveTo>
                    <a:pt x="1183" y="787"/>
                  </a:moveTo>
                  <a:cubicBezTo>
                    <a:pt x="1190" y="795"/>
                    <a:pt x="1193" y="788"/>
                    <a:pt x="1198" y="787"/>
                  </a:cubicBezTo>
                  <a:cubicBezTo>
                    <a:pt x="1197" y="784"/>
                    <a:pt x="1195" y="782"/>
                    <a:pt x="1193" y="779"/>
                  </a:cubicBezTo>
                  <a:cubicBezTo>
                    <a:pt x="1186" y="779"/>
                    <a:pt x="1190" y="786"/>
                    <a:pt x="1183" y="787"/>
                  </a:cubicBezTo>
                  <a:close/>
                  <a:moveTo>
                    <a:pt x="869" y="919"/>
                  </a:moveTo>
                  <a:cubicBezTo>
                    <a:pt x="869" y="921"/>
                    <a:pt x="871" y="925"/>
                    <a:pt x="870" y="928"/>
                  </a:cubicBezTo>
                  <a:cubicBezTo>
                    <a:pt x="871" y="927"/>
                    <a:pt x="873" y="928"/>
                    <a:pt x="874" y="928"/>
                  </a:cubicBezTo>
                  <a:cubicBezTo>
                    <a:pt x="869" y="923"/>
                    <a:pt x="872" y="922"/>
                    <a:pt x="872" y="919"/>
                  </a:cubicBezTo>
                  <a:cubicBezTo>
                    <a:pt x="871" y="920"/>
                    <a:pt x="869" y="915"/>
                    <a:pt x="867" y="916"/>
                  </a:cubicBezTo>
                  <a:cubicBezTo>
                    <a:pt x="868" y="917"/>
                    <a:pt x="869" y="918"/>
                    <a:pt x="869" y="919"/>
                  </a:cubicBezTo>
                  <a:close/>
                  <a:moveTo>
                    <a:pt x="1208" y="779"/>
                  </a:moveTo>
                  <a:cubicBezTo>
                    <a:pt x="1206" y="779"/>
                    <a:pt x="1202" y="782"/>
                    <a:pt x="1206" y="782"/>
                  </a:cubicBezTo>
                  <a:cubicBezTo>
                    <a:pt x="1210" y="779"/>
                    <a:pt x="1217" y="778"/>
                    <a:pt x="1211" y="774"/>
                  </a:cubicBezTo>
                  <a:cubicBezTo>
                    <a:pt x="1213" y="781"/>
                    <a:pt x="1205" y="775"/>
                    <a:pt x="1206" y="778"/>
                  </a:cubicBezTo>
                  <a:cubicBezTo>
                    <a:pt x="1206" y="778"/>
                    <a:pt x="1207" y="778"/>
                    <a:pt x="1208" y="779"/>
                  </a:cubicBezTo>
                  <a:close/>
                  <a:moveTo>
                    <a:pt x="1128" y="818"/>
                  </a:moveTo>
                  <a:cubicBezTo>
                    <a:pt x="1131" y="821"/>
                    <a:pt x="1139" y="819"/>
                    <a:pt x="1136" y="814"/>
                  </a:cubicBezTo>
                  <a:cubicBezTo>
                    <a:pt x="1135" y="814"/>
                    <a:pt x="1133" y="812"/>
                    <a:pt x="1132" y="810"/>
                  </a:cubicBezTo>
                  <a:cubicBezTo>
                    <a:pt x="1129" y="812"/>
                    <a:pt x="1125" y="813"/>
                    <a:pt x="1128" y="818"/>
                  </a:cubicBezTo>
                  <a:close/>
                  <a:moveTo>
                    <a:pt x="300" y="1194"/>
                  </a:moveTo>
                  <a:cubicBezTo>
                    <a:pt x="307" y="1199"/>
                    <a:pt x="299" y="1197"/>
                    <a:pt x="302" y="1203"/>
                  </a:cubicBezTo>
                  <a:cubicBezTo>
                    <a:pt x="304" y="1200"/>
                    <a:pt x="303" y="1201"/>
                    <a:pt x="307" y="1201"/>
                  </a:cubicBezTo>
                  <a:cubicBezTo>
                    <a:pt x="306" y="1198"/>
                    <a:pt x="306" y="1191"/>
                    <a:pt x="301" y="1190"/>
                  </a:cubicBezTo>
                  <a:cubicBezTo>
                    <a:pt x="309" y="1201"/>
                    <a:pt x="299" y="1192"/>
                    <a:pt x="300" y="119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84EB79A-430A-0BE7-9644-0BA8977B6156}"/>
                </a:ext>
              </a:extLst>
            </p:cNvPr>
            <p:cNvSpPr txBox="1"/>
            <p:nvPr/>
          </p:nvSpPr>
          <p:spPr>
            <a:xfrm>
              <a:off x="6303073" y="1956371"/>
              <a:ext cx="3465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>
                      <a:lumMod val="20000"/>
                      <a:lumOff val="80000"/>
                    </a:schemeClr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杜甫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275D288-9848-D3B3-D7AE-716B4D69189B}"/>
              </a:ext>
            </a:extLst>
          </p:cNvPr>
          <p:cNvGrpSpPr/>
          <p:nvPr userDrawn="1"/>
        </p:nvGrpSpPr>
        <p:grpSpPr>
          <a:xfrm>
            <a:off x="7600636" y="3335082"/>
            <a:ext cx="3824281" cy="680133"/>
            <a:chOff x="7600636" y="3335082"/>
            <a:chExt cx="3824281" cy="680133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1F459DEE-443D-5A9C-2171-8F79CD44CFA9}"/>
                </a:ext>
              </a:extLst>
            </p:cNvPr>
            <p:cNvSpPr/>
            <p:nvPr userDrawn="1"/>
          </p:nvSpPr>
          <p:spPr>
            <a:xfrm flipH="1">
              <a:off x="9464610" y="3626853"/>
              <a:ext cx="274619" cy="116571"/>
            </a:xfrm>
            <a:custGeom>
              <a:avLst/>
              <a:gdLst>
                <a:gd name="connsiteX0" fmla="*/ 0 w 469210"/>
                <a:gd name="connsiteY0" fmla="*/ 0 h 199171"/>
                <a:gd name="connsiteX1" fmla="*/ 248831 w 469210"/>
                <a:gd name="connsiteY1" fmla="*/ 122544 h 199171"/>
                <a:gd name="connsiteX2" fmla="*/ 469210 w 469210"/>
                <a:gd name="connsiteY2" fmla="*/ 103077 h 199171"/>
                <a:gd name="connsiteX3" fmla="*/ 332191 w 469210"/>
                <a:gd name="connsiteY3" fmla="*/ 140514 h 199171"/>
                <a:gd name="connsiteX4" fmla="*/ 74624 w 469210"/>
                <a:gd name="connsiteY4" fmla="*/ 160230 h 199171"/>
                <a:gd name="connsiteX5" fmla="*/ 174207 w 469210"/>
                <a:gd name="connsiteY5" fmla="*/ 140014 h 199171"/>
                <a:gd name="connsiteX6" fmla="*/ 0 w 469210"/>
                <a:gd name="connsiteY6" fmla="*/ 0 h 199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210" h="199171">
                  <a:moveTo>
                    <a:pt x="0" y="0"/>
                  </a:moveTo>
                  <a:cubicBezTo>
                    <a:pt x="89350" y="25207"/>
                    <a:pt x="176703" y="62894"/>
                    <a:pt x="248831" y="122544"/>
                  </a:cubicBezTo>
                  <a:cubicBezTo>
                    <a:pt x="319962" y="98334"/>
                    <a:pt x="395085" y="99333"/>
                    <a:pt x="469210" y="103077"/>
                  </a:cubicBezTo>
                  <a:cubicBezTo>
                    <a:pt x="432023" y="141262"/>
                    <a:pt x="380610" y="138267"/>
                    <a:pt x="332191" y="140514"/>
                  </a:cubicBezTo>
                  <a:cubicBezTo>
                    <a:pt x="273040" y="228865"/>
                    <a:pt x="154490" y="201910"/>
                    <a:pt x="74624" y="160230"/>
                  </a:cubicBezTo>
                  <a:cubicBezTo>
                    <a:pt x="99582" y="155239"/>
                    <a:pt x="149498" y="145006"/>
                    <a:pt x="174207" y="140014"/>
                  </a:cubicBezTo>
                  <a:cubicBezTo>
                    <a:pt x="128534" y="77869"/>
                    <a:pt x="44425" y="63892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7E97D9D-CF8E-F8F6-E5F5-58130596B2BD}"/>
                </a:ext>
              </a:extLst>
            </p:cNvPr>
            <p:cNvSpPr/>
            <p:nvPr userDrawn="1"/>
          </p:nvSpPr>
          <p:spPr>
            <a:xfrm flipH="1">
              <a:off x="9785027" y="3335082"/>
              <a:ext cx="274619" cy="117321"/>
            </a:xfrm>
            <a:custGeom>
              <a:avLst/>
              <a:gdLst>
                <a:gd name="connsiteX0" fmla="*/ 0 w 477196"/>
                <a:gd name="connsiteY0" fmla="*/ 0 h 203865"/>
                <a:gd name="connsiteX1" fmla="*/ 260062 w 477196"/>
                <a:gd name="connsiteY1" fmla="*/ 123292 h 203865"/>
                <a:gd name="connsiteX2" fmla="*/ 477197 w 477196"/>
                <a:gd name="connsiteY2" fmla="*/ 114058 h 203865"/>
                <a:gd name="connsiteX3" fmla="*/ 345918 w 477196"/>
                <a:gd name="connsiteY3" fmla="*/ 146004 h 203865"/>
                <a:gd name="connsiteX4" fmla="*/ 74624 w 477196"/>
                <a:gd name="connsiteY4" fmla="*/ 171461 h 203865"/>
                <a:gd name="connsiteX5" fmla="*/ 180946 w 477196"/>
                <a:gd name="connsiteY5" fmla="*/ 141262 h 203865"/>
                <a:gd name="connsiteX6" fmla="*/ 0 w 477196"/>
                <a:gd name="connsiteY6" fmla="*/ 0 h 20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196" h="203865">
                  <a:moveTo>
                    <a:pt x="0" y="0"/>
                  </a:moveTo>
                  <a:cubicBezTo>
                    <a:pt x="89849" y="33693"/>
                    <a:pt x="179947" y="69383"/>
                    <a:pt x="260062" y="123292"/>
                  </a:cubicBezTo>
                  <a:cubicBezTo>
                    <a:pt x="331692" y="108567"/>
                    <a:pt x="404569" y="100331"/>
                    <a:pt x="477197" y="114058"/>
                  </a:cubicBezTo>
                  <a:cubicBezTo>
                    <a:pt x="438512" y="141762"/>
                    <a:pt x="392589" y="147751"/>
                    <a:pt x="345918" y="146004"/>
                  </a:cubicBezTo>
                  <a:cubicBezTo>
                    <a:pt x="279030" y="237600"/>
                    <a:pt x="164224" y="199914"/>
                    <a:pt x="74624" y="171461"/>
                  </a:cubicBezTo>
                  <a:cubicBezTo>
                    <a:pt x="110065" y="161728"/>
                    <a:pt x="145505" y="151745"/>
                    <a:pt x="180946" y="141262"/>
                  </a:cubicBezTo>
                  <a:cubicBezTo>
                    <a:pt x="123792" y="89599"/>
                    <a:pt x="47919" y="6189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1BFF2D3-202F-AE9C-9AE3-4E93803997B2}"/>
                </a:ext>
              </a:extLst>
            </p:cNvPr>
            <p:cNvSpPr/>
            <p:nvPr userDrawn="1"/>
          </p:nvSpPr>
          <p:spPr>
            <a:xfrm flipH="1">
              <a:off x="8837894" y="3571832"/>
              <a:ext cx="275661" cy="117809"/>
            </a:xfrm>
            <a:custGeom>
              <a:avLst/>
              <a:gdLst>
                <a:gd name="connsiteX0" fmla="*/ 0 w 471207"/>
                <a:gd name="connsiteY0" fmla="*/ 0 h 201379"/>
                <a:gd name="connsiteX1" fmla="*/ 251577 w 471207"/>
                <a:gd name="connsiteY1" fmla="*/ 123792 h 201379"/>
                <a:gd name="connsiteX2" fmla="*/ 471207 w 471207"/>
                <a:gd name="connsiteY2" fmla="*/ 110314 h 201379"/>
                <a:gd name="connsiteX3" fmla="*/ 337682 w 471207"/>
                <a:gd name="connsiteY3" fmla="*/ 146753 h 201379"/>
                <a:gd name="connsiteX4" fmla="*/ 72628 w 471207"/>
                <a:gd name="connsiteY4" fmla="*/ 169715 h 201379"/>
                <a:gd name="connsiteX5" fmla="*/ 173209 w 471207"/>
                <a:gd name="connsiteY5" fmla="*/ 134773 h 201379"/>
                <a:gd name="connsiteX6" fmla="*/ 0 w 471207"/>
                <a:gd name="connsiteY6" fmla="*/ 0 h 20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1207" h="201379">
                  <a:moveTo>
                    <a:pt x="0" y="0"/>
                  </a:moveTo>
                  <a:cubicBezTo>
                    <a:pt x="88851" y="29950"/>
                    <a:pt x="173458" y="71630"/>
                    <a:pt x="251577" y="123792"/>
                  </a:cubicBezTo>
                  <a:cubicBezTo>
                    <a:pt x="321959" y="97586"/>
                    <a:pt x="397831" y="100331"/>
                    <a:pt x="471207" y="110314"/>
                  </a:cubicBezTo>
                  <a:cubicBezTo>
                    <a:pt x="432273" y="139266"/>
                    <a:pt x="383604" y="141013"/>
                    <a:pt x="337682" y="146753"/>
                  </a:cubicBezTo>
                  <a:cubicBezTo>
                    <a:pt x="268299" y="227118"/>
                    <a:pt x="159232" y="204406"/>
                    <a:pt x="72628" y="169715"/>
                  </a:cubicBezTo>
                  <a:cubicBezTo>
                    <a:pt x="97836" y="160979"/>
                    <a:pt x="148251" y="143509"/>
                    <a:pt x="173209" y="134773"/>
                  </a:cubicBezTo>
                  <a:cubicBezTo>
                    <a:pt x="115805" y="89350"/>
                    <a:pt x="42928" y="61896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B49D5CD-45C0-DABF-0BDB-1663E06AB730}"/>
                </a:ext>
              </a:extLst>
            </p:cNvPr>
            <p:cNvSpPr/>
            <p:nvPr userDrawn="1"/>
          </p:nvSpPr>
          <p:spPr>
            <a:xfrm flipH="1">
              <a:off x="10271170" y="3516688"/>
              <a:ext cx="519790" cy="247577"/>
            </a:xfrm>
            <a:custGeom>
              <a:avLst/>
              <a:gdLst>
                <a:gd name="connsiteX0" fmla="*/ 0 w 535349"/>
                <a:gd name="connsiteY0" fmla="*/ 0 h 254988"/>
                <a:gd name="connsiteX1" fmla="*/ 316967 w 535349"/>
                <a:gd name="connsiteY1" fmla="*/ 166720 h 254988"/>
                <a:gd name="connsiteX2" fmla="*/ 525116 w 535349"/>
                <a:gd name="connsiteY2" fmla="*/ 146753 h 254988"/>
                <a:gd name="connsiteX3" fmla="*/ 535349 w 535349"/>
                <a:gd name="connsiteY3" fmla="*/ 174456 h 254988"/>
                <a:gd name="connsiteX4" fmla="*/ 394586 w 535349"/>
                <a:gd name="connsiteY4" fmla="*/ 178699 h 254988"/>
                <a:gd name="connsiteX5" fmla="*/ 409062 w 535349"/>
                <a:gd name="connsiteY5" fmla="*/ 222126 h 254988"/>
                <a:gd name="connsiteX6" fmla="*/ 90098 w 535349"/>
                <a:gd name="connsiteY6" fmla="*/ 215637 h 254988"/>
                <a:gd name="connsiteX7" fmla="*/ 200662 w 535349"/>
                <a:gd name="connsiteY7" fmla="*/ 199165 h 254988"/>
                <a:gd name="connsiteX8" fmla="*/ 0 w 535349"/>
                <a:gd name="connsiteY8" fmla="*/ 0 h 25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349" h="254988">
                  <a:moveTo>
                    <a:pt x="0" y="0"/>
                  </a:moveTo>
                  <a:cubicBezTo>
                    <a:pt x="102577" y="62645"/>
                    <a:pt x="228366" y="81862"/>
                    <a:pt x="316967" y="166720"/>
                  </a:cubicBezTo>
                  <a:cubicBezTo>
                    <a:pt x="380360" y="130281"/>
                    <a:pt x="455234" y="130281"/>
                    <a:pt x="525116" y="146753"/>
                  </a:cubicBezTo>
                  <a:cubicBezTo>
                    <a:pt x="527612" y="153492"/>
                    <a:pt x="532853" y="167468"/>
                    <a:pt x="535349" y="174456"/>
                  </a:cubicBezTo>
                  <a:cubicBezTo>
                    <a:pt x="488677" y="181195"/>
                    <a:pt x="441257" y="178699"/>
                    <a:pt x="394586" y="178699"/>
                  </a:cubicBezTo>
                  <a:cubicBezTo>
                    <a:pt x="398080" y="189431"/>
                    <a:pt x="405318" y="211145"/>
                    <a:pt x="409062" y="222126"/>
                  </a:cubicBezTo>
                  <a:cubicBezTo>
                    <a:pt x="306983" y="277284"/>
                    <a:pt x="193175" y="254572"/>
                    <a:pt x="90098" y="215637"/>
                  </a:cubicBezTo>
                  <a:cubicBezTo>
                    <a:pt x="126287" y="207401"/>
                    <a:pt x="163225" y="201661"/>
                    <a:pt x="200662" y="199165"/>
                  </a:cubicBezTo>
                  <a:cubicBezTo>
                    <a:pt x="188183" y="89599"/>
                    <a:pt x="35440" y="9883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6CE8071-5F32-A64E-F4A1-7B88A92214A2}"/>
                </a:ext>
              </a:extLst>
            </p:cNvPr>
            <p:cNvSpPr/>
            <p:nvPr userDrawn="1"/>
          </p:nvSpPr>
          <p:spPr>
            <a:xfrm flipH="1">
              <a:off x="10059646" y="3898007"/>
              <a:ext cx="142046" cy="97575"/>
            </a:xfrm>
            <a:custGeom>
              <a:avLst/>
              <a:gdLst>
                <a:gd name="connsiteX0" fmla="*/ 0 w 286302"/>
                <a:gd name="connsiteY0" fmla="*/ 36938 h 196669"/>
                <a:gd name="connsiteX1" fmla="*/ 196170 w 286302"/>
                <a:gd name="connsiteY1" fmla="*/ 0 h 196669"/>
                <a:gd name="connsiteX2" fmla="*/ 284272 w 286302"/>
                <a:gd name="connsiteY2" fmla="*/ 196669 h 196669"/>
                <a:gd name="connsiteX3" fmla="*/ 157485 w 286302"/>
                <a:gd name="connsiteY3" fmla="*/ 37687 h 196669"/>
                <a:gd name="connsiteX4" fmla="*/ 14975 w 286302"/>
                <a:gd name="connsiteY4" fmla="*/ 148999 h 196669"/>
                <a:gd name="connsiteX5" fmla="*/ 54658 w 286302"/>
                <a:gd name="connsiteY5" fmla="*/ 72129 h 196669"/>
                <a:gd name="connsiteX6" fmla="*/ 0 w 286302"/>
                <a:gd name="connsiteY6" fmla="*/ 36938 h 1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02" h="196669">
                  <a:moveTo>
                    <a:pt x="0" y="36938"/>
                  </a:moveTo>
                  <a:cubicBezTo>
                    <a:pt x="66139" y="28951"/>
                    <a:pt x="130031" y="8486"/>
                    <a:pt x="196170" y="0"/>
                  </a:cubicBezTo>
                  <a:cubicBezTo>
                    <a:pt x="259314" y="44924"/>
                    <a:pt x="295503" y="118800"/>
                    <a:pt x="284272" y="196669"/>
                  </a:cubicBezTo>
                  <a:cubicBezTo>
                    <a:pt x="246086" y="140514"/>
                    <a:pt x="208898" y="82861"/>
                    <a:pt x="157485" y="37687"/>
                  </a:cubicBezTo>
                  <a:cubicBezTo>
                    <a:pt x="110564" y="75623"/>
                    <a:pt x="70132" y="122544"/>
                    <a:pt x="14975" y="148999"/>
                  </a:cubicBezTo>
                  <a:cubicBezTo>
                    <a:pt x="24958" y="129782"/>
                    <a:pt x="44924" y="91346"/>
                    <a:pt x="54658" y="72129"/>
                  </a:cubicBezTo>
                  <a:cubicBezTo>
                    <a:pt x="36439" y="60398"/>
                    <a:pt x="18219" y="48668"/>
                    <a:pt x="0" y="36938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EAC4D10-068C-6E2D-B74D-075DDADAE020}"/>
                </a:ext>
              </a:extLst>
            </p:cNvPr>
            <p:cNvSpPr/>
            <p:nvPr userDrawn="1"/>
          </p:nvSpPr>
          <p:spPr>
            <a:xfrm flipH="1">
              <a:off x="7600636" y="3781611"/>
              <a:ext cx="192947" cy="83810"/>
            </a:xfrm>
            <a:custGeom>
              <a:avLst/>
              <a:gdLst>
                <a:gd name="connsiteX0" fmla="*/ 0 w 407813"/>
                <a:gd name="connsiteY0" fmla="*/ 30948 h 177142"/>
                <a:gd name="connsiteX1" fmla="*/ 11980 w 407813"/>
                <a:gd name="connsiteY1" fmla="*/ 0 h 177142"/>
                <a:gd name="connsiteX2" fmla="*/ 215138 w 407813"/>
                <a:gd name="connsiteY2" fmla="*/ 106820 h 177142"/>
                <a:gd name="connsiteX3" fmla="*/ 407814 w 407813"/>
                <a:gd name="connsiteY3" fmla="*/ 98834 h 177142"/>
                <a:gd name="connsiteX4" fmla="*/ 287516 w 407813"/>
                <a:gd name="connsiteY4" fmla="*/ 136021 h 177142"/>
                <a:gd name="connsiteX5" fmla="*/ 49916 w 407813"/>
                <a:gd name="connsiteY5" fmla="*/ 153242 h 177142"/>
                <a:gd name="connsiteX6" fmla="*/ 140763 w 407813"/>
                <a:gd name="connsiteY6" fmla="*/ 120048 h 177142"/>
                <a:gd name="connsiteX7" fmla="*/ 0 w 407813"/>
                <a:gd name="connsiteY7" fmla="*/ 30948 h 17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7813" h="177142">
                  <a:moveTo>
                    <a:pt x="0" y="30948"/>
                  </a:moveTo>
                  <a:cubicBezTo>
                    <a:pt x="2995" y="23211"/>
                    <a:pt x="8985" y="7737"/>
                    <a:pt x="11980" y="0"/>
                  </a:cubicBezTo>
                  <a:cubicBezTo>
                    <a:pt x="80864" y="33194"/>
                    <a:pt x="149998" y="66139"/>
                    <a:pt x="215138" y="106820"/>
                  </a:cubicBezTo>
                  <a:cubicBezTo>
                    <a:pt x="277783" y="88601"/>
                    <a:pt x="343672" y="84608"/>
                    <a:pt x="407814" y="98834"/>
                  </a:cubicBezTo>
                  <a:cubicBezTo>
                    <a:pt x="369628" y="116803"/>
                    <a:pt x="328697" y="127785"/>
                    <a:pt x="287516" y="136021"/>
                  </a:cubicBezTo>
                  <a:cubicBezTo>
                    <a:pt x="221378" y="201910"/>
                    <a:pt x="128534" y="173708"/>
                    <a:pt x="49916" y="153242"/>
                  </a:cubicBezTo>
                  <a:cubicBezTo>
                    <a:pt x="80115" y="142011"/>
                    <a:pt x="110564" y="131030"/>
                    <a:pt x="140763" y="120048"/>
                  </a:cubicBezTo>
                  <a:cubicBezTo>
                    <a:pt x="97586" y="84857"/>
                    <a:pt x="48668" y="57653"/>
                    <a:pt x="0" y="30948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71D2432-8381-A70B-A337-CE1CE08F7DE5}"/>
                </a:ext>
              </a:extLst>
            </p:cNvPr>
            <p:cNvSpPr/>
            <p:nvPr userDrawn="1"/>
          </p:nvSpPr>
          <p:spPr>
            <a:xfrm flipH="1">
              <a:off x="11058426" y="3618083"/>
              <a:ext cx="366491" cy="161920"/>
            </a:xfrm>
            <a:custGeom>
              <a:avLst/>
              <a:gdLst>
                <a:gd name="connsiteX0" fmla="*/ 0 w 477446"/>
                <a:gd name="connsiteY0" fmla="*/ 0 h 210941"/>
                <a:gd name="connsiteX1" fmla="*/ 263557 w 477446"/>
                <a:gd name="connsiteY1" fmla="*/ 126038 h 210941"/>
                <a:gd name="connsiteX2" fmla="*/ 477446 w 477446"/>
                <a:gd name="connsiteY2" fmla="*/ 116803 h 210941"/>
                <a:gd name="connsiteX3" fmla="*/ 301992 w 477446"/>
                <a:gd name="connsiteY3" fmla="*/ 187684 h 210941"/>
                <a:gd name="connsiteX4" fmla="*/ 76621 w 477446"/>
                <a:gd name="connsiteY4" fmla="*/ 174456 h 210941"/>
                <a:gd name="connsiteX5" fmla="*/ 177202 w 477446"/>
                <a:gd name="connsiteY5" fmla="*/ 148500 h 210941"/>
                <a:gd name="connsiteX6" fmla="*/ 0 w 477446"/>
                <a:gd name="connsiteY6" fmla="*/ 0 h 21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446" h="210941">
                  <a:moveTo>
                    <a:pt x="0" y="0"/>
                  </a:moveTo>
                  <a:cubicBezTo>
                    <a:pt x="89849" y="37437"/>
                    <a:pt x="180197" y="75124"/>
                    <a:pt x="263557" y="126038"/>
                  </a:cubicBezTo>
                  <a:cubicBezTo>
                    <a:pt x="334188" y="113309"/>
                    <a:pt x="406067" y="105572"/>
                    <a:pt x="477446" y="116803"/>
                  </a:cubicBezTo>
                  <a:cubicBezTo>
                    <a:pt x="426283" y="157485"/>
                    <a:pt x="354653" y="148999"/>
                    <a:pt x="301992" y="187684"/>
                  </a:cubicBezTo>
                  <a:cubicBezTo>
                    <a:pt x="233357" y="235604"/>
                    <a:pt x="147502" y="198416"/>
                    <a:pt x="76621" y="174456"/>
                  </a:cubicBezTo>
                  <a:cubicBezTo>
                    <a:pt x="101829" y="167967"/>
                    <a:pt x="151994" y="154989"/>
                    <a:pt x="177202" y="148500"/>
                  </a:cubicBezTo>
                  <a:cubicBezTo>
                    <a:pt x="130530" y="84358"/>
                    <a:pt x="40432" y="7113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27A3E73-3F3D-C34A-14B0-618526DAC009}"/>
                </a:ext>
              </a:extLst>
            </p:cNvPr>
            <p:cNvSpPr/>
            <p:nvPr userDrawn="1"/>
          </p:nvSpPr>
          <p:spPr>
            <a:xfrm flipH="1">
              <a:off x="8386243" y="3732785"/>
              <a:ext cx="275663" cy="116737"/>
            </a:xfrm>
            <a:custGeom>
              <a:avLst/>
              <a:gdLst>
                <a:gd name="connsiteX0" fmla="*/ 0 w 472704"/>
                <a:gd name="connsiteY0" fmla="*/ 0 h 200180"/>
                <a:gd name="connsiteX1" fmla="*/ 259064 w 472704"/>
                <a:gd name="connsiteY1" fmla="*/ 124541 h 200180"/>
                <a:gd name="connsiteX2" fmla="*/ 472705 w 472704"/>
                <a:gd name="connsiteY2" fmla="*/ 109815 h 200180"/>
                <a:gd name="connsiteX3" fmla="*/ 302741 w 472704"/>
                <a:gd name="connsiteY3" fmla="*/ 175455 h 200180"/>
                <a:gd name="connsiteX4" fmla="*/ 88102 w 472704"/>
                <a:gd name="connsiteY4" fmla="*/ 181445 h 200180"/>
                <a:gd name="connsiteX5" fmla="*/ 163974 w 472704"/>
                <a:gd name="connsiteY5" fmla="*/ 119799 h 200180"/>
                <a:gd name="connsiteX6" fmla="*/ 0 w 472704"/>
                <a:gd name="connsiteY6" fmla="*/ 0 h 20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704" h="200180">
                  <a:moveTo>
                    <a:pt x="0" y="0"/>
                  </a:moveTo>
                  <a:cubicBezTo>
                    <a:pt x="92844" y="25707"/>
                    <a:pt x="181944" y="66388"/>
                    <a:pt x="259064" y="124541"/>
                  </a:cubicBezTo>
                  <a:cubicBezTo>
                    <a:pt x="327200" y="98085"/>
                    <a:pt x="401325" y="103326"/>
                    <a:pt x="472705" y="109815"/>
                  </a:cubicBezTo>
                  <a:cubicBezTo>
                    <a:pt x="423038" y="153492"/>
                    <a:pt x="346168" y="123043"/>
                    <a:pt x="302741" y="175455"/>
                  </a:cubicBezTo>
                  <a:cubicBezTo>
                    <a:pt x="242841" y="228865"/>
                    <a:pt x="157984" y="178699"/>
                    <a:pt x="88102" y="181445"/>
                  </a:cubicBezTo>
                  <a:cubicBezTo>
                    <a:pt x="112311" y="160480"/>
                    <a:pt x="158483" y="157236"/>
                    <a:pt x="163974" y="119799"/>
                  </a:cubicBezTo>
                  <a:cubicBezTo>
                    <a:pt x="108567" y="80614"/>
                    <a:pt x="45673" y="51413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B2B42C8-91D5-F292-A23A-D3BC2A2918F1}"/>
                </a:ext>
              </a:extLst>
            </p:cNvPr>
            <p:cNvSpPr/>
            <p:nvPr userDrawn="1"/>
          </p:nvSpPr>
          <p:spPr>
            <a:xfrm flipH="1">
              <a:off x="7995371" y="3915757"/>
              <a:ext cx="142046" cy="99458"/>
            </a:xfrm>
            <a:custGeom>
              <a:avLst/>
              <a:gdLst>
                <a:gd name="connsiteX0" fmla="*/ 0 w 270544"/>
                <a:gd name="connsiteY0" fmla="*/ 34442 h 189431"/>
                <a:gd name="connsiteX1" fmla="*/ 185438 w 270544"/>
                <a:gd name="connsiteY1" fmla="*/ 0 h 189431"/>
                <a:gd name="connsiteX2" fmla="*/ 270545 w 270544"/>
                <a:gd name="connsiteY2" fmla="*/ 189432 h 189431"/>
                <a:gd name="connsiteX3" fmla="*/ 125289 w 270544"/>
                <a:gd name="connsiteY3" fmla="*/ 38935 h 189431"/>
                <a:gd name="connsiteX4" fmla="*/ 7987 w 270544"/>
                <a:gd name="connsiteY4" fmla="*/ 152244 h 189431"/>
                <a:gd name="connsiteX5" fmla="*/ 36439 w 270544"/>
                <a:gd name="connsiteY5" fmla="*/ 65140 h 189431"/>
                <a:gd name="connsiteX6" fmla="*/ 0 w 270544"/>
                <a:gd name="connsiteY6" fmla="*/ 34442 h 18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544" h="189431">
                  <a:moveTo>
                    <a:pt x="0" y="34442"/>
                  </a:moveTo>
                  <a:cubicBezTo>
                    <a:pt x="61397" y="21714"/>
                    <a:pt x="122294" y="1997"/>
                    <a:pt x="185438" y="0"/>
                  </a:cubicBezTo>
                  <a:cubicBezTo>
                    <a:pt x="245088" y="43677"/>
                    <a:pt x="265304" y="119299"/>
                    <a:pt x="270545" y="189432"/>
                  </a:cubicBezTo>
                  <a:cubicBezTo>
                    <a:pt x="221877" y="139266"/>
                    <a:pt x="190679" y="71380"/>
                    <a:pt x="125289" y="38935"/>
                  </a:cubicBezTo>
                  <a:cubicBezTo>
                    <a:pt x="88601" y="79117"/>
                    <a:pt x="50914" y="118551"/>
                    <a:pt x="7987" y="152244"/>
                  </a:cubicBezTo>
                  <a:cubicBezTo>
                    <a:pt x="16971" y="122794"/>
                    <a:pt x="26456" y="93842"/>
                    <a:pt x="36439" y="65140"/>
                  </a:cubicBezTo>
                  <a:cubicBezTo>
                    <a:pt x="27454" y="57403"/>
                    <a:pt x="9234" y="42179"/>
                    <a:pt x="0" y="34442"/>
                  </a:cubicBezTo>
                  <a:close/>
                </a:path>
              </a:pathLst>
            </a:custGeom>
            <a:solidFill>
              <a:schemeClr val="accent2"/>
            </a:solidFill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4B21BF3-7A3C-99DE-DCEB-4DAF84FFE862}"/>
              </a:ext>
            </a:extLst>
          </p:cNvPr>
          <p:cNvSpPr/>
          <p:nvPr/>
        </p:nvSpPr>
        <p:spPr>
          <a:xfrm flipH="1">
            <a:off x="3575249" y="5447820"/>
            <a:ext cx="5041501" cy="748012"/>
          </a:xfrm>
          <a:custGeom>
            <a:avLst/>
            <a:gdLst>
              <a:gd name="connsiteX0" fmla="*/ 2519550 w 5041501"/>
              <a:gd name="connsiteY0" fmla="*/ 0 h 748012"/>
              <a:gd name="connsiteX1" fmla="*/ 2343499 w 5041501"/>
              <a:gd name="connsiteY1" fmla="*/ 152268 h 748012"/>
              <a:gd name="connsiteX2" fmla="*/ 2311026 w 5041501"/>
              <a:gd name="connsiteY2" fmla="*/ 156027 h 748012"/>
              <a:gd name="connsiteX3" fmla="*/ 239534 w 5041501"/>
              <a:gd name="connsiteY3" fmla="*/ 156027 h 748012"/>
              <a:gd name="connsiteX4" fmla="*/ 196019 w 5041501"/>
              <a:gd name="connsiteY4" fmla="*/ 199542 h 748012"/>
              <a:gd name="connsiteX5" fmla="*/ 196019 w 5041501"/>
              <a:gd name="connsiteY5" fmla="*/ 211022 h 748012"/>
              <a:gd name="connsiteX6" fmla="*/ 187667 w 5041501"/>
              <a:gd name="connsiteY6" fmla="*/ 207562 h 748012"/>
              <a:gd name="connsiteX7" fmla="*/ 112929 w 5041501"/>
              <a:gd name="connsiteY7" fmla="*/ 207562 h 748012"/>
              <a:gd name="connsiteX8" fmla="*/ 83886 w 5041501"/>
              <a:gd name="connsiteY8" fmla="*/ 236605 h 748012"/>
              <a:gd name="connsiteX9" fmla="*/ 83886 w 5041501"/>
              <a:gd name="connsiteY9" fmla="*/ 232976 h 748012"/>
              <a:gd name="connsiteX10" fmla="*/ 0 w 5041501"/>
              <a:gd name="connsiteY10" fmla="*/ 379297 h 748012"/>
              <a:gd name="connsiteX11" fmla="*/ 83886 w 5041501"/>
              <a:gd name="connsiteY11" fmla="*/ 525619 h 748012"/>
              <a:gd name="connsiteX12" fmla="*/ 83886 w 5041501"/>
              <a:gd name="connsiteY12" fmla="*/ 521989 h 748012"/>
              <a:gd name="connsiteX13" fmla="*/ 112929 w 5041501"/>
              <a:gd name="connsiteY13" fmla="*/ 551032 h 748012"/>
              <a:gd name="connsiteX14" fmla="*/ 187667 w 5041501"/>
              <a:gd name="connsiteY14" fmla="*/ 551032 h 748012"/>
              <a:gd name="connsiteX15" fmla="*/ 196019 w 5041501"/>
              <a:gd name="connsiteY15" fmla="*/ 547573 h 748012"/>
              <a:gd name="connsiteX16" fmla="*/ 196019 w 5041501"/>
              <a:gd name="connsiteY16" fmla="*/ 559053 h 748012"/>
              <a:gd name="connsiteX17" fmla="*/ 239534 w 5041501"/>
              <a:gd name="connsiteY17" fmla="*/ 602568 h 748012"/>
              <a:gd name="connsiteX18" fmla="*/ 2361155 w 5041501"/>
              <a:gd name="connsiteY18" fmla="*/ 602568 h 748012"/>
              <a:gd name="connsiteX19" fmla="*/ 2435123 w 5041501"/>
              <a:gd name="connsiteY19" fmla="*/ 631159 h 748012"/>
              <a:gd name="connsiteX20" fmla="*/ 2519550 w 5041501"/>
              <a:gd name="connsiteY20" fmla="*/ 748012 h 748012"/>
              <a:gd name="connsiteX21" fmla="*/ 2603977 w 5041501"/>
              <a:gd name="connsiteY21" fmla="*/ 631159 h 748012"/>
              <a:gd name="connsiteX22" fmla="*/ 2677946 w 5041501"/>
              <a:gd name="connsiteY22" fmla="*/ 602568 h 748012"/>
              <a:gd name="connsiteX23" fmla="*/ 4799569 w 5041501"/>
              <a:gd name="connsiteY23" fmla="*/ 602568 h 748012"/>
              <a:gd name="connsiteX24" fmla="*/ 4843084 w 5041501"/>
              <a:gd name="connsiteY24" fmla="*/ 559053 h 748012"/>
              <a:gd name="connsiteX25" fmla="*/ 4843084 w 5041501"/>
              <a:gd name="connsiteY25" fmla="*/ 545949 h 748012"/>
              <a:gd name="connsiteX26" fmla="*/ 4855357 w 5041501"/>
              <a:gd name="connsiteY26" fmla="*/ 551032 h 748012"/>
              <a:gd name="connsiteX27" fmla="*/ 4930095 w 5041501"/>
              <a:gd name="connsiteY27" fmla="*/ 551032 h 748012"/>
              <a:gd name="connsiteX28" fmla="*/ 4959138 w 5041501"/>
              <a:gd name="connsiteY28" fmla="*/ 521989 h 748012"/>
              <a:gd name="connsiteX29" fmla="*/ 4959138 w 5041501"/>
              <a:gd name="connsiteY29" fmla="*/ 512456 h 748012"/>
              <a:gd name="connsiteX30" fmla="*/ 4964207 w 5041501"/>
              <a:gd name="connsiteY30" fmla="*/ 468664 h 748012"/>
              <a:gd name="connsiteX31" fmla="*/ 5041501 w 5041501"/>
              <a:gd name="connsiteY31" fmla="*/ 379297 h 748012"/>
              <a:gd name="connsiteX32" fmla="*/ 4964207 w 5041501"/>
              <a:gd name="connsiteY32" fmla="*/ 289931 h 748012"/>
              <a:gd name="connsiteX33" fmla="*/ 4959138 w 5041501"/>
              <a:gd name="connsiteY33" fmla="*/ 246138 h 748012"/>
              <a:gd name="connsiteX34" fmla="*/ 4959138 w 5041501"/>
              <a:gd name="connsiteY34" fmla="*/ 236605 h 748012"/>
              <a:gd name="connsiteX35" fmla="*/ 4930095 w 5041501"/>
              <a:gd name="connsiteY35" fmla="*/ 207562 h 748012"/>
              <a:gd name="connsiteX36" fmla="*/ 4855357 w 5041501"/>
              <a:gd name="connsiteY36" fmla="*/ 207562 h 748012"/>
              <a:gd name="connsiteX37" fmla="*/ 4843084 w 5041501"/>
              <a:gd name="connsiteY37" fmla="*/ 212646 h 748012"/>
              <a:gd name="connsiteX38" fmla="*/ 4843084 w 5041501"/>
              <a:gd name="connsiteY38" fmla="*/ 199542 h 748012"/>
              <a:gd name="connsiteX39" fmla="*/ 4799569 w 5041501"/>
              <a:gd name="connsiteY39" fmla="*/ 156027 h 748012"/>
              <a:gd name="connsiteX40" fmla="*/ 2728074 w 5041501"/>
              <a:gd name="connsiteY40" fmla="*/ 156027 h 748012"/>
              <a:gd name="connsiteX41" fmla="*/ 2695601 w 5041501"/>
              <a:gd name="connsiteY41" fmla="*/ 152268 h 748012"/>
              <a:gd name="connsiteX42" fmla="*/ 2519550 w 5041501"/>
              <a:gd name="connsiteY42" fmla="*/ 0 h 74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041501" h="748012">
                <a:moveTo>
                  <a:pt x="2519550" y="0"/>
                </a:moveTo>
                <a:cubicBezTo>
                  <a:pt x="2519550" y="68450"/>
                  <a:pt x="2446957" y="127181"/>
                  <a:pt x="2343499" y="152268"/>
                </a:cubicBezTo>
                <a:lnTo>
                  <a:pt x="2311026" y="156027"/>
                </a:lnTo>
                <a:lnTo>
                  <a:pt x="239534" y="156027"/>
                </a:lnTo>
                <a:cubicBezTo>
                  <a:pt x="215501" y="156027"/>
                  <a:pt x="196019" y="175509"/>
                  <a:pt x="196019" y="199542"/>
                </a:cubicBezTo>
                <a:lnTo>
                  <a:pt x="196019" y="211022"/>
                </a:lnTo>
                <a:lnTo>
                  <a:pt x="187667" y="207562"/>
                </a:lnTo>
                <a:lnTo>
                  <a:pt x="112929" y="207562"/>
                </a:lnTo>
                <a:cubicBezTo>
                  <a:pt x="96889" y="207562"/>
                  <a:pt x="83886" y="220565"/>
                  <a:pt x="83886" y="236605"/>
                </a:cubicBezTo>
                <a:lnTo>
                  <a:pt x="83886" y="232976"/>
                </a:lnTo>
                <a:cubicBezTo>
                  <a:pt x="83886" y="313787"/>
                  <a:pt x="46328" y="379297"/>
                  <a:pt x="0" y="379297"/>
                </a:cubicBezTo>
                <a:cubicBezTo>
                  <a:pt x="46328" y="379297"/>
                  <a:pt x="83886" y="444808"/>
                  <a:pt x="83886" y="525619"/>
                </a:cubicBezTo>
                <a:lnTo>
                  <a:pt x="83886" y="521989"/>
                </a:lnTo>
                <a:cubicBezTo>
                  <a:pt x="83886" y="538029"/>
                  <a:pt x="96889" y="551032"/>
                  <a:pt x="112929" y="551032"/>
                </a:cubicBezTo>
                <a:lnTo>
                  <a:pt x="187667" y="551032"/>
                </a:lnTo>
                <a:lnTo>
                  <a:pt x="196019" y="547573"/>
                </a:lnTo>
                <a:lnTo>
                  <a:pt x="196019" y="559053"/>
                </a:lnTo>
                <a:cubicBezTo>
                  <a:pt x="196019" y="583086"/>
                  <a:pt x="215501" y="602568"/>
                  <a:pt x="239534" y="602568"/>
                </a:cubicBezTo>
                <a:lnTo>
                  <a:pt x="2361155" y="602568"/>
                </a:lnTo>
                <a:lnTo>
                  <a:pt x="2435123" y="631159"/>
                </a:lnTo>
                <a:cubicBezTo>
                  <a:pt x="2487287" y="661065"/>
                  <a:pt x="2519550" y="702378"/>
                  <a:pt x="2519550" y="748012"/>
                </a:cubicBezTo>
                <a:cubicBezTo>
                  <a:pt x="2519550" y="702378"/>
                  <a:pt x="2551814" y="661065"/>
                  <a:pt x="2603977" y="631159"/>
                </a:cubicBezTo>
                <a:lnTo>
                  <a:pt x="2677946" y="602568"/>
                </a:lnTo>
                <a:lnTo>
                  <a:pt x="4799569" y="602568"/>
                </a:lnTo>
                <a:cubicBezTo>
                  <a:pt x="4823602" y="602568"/>
                  <a:pt x="4843084" y="583086"/>
                  <a:pt x="4843084" y="559053"/>
                </a:cubicBezTo>
                <a:lnTo>
                  <a:pt x="4843084" y="545949"/>
                </a:lnTo>
                <a:lnTo>
                  <a:pt x="4855357" y="551032"/>
                </a:lnTo>
                <a:lnTo>
                  <a:pt x="4930095" y="551032"/>
                </a:lnTo>
                <a:cubicBezTo>
                  <a:pt x="4946135" y="551032"/>
                  <a:pt x="4959138" y="538029"/>
                  <a:pt x="4959138" y="521989"/>
                </a:cubicBezTo>
                <a:lnTo>
                  <a:pt x="4959138" y="512456"/>
                </a:lnTo>
                <a:lnTo>
                  <a:pt x="4964207" y="468664"/>
                </a:lnTo>
                <a:cubicBezTo>
                  <a:pt x="4976941" y="416147"/>
                  <a:pt x="5006754" y="379297"/>
                  <a:pt x="5041501" y="379297"/>
                </a:cubicBezTo>
                <a:cubicBezTo>
                  <a:pt x="5006754" y="379297"/>
                  <a:pt x="4976941" y="342448"/>
                  <a:pt x="4964207" y="289931"/>
                </a:cubicBezTo>
                <a:lnTo>
                  <a:pt x="4959138" y="246138"/>
                </a:lnTo>
                <a:lnTo>
                  <a:pt x="4959138" y="236605"/>
                </a:lnTo>
                <a:cubicBezTo>
                  <a:pt x="4959138" y="220565"/>
                  <a:pt x="4946135" y="207562"/>
                  <a:pt x="4930095" y="207562"/>
                </a:cubicBezTo>
                <a:lnTo>
                  <a:pt x="4855357" y="207562"/>
                </a:lnTo>
                <a:lnTo>
                  <a:pt x="4843084" y="212646"/>
                </a:lnTo>
                <a:lnTo>
                  <a:pt x="4843084" y="199542"/>
                </a:lnTo>
                <a:cubicBezTo>
                  <a:pt x="4843084" y="175509"/>
                  <a:pt x="4823602" y="156027"/>
                  <a:pt x="4799569" y="156027"/>
                </a:cubicBezTo>
                <a:lnTo>
                  <a:pt x="2728074" y="156027"/>
                </a:lnTo>
                <a:lnTo>
                  <a:pt x="2695601" y="152268"/>
                </a:lnTo>
                <a:cubicBezTo>
                  <a:pt x="2592144" y="127181"/>
                  <a:pt x="2519550" y="68450"/>
                  <a:pt x="2519550" y="0"/>
                </a:cubicBezTo>
                <a:close/>
              </a:path>
            </a:pathLst>
          </a:cu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1301CD62-C543-B6D6-ECC1-3BB668C407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69928" y="5621771"/>
            <a:ext cx="4616315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tabLst>
                <a:tab pos="3406775" algn="l"/>
              </a:tabLst>
              <a:defRPr sz="2000" b="0">
                <a:solidFill>
                  <a:schemeClr val="lt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1317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F6D944-75D7-565A-7933-FE4771BA6F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9668"/>
            <a:ext cx="5216304" cy="3303134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42DDB506-3097-FB27-6B49-DDB39E96AE03}"/>
              </a:ext>
            </a:extLst>
          </p:cNvPr>
          <p:cNvGrpSpPr/>
          <p:nvPr userDrawn="1"/>
        </p:nvGrpSpPr>
        <p:grpSpPr>
          <a:xfrm>
            <a:off x="0" y="3344782"/>
            <a:ext cx="12197067" cy="3543190"/>
            <a:chOff x="674682" y="7048715"/>
            <a:chExt cx="12197067" cy="354319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BE0AAFC-00DC-FB8B-3BAC-29D5EB610E9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4682" y="7356080"/>
              <a:ext cx="12192000" cy="3235825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08F908A-C478-0AD8-0E9E-2D75B4CBFF90}"/>
                </a:ext>
              </a:extLst>
            </p:cNvPr>
            <p:cNvSpPr/>
            <p:nvPr userDrawn="1"/>
          </p:nvSpPr>
          <p:spPr>
            <a:xfrm>
              <a:off x="674683" y="7048715"/>
              <a:ext cx="12197066" cy="2218033"/>
            </a:xfrm>
            <a:prstGeom prst="rect">
              <a:avLst/>
            </a:prstGeom>
            <a:gradFill>
              <a:gsLst>
                <a:gs pos="2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71462BC-D56D-4456-694B-64C6D90A2642}"/>
              </a:ext>
            </a:extLst>
          </p:cNvPr>
          <p:cNvGrpSpPr/>
          <p:nvPr userDrawn="1"/>
        </p:nvGrpSpPr>
        <p:grpSpPr>
          <a:xfrm>
            <a:off x="9949945" y="2079352"/>
            <a:ext cx="1371364" cy="2218033"/>
            <a:chOff x="9949945" y="2079352"/>
            <a:chExt cx="1371364" cy="221803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42C1BE6-BFF0-6FBB-8558-333EA94E7A95}"/>
                </a:ext>
              </a:extLst>
            </p:cNvPr>
            <p:cNvGrpSpPr/>
            <p:nvPr userDrawn="1"/>
          </p:nvGrpSpPr>
          <p:grpSpPr>
            <a:xfrm>
              <a:off x="10374970" y="2079352"/>
              <a:ext cx="946339" cy="2218033"/>
              <a:chOff x="1401016" y="1814427"/>
              <a:chExt cx="1283713" cy="3008770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395C6EAE-51E2-841A-69E5-A56177F55B1C}"/>
                  </a:ext>
                </a:extLst>
              </p:cNvPr>
              <p:cNvSpPr/>
              <p:nvPr/>
            </p:nvSpPr>
            <p:spPr>
              <a:xfrm flipH="1">
                <a:off x="1401016" y="1814427"/>
                <a:ext cx="1283713" cy="3008770"/>
              </a:xfrm>
              <a:custGeom>
                <a:avLst/>
                <a:gdLst>
                  <a:gd name="connsiteX0" fmla="*/ 1183958 w 1283713"/>
                  <a:gd name="connsiteY0" fmla="*/ 0 h 3008770"/>
                  <a:gd name="connsiteX1" fmla="*/ 100485 w 1283713"/>
                  <a:gd name="connsiteY1" fmla="*/ 0 h 3008770"/>
                  <a:gd name="connsiteX2" fmla="*/ 0 w 1283713"/>
                  <a:gd name="connsiteY2" fmla="*/ 100485 h 3008770"/>
                  <a:gd name="connsiteX3" fmla="*/ 0 w 1283713"/>
                  <a:gd name="connsiteY3" fmla="*/ 2908286 h 3008770"/>
                  <a:gd name="connsiteX4" fmla="*/ 1 w 1283713"/>
                  <a:gd name="connsiteY4" fmla="*/ 2908286 h 3008770"/>
                  <a:gd name="connsiteX5" fmla="*/ 92589 w 1283713"/>
                  <a:gd name="connsiteY5" fmla="*/ 2969658 h 3008770"/>
                  <a:gd name="connsiteX6" fmla="*/ 100486 w 1283713"/>
                  <a:gd name="connsiteY6" fmla="*/ 3008770 h 3008770"/>
                  <a:gd name="connsiteX7" fmla="*/ 1183364 w 1283713"/>
                  <a:gd name="connsiteY7" fmla="*/ 3008770 h 3008770"/>
                  <a:gd name="connsiteX8" fmla="*/ 1190952 w 1283713"/>
                  <a:gd name="connsiteY8" fmla="*/ 2971188 h 3008770"/>
                  <a:gd name="connsiteX9" fmla="*/ 1283540 w 1283713"/>
                  <a:gd name="connsiteY9" fmla="*/ 2909816 h 3008770"/>
                  <a:gd name="connsiteX10" fmla="*/ 1283713 w 1283713"/>
                  <a:gd name="connsiteY10" fmla="*/ 2909851 h 3008770"/>
                  <a:gd name="connsiteX11" fmla="*/ 1283713 w 1283713"/>
                  <a:gd name="connsiteY11" fmla="*/ 100338 h 3008770"/>
                  <a:gd name="connsiteX12" fmla="*/ 1245330 w 1283713"/>
                  <a:gd name="connsiteY12" fmla="*/ 92588 h 3008770"/>
                  <a:gd name="connsiteX13" fmla="*/ 1183958 w 1283713"/>
                  <a:gd name="connsiteY13" fmla="*/ 0 h 30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3713" h="3008770">
                    <a:moveTo>
                      <a:pt x="1183958" y="0"/>
                    </a:moveTo>
                    <a:lnTo>
                      <a:pt x="100485" y="0"/>
                    </a:lnTo>
                    <a:cubicBezTo>
                      <a:pt x="100485" y="55496"/>
                      <a:pt x="55496" y="100485"/>
                      <a:pt x="0" y="100485"/>
                    </a:cubicBezTo>
                    <a:lnTo>
                      <a:pt x="0" y="2908286"/>
                    </a:lnTo>
                    <a:lnTo>
                      <a:pt x="1" y="2908286"/>
                    </a:lnTo>
                    <a:cubicBezTo>
                      <a:pt x="41623" y="2908286"/>
                      <a:pt x="77335" y="2933593"/>
                      <a:pt x="92589" y="2969658"/>
                    </a:cubicBezTo>
                    <a:lnTo>
                      <a:pt x="100486" y="3008770"/>
                    </a:lnTo>
                    <a:lnTo>
                      <a:pt x="1183364" y="3008770"/>
                    </a:lnTo>
                    <a:lnTo>
                      <a:pt x="1190952" y="2971188"/>
                    </a:lnTo>
                    <a:cubicBezTo>
                      <a:pt x="1206206" y="2935123"/>
                      <a:pt x="1241918" y="2909816"/>
                      <a:pt x="1283540" y="2909816"/>
                    </a:cubicBezTo>
                    <a:lnTo>
                      <a:pt x="1283713" y="2909851"/>
                    </a:lnTo>
                    <a:lnTo>
                      <a:pt x="1283713" y="100338"/>
                    </a:lnTo>
                    <a:lnTo>
                      <a:pt x="1245330" y="92588"/>
                    </a:lnTo>
                    <a:cubicBezTo>
                      <a:pt x="1209264" y="77334"/>
                      <a:pt x="1183958" y="41622"/>
                      <a:pt x="1183958" y="0"/>
                    </a:cubicBezTo>
                    <a:close/>
                  </a:path>
                </a:pathLst>
              </a:custGeom>
              <a:blipFill>
                <a:blip r:embed="rId5" cstate="screen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5000" contrast="1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>
                <a:solidFill>
                  <a:schemeClr val="accent6"/>
                </a:solidFill>
              </a:ln>
              <a:effectLst>
                <a:outerShdw blurRad="127000" sx="101000" sy="101000" algn="ctr" rotWithShape="0">
                  <a:srgbClr val="75ADC1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600" b="1" i="0" u="none" strike="noStrike" kern="1200" cap="none" spc="600" normalizeH="0" baseline="0" noProof="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rgbClr val="BFA490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02291CC-6270-F2B4-DA14-E5536B0B3E6F}"/>
                  </a:ext>
                </a:extLst>
              </p:cNvPr>
              <p:cNvSpPr/>
              <p:nvPr/>
            </p:nvSpPr>
            <p:spPr>
              <a:xfrm flipH="1">
                <a:off x="1443606" y="1854417"/>
                <a:ext cx="1206702" cy="2919304"/>
              </a:xfrm>
              <a:custGeom>
                <a:avLst/>
                <a:gdLst>
                  <a:gd name="connsiteX0" fmla="*/ 1183958 w 1283713"/>
                  <a:gd name="connsiteY0" fmla="*/ 0 h 3008770"/>
                  <a:gd name="connsiteX1" fmla="*/ 100485 w 1283713"/>
                  <a:gd name="connsiteY1" fmla="*/ 0 h 3008770"/>
                  <a:gd name="connsiteX2" fmla="*/ 0 w 1283713"/>
                  <a:gd name="connsiteY2" fmla="*/ 100485 h 3008770"/>
                  <a:gd name="connsiteX3" fmla="*/ 0 w 1283713"/>
                  <a:gd name="connsiteY3" fmla="*/ 2908286 h 3008770"/>
                  <a:gd name="connsiteX4" fmla="*/ 1 w 1283713"/>
                  <a:gd name="connsiteY4" fmla="*/ 2908286 h 3008770"/>
                  <a:gd name="connsiteX5" fmla="*/ 92589 w 1283713"/>
                  <a:gd name="connsiteY5" fmla="*/ 2969658 h 3008770"/>
                  <a:gd name="connsiteX6" fmla="*/ 100486 w 1283713"/>
                  <a:gd name="connsiteY6" fmla="*/ 3008770 h 3008770"/>
                  <a:gd name="connsiteX7" fmla="*/ 1183364 w 1283713"/>
                  <a:gd name="connsiteY7" fmla="*/ 3008770 h 3008770"/>
                  <a:gd name="connsiteX8" fmla="*/ 1190952 w 1283713"/>
                  <a:gd name="connsiteY8" fmla="*/ 2971188 h 3008770"/>
                  <a:gd name="connsiteX9" fmla="*/ 1283540 w 1283713"/>
                  <a:gd name="connsiteY9" fmla="*/ 2909816 h 3008770"/>
                  <a:gd name="connsiteX10" fmla="*/ 1283713 w 1283713"/>
                  <a:gd name="connsiteY10" fmla="*/ 2909851 h 3008770"/>
                  <a:gd name="connsiteX11" fmla="*/ 1283713 w 1283713"/>
                  <a:gd name="connsiteY11" fmla="*/ 100338 h 3008770"/>
                  <a:gd name="connsiteX12" fmla="*/ 1245330 w 1283713"/>
                  <a:gd name="connsiteY12" fmla="*/ 92588 h 3008770"/>
                  <a:gd name="connsiteX13" fmla="*/ 1183958 w 1283713"/>
                  <a:gd name="connsiteY13" fmla="*/ 0 h 30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3713" h="3008770">
                    <a:moveTo>
                      <a:pt x="1183958" y="0"/>
                    </a:moveTo>
                    <a:lnTo>
                      <a:pt x="100485" y="0"/>
                    </a:lnTo>
                    <a:cubicBezTo>
                      <a:pt x="100485" y="55496"/>
                      <a:pt x="55496" y="100485"/>
                      <a:pt x="0" y="100485"/>
                    </a:cubicBezTo>
                    <a:lnTo>
                      <a:pt x="0" y="2908286"/>
                    </a:lnTo>
                    <a:lnTo>
                      <a:pt x="1" y="2908286"/>
                    </a:lnTo>
                    <a:cubicBezTo>
                      <a:pt x="41623" y="2908286"/>
                      <a:pt x="77335" y="2933593"/>
                      <a:pt x="92589" y="2969658"/>
                    </a:cubicBezTo>
                    <a:lnTo>
                      <a:pt x="100486" y="3008770"/>
                    </a:lnTo>
                    <a:lnTo>
                      <a:pt x="1183364" y="3008770"/>
                    </a:lnTo>
                    <a:lnTo>
                      <a:pt x="1190952" y="2971188"/>
                    </a:lnTo>
                    <a:cubicBezTo>
                      <a:pt x="1206206" y="2935123"/>
                      <a:pt x="1241918" y="2909816"/>
                      <a:pt x="1283540" y="2909816"/>
                    </a:cubicBezTo>
                    <a:lnTo>
                      <a:pt x="1283713" y="2909851"/>
                    </a:lnTo>
                    <a:lnTo>
                      <a:pt x="1283713" y="100338"/>
                    </a:lnTo>
                    <a:lnTo>
                      <a:pt x="1245330" y="92588"/>
                    </a:lnTo>
                    <a:cubicBezTo>
                      <a:pt x="1209264" y="77334"/>
                      <a:pt x="1183958" y="41622"/>
                      <a:pt x="1183958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E003EEF-E2D6-9699-2601-604CAD79B9AD}"/>
                </a:ext>
              </a:extLst>
            </p:cNvPr>
            <p:cNvSpPr txBox="1"/>
            <p:nvPr userDrawn="1"/>
          </p:nvSpPr>
          <p:spPr>
            <a:xfrm>
              <a:off x="9949945" y="2207454"/>
              <a:ext cx="1200329" cy="1896177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l"/>
              <a:r>
                <a:rPr lang="zh-CN" altLang="en-US" sz="66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162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目录</a:t>
              </a:r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406BBF4-CC8B-1968-DA13-03C56CE655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85013" y="3337632"/>
            <a:ext cx="469359" cy="2010293"/>
          </a:xfrm>
          <a:prstGeom prst="rect">
            <a:avLst/>
          </a:prstGeom>
        </p:spPr>
        <p:txBody>
          <a:bodyPr vert="eaVert" wrap="square" anchor="ctr">
            <a:sp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1034F5-EDDF-4D73-17B6-CA4D8FE744C3}"/>
              </a:ext>
            </a:extLst>
          </p:cNvPr>
          <p:cNvGrpSpPr/>
          <p:nvPr userDrawn="1"/>
        </p:nvGrpSpPr>
        <p:grpSpPr>
          <a:xfrm>
            <a:off x="7939782" y="1290564"/>
            <a:ext cx="620916" cy="1321410"/>
            <a:chOff x="1118915" y="3785293"/>
            <a:chExt cx="1769749" cy="2153581"/>
          </a:xfrm>
        </p:grpSpPr>
        <p:grpSp>
          <p:nvGrpSpPr>
            <p:cNvPr id="30" name="图形 29">
              <a:extLst>
                <a:ext uri="{FF2B5EF4-FFF2-40B4-BE49-F238E27FC236}">
                  <a16:creationId xmlns:a16="http://schemas.microsoft.com/office/drawing/2014/main" id="{AA7E9DF4-876A-3C41-178F-0A152640688E}"/>
                </a:ext>
              </a:extLst>
            </p:cNvPr>
            <p:cNvGrpSpPr/>
            <p:nvPr/>
          </p:nvGrpSpPr>
          <p:grpSpPr>
            <a:xfrm>
              <a:off x="1118915" y="3785293"/>
              <a:ext cx="351745" cy="336024"/>
              <a:chOff x="1324655" y="3770053"/>
              <a:chExt cx="733113" cy="700348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6BDDD90-FBA7-21AC-9714-F0198E99AC82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DE1FF47-21F6-6842-1EEB-8982EE43538E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31" name="图形 29">
              <a:extLst>
                <a:ext uri="{FF2B5EF4-FFF2-40B4-BE49-F238E27FC236}">
                  <a16:creationId xmlns:a16="http://schemas.microsoft.com/office/drawing/2014/main" id="{2A0E611C-6D0B-F804-5F03-1B10EFC897B7}"/>
                </a:ext>
              </a:extLst>
            </p:cNvPr>
            <p:cNvGrpSpPr/>
            <p:nvPr/>
          </p:nvGrpSpPr>
          <p:grpSpPr>
            <a:xfrm flipH="1">
              <a:off x="2536919" y="3785293"/>
              <a:ext cx="351745" cy="336024"/>
              <a:chOff x="1324655" y="3770053"/>
              <a:chExt cx="733113" cy="700348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875BC64-32F2-3568-50E4-C8A72ABE7882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DDD8004-260E-D6FD-8B0D-F51D84D1611F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29">
              <a:extLst>
                <a:ext uri="{FF2B5EF4-FFF2-40B4-BE49-F238E27FC236}">
                  <a16:creationId xmlns:a16="http://schemas.microsoft.com/office/drawing/2014/main" id="{3F680F3F-758A-D681-2C4B-A4D60B21628E}"/>
                </a:ext>
              </a:extLst>
            </p:cNvPr>
            <p:cNvGrpSpPr/>
            <p:nvPr/>
          </p:nvGrpSpPr>
          <p:grpSpPr>
            <a:xfrm flipV="1">
              <a:off x="1118915" y="5602850"/>
              <a:ext cx="351745" cy="336024"/>
              <a:chOff x="1324655" y="3770053"/>
              <a:chExt cx="733113" cy="700348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2F52A8F1-248D-4605-4960-E582FE4BF91B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45E4909-EFC1-CAAE-288C-E5559D629DA2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29">
              <a:extLst>
                <a:ext uri="{FF2B5EF4-FFF2-40B4-BE49-F238E27FC236}">
                  <a16:creationId xmlns:a16="http://schemas.microsoft.com/office/drawing/2014/main" id="{6F5BF08A-352E-6B7A-72BE-9E4708D2406E}"/>
                </a:ext>
              </a:extLst>
            </p:cNvPr>
            <p:cNvGrpSpPr/>
            <p:nvPr/>
          </p:nvGrpSpPr>
          <p:grpSpPr>
            <a:xfrm flipH="1" flipV="1">
              <a:off x="2536919" y="5602850"/>
              <a:ext cx="351745" cy="336024"/>
              <a:chOff x="1324655" y="3770053"/>
              <a:chExt cx="733113" cy="700348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6A73B3C-CD1E-BE72-C303-77E76B027FA9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71F85F82-69DA-522C-C4D6-2A2C411BCC32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E293714-8CFC-90B4-1949-2DFE38C6FAF3}"/>
                </a:ext>
              </a:extLst>
            </p:cNvPr>
            <p:cNvCxnSpPr>
              <a:stCxn id="58" idx="0"/>
              <a:endCxn id="54" idx="0"/>
            </p:cNvCxnSpPr>
            <p:nvPr/>
          </p:nvCxnSpPr>
          <p:spPr>
            <a:xfrm>
              <a:off x="1178849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ED8B03C6-49B7-303D-0265-7FB0C0F509C9}"/>
                </a:ext>
              </a:extLst>
            </p:cNvPr>
            <p:cNvCxnSpPr/>
            <p:nvPr/>
          </p:nvCxnSpPr>
          <p:spPr>
            <a:xfrm>
              <a:off x="1119897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5BD6219-F898-8CE5-AAB8-5E077ADDE190}"/>
                </a:ext>
              </a:extLst>
            </p:cNvPr>
            <p:cNvCxnSpPr>
              <a:stCxn id="57" idx="8"/>
              <a:endCxn id="55" idx="8"/>
            </p:cNvCxnSpPr>
            <p:nvPr/>
          </p:nvCxnSpPr>
          <p:spPr>
            <a:xfrm>
              <a:off x="1470030" y="3786275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D38AA671-3817-C128-B35B-C82CD7A4F0AE}"/>
                </a:ext>
              </a:extLst>
            </p:cNvPr>
            <p:cNvCxnSpPr>
              <a:stCxn id="58" idx="2"/>
              <a:endCxn id="56" idx="2"/>
            </p:cNvCxnSpPr>
            <p:nvPr/>
          </p:nvCxnSpPr>
          <p:spPr>
            <a:xfrm>
              <a:off x="1470031" y="3845227"/>
              <a:ext cx="1067517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9B9BE83A-AF4B-7789-E64A-FDFB9DA38AE8}"/>
                </a:ext>
              </a:extLst>
            </p:cNvPr>
            <p:cNvCxnSpPr/>
            <p:nvPr/>
          </p:nvCxnSpPr>
          <p:spPr>
            <a:xfrm>
              <a:off x="2828730" y="4122181"/>
              <a:ext cx="0" cy="151344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E2CE1929-A318-F0DB-D6E0-455CA26964D3}"/>
                </a:ext>
              </a:extLst>
            </p:cNvPr>
            <p:cNvCxnSpPr>
              <a:stCxn id="55" idx="0"/>
              <a:endCxn id="51" idx="0"/>
            </p:cNvCxnSpPr>
            <p:nvPr/>
          </p:nvCxnSpPr>
          <p:spPr>
            <a:xfrm>
              <a:off x="2887681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9177A24-702D-9D48-24E3-C6C83F658A64}"/>
                </a:ext>
              </a:extLst>
            </p:cNvPr>
            <p:cNvCxnSpPr/>
            <p:nvPr/>
          </p:nvCxnSpPr>
          <p:spPr>
            <a:xfrm flipH="1">
              <a:off x="1470030" y="5878940"/>
              <a:ext cx="1066889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60184A5-877C-14DE-50B3-9C5ABE335916}"/>
                </a:ext>
              </a:extLst>
            </p:cNvPr>
            <p:cNvCxnSpPr>
              <a:endCxn id="51" idx="8"/>
            </p:cNvCxnSpPr>
            <p:nvPr/>
          </p:nvCxnSpPr>
          <p:spPr>
            <a:xfrm>
              <a:off x="1470030" y="5937892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15787F1-39B3-F9D6-9FD8-A1DFDACAEBF9}"/>
              </a:ext>
            </a:extLst>
          </p:cNvPr>
          <p:cNvSpPr txBox="1"/>
          <p:nvPr userDrawn="1"/>
        </p:nvSpPr>
        <p:spPr>
          <a:xfrm>
            <a:off x="8028340" y="1421519"/>
            <a:ext cx="43538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  <a:tileRect/>
                </a:gradFill>
                <a:latin typeface="云峰飞云体" panose="02000500000000000000" pitchFamily="2" charset="-122"/>
                <a:ea typeface="云峰飞云体" panose="02000500000000000000" pitchFamily="2" charset="-122"/>
              </a:rPr>
              <a:t>第壹章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8F4D12AA-F6EC-25FA-9907-712DC1407A3D}"/>
              </a:ext>
            </a:extLst>
          </p:cNvPr>
          <p:cNvCxnSpPr/>
          <p:nvPr userDrawn="1"/>
        </p:nvCxnSpPr>
        <p:spPr>
          <a:xfrm>
            <a:off x="7811589" y="1327339"/>
            <a:ext cx="0" cy="402058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C0FAFEF-6384-8006-20EF-0AB20FE3E065}"/>
              </a:ext>
            </a:extLst>
          </p:cNvPr>
          <p:cNvGrpSpPr/>
          <p:nvPr userDrawn="1"/>
        </p:nvGrpSpPr>
        <p:grpSpPr>
          <a:xfrm>
            <a:off x="5309865" y="1290564"/>
            <a:ext cx="620916" cy="1321410"/>
            <a:chOff x="1118915" y="3785293"/>
            <a:chExt cx="1769749" cy="2153581"/>
          </a:xfrm>
        </p:grpSpPr>
        <p:grpSp>
          <p:nvGrpSpPr>
            <p:cNvPr id="63" name="图形 29">
              <a:extLst>
                <a:ext uri="{FF2B5EF4-FFF2-40B4-BE49-F238E27FC236}">
                  <a16:creationId xmlns:a16="http://schemas.microsoft.com/office/drawing/2014/main" id="{810B71CE-5C3E-8F1A-8880-05B6AA390822}"/>
                </a:ext>
              </a:extLst>
            </p:cNvPr>
            <p:cNvGrpSpPr/>
            <p:nvPr/>
          </p:nvGrpSpPr>
          <p:grpSpPr>
            <a:xfrm>
              <a:off x="1118915" y="3785293"/>
              <a:ext cx="351745" cy="336024"/>
              <a:chOff x="1324655" y="3770053"/>
              <a:chExt cx="733113" cy="700348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D890185-0093-9753-52AD-3AC6DB89915E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0105D20A-C2ED-F46E-45AB-479AB35EE327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64" name="图形 29">
              <a:extLst>
                <a:ext uri="{FF2B5EF4-FFF2-40B4-BE49-F238E27FC236}">
                  <a16:creationId xmlns:a16="http://schemas.microsoft.com/office/drawing/2014/main" id="{9251925B-6663-ADDE-6CF5-F064F78C3F99}"/>
                </a:ext>
              </a:extLst>
            </p:cNvPr>
            <p:cNvGrpSpPr/>
            <p:nvPr/>
          </p:nvGrpSpPr>
          <p:grpSpPr>
            <a:xfrm flipH="1">
              <a:off x="2536919" y="3785293"/>
              <a:ext cx="351745" cy="336024"/>
              <a:chOff x="1324655" y="3770053"/>
              <a:chExt cx="733113" cy="700348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0A72EDDC-380F-4205-A954-75D14069049E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EF2CB7C3-C264-98A4-565D-A02ADE396ACE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" name="图形 29">
              <a:extLst>
                <a:ext uri="{FF2B5EF4-FFF2-40B4-BE49-F238E27FC236}">
                  <a16:creationId xmlns:a16="http://schemas.microsoft.com/office/drawing/2014/main" id="{93B4E80C-7C16-A7BD-CDDD-C36A39D1DF96}"/>
                </a:ext>
              </a:extLst>
            </p:cNvPr>
            <p:cNvGrpSpPr/>
            <p:nvPr/>
          </p:nvGrpSpPr>
          <p:grpSpPr>
            <a:xfrm flipV="1">
              <a:off x="1118915" y="5602850"/>
              <a:ext cx="351745" cy="336024"/>
              <a:chOff x="1324655" y="3770053"/>
              <a:chExt cx="733113" cy="700348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6E116DC2-0C4B-6DA7-BDD8-36A027EDAB7C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9A22D71-7E76-3551-A7D2-6CAB8B72D98C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" name="图形 29">
              <a:extLst>
                <a:ext uri="{FF2B5EF4-FFF2-40B4-BE49-F238E27FC236}">
                  <a16:creationId xmlns:a16="http://schemas.microsoft.com/office/drawing/2014/main" id="{2B8EAA02-1AC9-07CC-CD1B-A01DC4386854}"/>
                </a:ext>
              </a:extLst>
            </p:cNvPr>
            <p:cNvGrpSpPr/>
            <p:nvPr/>
          </p:nvGrpSpPr>
          <p:grpSpPr>
            <a:xfrm flipH="1" flipV="1">
              <a:off x="2536919" y="5602850"/>
              <a:ext cx="351745" cy="336024"/>
              <a:chOff x="1324655" y="3770053"/>
              <a:chExt cx="733113" cy="700348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81A43993-FE8B-F375-957C-860F531E6174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CA5CB955-6350-282C-7BDC-E2E12C0150F5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7306515A-32AF-77DA-1037-20AD18AF410A}"/>
                </a:ext>
              </a:extLst>
            </p:cNvPr>
            <p:cNvCxnSpPr>
              <a:stCxn id="82" idx="0"/>
              <a:endCxn id="78" idx="0"/>
            </p:cNvCxnSpPr>
            <p:nvPr/>
          </p:nvCxnSpPr>
          <p:spPr>
            <a:xfrm>
              <a:off x="1178849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E85D1E79-C0D2-738C-4103-B0A3BABA6EAF}"/>
                </a:ext>
              </a:extLst>
            </p:cNvPr>
            <p:cNvCxnSpPr/>
            <p:nvPr/>
          </p:nvCxnSpPr>
          <p:spPr>
            <a:xfrm>
              <a:off x="1119897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76F91000-88A7-CE7C-9FDD-F1FD11B7850A}"/>
                </a:ext>
              </a:extLst>
            </p:cNvPr>
            <p:cNvCxnSpPr>
              <a:stCxn id="81" idx="8"/>
              <a:endCxn id="79" idx="8"/>
            </p:cNvCxnSpPr>
            <p:nvPr/>
          </p:nvCxnSpPr>
          <p:spPr>
            <a:xfrm>
              <a:off x="1470030" y="3786275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E570F000-6E46-5AA9-A30D-12CCC6BAF9E4}"/>
                </a:ext>
              </a:extLst>
            </p:cNvPr>
            <p:cNvCxnSpPr>
              <a:stCxn id="82" idx="2"/>
              <a:endCxn id="80" idx="2"/>
            </p:cNvCxnSpPr>
            <p:nvPr/>
          </p:nvCxnSpPr>
          <p:spPr>
            <a:xfrm>
              <a:off x="1470031" y="3845227"/>
              <a:ext cx="1067517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725840D5-E124-81B1-9426-080871E57244}"/>
                </a:ext>
              </a:extLst>
            </p:cNvPr>
            <p:cNvCxnSpPr/>
            <p:nvPr/>
          </p:nvCxnSpPr>
          <p:spPr>
            <a:xfrm>
              <a:off x="2828730" y="4122181"/>
              <a:ext cx="0" cy="151344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587EAD56-3810-BF4D-FE97-8C7608876901}"/>
                </a:ext>
              </a:extLst>
            </p:cNvPr>
            <p:cNvCxnSpPr>
              <a:stCxn id="79" idx="0"/>
              <a:endCxn id="75" idx="0"/>
            </p:cNvCxnSpPr>
            <p:nvPr/>
          </p:nvCxnSpPr>
          <p:spPr>
            <a:xfrm>
              <a:off x="2887681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2323C6E2-7AB6-EA07-8DA5-528481BF083B}"/>
                </a:ext>
              </a:extLst>
            </p:cNvPr>
            <p:cNvCxnSpPr/>
            <p:nvPr/>
          </p:nvCxnSpPr>
          <p:spPr>
            <a:xfrm flipH="1">
              <a:off x="1470030" y="5878940"/>
              <a:ext cx="1066889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C8C239FF-C47F-2994-D5E3-098F7048C35D}"/>
                </a:ext>
              </a:extLst>
            </p:cNvPr>
            <p:cNvCxnSpPr>
              <a:endCxn id="75" idx="8"/>
            </p:cNvCxnSpPr>
            <p:nvPr/>
          </p:nvCxnSpPr>
          <p:spPr>
            <a:xfrm>
              <a:off x="1470030" y="5937892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D0A579DE-DFE0-58B8-17DE-856ECBF13A1B}"/>
              </a:ext>
            </a:extLst>
          </p:cNvPr>
          <p:cNvSpPr txBox="1"/>
          <p:nvPr userDrawn="1"/>
        </p:nvSpPr>
        <p:spPr>
          <a:xfrm>
            <a:off x="5398423" y="1421519"/>
            <a:ext cx="43538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云峰飞云体" panose="02000500000000000000" pitchFamily="2" charset="-122"/>
                <a:ea typeface="云峰飞云体" panose="02000500000000000000" pitchFamily="2" charset="-122"/>
              </a:rPr>
              <a:t>第贰章</a:t>
            </a:r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47764196-EDE1-B73E-AAF9-288CFBC714BA}"/>
              </a:ext>
            </a:extLst>
          </p:cNvPr>
          <p:cNvCxnSpPr/>
          <p:nvPr userDrawn="1"/>
        </p:nvCxnSpPr>
        <p:spPr>
          <a:xfrm>
            <a:off x="5181672" y="1327339"/>
            <a:ext cx="0" cy="402058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8DE590B-7D2D-EA17-68B4-95B260399330}"/>
              </a:ext>
            </a:extLst>
          </p:cNvPr>
          <p:cNvGrpSpPr/>
          <p:nvPr userDrawn="1"/>
        </p:nvGrpSpPr>
        <p:grpSpPr>
          <a:xfrm>
            <a:off x="2679949" y="1290564"/>
            <a:ext cx="620916" cy="1321410"/>
            <a:chOff x="1118915" y="3785293"/>
            <a:chExt cx="1769749" cy="2153581"/>
          </a:xfrm>
        </p:grpSpPr>
        <p:grpSp>
          <p:nvGrpSpPr>
            <p:cNvPr id="86" name="图形 29">
              <a:extLst>
                <a:ext uri="{FF2B5EF4-FFF2-40B4-BE49-F238E27FC236}">
                  <a16:creationId xmlns:a16="http://schemas.microsoft.com/office/drawing/2014/main" id="{8BB98E2A-C583-5A06-EDEA-81D0C1D3E9B6}"/>
                </a:ext>
              </a:extLst>
            </p:cNvPr>
            <p:cNvGrpSpPr/>
            <p:nvPr/>
          </p:nvGrpSpPr>
          <p:grpSpPr>
            <a:xfrm>
              <a:off x="1118915" y="3785293"/>
              <a:ext cx="351745" cy="336024"/>
              <a:chOff x="1324655" y="3770053"/>
              <a:chExt cx="733113" cy="700348"/>
            </a:xfrm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8483B77F-D99C-FEDF-4704-F0305CF6342A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0219276-37C7-5D46-BD81-ED4C589444BC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87" name="图形 29">
              <a:extLst>
                <a:ext uri="{FF2B5EF4-FFF2-40B4-BE49-F238E27FC236}">
                  <a16:creationId xmlns:a16="http://schemas.microsoft.com/office/drawing/2014/main" id="{7F2FA6C3-6B95-9C54-F24D-57CD3054FC84}"/>
                </a:ext>
              </a:extLst>
            </p:cNvPr>
            <p:cNvGrpSpPr/>
            <p:nvPr/>
          </p:nvGrpSpPr>
          <p:grpSpPr>
            <a:xfrm flipH="1">
              <a:off x="2536919" y="3785293"/>
              <a:ext cx="351745" cy="336024"/>
              <a:chOff x="1324655" y="3770053"/>
              <a:chExt cx="733113" cy="700348"/>
            </a:xfrm>
          </p:grpSpPr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26A7681F-2842-2DC7-FD7F-730A88D83553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6906BA91-F1FA-2D36-50FC-D76B5C41982A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8" name="图形 29">
              <a:extLst>
                <a:ext uri="{FF2B5EF4-FFF2-40B4-BE49-F238E27FC236}">
                  <a16:creationId xmlns:a16="http://schemas.microsoft.com/office/drawing/2014/main" id="{1C0E0018-C194-8EEA-2D4C-38447B0D0E3E}"/>
                </a:ext>
              </a:extLst>
            </p:cNvPr>
            <p:cNvGrpSpPr/>
            <p:nvPr/>
          </p:nvGrpSpPr>
          <p:grpSpPr>
            <a:xfrm flipV="1">
              <a:off x="1118915" y="5602850"/>
              <a:ext cx="351745" cy="336024"/>
              <a:chOff x="1324655" y="3770053"/>
              <a:chExt cx="733113" cy="700348"/>
            </a:xfrm>
          </p:grpSpPr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9378F4E8-55AB-A05C-D4C7-2CB6C4958877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FD4CF53-B172-64A6-860A-F0A0BDE8087F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9" name="图形 29">
              <a:extLst>
                <a:ext uri="{FF2B5EF4-FFF2-40B4-BE49-F238E27FC236}">
                  <a16:creationId xmlns:a16="http://schemas.microsoft.com/office/drawing/2014/main" id="{C52DD8B5-968A-79CE-DCE5-2042F13328C3}"/>
                </a:ext>
              </a:extLst>
            </p:cNvPr>
            <p:cNvGrpSpPr/>
            <p:nvPr/>
          </p:nvGrpSpPr>
          <p:grpSpPr>
            <a:xfrm flipH="1" flipV="1">
              <a:off x="2536919" y="5602850"/>
              <a:ext cx="351745" cy="336024"/>
              <a:chOff x="1324655" y="3770053"/>
              <a:chExt cx="733113" cy="700348"/>
            </a:xfrm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29C6EFDA-9C2F-794D-9BE5-EF62B2D4B385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614F5DFA-FCD1-DE60-5AB9-C6C4C3E5D522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38B7CD07-6878-F8FC-10FF-3B35369C020C}"/>
                </a:ext>
              </a:extLst>
            </p:cNvPr>
            <p:cNvCxnSpPr>
              <a:stCxn id="105" idx="0"/>
              <a:endCxn id="101" idx="0"/>
            </p:cNvCxnSpPr>
            <p:nvPr/>
          </p:nvCxnSpPr>
          <p:spPr>
            <a:xfrm>
              <a:off x="1178849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EEC330A0-EDFE-D428-3CA5-9A70434D2379}"/>
                </a:ext>
              </a:extLst>
            </p:cNvPr>
            <p:cNvCxnSpPr/>
            <p:nvPr/>
          </p:nvCxnSpPr>
          <p:spPr>
            <a:xfrm>
              <a:off x="1119897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F3C5D61B-649C-A869-9B9E-5A6C62E06695}"/>
                </a:ext>
              </a:extLst>
            </p:cNvPr>
            <p:cNvCxnSpPr>
              <a:stCxn id="104" idx="8"/>
              <a:endCxn id="102" idx="8"/>
            </p:cNvCxnSpPr>
            <p:nvPr/>
          </p:nvCxnSpPr>
          <p:spPr>
            <a:xfrm>
              <a:off x="1470030" y="3786275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D2E9B243-348E-674B-1661-CE7342F5C447}"/>
                </a:ext>
              </a:extLst>
            </p:cNvPr>
            <p:cNvCxnSpPr>
              <a:stCxn id="105" idx="2"/>
              <a:endCxn id="103" idx="2"/>
            </p:cNvCxnSpPr>
            <p:nvPr/>
          </p:nvCxnSpPr>
          <p:spPr>
            <a:xfrm>
              <a:off x="1470031" y="3845227"/>
              <a:ext cx="1067517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B4A00A2C-6799-73B3-9769-D6418BC96027}"/>
                </a:ext>
              </a:extLst>
            </p:cNvPr>
            <p:cNvCxnSpPr/>
            <p:nvPr/>
          </p:nvCxnSpPr>
          <p:spPr>
            <a:xfrm>
              <a:off x="2828730" y="4122181"/>
              <a:ext cx="0" cy="151344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5964A562-F21C-D141-DDC6-BB23EAECF018}"/>
                </a:ext>
              </a:extLst>
            </p:cNvPr>
            <p:cNvCxnSpPr>
              <a:stCxn id="102" idx="0"/>
              <a:endCxn id="98" idx="0"/>
            </p:cNvCxnSpPr>
            <p:nvPr/>
          </p:nvCxnSpPr>
          <p:spPr>
            <a:xfrm>
              <a:off x="2887681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38CB17F2-AD46-750A-E83D-BC4E17766847}"/>
                </a:ext>
              </a:extLst>
            </p:cNvPr>
            <p:cNvCxnSpPr/>
            <p:nvPr/>
          </p:nvCxnSpPr>
          <p:spPr>
            <a:xfrm flipH="1">
              <a:off x="1470030" y="5878940"/>
              <a:ext cx="1066889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5B10B4F2-CBDF-CB16-C2D6-5A21A9B74FF4}"/>
                </a:ext>
              </a:extLst>
            </p:cNvPr>
            <p:cNvCxnSpPr>
              <a:endCxn id="98" idx="8"/>
            </p:cNvCxnSpPr>
            <p:nvPr/>
          </p:nvCxnSpPr>
          <p:spPr>
            <a:xfrm>
              <a:off x="1470030" y="5937892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CC121305-929B-B8A8-9B3D-356D1102F7D6}"/>
              </a:ext>
            </a:extLst>
          </p:cNvPr>
          <p:cNvSpPr txBox="1"/>
          <p:nvPr userDrawn="1"/>
        </p:nvSpPr>
        <p:spPr>
          <a:xfrm>
            <a:off x="2768507" y="1421519"/>
            <a:ext cx="43538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atin typeface="云峰飞云体" panose="02000500000000000000" pitchFamily="2" charset="-122"/>
                <a:ea typeface="云峰飞云体" panose="02000500000000000000" pitchFamily="2" charset="-122"/>
              </a:rPr>
              <a:t>第叁章</a:t>
            </a:r>
          </a:p>
        </p:txBody>
      </p: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F14B6EBC-7ADF-6BCB-6A7F-471B6BC35CF8}"/>
              </a:ext>
            </a:extLst>
          </p:cNvPr>
          <p:cNvCxnSpPr/>
          <p:nvPr userDrawn="1"/>
        </p:nvCxnSpPr>
        <p:spPr>
          <a:xfrm>
            <a:off x="2551756" y="1327339"/>
            <a:ext cx="0" cy="402058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占位符 10">
            <a:extLst>
              <a:ext uri="{FF2B5EF4-FFF2-40B4-BE49-F238E27FC236}">
                <a16:creationId xmlns:a16="http://schemas.microsoft.com/office/drawing/2014/main" id="{8B307A1D-25F4-770B-64E1-905D0AC6A6B8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4371760" y="3337632"/>
            <a:ext cx="469359" cy="2010293"/>
          </a:xfrm>
          <a:prstGeom prst="rect">
            <a:avLst/>
          </a:prstGeom>
        </p:spPr>
        <p:txBody>
          <a:bodyPr vert="eaVert" wrap="square" anchor="ctr">
            <a:sp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  <p:sp>
        <p:nvSpPr>
          <p:cNvPr id="112" name="文本占位符 10">
            <a:extLst>
              <a:ext uri="{FF2B5EF4-FFF2-40B4-BE49-F238E27FC236}">
                <a16:creationId xmlns:a16="http://schemas.microsoft.com/office/drawing/2014/main" id="{9E26462E-FB6F-6AD6-966B-D327318A3013}"/>
              </a:ext>
            </a:extLst>
          </p:cNvPr>
          <p:cNvSpPr>
            <a:spLocks noGrp="1"/>
          </p:cNvSpPr>
          <p:nvPr userDrawn="1">
            <p:ph type="body" sz="quarter" idx="20"/>
          </p:nvPr>
        </p:nvSpPr>
        <p:spPr>
          <a:xfrm>
            <a:off x="1741844" y="3337632"/>
            <a:ext cx="469359" cy="2010293"/>
          </a:xfrm>
          <a:prstGeom prst="rect">
            <a:avLst/>
          </a:prstGeom>
        </p:spPr>
        <p:txBody>
          <a:bodyPr vert="eaVert" wrap="square" anchor="ctr">
            <a:sp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72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770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B8A0A8-48BA-07AF-97BD-EEDDC2D3E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30603"/>
            <a:ext cx="3930463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 b="1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6B93582-8720-7E57-C95E-D41161DCD740}"/>
              </a:ext>
            </a:extLst>
          </p:cNvPr>
          <p:cNvGrpSpPr/>
          <p:nvPr userDrawn="1"/>
        </p:nvGrpSpPr>
        <p:grpSpPr>
          <a:xfrm>
            <a:off x="0" y="3344782"/>
            <a:ext cx="12197067" cy="3543190"/>
            <a:chOff x="674682" y="7048715"/>
            <a:chExt cx="12197067" cy="354319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86999D9-CA63-33C1-2F91-7D6910142E2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4682" y="7356080"/>
              <a:ext cx="12192000" cy="3235825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42FB36F-F298-EFC7-7A9D-8DBC1032149A}"/>
                </a:ext>
              </a:extLst>
            </p:cNvPr>
            <p:cNvSpPr/>
            <p:nvPr userDrawn="1"/>
          </p:nvSpPr>
          <p:spPr>
            <a:xfrm>
              <a:off x="674683" y="7048715"/>
              <a:ext cx="12197066" cy="2218033"/>
            </a:xfrm>
            <a:prstGeom prst="rect">
              <a:avLst/>
            </a:prstGeom>
            <a:gradFill>
              <a:gsLst>
                <a:gs pos="2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607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8BF5095C-69F2-F1A5-6433-95784277A776}"/>
              </a:ext>
            </a:extLst>
          </p:cNvPr>
          <p:cNvSpPr/>
          <p:nvPr userDrawn="1"/>
        </p:nvSpPr>
        <p:spPr>
          <a:xfrm>
            <a:off x="0" y="1828800"/>
            <a:ext cx="3436219" cy="2916455"/>
          </a:xfrm>
          <a:prstGeom prst="rect">
            <a:avLst/>
          </a:prstGeom>
          <a:blipFill dpi="0" rotWithShape="1">
            <a:blip r:embed="rId2" cstate="screen">
              <a:alphaModFix amt="42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DF24B7-69A3-87EC-A7F4-9DB0949A0A95}"/>
              </a:ext>
            </a:extLst>
          </p:cNvPr>
          <p:cNvSpPr/>
          <p:nvPr userDrawn="1"/>
        </p:nvSpPr>
        <p:spPr>
          <a:xfrm>
            <a:off x="3436219" y="1828800"/>
            <a:ext cx="3436219" cy="2916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04C4492-F98B-F1D2-629F-86E9429CE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36219" y="2595989"/>
            <a:ext cx="3436218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800" b="1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C6F4919-CBEE-F68B-8A23-AC531D8A44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36219" y="3690241"/>
            <a:ext cx="3436218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D11F20-1FA4-E9C8-4E43-4F5C5C17A36A}"/>
              </a:ext>
            </a:extLst>
          </p:cNvPr>
          <p:cNvSpPr txBox="1"/>
          <p:nvPr userDrawn="1"/>
        </p:nvSpPr>
        <p:spPr>
          <a:xfrm>
            <a:off x="10527087" y="1790792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</a:rPr>
              <a:t>不识庐山真面目，只缘身在此山中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388F850-7310-27C8-3263-BCE23544A658}"/>
              </a:ext>
            </a:extLst>
          </p:cNvPr>
          <p:cNvSpPr txBox="1"/>
          <p:nvPr userDrawn="1"/>
        </p:nvSpPr>
        <p:spPr>
          <a:xfrm>
            <a:off x="9989806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黄河远上白云间，一片孤城万仞山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288A35F5-7364-CB8D-5431-E8F19348F644}"/>
              </a:ext>
            </a:extLst>
          </p:cNvPr>
          <p:cNvSpPr txBox="1"/>
          <p:nvPr userDrawn="1"/>
        </p:nvSpPr>
        <p:spPr>
          <a:xfrm>
            <a:off x="9452524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青山遮不住，毕竟东流去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CA6AC9E8-A80B-D655-B7AF-4B90FA701F96}"/>
              </a:ext>
            </a:extLst>
          </p:cNvPr>
          <p:cNvSpPr txBox="1"/>
          <p:nvPr userDrawn="1"/>
        </p:nvSpPr>
        <p:spPr>
          <a:xfrm>
            <a:off x="8915242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西北天谁补？此山作柱擎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7122B660-FC0E-C7C4-3B14-1491322BCBAB}"/>
              </a:ext>
            </a:extLst>
          </p:cNvPr>
          <p:cNvSpPr txBox="1"/>
          <p:nvPr userDrawn="1"/>
        </p:nvSpPr>
        <p:spPr>
          <a:xfrm>
            <a:off x="8377960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山远天高烟水寒，相思枫叶丹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651B4E8E-C8F4-8B8C-1126-C32962BA7BD8}"/>
              </a:ext>
            </a:extLst>
          </p:cNvPr>
          <p:cNvSpPr txBox="1"/>
          <p:nvPr userDrawn="1"/>
        </p:nvSpPr>
        <p:spPr>
          <a:xfrm>
            <a:off x="7840678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空山不见人，但闻人语响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AE89B18B-73B4-1047-DCE0-A6EE1B06A57D}"/>
              </a:ext>
            </a:extLst>
          </p:cNvPr>
          <p:cNvSpPr txBox="1"/>
          <p:nvPr userDrawn="1"/>
        </p:nvSpPr>
        <p:spPr>
          <a:xfrm>
            <a:off x="7303396" y="1790793"/>
            <a:ext cx="461665" cy="3778517"/>
          </a:xfrm>
          <a:prstGeom prst="rect">
            <a:avLst/>
          </a:prstGeom>
          <a:noFill/>
        </p:spPr>
        <p:txBody>
          <a:bodyPr vert="eaVert" wrap="square" anchor="ctr">
            <a:spAutoFit/>
          </a:bodyPr>
          <a:lstStyle/>
          <a:p>
            <a:r>
              <a:rPr lang="zh-CN" altLang="en-US" b="0" i="0" dirty="0">
                <a:solidFill>
                  <a:schemeClr val="accent3"/>
                </a:solidFill>
                <a:effectLst/>
                <a:latin typeface="MiSans" panose="00000500000000000000" pitchFamily="2" charset="-122"/>
              </a:rPr>
              <a:t>明月出天山，苍茫云海间</a:t>
            </a:r>
            <a:endParaRPr lang="zh-CN" altLang="en-US" dirty="0">
              <a:solidFill>
                <a:schemeClr val="accent3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E0A158E-79EA-5081-7183-6C037F43E239}"/>
              </a:ext>
            </a:extLst>
          </p:cNvPr>
          <p:cNvCxnSpPr/>
          <p:nvPr userDrawn="1"/>
        </p:nvCxnSpPr>
        <p:spPr>
          <a:xfrm>
            <a:off x="10988752" y="1828800"/>
            <a:ext cx="0" cy="402058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250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57" r:id="rId4"/>
    <p:sldLayoutId id="2147483655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59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文本占位符 443">
            <a:extLst>
              <a:ext uri="{FF2B5EF4-FFF2-40B4-BE49-F238E27FC236}">
                <a16:creationId xmlns:a16="http://schemas.microsoft.com/office/drawing/2014/main" id="{CBC1D77B-B02F-69F4-F21F-91722FCDA6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</a:rPr>
              <a:t>人教版语文古诗课件   </a:t>
            </a:r>
            <a:r>
              <a:rPr lang="en-US" altLang="zh-CN" dirty="0">
                <a:latin typeface="+mn-ea"/>
              </a:rPr>
              <a:t>20XX</a:t>
            </a:r>
            <a:r>
              <a:rPr lang="zh-CN" altLang="en-US" dirty="0">
                <a:latin typeface="+mn-ea"/>
              </a:rPr>
              <a:t>年</a:t>
            </a:r>
            <a:r>
              <a:rPr lang="en-US" altLang="zh-CN" dirty="0">
                <a:latin typeface="+mn-ea"/>
              </a:rPr>
              <a:t>X</a:t>
            </a:r>
            <a:r>
              <a:rPr lang="zh-CN" altLang="en-US" dirty="0">
                <a:latin typeface="+mn-ea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046832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CC8CD6-0182-C651-1326-EBA97B3092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rPr>
              <a:t>熟读关于山的诗句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5EDF24-0F4C-9D7C-5A61-F044251A0F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课程结束</a:t>
            </a:r>
          </a:p>
        </p:txBody>
      </p:sp>
    </p:spTree>
    <p:extLst>
      <p:ext uri="{BB962C8B-B14F-4D97-AF65-F5344CB8AC3E}">
        <p14:creationId xmlns:p14="http://schemas.microsoft.com/office/powerpoint/2010/main" val="940133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0525" y="691585"/>
            <a:ext cx="1801888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殷杰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YIN JIE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Passion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爱生活，爱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Patient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7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Technique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技术爱好者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njdxyj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60D94DF-B24A-BB93-A5B3-DC0190B41B96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殷杰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C8DE596-1943-1003-5651-C10FD00863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3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B5431B2-AEC5-87F3-1147-2D084B760A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唐代诗人</a:t>
            </a:r>
            <a:endParaRPr lang="en-US" altLang="zh-CN" dirty="0"/>
          </a:p>
          <a:p>
            <a:r>
              <a:rPr lang="zh-CN" altLang="en-US" dirty="0"/>
              <a:t>杜甫作品</a:t>
            </a:r>
            <a:endParaRPr lang="en-US" altLang="zh-CN" dirty="0"/>
          </a:p>
          <a:p>
            <a:r>
              <a:rPr lang="zh-CN" altLang="en-US" dirty="0"/>
              <a:t>现实主义诗人</a:t>
            </a:r>
            <a:endParaRPr lang="en-US" altLang="zh-CN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DF616592-58B9-C086-5B6B-CEF96B72DC7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泰山景象</a:t>
            </a:r>
            <a:endParaRPr lang="en-US" altLang="zh-CN" dirty="0"/>
          </a:p>
          <a:p>
            <a:r>
              <a:rPr lang="zh-CN" altLang="en-US" dirty="0"/>
              <a:t>雄伟磅礴</a:t>
            </a:r>
            <a:endParaRPr lang="en-US" altLang="zh-CN" dirty="0"/>
          </a:p>
          <a:p>
            <a:r>
              <a:rPr lang="zh-CN" altLang="en-US" dirty="0"/>
              <a:t>祖国山河的热爱</a:t>
            </a:r>
            <a:endParaRPr lang="en-US" altLang="zh-CN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598C838C-CD05-A14F-3B94-6B6A5A372A9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课后作业</a:t>
            </a:r>
            <a:endParaRPr lang="en-US" altLang="zh-CN" dirty="0"/>
          </a:p>
          <a:p>
            <a:r>
              <a:rPr lang="zh-CN" altLang="en-US" dirty="0"/>
              <a:t>温故知新</a:t>
            </a:r>
            <a:endParaRPr lang="en-US" altLang="zh-CN" dirty="0"/>
          </a:p>
          <a:p>
            <a:r>
              <a:rPr lang="zh-CN" altLang="en-US" dirty="0"/>
              <a:t>方能熟知其含义</a:t>
            </a:r>
          </a:p>
        </p:txBody>
      </p:sp>
    </p:spTree>
    <p:extLst>
      <p:ext uri="{BB962C8B-B14F-4D97-AF65-F5344CB8AC3E}">
        <p14:creationId xmlns:p14="http://schemas.microsoft.com/office/powerpoint/2010/main" val="177395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35FFB1D7-1C09-3D4C-F94B-F0E8AB269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学习目标</a:t>
            </a:r>
          </a:p>
        </p:txBody>
      </p: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E3C0BE5F-4196-72C8-19DB-DE50682F2333}"/>
              </a:ext>
            </a:extLst>
          </p:cNvPr>
          <p:cNvGrpSpPr/>
          <p:nvPr/>
        </p:nvGrpSpPr>
        <p:grpSpPr>
          <a:xfrm>
            <a:off x="695326" y="1396341"/>
            <a:ext cx="3292000" cy="4100879"/>
            <a:chOff x="695326" y="1396341"/>
            <a:chExt cx="3292000" cy="4100879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B8DA5FB2-03FC-DD04-D34C-3FCC832E0733}"/>
                </a:ext>
              </a:extLst>
            </p:cNvPr>
            <p:cNvGrpSpPr/>
            <p:nvPr/>
          </p:nvGrpSpPr>
          <p:grpSpPr>
            <a:xfrm>
              <a:off x="695326" y="1396341"/>
              <a:ext cx="3292000" cy="4100879"/>
              <a:chOff x="949753" y="1393181"/>
              <a:chExt cx="4484238" cy="4100879"/>
            </a:xfrm>
          </p:grpSpPr>
          <p:sp>
            <p:nvSpPr>
              <p:cNvPr id="81" name="箭头: 五边形 80">
                <a:extLst>
                  <a:ext uri="{FF2B5EF4-FFF2-40B4-BE49-F238E27FC236}">
                    <a16:creationId xmlns:a16="http://schemas.microsoft.com/office/drawing/2014/main" id="{68935F4C-7501-8E14-5BB2-C46138054151}"/>
                  </a:ext>
                </a:extLst>
              </p:cNvPr>
              <p:cNvSpPr/>
              <p:nvPr/>
            </p:nvSpPr>
            <p:spPr>
              <a:xfrm rot="5400000">
                <a:off x="1192217" y="1255460"/>
                <a:ext cx="3999311" cy="4477890"/>
              </a:xfrm>
              <a:prstGeom prst="homePlate">
                <a:avLst>
                  <a:gd name="adj" fmla="val 13662"/>
                </a:avLst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44A145E1-04D8-21CE-2DD1-CE116812364C}"/>
                  </a:ext>
                </a:extLst>
              </p:cNvPr>
              <p:cNvSpPr/>
              <p:nvPr/>
            </p:nvSpPr>
            <p:spPr>
              <a:xfrm>
                <a:off x="949753" y="1393181"/>
                <a:ext cx="4484238" cy="10800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CC8FA0AF-D9EC-852C-1F21-34B90939F1C7}"/>
                </a:ext>
              </a:extLst>
            </p:cNvPr>
            <p:cNvSpPr txBox="1"/>
            <p:nvPr/>
          </p:nvSpPr>
          <p:spPr>
            <a:xfrm>
              <a:off x="957589" y="2752762"/>
              <a:ext cx="2767475" cy="1686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有感情地朗读并熟练背诵这首诗，了解诗歌特点；有感情地朗读并熟练背诵这首诗，了解诗歌特点</a:t>
              </a:r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E2BEB4A-15DA-268F-118D-633C0DABB4D5}"/>
                </a:ext>
              </a:extLst>
            </p:cNvPr>
            <p:cNvGrpSpPr/>
            <p:nvPr/>
          </p:nvGrpSpPr>
          <p:grpSpPr>
            <a:xfrm rot="5400000">
              <a:off x="2030868" y="1290691"/>
              <a:ext cx="620916" cy="1519694"/>
              <a:chOff x="1118915" y="3785293"/>
              <a:chExt cx="1769749" cy="2153581"/>
            </a:xfrm>
          </p:grpSpPr>
          <p:grpSp>
            <p:nvGrpSpPr>
              <p:cNvPr id="89" name="图形 29">
                <a:extLst>
                  <a:ext uri="{FF2B5EF4-FFF2-40B4-BE49-F238E27FC236}">
                    <a16:creationId xmlns:a16="http://schemas.microsoft.com/office/drawing/2014/main" id="{EC85C735-71C5-B627-2D84-128EF540B98E}"/>
                  </a:ext>
                </a:extLst>
              </p:cNvPr>
              <p:cNvGrpSpPr/>
              <p:nvPr/>
            </p:nvGrpSpPr>
            <p:grpSpPr>
              <a:xfrm>
                <a:off x="1118915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866BC92B-BE15-D032-4B53-07064E9EF73D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6DC2467D-03A2-C432-7E45-A4A1C495064B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90" name="图形 29">
                <a:extLst>
                  <a:ext uri="{FF2B5EF4-FFF2-40B4-BE49-F238E27FC236}">
                    <a16:creationId xmlns:a16="http://schemas.microsoft.com/office/drawing/2014/main" id="{6ECB8DB5-9212-085D-B08B-EAAAE53A0E18}"/>
                  </a:ext>
                </a:extLst>
              </p:cNvPr>
              <p:cNvGrpSpPr/>
              <p:nvPr/>
            </p:nvGrpSpPr>
            <p:grpSpPr>
              <a:xfrm flipH="1">
                <a:off x="2536919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417596B7-0AF0-9B90-ED8E-A36520595E30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E0405E99-D6F3-4116-651C-C38725579E8A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图形 29">
                <a:extLst>
                  <a:ext uri="{FF2B5EF4-FFF2-40B4-BE49-F238E27FC236}">
                    <a16:creationId xmlns:a16="http://schemas.microsoft.com/office/drawing/2014/main" id="{669C3814-4EBC-CB3C-2872-7D5024009246}"/>
                  </a:ext>
                </a:extLst>
              </p:cNvPr>
              <p:cNvGrpSpPr/>
              <p:nvPr/>
            </p:nvGrpSpPr>
            <p:grpSpPr>
              <a:xfrm flipV="1">
                <a:off x="1118915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6B6E4B5C-0DF6-1F27-1D03-27F86DF389F8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9635114-B0EE-6780-96CF-A9CE8A0BA4C7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29">
                <a:extLst>
                  <a:ext uri="{FF2B5EF4-FFF2-40B4-BE49-F238E27FC236}">
                    <a16:creationId xmlns:a16="http://schemas.microsoft.com/office/drawing/2014/main" id="{379BC3D2-C030-D74B-BD56-41A261531A6B}"/>
                  </a:ext>
                </a:extLst>
              </p:cNvPr>
              <p:cNvGrpSpPr/>
              <p:nvPr/>
            </p:nvGrpSpPr>
            <p:grpSpPr>
              <a:xfrm flipH="1" flipV="1">
                <a:off x="2536919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18833A68-C967-2881-4A16-5C806E880F85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2EBD97FD-C49B-57A5-6653-8947663BB02C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B544EB97-321A-2F54-A6E7-43BFDC1BF910}"/>
                  </a:ext>
                </a:extLst>
              </p:cNvPr>
              <p:cNvCxnSpPr>
                <a:stCxn id="111" idx="0"/>
                <a:endCxn id="107" idx="0"/>
              </p:cNvCxnSpPr>
              <p:nvPr/>
            </p:nvCxnSpPr>
            <p:spPr>
              <a:xfrm>
                <a:off x="1178849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F3B2C59C-9831-6BD1-B1C6-14BBA6152B9C}"/>
                  </a:ext>
                </a:extLst>
              </p:cNvPr>
              <p:cNvCxnSpPr/>
              <p:nvPr/>
            </p:nvCxnSpPr>
            <p:spPr>
              <a:xfrm>
                <a:off x="1119897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C4725FE5-2103-03DE-9595-C791240F2655}"/>
                  </a:ext>
                </a:extLst>
              </p:cNvPr>
              <p:cNvCxnSpPr>
                <a:stCxn id="110" idx="8"/>
                <a:endCxn id="108" idx="8"/>
              </p:cNvCxnSpPr>
              <p:nvPr/>
            </p:nvCxnSpPr>
            <p:spPr>
              <a:xfrm>
                <a:off x="1470030" y="3786275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7CDA1D03-C01B-CA06-B4B2-BB0591738F8A}"/>
                  </a:ext>
                </a:extLst>
              </p:cNvPr>
              <p:cNvCxnSpPr>
                <a:stCxn id="111" idx="2"/>
                <a:endCxn id="109" idx="2"/>
              </p:cNvCxnSpPr>
              <p:nvPr/>
            </p:nvCxnSpPr>
            <p:spPr>
              <a:xfrm>
                <a:off x="1470031" y="3845227"/>
                <a:ext cx="1067517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8D3CFD37-E75C-7A62-3AC0-151FC02E2FFB}"/>
                  </a:ext>
                </a:extLst>
              </p:cNvPr>
              <p:cNvCxnSpPr/>
              <p:nvPr/>
            </p:nvCxnSpPr>
            <p:spPr>
              <a:xfrm>
                <a:off x="2828730" y="4122181"/>
                <a:ext cx="0" cy="1513444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5815DC40-9066-0F67-4189-889AB509636A}"/>
                  </a:ext>
                </a:extLst>
              </p:cNvPr>
              <p:cNvCxnSpPr>
                <a:stCxn id="108" idx="0"/>
                <a:endCxn id="101" idx="0"/>
              </p:cNvCxnSpPr>
              <p:nvPr/>
            </p:nvCxnSpPr>
            <p:spPr>
              <a:xfrm>
                <a:off x="2887681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82C4602B-CFB1-AA66-0083-2D4A70B4D530}"/>
                  </a:ext>
                </a:extLst>
              </p:cNvPr>
              <p:cNvCxnSpPr/>
              <p:nvPr/>
            </p:nvCxnSpPr>
            <p:spPr>
              <a:xfrm flipH="1">
                <a:off x="1470030" y="5878940"/>
                <a:ext cx="1066889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223541B2-DDE1-024B-6B01-CD418F849D83}"/>
                  </a:ext>
                </a:extLst>
              </p:cNvPr>
              <p:cNvCxnSpPr>
                <a:endCxn id="101" idx="8"/>
              </p:cNvCxnSpPr>
              <p:nvPr/>
            </p:nvCxnSpPr>
            <p:spPr>
              <a:xfrm>
                <a:off x="1470030" y="5937892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5D71286-EE52-C434-FD06-2FC4F27C0B0F}"/>
                </a:ext>
              </a:extLst>
            </p:cNvPr>
            <p:cNvSpPr txBox="1"/>
            <p:nvPr/>
          </p:nvSpPr>
          <p:spPr>
            <a:xfrm>
              <a:off x="1503126" y="1819706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诵读古诗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1B58342E-27B5-CB0B-467F-B03934DAED67}"/>
              </a:ext>
            </a:extLst>
          </p:cNvPr>
          <p:cNvGrpSpPr/>
          <p:nvPr/>
        </p:nvGrpSpPr>
        <p:grpSpPr>
          <a:xfrm>
            <a:off x="4440082" y="1396341"/>
            <a:ext cx="3292000" cy="4100879"/>
            <a:chOff x="695326" y="1396341"/>
            <a:chExt cx="3292000" cy="4100879"/>
          </a:xfrm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A3FBD28C-1E95-50E7-F089-599276125948}"/>
                </a:ext>
              </a:extLst>
            </p:cNvPr>
            <p:cNvGrpSpPr/>
            <p:nvPr/>
          </p:nvGrpSpPr>
          <p:grpSpPr>
            <a:xfrm>
              <a:off x="695326" y="1396341"/>
              <a:ext cx="3292000" cy="4100879"/>
              <a:chOff x="949753" y="1393181"/>
              <a:chExt cx="4484238" cy="4100879"/>
            </a:xfrm>
          </p:grpSpPr>
          <p:sp>
            <p:nvSpPr>
              <p:cNvPr id="204" name="箭头: 五边形 203">
                <a:extLst>
                  <a:ext uri="{FF2B5EF4-FFF2-40B4-BE49-F238E27FC236}">
                    <a16:creationId xmlns:a16="http://schemas.microsoft.com/office/drawing/2014/main" id="{D22F4589-8578-F4AD-2EBB-AB919A79C3FF}"/>
                  </a:ext>
                </a:extLst>
              </p:cNvPr>
              <p:cNvSpPr/>
              <p:nvPr/>
            </p:nvSpPr>
            <p:spPr>
              <a:xfrm rot="5400000">
                <a:off x="1192217" y="1255460"/>
                <a:ext cx="3999311" cy="4477890"/>
              </a:xfrm>
              <a:prstGeom prst="homePlate">
                <a:avLst>
                  <a:gd name="adj" fmla="val 13662"/>
                </a:avLst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id="{4825C10C-1463-BD15-E4E4-1D5D276C38A0}"/>
                  </a:ext>
                </a:extLst>
              </p:cNvPr>
              <p:cNvSpPr/>
              <p:nvPr/>
            </p:nvSpPr>
            <p:spPr>
              <a:xfrm>
                <a:off x="949753" y="1393181"/>
                <a:ext cx="4484238" cy="10800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9B9CAFA5-D122-2EAD-B83E-9C357169522C}"/>
                </a:ext>
              </a:extLst>
            </p:cNvPr>
            <p:cNvSpPr txBox="1"/>
            <p:nvPr/>
          </p:nvSpPr>
          <p:spPr>
            <a:xfrm>
              <a:off x="957589" y="2752762"/>
              <a:ext cx="2767475" cy="1686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体会诗人热爱大自然，热爱祖国大好河山的感情，学习他不怕困难，敢于攀登绝顶，俯视一切的雄心和气概</a:t>
              </a:r>
            </a:p>
          </p:txBody>
        </p: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81EA455F-5FBB-AE87-482C-0642883D2882}"/>
                </a:ext>
              </a:extLst>
            </p:cNvPr>
            <p:cNvGrpSpPr/>
            <p:nvPr/>
          </p:nvGrpSpPr>
          <p:grpSpPr>
            <a:xfrm rot="5400000">
              <a:off x="2030868" y="1290691"/>
              <a:ext cx="620916" cy="1519694"/>
              <a:chOff x="1118915" y="3785293"/>
              <a:chExt cx="1769749" cy="2153581"/>
            </a:xfrm>
          </p:grpSpPr>
          <p:grpSp>
            <p:nvGrpSpPr>
              <p:cNvPr id="184" name="图形 29">
                <a:extLst>
                  <a:ext uri="{FF2B5EF4-FFF2-40B4-BE49-F238E27FC236}">
                    <a16:creationId xmlns:a16="http://schemas.microsoft.com/office/drawing/2014/main" id="{9D281C8D-47C8-44DA-A107-09AAC898CDDD}"/>
                  </a:ext>
                </a:extLst>
              </p:cNvPr>
              <p:cNvGrpSpPr/>
              <p:nvPr/>
            </p:nvGrpSpPr>
            <p:grpSpPr>
              <a:xfrm>
                <a:off x="1118915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563585BE-355D-A909-C101-95F4FAE46049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6903841A-C6B4-8ED2-04DC-D90DC9A589A6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85" name="图形 29">
                <a:extLst>
                  <a:ext uri="{FF2B5EF4-FFF2-40B4-BE49-F238E27FC236}">
                    <a16:creationId xmlns:a16="http://schemas.microsoft.com/office/drawing/2014/main" id="{DC50F5C3-ABEE-9D66-8AB2-4D53F1B944D9}"/>
                  </a:ext>
                </a:extLst>
              </p:cNvPr>
              <p:cNvGrpSpPr/>
              <p:nvPr/>
            </p:nvGrpSpPr>
            <p:grpSpPr>
              <a:xfrm flipH="1">
                <a:off x="2536919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245E5CF9-3C14-213D-CBC7-2DC2D6F7FEEB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A48D0ACD-5007-39B4-7205-09A84FD32EC2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6" name="图形 29">
                <a:extLst>
                  <a:ext uri="{FF2B5EF4-FFF2-40B4-BE49-F238E27FC236}">
                    <a16:creationId xmlns:a16="http://schemas.microsoft.com/office/drawing/2014/main" id="{D08FDB77-7203-4EA7-1097-8A85A4C14406}"/>
                  </a:ext>
                </a:extLst>
              </p:cNvPr>
              <p:cNvGrpSpPr/>
              <p:nvPr/>
            </p:nvGrpSpPr>
            <p:grpSpPr>
              <a:xfrm flipV="1">
                <a:off x="1118915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259C2078-C1DE-F273-55EF-3372889ABBD3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D75D389F-92EF-0CAA-BD1E-8C81E560CD07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7" name="图形 29">
                <a:extLst>
                  <a:ext uri="{FF2B5EF4-FFF2-40B4-BE49-F238E27FC236}">
                    <a16:creationId xmlns:a16="http://schemas.microsoft.com/office/drawing/2014/main" id="{74DE502D-B77B-621B-3D53-E8F5F93E2DEC}"/>
                  </a:ext>
                </a:extLst>
              </p:cNvPr>
              <p:cNvGrpSpPr/>
              <p:nvPr/>
            </p:nvGrpSpPr>
            <p:grpSpPr>
              <a:xfrm flipH="1" flipV="1">
                <a:off x="2536919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41D6658B-47F2-D439-E448-46971DCCCCA3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7F747FDA-A1C7-2A3A-A722-FE0E5B1FBBF3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025C089A-0676-0AFD-302F-A666FB29859F}"/>
                  </a:ext>
                </a:extLst>
              </p:cNvPr>
              <p:cNvCxnSpPr>
                <a:stCxn id="203" idx="0"/>
                <a:endCxn id="199" idx="0"/>
              </p:cNvCxnSpPr>
              <p:nvPr/>
            </p:nvCxnSpPr>
            <p:spPr>
              <a:xfrm>
                <a:off x="1178849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25EE3AAB-E8AE-0AD9-E639-DF05E3C6C145}"/>
                  </a:ext>
                </a:extLst>
              </p:cNvPr>
              <p:cNvCxnSpPr/>
              <p:nvPr/>
            </p:nvCxnSpPr>
            <p:spPr>
              <a:xfrm>
                <a:off x="1119897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C812E02E-BA26-FB2B-4227-35F44C4E7ED4}"/>
                  </a:ext>
                </a:extLst>
              </p:cNvPr>
              <p:cNvCxnSpPr>
                <a:stCxn id="202" idx="8"/>
                <a:endCxn id="200" idx="8"/>
              </p:cNvCxnSpPr>
              <p:nvPr/>
            </p:nvCxnSpPr>
            <p:spPr>
              <a:xfrm>
                <a:off x="1470030" y="3786275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76538959-EED5-4CAE-6737-64F7CF29BFF7}"/>
                  </a:ext>
                </a:extLst>
              </p:cNvPr>
              <p:cNvCxnSpPr>
                <a:stCxn id="203" idx="2"/>
                <a:endCxn id="201" idx="2"/>
              </p:cNvCxnSpPr>
              <p:nvPr/>
            </p:nvCxnSpPr>
            <p:spPr>
              <a:xfrm>
                <a:off x="1470031" y="3845227"/>
                <a:ext cx="1067517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8CFFBD3F-BE90-BB46-9807-6808C1919A42}"/>
                  </a:ext>
                </a:extLst>
              </p:cNvPr>
              <p:cNvCxnSpPr/>
              <p:nvPr/>
            </p:nvCxnSpPr>
            <p:spPr>
              <a:xfrm>
                <a:off x="2828730" y="4122181"/>
                <a:ext cx="0" cy="1513444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693A84E7-F3E6-B173-C726-BFBE8604A894}"/>
                  </a:ext>
                </a:extLst>
              </p:cNvPr>
              <p:cNvCxnSpPr>
                <a:stCxn id="200" idx="0"/>
                <a:endCxn id="196" idx="0"/>
              </p:cNvCxnSpPr>
              <p:nvPr/>
            </p:nvCxnSpPr>
            <p:spPr>
              <a:xfrm>
                <a:off x="2887681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DE4DF308-55F1-AC5E-9158-5F24E35F7157}"/>
                  </a:ext>
                </a:extLst>
              </p:cNvPr>
              <p:cNvCxnSpPr/>
              <p:nvPr/>
            </p:nvCxnSpPr>
            <p:spPr>
              <a:xfrm flipH="1">
                <a:off x="1470030" y="5878940"/>
                <a:ext cx="1066889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F833CC42-50C1-9B1F-C538-31F0B8083536}"/>
                  </a:ext>
                </a:extLst>
              </p:cNvPr>
              <p:cNvCxnSpPr>
                <a:endCxn id="196" idx="8"/>
              </p:cNvCxnSpPr>
              <p:nvPr/>
            </p:nvCxnSpPr>
            <p:spPr>
              <a:xfrm>
                <a:off x="1470030" y="5937892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4E3CC16A-B6CB-864C-812D-91C9D7FCEFD8}"/>
                </a:ext>
              </a:extLst>
            </p:cNvPr>
            <p:cNvSpPr txBox="1"/>
            <p:nvPr/>
          </p:nvSpPr>
          <p:spPr>
            <a:xfrm>
              <a:off x="1503126" y="1819706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深度体会</a:t>
              </a:r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EF6C3CED-EEA2-3544-FB9F-E9777363D77C}"/>
              </a:ext>
            </a:extLst>
          </p:cNvPr>
          <p:cNvGrpSpPr/>
          <p:nvPr/>
        </p:nvGrpSpPr>
        <p:grpSpPr>
          <a:xfrm>
            <a:off x="8184837" y="1396341"/>
            <a:ext cx="3292000" cy="4100879"/>
            <a:chOff x="695326" y="1396341"/>
            <a:chExt cx="3292000" cy="4100879"/>
          </a:xfrm>
        </p:grpSpPr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FC7F8909-6A00-63FA-9FFF-9333CF9A987E}"/>
                </a:ext>
              </a:extLst>
            </p:cNvPr>
            <p:cNvGrpSpPr/>
            <p:nvPr/>
          </p:nvGrpSpPr>
          <p:grpSpPr>
            <a:xfrm>
              <a:off x="695326" y="1396341"/>
              <a:ext cx="3292000" cy="4100879"/>
              <a:chOff x="949753" y="1393181"/>
              <a:chExt cx="4484238" cy="4100879"/>
            </a:xfrm>
          </p:grpSpPr>
          <p:sp>
            <p:nvSpPr>
              <p:cNvPr id="231" name="箭头: 五边形 230">
                <a:extLst>
                  <a:ext uri="{FF2B5EF4-FFF2-40B4-BE49-F238E27FC236}">
                    <a16:creationId xmlns:a16="http://schemas.microsoft.com/office/drawing/2014/main" id="{0964FB31-835A-EC73-09CD-64C78A725543}"/>
                  </a:ext>
                </a:extLst>
              </p:cNvPr>
              <p:cNvSpPr/>
              <p:nvPr/>
            </p:nvSpPr>
            <p:spPr>
              <a:xfrm rot="5400000">
                <a:off x="1192217" y="1255460"/>
                <a:ext cx="3999311" cy="4477890"/>
              </a:xfrm>
              <a:prstGeom prst="homePlate">
                <a:avLst>
                  <a:gd name="adj" fmla="val 13662"/>
                </a:avLst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矩形 231">
                <a:extLst>
                  <a:ext uri="{FF2B5EF4-FFF2-40B4-BE49-F238E27FC236}">
                    <a16:creationId xmlns:a16="http://schemas.microsoft.com/office/drawing/2014/main" id="{7430F545-B380-D2FB-A1A6-965B857340CB}"/>
                  </a:ext>
                </a:extLst>
              </p:cNvPr>
              <p:cNvSpPr/>
              <p:nvPr/>
            </p:nvSpPr>
            <p:spPr>
              <a:xfrm>
                <a:off x="949753" y="1393181"/>
                <a:ext cx="4484238" cy="108000"/>
              </a:xfrm>
              <a:prstGeom prst="rect">
                <a:avLst/>
              </a:prstGeom>
              <a:solidFill>
                <a:schemeClr val="accent1"/>
              </a:soli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53A9FADE-811A-004D-CFF1-FC515B6CB676}"/>
                </a:ext>
              </a:extLst>
            </p:cNvPr>
            <p:cNvSpPr txBox="1"/>
            <p:nvPr/>
          </p:nvSpPr>
          <p:spPr>
            <a:xfrm>
              <a:off x="957589" y="2752762"/>
              <a:ext cx="2767475" cy="1686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l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反复诵读，分析景物意象，了解泰山的基本情况并熟读；反复诵读，分析景物意象，了解泰山的基本情况并熟读</a:t>
              </a:r>
            </a:p>
          </p:txBody>
        </p: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486A78EE-F844-5B22-B1AD-28E135A51544}"/>
                </a:ext>
              </a:extLst>
            </p:cNvPr>
            <p:cNvGrpSpPr/>
            <p:nvPr/>
          </p:nvGrpSpPr>
          <p:grpSpPr>
            <a:xfrm rot="5400000">
              <a:off x="2030868" y="1290691"/>
              <a:ext cx="620916" cy="1519694"/>
              <a:chOff x="1118915" y="3785293"/>
              <a:chExt cx="1769749" cy="2153581"/>
            </a:xfrm>
          </p:grpSpPr>
          <p:grpSp>
            <p:nvGrpSpPr>
              <p:cNvPr id="211" name="图形 29">
                <a:extLst>
                  <a:ext uri="{FF2B5EF4-FFF2-40B4-BE49-F238E27FC236}">
                    <a16:creationId xmlns:a16="http://schemas.microsoft.com/office/drawing/2014/main" id="{E7FA9A69-EDA8-9133-39D4-EC6674E316EB}"/>
                  </a:ext>
                </a:extLst>
              </p:cNvPr>
              <p:cNvGrpSpPr/>
              <p:nvPr/>
            </p:nvGrpSpPr>
            <p:grpSpPr>
              <a:xfrm>
                <a:off x="1118915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3AEE6D23-C1CE-D061-648F-C7E7352C76D2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1A9E5169-B958-4301-16A2-07EEFD973F0D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212" name="图形 29">
                <a:extLst>
                  <a:ext uri="{FF2B5EF4-FFF2-40B4-BE49-F238E27FC236}">
                    <a16:creationId xmlns:a16="http://schemas.microsoft.com/office/drawing/2014/main" id="{C4D0FD0D-0E24-7827-EF19-73CBE2F48FFD}"/>
                  </a:ext>
                </a:extLst>
              </p:cNvPr>
              <p:cNvGrpSpPr/>
              <p:nvPr/>
            </p:nvGrpSpPr>
            <p:grpSpPr>
              <a:xfrm flipH="1">
                <a:off x="2536919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5BE42C37-DF07-BFB7-9A80-3AD073A99F70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83A51484-208A-A550-94C1-568B471777D7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3" name="图形 29">
                <a:extLst>
                  <a:ext uri="{FF2B5EF4-FFF2-40B4-BE49-F238E27FC236}">
                    <a16:creationId xmlns:a16="http://schemas.microsoft.com/office/drawing/2014/main" id="{652999F2-4014-2474-E4A9-F4EC3BD02AFF}"/>
                  </a:ext>
                </a:extLst>
              </p:cNvPr>
              <p:cNvGrpSpPr/>
              <p:nvPr/>
            </p:nvGrpSpPr>
            <p:grpSpPr>
              <a:xfrm flipV="1">
                <a:off x="1118915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17FA3B51-1B7A-E694-9EA0-4B6D7A1D97AD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5B636614-4009-9994-566A-0E79B54D5BE9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4" name="图形 29">
                <a:extLst>
                  <a:ext uri="{FF2B5EF4-FFF2-40B4-BE49-F238E27FC236}">
                    <a16:creationId xmlns:a16="http://schemas.microsoft.com/office/drawing/2014/main" id="{64CE9EB1-4A77-F0B9-74D8-BCCBC5E8A164}"/>
                  </a:ext>
                </a:extLst>
              </p:cNvPr>
              <p:cNvGrpSpPr/>
              <p:nvPr/>
            </p:nvGrpSpPr>
            <p:grpSpPr>
              <a:xfrm flipH="1" flipV="1">
                <a:off x="2536919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9CA9146F-2A8A-EA82-0F49-7CF4E6EBEA16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F1F7CCD0-E57A-05B9-66F8-BC53FEF60EBD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45E6407B-3278-8542-C267-80AC72CFADAC}"/>
                  </a:ext>
                </a:extLst>
              </p:cNvPr>
              <p:cNvCxnSpPr>
                <a:stCxn id="230" idx="0"/>
                <a:endCxn id="226" idx="0"/>
              </p:cNvCxnSpPr>
              <p:nvPr/>
            </p:nvCxnSpPr>
            <p:spPr>
              <a:xfrm>
                <a:off x="1178849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40D5AA6D-A95A-61C2-DDEB-4D99A27343A6}"/>
                  </a:ext>
                </a:extLst>
              </p:cNvPr>
              <p:cNvCxnSpPr/>
              <p:nvPr/>
            </p:nvCxnSpPr>
            <p:spPr>
              <a:xfrm>
                <a:off x="1119897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E9757E70-4C0A-B884-2520-B20974F5A170}"/>
                  </a:ext>
                </a:extLst>
              </p:cNvPr>
              <p:cNvCxnSpPr>
                <a:stCxn id="229" idx="8"/>
                <a:endCxn id="227" idx="8"/>
              </p:cNvCxnSpPr>
              <p:nvPr/>
            </p:nvCxnSpPr>
            <p:spPr>
              <a:xfrm>
                <a:off x="1470030" y="3786275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79B6CA4A-61B7-D8E4-2346-1A435E09D575}"/>
                  </a:ext>
                </a:extLst>
              </p:cNvPr>
              <p:cNvCxnSpPr>
                <a:stCxn id="230" idx="2"/>
                <a:endCxn id="228" idx="2"/>
              </p:cNvCxnSpPr>
              <p:nvPr/>
            </p:nvCxnSpPr>
            <p:spPr>
              <a:xfrm>
                <a:off x="1470031" y="3845227"/>
                <a:ext cx="1067517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B0D6ECE7-ED20-88A9-559E-85E2A4EE6831}"/>
                  </a:ext>
                </a:extLst>
              </p:cNvPr>
              <p:cNvCxnSpPr/>
              <p:nvPr/>
            </p:nvCxnSpPr>
            <p:spPr>
              <a:xfrm>
                <a:off x="2828730" y="4122181"/>
                <a:ext cx="0" cy="1513444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F9801D01-9283-E7FC-EEB2-65A158166110}"/>
                  </a:ext>
                </a:extLst>
              </p:cNvPr>
              <p:cNvCxnSpPr>
                <a:stCxn id="227" idx="0"/>
                <a:endCxn id="223" idx="0"/>
              </p:cNvCxnSpPr>
              <p:nvPr/>
            </p:nvCxnSpPr>
            <p:spPr>
              <a:xfrm>
                <a:off x="2887681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051081D6-8974-B05F-054A-A7B080C62082}"/>
                  </a:ext>
                </a:extLst>
              </p:cNvPr>
              <p:cNvCxnSpPr/>
              <p:nvPr/>
            </p:nvCxnSpPr>
            <p:spPr>
              <a:xfrm flipH="1">
                <a:off x="1470030" y="5878940"/>
                <a:ext cx="1066889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02047B41-A11B-9DD4-CF39-C1DFAD76301C}"/>
                  </a:ext>
                </a:extLst>
              </p:cNvPr>
              <p:cNvCxnSpPr>
                <a:endCxn id="223" idx="8"/>
              </p:cNvCxnSpPr>
              <p:nvPr/>
            </p:nvCxnSpPr>
            <p:spPr>
              <a:xfrm>
                <a:off x="1470030" y="5937892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0" name="文本框 209">
              <a:extLst>
                <a:ext uri="{FF2B5EF4-FFF2-40B4-BE49-F238E27FC236}">
                  <a16:creationId xmlns:a16="http://schemas.microsoft.com/office/drawing/2014/main" id="{5FD87DFC-2620-D881-A4A2-E2DE88A33249}"/>
                </a:ext>
              </a:extLst>
            </p:cNvPr>
            <p:cNvSpPr txBox="1"/>
            <p:nvPr/>
          </p:nvSpPr>
          <p:spPr>
            <a:xfrm>
              <a:off x="1503126" y="1819706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知识扩充</a:t>
              </a: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3AACF8E9-D26A-2B26-443C-6CCC36568364}"/>
              </a:ext>
            </a:extLst>
          </p:cNvPr>
          <p:cNvGrpSpPr/>
          <p:nvPr/>
        </p:nvGrpSpPr>
        <p:grpSpPr>
          <a:xfrm>
            <a:off x="3385432" y="1716971"/>
            <a:ext cx="1639890" cy="660500"/>
            <a:chOff x="3728638" y="6858000"/>
            <a:chExt cx="1639890" cy="660500"/>
          </a:xfrm>
          <a:solidFill>
            <a:schemeClr val="accent1">
              <a:lumMod val="75000"/>
            </a:schemeClr>
          </a:solidFill>
        </p:grpSpPr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3B775E0A-4430-7F88-5222-A531E42CD3C4}"/>
                </a:ext>
              </a:extLst>
            </p:cNvPr>
            <p:cNvSpPr/>
            <p:nvPr userDrawn="1"/>
          </p:nvSpPr>
          <p:spPr>
            <a:xfrm flipH="1">
              <a:off x="3728638" y="6858000"/>
              <a:ext cx="274619" cy="117321"/>
            </a:xfrm>
            <a:custGeom>
              <a:avLst/>
              <a:gdLst>
                <a:gd name="connsiteX0" fmla="*/ 0 w 477196"/>
                <a:gd name="connsiteY0" fmla="*/ 0 h 203865"/>
                <a:gd name="connsiteX1" fmla="*/ 260062 w 477196"/>
                <a:gd name="connsiteY1" fmla="*/ 123292 h 203865"/>
                <a:gd name="connsiteX2" fmla="*/ 477197 w 477196"/>
                <a:gd name="connsiteY2" fmla="*/ 114058 h 203865"/>
                <a:gd name="connsiteX3" fmla="*/ 345918 w 477196"/>
                <a:gd name="connsiteY3" fmla="*/ 146004 h 203865"/>
                <a:gd name="connsiteX4" fmla="*/ 74624 w 477196"/>
                <a:gd name="connsiteY4" fmla="*/ 171461 h 203865"/>
                <a:gd name="connsiteX5" fmla="*/ 180946 w 477196"/>
                <a:gd name="connsiteY5" fmla="*/ 141262 h 203865"/>
                <a:gd name="connsiteX6" fmla="*/ 0 w 477196"/>
                <a:gd name="connsiteY6" fmla="*/ 0 h 20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196" h="203865">
                  <a:moveTo>
                    <a:pt x="0" y="0"/>
                  </a:moveTo>
                  <a:cubicBezTo>
                    <a:pt x="89849" y="33693"/>
                    <a:pt x="179947" y="69383"/>
                    <a:pt x="260062" y="123292"/>
                  </a:cubicBezTo>
                  <a:cubicBezTo>
                    <a:pt x="331692" y="108567"/>
                    <a:pt x="404569" y="100331"/>
                    <a:pt x="477197" y="114058"/>
                  </a:cubicBezTo>
                  <a:cubicBezTo>
                    <a:pt x="438512" y="141762"/>
                    <a:pt x="392589" y="147751"/>
                    <a:pt x="345918" y="146004"/>
                  </a:cubicBezTo>
                  <a:cubicBezTo>
                    <a:pt x="279030" y="237600"/>
                    <a:pt x="164224" y="199914"/>
                    <a:pt x="74624" y="171461"/>
                  </a:cubicBezTo>
                  <a:cubicBezTo>
                    <a:pt x="110065" y="161728"/>
                    <a:pt x="145505" y="151745"/>
                    <a:pt x="180946" y="141262"/>
                  </a:cubicBezTo>
                  <a:cubicBezTo>
                    <a:pt x="123792" y="89599"/>
                    <a:pt x="47919" y="61896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C79FBB4D-3EC3-9643-70B3-FBC558BFEAAB}"/>
                </a:ext>
              </a:extLst>
            </p:cNvPr>
            <p:cNvSpPr/>
            <p:nvPr userDrawn="1"/>
          </p:nvSpPr>
          <p:spPr>
            <a:xfrm flipH="1">
              <a:off x="4214781" y="7039606"/>
              <a:ext cx="519790" cy="247577"/>
            </a:xfrm>
            <a:custGeom>
              <a:avLst/>
              <a:gdLst>
                <a:gd name="connsiteX0" fmla="*/ 0 w 535349"/>
                <a:gd name="connsiteY0" fmla="*/ 0 h 254988"/>
                <a:gd name="connsiteX1" fmla="*/ 316967 w 535349"/>
                <a:gd name="connsiteY1" fmla="*/ 166720 h 254988"/>
                <a:gd name="connsiteX2" fmla="*/ 525116 w 535349"/>
                <a:gd name="connsiteY2" fmla="*/ 146753 h 254988"/>
                <a:gd name="connsiteX3" fmla="*/ 535349 w 535349"/>
                <a:gd name="connsiteY3" fmla="*/ 174456 h 254988"/>
                <a:gd name="connsiteX4" fmla="*/ 394586 w 535349"/>
                <a:gd name="connsiteY4" fmla="*/ 178699 h 254988"/>
                <a:gd name="connsiteX5" fmla="*/ 409062 w 535349"/>
                <a:gd name="connsiteY5" fmla="*/ 222126 h 254988"/>
                <a:gd name="connsiteX6" fmla="*/ 90098 w 535349"/>
                <a:gd name="connsiteY6" fmla="*/ 215637 h 254988"/>
                <a:gd name="connsiteX7" fmla="*/ 200662 w 535349"/>
                <a:gd name="connsiteY7" fmla="*/ 199165 h 254988"/>
                <a:gd name="connsiteX8" fmla="*/ 0 w 535349"/>
                <a:gd name="connsiteY8" fmla="*/ 0 h 25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349" h="254988">
                  <a:moveTo>
                    <a:pt x="0" y="0"/>
                  </a:moveTo>
                  <a:cubicBezTo>
                    <a:pt x="102577" y="62645"/>
                    <a:pt x="228366" y="81862"/>
                    <a:pt x="316967" y="166720"/>
                  </a:cubicBezTo>
                  <a:cubicBezTo>
                    <a:pt x="380360" y="130281"/>
                    <a:pt x="455234" y="130281"/>
                    <a:pt x="525116" y="146753"/>
                  </a:cubicBezTo>
                  <a:cubicBezTo>
                    <a:pt x="527612" y="153492"/>
                    <a:pt x="532853" y="167468"/>
                    <a:pt x="535349" y="174456"/>
                  </a:cubicBezTo>
                  <a:cubicBezTo>
                    <a:pt x="488677" y="181195"/>
                    <a:pt x="441257" y="178699"/>
                    <a:pt x="394586" y="178699"/>
                  </a:cubicBezTo>
                  <a:cubicBezTo>
                    <a:pt x="398080" y="189431"/>
                    <a:pt x="405318" y="211145"/>
                    <a:pt x="409062" y="222126"/>
                  </a:cubicBezTo>
                  <a:cubicBezTo>
                    <a:pt x="306983" y="277284"/>
                    <a:pt x="193175" y="254572"/>
                    <a:pt x="90098" y="215637"/>
                  </a:cubicBezTo>
                  <a:cubicBezTo>
                    <a:pt x="126287" y="207401"/>
                    <a:pt x="163225" y="201661"/>
                    <a:pt x="200662" y="199165"/>
                  </a:cubicBezTo>
                  <a:cubicBezTo>
                    <a:pt x="188183" y="89599"/>
                    <a:pt x="35440" y="98834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D2B7D8B1-DADC-AF84-4C31-8D28B3F1DD78}"/>
                </a:ext>
              </a:extLst>
            </p:cNvPr>
            <p:cNvSpPr/>
            <p:nvPr userDrawn="1"/>
          </p:nvSpPr>
          <p:spPr>
            <a:xfrm flipH="1">
              <a:off x="4003257" y="7420925"/>
              <a:ext cx="142046" cy="97575"/>
            </a:xfrm>
            <a:custGeom>
              <a:avLst/>
              <a:gdLst>
                <a:gd name="connsiteX0" fmla="*/ 0 w 286302"/>
                <a:gd name="connsiteY0" fmla="*/ 36938 h 196669"/>
                <a:gd name="connsiteX1" fmla="*/ 196170 w 286302"/>
                <a:gd name="connsiteY1" fmla="*/ 0 h 196669"/>
                <a:gd name="connsiteX2" fmla="*/ 284272 w 286302"/>
                <a:gd name="connsiteY2" fmla="*/ 196669 h 196669"/>
                <a:gd name="connsiteX3" fmla="*/ 157485 w 286302"/>
                <a:gd name="connsiteY3" fmla="*/ 37687 h 196669"/>
                <a:gd name="connsiteX4" fmla="*/ 14975 w 286302"/>
                <a:gd name="connsiteY4" fmla="*/ 148999 h 196669"/>
                <a:gd name="connsiteX5" fmla="*/ 54658 w 286302"/>
                <a:gd name="connsiteY5" fmla="*/ 72129 h 196669"/>
                <a:gd name="connsiteX6" fmla="*/ 0 w 286302"/>
                <a:gd name="connsiteY6" fmla="*/ 36938 h 1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02" h="196669">
                  <a:moveTo>
                    <a:pt x="0" y="36938"/>
                  </a:moveTo>
                  <a:cubicBezTo>
                    <a:pt x="66139" y="28951"/>
                    <a:pt x="130031" y="8486"/>
                    <a:pt x="196170" y="0"/>
                  </a:cubicBezTo>
                  <a:cubicBezTo>
                    <a:pt x="259314" y="44924"/>
                    <a:pt x="295503" y="118800"/>
                    <a:pt x="284272" y="196669"/>
                  </a:cubicBezTo>
                  <a:cubicBezTo>
                    <a:pt x="246086" y="140514"/>
                    <a:pt x="208898" y="82861"/>
                    <a:pt x="157485" y="37687"/>
                  </a:cubicBezTo>
                  <a:cubicBezTo>
                    <a:pt x="110564" y="75623"/>
                    <a:pt x="70132" y="122544"/>
                    <a:pt x="14975" y="148999"/>
                  </a:cubicBezTo>
                  <a:cubicBezTo>
                    <a:pt x="24958" y="129782"/>
                    <a:pt x="44924" y="91346"/>
                    <a:pt x="54658" y="72129"/>
                  </a:cubicBezTo>
                  <a:cubicBezTo>
                    <a:pt x="36439" y="60398"/>
                    <a:pt x="18219" y="48668"/>
                    <a:pt x="0" y="36938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0042FF76-6A00-CF79-1244-4323B3B80B96}"/>
                </a:ext>
              </a:extLst>
            </p:cNvPr>
            <p:cNvSpPr/>
            <p:nvPr userDrawn="1"/>
          </p:nvSpPr>
          <p:spPr>
            <a:xfrm flipH="1">
              <a:off x="5002037" y="7141001"/>
              <a:ext cx="366491" cy="161920"/>
            </a:xfrm>
            <a:custGeom>
              <a:avLst/>
              <a:gdLst>
                <a:gd name="connsiteX0" fmla="*/ 0 w 477446"/>
                <a:gd name="connsiteY0" fmla="*/ 0 h 210941"/>
                <a:gd name="connsiteX1" fmla="*/ 263557 w 477446"/>
                <a:gd name="connsiteY1" fmla="*/ 126038 h 210941"/>
                <a:gd name="connsiteX2" fmla="*/ 477446 w 477446"/>
                <a:gd name="connsiteY2" fmla="*/ 116803 h 210941"/>
                <a:gd name="connsiteX3" fmla="*/ 301992 w 477446"/>
                <a:gd name="connsiteY3" fmla="*/ 187684 h 210941"/>
                <a:gd name="connsiteX4" fmla="*/ 76621 w 477446"/>
                <a:gd name="connsiteY4" fmla="*/ 174456 h 210941"/>
                <a:gd name="connsiteX5" fmla="*/ 177202 w 477446"/>
                <a:gd name="connsiteY5" fmla="*/ 148500 h 210941"/>
                <a:gd name="connsiteX6" fmla="*/ 0 w 477446"/>
                <a:gd name="connsiteY6" fmla="*/ 0 h 21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446" h="210941">
                  <a:moveTo>
                    <a:pt x="0" y="0"/>
                  </a:moveTo>
                  <a:cubicBezTo>
                    <a:pt x="89849" y="37437"/>
                    <a:pt x="180197" y="75124"/>
                    <a:pt x="263557" y="126038"/>
                  </a:cubicBezTo>
                  <a:cubicBezTo>
                    <a:pt x="334188" y="113309"/>
                    <a:pt x="406067" y="105572"/>
                    <a:pt x="477446" y="116803"/>
                  </a:cubicBezTo>
                  <a:cubicBezTo>
                    <a:pt x="426283" y="157485"/>
                    <a:pt x="354653" y="148999"/>
                    <a:pt x="301992" y="187684"/>
                  </a:cubicBezTo>
                  <a:cubicBezTo>
                    <a:pt x="233357" y="235604"/>
                    <a:pt x="147502" y="198416"/>
                    <a:pt x="76621" y="174456"/>
                  </a:cubicBezTo>
                  <a:cubicBezTo>
                    <a:pt x="101829" y="167967"/>
                    <a:pt x="151994" y="154989"/>
                    <a:pt x="177202" y="148500"/>
                  </a:cubicBezTo>
                  <a:cubicBezTo>
                    <a:pt x="130530" y="84358"/>
                    <a:pt x="40432" y="71130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CD8C8E10-6EAE-D91D-ED2C-EFFEEF75BF10}"/>
              </a:ext>
            </a:extLst>
          </p:cNvPr>
          <p:cNvGrpSpPr/>
          <p:nvPr/>
        </p:nvGrpSpPr>
        <p:grpSpPr>
          <a:xfrm>
            <a:off x="7119717" y="1720177"/>
            <a:ext cx="1639890" cy="660500"/>
            <a:chOff x="3728638" y="6858000"/>
            <a:chExt cx="1639890" cy="660500"/>
          </a:xfrm>
          <a:solidFill>
            <a:schemeClr val="accent1">
              <a:lumMod val="75000"/>
            </a:schemeClr>
          </a:solidFill>
        </p:grpSpPr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56A6013-872F-B5E5-A255-EA1CB0B98DCD}"/>
                </a:ext>
              </a:extLst>
            </p:cNvPr>
            <p:cNvSpPr/>
            <p:nvPr userDrawn="1"/>
          </p:nvSpPr>
          <p:spPr>
            <a:xfrm flipH="1">
              <a:off x="3728638" y="6858000"/>
              <a:ext cx="274619" cy="117321"/>
            </a:xfrm>
            <a:custGeom>
              <a:avLst/>
              <a:gdLst>
                <a:gd name="connsiteX0" fmla="*/ 0 w 477196"/>
                <a:gd name="connsiteY0" fmla="*/ 0 h 203865"/>
                <a:gd name="connsiteX1" fmla="*/ 260062 w 477196"/>
                <a:gd name="connsiteY1" fmla="*/ 123292 h 203865"/>
                <a:gd name="connsiteX2" fmla="*/ 477197 w 477196"/>
                <a:gd name="connsiteY2" fmla="*/ 114058 h 203865"/>
                <a:gd name="connsiteX3" fmla="*/ 345918 w 477196"/>
                <a:gd name="connsiteY3" fmla="*/ 146004 h 203865"/>
                <a:gd name="connsiteX4" fmla="*/ 74624 w 477196"/>
                <a:gd name="connsiteY4" fmla="*/ 171461 h 203865"/>
                <a:gd name="connsiteX5" fmla="*/ 180946 w 477196"/>
                <a:gd name="connsiteY5" fmla="*/ 141262 h 203865"/>
                <a:gd name="connsiteX6" fmla="*/ 0 w 477196"/>
                <a:gd name="connsiteY6" fmla="*/ 0 h 20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196" h="203865">
                  <a:moveTo>
                    <a:pt x="0" y="0"/>
                  </a:moveTo>
                  <a:cubicBezTo>
                    <a:pt x="89849" y="33693"/>
                    <a:pt x="179947" y="69383"/>
                    <a:pt x="260062" y="123292"/>
                  </a:cubicBezTo>
                  <a:cubicBezTo>
                    <a:pt x="331692" y="108567"/>
                    <a:pt x="404569" y="100331"/>
                    <a:pt x="477197" y="114058"/>
                  </a:cubicBezTo>
                  <a:cubicBezTo>
                    <a:pt x="438512" y="141762"/>
                    <a:pt x="392589" y="147751"/>
                    <a:pt x="345918" y="146004"/>
                  </a:cubicBezTo>
                  <a:cubicBezTo>
                    <a:pt x="279030" y="237600"/>
                    <a:pt x="164224" y="199914"/>
                    <a:pt x="74624" y="171461"/>
                  </a:cubicBezTo>
                  <a:cubicBezTo>
                    <a:pt x="110065" y="161728"/>
                    <a:pt x="145505" y="151745"/>
                    <a:pt x="180946" y="141262"/>
                  </a:cubicBezTo>
                  <a:cubicBezTo>
                    <a:pt x="123792" y="89599"/>
                    <a:pt x="47919" y="61896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51467861-9F5B-03DD-A651-794954A67943}"/>
                </a:ext>
              </a:extLst>
            </p:cNvPr>
            <p:cNvSpPr/>
            <p:nvPr userDrawn="1"/>
          </p:nvSpPr>
          <p:spPr>
            <a:xfrm flipH="1">
              <a:off x="4214781" y="7039606"/>
              <a:ext cx="519790" cy="247577"/>
            </a:xfrm>
            <a:custGeom>
              <a:avLst/>
              <a:gdLst>
                <a:gd name="connsiteX0" fmla="*/ 0 w 535349"/>
                <a:gd name="connsiteY0" fmla="*/ 0 h 254988"/>
                <a:gd name="connsiteX1" fmla="*/ 316967 w 535349"/>
                <a:gd name="connsiteY1" fmla="*/ 166720 h 254988"/>
                <a:gd name="connsiteX2" fmla="*/ 525116 w 535349"/>
                <a:gd name="connsiteY2" fmla="*/ 146753 h 254988"/>
                <a:gd name="connsiteX3" fmla="*/ 535349 w 535349"/>
                <a:gd name="connsiteY3" fmla="*/ 174456 h 254988"/>
                <a:gd name="connsiteX4" fmla="*/ 394586 w 535349"/>
                <a:gd name="connsiteY4" fmla="*/ 178699 h 254988"/>
                <a:gd name="connsiteX5" fmla="*/ 409062 w 535349"/>
                <a:gd name="connsiteY5" fmla="*/ 222126 h 254988"/>
                <a:gd name="connsiteX6" fmla="*/ 90098 w 535349"/>
                <a:gd name="connsiteY6" fmla="*/ 215637 h 254988"/>
                <a:gd name="connsiteX7" fmla="*/ 200662 w 535349"/>
                <a:gd name="connsiteY7" fmla="*/ 199165 h 254988"/>
                <a:gd name="connsiteX8" fmla="*/ 0 w 535349"/>
                <a:gd name="connsiteY8" fmla="*/ 0 h 25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349" h="254988">
                  <a:moveTo>
                    <a:pt x="0" y="0"/>
                  </a:moveTo>
                  <a:cubicBezTo>
                    <a:pt x="102577" y="62645"/>
                    <a:pt x="228366" y="81862"/>
                    <a:pt x="316967" y="166720"/>
                  </a:cubicBezTo>
                  <a:cubicBezTo>
                    <a:pt x="380360" y="130281"/>
                    <a:pt x="455234" y="130281"/>
                    <a:pt x="525116" y="146753"/>
                  </a:cubicBezTo>
                  <a:cubicBezTo>
                    <a:pt x="527612" y="153492"/>
                    <a:pt x="532853" y="167468"/>
                    <a:pt x="535349" y="174456"/>
                  </a:cubicBezTo>
                  <a:cubicBezTo>
                    <a:pt x="488677" y="181195"/>
                    <a:pt x="441257" y="178699"/>
                    <a:pt x="394586" y="178699"/>
                  </a:cubicBezTo>
                  <a:cubicBezTo>
                    <a:pt x="398080" y="189431"/>
                    <a:pt x="405318" y="211145"/>
                    <a:pt x="409062" y="222126"/>
                  </a:cubicBezTo>
                  <a:cubicBezTo>
                    <a:pt x="306983" y="277284"/>
                    <a:pt x="193175" y="254572"/>
                    <a:pt x="90098" y="215637"/>
                  </a:cubicBezTo>
                  <a:cubicBezTo>
                    <a:pt x="126287" y="207401"/>
                    <a:pt x="163225" y="201661"/>
                    <a:pt x="200662" y="199165"/>
                  </a:cubicBezTo>
                  <a:cubicBezTo>
                    <a:pt x="188183" y="89599"/>
                    <a:pt x="35440" y="98834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0BC9E952-F84D-8EC2-A2FE-5F4487DE0446}"/>
                </a:ext>
              </a:extLst>
            </p:cNvPr>
            <p:cNvSpPr/>
            <p:nvPr userDrawn="1"/>
          </p:nvSpPr>
          <p:spPr>
            <a:xfrm flipH="1">
              <a:off x="4003257" y="7420925"/>
              <a:ext cx="142046" cy="97575"/>
            </a:xfrm>
            <a:custGeom>
              <a:avLst/>
              <a:gdLst>
                <a:gd name="connsiteX0" fmla="*/ 0 w 286302"/>
                <a:gd name="connsiteY0" fmla="*/ 36938 h 196669"/>
                <a:gd name="connsiteX1" fmla="*/ 196170 w 286302"/>
                <a:gd name="connsiteY1" fmla="*/ 0 h 196669"/>
                <a:gd name="connsiteX2" fmla="*/ 284272 w 286302"/>
                <a:gd name="connsiteY2" fmla="*/ 196669 h 196669"/>
                <a:gd name="connsiteX3" fmla="*/ 157485 w 286302"/>
                <a:gd name="connsiteY3" fmla="*/ 37687 h 196669"/>
                <a:gd name="connsiteX4" fmla="*/ 14975 w 286302"/>
                <a:gd name="connsiteY4" fmla="*/ 148999 h 196669"/>
                <a:gd name="connsiteX5" fmla="*/ 54658 w 286302"/>
                <a:gd name="connsiteY5" fmla="*/ 72129 h 196669"/>
                <a:gd name="connsiteX6" fmla="*/ 0 w 286302"/>
                <a:gd name="connsiteY6" fmla="*/ 36938 h 19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6302" h="196669">
                  <a:moveTo>
                    <a:pt x="0" y="36938"/>
                  </a:moveTo>
                  <a:cubicBezTo>
                    <a:pt x="66139" y="28951"/>
                    <a:pt x="130031" y="8486"/>
                    <a:pt x="196170" y="0"/>
                  </a:cubicBezTo>
                  <a:cubicBezTo>
                    <a:pt x="259314" y="44924"/>
                    <a:pt x="295503" y="118800"/>
                    <a:pt x="284272" y="196669"/>
                  </a:cubicBezTo>
                  <a:cubicBezTo>
                    <a:pt x="246086" y="140514"/>
                    <a:pt x="208898" y="82861"/>
                    <a:pt x="157485" y="37687"/>
                  </a:cubicBezTo>
                  <a:cubicBezTo>
                    <a:pt x="110564" y="75623"/>
                    <a:pt x="70132" y="122544"/>
                    <a:pt x="14975" y="148999"/>
                  </a:cubicBezTo>
                  <a:cubicBezTo>
                    <a:pt x="24958" y="129782"/>
                    <a:pt x="44924" y="91346"/>
                    <a:pt x="54658" y="72129"/>
                  </a:cubicBezTo>
                  <a:cubicBezTo>
                    <a:pt x="36439" y="60398"/>
                    <a:pt x="18219" y="48668"/>
                    <a:pt x="0" y="36938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B245EE85-9533-462D-CCB2-EC09426DED6E}"/>
                </a:ext>
              </a:extLst>
            </p:cNvPr>
            <p:cNvSpPr/>
            <p:nvPr userDrawn="1"/>
          </p:nvSpPr>
          <p:spPr>
            <a:xfrm flipH="1">
              <a:off x="5002037" y="7141001"/>
              <a:ext cx="366491" cy="161920"/>
            </a:xfrm>
            <a:custGeom>
              <a:avLst/>
              <a:gdLst>
                <a:gd name="connsiteX0" fmla="*/ 0 w 477446"/>
                <a:gd name="connsiteY0" fmla="*/ 0 h 210941"/>
                <a:gd name="connsiteX1" fmla="*/ 263557 w 477446"/>
                <a:gd name="connsiteY1" fmla="*/ 126038 h 210941"/>
                <a:gd name="connsiteX2" fmla="*/ 477446 w 477446"/>
                <a:gd name="connsiteY2" fmla="*/ 116803 h 210941"/>
                <a:gd name="connsiteX3" fmla="*/ 301992 w 477446"/>
                <a:gd name="connsiteY3" fmla="*/ 187684 h 210941"/>
                <a:gd name="connsiteX4" fmla="*/ 76621 w 477446"/>
                <a:gd name="connsiteY4" fmla="*/ 174456 h 210941"/>
                <a:gd name="connsiteX5" fmla="*/ 177202 w 477446"/>
                <a:gd name="connsiteY5" fmla="*/ 148500 h 210941"/>
                <a:gd name="connsiteX6" fmla="*/ 0 w 477446"/>
                <a:gd name="connsiteY6" fmla="*/ 0 h 21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7446" h="210941">
                  <a:moveTo>
                    <a:pt x="0" y="0"/>
                  </a:moveTo>
                  <a:cubicBezTo>
                    <a:pt x="89849" y="37437"/>
                    <a:pt x="180197" y="75124"/>
                    <a:pt x="263557" y="126038"/>
                  </a:cubicBezTo>
                  <a:cubicBezTo>
                    <a:pt x="334188" y="113309"/>
                    <a:pt x="406067" y="105572"/>
                    <a:pt x="477446" y="116803"/>
                  </a:cubicBezTo>
                  <a:cubicBezTo>
                    <a:pt x="426283" y="157485"/>
                    <a:pt x="354653" y="148999"/>
                    <a:pt x="301992" y="187684"/>
                  </a:cubicBezTo>
                  <a:cubicBezTo>
                    <a:pt x="233357" y="235604"/>
                    <a:pt x="147502" y="198416"/>
                    <a:pt x="76621" y="174456"/>
                  </a:cubicBezTo>
                  <a:cubicBezTo>
                    <a:pt x="101829" y="167967"/>
                    <a:pt x="151994" y="154989"/>
                    <a:pt x="177202" y="148500"/>
                  </a:cubicBezTo>
                  <a:cubicBezTo>
                    <a:pt x="130530" y="84358"/>
                    <a:pt x="40432" y="71130"/>
                    <a:pt x="0" y="0"/>
                  </a:cubicBezTo>
                  <a:close/>
                </a:path>
              </a:pathLst>
            </a:custGeom>
            <a:grpFill/>
            <a:ln w="24924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0581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253D799B-9123-A9E2-4BDA-F1D09CD2B7C2}"/>
              </a:ext>
            </a:extLst>
          </p:cNvPr>
          <p:cNvGrpSpPr/>
          <p:nvPr/>
        </p:nvGrpSpPr>
        <p:grpSpPr>
          <a:xfrm>
            <a:off x="2270909" y="0"/>
            <a:ext cx="2739211" cy="6858000"/>
            <a:chOff x="2241725" y="973363"/>
            <a:chExt cx="1898228" cy="221803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9E31977E-9C6E-9402-0F3D-F4A8E5CAA940}"/>
                </a:ext>
              </a:extLst>
            </p:cNvPr>
            <p:cNvGrpSpPr/>
            <p:nvPr/>
          </p:nvGrpSpPr>
          <p:grpSpPr>
            <a:xfrm>
              <a:off x="3112022" y="973363"/>
              <a:ext cx="946339" cy="2218033"/>
              <a:chOff x="1401016" y="1814427"/>
              <a:chExt cx="1283713" cy="3008770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4793A046-3AEA-17AE-CA63-90E2F9FAE737}"/>
                  </a:ext>
                </a:extLst>
              </p:cNvPr>
              <p:cNvSpPr/>
              <p:nvPr/>
            </p:nvSpPr>
            <p:spPr>
              <a:xfrm flipH="1">
                <a:off x="1401016" y="1814427"/>
                <a:ext cx="1283713" cy="3008770"/>
              </a:xfrm>
              <a:custGeom>
                <a:avLst/>
                <a:gdLst>
                  <a:gd name="connsiteX0" fmla="*/ 1183958 w 1283713"/>
                  <a:gd name="connsiteY0" fmla="*/ 0 h 3008770"/>
                  <a:gd name="connsiteX1" fmla="*/ 100485 w 1283713"/>
                  <a:gd name="connsiteY1" fmla="*/ 0 h 3008770"/>
                  <a:gd name="connsiteX2" fmla="*/ 0 w 1283713"/>
                  <a:gd name="connsiteY2" fmla="*/ 100485 h 3008770"/>
                  <a:gd name="connsiteX3" fmla="*/ 0 w 1283713"/>
                  <a:gd name="connsiteY3" fmla="*/ 2908286 h 3008770"/>
                  <a:gd name="connsiteX4" fmla="*/ 1 w 1283713"/>
                  <a:gd name="connsiteY4" fmla="*/ 2908286 h 3008770"/>
                  <a:gd name="connsiteX5" fmla="*/ 92589 w 1283713"/>
                  <a:gd name="connsiteY5" fmla="*/ 2969658 h 3008770"/>
                  <a:gd name="connsiteX6" fmla="*/ 100486 w 1283713"/>
                  <a:gd name="connsiteY6" fmla="*/ 3008770 h 3008770"/>
                  <a:gd name="connsiteX7" fmla="*/ 1183364 w 1283713"/>
                  <a:gd name="connsiteY7" fmla="*/ 3008770 h 3008770"/>
                  <a:gd name="connsiteX8" fmla="*/ 1190952 w 1283713"/>
                  <a:gd name="connsiteY8" fmla="*/ 2971188 h 3008770"/>
                  <a:gd name="connsiteX9" fmla="*/ 1283540 w 1283713"/>
                  <a:gd name="connsiteY9" fmla="*/ 2909816 h 3008770"/>
                  <a:gd name="connsiteX10" fmla="*/ 1283713 w 1283713"/>
                  <a:gd name="connsiteY10" fmla="*/ 2909851 h 3008770"/>
                  <a:gd name="connsiteX11" fmla="*/ 1283713 w 1283713"/>
                  <a:gd name="connsiteY11" fmla="*/ 100338 h 3008770"/>
                  <a:gd name="connsiteX12" fmla="*/ 1245330 w 1283713"/>
                  <a:gd name="connsiteY12" fmla="*/ 92588 h 3008770"/>
                  <a:gd name="connsiteX13" fmla="*/ 1183958 w 1283713"/>
                  <a:gd name="connsiteY13" fmla="*/ 0 h 30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3713" h="3008770">
                    <a:moveTo>
                      <a:pt x="1183958" y="0"/>
                    </a:moveTo>
                    <a:lnTo>
                      <a:pt x="100485" y="0"/>
                    </a:lnTo>
                    <a:cubicBezTo>
                      <a:pt x="100485" y="55496"/>
                      <a:pt x="55496" y="100485"/>
                      <a:pt x="0" y="100485"/>
                    </a:cubicBezTo>
                    <a:lnTo>
                      <a:pt x="0" y="2908286"/>
                    </a:lnTo>
                    <a:lnTo>
                      <a:pt x="1" y="2908286"/>
                    </a:lnTo>
                    <a:cubicBezTo>
                      <a:pt x="41623" y="2908286"/>
                      <a:pt x="77335" y="2933593"/>
                      <a:pt x="92589" y="2969658"/>
                    </a:cubicBezTo>
                    <a:lnTo>
                      <a:pt x="100486" y="3008770"/>
                    </a:lnTo>
                    <a:lnTo>
                      <a:pt x="1183364" y="3008770"/>
                    </a:lnTo>
                    <a:lnTo>
                      <a:pt x="1190952" y="2971188"/>
                    </a:lnTo>
                    <a:cubicBezTo>
                      <a:pt x="1206206" y="2935123"/>
                      <a:pt x="1241918" y="2909816"/>
                      <a:pt x="1283540" y="2909816"/>
                    </a:cubicBezTo>
                    <a:lnTo>
                      <a:pt x="1283713" y="2909851"/>
                    </a:lnTo>
                    <a:lnTo>
                      <a:pt x="1283713" y="100338"/>
                    </a:lnTo>
                    <a:lnTo>
                      <a:pt x="1245330" y="92588"/>
                    </a:lnTo>
                    <a:cubicBezTo>
                      <a:pt x="1209264" y="77334"/>
                      <a:pt x="1183958" y="41622"/>
                      <a:pt x="1183958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accent6"/>
                </a:solidFill>
              </a:ln>
              <a:effectLst>
                <a:outerShdw blurRad="127000" sx="101000" sy="101000" algn="ctr" rotWithShape="0">
                  <a:srgbClr val="75ADC1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600" b="1" i="0" u="none" strike="noStrike" kern="1200" cap="none" spc="600" normalizeH="0" baseline="0" noProof="0" dirty="0">
                  <a:ln>
                    <a:solidFill>
                      <a:srgbClr val="4472C4">
                        <a:alpha val="0"/>
                      </a:srgbClr>
                    </a:solidFill>
                  </a:ln>
                  <a:solidFill>
                    <a:srgbClr val="BFA490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F29628F9-E94E-B303-FE56-93E969F474B9}"/>
                  </a:ext>
                </a:extLst>
              </p:cNvPr>
              <p:cNvSpPr/>
              <p:nvPr/>
            </p:nvSpPr>
            <p:spPr>
              <a:xfrm flipH="1">
                <a:off x="1443606" y="1854417"/>
                <a:ext cx="1206702" cy="2919304"/>
              </a:xfrm>
              <a:custGeom>
                <a:avLst/>
                <a:gdLst>
                  <a:gd name="connsiteX0" fmla="*/ 1183958 w 1283713"/>
                  <a:gd name="connsiteY0" fmla="*/ 0 h 3008770"/>
                  <a:gd name="connsiteX1" fmla="*/ 100485 w 1283713"/>
                  <a:gd name="connsiteY1" fmla="*/ 0 h 3008770"/>
                  <a:gd name="connsiteX2" fmla="*/ 0 w 1283713"/>
                  <a:gd name="connsiteY2" fmla="*/ 100485 h 3008770"/>
                  <a:gd name="connsiteX3" fmla="*/ 0 w 1283713"/>
                  <a:gd name="connsiteY3" fmla="*/ 2908286 h 3008770"/>
                  <a:gd name="connsiteX4" fmla="*/ 1 w 1283713"/>
                  <a:gd name="connsiteY4" fmla="*/ 2908286 h 3008770"/>
                  <a:gd name="connsiteX5" fmla="*/ 92589 w 1283713"/>
                  <a:gd name="connsiteY5" fmla="*/ 2969658 h 3008770"/>
                  <a:gd name="connsiteX6" fmla="*/ 100486 w 1283713"/>
                  <a:gd name="connsiteY6" fmla="*/ 3008770 h 3008770"/>
                  <a:gd name="connsiteX7" fmla="*/ 1183364 w 1283713"/>
                  <a:gd name="connsiteY7" fmla="*/ 3008770 h 3008770"/>
                  <a:gd name="connsiteX8" fmla="*/ 1190952 w 1283713"/>
                  <a:gd name="connsiteY8" fmla="*/ 2971188 h 3008770"/>
                  <a:gd name="connsiteX9" fmla="*/ 1283540 w 1283713"/>
                  <a:gd name="connsiteY9" fmla="*/ 2909816 h 3008770"/>
                  <a:gd name="connsiteX10" fmla="*/ 1283713 w 1283713"/>
                  <a:gd name="connsiteY10" fmla="*/ 2909851 h 3008770"/>
                  <a:gd name="connsiteX11" fmla="*/ 1283713 w 1283713"/>
                  <a:gd name="connsiteY11" fmla="*/ 100338 h 3008770"/>
                  <a:gd name="connsiteX12" fmla="*/ 1245330 w 1283713"/>
                  <a:gd name="connsiteY12" fmla="*/ 92588 h 3008770"/>
                  <a:gd name="connsiteX13" fmla="*/ 1183958 w 1283713"/>
                  <a:gd name="connsiteY13" fmla="*/ 0 h 300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83713" h="3008770">
                    <a:moveTo>
                      <a:pt x="1183958" y="0"/>
                    </a:moveTo>
                    <a:lnTo>
                      <a:pt x="100485" y="0"/>
                    </a:lnTo>
                    <a:cubicBezTo>
                      <a:pt x="100485" y="55496"/>
                      <a:pt x="55496" y="100485"/>
                      <a:pt x="0" y="100485"/>
                    </a:cubicBezTo>
                    <a:lnTo>
                      <a:pt x="0" y="2908286"/>
                    </a:lnTo>
                    <a:lnTo>
                      <a:pt x="1" y="2908286"/>
                    </a:lnTo>
                    <a:cubicBezTo>
                      <a:pt x="41623" y="2908286"/>
                      <a:pt x="77335" y="2933593"/>
                      <a:pt x="92589" y="2969658"/>
                    </a:cubicBezTo>
                    <a:lnTo>
                      <a:pt x="100486" y="3008770"/>
                    </a:lnTo>
                    <a:lnTo>
                      <a:pt x="1183364" y="3008770"/>
                    </a:lnTo>
                    <a:lnTo>
                      <a:pt x="1190952" y="2971188"/>
                    </a:lnTo>
                    <a:cubicBezTo>
                      <a:pt x="1206206" y="2935123"/>
                      <a:pt x="1241918" y="2909816"/>
                      <a:pt x="1283540" y="2909816"/>
                    </a:cubicBezTo>
                    <a:lnTo>
                      <a:pt x="1283713" y="2909851"/>
                    </a:lnTo>
                    <a:lnTo>
                      <a:pt x="1283713" y="100338"/>
                    </a:lnTo>
                    <a:lnTo>
                      <a:pt x="1245330" y="92588"/>
                    </a:lnTo>
                    <a:cubicBezTo>
                      <a:pt x="1209264" y="77334"/>
                      <a:pt x="1183958" y="41622"/>
                      <a:pt x="1183958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7C60975-C9A7-4AA3-FA24-8F92C2DB638F}"/>
                </a:ext>
              </a:extLst>
            </p:cNvPr>
            <p:cNvSpPr txBox="1"/>
            <p:nvPr/>
          </p:nvSpPr>
          <p:spPr>
            <a:xfrm>
              <a:off x="2241725" y="1483455"/>
              <a:ext cx="1898228" cy="48372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algn="dist"/>
              <a:r>
                <a:rPr lang="zh-CN" altLang="en-US" sz="16600" dirty="0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0" scaled="0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壹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413003EB-2F61-72A4-2320-83EDA9411B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7912" y="0"/>
            <a:ext cx="2234174" cy="5727032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458478-84D0-8F6E-1A78-2993702528A9}"/>
              </a:ext>
            </a:extLst>
          </p:cNvPr>
          <p:cNvGrpSpPr/>
          <p:nvPr/>
        </p:nvGrpSpPr>
        <p:grpSpPr>
          <a:xfrm>
            <a:off x="6051902" y="2571083"/>
            <a:ext cx="5474610" cy="858768"/>
            <a:chOff x="6006962" y="2571451"/>
            <a:chExt cx="5489713" cy="858768"/>
          </a:xfrm>
        </p:grpSpPr>
        <p:sp>
          <p:nvSpPr>
            <p:cNvPr id="7" name="文本占位符 1">
              <a:extLst>
                <a:ext uri="{FF2B5EF4-FFF2-40B4-BE49-F238E27FC236}">
                  <a16:creationId xmlns:a16="http://schemas.microsoft.com/office/drawing/2014/main" id="{1557C9BD-5B07-60C7-7F13-F0628C985A87}"/>
                </a:ext>
              </a:extLst>
            </p:cNvPr>
            <p:cNvSpPr txBox="1">
              <a:spLocks/>
            </p:cNvSpPr>
            <p:nvPr/>
          </p:nvSpPr>
          <p:spPr>
            <a:xfrm>
              <a:off x="6006962" y="2571451"/>
              <a:ext cx="5489713" cy="47654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2400" b="1" dirty="0">
                  <a:solidFill>
                    <a:schemeClr val="accent3"/>
                  </a:solidFill>
                  <a:latin typeface="+mn-ea"/>
                </a:rPr>
                <a:t>作者简介</a:t>
              </a:r>
              <a:r>
                <a:rPr lang="en-US" altLang="zh-CN" sz="2400" b="1" dirty="0">
                  <a:solidFill>
                    <a:schemeClr val="accent3"/>
                  </a:solidFill>
                  <a:latin typeface="+mn-ea"/>
                </a:rPr>
                <a:t>·</a:t>
              </a:r>
              <a:r>
                <a:rPr lang="zh-CN" altLang="en-US" sz="2400" b="1" dirty="0">
                  <a:solidFill>
                    <a:schemeClr val="accent3"/>
                  </a:solidFill>
                  <a:latin typeface="+mn-ea"/>
                </a:rPr>
                <a:t>生平轶事</a:t>
              </a:r>
              <a:endParaRPr lang="en-US" altLang="zh-CN" sz="2400" b="1" dirty="0">
                <a:solidFill>
                  <a:schemeClr val="accent3"/>
                </a:solidFill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00E6EB2-8B2E-5CAD-5BF8-6326F782E519}"/>
                </a:ext>
              </a:extLst>
            </p:cNvPr>
            <p:cNvSpPr txBox="1"/>
            <p:nvPr/>
          </p:nvSpPr>
          <p:spPr>
            <a:xfrm>
              <a:off x="6006963" y="2967335"/>
              <a:ext cx="5489712" cy="4628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800" dirty="0">
                  <a:solidFill>
                    <a:schemeClr val="accent3"/>
                  </a:solidFill>
                  <a:latin typeface="+mn-ea"/>
                </a:rPr>
                <a:t>唐代诗人杜甫作品，现实主义诗</a:t>
              </a:r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人</a:t>
              </a:r>
              <a:endParaRPr lang="en-US" altLang="zh-CN" sz="18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1C3E573-FE62-F650-1B85-1901B30262C8}"/>
              </a:ext>
            </a:extLst>
          </p:cNvPr>
          <p:cNvGrpSpPr/>
          <p:nvPr/>
        </p:nvGrpSpPr>
        <p:grpSpPr>
          <a:xfrm rot="11700000">
            <a:off x="8376718" y="2516766"/>
            <a:ext cx="480680" cy="505255"/>
            <a:chOff x="6126270" y="3945267"/>
            <a:chExt cx="1035730" cy="1088680"/>
          </a:xfrm>
          <a:solidFill>
            <a:srgbClr val="A60000"/>
          </a:soli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802A60D-BF75-000C-B33F-AD91AA213D9B}"/>
                </a:ext>
              </a:extLst>
            </p:cNvPr>
            <p:cNvSpPr/>
            <p:nvPr/>
          </p:nvSpPr>
          <p:spPr>
            <a:xfrm>
              <a:off x="6651889" y="3945267"/>
              <a:ext cx="9377" cy="7999"/>
            </a:xfrm>
            <a:custGeom>
              <a:avLst/>
              <a:gdLst>
                <a:gd name="connsiteX0" fmla="*/ 510 w 9377"/>
                <a:gd name="connsiteY0" fmla="*/ 1650 h 7999"/>
                <a:gd name="connsiteX1" fmla="*/ 8921 w 9377"/>
                <a:gd name="connsiteY1" fmla="*/ 6308 h 7999"/>
                <a:gd name="connsiteX2" fmla="*/ 510 w 9377"/>
                <a:gd name="connsiteY2" fmla="*/ 1650 h 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77" h="7999">
                  <a:moveTo>
                    <a:pt x="510" y="1650"/>
                  </a:moveTo>
                  <a:cubicBezTo>
                    <a:pt x="3325" y="-2371"/>
                    <a:pt x="11367" y="1650"/>
                    <a:pt x="8921" y="6308"/>
                  </a:cubicBezTo>
                  <a:cubicBezTo>
                    <a:pt x="6039" y="10396"/>
                    <a:pt x="-2104" y="6375"/>
                    <a:pt x="510" y="165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F0D1C95-C48B-12F1-288C-A16D2346607D}"/>
                </a:ext>
              </a:extLst>
            </p:cNvPr>
            <p:cNvSpPr/>
            <p:nvPr/>
          </p:nvSpPr>
          <p:spPr>
            <a:xfrm>
              <a:off x="6136677" y="3948760"/>
              <a:ext cx="948234" cy="1085187"/>
            </a:xfrm>
            <a:custGeom>
              <a:avLst/>
              <a:gdLst>
                <a:gd name="connsiteX0" fmla="*/ 497392 w 948234"/>
                <a:gd name="connsiteY0" fmla="*/ 0 h 1085187"/>
                <a:gd name="connsiteX1" fmla="*/ 502485 w 948234"/>
                <a:gd name="connsiteY1" fmla="*/ 2212 h 1085187"/>
                <a:gd name="connsiteX2" fmla="*/ 518101 w 948234"/>
                <a:gd name="connsiteY2" fmla="*/ 15348 h 1085187"/>
                <a:gd name="connsiteX3" fmla="*/ 644299 w 948234"/>
                <a:gd name="connsiteY3" fmla="*/ 20374 h 1085187"/>
                <a:gd name="connsiteX4" fmla="*/ 671107 w 948234"/>
                <a:gd name="connsiteY4" fmla="*/ 13471 h 1085187"/>
                <a:gd name="connsiteX5" fmla="*/ 681428 w 948234"/>
                <a:gd name="connsiteY5" fmla="*/ 25166 h 1085187"/>
                <a:gd name="connsiteX6" fmla="*/ 744494 w 948234"/>
                <a:gd name="connsiteY6" fmla="*/ 39542 h 1085187"/>
                <a:gd name="connsiteX7" fmla="*/ 831218 w 948234"/>
                <a:gd name="connsiteY7" fmla="*/ 64071 h 1085187"/>
                <a:gd name="connsiteX8" fmla="*/ 842075 w 948234"/>
                <a:gd name="connsiteY8" fmla="*/ 49226 h 1085187"/>
                <a:gd name="connsiteX9" fmla="*/ 871899 w 948234"/>
                <a:gd name="connsiteY9" fmla="*/ 83306 h 1085187"/>
                <a:gd name="connsiteX10" fmla="*/ 907956 w 948234"/>
                <a:gd name="connsiteY10" fmla="*/ 83440 h 1085187"/>
                <a:gd name="connsiteX11" fmla="*/ 929168 w 948234"/>
                <a:gd name="connsiteY11" fmla="*/ 124355 h 1085187"/>
                <a:gd name="connsiteX12" fmla="*/ 948235 w 948234"/>
                <a:gd name="connsiteY12" fmla="*/ 175257 h 1085187"/>
                <a:gd name="connsiteX13" fmla="*/ 933356 w 948234"/>
                <a:gd name="connsiteY13" fmla="*/ 198413 h 1085187"/>
                <a:gd name="connsiteX14" fmla="*/ 941365 w 948234"/>
                <a:gd name="connsiteY14" fmla="*/ 230314 h 1085187"/>
                <a:gd name="connsiteX15" fmla="*/ 913518 w 948234"/>
                <a:gd name="connsiteY15" fmla="*/ 317440 h 1085187"/>
                <a:gd name="connsiteX16" fmla="*/ 901857 w 948234"/>
                <a:gd name="connsiteY16" fmla="*/ 282322 h 1085187"/>
                <a:gd name="connsiteX17" fmla="*/ 876691 w 948234"/>
                <a:gd name="connsiteY17" fmla="*/ 297535 h 1085187"/>
                <a:gd name="connsiteX18" fmla="*/ 818853 w 948234"/>
                <a:gd name="connsiteY18" fmla="*/ 234335 h 1085187"/>
                <a:gd name="connsiteX19" fmla="*/ 736552 w 948234"/>
                <a:gd name="connsiteY19" fmla="*/ 174218 h 1085187"/>
                <a:gd name="connsiteX20" fmla="*/ 682434 w 948234"/>
                <a:gd name="connsiteY20" fmla="*/ 159441 h 1085187"/>
                <a:gd name="connsiteX21" fmla="*/ 625098 w 948234"/>
                <a:gd name="connsiteY21" fmla="*/ 149924 h 1085187"/>
                <a:gd name="connsiteX22" fmla="*/ 590214 w 948234"/>
                <a:gd name="connsiteY22" fmla="*/ 134878 h 1085187"/>
                <a:gd name="connsiteX23" fmla="*/ 567562 w 948234"/>
                <a:gd name="connsiteY23" fmla="*/ 145299 h 1085187"/>
                <a:gd name="connsiteX24" fmla="*/ 573627 w 948234"/>
                <a:gd name="connsiteY24" fmla="*/ 135481 h 1085187"/>
                <a:gd name="connsiteX25" fmla="*/ 517397 w 948234"/>
                <a:gd name="connsiteY25" fmla="*/ 149388 h 1085187"/>
                <a:gd name="connsiteX26" fmla="*/ 523999 w 948234"/>
                <a:gd name="connsiteY26" fmla="*/ 135380 h 1085187"/>
                <a:gd name="connsiteX27" fmla="*/ 435867 w 948234"/>
                <a:gd name="connsiteY27" fmla="*/ 167416 h 1085187"/>
                <a:gd name="connsiteX28" fmla="*/ 455605 w 948234"/>
                <a:gd name="connsiteY28" fmla="*/ 143456 h 1085187"/>
                <a:gd name="connsiteX29" fmla="*/ 391467 w 948234"/>
                <a:gd name="connsiteY29" fmla="*/ 180954 h 1085187"/>
                <a:gd name="connsiteX30" fmla="*/ 380810 w 948234"/>
                <a:gd name="connsiteY30" fmla="*/ 194626 h 1085187"/>
                <a:gd name="connsiteX31" fmla="*/ 371897 w 948234"/>
                <a:gd name="connsiteY31" fmla="*/ 177536 h 1085187"/>
                <a:gd name="connsiteX32" fmla="*/ 369082 w 948234"/>
                <a:gd name="connsiteY32" fmla="*/ 197943 h 1085187"/>
                <a:gd name="connsiteX33" fmla="*/ 364659 w 948234"/>
                <a:gd name="connsiteY33" fmla="*/ 189097 h 1085187"/>
                <a:gd name="connsiteX34" fmla="*/ 294087 w 948234"/>
                <a:gd name="connsiteY34" fmla="*/ 230180 h 1085187"/>
                <a:gd name="connsiteX35" fmla="*/ 283162 w 948234"/>
                <a:gd name="connsiteY35" fmla="*/ 266036 h 1085187"/>
                <a:gd name="connsiteX36" fmla="*/ 268317 w 948234"/>
                <a:gd name="connsiteY36" fmla="*/ 246835 h 1085187"/>
                <a:gd name="connsiteX37" fmla="*/ 210613 w 948234"/>
                <a:gd name="connsiteY37" fmla="*/ 316535 h 1085187"/>
                <a:gd name="connsiteX38" fmla="*/ 199723 w 948234"/>
                <a:gd name="connsiteY38" fmla="*/ 357551 h 1085187"/>
                <a:gd name="connsiteX39" fmla="*/ 207999 w 948234"/>
                <a:gd name="connsiteY39" fmla="*/ 327191 h 1085187"/>
                <a:gd name="connsiteX40" fmla="*/ 178042 w 948234"/>
                <a:gd name="connsiteY40" fmla="*/ 368543 h 1085187"/>
                <a:gd name="connsiteX41" fmla="*/ 189770 w 948234"/>
                <a:gd name="connsiteY41" fmla="*/ 408219 h 1085187"/>
                <a:gd name="connsiteX42" fmla="*/ 180823 w 948234"/>
                <a:gd name="connsiteY42" fmla="*/ 405906 h 1085187"/>
                <a:gd name="connsiteX43" fmla="*/ 150329 w 948234"/>
                <a:gd name="connsiteY43" fmla="*/ 426482 h 1085187"/>
                <a:gd name="connsiteX44" fmla="*/ 166548 w 948234"/>
                <a:gd name="connsiteY44" fmla="*/ 425309 h 1085187"/>
                <a:gd name="connsiteX45" fmla="*/ 159477 w 948234"/>
                <a:gd name="connsiteY45" fmla="*/ 466425 h 1085187"/>
                <a:gd name="connsiteX46" fmla="*/ 151736 w 948234"/>
                <a:gd name="connsiteY46" fmla="*/ 550234 h 1085187"/>
                <a:gd name="connsiteX47" fmla="*/ 131965 w 948234"/>
                <a:gd name="connsiteY47" fmla="*/ 572384 h 1085187"/>
                <a:gd name="connsiteX48" fmla="*/ 154115 w 948234"/>
                <a:gd name="connsiteY48" fmla="*/ 602777 h 1085187"/>
                <a:gd name="connsiteX49" fmla="*/ 132837 w 948234"/>
                <a:gd name="connsiteY49" fmla="*/ 585888 h 1085187"/>
                <a:gd name="connsiteX50" fmla="*/ 145101 w 948234"/>
                <a:gd name="connsiteY50" fmla="*/ 604922 h 1085187"/>
                <a:gd name="connsiteX51" fmla="*/ 153043 w 948234"/>
                <a:gd name="connsiteY51" fmla="*/ 627106 h 1085187"/>
                <a:gd name="connsiteX52" fmla="*/ 137427 w 948234"/>
                <a:gd name="connsiteY52" fmla="*/ 619398 h 1085187"/>
                <a:gd name="connsiteX53" fmla="*/ 162191 w 948234"/>
                <a:gd name="connsiteY53" fmla="*/ 738191 h 1085187"/>
                <a:gd name="connsiteX54" fmla="*/ 232160 w 948234"/>
                <a:gd name="connsiteY54" fmla="*/ 847802 h 1085187"/>
                <a:gd name="connsiteX55" fmla="*/ 347334 w 948234"/>
                <a:gd name="connsiteY55" fmla="*/ 940357 h 1085187"/>
                <a:gd name="connsiteX56" fmla="*/ 440458 w 948234"/>
                <a:gd name="connsiteY56" fmla="*/ 978726 h 1085187"/>
                <a:gd name="connsiteX57" fmla="*/ 426183 w 948234"/>
                <a:gd name="connsiteY57" fmla="*/ 984154 h 1085187"/>
                <a:gd name="connsiteX58" fmla="*/ 489818 w 948234"/>
                <a:gd name="connsiteY58" fmla="*/ 997893 h 1085187"/>
                <a:gd name="connsiteX59" fmla="*/ 522893 w 948234"/>
                <a:gd name="connsiteY59" fmla="*/ 981105 h 1085187"/>
                <a:gd name="connsiteX60" fmla="*/ 515923 w 948234"/>
                <a:gd name="connsiteY60" fmla="*/ 1000072 h 1085187"/>
                <a:gd name="connsiteX61" fmla="*/ 655559 w 948234"/>
                <a:gd name="connsiteY61" fmla="*/ 1000340 h 1085187"/>
                <a:gd name="connsiteX62" fmla="*/ 752771 w 948234"/>
                <a:gd name="connsiteY62" fmla="*/ 973532 h 1085187"/>
                <a:gd name="connsiteX63" fmla="*/ 645271 w 948234"/>
                <a:gd name="connsiteY63" fmla="*/ 1016827 h 1085187"/>
                <a:gd name="connsiteX64" fmla="*/ 524233 w 948234"/>
                <a:gd name="connsiteY64" fmla="*/ 1024701 h 1085187"/>
                <a:gd name="connsiteX65" fmla="*/ 399811 w 948234"/>
                <a:gd name="connsiteY65" fmla="*/ 1001613 h 1085187"/>
                <a:gd name="connsiteX66" fmla="*/ 367138 w 948234"/>
                <a:gd name="connsiteY66" fmla="*/ 1000541 h 1085187"/>
                <a:gd name="connsiteX67" fmla="*/ 372064 w 948234"/>
                <a:gd name="connsiteY67" fmla="*/ 988578 h 1085187"/>
                <a:gd name="connsiteX68" fmla="*/ 312014 w 948234"/>
                <a:gd name="connsiteY68" fmla="*/ 961234 h 1085187"/>
                <a:gd name="connsiteX69" fmla="*/ 354338 w 948234"/>
                <a:gd name="connsiteY69" fmla="*/ 991895 h 1085187"/>
                <a:gd name="connsiteX70" fmla="*/ 290400 w 948234"/>
                <a:gd name="connsiteY70" fmla="*/ 957480 h 1085187"/>
                <a:gd name="connsiteX71" fmla="*/ 310305 w 948234"/>
                <a:gd name="connsiteY71" fmla="*/ 953191 h 1085187"/>
                <a:gd name="connsiteX72" fmla="*/ 265804 w 948234"/>
                <a:gd name="connsiteY72" fmla="*/ 929902 h 1085187"/>
                <a:gd name="connsiteX73" fmla="*/ 274517 w 948234"/>
                <a:gd name="connsiteY73" fmla="*/ 943875 h 1085187"/>
                <a:gd name="connsiteX74" fmla="*/ 234573 w 948234"/>
                <a:gd name="connsiteY74" fmla="*/ 918039 h 1085187"/>
                <a:gd name="connsiteX75" fmla="*/ 244894 w 948234"/>
                <a:gd name="connsiteY75" fmla="*/ 934359 h 1085187"/>
                <a:gd name="connsiteX76" fmla="*/ 216343 w 948234"/>
                <a:gd name="connsiteY76" fmla="*/ 930438 h 1085187"/>
                <a:gd name="connsiteX77" fmla="*/ 274316 w 948234"/>
                <a:gd name="connsiteY77" fmla="*/ 956174 h 1085187"/>
                <a:gd name="connsiteX78" fmla="*/ 327898 w 948234"/>
                <a:gd name="connsiteY78" fmla="*/ 995749 h 1085187"/>
                <a:gd name="connsiteX79" fmla="*/ 267044 w 948234"/>
                <a:gd name="connsiteY79" fmla="*/ 978994 h 1085187"/>
                <a:gd name="connsiteX80" fmla="*/ 280448 w 948234"/>
                <a:gd name="connsiteY80" fmla="*/ 976213 h 1085187"/>
                <a:gd name="connsiteX81" fmla="*/ 244190 w 948234"/>
                <a:gd name="connsiteY81" fmla="*/ 970114 h 1085187"/>
                <a:gd name="connsiteX82" fmla="*/ 280012 w 948234"/>
                <a:gd name="connsiteY82" fmla="*/ 990153 h 1085187"/>
                <a:gd name="connsiteX83" fmla="*/ 389825 w 948234"/>
                <a:gd name="connsiteY83" fmla="*/ 1041155 h 1085187"/>
                <a:gd name="connsiteX84" fmla="*/ 379872 w 948234"/>
                <a:gd name="connsiteY84" fmla="*/ 1048728 h 1085187"/>
                <a:gd name="connsiteX85" fmla="*/ 477855 w 948234"/>
                <a:gd name="connsiteY85" fmla="*/ 1078753 h 1085187"/>
                <a:gd name="connsiteX86" fmla="*/ 404502 w 948234"/>
                <a:gd name="connsiteY86" fmla="*/ 1066991 h 1085187"/>
                <a:gd name="connsiteX87" fmla="*/ 294623 w 948234"/>
                <a:gd name="connsiteY87" fmla="*/ 1025439 h 1085187"/>
                <a:gd name="connsiteX88" fmla="*/ 250959 w 948234"/>
                <a:gd name="connsiteY88" fmla="*/ 1005333 h 1085187"/>
                <a:gd name="connsiteX89" fmla="*/ 417705 w 948234"/>
                <a:gd name="connsiteY89" fmla="*/ 1085187 h 1085187"/>
                <a:gd name="connsiteX90" fmla="*/ 325988 w 948234"/>
                <a:gd name="connsiteY90" fmla="*/ 1065550 h 1085187"/>
                <a:gd name="connsiteX91" fmla="*/ 263056 w 948234"/>
                <a:gd name="connsiteY91" fmla="*/ 1036765 h 1085187"/>
                <a:gd name="connsiteX92" fmla="*/ 202135 w 948234"/>
                <a:gd name="connsiteY92" fmla="*/ 996017 h 1085187"/>
                <a:gd name="connsiteX93" fmla="*/ 177774 w 948234"/>
                <a:gd name="connsiteY93" fmla="*/ 982881 h 1085187"/>
                <a:gd name="connsiteX94" fmla="*/ 124794 w 948234"/>
                <a:gd name="connsiteY94" fmla="*/ 924942 h 1085187"/>
                <a:gd name="connsiteX95" fmla="*/ 114004 w 948234"/>
                <a:gd name="connsiteY95" fmla="*/ 899274 h 1085187"/>
                <a:gd name="connsiteX96" fmla="*/ 116819 w 948234"/>
                <a:gd name="connsiteY96" fmla="*/ 919782 h 1085187"/>
                <a:gd name="connsiteX97" fmla="*/ 55764 w 948234"/>
                <a:gd name="connsiteY97" fmla="*/ 819486 h 1085187"/>
                <a:gd name="connsiteX98" fmla="*/ 1444 w 948234"/>
                <a:gd name="connsiteY98" fmla="*/ 644263 h 1085187"/>
                <a:gd name="connsiteX99" fmla="*/ 9218 w 948234"/>
                <a:gd name="connsiteY99" fmla="*/ 474099 h 1085187"/>
                <a:gd name="connsiteX100" fmla="*/ 40148 w 948234"/>
                <a:gd name="connsiteY100" fmla="*/ 366164 h 1085187"/>
                <a:gd name="connsiteX101" fmla="*/ 28520 w 948234"/>
                <a:gd name="connsiteY101" fmla="*/ 366532 h 1085187"/>
                <a:gd name="connsiteX102" fmla="*/ 51675 w 948234"/>
                <a:gd name="connsiteY102" fmla="*/ 335669 h 1085187"/>
                <a:gd name="connsiteX103" fmla="*/ 55998 w 948234"/>
                <a:gd name="connsiteY103" fmla="*/ 289861 h 1085187"/>
                <a:gd name="connsiteX104" fmla="*/ 88536 w 948234"/>
                <a:gd name="connsiteY104" fmla="*/ 265701 h 1085187"/>
                <a:gd name="connsiteX105" fmla="*/ 118494 w 948234"/>
                <a:gd name="connsiteY105" fmla="*/ 222808 h 1085187"/>
                <a:gd name="connsiteX106" fmla="*/ 105224 w 948234"/>
                <a:gd name="connsiteY106" fmla="*/ 212487 h 1085187"/>
                <a:gd name="connsiteX107" fmla="*/ 161387 w 948234"/>
                <a:gd name="connsiteY107" fmla="*/ 162892 h 1085187"/>
                <a:gd name="connsiteX108" fmla="*/ 194495 w 948234"/>
                <a:gd name="connsiteY108" fmla="*/ 135916 h 1085187"/>
                <a:gd name="connsiteX109" fmla="*/ 202370 w 948234"/>
                <a:gd name="connsiteY109" fmla="*/ 114939 h 1085187"/>
                <a:gd name="connsiteX110" fmla="*/ 243721 w 948234"/>
                <a:gd name="connsiteY110" fmla="*/ 100731 h 1085187"/>
                <a:gd name="connsiteX111" fmla="*/ 240739 w 948234"/>
                <a:gd name="connsiteY111" fmla="*/ 115743 h 1085187"/>
                <a:gd name="connsiteX112" fmla="*/ 251663 w 948234"/>
                <a:gd name="connsiteY112" fmla="*/ 91482 h 1085187"/>
                <a:gd name="connsiteX113" fmla="*/ 272607 w 948234"/>
                <a:gd name="connsiteY113" fmla="*/ 74861 h 1085187"/>
                <a:gd name="connsiteX114" fmla="*/ 257360 w 948234"/>
                <a:gd name="connsiteY114" fmla="*/ 75666 h 1085187"/>
                <a:gd name="connsiteX115" fmla="*/ 275891 w 948234"/>
                <a:gd name="connsiteY115" fmla="*/ 65378 h 1085187"/>
                <a:gd name="connsiteX116" fmla="*/ 314494 w 948234"/>
                <a:gd name="connsiteY116" fmla="*/ 71745 h 1085187"/>
                <a:gd name="connsiteX117" fmla="*/ 370892 w 948234"/>
                <a:gd name="connsiteY117" fmla="*/ 45540 h 1085187"/>
                <a:gd name="connsiteX118" fmla="*/ 333494 w 948234"/>
                <a:gd name="connsiteY118" fmla="*/ 48657 h 1085187"/>
                <a:gd name="connsiteX119" fmla="*/ 384664 w 948234"/>
                <a:gd name="connsiteY119" fmla="*/ 37531 h 1085187"/>
                <a:gd name="connsiteX120" fmla="*/ 464719 w 948234"/>
                <a:gd name="connsiteY120" fmla="*/ 22050 h 1085187"/>
                <a:gd name="connsiteX121" fmla="*/ 445619 w 948234"/>
                <a:gd name="connsiteY121" fmla="*/ 13873 h 1085187"/>
                <a:gd name="connsiteX122" fmla="*/ 475945 w 948234"/>
                <a:gd name="connsiteY122" fmla="*/ 9617 h 1085187"/>
                <a:gd name="connsiteX123" fmla="*/ 470684 w 948234"/>
                <a:gd name="connsiteY123" fmla="*/ 24965 h 1085187"/>
                <a:gd name="connsiteX124" fmla="*/ 499670 w 948234"/>
                <a:gd name="connsiteY124" fmla="*/ 20676 h 1085187"/>
                <a:gd name="connsiteX125" fmla="*/ 497392 w 948234"/>
                <a:gd name="connsiteY125" fmla="*/ 0 h 1085187"/>
                <a:gd name="connsiteX126" fmla="*/ 270362 w 948234"/>
                <a:gd name="connsiteY126" fmla="*/ 81597 h 1085187"/>
                <a:gd name="connsiteX127" fmla="*/ 270630 w 948234"/>
                <a:gd name="connsiteY127" fmla="*/ 91449 h 1085187"/>
                <a:gd name="connsiteX128" fmla="*/ 296969 w 948234"/>
                <a:gd name="connsiteY128" fmla="*/ 82032 h 1085187"/>
                <a:gd name="connsiteX129" fmla="*/ 270362 w 948234"/>
                <a:gd name="connsiteY129" fmla="*/ 81597 h 1085187"/>
                <a:gd name="connsiteX130" fmla="*/ 210312 w 948234"/>
                <a:gd name="connsiteY130" fmla="*/ 114571 h 1085187"/>
                <a:gd name="connsiteX131" fmla="*/ 212222 w 948234"/>
                <a:gd name="connsiteY131" fmla="*/ 118893 h 1085187"/>
                <a:gd name="connsiteX132" fmla="*/ 210312 w 948234"/>
                <a:gd name="connsiteY132" fmla="*/ 114571 h 1085187"/>
                <a:gd name="connsiteX133" fmla="*/ 226396 w 948234"/>
                <a:gd name="connsiteY133" fmla="*/ 115241 h 1085187"/>
                <a:gd name="connsiteX134" fmla="*/ 233601 w 948234"/>
                <a:gd name="connsiteY134" fmla="*/ 120468 h 1085187"/>
                <a:gd name="connsiteX135" fmla="*/ 226396 w 948234"/>
                <a:gd name="connsiteY135" fmla="*/ 115241 h 1085187"/>
                <a:gd name="connsiteX136" fmla="*/ 530667 w 948234"/>
                <a:gd name="connsiteY136" fmla="*/ 134107 h 1085187"/>
                <a:gd name="connsiteX137" fmla="*/ 527919 w 948234"/>
                <a:gd name="connsiteY137" fmla="*/ 137894 h 1085187"/>
                <a:gd name="connsiteX138" fmla="*/ 530667 w 948234"/>
                <a:gd name="connsiteY138" fmla="*/ 134107 h 1085187"/>
                <a:gd name="connsiteX139" fmla="*/ 470416 w 948234"/>
                <a:gd name="connsiteY139" fmla="*/ 142317 h 1085187"/>
                <a:gd name="connsiteX140" fmla="*/ 470416 w 948234"/>
                <a:gd name="connsiteY140" fmla="*/ 142317 h 1085187"/>
                <a:gd name="connsiteX141" fmla="*/ 238091 w 948234"/>
                <a:gd name="connsiteY141" fmla="*/ 195397 h 1085187"/>
                <a:gd name="connsiteX142" fmla="*/ 262721 w 948234"/>
                <a:gd name="connsiteY142" fmla="*/ 169426 h 1085187"/>
                <a:gd name="connsiteX143" fmla="*/ 238091 w 948234"/>
                <a:gd name="connsiteY143" fmla="*/ 195397 h 1085187"/>
                <a:gd name="connsiteX144" fmla="*/ 202370 w 948234"/>
                <a:gd name="connsiteY144" fmla="*/ 188427 h 1085187"/>
                <a:gd name="connsiteX145" fmla="*/ 202370 w 948234"/>
                <a:gd name="connsiteY145" fmla="*/ 188427 h 1085187"/>
                <a:gd name="connsiteX146" fmla="*/ 121946 w 948234"/>
                <a:gd name="connsiteY146" fmla="*/ 198480 h 1085187"/>
                <a:gd name="connsiteX147" fmla="*/ 121946 w 948234"/>
                <a:gd name="connsiteY147" fmla="*/ 198480 h 1085187"/>
                <a:gd name="connsiteX148" fmla="*/ 135350 w 948234"/>
                <a:gd name="connsiteY148" fmla="*/ 198480 h 1085187"/>
                <a:gd name="connsiteX149" fmla="*/ 135350 w 948234"/>
                <a:gd name="connsiteY149" fmla="*/ 198480 h 1085187"/>
                <a:gd name="connsiteX150" fmla="*/ 191244 w 948234"/>
                <a:gd name="connsiteY150" fmla="*/ 197776 h 1085187"/>
                <a:gd name="connsiteX151" fmla="*/ 180722 w 948234"/>
                <a:gd name="connsiteY151" fmla="*/ 225154 h 1085187"/>
                <a:gd name="connsiteX152" fmla="*/ 198751 w 948234"/>
                <a:gd name="connsiteY152" fmla="*/ 201495 h 1085187"/>
                <a:gd name="connsiteX153" fmla="*/ 191244 w 948234"/>
                <a:gd name="connsiteY153" fmla="*/ 197776 h 1085187"/>
                <a:gd name="connsiteX154" fmla="*/ 214534 w 948234"/>
                <a:gd name="connsiteY154" fmla="*/ 210744 h 1085187"/>
                <a:gd name="connsiteX155" fmla="*/ 209440 w 948234"/>
                <a:gd name="connsiteY155" fmla="*/ 238691 h 1085187"/>
                <a:gd name="connsiteX156" fmla="*/ 180186 w 948234"/>
                <a:gd name="connsiteY156" fmla="*/ 246399 h 1085187"/>
                <a:gd name="connsiteX157" fmla="*/ 146844 w 948234"/>
                <a:gd name="connsiteY157" fmla="*/ 296932 h 1085187"/>
                <a:gd name="connsiteX158" fmla="*/ 137830 w 948234"/>
                <a:gd name="connsiteY158" fmla="*/ 329303 h 1085187"/>
                <a:gd name="connsiteX159" fmla="*/ 140376 w 948234"/>
                <a:gd name="connsiteY159" fmla="*/ 373234 h 1085187"/>
                <a:gd name="connsiteX160" fmla="*/ 171038 w 948234"/>
                <a:gd name="connsiteY160" fmla="*/ 330107 h 1085187"/>
                <a:gd name="connsiteX161" fmla="*/ 151535 w 948234"/>
                <a:gd name="connsiteY161" fmla="*/ 332955 h 1085187"/>
                <a:gd name="connsiteX162" fmla="*/ 174121 w 948234"/>
                <a:gd name="connsiteY162" fmla="*/ 312246 h 1085187"/>
                <a:gd name="connsiteX163" fmla="*/ 214735 w 948234"/>
                <a:gd name="connsiteY163" fmla="*/ 247873 h 1085187"/>
                <a:gd name="connsiteX164" fmla="*/ 214266 w 948234"/>
                <a:gd name="connsiteY164" fmla="*/ 263757 h 1085187"/>
                <a:gd name="connsiteX165" fmla="*/ 245464 w 948234"/>
                <a:gd name="connsiteY165" fmla="*/ 200423 h 1085187"/>
                <a:gd name="connsiteX166" fmla="*/ 214534 w 948234"/>
                <a:gd name="connsiteY166" fmla="*/ 210744 h 1085187"/>
                <a:gd name="connsiteX167" fmla="*/ 155389 w 948234"/>
                <a:gd name="connsiteY167" fmla="*/ 245226 h 1085187"/>
                <a:gd name="connsiteX168" fmla="*/ 155288 w 948234"/>
                <a:gd name="connsiteY168" fmla="*/ 252029 h 1085187"/>
                <a:gd name="connsiteX169" fmla="*/ 155389 w 948234"/>
                <a:gd name="connsiteY169" fmla="*/ 245226 h 1085187"/>
                <a:gd name="connsiteX170" fmla="*/ 62432 w 948234"/>
                <a:gd name="connsiteY170" fmla="*/ 295625 h 1085187"/>
                <a:gd name="connsiteX171" fmla="*/ 67291 w 948234"/>
                <a:gd name="connsiteY171" fmla="*/ 300484 h 1085187"/>
                <a:gd name="connsiteX172" fmla="*/ 62432 w 948234"/>
                <a:gd name="connsiteY172" fmla="*/ 295625 h 1085187"/>
                <a:gd name="connsiteX173" fmla="*/ 108408 w 948234"/>
                <a:gd name="connsiteY173" fmla="*/ 333759 h 1085187"/>
                <a:gd name="connsiteX174" fmla="*/ 108408 w 948234"/>
                <a:gd name="connsiteY174" fmla="*/ 333759 h 1085187"/>
                <a:gd name="connsiteX175" fmla="*/ 138433 w 948234"/>
                <a:gd name="connsiteY175" fmla="*/ 379936 h 1085187"/>
                <a:gd name="connsiteX176" fmla="*/ 137897 w 948234"/>
                <a:gd name="connsiteY176" fmla="*/ 387911 h 1085187"/>
                <a:gd name="connsiteX177" fmla="*/ 138433 w 948234"/>
                <a:gd name="connsiteY177" fmla="*/ 379936 h 1085187"/>
                <a:gd name="connsiteX178" fmla="*/ 165174 w 948234"/>
                <a:gd name="connsiteY178" fmla="*/ 402689 h 1085187"/>
                <a:gd name="connsiteX179" fmla="*/ 175595 w 948234"/>
                <a:gd name="connsiteY179" fmla="*/ 401986 h 1085187"/>
                <a:gd name="connsiteX180" fmla="*/ 170870 w 948234"/>
                <a:gd name="connsiteY180" fmla="*/ 384694 h 1085187"/>
                <a:gd name="connsiteX181" fmla="*/ 165174 w 948234"/>
                <a:gd name="connsiteY181" fmla="*/ 402689 h 1085187"/>
                <a:gd name="connsiteX182" fmla="*/ 116350 w 948234"/>
                <a:gd name="connsiteY182" fmla="*/ 437339 h 1085187"/>
                <a:gd name="connsiteX183" fmla="*/ 125833 w 948234"/>
                <a:gd name="connsiteY183" fmla="*/ 412307 h 1085187"/>
                <a:gd name="connsiteX184" fmla="*/ 114239 w 948234"/>
                <a:gd name="connsiteY184" fmla="*/ 425845 h 1085187"/>
                <a:gd name="connsiteX185" fmla="*/ 123219 w 948234"/>
                <a:gd name="connsiteY185" fmla="*/ 393441 h 1085187"/>
                <a:gd name="connsiteX186" fmla="*/ 116350 w 948234"/>
                <a:gd name="connsiteY186" fmla="*/ 437339 h 1085187"/>
                <a:gd name="connsiteX187" fmla="*/ 103348 w 948234"/>
                <a:gd name="connsiteY187" fmla="*/ 427219 h 1085187"/>
                <a:gd name="connsiteX188" fmla="*/ 94032 w 948234"/>
                <a:gd name="connsiteY188" fmla="*/ 455769 h 1085187"/>
                <a:gd name="connsiteX189" fmla="*/ 110016 w 948234"/>
                <a:gd name="connsiteY189" fmla="*/ 464314 h 1085187"/>
                <a:gd name="connsiteX190" fmla="*/ 103348 w 948234"/>
                <a:gd name="connsiteY190" fmla="*/ 427219 h 1085187"/>
                <a:gd name="connsiteX191" fmla="*/ 152540 w 948234"/>
                <a:gd name="connsiteY191" fmla="*/ 437640 h 1085187"/>
                <a:gd name="connsiteX192" fmla="*/ 159377 w 948234"/>
                <a:gd name="connsiteY192" fmla="*/ 442064 h 1085187"/>
                <a:gd name="connsiteX193" fmla="*/ 152540 w 948234"/>
                <a:gd name="connsiteY193" fmla="*/ 437640 h 1085187"/>
                <a:gd name="connsiteX194" fmla="*/ 95406 w 948234"/>
                <a:gd name="connsiteY194" fmla="*/ 465688 h 1085187"/>
                <a:gd name="connsiteX195" fmla="*/ 85889 w 948234"/>
                <a:gd name="connsiteY195" fmla="*/ 499299 h 1085187"/>
                <a:gd name="connsiteX196" fmla="*/ 99494 w 948234"/>
                <a:gd name="connsiteY196" fmla="*/ 499198 h 1085187"/>
                <a:gd name="connsiteX197" fmla="*/ 104085 w 948234"/>
                <a:gd name="connsiteY197" fmla="*/ 473496 h 1085187"/>
                <a:gd name="connsiteX198" fmla="*/ 95406 w 948234"/>
                <a:gd name="connsiteY198" fmla="*/ 465688 h 1085187"/>
                <a:gd name="connsiteX199" fmla="*/ 38171 w 948234"/>
                <a:gd name="connsiteY199" fmla="*/ 479963 h 1085187"/>
                <a:gd name="connsiteX200" fmla="*/ 38171 w 948234"/>
                <a:gd name="connsiteY200" fmla="*/ 479963 h 1085187"/>
                <a:gd name="connsiteX201" fmla="*/ 37903 w 948234"/>
                <a:gd name="connsiteY201" fmla="*/ 500572 h 1085187"/>
                <a:gd name="connsiteX202" fmla="*/ 37367 w 948234"/>
                <a:gd name="connsiteY202" fmla="*/ 508547 h 1085187"/>
                <a:gd name="connsiteX203" fmla="*/ 37903 w 948234"/>
                <a:gd name="connsiteY203" fmla="*/ 500572 h 1085187"/>
                <a:gd name="connsiteX204" fmla="*/ 85152 w 948234"/>
                <a:gd name="connsiteY204" fmla="*/ 511630 h 1085187"/>
                <a:gd name="connsiteX205" fmla="*/ 86894 w 948234"/>
                <a:gd name="connsiteY205" fmla="*/ 522286 h 1085187"/>
                <a:gd name="connsiteX206" fmla="*/ 85152 w 948234"/>
                <a:gd name="connsiteY206" fmla="*/ 511630 h 1085187"/>
                <a:gd name="connsiteX207" fmla="*/ 132803 w 948234"/>
                <a:gd name="connsiteY207" fmla="*/ 530195 h 1085187"/>
                <a:gd name="connsiteX208" fmla="*/ 137662 w 948234"/>
                <a:gd name="connsiteY208" fmla="*/ 535054 h 1085187"/>
                <a:gd name="connsiteX209" fmla="*/ 132803 w 948234"/>
                <a:gd name="connsiteY209" fmla="*/ 530195 h 1085187"/>
                <a:gd name="connsiteX210" fmla="*/ 142420 w 948234"/>
                <a:gd name="connsiteY210" fmla="*/ 534853 h 1085187"/>
                <a:gd name="connsiteX211" fmla="*/ 147313 w 948234"/>
                <a:gd name="connsiteY211" fmla="*/ 541287 h 1085187"/>
                <a:gd name="connsiteX212" fmla="*/ 142420 w 948234"/>
                <a:gd name="connsiteY212" fmla="*/ 534853 h 1085187"/>
                <a:gd name="connsiteX213" fmla="*/ 81767 w 948234"/>
                <a:gd name="connsiteY213" fmla="*/ 533814 h 1085187"/>
                <a:gd name="connsiteX214" fmla="*/ 83208 w 948234"/>
                <a:gd name="connsiteY214" fmla="*/ 584649 h 1085187"/>
                <a:gd name="connsiteX215" fmla="*/ 85889 w 948234"/>
                <a:gd name="connsiteY215" fmla="*/ 550167 h 1085187"/>
                <a:gd name="connsiteX216" fmla="*/ 97182 w 948234"/>
                <a:gd name="connsiteY216" fmla="*/ 554959 h 1085187"/>
                <a:gd name="connsiteX217" fmla="*/ 81767 w 948234"/>
                <a:gd name="connsiteY217" fmla="*/ 533814 h 1085187"/>
                <a:gd name="connsiteX218" fmla="*/ 28151 w 948234"/>
                <a:gd name="connsiteY218" fmla="*/ 561460 h 1085187"/>
                <a:gd name="connsiteX219" fmla="*/ 28151 w 948234"/>
                <a:gd name="connsiteY219" fmla="*/ 571647 h 1085187"/>
                <a:gd name="connsiteX220" fmla="*/ 28151 w 948234"/>
                <a:gd name="connsiteY220" fmla="*/ 561460 h 1085187"/>
                <a:gd name="connsiteX221" fmla="*/ 77076 w 948234"/>
                <a:gd name="connsiteY221" fmla="*/ 604688 h 1085187"/>
                <a:gd name="connsiteX222" fmla="*/ 87866 w 948234"/>
                <a:gd name="connsiteY222" fmla="*/ 622682 h 1085187"/>
                <a:gd name="connsiteX223" fmla="*/ 77076 w 948234"/>
                <a:gd name="connsiteY223" fmla="*/ 604688 h 1085187"/>
                <a:gd name="connsiteX224" fmla="*/ 76607 w 948234"/>
                <a:gd name="connsiteY224" fmla="*/ 633607 h 1085187"/>
                <a:gd name="connsiteX225" fmla="*/ 90949 w 948234"/>
                <a:gd name="connsiteY225" fmla="*/ 655388 h 1085187"/>
                <a:gd name="connsiteX226" fmla="*/ 88235 w 948234"/>
                <a:gd name="connsiteY226" fmla="*/ 633808 h 1085187"/>
                <a:gd name="connsiteX227" fmla="*/ 76607 w 948234"/>
                <a:gd name="connsiteY227" fmla="*/ 633607 h 1085187"/>
                <a:gd name="connsiteX228" fmla="*/ 90011 w 948234"/>
                <a:gd name="connsiteY228" fmla="*/ 693858 h 1085187"/>
                <a:gd name="connsiteX229" fmla="*/ 100634 w 948234"/>
                <a:gd name="connsiteY229" fmla="*/ 696371 h 1085187"/>
                <a:gd name="connsiteX230" fmla="*/ 92290 w 948234"/>
                <a:gd name="connsiteY230" fmla="*/ 665073 h 1085187"/>
                <a:gd name="connsiteX231" fmla="*/ 90011 w 948234"/>
                <a:gd name="connsiteY231" fmla="*/ 693858 h 1085187"/>
                <a:gd name="connsiteX232" fmla="*/ 101806 w 948234"/>
                <a:gd name="connsiteY232" fmla="*/ 722040 h 1085187"/>
                <a:gd name="connsiteX233" fmla="*/ 101806 w 948234"/>
                <a:gd name="connsiteY233" fmla="*/ 722040 h 1085187"/>
                <a:gd name="connsiteX234" fmla="*/ 80360 w 948234"/>
                <a:gd name="connsiteY234" fmla="*/ 721671 h 1085187"/>
                <a:gd name="connsiteX235" fmla="*/ 101706 w 948234"/>
                <a:gd name="connsiteY235" fmla="*/ 770696 h 1085187"/>
                <a:gd name="connsiteX236" fmla="*/ 169061 w 948234"/>
                <a:gd name="connsiteY236" fmla="*/ 874878 h 1085187"/>
                <a:gd name="connsiteX237" fmla="*/ 106598 w 948234"/>
                <a:gd name="connsiteY237" fmla="*/ 768920 h 1085187"/>
                <a:gd name="connsiteX238" fmla="*/ 80360 w 948234"/>
                <a:gd name="connsiteY238" fmla="*/ 721671 h 1085187"/>
                <a:gd name="connsiteX239" fmla="*/ 113736 w 948234"/>
                <a:gd name="connsiteY239" fmla="*/ 739130 h 1085187"/>
                <a:gd name="connsiteX240" fmla="*/ 119868 w 948234"/>
                <a:gd name="connsiteY240" fmla="*/ 751729 h 1085187"/>
                <a:gd name="connsiteX241" fmla="*/ 113736 w 948234"/>
                <a:gd name="connsiteY241" fmla="*/ 739130 h 1085187"/>
                <a:gd name="connsiteX242" fmla="*/ 119332 w 948234"/>
                <a:gd name="connsiteY242" fmla="*/ 756320 h 1085187"/>
                <a:gd name="connsiteX243" fmla="*/ 114138 w 948234"/>
                <a:gd name="connsiteY243" fmla="*/ 771333 h 1085187"/>
                <a:gd name="connsiteX244" fmla="*/ 135920 w 948234"/>
                <a:gd name="connsiteY244" fmla="*/ 778504 h 1085187"/>
                <a:gd name="connsiteX245" fmla="*/ 119332 w 948234"/>
                <a:gd name="connsiteY245" fmla="*/ 756320 h 1085187"/>
                <a:gd name="connsiteX246" fmla="*/ 140410 w 948234"/>
                <a:gd name="connsiteY246" fmla="*/ 771467 h 1085187"/>
                <a:gd name="connsiteX247" fmla="*/ 147246 w 948234"/>
                <a:gd name="connsiteY247" fmla="*/ 775890 h 1085187"/>
                <a:gd name="connsiteX248" fmla="*/ 140410 w 948234"/>
                <a:gd name="connsiteY248" fmla="*/ 771467 h 1085187"/>
                <a:gd name="connsiteX249" fmla="*/ 123286 w 948234"/>
                <a:gd name="connsiteY249" fmla="*/ 788188 h 1085187"/>
                <a:gd name="connsiteX250" fmla="*/ 166983 w 948234"/>
                <a:gd name="connsiteY250" fmla="*/ 853432 h 1085187"/>
                <a:gd name="connsiteX251" fmla="*/ 216846 w 948234"/>
                <a:gd name="connsiteY251" fmla="*/ 901351 h 1085187"/>
                <a:gd name="connsiteX252" fmla="*/ 164939 w 948234"/>
                <a:gd name="connsiteY252" fmla="*/ 837481 h 1085187"/>
                <a:gd name="connsiteX253" fmla="*/ 123286 w 948234"/>
                <a:gd name="connsiteY253" fmla="*/ 788188 h 1085187"/>
                <a:gd name="connsiteX254" fmla="*/ 150429 w 948234"/>
                <a:gd name="connsiteY254" fmla="*/ 788858 h 1085187"/>
                <a:gd name="connsiteX255" fmla="*/ 157131 w 948234"/>
                <a:gd name="connsiteY255" fmla="*/ 795560 h 1085187"/>
                <a:gd name="connsiteX256" fmla="*/ 150429 w 948234"/>
                <a:gd name="connsiteY256" fmla="*/ 788858 h 1085187"/>
                <a:gd name="connsiteX257" fmla="*/ 166983 w 948234"/>
                <a:gd name="connsiteY257" fmla="*/ 822569 h 1085187"/>
                <a:gd name="connsiteX258" fmla="*/ 173015 w 948234"/>
                <a:gd name="connsiteY258" fmla="*/ 829941 h 1085187"/>
                <a:gd name="connsiteX259" fmla="*/ 166983 w 948234"/>
                <a:gd name="connsiteY259" fmla="*/ 822569 h 1085187"/>
                <a:gd name="connsiteX260" fmla="*/ 177539 w 948234"/>
                <a:gd name="connsiteY260" fmla="*/ 833561 h 1085187"/>
                <a:gd name="connsiteX261" fmla="*/ 191043 w 948234"/>
                <a:gd name="connsiteY261" fmla="*/ 846864 h 1085187"/>
                <a:gd name="connsiteX262" fmla="*/ 190541 w 948234"/>
                <a:gd name="connsiteY262" fmla="*/ 831986 h 1085187"/>
                <a:gd name="connsiteX263" fmla="*/ 177539 w 948234"/>
                <a:gd name="connsiteY263" fmla="*/ 833561 h 1085187"/>
                <a:gd name="connsiteX264" fmla="*/ 136154 w 948234"/>
                <a:gd name="connsiteY264" fmla="*/ 855242 h 1085187"/>
                <a:gd name="connsiteX265" fmla="*/ 141013 w 948234"/>
                <a:gd name="connsiteY265" fmla="*/ 860100 h 1085187"/>
                <a:gd name="connsiteX266" fmla="*/ 136154 w 948234"/>
                <a:gd name="connsiteY266" fmla="*/ 855242 h 1085187"/>
                <a:gd name="connsiteX267" fmla="*/ 141315 w 948234"/>
                <a:gd name="connsiteY267" fmla="*/ 863385 h 1085187"/>
                <a:gd name="connsiteX268" fmla="*/ 174724 w 948234"/>
                <a:gd name="connsiteY268" fmla="*/ 902926 h 1085187"/>
                <a:gd name="connsiteX269" fmla="*/ 141315 w 948234"/>
                <a:gd name="connsiteY269" fmla="*/ 863385 h 1085187"/>
                <a:gd name="connsiteX270" fmla="*/ 172713 w 948234"/>
                <a:gd name="connsiteY270" fmla="*/ 879603 h 1085187"/>
                <a:gd name="connsiteX271" fmla="*/ 189770 w 948234"/>
                <a:gd name="connsiteY271" fmla="*/ 897866 h 1085187"/>
                <a:gd name="connsiteX272" fmla="*/ 172713 w 948234"/>
                <a:gd name="connsiteY272" fmla="*/ 879603 h 1085187"/>
                <a:gd name="connsiteX273" fmla="*/ 144364 w 948234"/>
                <a:gd name="connsiteY273" fmla="*/ 890259 h 1085187"/>
                <a:gd name="connsiteX274" fmla="*/ 171842 w 948234"/>
                <a:gd name="connsiteY274" fmla="*/ 919648 h 1085187"/>
                <a:gd name="connsiteX275" fmla="*/ 144364 w 948234"/>
                <a:gd name="connsiteY275" fmla="*/ 890259 h 1085187"/>
                <a:gd name="connsiteX276" fmla="*/ 222844 w 948234"/>
                <a:gd name="connsiteY276" fmla="*/ 906813 h 1085187"/>
                <a:gd name="connsiteX277" fmla="*/ 227737 w 948234"/>
                <a:gd name="connsiteY277" fmla="*/ 913247 h 1085187"/>
                <a:gd name="connsiteX278" fmla="*/ 222844 w 948234"/>
                <a:gd name="connsiteY278" fmla="*/ 906813 h 1085187"/>
                <a:gd name="connsiteX279" fmla="*/ 262889 w 948234"/>
                <a:gd name="connsiteY279" fmla="*/ 912745 h 1085187"/>
                <a:gd name="connsiteX280" fmla="*/ 269758 w 948234"/>
                <a:gd name="connsiteY280" fmla="*/ 919480 h 1085187"/>
                <a:gd name="connsiteX281" fmla="*/ 262889 w 948234"/>
                <a:gd name="connsiteY281" fmla="*/ 912745 h 1085187"/>
                <a:gd name="connsiteX282" fmla="*/ 204816 w 948234"/>
                <a:gd name="connsiteY282" fmla="*/ 916062 h 1085187"/>
                <a:gd name="connsiteX283" fmla="*/ 215975 w 948234"/>
                <a:gd name="connsiteY283" fmla="*/ 919112 h 1085187"/>
                <a:gd name="connsiteX284" fmla="*/ 204816 w 948234"/>
                <a:gd name="connsiteY284" fmla="*/ 916062 h 1085187"/>
                <a:gd name="connsiteX285" fmla="*/ 202973 w 948234"/>
                <a:gd name="connsiteY285" fmla="*/ 930672 h 1085187"/>
                <a:gd name="connsiteX286" fmla="*/ 209675 w 948234"/>
                <a:gd name="connsiteY286" fmla="*/ 937374 h 1085187"/>
                <a:gd name="connsiteX287" fmla="*/ 202973 w 948234"/>
                <a:gd name="connsiteY287" fmla="*/ 930672 h 1085187"/>
                <a:gd name="connsiteX288" fmla="*/ 222911 w 948234"/>
                <a:gd name="connsiteY288" fmla="*/ 950343 h 1085187"/>
                <a:gd name="connsiteX289" fmla="*/ 229747 w 948234"/>
                <a:gd name="connsiteY289" fmla="*/ 954766 h 1085187"/>
                <a:gd name="connsiteX290" fmla="*/ 222911 w 948234"/>
                <a:gd name="connsiteY290" fmla="*/ 950343 h 1085187"/>
                <a:gd name="connsiteX291" fmla="*/ 209910 w 948234"/>
                <a:gd name="connsiteY291" fmla="*/ 957782 h 1085187"/>
                <a:gd name="connsiteX292" fmla="*/ 219426 w 948234"/>
                <a:gd name="connsiteY292" fmla="*/ 967299 h 1085187"/>
                <a:gd name="connsiteX293" fmla="*/ 209910 w 948234"/>
                <a:gd name="connsiteY293" fmla="*/ 957782 h 1085187"/>
                <a:gd name="connsiteX294" fmla="*/ 203308 w 948234"/>
                <a:gd name="connsiteY294" fmla="*/ 968371 h 1085187"/>
                <a:gd name="connsiteX295" fmla="*/ 227167 w 948234"/>
                <a:gd name="connsiteY295" fmla="*/ 989282 h 1085187"/>
                <a:gd name="connsiteX296" fmla="*/ 203308 w 948234"/>
                <a:gd name="connsiteY296" fmla="*/ 968371 h 1085187"/>
                <a:gd name="connsiteX297" fmla="*/ 231289 w 948234"/>
                <a:gd name="connsiteY297" fmla="*/ 975207 h 1085187"/>
                <a:gd name="connsiteX298" fmla="*/ 266307 w 948234"/>
                <a:gd name="connsiteY298" fmla="*/ 1003255 h 1085187"/>
                <a:gd name="connsiteX299" fmla="*/ 231289 w 948234"/>
                <a:gd name="connsiteY299" fmla="*/ 975207 h 1085187"/>
                <a:gd name="connsiteX300" fmla="*/ 271233 w 948234"/>
                <a:gd name="connsiteY300" fmla="*/ 1003590 h 1085187"/>
                <a:gd name="connsiteX301" fmla="*/ 279878 w 948234"/>
                <a:gd name="connsiteY301" fmla="*/ 1010828 h 1085187"/>
                <a:gd name="connsiteX302" fmla="*/ 271233 w 948234"/>
                <a:gd name="connsiteY302" fmla="*/ 1003590 h 1085187"/>
                <a:gd name="connsiteX303" fmla="*/ 466529 w 948234"/>
                <a:gd name="connsiteY303" fmla="*/ 1012973 h 1085187"/>
                <a:gd name="connsiteX304" fmla="*/ 476649 w 948234"/>
                <a:gd name="connsiteY304" fmla="*/ 1012973 h 1085187"/>
                <a:gd name="connsiteX305" fmla="*/ 466529 w 948234"/>
                <a:gd name="connsiteY305" fmla="*/ 1012973 h 1085187"/>
                <a:gd name="connsiteX306" fmla="*/ 329942 w 948234"/>
                <a:gd name="connsiteY306" fmla="*/ 1026578 h 1085187"/>
                <a:gd name="connsiteX307" fmla="*/ 360671 w 948234"/>
                <a:gd name="connsiteY307" fmla="*/ 1035592 h 1085187"/>
                <a:gd name="connsiteX308" fmla="*/ 329942 w 948234"/>
                <a:gd name="connsiteY308" fmla="*/ 1026578 h 108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948234" h="1085187">
                  <a:moveTo>
                    <a:pt x="497392" y="0"/>
                  </a:moveTo>
                  <a:cubicBezTo>
                    <a:pt x="498665" y="536"/>
                    <a:pt x="501212" y="1642"/>
                    <a:pt x="502485" y="2212"/>
                  </a:cubicBezTo>
                  <a:cubicBezTo>
                    <a:pt x="506774" y="7439"/>
                    <a:pt x="510930" y="13940"/>
                    <a:pt x="518101" y="15348"/>
                  </a:cubicBezTo>
                  <a:cubicBezTo>
                    <a:pt x="559988" y="21714"/>
                    <a:pt x="602345" y="15147"/>
                    <a:pt x="644299" y="20374"/>
                  </a:cubicBezTo>
                  <a:cubicBezTo>
                    <a:pt x="653950" y="22418"/>
                    <a:pt x="662629" y="17191"/>
                    <a:pt x="671107" y="13471"/>
                  </a:cubicBezTo>
                  <a:cubicBezTo>
                    <a:pt x="674559" y="17325"/>
                    <a:pt x="677943" y="21245"/>
                    <a:pt x="681428" y="25166"/>
                  </a:cubicBezTo>
                  <a:cubicBezTo>
                    <a:pt x="703646" y="23893"/>
                    <a:pt x="722947" y="36761"/>
                    <a:pt x="744494" y="39542"/>
                  </a:cubicBezTo>
                  <a:cubicBezTo>
                    <a:pt x="774285" y="44200"/>
                    <a:pt x="802768" y="54420"/>
                    <a:pt x="831218" y="64071"/>
                  </a:cubicBezTo>
                  <a:cubicBezTo>
                    <a:pt x="834804" y="59112"/>
                    <a:pt x="838389" y="54152"/>
                    <a:pt x="842075" y="49226"/>
                  </a:cubicBezTo>
                  <a:cubicBezTo>
                    <a:pt x="852028" y="60519"/>
                    <a:pt x="861779" y="72080"/>
                    <a:pt x="871899" y="83306"/>
                  </a:cubicBezTo>
                  <a:cubicBezTo>
                    <a:pt x="883728" y="81094"/>
                    <a:pt x="896395" y="78681"/>
                    <a:pt x="907956" y="83440"/>
                  </a:cubicBezTo>
                  <a:cubicBezTo>
                    <a:pt x="923907" y="90578"/>
                    <a:pt x="922935" y="110449"/>
                    <a:pt x="929168" y="124355"/>
                  </a:cubicBezTo>
                  <a:cubicBezTo>
                    <a:pt x="934730" y="141546"/>
                    <a:pt x="940025" y="159038"/>
                    <a:pt x="948235" y="175257"/>
                  </a:cubicBezTo>
                  <a:cubicBezTo>
                    <a:pt x="943309" y="182998"/>
                    <a:pt x="938282" y="190672"/>
                    <a:pt x="933356" y="198413"/>
                  </a:cubicBezTo>
                  <a:cubicBezTo>
                    <a:pt x="937042" y="208734"/>
                    <a:pt x="941935" y="219122"/>
                    <a:pt x="941365" y="230314"/>
                  </a:cubicBezTo>
                  <a:cubicBezTo>
                    <a:pt x="938953" y="260540"/>
                    <a:pt x="935836" y="294486"/>
                    <a:pt x="913518" y="317440"/>
                  </a:cubicBezTo>
                  <a:cubicBezTo>
                    <a:pt x="909229" y="305846"/>
                    <a:pt x="905577" y="294050"/>
                    <a:pt x="901857" y="282322"/>
                  </a:cubicBezTo>
                  <a:cubicBezTo>
                    <a:pt x="894585" y="288487"/>
                    <a:pt x="887984" y="301824"/>
                    <a:pt x="876691" y="297535"/>
                  </a:cubicBezTo>
                  <a:cubicBezTo>
                    <a:pt x="855111" y="278602"/>
                    <a:pt x="839797" y="253905"/>
                    <a:pt x="818853" y="234335"/>
                  </a:cubicBezTo>
                  <a:cubicBezTo>
                    <a:pt x="795128" y="209437"/>
                    <a:pt x="763461" y="194961"/>
                    <a:pt x="736552" y="174218"/>
                  </a:cubicBezTo>
                  <a:cubicBezTo>
                    <a:pt x="716647" y="179547"/>
                    <a:pt x="700362" y="164970"/>
                    <a:pt x="682434" y="159441"/>
                  </a:cubicBezTo>
                  <a:cubicBezTo>
                    <a:pt x="663299" y="156693"/>
                    <a:pt x="643562" y="155989"/>
                    <a:pt x="625098" y="149924"/>
                  </a:cubicBezTo>
                  <a:cubicBezTo>
                    <a:pt x="613035" y="146037"/>
                    <a:pt x="603049" y="136419"/>
                    <a:pt x="590214" y="134878"/>
                  </a:cubicBezTo>
                  <a:cubicBezTo>
                    <a:pt x="582239" y="137223"/>
                    <a:pt x="575135" y="142082"/>
                    <a:pt x="567562" y="145299"/>
                  </a:cubicBezTo>
                  <a:cubicBezTo>
                    <a:pt x="569572" y="141982"/>
                    <a:pt x="571583" y="138731"/>
                    <a:pt x="573627" y="135481"/>
                  </a:cubicBezTo>
                  <a:cubicBezTo>
                    <a:pt x="553655" y="134576"/>
                    <a:pt x="535694" y="143054"/>
                    <a:pt x="517397" y="149388"/>
                  </a:cubicBezTo>
                  <a:cubicBezTo>
                    <a:pt x="519575" y="144663"/>
                    <a:pt x="521787" y="140038"/>
                    <a:pt x="523999" y="135380"/>
                  </a:cubicBezTo>
                  <a:cubicBezTo>
                    <a:pt x="496018" y="149723"/>
                    <a:pt x="465926" y="158770"/>
                    <a:pt x="435867" y="167416"/>
                  </a:cubicBezTo>
                  <a:cubicBezTo>
                    <a:pt x="443206" y="160077"/>
                    <a:pt x="450344" y="152470"/>
                    <a:pt x="455605" y="143456"/>
                  </a:cubicBezTo>
                  <a:cubicBezTo>
                    <a:pt x="429903" y="148215"/>
                    <a:pt x="414521" y="171102"/>
                    <a:pt x="391467" y="180954"/>
                  </a:cubicBezTo>
                  <a:cubicBezTo>
                    <a:pt x="386641" y="184271"/>
                    <a:pt x="384262" y="190035"/>
                    <a:pt x="380810" y="194626"/>
                  </a:cubicBezTo>
                  <a:cubicBezTo>
                    <a:pt x="377727" y="188963"/>
                    <a:pt x="374745" y="183266"/>
                    <a:pt x="371897" y="177536"/>
                  </a:cubicBezTo>
                  <a:cubicBezTo>
                    <a:pt x="370925" y="184338"/>
                    <a:pt x="370121" y="191174"/>
                    <a:pt x="369082" y="197943"/>
                  </a:cubicBezTo>
                  <a:cubicBezTo>
                    <a:pt x="367976" y="195732"/>
                    <a:pt x="365764" y="191309"/>
                    <a:pt x="364659" y="189097"/>
                  </a:cubicBezTo>
                  <a:cubicBezTo>
                    <a:pt x="338521" y="197642"/>
                    <a:pt x="315768" y="213693"/>
                    <a:pt x="294087" y="230180"/>
                  </a:cubicBezTo>
                  <a:cubicBezTo>
                    <a:pt x="282224" y="238155"/>
                    <a:pt x="284804" y="253537"/>
                    <a:pt x="283162" y="266036"/>
                  </a:cubicBezTo>
                  <a:cubicBezTo>
                    <a:pt x="278102" y="259702"/>
                    <a:pt x="273277" y="253201"/>
                    <a:pt x="268317" y="246835"/>
                  </a:cubicBezTo>
                  <a:cubicBezTo>
                    <a:pt x="245933" y="267376"/>
                    <a:pt x="230016" y="293413"/>
                    <a:pt x="210613" y="316535"/>
                  </a:cubicBezTo>
                  <a:cubicBezTo>
                    <a:pt x="214735" y="331548"/>
                    <a:pt x="212423" y="347297"/>
                    <a:pt x="199723" y="357551"/>
                  </a:cubicBezTo>
                  <a:cubicBezTo>
                    <a:pt x="202303" y="347365"/>
                    <a:pt x="205386" y="337345"/>
                    <a:pt x="207999" y="327191"/>
                  </a:cubicBezTo>
                  <a:cubicBezTo>
                    <a:pt x="196539" y="339858"/>
                    <a:pt x="187290" y="354234"/>
                    <a:pt x="178042" y="368543"/>
                  </a:cubicBezTo>
                  <a:cubicBezTo>
                    <a:pt x="182934" y="381444"/>
                    <a:pt x="186888" y="394681"/>
                    <a:pt x="189770" y="408219"/>
                  </a:cubicBezTo>
                  <a:cubicBezTo>
                    <a:pt x="186754" y="407381"/>
                    <a:pt x="183805" y="406677"/>
                    <a:pt x="180823" y="405906"/>
                  </a:cubicBezTo>
                  <a:cubicBezTo>
                    <a:pt x="171541" y="414016"/>
                    <a:pt x="160315" y="419344"/>
                    <a:pt x="150329" y="426482"/>
                  </a:cubicBezTo>
                  <a:cubicBezTo>
                    <a:pt x="155724" y="426180"/>
                    <a:pt x="161153" y="425811"/>
                    <a:pt x="166548" y="425309"/>
                  </a:cubicBezTo>
                  <a:cubicBezTo>
                    <a:pt x="167922" y="439316"/>
                    <a:pt x="169262" y="454898"/>
                    <a:pt x="159477" y="466425"/>
                  </a:cubicBezTo>
                  <a:cubicBezTo>
                    <a:pt x="138533" y="490352"/>
                    <a:pt x="147514" y="522454"/>
                    <a:pt x="151736" y="550234"/>
                  </a:cubicBezTo>
                  <a:cubicBezTo>
                    <a:pt x="141482" y="553317"/>
                    <a:pt x="121108" y="553752"/>
                    <a:pt x="131965" y="572384"/>
                  </a:cubicBezTo>
                  <a:cubicBezTo>
                    <a:pt x="138969" y="582772"/>
                    <a:pt x="149156" y="590915"/>
                    <a:pt x="154115" y="602777"/>
                  </a:cubicBezTo>
                  <a:cubicBezTo>
                    <a:pt x="146978" y="597181"/>
                    <a:pt x="140041" y="591351"/>
                    <a:pt x="132837" y="585888"/>
                  </a:cubicBezTo>
                  <a:cubicBezTo>
                    <a:pt x="133172" y="594467"/>
                    <a:pt x="134713" y="604285"/>
                    <a:pt x="145101" y="604922"/>
                  </a:cubicBezTo>
                  <a:cubicBezTo>
                    <a:pt x="148050" y="612194"/>
                    <a:pt x="150664" y="619600"/>
                    <a:pt x="153043" y="627106"/>
                  </a:cubicBezTo>
                  <a:cubicBezTo>
                    <a:pt x="147816" y="624559"/>
                    <a:pt x="142655" y="621945"/>
                    <a:pt x="137427" y="619398"/>
                  </a:cubicBezTo>
                  <a:cubicBezTo>
                    <a:pt x="140209" y="659878"/>
                    <a:pt x="151200" y="699286"/>
                    <a:pt x="162191" y="738191"/>
                  </a:cubicBezTo>
                  <a:cubicBezTo>
                    <a:pt x="183504" y="775823"/>
                    <a:pt x="204447" y="814359"/>
                    <a:pt x="232160" y="847802"/>
                  </a:cubicBezTo>
                  <a:cubicBezTo>
                    <a:pt x="267346" y="882452"/>
                    <a:pt x="307960" y="910835"/>
                    <a:pt x="347334" y="940357"/>
                  </a:cubicBezTo>
                  <a:cubicBezTo>
                    <a:pt x="375884" y="958385"/>
                    <a:pt x="408724" y="967902"/>
                    <a:pt x="440458" y="978726"/>
                  </a:cubicBezTo>
                  <a:cubicBezTo>
                    <a:pt x="435700" y="980569"/>
                    <a:pt x="430941" y="982311"/>
                    <a:pt x="426183" y="984154"/>
                  </a:cubicBezTo>
                  <a:cubicBezTo>
                    <a:pt x="447294" y="989147"/>
                    <a:pt x="468338" y="994677"/>
                    <a:pt x="489818" y="997893"/>
                  </a:cubicBezTo>
                  <a:cubicBezTo>
                    <a:pt x="502753" y="997123"/>
                    <a:pt x="513141" y="988712"/>
                    <a:pt x="522893" y="981105"/>
                  </a:cubicBezTo>
                  <a:cubicBezTo>
                    <a:pt x="520514" y="987405"/>
                    <a:pt x="518134" y="993705"/>
                    <a:pt x="515923" y="1000072"/>
                  </a:cubicBezTo>
                  <a:cubicBezTo>
                    <a:pt x="561865" y="1008114"/>
                    <a:pt x="609751" y="1010895"/>
                    <a:pt x="655559" y="1000340"/>
                  </a:cubicBezTo>
                  <a:cubicBezTo>
                    <a:pt x="688532" y="993571"/>
                    <a:pt x="719462" y="978860"/>
                    <a:pt x="752771" y="973532"/>
                  </a:cubicBezTo>
                  <a:cubicBezTo>
                    <a:pt x="724623" y="1001848"/>
                    <a:pt x="683338" y="1011030"/>
                    <a:pt x="645271" y="1016827"/>
                  </a:cubicBezTo>
                  <a:cubicBezTo>
                    <a:pt x="605160" y="1022155"/>
                    <a:pt x="564747" y="1026947"/>
                    <a:pt x="524233" y="1024701"/>
                  </a:cubicBezTo>
                  <a:cubicBezTo>
                    <a:pt x="481407" y="1029326"/>
                    <a:pt x="439419" y="1016659"/>
                    <a:pt x="399811" y="1001613"/>
                  </a:cubicBezTo>
                  <a:cubicBezTo>
                    <a:pt x="389423" y="997290"/>
                    <a:pt x="377862" y="999301"/>
                    <a:pt x="367138" y="1000541"/>
                  </a:cubicBezTo>
                  <a:cubicBezTo>
                    <a:pt x="368780" y="996553"/>
                    <a:pt x="370422" y="992532"/>
                    <a:pt x="372064" y="988578"/>
                  </a:cubicBezTo>
                  <a:cubicBezTo>
                    <a:pt x="352126" y="979262"/>
                    <a:pt x="332556" y="969108"/>
                    <a:pt x="312014" y="961234"/>
                  </a:cubicBezTo>
                  <a:cubicBezTo>
                    <a:pt x="326089" y="971421"/>
                    <a:pt x="341202" y="980368"/>
                    <a:pt x="354338" y="991895"/>
                  </a:cubicBezTo>
                  <a:cubicBezTo>
                    <a:pt x="331350" y="984255"/>
                    <a:pt x="308496" y="973833"/>
                    <a:pt x="290400" y="957480"/>
                  </a:cubicBezTo>
                  <a:lnTo>
                    <a:pt x="310305" y="953191"/>
                  </a:lnTo>
                  <a:cubicBezTo>
                    <a:pt x="296399" y="943809"/>
                    <a:pt x="281587" y="935666"/>
                    <a:pt x="265804" y="929902"/>
                  </a:cubicBezTo>
                  <a:cubicBezTo>
                    <a:pt x="268653" y="934560"/>
                    <a:pt x="271601" y="939184"/>
                    <a:pt x="274517" y="943875"/>
                  </a:cubicBezTo>
                  <a:cubicBezTo>
                    <a:pt x="260711" y="936001"/>
                    <a:pt x="248144" y="926216"/>
                    <a:pt x="234573" y="918039"/>
                  </a:cubicBezTo>
                  <a:cubicBezTo>
                    <a:pt x="237890" y="923501"/>
                    <a:pt x="241375" y="928930"/>
                    <a:pt x="244894" y="934359"/>
                  </a:cubicBezTo>
                  <a:cubicBezTo>
                    <a:pt x="235478" y="932985"/>
                    <a:pt x="225693" y="930974"/>
                    <a:pt x="216343" y="930438"/>
                  </a:cubicBezTo>
                  <a:cubicBezTo>
                    <a:pt x="235176" y="940089"/>
                    <a:pt x="257259" y="943038"/>
                    <a:pt x="274316" y="956174"/>
                  </a:cubicBezTo>
                  <a:cubicBezTo>
                    <a:pt x="292378" y="969075"/>
                    <a:pt x="312417" y="979564"/>
                    <a:pt x="327898" y="995749"/>
                  </a:cubicBezTo>
                  <a:cubicBezTo>
                    <a:pt x="307155" y="991996"/>
                    <a:pt x="287217" y="984858"/>
                    <a:pt x="267044" y="978994"/>
                  </a:cubicBezTo>
                  <a:cubicBezTo>
                    <a:pt x="271501" y="978022"/>
                    <a:pt x="275958" y="977117"/>
                    <a:pt x="280448" y="976213"/>
                  </a:cubicBezTo>
                  <a:cubicBezTo>
                    <a:pt x="269725" y="968472"/>
                    <a:pt x="256790" y="967131"/>
                    <a:pt x="244190" y="970114"/>
                  </a:cubicBezTo>
                  <a:cubicBezTo>
                    <a:pt x="255684" y="977285"/>
                    <a:pt x="266206" y="987539"/>
                    <a:pt x="280012" y="990153"/>
                  </a:cubicBezTo>
                  <a:cubicBezTo>
                    <a:pt x="319923" y="999536"/>
                    <a:pt x="350685" y="1029661"/>
                    <a:pt x="389825" y="1041155"/>
                  </a:cubicBezTo>
                  <a:cubicBezTo>
                    <a:pt x="386507" y="1043668"/>
                    <a:pt x="383190" y="1046148"/>
                    <a:pt x="379872" y="1048728"/>
                  </a:cubicBezTo>
                  <a:cubicBezTo>
                    <a:pt x="410567" y="1065081"/>
                    <a:pt x="446758" y="1063741"/>
                    <a:pt x="477855" y="1078753"/>
                  </a:cubicBezTo>
                  <a:cubicBezTo>
                    <a:pt x="452857" y="1082573"/>
                    <a:pt x="428495" y="1072319"/>
                    <a:pt x="404502" y="1066991"/>
                  </a:cubicBezTo>
                  <a:cubicBezTo>
                    <a:pt x="366435" y="1056938"/>
                    <a:pt x="333092" y="1033984"/>
                    <a:pt x="294623" y="1025439"/>
                  </a:cubicBezTo>
                  <a:cubicBezTo>
                    <a:pt x="279309" y="1020479"/>
                    <a:pt x="265871" y="1011231"/>
                    <a:pt x="250959" y="1005333"/>
                  </a:cubicBezTo>
                  <a:cubicBezTo>
                    <a:pt x="298979" y="1046014"/>
                    <a:pt x="360202" y="1062970"/>
                    <a:pt x="417705" y="1085187"/>
                  </a:cubicBezTo>
                  <a:cubicBezTo>
                    <a:pt x="386675" y="1081769"/>
                    <a:pt x="354773" y="1078452"/>
                    <a:pt x="325988" y="1065550"/>
                  </a:cubicBezTo>
                  <a:cubicBezTo>
                    <a:pt x="304743" y="1056536"/>
                    <a:pt x="284101" y="1046181"/>
                    <a:pt x="263056" y="1036765"/>
                  </a:cubicBezTo>
                  <a:cubicBezTo>
                    <a:pt x="240504" y="1026645"/>
                    <a:pt x="225659" y="1004394"/>
                    <a:pt x="202135" y="996017"/>
                  </a:cubicBezTo>
                  <a:cubicBezTo>
                    <a:pt x="193825" y="991862"/>
                    <a:pt x="182766" y="991594"/>
                    <a:pt x="177774" y="982881"/>
                  </a:cubicBezTo>
                  <a:cubicBezTo>
                    <a:pt x="163498" y="960865"/>
                    <a:pt x="148084" y="938145"/>
                    <a:pt x="124794" y="924942"/>
                  </a:cubicBezTo>
                  <a:cubicBezTo>
                    <a:pt x="122180" y="915995"/>
                    <a:pt x="118628" y="907350"/>
                    <a:pt x="114004" y="899274"/>
                  </a:cubicBezTo>
                  <a:cubicBezTo>
                    <a:pt x="114808" y="906110"/>
                    <a:pt x="115881" y="912912"/>
                    <a:pt x="116819" y="919782"/>
                  </a:cubicBezTo>
                  <a:cubicBezTo>
                    <a:pt x="90514" y="890293"/>
                    <a:pt x="71915" y="855275"/>
                    <a:pt x="55764" y="819486"/>
                  </a:cubicBezTo>
                  <a:cubicBezTo>
                    <a:pt x="25002" y="766005"/>
                    <a:pt x="8414" y="705285"/>
                    <a:pt x="1444" y="644263"/>
                  </a:cubicBezTo>
                  <a:cubicBezTo>
                    <a:pt x="5264" y="587631"/>
                    <a:pt x="-8307" y="529223"/>
                    <a:pt x="9218" y="474099"/>
                  </a:cubicBezTo>
                  <a:cubicBezTo>
                    <a:pt x="23393" y="439048"/>
                    <a:pt x="17629" y="398266"/>
                    <a:pt x="40148" y="366164"/>
                  </a:cubicBezTo>
                  <a:cubicBezTo>
                    <a:pt x="36261" y="366264"/>
                    <a:pt x="32374" y="366398"/>
                    <a:pt x="28520" y="366532"/>
                  </a:cubicBezTo>
                  <a:cubicBezTo>
                    <a:pt x="37769" y="357551"/>
                    <a:pt x="48090" y="348638"/>
                    <a:pt x="51675" y="335669"/>
                  </a:cubicBezTo>
                  <a:cubicBezTo>
                    <a:pt x="57674" y="321026"/>
                    <a:pt x="52111" y="304840"/>
                    <a:pt x="55998" y="289861"/>
                  </a:cubicBezTo>
                  <a:cubicBezTo>
                    <a:pt x="63136" y="277094"/>
                    <a:pt x="80427" y="277261"/>
                    <a:pt x="88536" y="265701"/>
                  </a:cubicBezTo>
                  <a:cubicBezTo>
                    <a:pt x="99494" y="252095"/>
                    <a:pt x="111156" y="238792"/>
                    <a:pt x="118494" y="222808"/>
                  </a:cubicBezTo>
                  <a:cubicBezTo>
                    <a:pt x="114071" y="219323"/>
                    <a:pt x="109681" y="215905"/>
                    <a:pt x="105224" y="212487"/>
                  </a:cubicBezTo>
                  <a:cubicBezTo>
                    <a:pt x="119667" y="190839"/>
                    <a:pt x="144129" y="181390"/>
                    <a:pt x="161387" y="162892"/>
                  </a:cubicBezTo>
                  <a:cubicBezTo>
                    <a:pt x="171809" y="153141"/>
                    <a:pt x="183403" y="144830"/>
                    <a:pt x="194495" y="135916"/>
                  </a:cubicBezTo>
                  <a:cubicBezTo>
                    <a:pt x="195735" y="128544"/>
                    <a:pt x="196908" y="120569"/>
                    <a:pt x="202370" y="114939"/>
                  </a:cubicBezTo>
                  <a:cubicBezTo>
                    <a:pt x="215271" y="107936"/>
                    <a:pt x="229949" y="105456"/>
                    <a:pt x="243721" y="100731"/>
                  </a:cubicBezTo>
                  <a:cubicBezTo>
                    <a:pt x="242649" y="105724"/>
                    <a:pt x="241644" y="110684"/>
                    <a:pt x="240739" y="115743"/>
                  </a:cubicBezTo>
                  <a:cubicBezTo>
                    <a:pt x="252266" y="112594"/>
                    <a:pt x="253238" y="101502"/>
                    <a:pt x="251663" y="91482"/>
                  </a:cubicBezTo>
                  <a:cubicBezTo>
                    <a:pt x="258633" y="85886"/>
                    <a:pt x="265603" y="80357"/>
                    <a:pt x="272607" y="74861"/>
                  </a:cubicBezTo>
                  <a:cubicBezTo>
                    <a:pt x="267513" y="75096"/>
                    <a:pt x="262420" y="75397"/>
                    <a:pt x="257360" y="75666"/>
                  </a:cubicBezTo>
                  <a:cubicBezTo>
                    <a:pt x="263358" y="71946"/>
                    <a:pt x="269155" y="67657"/>
                    <a:pt x="275891" y="65378"/>
                  </a:cubicBezTo>
                  <a:cubicBezTo>
                    <a:pt x="289194" y="63501"/>
                    <a:pt x="301492" y="71242"/>
                    <a:pt x="314494" y="71745"/>
                  </a:cubicBezTo>
                  <a:cubicBezTo>
                    <a:pt x="334165" y="65210"/>
                    <a:pt x="351858" y="53683"/>
                    <a:pt x="370892" y="45540"/>
                  </a:cubicBezTo>
                  <a:cubicBezTo>
                    <a:pt x="358392" y="46579"/>
                    <a:pt x="345994" y="48187"/>
                    <a:pt x="333494" y="48657"/>
                  </a:cubicBezTo>
                  <a:cubicBezTo>
                    <a:pt x="348842" y="38738"/>
                    <a:pt x="367339" y="40246"/>
                    <a:pt x="384664" y="37531"/>
                  </a:cubicBezTo>
                  <a:cubicBezTo>
                    <a:pt x="411170" y="31566"/>
                    <a:pt x="437878" y="26372"/>
                    <a:pt x="464719" y="22050"/>
                  </a:cubicBezTo>
                  <a:cubicBezTo>
                    <a:pt x="459927" y="20006"/>
                    <a:pt x="450411" y="15917"/>
                    <a:pt x="445619" y="13873"/>
                  </a:cubicBezTo>
                  <a:cubicBezTo>
                    <a:pt x="455705" y="12332"/>
                    <a:pt x="465792" y="10891"/>
                    <a:pt x="475945" y="9617"/>
                  </a:cubicBezTo>
                  <a:cubicBezTo>
                    <a:pt x="474102" y="14677"/>
                    <a:pt x="472427" y="19838"/>
                    <a:pt x="470684" y="24965"/>
                  </a:cubicBezTo>
                  <a:cubicBezTo>
                    <a:pt x="480201" y="23390"/>
                    <a:pt x="490086" y="22418"/>
                    <a:pt x="499670" y="20676"/>
                  </a:cubicBezTo>
                  <a:cubicBezTo>
                    <a:pt x="498933" y="13773"/>
                    <a:pt x="498095" y="6870"/>
                    <a:pt x="497392" y="0"/>
                  </a:cubicBezTo>
                  <a:moveTo>
                    <a:pt x="270362" y="81597"/>
                  </a:moveTo>
                  <a:cubicBezTo>
                    <a:pt x="270429" y="84077"/>
                    <a:pt x="270563" y="89002"/>
                    <a:pt x="270630" y="91449"/>
                  </a:cubicBezTo>
                  <a:cubicBezTo>
                    <a:pt x="279543" y="88734"/>
                    <a:pt x="288356" y="85618"/>
                    <a:pt x="296969" y="82032"/>
                  </a:cubicBezTo>
                  <a:cubicBezTo>
                    <a:pt x="288088" y="81865"/>
                    <a:pt x="279208" y="81597"/>
                    <a:pt x="270362" y="81597"/>
                  </a:cubicBezTo>
                  <a:moveTo>
                    <a:pt x="210312" y="114571"/>
                  </a:moveTo>
                  <a:cubicBezTo>
                    <a:pt x="210814" y="115643"/>
                    <a:pt x="211753" y="117821"/>
                    <a:pt x="212222" y="118893"/>
                  </a:cubicBezTo>
                  <a:cubicBezTo>
                    <a:pt x="220934" y="120938"/>
                    <a:pt x="215070" y="107232"/>
                    <a:pt x="210312" y="114571"/>
                  </a:cubicBezTo>
                  <a:moveTo>
                    <a:pt x="226396" y="115241"/>
                  </a:moveTo>
                  <a:cubicBezTo>
                    <a:pt x="222811" y="119597"/>
                    <a:pt x="230418" y="124858"/>
                    <a:pt x="233601" y="120468"/>
                  </a:cubicBezTo>
                  <a:cubicBezTo>
                    <a:pt x="237019" y="116079"/>
                    <a:pt x="229513" y="110784"/>
                    <a:pt x="226396" y="115241"/>
                  </a:cubicBezTo>
                  <a:moveTo>
                    <a:pt x="530667" y="134107"/>
                  </a:moveTo>
                  <a:cubicBezTo>
                    <a:pt x="529963" y="135045"/>
                    <a:pt x="528623" y="136955"/>
                    <a:pt x="527919" y="137894"/>
                  </a:cubicBezTo>
                  <a:cubicBezTo>
                    <a:pt x="530768" y="148416"/>
                    <a:pt x="541893" y="132297"/>
                    <a:pt x="530667" y="134107"/>
                  </a:cubicBezTo>
                  <a:moveTo>
                    <a:pt x="470416" y="142317"/>
                  </a:moveTo>
                  <a:cubicBezTo>
                    <a:pt x="467568" y="155654"/>
                    <a:pt x="483787" y="139569"/>
                    <a:pt x="470416" y="142317"/>
                  </a:cubicBezTo>
                  <a:moveTo>
                    <a:pt x="238091" y="195397"/>
                  </a:moveTo>
                  <a:cubicBezTo>
                    <a:pt x="250926" y="192146"/>
                    <a:pt x="258164" y="180987"/>
                    <a:pt x="262721" y="169426"/>
                  </a:cubicBezTo>
                  <a:cubicBezTo>
                    <a:pt x="251965" y="175257"/>
                    <a:pt x="241945" y="183300"/>
                    <a:pt x="238091" y="195397"/>
                  </a:cubicBezTo>
                  <a:moveTo>
                    <a:pt x="202370" y="188427"/>
                  </a:moveTo>
                  <a:cubicBezTo>
                    <a:pt x="199320" y="201831"/>
                    <a:pt x="215774" y="185344"/>
                    <a:pt x="202370" y="188427"/>
                  </a:cubicBezTo>
                  <a:moveTo>
                    <a:pt x="121946" y="198480"/>
                  </a:moveTo>
                  <a:cubicBezTo>
                    <a:pt x="118896" y="211884"/>
                    <a:pt x="135350" y="195397"/>
                    <a:pt x="121946" y="198480"/>
                  </a:cubicBezTo>
                  <a:moveTo>
                    <a:pt x="135350" y="198480"/>
                  </a:moveTo>
                  <a:cubicBezTo>
                    <a:pt x="132300" y="211884"/>
                    <a:pt x="148754" y="195397"/>
                    <a:pt x="135350" y="198480"/>
                  </a:cubicBezTo>
                  <a:moveTo>
                    <a:pt x="191244" y="197776"/>
                  </a:moveTo>
                  <a:cubicBezTo>
                    <a:pt x="187458" y="206790"/>
                    <a:pt x="183872" y="215871"/>
                    <a:pt x="180722" y="225154"/>
                  </a:cubicBezTo>
                  <a:cubicBezTo>
                    <a:pt x="186754" y="217279"/>
                    <a:pt x="192685" y="209337"/>
                    <a:pt x="198751" y="201495"/>
                  </a:cubicBezTo>
                  <a:cubicBezTo>
                    <a:pt x="196874" y="200557"/>
                    <a:pt x="193121" y="198681"/>
                    <a:pt x="191244" y="197776"/>
                  </a:cubicBezTo>
                  <a:moveTo>
                    <a:pt x="214534" y="210744"/>
                  </a:moveTo>
                  <a:cubicBezTo>
                    <a:pt x="206726" y="217882"/>
                    <a:pt x="208703" y="229309"/>
                    <a:pt x="209440" y="238691"/>
                  </a:cubicBezTo>
                  <a:cubicBezTo>
                    <a:pt x="199421" y="238323"/>
                    <a:pt x="186486" y="236547"/>
                    <a:pt x="180186" y="246399"/>
                  </a:cubicBezTo>
                  <a:cubicBezTo>
                    <a:pt x="169228" y="263288"/>
                    <a:pt x="158974" y="280747"/>
                    <a:pt x="146844" y="296932"/>
                  </a:cubicBezTo>
                  <a:cubicBezTo>
                    <a:pt x="139807" y="306114"/>
                    <a:pt x="137327" y="317909"/>
                    <a:pt x="137830" y="329303"/>
                  </a:cubicBezTo>
                  <a:cubicBezTo>
                    <a:pt x="138466" y="343946"/>
                    <a:pt x="136087" y="358925"/>
                    <a:pt x="140376" y="373234"/>
                  </a:cubicBezTo>
                  <a:cubicBezTo>
                    <a:pt x="144264" y="355139"/>
                    <a:pt x="159108" y="343042"/>
                    <a:pt x="171038" y="330107"/>
                  </a:cubicBezTo>
                  <a:cubicBezTo>
                    <a:pt x="164537" y="331012"/>
                    <a:pt x="158036" y="331983"/>
                    <a:pt x="151535" y="332955"/>
                  </a:cubicBezTo>
                  <a:cubicBezTo>
                    <a:pt x="156327" y="323137"/>
                    <a:pt x="166581" y="319115"/>
                    <a:pt x="174121" y="312246"/>
                  </a:cubicBezTo>
                  <a:cubicBezTo>
                    <a:pt x="185950" y="289694"/>
                    <a:pt x="204079" y="271196"/>
                    <a:pt x="214735" y="247873"/>
                  </a:cubicBezTo>
                  <a:cubicBezTo>
                    <a:pt x="214567" y="253134"/>
                    <a:pt x="214400" y="258429"/>
                    <a:pt x="214266" y="263757"/>
                  </a:cubicBezTo>
                  <a:cubicBezTo>
                    <a:pt x="229345" y="245293"/>
                    <a:pt x="235712" y="221769"/>
                    <a:pt x="245464" y="200423"/>
                  </a:cubicBezTo>
                  <a:cubicBezTo>
                    <a:pt x="235076" y="203607"/>
                    <a:pt x="223649" y="204645"/>
                    <a:pt x="214534" y="210744"/>
                  </a:cubicBezTo>
                  <a:moveTo>
                    <a:pt x="155389" y="245226"/>
                  </a:moveTo>
                  <a:cubicBezTo>
                    <a:pt x="150966" y="247505"/>
                    <a:pt x="150932" y="249750"/>
                    <a:pt x="155288" y="252029"/>
                  </a:cubicBezTo>
                  <a:cubicBezTo>
                    <a:pt x="159712" y="249716"/>
                    <a:pt x="159745" y="247438"/>
                    <a:pt x="155389" y="245226"/>
                  </a:cubicBezTo>
                  <a:moveTo>
                    <a:pt x="62432" y="295625"/>
                  </a:moveTo>
                  <a:cubicBezTo>
                    <a:pt x="60991" y="300283"/>
                    <a:pt x="62600" y="301891"/>
                    <a:pt x="67291" y="300484"/>
                  </a:cubicBezTo>
                  <a:cubicBezTo>
                    <a:pt x="68766" y="295759"/>
                    <a:pt x="67124" y="294117"/>
                    <a:pt x="62432" y="295625"/>
                  </a:cubicBezTo>
                  <a:moveTo>
                    <a:pt x="108408" y="333759"/>
                  </a:moveTo>
                  <a:cubicBezTo>
                    <a:pt x="100701" y="345253"/>
                    <a:pt x="121577" y="336373"/>
                    <a:pt x="108408" y="333759"/>
                  </a:cubicBezTo>
                  <a:moveTo>
                    <a:pt x="138433" y="379936"/>
                  </a:moveTo>
                  <a:cubicBezTo>
                    <a:pt x="133674" y="379668"/>
                    <a:pt x="132770" y="387844"/>
                    <a:pt x="137897" y="387911"/>
                  </a:cubicBezTo>
                  <a:cubicBezTo>
                    <a:pt x="142622" y="388113"/>
                    <a:pt x="143526" y="379936"/>
                    <a:pt x="138433" y="379936"/>
                  </a:cubicBezTo>
                  <a:moveTo>
                    <a:pt x="165174" y="402689"/>
                  </a:moveTo>
                  <a:cubicBezTo>
                    <a:pt x="167788" y="402522"/>
                    <a:pt x="172982" y="402153"/>
                    <a:pt x="175595" y="401986"/>
                  </a:cubicBezTo>
                  <a:cubicBezTo>
                    <a:pt x="174054" y="396188"/>
                    <a:pt x="172479" y="390425"/>
                    <a:pt x="170870" y="384694"/>
                  </a:cubicBezTo>
                  <a:cubicBezTo>
                    <a:pt x="168960" y="390659"/>
                    <a:pt x="167084" y="396658"/>
                    <a:pt x="165174" y="402689"/>
                  </a:cubicBezTo>
                  <a:moveTo>
                    <a:pt x="116350" y="437339"/>
                  </a:moveTo>
                  <a:cubicBezTo>
                    <a:pt x="119768" y="429095"/>
                    <a:pt x="122951" y="420751"/>
                    <a:pt x="125833" y="412307"/>
                  </a:cubicBezTo>
                  <a:cubicBezTo>
                    <a:pt x="121946" y="416764"/>
                    <a:pt x="118092" y="421321"/>
                    <a:pt x="114239" y="425845"/>
                  </a:cubicBezTo>
                  <a:cubicBezTo>
                    <a:pt x="117321" y="415054"/>
                    <a:pt x="120605" y="404331"/>
                    <a:pt x="123219" y="393441"/>
                  </a:cubicBezTo>
                  <a:cubicBezTo>
                    <a:pt x="112496" y="405705"/>
                    <a:pt x="104420" y="422929"/>
                    <a:pt x="116350" y="437339"/>
                  </a:cubicBezTo>
                  <a:moveTo>
                    <a:pt x="103348" y="427219"/>
                  </a:moveTo>
                  <a:cubicBezTo>
                    <a:pt x="99963" y="436635"/>
                    <a:pt x="96914" y="446185"/>
                    <a:pt x="94032" y="455769"/>
                  </a:cubicBezTo>
                  <a:cubicBezTo>
                    <a:pt x="99293" y="458718"/>
                    <a:pt x="104621" y="461499"/>
                    <a:pt x="110016" y="464314"/>
                  </a:cubicBezTo>
                  <a:cubicBezTo>
                    <a:pt x="109179" y="451748"/>
                    <a:pt x="106230" y="439416"/>
                    <a:pt x="103348" y="427219"/>
                  </a:cubicBezTo>
                  <a:moveTo>
                    <a:pt x="152540" y="437640"/>
                  </a:moveTo>
                  <a:cubicBezTo>
                    <a:pt x="149625" y="441729"/>
                    <a:pt x="156696" y="446051"/>
                    <a:pt x="159377" y="442064"/>
                  </a:cubicBezTo>
                  <a:cubicBezTo>
                    <a:pt x="162091" y="438009"/>
                    <a:pt x="155154" y="433753"/>
                    <a:pt x="152540" y="437640"/>
                  </a:cubicBezTo>
                  <a:moveTo>
                    <a:pt x="95406" y="465688"/>
                  </a:moveTo>
                  <a:cubicBezTo>
                    <a:pt x="91653" y="476713"/>
                    <a:pt x="87933" y="487805"/>
                    <a:pt x="85889" y="499299"/>
                  </a:cubicBezTo>
                  <a:cubicBezTo>
                    <a:pt x="90413" y="499265"/>
                    <a:pt x="94970" y="499232"/>
                    <a:pt x="99494" y="499198"/>
                  </a:cubicBezTo>
                  <a:cubicBezTo>
                    <a:pt x="100634" y="490553"/>
                    <a:pt x="102309" y="482008"/>
                    <a:pt x="104085" y="473496"/>
                  </a:cubicBezTo>
                  <a:cubicBezTo>
                    <a:pt x="101203" y="470849"/>
                    <a:pt x="98288" y="468268"/>
                    <a:pt x="95406" y="465688"/>
                  </a:cubicBezTo>
                  <a:moveTo>
                    <a:pt x="38171" y="479963"/>
                  </a:moveTo>
                  <a:cubicBezTo>
                    <a:pt x="35122" y="493367"/>
                    <a:pt x="51575" y="476880"/>
                    <a:pt x="38171" y="479963"/>
                  </a:cubicBezTo>
                  <a:moveTo>
                    <a:pt x="37903" y="500572"/>
                  </a:moveTo>
                  <a:cubicBezTo>
                    <a:pt x="33144" y="500304"/>
                    <a:pt x="32240" y="508480"/>
                    <a:pt x="37367" y="508547"/>
                  </a:cubicBezTo>
                  <a:cubicBezTo>
                    <a:pt x="42092" y="508748"/>
                    <a:pt x="42996" y="500572"/>
                    <a:pt x="37903" y="500572"/>
                  </a:cubicBezTo>
                  <a:moveTo>
                    <a:pt x="85152" y="511630"/>
                  </a:moveTo>
                  <a:cubicBezTo>
                    <a:pt x="79422" y="513138"/>
                    <a:pt x="80259" y="523962"/>
                    <a:pt x="86894" y="522286"/>
                  </a:cubicBezTo>
                  <a:cubicBezTo>
                    <a:pt x="92792" y="520913"/>
                    <a:pt x="91351" y="510323"/>
                    <a:pt x="85152" y="511630"/>
                  </a:cubicBezTo>
                  <a:moveTo>
                    <a:pt x="132803" y="530195"/>
                  </a:moveTo>
                  <a:cubicBezTo>
                    <a:pt x="131362" y="534853"/>
                    <a:pt x="132971" y="536461"/>
                    <a:pt x="137662" y="535054"/>
                  </a:cubicBezTo>
                  <a:cubicBezTo>
                    <a:pt x="139103" y="530329"/>
                    <a:pt x="137495" y="528687"/>
                    <a:pt x="132803" y="530195"/>
                  </a:cubicBezTo>
                  <a:moveTo>
                    <a:pt x="142420" y="534853"/>
                  </a:moveTo>
                  <a:cubicBezTo>
                    <a:pt x="138600" y="537735"/>
                    <a:pt x="143493" y="544336"/>
                    <a:pt x="147313" y="541287"/>
                  </a:cubicBezTo>
                  <a:cubicBezTo>
                    <a:pt x="151133" y="538304"/>
                    <a:pt x="146241" y="531736"/>
                    <a:pt x="142420" y="534853"/>
                  </a:cubicBezTo>
                  <a:moveTo>
                    <a:pt x="81767" y="533814"/>
                  </a:moveTo>
                  <a:cubicBezTo>
                    <a:pt x="78182" y="550703"/>
                    <a:pt x="79254" y="567961"/>
                    <a:pt x="83208" y="584649"/>
                  </a:cubicBezTo>
                  <a:cubicBezTo>
                    <a:pt x="84649" y="573054"/>
                    <a:pt x="85554" y="561728"/>
                    <a:pt x="85889" y="550167"/>
                  </a:cubicBezTo>
                  <a:cubicBezTo>
                    <a:pt x="89642" y="551742"/>
                    <a:pt x="93429" y="553317"/>
                    <a:pt x="97182" y="554959"/>
                  </a:cubicBezTo>
                  <a:cubicBezTo>
                    <a:pt x="92558" y="547553"/>
                    <a:pt x="87330" y="540516"/>
                    <a:pt x="81767" y="533814"/>
                  </a:cubicBezTo>
                  <a:moveTo>
                    <a:pt x="28151" y="561460"/>
                  </a:moveTo>
                  <a:cubicBezTo>
                    <a:pt x="22354" y="561661"/>
                    <a:pt x="22354" y="571412"/>
                    <a:pt x="28151" y="571647"/>
                  </a:cubicBezTo>
                  <a:cubicBezTo>
                    <a:pt x="33882" y="571580"/>
                    <a:pt x="33882" y="561460"/>
                    <a:pt x="28151" y="561460"/>
                  </a:cubicBezTo>
                  <a:moveTo>
                    <a:pt x="77076" y="604688"/>
                  </a:moveTo>
                  <a:cubicBezTo>
                    <a:pt x="79422" y="611322"/>
                    <a:pt x="83007" y="617488"/>
                    <a:pt x="87866" y="622682"/>
                  </a:cubicBezTo>
                  <a:cubicBezTo>
                    <a:pt x="84850" y="616315"/>
                    <a:pt x="81265" y="610284"/>
                    <a:pt x="77076" y="604688"/>
                  </a:cubicBezTo>
                  <a:moveTo>
                    <a:pt x="76607" y="633607"/>
                  </a:moveTo>
                  <a:cubicBezTo>
                    <a:pt x="81265" y="640912"/>
                    <a:pt x="85822" y="648351"/>
                    <a:pt x="90949" y="655388"/>
                  </a:cubicBezTo>
                  <a:cubicBezTo>
                    <a:pt x="90178" y="648150"/>
                    <a:pt x="89274" y="640979"/>
                    <a:pt x="88235" y="633808"/>
                  </a:cubicBezTo>
                  <a:cubicBezTo>
                    <a:pt x="85319" y="633774"/>
                    <a:pt x="79522" y="633674"/>
                    <a:pt x="76607" y="633607"/>
                  </a:cubicBezTo>
                  <a:moveTo>
                    <a:pt x="90011" y="693858"/>
                  </a:moveTo>
                  <a:cubicBezTo>
                    <a:pt x="93529" y="694662"/>
                    <a:pt x="97081" y="695499"/>
                    <a:pt x="100634" y="696371"/>
                  </a:cubicBezTo>
                  <a:cubicBezTo>
                    <a:pt x="98254" y="685815"/>
                    <a:pt x="95439" y="675360"/>
                    <a:pt x="92290" y="665073"/>
                  </a:cubicBezTo>
                  <a:cubicBezTo>
                    <a:pt x="91284" y="674589"/>
                    <a:pt x="90614" y="684207"/>
                    <a:pt x="90011" y="693858"/>
                  </a:cubicBezTo>
                  <a:moveTo>
                    <a:pt x="101806" y="722040"/>
                  </a:moveTo>
                  <a:cubicBezTo>
                    <a:pt x="98958" y="735376"/>
                    <a:pt x="115177" y="719292"/>
                    <a:pt x="101806" y="722040"/>
                  </a:cubicBezTo>
                  <a:moveTo>
                    <a:pt x="80360" y="721671"/>
                  </a:moveTo>
                  <a:cubicBezTo>
                    <a:pt x="85319" y="738928"/>
                    <a:pt x="95842" y="753773"/>
                    <a:pt x="101706" y="770696"/>
                  </a:cubicBezTo>
                  <a:cubicBezTo>
                    <a:pt x="115948" y="810003"/>
                    <a:pt x="142085" y="843446"/>
                    <a:pt x="169061" y="874878"/>
                  </a:cubicBezTo>
                  <a:cubicBezTo>
                    <a:pt x="148452" y="839458"/>
                    <a:pt x="123990" y="806116"/>
                    <a:pt x="106598" y="768920"/>
                  </a:cubicBezTo>
                  <a:cubicBezTo>
                    <a:pt x="98723" y="752768"/>
                    <a:pt x="97350" y="731590"/>
                    <a:pt x="80360" y="721671"/>
                  </a:cubicBezTo>
                  <a:moveTo>
                    <a:pt x="113736" y="739130"/>
                  </a:moveTo>
                  <a:cubicBezTo>
                    <a:pt x="110687" y="743184"/>
                    <a:pt x="114172" y="752902"/>
                    <a:pt x="119868" y="751729"/>
                  </a:cubicBezTo>
                  <a:cubicBezTo>
                    <a:pt x="122918" y="747641"/>
                    <a:pt x="119399" y="737823"/>
                    <a:pt x="113736" y="739130"/>
                  </a:cubicBezTo>
                  <a:moveTo>
                    <a:pt x="119332" y="756320"/>
                  </a:moveTo>
                  <a:cubicBezTo>
                    <a:pt x="117523" y="761246"/>
                    <a:pt x="115747" y="766273"/>
                    <a:pt x="114138" y="771333"/>
                  </a:cubicBezTo>
                  <a:cubicBezTo>
                    <a:pt x="121343" y="773879"/>
                    <a:pt x="128581" y="776292"/>
                    <a:pt x="135920" y="778504"/>
                  </a:cubicBezTo>
                  <a:cubicBezTo>
                    <a:pt x="130658" y="770863"/>
                    <a:pt x="125062" y="763525"/>
                    <a:pt x="119332" y="756320"/>
                  </a:cubicBezTo>
                  <a:moveTo>
                    <a:pt x="140410" y="771467"/>
                  </a:moveTo>
                  <a:cubicBezTo>
                    <a:pt x="137662" y="775454"/>
                    <a:pt x="144599" y="779710"/>
                    <a:pt x="147246" y="775890"/>
                  </a:cubicBezTo>
                  <a:cubicBezTo>
                    <a:pt x="150128" y="771701"/>
                    <a:pt x="143091" y="767412"/>
                    <a:pt x="140410" y="771467"/>
                  </a:cubicBezTo>
                  <a:moveTo>
                    <a:pt x="123286" y="788188"/>
                  </a:moveTo>
                  <a:cubicBezTo>
                    <a:pt x="140477" y="808060"/>
                    <a:pt x="154350" y="830377"/>
                    <a:pt x="166983" y="853432"/>
                  </a:cubicBezTo>
                  <a:cubicBezTo>
                    <a:pt x="181393" y="871460"/>
                    <a:pt x="198918" y="886875"/>
                    <a:pt x="216846" y="901351"/>
                  </a:cubicBezTo>
                  <a:cubicBezTo>
                    <a:pt x="201767" y="878297"/>
                    <a:pt x="177975" y="861877"/>
                    <a:pt x="164939" y="837481"/>
                  </a:cubicBezTo>
                  <a:cubicBezTo>
                    <a:pt x="157064" y="816571"/>
                    <a:pt x="143761" y="797973"/>
                    <a:pt x="123286" y="788188"/>
                  </a:cubicBezTo>
                  <a:moveTo>
                    <a:pt x="150429" y="788858"/>
                  </a:moveTo>
                  <a:cubicBezTo>
                    <a:pt x="146978" y="792645"/>
                    <a:pt x="153311" y="798945"/>
                    <a:pt x="157131" y="795560"/>
                  </a:cubicBezTo>
                  <a:cubicBezTo>
                    <a:pt x="160717" y="791673"/>
                    <a:pt x="154283" y="785239"/>
                    <a:pt x="150429" y="788858"/>
                  </a:cubicBezTo>
                  <a:moveTo>
                    <a:pt x="166983" y="822569"/>
                  </a:moveTo>
                  <a:cubicBezTo>
                    <a:pt x="163264" y="826021"/>
                    <a:pt x="168826" y="833159"/>
                    <a:pt x="173015" y="829941"/>
                  </a:cubicBezTo>
                  <a:cubicBezTo>
                    <a:pt x="176701" y="826423"/>
                    <a:pt x="171172" y="819285"/>
                    <a:pt x="166983" y="822569"/>
                  </a:cubicBezTo>
                  <a:moveTo>
                    <a:pt x="177539" y="833561"/>
                  </a:moveTo>
                  <a:cubicBezTo>
                    <a:pt x="181962" y="838051"/>
                    <a:pt x="186453" y="842474"/>
                    <a:pt x="191043" y="846864"/>
                  </a:cubicBezTo>
                  <a:cubicBezTo>
                    <a:pt x="190909" y="841871"/>
                    <a:pt x="190742" y="836912"/>
                    <a:pt x="190541" y="831986"/>
                  </a:cubicBezTo>
                  <a:cubicBezTo>
                    <a:pt x="186185" y="832455"/>
                    <a:pt x="181862" y="832957"/>
                    <a:pt x="177539" y="833561"/>
                  </a:cubicBezTo>
                  <a:moveTo>
                    <a:pt x="136154" y="855242"/>
                  </a:moveTo>
                  <a:cubicBezTo>
                    <a:pt x="134713" y="859899"/>
                    <a:pt x="136322" y="861508"/>
                    <a:pt x="141013" y="860100"/>
                  </a:cubicBezTo>
                  <a:cubicBezTo>
                    <a:pt x="142454" y="855342"/>
                    <a:pt x="140846" y="853734"/>
                    <a:pt x="136154" y="855242"/>
                  </a:cubicBezTo>
                  <a:moveTo>
                    <a:pt x="141315" y="863385"/>
                  </a:moveTo>
                  <a:cubicBezTo>
                    <a:pt x="148787" y="879302"/>
                    <a:pt x="162158" y="890997"/>
                    <a:pt x="174724" y="902926"/>
                  </a:cubicBezTo>
                  <a:cubicBezTo>
                    <a:pt x="166011" y="887914"/>
                    <a:pt x="154015" y="875080"/>
                    <a:pt x="141315" y="863385"/>
                  </a:cubicBezTo>
                  <a:moveTo>
                    <a:pt x="172713" y="879603"/>
                  </a:moveTo>
                  <a:cubicBezTo>
                    <a:pt x="178310" y="885702"/>
                    <a:pt x="184006" y="891801"/>
                    <a:pt x="189770" y="897866"/>
                  </a:cubicBezTo>
                  <a:cubicBezTo>
                    <a:pt x="184476" y="891399"/>
                    <a:pt x="178779" y="885300"/>
                    <a:pt x="172713" y="879603"/>
                  </a:cubicBezTo>
                  <a:moveTo>
                    <a:pt x="144364" y="890259"/>
                  </a:moveTo>
                  <a:cubicBezTo>
                    <a:pt x="150831" y="902256"/>
                    <a:pt x="161086" y="911438"/>
                    <a:pt x="171842" y="919648"/>
                  </a:cubicBezTo>
                  <a:cubicBezTo>
                    <a:pt x="163498" y="909126"/>
                    <a:pt x="154216" y="899307"/>
                    <a:pt x="144364" y="890259"/>
                  </a:cubicBezTo>
                  <a:moveTo>
                    <a:pt x="222844" y="906813"/>
                  </a:moveTo>
                  <a:cubicBezTo>
                    <a:pt x="218991" y="909695"/>
                    <a:pt x="223917" y="916297"/>
                    <a:pt x="227737" y="913247"/>
                  </a:cubicBezTo>
                  <a:cubicBezTo>
                    <a:pt x="231557" y="910265"/>
                    <a:pt x="226665" y="903697"/>
                    <a:pt x="222844" y="906813"/>
                  </a:cubicBezTo>
                  <a:moveTo>
                    <a:pt x="262889" y="912745"/>
                  </a:moveTo>
                  <a:cubicBezTo>
                    <a:pt x="255885" y="916230"/>
                    <a:pt x="265670" y="924875"/>
                    <a:pt x="269758" y="919480"/>
                  </a:cubicBezTo>
                  <a:cubicBezTo>
                    <a:pt x="272841" y="915425"/>
                    <a:pt x="266675" y="910801"/>
                    <a:pt x="262889" y="912745"/>
                  </a:cubicBezTo>
                  <a:moveTo>
                    <a:pt x="204816" y="916062"/>
                  </a:moveTo>
                  <a:cubicBezTo>
                    <a:pt x="202738" y="921792"/>
                    <a:pt x="215137" y="925378"/>
                    <a:pt x="215975" y="919112"/>
                  </a:cubicBezTo>
                  <a:cubicBezTo>
                    <a:pt x="214701" y="914789"/>
                    <a:pt x="207999" y="912678"/>
                    <a:pt x="204816" y="916062"/>
                  </a:cubicBezTo>
                  <a:moveTo>
                    <a:pt x="202973" y="930672"/>
                  </a:moveTo>
                  <a:cubicBezTo>
                    <a:pt x="199387" y="934493"/>
                    <a:pt x="205821" y="940926"/>
                    <a:pt x="209675" y="937374"/>
                  </a:cubicBezTo>
                  <a:cubicBezTo>
                    <a:pt x="213093" y="933521"/>
                    <a:pt x="206760" y="927221"/>
                    <a:pt x="202973" y="930672"/>
                  </a:cubicBezTo>
                  <a:moveTo>
                    <a:pt x="222911" y="950343"/>
                  </a:moveTo>
                  <a:cubicBezTo>
                    <a:pt x="219996" y="954431"/>
                    <a:pt x="227067" y="958754"/>
                    <a:pt x="229747" y="954766"/>
                  </a:cubicBezTo>
                  <a:cubicBezTo>
                    <a:pt x="232462" y="950712"/>
                    <a:pt x="225525" y="946456"/>
                    <a:pt x="222911" y="950343"/>
                  </a:cubicBezTo>
                  <a:moveTo>
                    <a:pt x="209910" y="957782"/>
                  </a:moveTo>
                  <a:cubicBezTo>
                    <a:pt x="207128" y="962675"/>
                    <a:pt x="214500" y="970047"/>
                    <a:pt x="219426" y="967299"/>
                  </a:cubicBezTo>
                  <a:cubicBezTo>
                    <a:pt x="221806" y="962474"/>
                    <a:pt x="214701" y="955369"/>
                    <a:pt x="209910" y="957782"/>
                  </a:cubicBezTo>
                  <a:moveTo>
                    <a:pt x="203308" y="968371"/>
                  </a:moveTo>
                  <a:cubicBezTo>
                    <a:pt x="209038" y="977586"/>
                    <a:pt x="217349" y="984691"/>
                    <a:pt x="227167" y="989282"/>
                  </a:cubicBezTo>
                  <a:cubicBezTo>
                    <a:pt x="220633" y="980837"/>
                    <a:pt x="212322" y="974001"/>
                    <a:pt x="203308" y="968371"/>
                  </a:cubicBezTo>
                  <a:moveTo>
                    <a:pt x="231289" y="975207"/>
                  </a:moveTo>
                  <a:cubicBezTo>
                    <a:pt x="241845" y="985796"/>
                    <a:pt x="252869" y="996352"/>
                    <a:pt x="266307" y="1003255"/>
                  </a:cubicBezTo>
                  <a:cubicBezTo>
                    <a:pt x="256455" y="991795"/>
                    <a:pt x="243755" y="983417"/>
                    <a:pt x="231289" y="975207"/>
                  </a:cubicBezTo>
                  <a:moveTo>
                    <a:pt x="271233" y="1003590"/>
                  </a:moveTo>
                  <a:cubicBezTo>
                    <a:pt x="268317" y="1008114"/>
                    <a:pt x="275824" y="1014246"/>
                    <a:pt x="279878" y="1010828"/>
                  </a:cubicBezTo>
                  <a:cubicBezTo>
                    <a:pt x="282760" y="1006238"/>
                    <a:pt x="275254" y="1000105"/>
                    <a:pt x="271233" y="1003590"/>
                  </a:cubicBezTo>
                  <a:moveTo>
                    <a:pt x="466529" y="1012973"/>
                  </a:moveTo>
                  <a:cubicBezTo>
                    <a:pt x="465390" y="1018971"/>
                    <a:pt x="477755" y="1018971"/>
                    <a:pt x="476649" y="1012973"/>
                  </a:cubicBezTo>
                  <a:cubicBezTo>
                    <a:pt x="474672" y="1009388"/>
                    <a:pt x="468473" y="1009388"/>
                    <a:pt x="466529" y="1012973"/>
                  </a:cubicBezTo>
                  <a:moveTo>
                    <a:pt x="329942" y="1026578"/>
                  </a:moveTo>
                  <a:cubicBezTo>
                    <a:pt x="339828" y="1030633"/>
                    <a:pt x="350115" y="1033749"/>
                    <a:pt x="360671" y="1035592"/>
                  </a:cubicBezTo>
                  <a:cubicBezTo>
                    <a:pt x="351121" y="1030532"/>
                    <a:pt x="341269" y="1021384"/>
                    <a:pt x="329942" y="1026578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9FE1E10-6DE9-CD1C-8C56-5343CE983B15}"/>
                </a:ext>
              </a:extLst>
            </p:cNvPr>
            <p:cNvSpPr/>
            <p:nvPr/>
          </p:nvSpPr>
          <p:spPr>
            <a:xfrm>
              <a:off x="6712083" y="3947898"/>
              <a:ext cx="10169" cy="8869"/>
            </a:xfrm>
            <a:custGeom>
              <a:avLst/>
              <a:gdLst>
                <a:gd name="connsiteX0" fmla="*/ 668 w 10169"/>
                <a:gd name="connsiteY0" fmla="*/ 1901 h 8869"/>
                <a:gd name="connsiteX1" fmla="*/ 9514 w 10169"/>
                <a:gd name="connsiteY1" fmla="*/ 6995 h 8869"/>
                <a:gd name="connsiteX2" fmla="*/ 668 w 10169"/>
                <a:gd name="connsiteY2" fmla="*/ 1901 h 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69" h="8869">
                  <a:moveTo>
                    <a:pt x="668" y="1901"/>
                  </a:moveTo>
                  <a:cubicBezTo>
                    <a:pt x="3784" y="-2690"/>
                    <a:pt x="12631" y="1834"/>
                    <a:pt x="9514" y="6995"/>
                  </a:cubicBezTo>
                  <a:cubicBezTo>
                    <a:pt x="6364" y="11552"/>
                    <a:pt x="-2482" y="6995"/>
                    <a:pt x="668" y="1901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45457A6-D8D3-E3DB-87CC-53DD0790740E}"/>
                </a:ext>
              </a:extLst>
            </p:cNvPr>
            <p:cNvSpPr/>
            <p:nvPr/>
          </p:nvSpPr>
          <p:spPr>
            <a:xfrm>
              <a:off x="6762513" y="3953918"/>
              <a:ext cx="6365" cy="6713"/>
            </a:xfrm>
            <a:custGeom>
              <a:avLst/>
              <a:gdLst>
                <a:gd name="connsiteX0" fmla="*/ 0 w 6365"/>
                <a:gd name="connsiteY0" fmla="*/ 2181 h 6713"/>
                <a:gd name="connsiteX1" fmla="*/ 1910 w 6365"/>
                <a:gd name="connsiteY1" fmla="*/ 6504 h 6713"/>
                <a:gd name="connsiteX2" fmla="*/ 0 w 6365"/>
                <a:gd name="connsiteY2" fmla="*/ 2181 h 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65" h="6713">
                  <a:moveTo>
                    <a:pt x="0" y="2181"/>
                  </a:moveTo>
                  <a:cubicBezTo>
                    <a:pt x="4725" y="-5158"/>
                    <a:pt x="10589" y="8548"/>
                    <a:pt x="1910" y="6504"/>
                  </a:cubicBezTo>
                  <a:cubicBezTo>
                    <a:pt x="1441" y="5431"/>
                    <a:pt x="503" y="3253"/>
                    <a:pt x="0" y="2181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5FCB1EE-3816-FC29-A768-2D8AFE949D1C}"/>
                </a:ext>
              </a:extLst>
            </p:cNvPr>
            <p:cNvSpPr/>
            <p:nvPr/>
          </p:nvSpPr>
          <p:spPr>
            <a:xfrm>
              <a:off x="6781659" y="3959008"/>
              <a:ext cx="5893" cy="5893"/>
            </a:xfrm>
            <a:custGeom>
              <a:avLst/>
              <a:gdLst>
                <a:gd name="connsiteX0" fmla="*/ 524 w 5893"/>
                <a:gd name="connsiteY0" fmla="*/ 542 h 5893"/>
                <a:gd name="connsiteX1" fmla="*/ 5383 w 5893"/>
                <a:gd name="connsiteY1" fmla="*/ 5401 h 5893"/>
                <a:gd name="connsiteX2" fmla="*/ 524 w 5893"/>
                <a:gd name="connsiteY2" fmla="*/ 542 h 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93" h="5893">
                  <a:moveTo>
                    <a:pt x="524" y="542"/>
                  </a:moveTo>
                  <a:cubicBezTo>
                    <a:pt x="5215" y="-966"/>
                    <a:pt x="6824" y="676"/>
                    <a:pt x="5383" y="5401"/>
                  </a:cubicBezTo>
                  <a:cubicBezTo>
                    <a:pt x="692" y="6809"/>
                    <a:pt x="-950" y="5200"/>
                    <a:pt x="524" y="54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1B3994D-DA95-BD68-22A8-B9E397933EE5}"/>
                </a:ext>
              </a:extLst>
            </p:cNvPr>
            <p:cNvSpPr/>
            <p:nvPr/>
          </p:nvSpPr>
          <p:spPr>
            <a:xfrm>
              <a:off x="6512913" y="3975946"/>
              <a:ext cx="5720" cy="5721"/>
            </a:xfrm>
            <a:custGeom>
              <a:avLst/>
              <a:gdLst>
                <a:gd name="connsiteX0" fmla="*/ 386 w 5720"/>
                <a:gd name="connsiteY0" fmla="*/ 393 h 5721"/>
                <a:gd name="connsiteX1" fmla="*/ 386 w 5720"/>
                <a:gd name="connsiteY1" fmla="*/ 393 h 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20" h="5721">
                  <a:moveTo>
                    <a:pt x="386" y="393"/>
                  </a:moveTo>
                  <a:cubicBezTo>
                    <a:pt x="13790" y="-2690"/>
                    <a:pt x="-2664" y="13797"/>
                    <a:pt x="386" y="3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D15E1ACC-C293-598D-BFC9-BA75AAB46B31}"/>
                </a:ext>
              </a:extLst>
            </p:cNvPr>
            <p:cNvSpPr/>
            <p:nvPr/>
          </p:nvSpPr>
          <p:spPr>
            <a:xfrm>
              <a:off x="6381208" y="4029037"/>
              <a:ext cx="8985" cy="8047"/>
            </a:xfrm>
            <a:custGeom>
              <a:avLst/>
              <a:gdLst>
                <a:gd name="connsiteX0" fmla="*/ 4720 w 8985"/>
                <a:gd name="connsiteY0" fmla="*/ 80 h 8047"/>
                <a:gd name="connsiteX1" fmla="*/ 4318 w 8985"/>
                <a:gd name="connsiteY1" fmla="*/ 7989 h 8047"/>
                <a:gd name="connsiteX2" fmla="*/ 4720 w 8985"/>
                <a:gd name="connsiteY2" fmla="*/ 80 h 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85" h="8047">
                  <a:moveTo>
                    <a:pt x="4720" y="80"/>
                  </a:moveTo>
                  <a:cubicBezTo>
                    <a:pt x="11020" y="-958"/>
                    <a:pt x="9880" y="8425"/>
                    <a:pt x="4318" y="7989"/>
                  </a:cubicBezTo>
                  <a:cubicBezTo>
                    <a:pt x="-2083" y="8860"/>
                    <a:pt x="-876" y="-288"/>
                    <a:pt x="4720" y="8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308D500-592B-F72B-D569-0E9F23FC57BD}"/>
                </a:ext>
              </a:extLst>
            </p:cNvPr>
            <p:cNvSpPr/>
            <p:nvPr/>
          </p:nvSpPr>
          <p:spPr>
            <a:xfrm>
              <a:off x="6309062" y="4083823"/>
              <a:ext cx="10648" cy="10791"/>
            </a:xfrm>
            <a:custGeom>
              <a:avLst/>
              <a:gdLst>
                <a:gd name="connsiteX0" fmla="*/ 6729 w 10648"/>
                <a:gd name="connsiteY0" fmla="*/ 16 h 10791"/>
                <a:gd name="connsiteX1" fmla="*/ 664 w 10648"/>
                <a:gd name="connsiteY1" fmla="*/ 10103 h 10791"/>
                <a:gd name="connsiteX2" fmla="*/ 6729 w 10648"/>
                <a:gd name="connsiteY2" fmla="*/ 16 h 1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48" h="10791">
                  <a:moveTo>
                    <a:pt x="6729" y="16"/>
                  </a:moveTo>
                  <a:cubicBezTo>
                    <a:pt x="16145" y="-553"/>
                    <a:pt x="6360" y="14090"/>
                    <a:pt x="664" y="10103"/>
                  </a:cubicBezTo>
                  <a:cubicBezTo>
                    <a:pt x="-1749" y="5914"/>
                    <a:pt x="2909" y="1156"/>
                    <a:pt x="6729" y="16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9510317-6EB6-CD70-371A-421C5C64D1C4}"/>
                </a:ext>
              </a:extLst>
            </p:cNvPr>
            <p:cNvSpPr/>
            <p:nvPr/>
          </p:nvSpPr>
          <p:spPr>
            <a:xfrm>
              <a:off x="6553125" y="4116688"/>
              <a:ext cx="5720" cy="5721"/>
            </a:xfrm>
            <a:custGeom>
              <a:avLst/>
              <a:gdLst>
                <a:gd name="connsiteX0" fmla="*/ 386 w 5720"/>
                <a:gd name="connsiteY0" fmla="*/ 393 h 5721"/>
                <a:gd name="connsiteX1" fmla="*/ 386 w 5720"/>
                <a:gd name="connsiteY1" fmla="*/ 393 h 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20" h="5721">
                  <a:moveTo>
                    <a:pt x="386" y="393"/>
                  </a:moveTo>
                  <a:cubicBezTo>
                    <a:pt x="13790" y="-2690"/>
                    <a:pt x="-2664" y="13797"/>
                    <a:pt x="386" y="3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BECBEDB-59A1-A1B6-6DAD-3025CE606663}"/>
                </a:ext>
              </a:extLst>
            </p:cNvPr>
            <p:cNvSpPr/>
            <p:nvPr/>
          </p:nvSpPr>
          <p:spPr>
            <a:xfrm>
              <a:off x="6491082" y="4148276"/>
              <a:ext cx="6389" cy="6713"/>
            </a:xfrm>
            <a:custGeom>
              <a:avLst/>
              <a:gdLst>
                <a:gd name="connsiteX0" fmla="*/ 0 w 6389"/>
                <a:gd name="connsiteY0" fmla="*/ 2181 h 6713"/>
                <a:gd name="connsiteX1" fmla="*/ 1910 w 6389"/>
                <a:gd name="connsiteY1" fmla="*/ 6504 h 6713"/>
                <a:gd name="connsiteX2" fmla="*/ 0 w 6389"/>
                <a:gd name="connsiteY2" fmla="*/ 2181 h 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9" h="6713">
                  <a:moveTo>
                    <a:pt x="0" y="2181"/>
                  </a:moveTo>
                  <a:cubicBezTo>
                    <a:pt x="4758" y="-5158"/>
                    <a:pt x="10623" y="8548"/>
                    <a:pt x="1910" y="6504"/>
                  </a:cubicBezTo>
                  <a:cubicBezTo>
                    <a:pt x="1441" y="5431"/>
                    <a:pt x="503" y="3253"/>
                    <a:pt x="0" y="2181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10336BD-60E4-2ECC-4878-C61E9608680F}"/>
                </a:ext>
              </a:extLst>
            </p:cNvPr>
            <p:cNvSpPr/>
            <p:nvPr/>
          </p:nvSpPr>
          <p:spPr>
            <a:xfrm>
              <a:off x="6458681" y="4167711"/>
              <a:ext cx="8276" cy="8921"/>
            </a:xfrm>
            <a:custGeom>
              <a:avLst/>
              <a:gdLst>
                <a:gd name="connsiteX0" fmla="*/ 4286 w 8276"/>
                <a:gd name="connsiteY0" fmla="*/ 3 h 8921"/>
                <a:gd name="connsiteX1" fmla="*/ 4017 w 8276"/>
                <a:gd name="connsiteY1" fmla="*/ 8917 h 8921"/>
                <a:gd name="connsiteX2" fmla="*/ 4286 w 8276"/>
                <a:gd name="connsiteY2" fmla="*/ 3 h 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76" h="8921">
                  <a:moveTo>
                    <a:pt x="4286" y="3"/>
                  </a:moveTo>
                  <a:cubicBezTo>
                    <a:pt x="9848" y="-131"/>
                    <a:pt x="9446" y="9151"/>
                    <a:pt x="4017" y="8917"/>
                  </a:cubicBezTo>
                  <a:cubicBezTo>
                    <a:pt x="-1612" y="8950"/>
                    <a:pt x="-1143" y="-198"/>
                    <a:pt x="4286" y="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393DED1-BE06-1404-02CE-717828A97A98}"/>
                </a:ext>
              </a:extLst>
            </p:cNvPr>
            <p:cNvSpPr/>
            <p:nvPr/>
          </p:nvSpPr>
          <p:spPr>
            <a:xfrm>
              <a:off x="6221377" y="4187059"/>
              <a:ext cx="5720" cy="5721"/>
            </a:xfrm>
            <a:custGeom>
              <a:avLst/>
              <a:gdLst>
                <a:gd name="connsiteX0" fmla="*/ 386 w 5720"/>
                <a:gd name="connsiteY0" fmla="*/ 393 h 5721"/>
                <a:gd name="connsiteX1" fmla="*/ 386 w 5720"/>
                <a:gd name="connsiteY1" fmla="*/ 393 h 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20" h="5721">
                  <a:moveTo>
                    <a:pt x="386" y="393"/>
                  </a:moveTo>
                  <a:cubicBezTo>
                    <a:pt x="13790" y="-2690"/>
                    <a:pt x="-2664" y="13797"/>
                    <a:pt x="386" y="3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EFA83AA-D276-80D8-F123-FB54305C5303}"/>
                </a:ext>
              </a:extLst>
            </p:cNvPr>
            <p:cNvSpPr/>
            <p:nvPr/>
          </p:nvSpPr>
          <p:spPr>
            <a:xfrm>
              <a:off x="6231429" y="4187059"/>
              <a:ext cx="5720" cy="5721"/>
            </a:xfrm>
            <a:custGeom>
              <a:avLst/>
              <a:gdLst>
                <a:gd name="connsiteX0" fmla="*/ 386 w 5720"/>
                <a:gd name="connsiteY0" fmla="*/ 393 h 5721"/>
                <a:gd name="connsiteX1" fmla="*/ 386 w 5720"/>
                <a:gd name="connsiteY1" fmla="*/ 393 h 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20" h="5721">
                  <a:moveTo>
                    <a:pt x="386" y="393"/>
                  </a:moveTo>
                  <a:cubicBezTo>
                    <a:pt x="13790" y="-2690"/>
                    <a:pt x="-2664" y="13797"/>
                    <a:pt x="386" y="3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B61DF8E-C905-8938-66F2-98A4F5292E95}"/>
                </a:ext>
              </a:extLst>
            </p:cNvPr>
            <p:cNvSpPr/>
            <p:nvPr/>
          </p:nvSpPr>
          <p:spPr>
            <a:xfrm>
              <a:off x="6204236" y="4196265"/>
              <a:ext cx="19971" cy="21647"/>
            </a:xfrm>
            <a:custGeom>
              <a:avLst/>
              <a:gdLst>
                <a:gd name="connsiteX0" fmla="*/ 0 w 19971"/>
                <a:gd name="connsiteY0" fmla="*/ 21648 h 21647"/>
                <a:gd name="connsiteX1" fmla="*/ 16051 w 19971"/>
                <a:gd name="connsiteY1" fmla="*/ 0 h 21647"/>
                <a:gd name="connsiteX2" fmla="*/ 19972 w 19971"/>
                <a:gd name="connsiteY2" fmla="*/ 10690 h 21647"/>
                <a:gd name="connsiteX3" fmla="*/ 0 w 19971"/>
                <a:gd name="connsiteY3" fmla="*/ 21648 h 21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71" h="21647">
                  <a:moveTo>
                    <a:pt x="0" y="21648"/>
                  </a:moveTo>
                  <a:cubicBezTo>
                    <a:pt x="5295" y="14376"/>
                    <a:pt x="10656" y="7171"/>
                    <a:pt x="16051" y="0"/>
                  </a:cubicBezTo>
                  <a:cubicBezTo>
                    <a:pt x="17358" y="3519"/>
                    <a:pt x="18665" y="7104"/>
                    <a:pt x="19972" y="10690"/>
                  </a:cubicBezTo>
                  <a:cubicBezTo>
                    <a:pt x="13337" y="14376"/>
                    <a:pt x="6702" y="18062"/>
                    <a:pt x="0" y="21648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6052A1B-A9D3-9318-2D9B-31701D83F0E0}"/>
                </a:ext>
              </a:extLst>
            </p:cNvPr>
            <p:cNvSpPr/>
            <p:nvPr/>
          </p:nvSpPr>
          <p:spPr>
            <a:xfrm>
              <a:off x="6299103" y="4202498"/>
              <a:ext cx="20982" cy="43428"/>
            </a:xfrm>
            <a:custGeom>
              <a:avLst/>
              <a:gdLst>
                <a:gd name="connsiteX0" fmla="*/ 0 w 20982"/>
                <a:gd name="connsiteY0" fmla="*/ 43429 h 43428"/>
                <a:gd name="connsiteX1" fmla="*/ 20441 w 20982"/>
                <a:gd name="connsiteY1" fmla="*/ 0 h 43428"/>
                <a:gd name="connsiteX2" fmla="*/ 0 w 20982"/>
                <a:gd name="connsiteY2" fmla="*/ 43429 h 4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982" h="43428">
                  <a:moveTo>
                    <a:pt x="0" y="43429"/>
                  </a:moveTo>
                  <a:cubicBezTo>
                    <a:pt x="1005" y="26707"/>
                    <a:pt x="11326" y="13236"/>
                    <a:pt x="20441" y="0"/>
                  </a:cubicBezTo>
                  <a:cubicBezTo>
                    <a:pt x="23356" y="18095"/>
                    <a:pt x="14208" y="33711"/>
                    <a:pt x="0" y="43429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4EAB412-BBB4-2EAE-AE74-DBEFB2D23108}"/>
                </a:ext>
              </a:extLst>
            </p:cNvPr>
            <p:cNvSpPr/>
            <p:nvPr/>
          </p:nvSpPr>
          <p:spPr>
            <a:xfrm>
              <a:off x="6385995" y="4217778"/>
              <a:ext cx="18195" cy="21044"/>
            </a:xfrm>
            <a:custGeom>
              <a:avLst/>
              <a:gdLst>
                <a:gd name="connsiteX0" fmla="*/ 7372 w 18195"/>
                <a:gd name="connsiteY0" fmla="*/ 168 h 21044"/>
                <a:gd name="connsiteX1" fmla="*/ 18196 w 18195"/>
                <a:gd name="connsiteY1" fmla="*/ 0 h 21044"/>
                <a:gd name="connsiteX2" fmla="*/ 0 w 18195"/>
                <a:gd name="connsiteY2" fmla="*/ 21044 h 21044"/>
                <a:gd name="connsiteX3" fmla="*/ 7372 w 18195"/>
                <a:gd name="connsiteY3" fmla="*/ 168 h 2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95" h="21044">
                  <a:moveTo>
                    <a:pt x="7372" y="168"/>
                  </a:moveTo>
                  <a:cubicBezTo>
                    <a:pt x="10086" y="134"/>
                    <a:pt x="15482" y="33"/>
                    <a:pt x="18196" y="0"/>
                  </a:cubicBezTo>
                  <a:cubicBezTo>
                    <a:pt x="12432" y="7272"/>
                    <a:pt x="6400" y="14309"/>
                    <a:pt x="0" y="21044"/>
                  </a:cubicBezTo>
                  <a:cubicBezTo>
                    <a:pt x="2446" y="14074"/>
                    <a:pt x="4993" y="7138"/>
                    <a:pt x="7372" y="168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6115A10-9892-99CA-6D02-CFB2D71B030F}"/>
                </a:ext>
              </a:extLst>
            </p:cNvPr>
            <p:cNvSpPr/>
            <p:nvPr/>
          </p:nvSpPr>
          <p:spPr>
            <a:xfrm>
              <a:off x="6276853" y="4259632"/>
              <a:ext cx="15045" cy="14074"/>
            </a:xfrm>
            <a:custGeom>
              <a:avLst/>
              <a:gdLst>
                <a:gd name="connsiteX0" fmla="*/ 0 w 15045"/>
                <a:gd name="connsiteY0" fmla="*/ 14074 h 14074"/>
                <a:gd name="connsiteX1" fmla="*/ 10254 w 15045"/>
                <a:gd name="connsiteY1" fmla="*/ 0 h 14074"/>
                <a:gd name="connsiteX2" fmla="*/ 15046 w 15045"/>
                <a:gd name="connsiteY2" fmla="*/ 7607 h 14074"/>
                <a:gd name="connsiteX3" fmla="*/ 0 w 15045"/>
                <a:gd name="connsiteY3" fmla="*/ 14074 h 14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45" h="14074">
                  <a:moveTo>
                    <a:pt x="0" y="14074"/>
                  </a:moveTo>
                  <a:cubicBezTo>
                    <a:pt x="3351" y="9316"/>
                    <a:pt x="6769" y="4658"/>
                    <a:pt x="10254" y="0"/>
                  </a:cubicBezTo>
                  <a:cubicBezTo>
                    <a:pt x="11460" y="1910"/>
                    <a:pt x="13840" y="5730"/>
                    <a:pt x="15046" y="7607"/>
                  </a:cubicBezTo>
                  <a:cubicBezTo>
                    <a:pt x="10019" y="9751"/>
                    <a:pt x="5026" y="11930"/>
                    <a:pt x="0" y="1407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5B8055D-C32A-2648-BF9A-DF8735BC3B35}"/>
                </a:ext>
              </a:extLst>
            </p:cNvPr>
            <p:cNvSpPr/>
            <p:nvPr/>
          </p:nvSpPr>
          <p:spPr>
            <a:xfrm>
              <a:off x="6153202" y="4329266"/>
              <a:ext cx="8697" cy="10187"/>
            </a:xfrm>
            <a:custGeom>
              <a:avLst/>
              <a:gdLst>
                <a:gd name="connsiteX0" fmla="*/ 4758 w 8697"/>
                <a:gd name="connsiteY0" fmla="*/ 0 h 10187"/>
                <a:gd name="connsiteX1" fmla="*/ 3953 w 8697"/>
                <a:gd name="connsiteY1" fmla="*/ 10187 h 10187"/>
                <a:gd name="connsiteX2" fmla="*/ 4758 w 8697"/>
                <a:gd name="connsiteY2" fmla="*/ 0 h 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697" h="10187">
                  <a:moveTo>
                    <a:pt x="4758" y="0"/>
                  </a:moveTo>
                  <a:cubicBezTo>
                    <a:pt x="10689" y="302"/>
                    <a:pt x="9516" y="10187"/>
                    <a:pt x="3953" y="10187"/>
                  </a:cubicBezTo>
                  <a:cubicBezTo>
                    <a:pt x="-2011" y="9852"/>
                    <a:pt x="-805" y="-67"/>
                    <a:pt x="4758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F4A6DD3-92D7-07C5-F455-6F034F8D1E30}"/>
                </a:ext>
              </a:extLst>
            </p:cNvPr>
            <p:cNvSpPr/>
            <p:nvPr/>
          </p:nvSpPr>
          <p:spPr>
            <a:xfrm>
              <a:off x="6134033" y="4362642"/>
              <a:ext cx="13538" cy="33912"/>
            </a:xfrm>
            <a:custGeom>
              <a:avLst/>
              <a:gdLst>
                <a:gd name="connsiteX0" fmla="*/ 0 w 13538"/>
                <a:gd name="connsiteY0" fmla="*/ 33912 h 33912"/>
                <a:gd name="connsiteX1" fmla="*/ 13538 w 13538"/>
                <a:gd name="connsiteY1" fmla="*/ 0 h 33912"/>
                <a:gd name="connsiteX2" fmla="*/ 0 w 13538"/>
                <a:gd name="connsiteY2" fmla="*/ 33912 h 3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38" h="33912">
                  <a:moveTo>
                    <a:pt x="0" y="33912"/>
                  </a:moveTo>
                  <a:cubicBezTo>
                    <a:pt x="1474" y="21614"/>
                    <a:pt x="5764" y="9718"/>
                    <a:pt x="13538" y="0"/>
                  </a:cubicBezTo>
                  <a:cubicBezTo>
                    <a:pt x="12064" y="12298"/>
                    <a:pt x="7774" y="24161"/>
                    <a:pt x="0" y="3391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0C09413-B874-2E93-1646-13E25325FF85}"/>
                </a:ext>
              </a:extLst>
            </p:cNvPr>
            <p:cNvSpPr/>
            <p:nvPr/>
          </p:nvSpPr>
          <p:spPr>
            <a:xfrm>
              <a:off x="6312180" y="4364887"/>
              <a:ext cx="6585" cy="6802"/>
            </a:xfrm>
            <a:custGeom>
              <a:avLst/>
              <a:gdLst>
                <a:gd name="connsiteX0" fmla="*/ 3343 w 6585"/>
                <a:gd name="connsiteY0" fmla="*/ 0 h 6802"/>
                <a:gd name="connsiteX1" fmla="*/ 3242 w 6585"/>
                <a:gd name="connsiteY1" fmla="*/ 6803 h 6802"/>
                <a:gd name="connsiteX2" fmla="*/ 3343 w 6585"/>
                <a:gd name="connsiteY2" fmla="*/ 0 h 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5" h="6802">
                  <a:moveTo>
                    <a:pt x="3343" y="0"/>
                  </a:moveTo>
                  <a:cubicBezTo>
                    <a:pt x="7699" y="2212"/>
                    <a:pt x="7666" y="4490"/>
                    <a:pt x="3242" y="6803"/>
                  </a:cubicBezTo>
                  <a:cubicBezTo>
                    <a:pt x="-1114" y="4524"/>
                    <a:pt x="-1080" y="2279"/>
                    <a:pt x="3343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9A29922-7FE9-AA3A-F1B6-0392FAD233B8}"/>
                </a:ext>
              </a:extLst>
            </p:cNvPr>
            <p:cNvSpPr/>
            <p:nvPr/>
          </p:nvSpPr>
          <p:spPr>
            <a:xfrm>
              <a:off x="6131226" y="4405099"/>
              <a:ext cx="6585" cy="6802"/>
            </a:xfrm>
            <a:custGeom>
              <a:avLst/>
              <a:gdLst>
                <a:gd name="connsiteX0" fmla="*/ 3343 w 6585"/>
                <a:gd name="connsiteY0" fmla="*/ 0 h 6802"/>
                <a:gd name="connsiteX1" fmla="*/ 3242 w 6585"/>
                <a:gd name="connsiteY1" fmla="*/ 6803 h 6802"/>
                <a:gd name="connsiteX2" fmla="*/ 3343 w 6585"/>
                <a:gd name="connsiteY2" fmla="*/ 0 h 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5" h="6802">
                  <a:moveTo>
                    <a:pt x="3343" y="0"/>
                  </a:moveTo>
                  <a:cubicBezTo>
                    <a:pt x="7699" y="2212"/>
                    <a:pt x="7666" y="4490"/>
                    <a:pt x="3242" y="6803"/>
                  </a:cubicBezTo>
                  <a:cubicBezTo>
                    <a:pt x="-1114" y="4524"/>
                    <a:pt x="-1080" y="2279"/>
                    <a:pt x="3343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0297ACC-FE90-E293-550B-2BDF8EBBEE6C}"/>
                </a:ext>
              </a:extLst>
            </p:cNvPr>
            <p:cNvSpPr/>
            <p:nvPr/>
          </p:nvSpPr>
          <p:spPr>
            <a:xfrm>
              <a:off x="6126270" y="4421732"/>
              <a:ext cx="7567" cy="8198"/>
            </a:xfrm>
            <a:custGeom>
              <a:avLst/>
              <a:gdLst>
                <a:gd name="connsiteX0" fmla="*/ 1564 w 7567"/>
                <a:gd name="connsiteY0" fmla="*/ 993 h 8198"/>
                <a:gd name="connsiteX1" fmla="*/ 5987 w 7567"/>
                <a:gd name="connsiteY1" fmla="*/ 7192 h 8198"/>
                <a:gd name="connsiteX2" fmla="*/ 1564 w 7567"/>
                <a:gd name="connsiteY2" fmla="*/ 993 h 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7" h="8198">
                  <a:moveTo>
                    <a:pt x="1564" y="993"/>
                  </a:moveTo>
                  <a:cubicBezTo>
                    <a:pt x="5551" y="-2559"/>
                    <a:pt x="10008" y="4344"/>
                    <a:pt x="5987" y="7192"/>
                  </a:cubicBezTo>
                  <a:cubicBezTo>
                    <a:pt x="2100" y="10811"/>
                    <a:pt x="-2458" y="3707"/>
                    <a:pt x="1564" y="9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4E80027-08CD-25C5-493E-A0FD6A5DA29B}"/>
                </a:ext>
              </a:extLst>
            </p:cNvPr>
            <p:cNvSpPr/>
            <p:nvPr/>
          </p:nvSpPr>
          <p:spPr>
            <a:xfrm>
              <a:off x="6290331" y="4424964"/>
              <a:ext cx="8560" cy="9077"/>
            </a:xfrm>
            <a:custGeom>
              <a:avLst/>
              <a:gdLst>
                <a:gd name="connsiteX0" fmla="*/ 1870 w 8560"/>
                <a:gd name="connsiteY0" fmla="*/ 945 h 9077"/>
                <a:gd name="connsiteX1" fmla="*/ 6661 w 8560"/>
                <a:gd name="connsiteY1" fmla="*/ 8150 h 9077"/>
                <a:gd name="connsiteX2" fmla="*/ 1870 w 8560"/>
                <a:gd name="connsiteY2" fmla="*/ 945 h 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0" h="9077">
                  <a:moveTo>
                    <a:pt x="1870" y="945"/>
                  </a:moveTo>
                  <a:cubicBezTo>
                    <a:pt x="6427" y="-2708"/>
                    <a:pt x="11353" y="5201"/>
                    <a:pt x="6661" y="8150"/>
                  </a:cubicBezTo>
                  <a:cubicBezTo>
                    <a:pt x="2104" y="11769"/>
                    <a:pt x="-2755" y="3827"/>
                    <a:pt x="1870" y="94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D01C7436-1B73-80B7-9BC7-68A0BBB42093}"/>
                </a:ext>
              </a:extLst>
            </p:cNvPr>
            <p:cNvSpPr/>
            <p:nvPr/>
          </p:nvSpPr>
          <p:spPr>
            <a:xfrm>
              <a:off x="7132027" y="4527511"/>
              <a:ext cx="29973" cy="146371"/>
            </a:xfrm>
            <a:custGeom>
              <a:avLst/>
              <a:gdLst>
                <a:gd name="connsiteX0" fmla="*/ 18732 w 29973"/>
                <a:gd name="connsiteY0" fmla="*/ 82233 h 146371"/>
                <a:gd name="connsiteX1" fmla="*/ 26909 w 29973"/>
                <a:gd name="connsiteY1" fmla="*/ 0 h 146371"/>
                <a:gd name="connsiteX2" fmla="*/ 8277 w 29973"/>
                <a:gd name="connsiteY2" fmla="*/ 146372 h 146371"/>
                <a:gd name="connsiteX3" fmla="*/ 17995 w 29973"/>
                <a:gd name="connsiteY3" fmla="*/ 109276 h 146371"/>
                <a:gd name="connsiteX4" fmla="*/ 8109 w 29973"/>
                <a:gd name="connsiteY4" fmla="*/ 113967 h 146371"/>
                <a:gd name="connsiteX5" fmla="*/ 0 w 29973"/>
                <a:gd name="connsiteY5" fmla="*/ 84747 h 146371"/>
                <a:gd name="connsiteX6" fmla="*/ 18732 w 29973"/>
                <a:gd name="connsiteY6" fmla="*/ 82233 h 14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973" h="146371">
                  <a:moveTo>
                    <a:pt x="18732" y="82233"/>
                  </a:moveTo>
                  <a:cubicBezTo>
                    <a:pt x="12667" y="54353"/>
                    <a:pt x="15415" y="26004"/>
                    <a:pt x="26909" y="0"/>
                  </a:cubicBezTo>
                  <a:cubicBezTo>
                    <a:pt x="34013" y="49193"/>
                    <a:pt x="29154" y="100932"/>
                    <a:pt x="8277" y="146372"/>
                  </a:cubicBezTo>
                  <a:cubicBezTo>
                    <a:pt x="10924" y="133839"/>
                    <a:pt x="14644" y="121574"/>
                    <a:pt x="17995" y="109276"/>
                  </a:cubicBezTo>
                  <a:cubicBezTo>
                    <a:pt x="14677" y="110784"/>
                    <a:pt x="11393" y="112359"/>
                    <a:pt x="8109" y="113967"/>
                  </a:cubicBezTo>
                  <a:cubicBezTo>
                    <a:pt x="5496" y="104182"/>
                    <a:pt x="2647" y="94498"/>
                    <a:pt x="0" y="84747"/>
                  </a:cubicBezTo>
                  <a:cubicBezTo>
                    <a:pt x="6199" y="83808"/>
                    <a:pt x="12466" y="83004"/>
                    <a:pt x="18732" y="8223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CA8DED2-9CC9-1C4B-5ED3-1A852B41E373}"/>
                </a:ext>
              </a:extLst>
            </p:cNvPr>
            <p:cNvSpPr/>
            <p:nvPr/>
          </p:nvSpPr>
          <p:spPr>
            <a:xfrm>
              <a:off x="6291860" y="4636215"/>
              <a:ext cx="7539" cy="8159"/>
            </a:xfrm>
            <a:custGeom>
              <a:avLst/>
              <a:gdLst>
                <a:gd name="connsiteX0" fmla="*/ 1513 w 7539"/>
                <a:gd name="connsiteY0" fmla="*/ 706 h 8159"/>
                <a:gd name="connsiteX1" fmla="*/ 5936 w 7539"/>
                <a:gd name="connsiteY1" fmla="*/ 7542 h 8159"/>
                <a:gd name="connsiteX2" fmla="*/ 1513 w 7539"/>
                <a:gd name="connsiteY2" fmla="*/ 706 h 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39" h="8159">
                  <a:moveTo>
                    <a:pt x="1513" y="706"/>
                  </a:moveTo>
                  <a:cubicBezTo>
                    <a:pt x="5635" y="-2243"/>
                    <a:pt x="9958" y="4828"/>
                    <a:pt x="5936" y="7542"/>
                  </a:cubicBezTo>
                  <a:cubicBezTo>
                    <a:pt x="1915" y="10257"/>
                    <a:pt x="-2341" y="3286"/>
                    <a:pt x="1513" y="706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8DC6741-CFE5-A7B9-9B13-0B9F1295C71D}"/>
                </a:ext>
              </a:extLst>
            </p:cNvPr>
            <p:cNvSpPr/>
            <p:nvPr/>
          </p:nvSpPr>
          <p:spPr>
            <a:xfrm>
              <a:off x="6133009" y="4654315"/>
              <a:ext cx="8869" cy="10156"/>
            </a:xfrm>
            <a:custGeom>
              <a:avLst/>
              <a:gdLst>
                <a:gd name="connsiteX0" fmla="*/ 1895 w 8869"/>
                <a:gd name="connsiteY0" fmla="*/ 668 h 10156"/>
                <a:gd name="connsiteX1" fmla="*/ 6989 w 8869"/>
                <a:gd name="connsiteY1" fmla="*/ 9514 h 10156"/>
                <a:gd name="connsiteX2" fmla="*/ 1895 w 8869"/>
                <a:gd name="connsiteY2" fmla="*/ 668 h 10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69" h="10156">
                  <a:moveTo>
                    <a:pt x="1895" y="668"/>
                  </a:moveTo>
                  <a:cubicBezTo>
                    <a:pt x="7022" y="-2482"/>
                    <a:pt x="11546" y="6364"/>
                    <a:pt x="6989" y="9514"/>
                  </a:cubicBezTo>
                  <a:cubicBezTo>
                    <a:pt x="1862" y="12597"/>
                    <a:pt x="-2696" y="3750"/>
                    <a:pt x="1895" y="668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180B54E-FB6D-D6B6-9F31-0302865B1D75}"/>
                </a:ext>
              </a:extLst>
            </p:cNvPr>
            <p:cNvSpPr/>
            <p:nvPr/>
          </p:nvSpPr>
          <p:spPr>
            <a:xfrm>
              <a:off x="6302320" y="4660311"/>
              <a:ext cx="16486" cy="24428"/>
            </a:xfrm>
            <a:custGeom>
              <a:avLst/>
              <a:gdLst>
                <a:gd name="connsiteX0" fmla="*/ 0 w 16486"/>
                <a:gd name="connsiteY0" fmla="*/ 0 h 24428"/>
                <a:gd name="connsiteX1" fmla="*/ 16487 w 16486"/>
                <a:gd name="connsiteY1" fmla="*/ 24429 h 24428"/>
                <a:gd name="connsiteX2" fmla="*/ 0 w 16486"/>
                <a:gd name="connsiteY2" fmla="*/ 0 h 2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86" h="24428">
                  <a:moveTo>
                    <a:pt x="0" y="0"/>
                  </a:moveTo>
                  <a:cubicBezTo>
                    <a:pt x="7238" y="6802"/>
                    <a:pt x="12901" y="15113"/>
                    <a:pt x="16487" y="24429"/>
                  </a:cubicBezTo>
                  <a:cubicBezTo>
                    <a:pt x="10522" y="16587"/>
                    <a:pt x="5094" y="8310"/>
                    <a:pt x="0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1FC81AD-8517-3D3B-51CA-7B22F8E12BA2}"/>
                </a:ext>
              </a:extLst>
            </p:cNvPr>
            <p:cNvSpPr/>
            <p:nvPr/>
          </p:nvSpPr>
          <p:spPr>
            <a:xfrm>
              <a:off x="7119394" y="4680685"/>
              <a:ext cx="19770" cy="40480"/>
            </a:xfrm>
            <a:custGeom>
              <a:avLst/>
              <a:gdLst>
                <a:gd name="connsiteX0" fmla="*/ 0 w 19770"/>
                <a:gd name="connsiteY0" fmla="*/ 40480 h 40480"/>
                <a:gd name="connsiteX1" fmla="*/ 19771 w 19770"/>
                <a:gd name="connsiteY1" fmla="*/ 0 h 40480"/>
                <a:gd name="connsiteX2" fmla="*/ 0 w 19770"/>
                <a:gd name="connsiteY2" fmla="*/ 40480 h 4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70" h="40480">
                  <a:moveTo>
                    <a:pt x="0" y="40480"/>
                  </a:moveTo>
                  <a:cubicBezTo>
                    <a:pt x="4658" y="26138"/>
                    <a:pt x="10924" y="12231"/>
                    <a:pt x="19771" y="0"/>
                  </a:cubicBezTo>
                  <a:cubicBezTo>
                    <a:pt x="15515" y="14476"/>
                    <a:pt x="8579" y="28081"/>
                    <a:pt x="0" y="4048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38365F5-F2E9-1D9F-E831-5F28140FFCA3}"/>
                </a:ext>
              </a:extLst>
            </p:cNvPr>
            <p:cNvSpPr/>
            <p:nvPr/>
          </p:nvSpPr>
          <p:spPr>
            <a:xfrm>
              <a:off x="6321915" y="4700636"/>
              <a:ext cx="5701" cy="5684"/>
            </a:xfrm>
            <a:custGeom>
              <a:avLst/>
              <a:gdLst>
                <a:gd name="connsiteX0" fmla="*/ 343 w 5701"/>
                <a:gd name="connsiteY0" fmla="*/ 323 h 5684"/>
                <a:gd name="connsiteX1" fmla="*/ 343 w 5701"/>
                <a:gd name="connsiteY1" fmla="*/ 323 h 5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01" h="5684">
                  <a:moveTo>
                    <a:pt x="343" y="323"/>
                  </a:moveTo>
                  <a:cubicBezTo>
                    <a:pt x="13714" y="-2425"/>
                    <a:pt x="-2505" y="13660"/>
                    <a:pt x="343" y="32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5D6990E-7A90-5AF2-2CD2-3E96D8325865}"/>
                </a:ext>
              </a:extLst>
            </p:cNvPr>
            <p:cNvSpPr/>
            <p:nvPr/>
          </p:nvSpPr>
          <p:spPr>
            <a:xfrm>
              <a:off x="7071113" y="4733255"/>
              <a:ext cx="8539" cy="9077"/>
            </a:xfrm>
            <a:custGeom>
              <a:avLst/>
              <a:gdLst>
                <a:gd name="connsiteX0" fmla="*/ 1870 w 8539"/>
                <a:gd name="connsiteY0" fmla="*/ 945 h 9077"/>
                <a:gd name="connsiteX1" fmla="*/ 6661 w 8539"/>
                <a:gd name="connsiteY1" fmla="*/ 8150 h 9077"/>
                <a:gd name="connsiteX2" fmla="*/ 1870 w 8539"/>
                <a:gd name="connsiteY2" fmla="*/ 945 h 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9" h="9077">
                  <a:moveTo>
                    <a:pt x="1870" y="945"/>
                  </a:moveTo>
                  <a:cubicBezTo>
                    <a:pt x="6393" y="-2708"/>
                    <a:pt x="11319" y="5201"/>
                    <a:pt x="6661" y="8150"/>
                  </a:cubicBezTo>
                  <a:cubicBezTo>
                    <a:pt x="2104" y="11769"/>
                    <a:pt x="-2755" y="3827"/>
                    <a:pt x="1870" y="94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50D717F-F8B9-C0C2-C239-6726027AAFE0}"/>
                </a:ext>
              </a:extLst>
            </p:cNvPr>
            <p:cNvSpPr/>
            <p:nvPr/>
          </p:nvSpPr>
          <p:spPr>
            <a:xfrm>
              <a:off x="6166866" y="4744388"/>
              <a:ext cx="6876" cy="20943"/>
            </a:xfrm>
            <a:custGeom>
              <a:avLst/>
              <a:gdLst>
                <a:gd name="connsiteX0" fmla="*/ 6876 w 6876"/>
                <a:gd name="connsiteY0" fmla="*/ 20944 h 20943"/>
                <a:gd name="connsiteX1" fmla="*/ 1045 w 6876"/>
                <a:gd name="connsiteY1" fmla="*/ 0 h 20943"/>
                <a:gd name="connsiteX2" fmla="*/ 6876 w 6876"/>
                <a:gd name="connsiteY2" fmla="*/ 20944 h 2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76" h="20943">
                  <a:moveTo>
                    <a:pt x="6876" y="20944"/>
                  </a:moveTo>
                  <a:cubicBezTo>
                    <a:pt x="1313" y="15113"/>
                    <a:pt x="-1736" y="7908"/>
                    <a:pt x="1045" y="0"/>
                  </a:cubicBezTo>
                  <a:cubicBezTo>
                    <a:pt x="3190" y="6870"/>
                    <a:pt x="5234" y="13840"/>
                    <a:pt x="6876" y="2094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D04A38A-FF55-C32E-F0F3-43191EDD6A5A}"/>
                </a:ext>
              </a:extLst>
            </p:cNvPr>
            <p:cNvSpPr/>
            <p:nvPr/>
          </p:nvSpPr>
          <p:spPr>
            <a:xfrm>
              <a:off x="7048185" y="4755010"/>
              <a:ext cx="14107" cy="19234"/>
            </a:xfrm>
            <a:custGeom>
              <a:avLst/>
              <a:gdLst>
                <a:gd name="connsiteX0" fmla="*/ 0 w 14107"/>
                <a:gd name="connsiteY0" fmla="*/ 19235 h 19234"/>
                <a:gd name="connsiteX1" fmla="*/ 14108 w 14107"/>
                <a:gd name="connsiteY1" fmla="*/ 0 h 19234"/>
                <a:gd name="connsiteX2" fmla="*/ 0 w 14107"/>
                <a:gd name="connsiteY2" fmla="*/ 19235 h 1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07" h="19234">
                  <a:moveTo>
                    <a:pt x="0" y="19235"/>
                  </a:moveTo>
                  <a:cubicBezTo>
                    <a:pt x="4088" y="12365"/>
                    <a:pt x="8780" y="5931"/>
                    <a:pt x="14108" y="0"/>
                  </a:cubicBezTo>
                  <a:cubicBezTo>
                    <a:pt x="9952" y="6769"/>
                    <a:pt x="5295" y="13236"/>
                    <a:pt x="0" y="1923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E1697A-008C-D03E-25EC-75458E9046FF}"/>
                </a:ext>
              </a:extLst>
            </p:cNvPr>
            <p:cNvSpPr/>
            <p:nvPr/>
          </p:nvSpPr>
          <p:spPr>
            <a:xfrm>
              <a:off x="7052148" y="4771832"/>
              <a:ext cx="9456" cy="12091"/>
            </a:xfrm>
            <a:custGeom>
              <a:avLst/>
              <a:gdLst>
                <a:gd name="connsiteX0" fmla="*/ 7129 w 9456"/>
                <a:gd name="connsiteY0" fmla="*/ 0 h 12091"/>
                <a:gd name="connsiteX1" fmla="*/ 1030 w 9456"/>
                <a:gd name="connsiteY1" fmla="*/ 11863 h 12091"/>
                <a:gd name="connsiteX2" fmla="*/ 7129 w 9456"/>
                <a:gd name="connsiteY2" fmla="*/ 0 h 1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56" h="12091">
                  <a:moveTo>
                    <a:pt x="7129" y="0"/>
                  </a:moveTo>
                  <a:cubicBezTo>
                    <a:pt x="13094" y="2413"/>
                    <a:pt x="6325" y="13840"/>
                    <a:pt x="1030" y="11863"/>
                  </a:cubicBezTo>
                  <a:cubicBezTo>
                    <a:pt x="-2019" y="7473"/>
                    <a:pt x="2203" y="603"/>
                    <a:pt x="7129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875DEA3-5F09-4728-67F0-7D9529565E01}"/>
                </a:ext>
              </a:extLst>
            </p:cNvPr>
            <p:cNvSpPr/>
            <p:nvPr/>
          </p:nvSpPr>
          <p:spPr>
            <a:xfrm>
              <a:off x="7062823" y="4772000"/>
              <a:ext cx="9102" cy="12503"/>
            </a:xfrm>
            <a:custGeom>
              <a:avLst/>
              <a:gdLst>
                <a:gd name="connsiteX0" fmla="*/ 6607 w 9102"/>
                <a:gd name="connsiteY0" fmla="*/ 0 h 12503"/>
                <a:gd name="connsiteX1" fmla="*/ 1011 w 9102"/>
                <a:gd name="connsiteY1" fmla="*/ 12265 h 12503"/>
                <a:gd name="connsiteX2" fmla="*/ 6607 w 9102"/>
                <a:gd name="connsiteY2" fmla="*/ 0 h 1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02" h="12503">
                  <a:moveTo>
                    <a:pt x="6607" y="0"/>
                  </a:moveTo>
                  <a:cubicBezTo>
                    <a:pt x="12606" y="2245"/>
                    <a:pt x="6607" y="14342"/>
                    <a:pt x="1011" y="12265"/>
                  </a:cubicBezTo>
                  <a:cubicBezTo>
                    <a:pt x="-1871" y="7975"/>
                    <a:pt x="1849" y="1072"/>
                    <a:pt x="6607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4E7B320-A55E-C9B4-87AD-91875F65310A}"/>
                </a:ext>
              </a:extLst>
            </p:cNvPr>
            <p:cNvSpPr/>
            <p:nvPr/>
          </p:nvSpPr>
          <p:spPr>
            <a:xfrm>
              <a:off x="7034159" y="4781818"/>
              <a:ext cx="6234" cy="5731"/>
            </a:xfrm>
            <a:custGeom>
              <a:avLst/>
              <a:gdLst>
                <a:gd name="connsiteX0" fmla="*/ 1762 w 6234"/>
                <a:gd name="connsiteY0" fmla="*/ 0 h 5731"/>
                <a:gd name="connsiteX1" fmla="*/ 1762 w 6234"/>
                <a:gd name="connsiteY1" fmla="*/ 0 h 5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34" h="5731">
                  <a:moveTo>
                    <a:pt x="1762" y="0"/>
                  </a:moveTo>
                  <a:cubicBezTo>
                    <a:pt x="14931" y="2580"/>
                    <a:pt x="-5945" y="11494"/>
                    <a:pt x="1762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7B8E5BD-0A42-68D5-129E-A5E97DB4A241}"/>
                </a:ext>
              </a:extLst>
            </p:cNvPr>
            <p:cNvSpPr/>
            <p:nvPr/>
          </p:nvSpPr>
          <p:spPr>
            <a:xfrm>
              <a:off x="7025608" y="4790238"/>
              <a:ext cx="5721" cy="5721"/>
            </a:xfrm>
            <a:custGeom>
              <a:avLst/>
              <a:gdLst>
                <a:gd name="connsiteX0" fmla="*/ 393 w 5721"/>
                <a:gd name="connsiteY0" fmla="*/ 393 h 5721"/>
                <a:gd name="connsiteX1" fmla="*/ 393 w 5721"/>
                <a:gd name="connsiteY1" fmla="*/ 393 h 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21" h="5721">
                  <a:moveTo>
                    <a:pt x="393" y="393"/>
                  </a:moveTo>
                  <a:cubicBezTo>
                    <a:pt x="13797" y="-2690"/>
                    <a:pt x="-2690" y="13797"/>
                    <a:pt x="393" y="39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C13AF8C-EFCA-62E9-9787-85A6FF08C16D}"/>
                </a:ext>
              </a:extLst>
            </p:cNvPr>
            <p:cNvSpPr/>
            <p:nvPr/>
          </p:nvSpPr>
          <p:spPr>
            <a:xfrm>
              <a:off x="6907041" y="4807018"/>
              <a:ext cx="140071" cy="119999"/>
            </a:xfrm>
            <a:custGeom>
              <a:avLst/>
              <a:gdLst>
                <a:gd name="connsiteX0" fmla="*/ 80390 w 140071"/>
                <a:gd name="connsiteY0" fmla="*/ 52745 h 119999"/>
                <a:gd name="connsiteX1" fmla="*/ 140072 w 140071"/>
                <a:gd name="connsiteY1" fmla="*/ 0 h 119999"/>
                <a:gd name="connsiteX2" fmla="*/ 0 w 140071"/>
                <a:gd name="connsiteY2" fmla="*/ 119999 h 119999"/>
                <a:gd name="connsiteX3" fmla="*/ 80390 w 140071"/>
                <a:gd name="connsiteY3" fmla="*/ 52745 h 11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071" h="119999">
                  <a:moveTo>
                    <a:pt x="80390" y="52745"/>
                  </a:moveTo>
                  <a:cubicBezTo>
                    <a:pt x="103948" y="39542"/>
                    <a:pt x="118759" y="16085"/>
                    <a:pt x="140072" y="0"/>
                  </a:cubicBezTo>
                  <a:cubicBezTo>
                    <a:pt x="103780" y="50198"/>
                    <a:pt x="58408" y="96375"/>
                    <a:pt x="0" y="119999"/>
                  </a:cubicBezTo>
                  <a:cubicBezTo>
                    <a:pt x="19905" y="90377"/>
                    <a:pt x="52242" y="73353"/>
                    <a:pt x="80390" y="5274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5D9EAEB-7773-F565-3DC1-9B3A10D6F400}"/>
                </a:ext>
              </a:extLst>
            </p:cNvPr>
            <p:cNvSpPr/>
            <p:nvPr/>
          </p:nvSpPr>
          <p:spPr>
            <a:xfrm>
              <a:off x="6402693" y="4810984"/>
              <a:ext cx="9027" cy="8450"/>
            </a:xfrm>
            <a:custGeom>
              <a:avLst/>
              <a:gdLst>
                <a:gd name="connsiteX0" fmla="*/ 828 w 9027"/>
                <a:gd name="connsiteY0" fmla="*/ 1227 h 8450"/>
                <a:gd name="connsiteX1" fmla="*/ 8200 w 9027"/>
                <a:gd name="connsiteY1" fmla="*/ 7259 h 8450"/>
                <a:gd name="connsiteX2" fmla="*/ 828 w 9027"/>
                <a:gd name="connsiteY2" fmla="*/ 1227 h 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27" h="8450">
                  <a:moveTo>
                    <a:pt x="828" y="1227"/>
                  </a:moveTo>
                  <a:cubicBezTo>
                    <a:pt x="4313" y="-2492"/>
                    <a:pt x="11450" y="3037"/>
                    <a:pt x="8200" y="7259"/>
                  </a:cubicBezTo>
                  <a:cubicBezTo>
                    <a:pt x="4715" y="10912"/>
                    <a:pt x="-2423" y="5383"/>
                    <a:pt x="828" y="1227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0A1CB7B-3286-2B31-B945-50B390470113}"/>
                </a:ext>
              </a:extLst>
            </p:cNvPr>
            <p:cNvSpPr/>
            <p:nvPr/>
          </p:nvSpPr>
          <p:spPr>
            <a:xfrm>
              <a:off x="6425572" y="4830224"/>
              <a:ext cx="6827" cy="6832"/>
            </a:xfrm>
            <a:custGeom>
              <a:avLst/>
              <a:gdLst>
                <a:gd name="connsiteX0" fmla="*/ 635 w 6827"/>
                <a:gd name="connsiteY0" fmla="*/ 653 h 6832"/>
                <a:gd name="connsiteX1" fmla="*/ 6197 w 6827"/>
                <a:gd name="connsiteY1" fmla="*/ 6216 h 6832"/>
                <a:gd name="connsiteX2" fmla="*/ 635 w 6827"/>
                <a:gd name="connsiteY2" fmla="*/ 653 h 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27" h="6832">
                  <a:moveTo>
                    <a:pt x="635" y="653"/>
                  </a:moveTo>
                  <a:cubicBezTo>
                    <a:pt x="6063" y="-1123"/>
                    <a:pt x="7940" y="720"/>
                    <a:pt x="6197" y="6216"/>
                  </a:cubicBezTo>
                  <a:cubicBezTo>
                    <a:pt x="735" y="7925"/>
                    <a:pt x="-1108" y="6082"/>
                    <a:pt x="635" y="65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980A68B-DC78-F6A1-687E-EBFDF0666723}"/>
                </a:ext>
              </a:extLst>
            </p:cNvPr>
            <p:cNvSpPr/>
            <p:nvPr/>
          </p:nvSpPr>
          <p:spPr>
            <a:xfrm>
              <a:off x="6982149" y="4830345"/>
              <a:ext cx="8389" cy="8818"/>
            </a:xfrm>
            <a:custGeom>
              <a:avLst/>
              <a:gdLst>
                <a:gd name="connsiteX0" fmla="*/ 3473 w 8389"/>
                <a:gd name="connsiteY0" fmla="*/ 331 h 8818"/>
                <a:gd name="connsiteX1" fmla="*/ 4947 w 8389"/>
                <a:gd name="connsiteY1" fmla="*/ 8474 h 8818"/>
                <a:gd name="connsiteX2" fmla="*/ 3473 w 8389"/>
                <a:gd name="connsiteY2" fmla="*/ 331 h 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89" h="8818">
                  <a:moveTo>
                    <a:pt x="3473" y="331"/>
                  </a:moveTo>
                  <a:cubicBezTo>
                    <a:pt x="9303" y="-1847"/>
                    <a:pt x="10141" y="7401"/>
                    <a:pt x="4947" y="8474"/>
                  </a:cubicBezTo>
                  <a:cubicBezTo>
                    <a:pt x="-850" y="10719"/>
                    <a:pt x="-1822" y="1303"/>
                    <a:pt x="3473" y="331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D73A16B-9E6D-BDA7-148F-0AF81A776DC4}"/>
                </a:ext>
              </a:extLst>
            </p:cNvPr>
            <p:cNvSpPr/>
            <p:nvPr/>
          </p:nvSpPr>
          <p:spPr>
            <a:xfrm>
              <a:off x="6917161" y="4865828"/>
              <a:ext cx="28617" cy="18933"/>
            </a:xfrm>
            <a:custGeom>
              <a:avLst/>
              <a:gdLst>
                <a:gd name="connsiteX0" fmla="*/ 0 w 28617"/>
                <a:gd name="connsiteY0" fmla="*/ 18933 h 18933"/>
                <a:gd name="connsiteX1" fmla="*/ 28618 w 28617"/>
                <a:gd name="connsiteY1" fmla="*/ 0 h 18933"/>
                <a:gd name="connsiteX2" fmla="*/ 0 w 28617"/>
                <a:gd name="connsiteY2" fmla="*/ 18933 h 18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617" h="18933">
                  <a:moveTo>
                    <a:pt x="0" y="18933"/>
                  </a:moveTo>
                  <a:cubicBezTo>
                    <a:pt x="8176" y="10790"/>
                    <a:pt x="17760" y="4055"/>
                    <a:pt x="28618" y="0"/>
                  </a:cubicBezTo>
                  <a:cubicBezTo>
                    <a:pt x="20307" y="7975"/>
                    <a:pt x="10757" y="14644"/>
                    <a:pt x="0" y="1893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1B1DA32-E558-0B06-1521-0B57E1C8E13F}"/>
                </a:ext>
              </a:extLst>
            </p:cNvPr>
            <p:cNvSpPr/>
            <p:nvPr/>
          </p:nvSpPr>
          <p:spPr>
            <a:xfrm>
              <a:off x="6483773" y="4870452"/>
              <a:ext cx="9369" cy="9544"/>
            </a:xfrm>
            <a:custGeom>
              <a:avLst/>
              <a:gdLst>
                <a:gd name="connsiteX0" fmla="*/ 3187 w 9369"/>
                <a:gd name="connsiteY0" fmla="*/ 335 h 9544"/>
                <a:gd name="connsiteX1" fmla="*/ 6203 w 9369"/>
                <a:gd name="connsiteY1" fmla="*/ 9316 h 9544"/>
                <a:gd name="connsiteX2" fmla="*/ 3187 w 9369"/>
                <a:gd name="connsiteY2" fmla="*/ 335 h 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69" h="9544">
                  <a:moveTo>
                    <a:pt x="3187" y="335"/>
                  </a:moveTo>
                  <a:cubicBezTo>
                    <a:pt x="8817" y="-1910"/>
                    <a:pt x="12201" y="7808"/>
                    <a:pt x="6203" y="9316"/>
                  </a:cubicBezTo>
                  <a:cubicBezTo>
                    <a:pt x="607" y="11092"/>
                    <a:pt x="-2878" y="1977"/>
                    <a:pt x="3187" y="33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31E7944-0C6F-7F3A-536F-DB48CC2AAE40}"/>
                </a:ext>
              </a:extLst>
            </p:cNvPr>
            <p:cNvSpPr/>
            <p:nvPr/>
          </p:nvSpPr>
          <p:spPr>
            <a:xfrm>
              <a:off x="6243410" y="4872932"/>
              <a:ext cx="15950" cy="18765"/>
            </a:xfrm>
            <a:custGeom>
              <a:avLst/>
              <a:gdLst>
                <a:gd name="connsiteX0" fmla="*/ 0 w 15950"/>
                <a:gd name="connsiteY0" fmla="*/ 0 h 18765"/>
                <a:gd name="connsiteX1" fmla="*/ 15951 w 15950"/>
                <a:gd name="connsiteY1" fmla="*/ 18766 h 18765"/>
                <a:gd name="connsiteX2" fmla="*/ 0 w 15950"/>
                <a:gd name="connsiteY2" fmla="*/ 0 h 1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0" h="18765">
                  <a:moveTo>
                    <a:pt x="0" y="0"/>
                  </a:moveTo>
                  <a:cubicBezTo>
                    <a:pt x="6032" y="5563"/>
                    <a:pt x="11427" y="11829"/>
                    <a:pt x="15951" y="18766"/>
                  </a:cubicBezTo>
                  <a:cubicBezTo>
                    <a:pt x="9282" y="13739"/>
                    <a:pt x="3854" y="7339"/>
                    <a:pt x="0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981302E-B5E5-2F1A-E7E8-67BD6D4E0446}"/>
                </a:ext>
              </a:extLst>
            </p:cNvPr>
            <p:cNvSpPr/>
            <p:nvPr/>
          </p:nvSpPr>
          <p:spPr>
            <a:xfrm>
              <a:off x="6850242" y="4894043"/>
              <a:ext cx="36626" cy="20373"/>
            </a:xfrm>
            <a:custGeom>
              <a:avLst/>
              <a:gdLst>
                <a:gd name="connsiteX0" fmla="*/ 0 w 36626"/>
                <a:gd name="connsiteY0" fmla="*/ 20374 h 20373"/>
                <a:gd name="connsiteX1" fmla="*/ 36626 w 36626"/>
                <a:gd name="connsiteY1" fmla="*/ 0 h 20373"/>
                <a:gd name="connsiteX2" fmla="*/ 0 w 36626"/>
                <a:gd name="connsiteY2" fmla="*/ 20374 h 20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26" h="20373">
                  <a:moveTo>
                    <a:pt x="0" y="20374"/>
                  </a:moveTo>
                  <a:cubicBezTo>
                    <a:pt x="11930" y="13102"/>
                    <a:pt x="23926" y="5864"/>
                    <a:pt x="36626" y="0"/>
                  </a:cubicBezTo>
                  <a:cubicBezTo>
                    <a:pt x="29455" y="13907"/>
                    <a:pt x="14711" y="19101"/>
                    <a:pt x="0" y="2037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20DAD460-EF67-5DFA-4E81-A1589F965697}"/>
                </a:ext>
              </a:extLst>
            </p:cNvPr>
            <p:cNvSpPr/>
            <p:nvPr/>
          </p:nvSpPr>
          <p:spPr>
            <a:xfrm>
              <a:off x="6413238" y="4900179"/>
              <a:ext cx="8039" cy="7662"/>
            </a:xfrm>
            <a:custGeom>
              <a:avLst/>
              <a:gdLst>
                <a:gd name="connsiteX0" fmla="*/ 804 w 8039"/>
                <a:gd name="connsiteY0" fmla="*/ 1404 h 7662"/>
                <a:gd name="connsiteX1" fmla="*/ 7238 w 8039"/>
                <a:gd name="connsiteY1" fmla="*/ 6297 h 7662"/>
                <a:gd name="connsiteX2" fmla="*/ 804 w 8039"/>
                <a:gd name="connsiteY2" fmla="*/ 1404 h 7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9" h="7662">
                  <a:moveTo>
                    <a:pt x="804" y="1404"/>
                  </a:moveTo>
                  <a:cubicBezTo>
                    <a:pt x="3720" y="-2449"/>
                    <a:pt x="10321" y="2443"/>
                    <a:pt x="7238" y="6297"/>
                  </a:cubicBezTo>
                  <a:cubicBezTo>
                    <a:pt x="4289" y="10083"/>
                    <a:pt x="-2279" y="5191"/>
                    <a:pt x="804" y="140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804B00A-07CD-4E62-21ED-0A1D4F7CCFB7}"/>
                </a:ext>
              </a:extLst>
            </p:cNvPr>
            <p:cNvSpPr/>
            <p:nvPr/>
          </p:nvSpPr>
          <p:spPr>
            <a:xfrm>
              <a:off x="6897223" y="4907414"/>
              <a:ext cx="19234" cy="14107"/>
            </a:xfrm>
            <a:custGeom>
              <a:avLst/>
              <a:gdLst>
                <a:gd name="connsiteX0" fmla="*/ 0 w 19234"/>
                <a:gd name="connsiteY0" fmla="*/ 14108 h 14107"/>
                <a:gd name="connsiteX1" fmla="*/ 19235 w 19234"/>
                <a:gd name="connsiteY1" fmla="*/ 0 h 14107"/>
                <a:gd name="connsiteX2" fmla="*/ 0 w 19234"/>
                <a:gd name="connsiteY2" fmla="*/ 14108 h 1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34" h="14107">
                  <a:moveTo>
                    <a:pt x="0" y="14108"/>
                  </a:moveTo>
                  <a:cubicBezTo>
                    <a:pt x="5965" y="8780"/>
                    <a:pt x="12432" y="4122"/>
                    <a:pt x="19235" y="0"/>
                  </a:cubicBezTo>
                  <a:cubicBezTo>
                    <a:pt x="13303" y="5295"/>
                    <a:pt x="6836" y="9986"/>
                    <a:pt x="0" y="14108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0E78BB3E-0DF3-B5BC-255C-6F517A0AB0F7}"/>
                </a:ext>
              </a:extLst>
            </p:cNvPr>
            <p:cNvSpPr/>
            <p:nvPr/>
          </p:nvSpPr>
          <p:spPr>
            <a:xfrm>
              <a:off x="6832828" y="4914244"/>
              <a:ext cx="7920" cy="7716"/>
            </a:xfrm>
            <a:custGeom>
              <a:avLst/>
              <a:gdLst>
                <a:gd name="connsiteX0" fmla="*/ 5451 w 7920"/>
                <a:gd name="connsiteY0" fmla="*/ 273 h 7716"/>
                <a:gd name="connsiteX1" fmla="*/ 2468 w 7920"/>
                <a:gd name="connsiteY1" fmla="*/ 7411 h 7716"/>
                <a:gd name="connsiteX2" fmla="*/ 5451 w 7920"/>
                <a:gd name="connsiteY2" fmla="*/ 273 h 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20" h="7716">
                  <a:moveTo>
                    <a:pt x="5451" y="273"/>
                  </a:moveTo>
                  <a:cubicBezTo>
                    <a:pt x="10511" y="1714"/>
                    <a:pt x="6925" y="9321"/>
                    <a:pt x="2468" y="7411"/>
                  </a:cubicBezTo>
                  <a:cubicBezTo>
                    <a:pt x="-2625" y="5903"/>
                    <a:pt x="1061" y="-1503"/>
                    <a:pt x="5451" y="273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51E25C8-12B7-8A29-615E-34D9EC78B641}"/>
                </a:ext>
              </a:extLst>
            </p:cNvPr>
            <p:cNvSpPr/>
            <p:nvPr/>
          </p:nvSpPr>
          <p:spPr>
            <a:xfrm>
              <a:off x="6581268" y="4915724"/>
              <a:ext cx="11032" cy="9528"/>
            </a:xfrm>
            <a:custGeom>
              <a:avLst/>
              <a:gdLst>
                <a:gd name="connsiteX0" fmla="*/ 693 w 11032"/>
                <a:gd name="connsiteY0" fmla="*/ 2245 h 9528"/>
                <a:gd name="connsiteX1" fmla="*/ 10277 w 11032"/>
                <a:gd name="connsiteY1" fmla="*/ 7339 h 9528"/>
                <a:gd name="connsiteX2" fmla="*/ 693 w 11032"/>
                <a:gd name="connsiteY2" fmla="*/ 2245 h 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32" h="9528">
                  <a:moveTo>
                    <a:pt x="693" y="2245"/>
                  </a:moveTo>
                  <a:cubicBezTo>
                    <a:pt x="3877" y="-2882"/>
                    <a:pt x="13829" y="1608"/>
                    <a:pt x="10277" y="7339"/>
                  </a:cubicBezTo>
                  <a:cubicBezTo>
                    <a:pt x="7060" y="12399"/>
                    <a:pt x="-2658" y="7841"/>
                    <a:pt x="693" y="224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38C29529-D595-D2E7-B7E7-4645AA4B8BF1}"/>
                </a:ext>
              </a:extLst>
            </p:cNvPr>
            <p:cNvSpPr/>
            <p:nvPr/>
          </p:nvSpPr>
          <p:spPr>
            <a:xfrm>
              <a:off x="6768444" y="4919008"/>
              <a:ext cx="51638" cy="17123"/>
            </a:xfrm>
            <a:custGeom>
              <a:avLst/>
              <a:gdLst>
                <a:gd name="connsiteX0" fmla="*/ 0 w 51638"/>
                <a:gd name="connsiteY0" fmla="*/ 17124 h 17123"/>
                <a:gd name="connsiteX1" fmla="*/ 51639 w 51638"/>
                <a:gd name="connsiteY1" fmla="*/ 0 h 17123"/>
                <a:gd name="connsiteX2" fmla="*/ 0 w 51638"/>
                <a:gd name="connsiteY2" fmla="*/ 17124 h 17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638" h="17123">
                  <a:moveTo>
                    <a:pt x="0" y="17124"/>
                  </a:moveTo>
                  <a:cubicBezTo>
                    <a:pt x="16621" y="9852"/>
                    <a:pt x="33644" y="3016"/>
                    <a:pt x="51639" y="0"/>
                  </a:cubicBezTo>
                  <a:cubicBezTo>
                    <a:pt x="36660" y="10958"/>
                    <a:pt x="17961" y="14443"/>
                    <a:pt x="0" y="1712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7A33306-50F7-B675-327E-4DC1912201A6}"/>
                </a:ext>
              </a:extLst>
            </p:cNvPr>
            <p:cNvSpPr/>
            <p:nvPr/>
          </p:nvSpPr>
          <p:spPr>
            <a:xfrm>
              <a:off x="6720022" y="4932211"/>
              <a:ext cx="46947" cy="8344"/>
            </a:xfrm>
            <a:custGeom>
              <a:avLst/>
              <a:gdLst>
                <a:gd name="connsiteX0" fmla="*/ 2614 w 46947"/>
                <a:gd name="connsiteY0" fmla="*/ 0 h 8344"/>
                <a:gd name="connsiteX1" fmla="*/ 46947 w 46947"/>
                <a:gd name="connsiteY1" fmla="*/ 1273 h 8344"/>
                <a:gd name="connsiteX2" fmla="*/ 0 w 46947"/>
                <a:gd name="connsiteY2" fmla="*/ 8344 h 8344"/>
                <a:gd name="connsiteX3" fmla="*/ 2614 w 46947"/>
                <a:gd name="connsiteY3" fmla="*/ 0 h 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47" h="8344">
                  <a:moveTo>
                    <a:pt x="2614" y="0"/>
                  </a:moveTo>
                  <a:cubicBezTo>
                    <a:pt x="17392" y="101"/>
                    <a:pt x="32203" y="0"/>
                    <a:pt x="46947" y="1273"/>
                  </a:cubicBezTo>
                  <a:cubicBezTo>
                    <a:pt x="32170" y="7607"/>
                    <a:pt x="15683" y="6803"/>
                    <a:pt x="0" y="8344"/>
                  </a:cubicBezTo>
                  <a:cubicBezTo>
                    <a:pt x="670" y="6233"/>
                    <a:pt x="1977" y="2078"/>
                    <a:pt x="2614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6DA795A-8948-9750-70B0-2FA67BB12511}"/>
                </a:ext>
              </a:extLst>
            </p:cNvPr>
            <p:cNvSpPr/>
            <p:nvPr/>
          </p:nvSpPr>
          <p:spPr>
            <a:xfrm>
              <a:off x="6957474" y="4933853"/>
              <a:ext cx="22719" cy="18128"/>
            </a:xfrm>
            <a:custGeom>
              <a:avLst/>
              <a:gdLst>
                <a:gd name="connsiteX0" fmla="*/ 0 w 22719"/>
                <a:gd name="connsiteY0" fmla="*/ 18129 h 18128"/>
                <a:gd name="connsiteX1" fmla="*/ 22720 w 22719"/>
                <a:gd name="connsiteY1" fmla="*/ 0 h 18128"/>
                <a:gd name="connsiteX2" fmla="*/ 0 w 22719"/>
                <a:gd name="connsiteY2" fmla="*/ 18129 h 1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719" h="18128">
                  <a:moveTo>
                    <a:pt x="0" y="18129"/>
                  </a:moveTo>
                  <a:cubicBezTo>
                    <a:pt x="6367" y="10723"/>
                    <a:pt x="14074" y="4624"/>
                    <a:pt x="22720" y="0"/>
                  </a:cubicBezTo>
                  <a:cubicBezTo>
                    <a:pt x="16152" y="7205"/>
                    <a:pt x="8478" y="13337"/>
                    <a:pt x="0" y="18129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8B4DEB4-72B6-273A-F9B1-2F35C8458E39}"/>
                </a:ext>
              </a:extLst>
            </p:cNvPr>
            <p:cNvSpPr/>
            <p:nvPr/>
          </p:nvSpPr>
          <p:spPr>
            <a:xfrm>
              <a:off x="6314965" y="4944841"/>
              <a:ext cx="9704" cy="9425"/>
            </a:xfrm>
            <a:custGeom>
              <a:avLst/>
              <a:gdLst>
                <a:gd name="connsiteX0" fmla="*/ 1127 w 9704"/>
                <a:gd name="connsiteY0" fmla="*/ 1310 h 9425"/>
                <a:gd name="connsiteX1" fmla="*/ 8600 w 9704"/>
                <a:gd name="connsiteY1" fmla="*/ 8079 h 9425"/>
                <a:gd name="connsiteX2" fmla="*/ 1127 w 9704"/>
                <a:gd name="connsiteY2" fmla="*/ 1310 h 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4" h="9425">
                  <a:moveTo>
                    <a:pt x="1127" y="1310"/>
                  </a:moveTo>
                  <a:cubicBezTo>
                    <a:pt x="5048" y="-2812"/>
                    <a:pt x="12521" y="3723"/>
                    <a:pt x="8600" y="8079"/>
                  </a:cubicBezTo>
                  <a:cubicBezTo>
                    <a:pt x="4579" y="12301"/>
                    <a:pt x="-2827" y="5633"/>
                    <a:pt x="1127" y="131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C3AB77D-4E0B-34DD-52A7-69C0DADB6173}"/>
                </a:ext>
              </a:extLst>
            </p:cNvPr>
            <p:cNvSpPr/>
            <p:nvPr/>
          </p:nvSpPr>
          <p:spPr>
            <a:xfrm>
              <a:off x="6672036" y="4945810"/>
              <a:ext cx="6365" cy="6711"/>
            </a:xfrm>
            <a:custGeom>
              <a:avLst/>
              <a:gdLst>
                <a:gd name="connsiteX0" fmla="*/ 0 w 6365"/>
                <a:gd name="connsiteY0" fmla="*/ 2184 h 6711"/>
                <a:gd name="connsiteX1" fmla="*/ 1910 w 6365"/>
                <a:gd name="connsiteY1" fmla="*/ 6507 h 6711"/>
                <a:gd name="connsiteX2" fmla="*/ 0 w 6365"/>
                <a:gd name="connsiteY2" fmla="*/ 2184 h 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65" h="6711">
                  <a:moveTo>
                    <a:pt x="0" y="2184"/>
                  </a:moveTo>
                  <a:cubicBezTo>
                    <a:pt x="4725" y="-5154"/>
                    <a:pt x="10589" y="8518"/>
                    <a:pt x="1910" y="6507"/>
                  </a:cubicBezTo>
                  <a:cubicBezTo>
                    <a:pt x="1441" y="5435"/>
                    <a:pt x="503" y="3257"/>
                    <a:pt x="0" y="218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5A5340D-225F-0FDA-7B13-6C6EECABCFB3}"/>
                </a:ext>
              </a:extLst>
            </p:cNvPr>
            <p:cNvSpPr/>
            <p:nvPr/>
          </p:nvSpPr>
          <p:spPr>
            <a:xfrm>
              <a:off x="6343889" y="4951695"/>
              <a:ext cx="10611" cy="10612"/>
            </a:xfrm>
            <a:custGeom>
              <a:avLst/>
              <a:gdLst>
                <a:gd name="connsiteX0" fmla="*/ 486 w 10611"/>
                <a:gd name="connsiteY0" fmla="*/ 622 h 10612"/>
                <a:gd name="connsiteX1" fmla="*/ 10003 w 10611"/>
                <a:gd name="connsiteY1" fmla="*/ 10139 h 10612"/>
                <a:gd name="connsiteX2" fmla="*/ 486 w 10611"/>
                <a:gd name="connsiteY2" fmla="*/ 622 h 1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11" h="10612">
                  <a:moveTo>
                    <a:pt x="486" y="622"/>
                  </a:moveTo>
                  <a:cubicBezTo>
                    <a:pt x="5412" y="-2193"/>
                    <a:pt x="12784" y="5179"/>
                    <a:pt x="10003" y="10139"/>
                  </a:cubicBezTo>
                  <a:cubicBezTo>
                    <a:pt x="5178" y="12518"/>
                    <a:pt x="-1927" y="5414"/>
                    <a:pt x="486" y="62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85B7488-6B07-670D-ADE1-6FE435140756}"/>
                </a:ext>
              </a:extLst>
            </p:cNvPr>
            <p:cNvSpPr/>
            <p:nvPr/>
          </p:nvSpPr>
          <p:spPr>
            <a:xfrm>
              <a:off x="6659476" y="4976968"/>
              <a:ext cx="10319" cy="10493"/>
            </a:xfrm>
            <a:custGeom>
              <a:avLst/>
              <a:gdLst>
                <a:gd name="connsiteX0" fmla="*/ 1568 w 10319"/>
                <a:gd name="connsiteY0" fmla="*/ 1822 h 10493"/>
                <a:gd name="connsiteX1" fmla="*/ 8740 w 10319"/>
                <a:gd name="connsiteY1" fmla="*/ 8591 h 10493"/>
                <a:gd name="connsiteX2" fmla="*/ 1568 w 10319"/>
                <a:gd name="connsiteY2" fmla="*/ 1822 h 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19" h="10493">
                  <a:moveTo>
                    <a:pt x="1568" y="1822"/>
                  </a:moveTo>
                  <a:cubicBezTo>
                    <a:pt x="5891" y="-3439"/>
                    <a:pt x="13665" y="3900"/>
                    <a:pt x="8740" y="8591"/>
                  </a:cubicBezTo>
                  <a:cubicBezTo>
                    <a:pt x="4517" y="14087"/>
                    <a:pt x="-3358" y="6380"/>
                    <a:pt x="1568" y="182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97ADBEB-EACD-019D-7AE0-E4173824D201}"/>
                </a:ext>
              </a:extLst>
            </p:cNvPr>
            <p:cNvSpPr/>
            <p:nvPr/>
          </p:nvSpPr>
          <p:spPr>
            <a:xfrm>
              <a:off x="6896731" y="4982194"/>
              <a:ext cx="10439" cy="8889"/>
            </a:xfrm>
            <a:custGeom>
              <a:avLst/>
              <a:gdLst>
                <a:gd name="connsiteX0" fmla="*/ 8366 w 10439"/>
                <a:gd name="connsiteY0" fmla="*/ 182 h 8889"/>
                <a:gd name="connsiteX1" fmla="*/ 491 w 10439"/>
                <a:gd name="connsiteY1" fmla="*/ 7588 h 8889"/>
                <a:gd name="connsiteX2" fmla="*/ 8366 w 10439"/>
                <a:gd name="connsiteY2" fmla="*/ 182 h 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39" h="8889">
                  <a:moveTo>
                    <a:pt x="8366" y="182"/>
                  </a:moveTo>
                  <a:cubicBezTo>
                    <a:pt x="14800" y="3667"/>
                    <a:pt x="4580" y="12111"/>
                    <a:pt x="491" y="7588"/>
                  </a:cubicBezTo>
                  <a:cubicBezTo>
                    <a:pt x="-1787" y="3198"/>
                    <a:pt x="4378" y="-924"/>
                    <a:pt x="8366" y="182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0875B89-355E-AEFB-AD19-1A4C550C3CF2}"/>
                </a:ext>
              </a:extLst>
            </p:cNvPr>
            <p:cNvSpPr/>
            <p:nvPr/>
          </p:nvSpPr>
          <p:spPr>
            <a:xfrm>
              <a:off x="6729260" y="4984254"/>
              <a:ext cx="11545" cy="9579"/>
            </a:xfrm>
            <a:custGeom>
              <a:avLst/>
              <a:gdLst>
                <a:gd name="connsiteX0" fmla="*/ 5708 w 11545"/>
                <a:gd name="connsiteY0" fmla="*/ 634 h 9579"/>
                <a:gd name="connsiteX1" fmla="*/ 3730 w 11545"/>
                <a:gd name="connsiteY1" fmla="*/ 9548 h 9579"/>
                <a:gd name="connsiteX2" fmla="*/ 5708 w 11545"/>
                <a:gd name="connsiteY2" fmla="*/ 634 h 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5" h="9579">
                  <a:moveTo>
                    <a:pt x="5708" y="634"/>
                  </a:moveTo>
                  <a:cubicBezTo>
                    <a:pt x="16096" y="-2985"/>
                    <a:pt x="10835" y="10084"/>
                    <a:pt x="3730" y="9548"/>
                  </a:cubicBezTo>
                  <a:cubicBezTo>
                    <a:pt x="-3508" y="10185"/>
                    <a:pt x="1251" y="936"/>
                    <a:pt x="5708" y="634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FCC38A4-C95D-7B13-D8AD-CACCABE4D169}"/>
                </a:ext>
              </a:extLst>
            </p:cNvPr>
            <p:cNvSpPr/>
            <p:nvPr/>
          </p:nvSpPr>
          <p:spPr>
            <a:xfrm>
              <a:off x="6463328" y="4991111"/>
              <a:ext cx="5879" cy="5897"/>
            </a:xfrm>
            <a:custGeom>
              <a:avLst/>
              <a:gdLst>
                <a:gd name="connsiteX0" fmla="*/ 510 w 5879"/>
                <a:gd name="connsiteY0" fmla="*/ 547 h 5897"/>
                <a:gd name="connsiteX1" fmla="*/ 5369 w 5879"/>
                <a:gd name="connsiteY1" fmla="*/ 5406 h 5897"/>
                <a:gd name="connsiteX2" fmla="*/ 510 w 5879"/>
                <a:gd name="connsiteY2" fmla="*/ 547 h 5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9" h="5897">
                  <a:moveTo>
                    <a:pt x="510" y="547"/>
                  </a:moveTo>
                  <a:cubicBezTo>
                    <a:pt x="5202" y="-961"/>
                    <a:pt x="6810" y="647"/>
                    <a:pt x="5369" y="5406"/>
                  </a:cubicBezTo>
                  <a:cubicBezTo>
                    <a:pt x="678" y="6813"/>
                    <a:pt x="-931" y="5205"/>
                    <a:pt x="510" y="547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9FA9751-D91B-96B3-FF2A-B7DBD2B12802}"/>
                </a:ext>
              </a:extLst>
            </p:cNvPr>
            <p:cNvSpPr/>
            <p:nvPr/>
          </p:nvSpPr>
          <p:spPr>
            <a:xfrm>
              <a:off x="6821532" y="4994875"/>
              <a:ext cx="6585" cy="6802"/>
            </a:xfrm>
            <a:custGeom>
              <a:avLst/>
              <a:gdLst>
                <a:gd name="connsiteX0" fmla="*/ 3343 w 6585"/>
                <a:gd name="connsiteY0" fmla="*/ 0 h 6802"/>
                <a:gd name="connsiteX1" fmla="*/ 3242 w 6585"/>
                <a:gd name="connsiteY1" fmla="*/ 6803 h 6802"/>
                <a:gd name="connsiteX2" fmla="*/ 3343 w 6585"/>
                <a:gd name="connsiteY2" fmla="*/ 0 h 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5" h="6802">
                  <a:moveTo>
                    <a:pt x="3343" y="0"/>
                  </a:moveTo>
                  <a:cubicBezTo>
                    <a:pt x="7699" y="2212"/>
                    <a:pt x="7666" y="4490"/>
                    <a:pt x="3242" y="6803"/>
                  </a:cubicBezTo>
                  <a:cubicBezTo>
                    <a:pt x="-1114" y="4524"/>
                    <a:pt x="-1080" y="2279"/>
                    <a:pt x="3343" y="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6151774-576D-1ABA-9BC1-A09A1BC0ACBF}"/>
                </a:ext>
              </a:extLst>
            </p:cNvPr>
            <p:cNvSpPr/>
            <p:nvPr/>
          </p:nvSpPr>
          <p:spPr>
            <a:xfrm>
              <a:off x="6546164" y="4997092"/>
              <a:ext cx="14182" cy="7817"/>
            </a:xfrm>
            <a:custGeom>
              <a:avLst/>
              <a:gdLst>
                <a:gd name="connsiteX0" fmla="*/ 8 w 14182"/>
                <a:gd name="connsiteY0" fmla="*/ 1670 h 7817"/>
                <a:gd name="connsiteX1" fmla="*/ 14183 w 14182"/>
                <a:gd name="connsiteY1" fmla="*/ 4887 h 7817"/>
                <a:gd name="connsiteX2" fmla="*/ 8 w 14182"/>
                <a:gd name="connsiteY2" fmla="*/ 1670 h 7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82" h="7817">
                  <a:moveTo>
                    <a:pt x="8" y="1670"/>
                  </a:moveTo>
                  <a:cubicBezTo>
                    <a:pt x="4163" y="-1647"/>
                    <a:pt x="11703" y="263"/>
                    <a:pt x="14183" y="4887"/>
                  </a:cubicBezTo>
                  <a:cubicBezTo>
                    <a:pt x="12407" y="10550"/>
                    <a:pt x="-361" y="7199"/>
                    <a:pt x="8" y="167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1845AAB-0005-BDA5-27ED-FB817051C17C}"/>
                </a:ext>
              </a:extLst>
            </p:cNvPr>
            <p:cNvSpPr/>
            <p:nvPr/>
          </p:nvSpPr>
          <p:spPr>
            <a:xfrm>
              <a:off x="6816330" y="5003788"/>
              <a:ext cx="22853" cy="14945"/>
            </a:xfrm>
            <a:custGeom>
              <a:avLst/>
              <a:gdLst>
                <a:gd name="connsiteX0" fmla="*/ 0 w 22853"/>
                <a:gd name="connsiteY0" fmla="*/ 14945 h 14945"/>
                <a:gd name="connsiteX1" fmla="*/ 22854 w 22853"/>
                <a:gd name="connsiteY1" fmla="*/ 0 h 14945"/>
                <a:gd name="connsiteX2" fmla="*/ 0 w 22853"/>
                <a:gd name="connsiteY2" fmla="*/ 14945 h 1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53" h="14945">
                  <a:moveTo>
                    <a:pt x="0" y="14945"/>
                  </a:moveTo>
                  <a:cubicBezTo>
                    <a:pt x="6601" y="8545"/>
                    <a:pt x="14376" y="3552"/>
                    <a:pt x="22854" y="0"/>
                  </a:cubicBezTo>
                  <a:cubicBezTo>
                    <a:pt x="16252" y="6367"/>
                    <a:pt x="8444" y="11360"/>
                    <a:pt x="0" y="14945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10B9F74-F62F-F0F3-71E3-7B05DEFB9AD9}"/>
                </a:ext>
              </a:extLst>
            </p:cNvPr>
            <p:cNvSpPr/>
            <p:nvPr/>
          </p:nvSpPr>
          <p:spPr>
            <a:xfrm>
              <a:off x="6779976" y="5017581"/>
              <a:ext cx="8974" cy="8047"/>
            </a:xfrm>
            <a:custGeom>
              <a:avLst/>
              <a:gdLst>
                <a:gd name="connsiteX0" fmla="*/ 4720 w 8974"/>
                <a:gd name="connsiteY0" fmla="*/ 80 h 8047"/>
                <a:gd name="connsiteX1" fmla="*/ 4318 w 8974"/>
                <a:gd name="connsiteY1" fmla="*/ 7989 h 8047"/>
                <a:gd name="connsiteX2" fmla="*/ 4720 w 8974"/>
                <a:gd name="connsiteY2" fmla="*/ 80 h 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74" h="8047">
                  <a:moveTo>
                    <a:pt x="4720" y="80"/>
                  </a:moveTo>
                  <a:cubicBezTo>
                    <a:pt x="11020" y="-958"/>
                    <a:pt x="9847" y="8425"/>
                    <a:pt x="4318" y="7989"/>
                  </a:cubicBezTo>
                  <a:cubicBezTo>
                    <a:pt x="-2083" y="8860"/>
                    <a:pt x="-876" y="-322"/>
                    <a:pt x="4720" y="80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4EAE832-4D59-2B16-542D-135473D10CA3}"/>
                </a:ext>
              </a:extLst>
            </p:cNvPr>
            <p:cNvSpPr/>
            <p:nvPr/>
          </p:nvSpPr>
          <p:spPr>
            <a:xfrm>
              <a:off x="6667110" y="5023316"/>
              <a:ext cx="49159" cy="7249"/>
            </a:xfrm>
            <a:custGeom>
              <a:avLst/>
              <a:gdLst>
                <a:gd name="connsiteX0" fmla="*/ 0 w 49159"/>
                <a:gd name="connsiteY0" fmla="*/ 7247 h 7249"/>
                <a:gd name="connsiteX1" fmla="*/ 49159 w 49159"/>
                <a:gd name="connsiteY1" fmla="*/ 1717 h 7249"/>
                <a:gd name="connsiteX2" fmla="*/ 0 w 49159"/>
                <a:gd name="connsiteY2" fmla="*/ 7247 h 7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59" h="7249">
                  <a:moveTo>
                    <a:pt x="0" y="7247"/>
                  </a:moveTo>
                  <a:cubicBezTo>
                    <a:pt x="15348" y="109"/>
                    <a:pt x="32639" y="-1801"/>
                    <a:pt x="49159" y="1717"/>
                  </a:cubicBezTo>
                  <a:cubicBezTo>
                    <a:pt x="33007" y="5269"/>
                    <a:pt x="16520" y="7347"/>
                    <a:pt x="0" y="7247"/>
                  </a:cubicBezTo>
                  <a:close/>
                </a:path>
              </a:pathLst>
            </a:custGeom>
            <a:grpFill/>
            <a:ln w="3349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8816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5CA318C1-09D1-A412-86F7-A8ABF4C5043B}"/>
              </a:ext>
            </a:extLst>
          </p:cNvPr>
          <p:cNvSpPr/>
          <p:nvPr/>
        </p:nvSpPr>
        <p:spPr>
          <a:xfrm>
            <a:off x="0" y="735402"/>
            <a:ext cx="12191998" cy="2230437"/>
          </a:xfrm>
          <a:prstGeom prst="rect">
            <a:avLst/>
          </a:prstGeom>
          <a:blipFill dpi="0" rotWithShape="1">
            <a:blip r:embed="rId2">
              <a:alphaModFix amt="62000"/>
            </a:blip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C7E63D9-CE47-F2F7-7BE8-95C203E28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作者简介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1C513B4-CF49-9C0E-57FD-CD7B56ECF284}"/>
              </a:ext>
            </a:extLst>
          </p:cNvPr>
          <p:cNvGrpSpPr/>
          <p:nvPr/>
        </p:nvGrpSpPr>
        <p:grpSpPr>
          <a:xfrm>
            <a:off x="695325" y="2583869"/>
            <a:ext cx="10801350" cy="4100879"/>
            <a:chOff x="949753" y="1393181"/>
            <a:chExt cx="4484238" cy="4100879"/>
          </a:xfrm>
        </p:grpSpPr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id="{2FF779E1-2362-CE2E-88A1-B1F7E0B38D4F}"/>
                </a:ext>
              </a:extLst>
            </p:cNvPr>
            <p:cNvSpPr/>
            <p:nvPr/>
          </p:nvSpPr>
          <p:spPr>
            <a:xfrm rot="5400000">
              <a:off x="1192217" y="1255460"/>
              <a:ext cx="3999311" cy="4477890"/>
            </a:xfrm>
            <a:prstGeom prst="homePlate">
              <a:avLst>
                <a:gd name="adj" fmla="val 13662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9C2C1F5-6501-9FA9-A339-13424EFEA8E5}"/>
                </a:ext>
              </a:extLst>
            </p:cNvPr>
            <p:cNvSpPr/>
            <p:nvPr/>
          </p:nvSpPr>
          <p:spPr>
            <a:xfrm>
              <a:off x="949753" y="1393181"/>
              <a:ext cx="4484238" cy="108000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FEC69593-0BEC-CDDF-7312-07F66BC41E10}"/>
              </a:ext>
            </a:extLst>
          </p:cNvPr>
          <p:cNvSpPr txBox="1"/>
          <p:nvPr/>
        </p:nvSpPr>
        <p:spPr>
          <a:xfrm>
            <a:off x="1208786" y="4818213"/>
            <a:ext cx="2201089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杜甫字子美，自号少陵野老，与李白合称“李杜”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92AD57A-8781-D8F3-F8D3-58283A17A708}"/>
              </a:ext>
            </a:extLst>
          </p:cNvPr>
          <p:cNvSpPr txBox="1"/>
          <p:nvPr/>
        </p:nvSpPr>
        <p:spPr>
          <a:xfrm>
            <a:off x="1665474" y="3689638"/>
            <a:ext cx="1287712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李杜称号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EEF9E13-636E-E14D-D433-2B08D9F27A06}"/>
              </a:ext>
            </a:extLst>
          </p:cNvPr>
          <p:cNvSpPr txBox="1"/>
          <p:nvPr/>
        </p:nvSpPr>
        <p:spPr>
          <a:xfrm>
            <a:off x="4995455" y="4818213"/>
            <a:ext cx="2201089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弃官入川，心系苍生，胸怀国事，创作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“三吏”、“三别”等名作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FE48341-AB88-2F4C-7F12-E080D3D9AD49}"/>
              </a:ext>
            </a:extLst>
          </p:cNvPr>
          <p:cNvGrpSpPr/>
          <p:nvPr/>
        </p:nvGrpSpPr>
        <p:grpSpPr>
          <a:xfrm>
            <a:off x="1446007" y="3098074"/>
            <a:ext cx="1726646" cy="1675570"/>
            <a:chOff x="1223961" y="2049209"/>
            <a:chExt cx="2397606" cy="2326682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F417D56-B8C5-71AE-723E-54A94E89B6DC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FD926FB-FF7D-BE4B-F3F1-829D67F185AF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5441F65-089B-7A1D-C9A1-204EF4A4AAD6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862B33E-072C-E334-5C5B-C85EC5F06EFB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DE864A3-90E9-5C84-E295-1E3A0175FF83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90DB6DB-1479-2831-3E86-A78C06D4A815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31BDE9-F0EB-597A-739E-642D85CABF11}"/>
              </a:ext>
            </a:extLst>
          </p:cNvPr>
          <p:cNvGrpSpPr/>
          <p:nvPr/>
        </p:nvGrpSpPr>
        <p:grpSpPr>
          <a:xfrm>
            <a:off x="5232676" y="3098074"/>
            <a:ext cx="1726646" cy="1675570"/>
            <a:chOff x="1223961" y="2049209"/>
            <a:chExt cx="2397606" cy="2326682"/>
          </a:xfrm>
          <a:solidFill>
            <a:schemeClr val="accent1">
              <a:lumMod val="75000"/>
            </a:schemeClr>
          </a:solidFill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EB8FB62-354B-13DC-F9E6-D58C3EEE1D9B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AD4F344-1124-9142-3E3F-D7C689661FA8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F1F9BA5-6AA0-9DDC-DD64-8DE4755F9EB7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F8D1B7D-E9C6-64E3-48ED-F7D561AE86B6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A23E015-3042-7AAA-FF8E-366F278E2068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8F69E7D-AE3D-3B99-643C-D2A19C307581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756017C5-F868-6947-77C5-9A90F1187CC0}"/>
              </a:ext>
            </a:extLst>
          </p:cNvPr>
          <p:cNvGrpSpPr/>
          <p:nvPr/>
        </p:nvGrpSpPr>
        <p:grpSpPr>
          <a:xfrm>
            <a:off x="9037016" y="3098074"/>
            <a:ext cx="1726646" cy="1675570"/>
            <a:chOff x="1223961" y="2049209"/>
            <a:chExt cx="2397606" cy="2326682"/>
          </a:xfrm>
          <a:solidFill>
            <a:schemeClr val="accent1">
              <a:lumMod val="75000"/>
            </a:schemeClr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1931AA-F1D1-CD1C-424C-6E2292B54EF1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66C8FAE-D484-BCD2-02FC-B06250903F78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405AD32-C552-FCCC-F1D5-B7F7C64FB645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D2F369C-6477-ADDE-B474-3BC7F5909A60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A5AF2335-6C29-0971-D814-493003F12C0A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11346B2-6417-6CF5-051A-8315FE2A1397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grpFill/>
            <a:ln w="2483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DE88050F-A4B0-75A6-B64D-CC38A16F0E77}"/>
              </a:ext>
            </a:extLst>
          </p:cNvPr>
          <p:cNvSpPr txBox="1"/>
          <p:nvPr/>
        </p:nvSpPr>
        <p:spPr>
          <a:xfrm>
            <a:off x="8834282" y="4808810"/>
            <a:ext cx="2201089" cy="10572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在古典诗歌中的影响深远，尊称为“诗圣”，他的诗被称为“诗史”</a:t>
            </a: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19B8E371-3E26-3EBF-ED65-EDF94F08BEE4}"/>
              </a:ext>
            </a:extLst>
          </p:cNvPr>
          <p:cNvSpPr/>
          <p:nvPr/>
        </p:nvSpPr>
        <p:spPr>
          <a:xfrm>
            <a:off x="10046769" y="2931919"/>
            <a:ext cx="653484" cy="396488"/>
          </a:xfrm>
          <a:custGeom>
            <a:avLst/>
            <a:gdLst>
              <a:gd name="connsiteX0" fmla="*/ 646557 w 1041780"/>
              <a:gd name="connsiteY0" fmla="*/ 0 h 632079"/>
              <a:gd name="connsiteX1" fmla="*/ 660146 w 1041780"/>
              <a:gd name="connsiteY1" fmla="*/ 49784 h 632079"/>
              <a:gd name="connsiteX2" fmla="*/ 693039 w 1041780"/>
              <a:gd name="connsiteY2" fmla="*/ 889 h 632079"/>
              <a:gd name="connsiteX3" fmla="*/ 681228 w 1041780"/>
              <a:gd name="connsiteY3" fmla="*/ 68580 h 632079"/>
              <a:gd name="connsiteX4" fmla="*/ 727964 w 1041780"/>
              <a:gd name="connsiteY4" fmla="*/ 10414 h 632079"/>
              <a:gd name="connsiteX5" fmla="*/ 710565 w 1041780"/>
              <a:gd name="connsiteY5" fmla="*/ 64897 h 632079"/>
              <a:gd name="connsiteX6" fmla="*/ 745109 w 1041780"/>
              <a:gd name="connsiteY6" fmla="*/ 50292 h 632079"/>
              <a:gd name="connsiteX7" fmla="*/ 711835 w 1041780"/>
              <a:gd name="connsiteY7" fmla="*/ 117983 h 632079"/>
              <a:gd name="connsiteX8" fmla="*/ 749554 w 1041780"/>
              <a:gd name="connsiteY8" fmla="*/ 86614 h 632079"/>
              <a:gd name="connsiteX9" fmla="*/ 741553 w 1041780"/>
              <a:gd name="connsiteY9" fmla="*/ 143891 h 632079"/>
              <a:gd name="connsiteX10" fmla="*/ 720471 w 1041780"/>
              <a:gd name="connsiteY10" fmla="*/ 217170 h 632079"/>
              <a:gd name="connsiteX11" fmla="*/ 646430 w 1041780"/>
              <a:gd name="connsiteY11" fmla="*/ 471424 h 632079"/>
              <a:gd name="connsiteX12" fmla="*/ 714375 w 1041780"/>
              <a:gd name="connsiteY12" fmla="*/ 510286 h 632079"/>
              <a:gd name="connsiteX13" fmla="*/ 823976 w 1041780"/>
              <a:gd name="connsiteY13" fmla="*/ 537718 h 632079"/>
              <a:gd name="connsiteX14" fmla="*/ 821309 w 1041780"/>
              <a:gd name="connsiteY14" fmla="*/ 567817 h 632079"/>
              <a:gd name="connsiteX15" fmla="*/ 882015 w 1041780"/>
              <a:gd name="connsiteY15" fmla="*/ 584708 h 632079"/>
              <a:gd name="connsiteX16" fmla="*/ 891159 w 1041780"/>
              <a:gd name="connsiteY16" fmla="*/ 591185 h 632079"/>
              <a:gd name="connsiteX17" fmla="*/ 1041781 w 1041780"/>
              <a:gd name="connsiteY17" fmla="*/ 602361 h 632079"/>
              <a:gd name="connsiteX18" fmla="*/ 1039622 w 1041780"/>
              <a:gd name="connsiteY18" fmla="*/ 619506 h 632079"/>
              <a:gd name="connsiteX19" fmla="*/ 766445 w 1041780"/>
              <a:gd name="connsiteY19" fmla="*/ 567690 h 632079"/>
              <a:gd name="connsiteX20" fmla="*/ 573786 w 1041780"/>
              <a:gd name="connsiteY20" fmla="*/ 589915 h 632079"/>
              <a:gd name="connsiteX21" fmla="*/ 477012 w 1041780"/>
              <a:gd name="connsiteY21" fmla="*/ 594995 h 632079"/>
              <a:gd name="connsiteX22" fmla="*/ 401701 w 1041780"/>
              <a:gd name="connsiteY22" fmla="*/ 622681 h 632079"/>
              <a:gd name="connsiteX23" fmla="*/ 366776 w 1041780"/>
              <a:gd name="connsiteY23" fmla="*/ 632079 h 632079"/>
              <a:gd name="connsiteX24" fmla="*/ 349758 w 1041780"/>
              <a:gd name="connsiteY24" fmla="*/ 600583 h 632079"/>
              <a:gd name="connsiteX25" fmla="*/ 394462 w 1041780"/>
              <a:gd name="connsiteY25" fmla="*/ 531749 h 632079"/>
              <a:gd name="connsiteX26" fmla="*/ 217932 w 1041780"/>
              <a:gd name="connsiteY26" fmla="*/ 482219 h 632079"/>
              <a:gd name="connsiteX27" fmla="*/ 0 w 1041780"/>
              <a:gd name="connsiteY27" fmla="*/ 458470 h 632079"/>
              <a:gd name="connsiteX28" fmla="*/ 101854 w 1041780"/>
              <a:gd name="connsiteY28" fmla="*/ 431673 h 632079"/>
              <a:gd name="connsiteX29" fmla="*/ 409575 w 1041780"/>
              <a:gd name="connsiteY29" fmla="*/ 456565 h 632079"/>
              <a:gd name="connsiteX30" fmla="*/ 472694 w 1041780"/>
              <a:gd name="connsiteY30" fmla="*/ 372237 h 632079"/>
              <a:gd name="connsiteX31" fmla="*/ 513588 w 1041780"/>
              <a:gd name="connsiteY31" fmla="*/ 209042 h 632079"/>
              <a:gd name="connsiteX32" fmla="*/ 613156 w 1041780"/>
              <a:gd name="connsiteY32" fmla="*/ 104648 h 632079"/>
              <a:gd name="connsiteX33" fmla="*/ 646557 w 1041780"/>
              <a:gd name="connsiteY33" fmla="*/ 0 h 63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41780" h="632079">
                <a:moveTo>
                  <a:pt x="646557" y="0"/>
                </a:moveTo>
                <a:cubicBezTo>
                  <a:pt x="651383" y="16510"/>
                  <a:pt x="655955" y="33020"/>
                  <a:pt x="660146" y="49784"/>
                </a:cubicBezTo>
                <a:cubicBezTo>
                  <a:pt x="668401" y="37465"/>
                  <a:pt x="684784" y="13081"/>
                  <a:pt x="693039" y="889"/>
                </a:cubicBezTo>
                <a:cubicBezTo>
                  <a:pt x="689991" y="17780"/>
                  <a:pt x="684149" y="51689"/>
                  <a:pt x="681228" y="68580"/>
                </a:cubicBezTo>
                <a:cubicBezTo>
                  <a:pt x="692912" y="54102"/>
                  <a:pt x="716280" y="25019"/>
                  <a:pt x="727964" y="10414"/>
                </a:cubicBezTo>
                <a:cubicBezTo>
                  <a:pt x="723519" y="24003"/>
                  <a:pt x="714883" y="51308"/>
                  <a:pt x="710565" y="64897"/>
                </a:cubicBezTo>
                <a:lnTo>
                  <a:pt x="745109" y="50292"/>
                </a:lnTo>
                <a:cubicBezTo>
                  <a:pt x="734314" y="73025"/>
                  <a:pt x="723519" y="95758"/>
                  <a:pt x="711835" y="117983"/>
                </a:cubicBezTo>
                <a:cubicBezTo>
                  <a:pt x="721233" y="110109"/>
                  <a:pt x="740156" y="94488"/>
                  <a:pt x="749554" y="86614"/>
                </a:cubicBezTo>
                <a:cubicBezTo>
                  <a:pt x="747522" y="100965"/>
                  <a:pt x="743585" y="129667"/>
                  <a:pt x="741553" y="143891"/>
                </a:cubicBezTo>
                <a:cubicBezTo>
                  <a:pt x="730377" y="167005"/>
                  <a:pt x="720598" y="191008"/>
                  <a:pt x="720471" y="217170"/>
                </a:cubicBezTo>
                <a:cubicBezTo>
                  <a:pt x="713359" y="305943"/>
                  <a:pt x="688975" y="392938"/>
                  <a:pt x="646430" y="471424"/>
                </a:cubicBezTo>
                <a:cubicBezTo>
                  <a:pt x="669798" y="483108"/>
                  <a:pt x="692277" y="496443"/>
                  <a:pt x="714375" y="510286"/>
                </a:cubicBezTo>
                <a:cubicBezTo>
                  <a:pt x="747014" y="531495"/>
                  <a:pt x="789559" y="522097"/>
                  <a:pt x="823976" y="537718"/>
                </a:cubicBezTo>
                <a:cubicBezTo>
                  <a:pt x="823341" y="545211"/>
                  <a:pt x="821944" y="560324"/>
                  <a:pt x="821309" y="567817"/>
                </a:cubicBezTo>
                <a:cubicBezTo>
                  <a:pt x="841502" y="573659"/>
                  <a:pt x="861568" y="579628"/>
                  <a:pt x="882015" y="584708"/>
                </a:cubicBezTo>
                <a:lnTo>
                  <a:pt x="891159" y="591185"/>
                </a:lnTo>
                <a:cubicBezTo>
                  <a:pt x="941070" y="599313"/>
                  <a:pt x="991108" y="607060"/>
                  <a:pt x="1041781" y="602361"/>
                </a:cubicBezTo>
                <a:cubicBezTo>
                  <a:pt x="1041273" y="606679"/>
                  <a:pt x="1040257" y="615315"/>
                  <a:pt x="1039622" y="619506"/>
                </a:cubicBezTo>
                <a:cubicBezTo>
                  <a:pt x="947166" y="611124"/>
                  <a:pt x="856234" y="591058"/>
                  <a:pt x="766445" y="567690"/>
                </a:cubicBezTo>
                <a:cubicBezTo>
                  <a:pt x="700278" y="547878"/>
                  <a:pt x="640080" y="601345"/>
                  <a:pt x="573786" y="589915"/>
                </a:cubicBezTo>
                <a:cubicBezTo>
                  <a:pt x="541147" y="584962"/>
                  <a:pt x="505968" y="570738"/>
                  <a:pt x="477012" y="594995"/>
                </a:cubicBezTo>
                <a:cubicBezTo>
                  <a:pt x="452628" y="606171"/>
                  <a:pt x="425577" y="609981"/>
                  <a:pt x="401701" y="622681"/>
                </a:cubicBezTo>
                <a:cubicBezTo>
                  <a:pt x="387604" y="611886"/>
                  <a:pt x="376682" y="621157"/>
                  <a:pt x="366776" y="632079"/>
                </a:cubicBezTo>
                <a:cubicBezTo>
                  <a:pt x="361188" y="621538"/>
                  <a:pt x="353060" y="612013"/>
                  <a:pt x="349758" y="600583"/>
                </a:cubicBezTo>
                <a:cubicBezTo>
                  <a:pt x="365760" y="578358"/>
                  <a:pt x="381889" y="556260"/>
                  <a:pt x="394462" y="531749"/>
                </a:cubicBezTo>
                <a:cubicBezTo>
                  <a:pt x="343281" y="494919"/>
                  <a:pt x="277368" y="494792"/>
                  <a:pt x="217932" y="482219"/>
                </a:cubicBezTo>
                <a:cubicBezTo>
                  <a:pt x="145161" y="475615"/>
                  <a:pt x="73025" y="462407"/>
                  <a:pt x="0" y="458470"/>
                </a:cubicBezTo>
                <a:cubicBezTo>
                  <a:pt x="35433" y="455422"/>
                  <a:pt x="66421" y="429641"/>
                  <a:pt x="101854" y="431673"/>
                </a:cubicBezTo>
                <a:cubicBezTo>
                  <a:pt x="199009" y="470535"/>
                  <a:pt x="307213" y="471805"/>
                  <a:pt x="409575" y="456565"/>
                </a:cubicBezTo>
                <a:cubicBezTo>
                  <a:pt x="432435" y="430149"/>
                  <a:pt x="459359" y="405511"/>
                  <a:pt x="472694" y="372237"/>
                </a:cubicBezTo>
                <a:cubicBezTo>
                  <a:pt x="495173" y="320167"/>
                  <a:pt x="489585" y="260604"/>
                  <a:pt x="513588" y="209042"/>
                </a:cubicBezTo>
                <a:cubicBezTo>
                  <a:pt x="532384" y="162179"/>
                  <a:pt x="585089" y="144526"/>
                  <a:pt x="613156" y="104648"/>
                </a:cubicBezTo>
                <a:cubicBezTo>
                  <a:pt x="639572" y="76327"/>
                  <a:pt x="638048" y="35433"/>
                  <a:pt x="64655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0B8F9174-2E68-0FCF-5F89-C307E2F43CCB}"/>
              </a:ext>
            </a:extLst>
          </p:cNvPr>
          <p:cNvSpPr/>
          <p:nvPr/>
        </p:nvSpPr>
        <p:spPr>
          <a:xfrm>
            <a:off x="2156369" y="3060852"/>
            <a:ext cx="700685" cy="355457"/>
          </a:xfrm>
          <a:custGeom>
            <a:avLst/>
            <a:gdLst>
              <a:gd name="connsiteX0" fmla="*/ 1143 w 1052702"/>
              <a:gd name="connsiteY0" fmla="*/ 19304 h 534035"/>
              <a:gd name="connsiteX1" fmla="*/ 98171 w 1052702"/>
              <a:gd name="connsiteY1" fmla="*/ 0 h 534035"/>
              <a:gd name="connsiteX2" fmla="*/ 466852 w 1052702"/>
              <a:gd name="connsiteY2" fmla="*/ 43434 h 534035"/>
              <a:gd name="connsiteX3" fmla="*/ 764286 w 1052702"/>
              <a:gd name="connsiteY3" fmla="*/ 141605 h 534035"/>
              <a:gd name="connsiteX4" fmla="*/ 820928 w 1052702"/>
              <a:gd name="connsiteY4" fmla="*/ 189992 h 534035"/>
              <a:gd name="connsiteX5" fmla="*/ 936625 w 1052702"/>
              <a:gd name="connsiteY5" fmla="*/ 254254 h 534035"/>
              <a:gd name="connsiteX6" fmla="*/ 1052703 w 1052702"/>
              <a:gd name="connsiteY6" fmla="*/ 290068 h 534035"/>
              <a:gd name="connsiteX7" fmla="*/ 1010539 w 1052702"/>
              <a:gd name="connsiteY7" fmla="*/ 290576 h 534035"/>
              <a:gd name="connsiteX8" fmla="*/ 782955 w 1052702"/>
              <a:gd name="connsiteY8" fmla="*/ 187960 h 534035"/>
              <a:gd name="connsiteX9" fmla="*/ 598678 w 1052702"/>
              <a:gd name="connsiteY9" fmla="*/ 219202 h 534035"/>
              <a:gd name="connsiteX10" fmla="*/ 505968 w 1052702"/>
              <a:gd name="connsiteY10" fmla="*/ 316611 h 534035"/>
              <a:gd name="connsiteX11" fmla="*/ 444373 w 1052702"/>
              <a:gd name="connsiteY11" fmla="*/ 447548 h 534035"/>
              <a:gd name="connsiteX12" fmla="*/ 418846 w 1052702"/>
              <a:gd name="connsiteY12" fmla="*/ 488188 h 534035"/>
              <a:gd name="connsiteX13" fmla="*/ 381508 w 1052702"/>
              <a:gd name="connsiteY13" fmla="*/ 513588 h 534035"/>
              <a:gd name="connsiteX14" fmla="*/ 357378 w 1052702"/>
              <a:gd name="connsiteY14" fmla="*/ 506349 h 534035"/>
              <a:gd name="connsiteX15" fmla="*/ 341122 w 1052702"/>
              <a:gd name="connsiteY15" fmla="*/ 534035 h 534035"/>
              <a:gd name="connsiteX16" fmla="*/ 346456 w 1052702"/>
              <a:gd name="connsiteY16" fmla="*/ 468376 h 534035"/>
              <a:gd name="connsiteX17" fmla="*/ 303149 w 1052702"/>
              <a:gd name="connsiteY17" fmla="*/ 517017 h 534035"/>
              <a:gd name="connsiteX18" fmla="*/ 323596 w 1052702"/>
              <a:gd name="connsiteY18" fmla="*/ 465201 h 534035"/>
              <a:gd name="connsiteX19" fmla="*/ 274066 w 1052702"/>
              <a:gd name="connsiteY19" fmla="*/ 488315 h 534035"/>
              <a:gd name="connsiteX20" fmla="*/ 319405 w 1052702"/>
              <a:gd name="connsiteY20" fmla="*/ 415798 h 534035"/>
              <a:gd name="connsiteX21" fmla="*/ 344170 w 1052702"/>
              <a:gd name="connsiteY21" fmla="*/ 204343 h 534035"/>
              <a:gd name="connsiteX22" fmla="*/ 398907 w 1052702"/>
              <a:gd name="connsiteY22" fmla="*/ 122936 h 534035"/>
              <a:gd name="connsiteX23" fmla="*/ 197993 w 1052702"/>
              <a:gd name="connsiteY23" fmla="*/ 59690 h 534035"/>
              <a:gd name="connsiteX24" fmla="*/ 0 w 1052702"/>
              <a:gd name="connsiteY24" fmla="*/ 25400 h 534035"/>
              <a:gd name="connsiteX25" fmla="*/ 1143 w 1052702"/>
              <a:gd name="connsiteY25" fmla="*/ 19304 h 53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52702" h="534035">
                <a:moveTo>
                  <a:pt x="1143" y="19304"/>
                </a:moveTo>
                <a:cubicBezTo>
                  <a:pt x="35052" y="21082"/>
                  <a:pt x="65151" y="2413"/>
                  <a:pt x="98171" y="0"/>
                </a:cubicBezTo>
                <a:cubicBezTo>
                  <a:pt x="208788" y="64770"/>
                  <a:pt x="343789" y="52959"/>
                  <a:pt x="466852" y="43434"/>
                </a:cubicBezTo>
                <a:cubicBezTo>
                  <a:pt x="574929" y="35941"/>
                  <a:pt x="672592" y="91948"/>
                  <a:pt x="764286" y="141605"/>
                </a:cubicBezTo>
                <a:cubicBezTo>
                  <a:pt x="787400" y="152400"/>
                  <a:pt x="803402" y="172339"/>
                  <a:pt x="820928" y="189992"/>
                </a:cubicBezTo>
                <a:cubicBezTo>
                  <a:pt x="857123" y="215392"/>
                  <a:pt x="897382" y="234315"/>
                  <a:pt x="936625" y="254254"/>
                </a:cubicBezTo>
                <a:cubicBezTo>
                  <a:pt x="973201" y="273050"/>
                  <a:pt x="1016762" y="269494"/>
                  <a:pt x="1052703" y="290068"/>
                </a:cubicBezTo>
                <a:cubicBezTo>
                  <a:pt x="1038860" y="292354"/>
                  <a:pt x="1024128" y="296799"/>
                  <a:pt x="1010539" y="290576"/>
                </a:cubicBezTo>
                <a:cubicBezTo>
                  <a:pt x="932434" y="261747"/>
                  <a:pt x="856488" y="227076"/>
                  <a:pt x="782955" y="187960"/>
                </a:cubicBezTo>
                <a:cubicBezTo>
                  <a:pt x="724662" y="156845"/>
                  <a:pt x="640080" y="163576"/>
                  <a:pt x="598678" y="219202"/>
                </a:cubicBezTo>
                <a:cubicBezTo>
                  <a:pt x="570357" y="254127"/>
                  <a:pt x="535940" y="283210"/>
                  <a:pt x="505968" y="316611"/>
                </a:cubicBezTo>
                <a:cubicBezTo>
                  <a:pt x="473075" y="353441"/>
                  <a:pt x="459994" y="401955"/>
                  <a:pt x="444373" y="447548"/>
                </a:cubicBezTo>
                <a:cubicBezTo>
                  <a:pt x="434213" y="460121"/>
                  <a:pt x="425831" y="473710"/>
                  <a:pt x="418846" y="488188"/>
                </a:cubicBezTo>
                <a:cubicBezTo>
                  <a:pt x="394462" y="471297"/>
                  <a:pt x="387985" y="493395"/>
                  <a:pt x="381508" y="513588"/>
                </a:cubicBezTo>
                <a:cubicBezTo>
                  <a:pt x="375539" y="511810"/>
                  <a:pt x="363474" y="508254"/>
                  <a:pt x="357378" y="506349"/>
                </a:cubicBezTo>
                <a:cubicBezTo>
                  <a:pt x="353314" y="513334"/>
                  <a:pt x="345186" y="527177"/>
                  <a:pt x="341122" y="534035"/>
                </a:cubicBezTo>
                <a:cubicBezTo>
                  <a:pt x="342519" y="517652"/>
                  <a:pt x="345186" y="484759"/>
                  <a:pt x="346456" y="468376"/>
                </a:cubicBezTo>
                <a:cubicBezTo>
                  <a:pt x="333756" y="485902"/>
                  <a:pt x="322834" y="506095"/>
                  <a:pt x="303149" y="517017"/>
                </a:cubicBezTo>
                <a:cubicBezTo>
                  <a:pt x="309499" y="499491"/>
                  <a:pt x="316357" y="482219"/>
                  <a:pt x="323596" y="465201"/>
                </a:cubicBezTo>
                <a:cubicBezTo>
                  <a:pt x="307086" y="472948"/>
                  <a:pt x="290576" y="480695"/>
                  <a:pt x="274066" y="488315"/>
                </a:cubicBezTo>
                <a:cubicBezTo>
                  <a:pt x="288925" y="463931"/>
                  <a:pt x="309372" y="442722"/>
                  <a:pt x="319405" y="415798"/>
                </a:cubicBezTo>
                <a:cubicBezTo>
                  <a:pt x="331597" y="345948"/>
                  <a:pt x="308864" y="269621"/>
                  <a:pt x="344170" y="204343"/>
                </a:cubicBezTo>
                <a:cubicBezTo>
                  <a:pt x="359791" y="175006"/>
                  <a:pt x="401447" y="160528"/>
                  <a:pt x="398907" y="122936"/>
                </a:cubicBezTo>
                <a:cubicBezTo>
                  <a:pt x="340741" y="80899"/>
                  <a:pt x="265938" y="75692"/>
                  <a:pt x="197993" y="59690"/>
                </a:cubicBezTo>
                <a:cubicBezTo>
                  <a:pt x="131572" y="50673"/>
                  <a:pt x="66421" y="33909"/>
                  <a:pt x="0" y="25400"/>
                </a:cubicBezTo>
                <a:cubicBezTo>
                  <a:pt x="254" y="23876"/>
                  <a:pt x="889" y="20828"/>
                  <a:pt x="1143" y="1930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4C425CF3-B1BA-D577-13AD-E24C2FA1D323}"/>
              </a:ext>
            </a:extLst>
          </p:cNvPr>
          <p:cNvSpPr/>
          <p:nvPr/>
        </p:nvSpPr>
        <p:spPr>
          <a:xfrm>
            <a:off x="6195867" y="3001748"/>
            <a:ext cx="635792" cy="242386"/>
          </a:xfrm>
          <a:custGeom>
            <a:avLst/>
            <a:gdLst>
              <a:gd name="connsiteX0" fmla="*/ 534924 w 1049019"/>
              <a:gd name="connsiteY0" fmla="*/ 57020 h 399923"/>
              <a:gd name="connsiteX1" fmla="*/ 900811 w 1049019"/>
              <a:gd name="connsiteY1" fmla="*/ 2283 h 399923"/>
              <a:gd name="connsiteX2" fmla="*/ 859663 w 1049019"/>
              <a:gd name="connsiteY2" fmla="*/ 14348 h 399923"/>
              <a:gd name="connsiteX3" fmla="*/ 865632 w 1049019"/>
              <a:gd name="connsiteY3" fmla="*/ 45336 h 399923"/>
              <a:gd name="connsiteX4" fmla="*/ 835660 w 1049019"/>
              <a:gd name="connsiteY4" fmla="*/ 39367 h 399923"/>
              <a:gd name="connsiteX5" fmla="*/ 838708 w 1049019"/>
              <a:gd name="connsiteY5" fmla="*/ 83436 h 399923"/>
              <a:gd name="connsiteX6" fmla="*/ 774954 w 1049019"/>
              <a:gd name="connsiteY6" fmla="*/ 108582 h 399923"/>
              <a:gd name="connsiteX7" fmla="*/ 772033 w 1049019"/>
              <a:gd name="connsiteY7" fmla="*/ 200149 h 399923"/>
              <a:gd name="connsiteX8" fmla="*/ 703326 w 1049019"/>
              <a:gd name="connsiteY8" fmla="*/ 289303 h 399923"/>
              <a:gd name="connsiteX9" fmla="*/ 828548 w 1049019"/>
              <a:gd name="connsiteY9" fmla="*/ 319529 h 399923"/>
              <a:gd name="connsiteX10" fmla="*/ 822198 w 1049019"/>
              <a:gd name="connsiteY10" fmla="*/ 353819 h 399923"/>
              <a:gd name="connsiteX11" fmla="*/ 993775 w 1049019"/>
              <a:gd name="connsiteY11" fmla="*/ 385315 h 399923"/>
              <a:gd name="connsiteX12" fmla="*/ 1049020 w 1049019"/>
              <a:gd name="connsiteY12" fmla="*/ 399920 h 399923"/>
              <a:gd name="connsiteX13" fmla="*/ 741299 w 1049019"/>
              <a:gd name="connsiteY13" fmla="*/ 346834 h 399923"/>
              <a:gd name="connsiteX14" fmla="*/ 576072 w 1049019"/>
              <a:gd name="connsiteY14" fmla="*/ 375155 h 399923"/>
              <a:gd name="connsiteX15" fmla="*/ 295275 w 1049019"/>
              <a:gd name="connsiteY15" fmla="*/ 283715 h 399923"/>
              <a:gd name="connsiteX16" fmla="*/ 0 w 1049019"/>
              <a:gd name="connsiteY16" fmla="*/ 244853 h 399923"/>
              <a:gd name="connsiteX17" fmla="*/ 106426 w 1049019"/>
              <a:gd name="connsiteY17" fmla="*/ 218183 h 399923"/>
              <a:gd name="connsiteX18" fmla="*/ 430403 w 1049019"/>
              <a:gd name="connsiteY18" fmla="*/ 243329 h 399923"/>
              <a:gd name="connsiteX19" fmla="*/ 374904 w 1049019"/>
              <a:gd name="connsiteY19" fmla="*/ 90929 h 399923"/>
              <a:gd name="connsiteX20" fmla="*/ 521462 w 1049019"/>
              <a:gd name="connsiteY20" fmla="*/ 83182 h 399923"/>
              <a:gd name="connsiteX21" fmla="*/ 534924 w 1049019"/>
              <a:gd name="connsiteY21" fmla="*/ 57020 h 399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49019" h="399923">
                <a:moveTo>
                  <a:pt x="534924" y="57020"/>
                </a:moveTo>
                <a:cubicBezTo>
                  <a:pt x="651383" y="14094"/>
                  <a:pt x="776605" y="-7369"/>
                  <a:pt x="900811" y="2283"/>
                </a:cubicBezTo>
                <a:cubicBezTo>
                  <a:pt x="890397" y="16380"/>
                  <a:pt x="876681" y="20317"/>
                  <a:pt x="859663" y="14348"/>
                </a:cubicBezTo>
                <a:cubicBezTo>
                  <a:pt x="861822" y="24635"/>
                  <a:pt x="863854" y="34922"/>
                  <a:pt x="865632" y="45336"/>
                </a:cubicBezTo>
                <a:cubicBezTo>
                  <a:pt x="858139" y="43939"/>
                  <a:pt x="843153" y="40891"/>
                  <a:pt x="835660" y="39367"/>
                </a:cubicBezTo>
                <a:cubicBezTo>
                  <a:pt x="836676" y="54099"/>
                  <a:pt x="837692" y="68704"/>
                  <a:pt x="838708" y="83436"/>
                </a:cubicBezTo>
                <a:cubicBezTo>
                  <a:pt x="817118" y="91056"/>
                  <a:pt x="795909" y="99565"/>
                  <a:pt x="774954" y="108582"/>
                </a:cubicBezTo>
                <a:cubicBezTo>
                  <a:pt x="772414" y="139062"/>
                  <a:pt x="774573" y="169669"/>
                  <a:pt x="772033" y="200149"/>
                </a:cubicBezTo>
                <a:cubicBezTo>
                  <a:pt x="757301" y="235328"/>
                  <a:pt x="729107" y="262125"/>
                  <a:pt x="703326" y="289303"/>
                </a:cubicBezTo>
                <a:cubicBezTo>
                  <a:pt x="740537" y="313687"/>
                  <a:pt x="786638" y="310131"/>
                  <a:pt x="828548" y="319529"/>
                </a:cubicBezTo>
                <a:cubicBezTo>
                  <a:pt x="826897" y="328165"/>
                  <a:pt x="823722" y="345310"/>
                  <a:pt x="822198" y="353819"/>
                </a:cubicBezTo>
                <a:cubicBezTo>
                  <a:pt x="879475" y="363598"/>
                  <a:pt x="934466" y="390776"/>
                  <a:pt x="993775" y="385315"/>
                </a:cubicBezTo>
                <a:cubicBezTo>
                  <a:pt x="1012952" y="386204"/>
                  <a:pt x="1039622" y="376044"/>
                  <a:pt x="1049020" y="399920"/>
                </a:cubicBezTo>
                <a:cubicBezTo>
                  <a:pt x="943991" y="400301"/>
                  <a:pt x="843280" y="366646"/>
                  <a:pt x="741299" y="346834"/>
                </a:cubicBezTo>
                <a:cubicBezTo>
                  <a:pt x="685165" y="348739"/>
                  <a:pt x="633730" y="384299"/>
                  <a:pt x="576072" y="375155"/>
                </a:cubicBezTo>
                <a:cubicBezTo>
                  <a:pt x="473837" y="373504"/>
                  <a:pt x="394716" y="295907"/>
                  <a:pt x="295275" y="283715"/>
                </a:cubicBezTo>
                <a:cubicBezTo>
                  <a:pt x="197485" y="266189"/>
                  <a:pt x="98171" y="258696"/>
                  <a:pt x="0" y="244853"/>
                </a:cubicBezTo>
                <a:cubicBezTo>
                  <a:pt x="36703" y="240662"/>
                  <a:pt x="69977" y="221993"/>
                  <a:pt x="106426" y="218183"/>
                </a:cubicBezTo>
                <a:cubicBezTo>
                  <a:pt x="206121" y="269999"/>
                  <a:pt x="322961" y="253743"/>
                  <a:pt x="430403" y="243329"/>
                </a:cubicBezTo>
                <a:cubicBezTo>
                  <a:pt x="427482" y="186179"/>
                  <a:pt x="368427" y="149222"/>
                  <a:pt x="374904" y="90929"/>
                </a:cubicBezTo>
                <a:cubicBezTo>
                  <a:pt x="422783" y="78483"/>
                  <a:pt x="472440" y="83944"/>
                  <a:pt x="521462" y="83182"/>
                </a:cubicBezTo>
                <a:cubicBezTo>
                  <a:pt x="524764" y="76578"/>
                  <a:pt x="531495" y="63624"/>
                  <a:pt x="534924" y="5702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5714868-75E7-DB66-8416-9F0A7211C361}"/>
              </a:ext>
            </a:extLst>
          </p:cNvPr>
          <p:cNvSpPr txBox="1"/>
          <p:nvPr/>
        </p:nvSpPr>
        <p:spPr>
          <a:xfrm>
            <a:off x="5452143" y="3689638"/>
            <a:ext cx="1287712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心系苍生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51A7842-76E5-D9AF-2388-BDDC70FA0933}"/>
              </a:ext>
            </a:extLst>
          </p:cNvPr>
          <p:cNvSpPr txBox="1"/>
          <p:nvPr/>
        </p:nvSpPr>
        <p:spPr>
          <a:xfrm>
            <a:off x="9290971" y="3689638"/>
            <a:ext cx="1287712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诗圣诗史</a:t>
            </a:r>
          </a:p>
        </p:txBody>
      </p:sp>
    </p:spTree>
    <p:extLst>
      <p:ext uri="{BB962C8B-B14F-4D97-AF65-F5344CB8AC3E}">
        <p14:creationId xmlns:p14="http://schemas.microsoft.com/office/powerpoint/2010/main" val="381127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67929E-90D4-D9AE-ECD5-C9B17EF40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生平轶事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6FE05C1-0F65-FFB5-489B-62F21DED8880}"/>
              </a:ext>
            </a:extLst>
          </p:cNvPr>
          <p:cNvGrpSpPr/>
          <p:nvPr/>
        </p:nvGrpSpPr>
        <p:grpSpPr>
          <a:xfrm>
            <a:off x="228552" y="1558548"/>
            <a:ext cx="11734895" cy="4570790"/>
            <a:chOff x="137858" y="1737935"/>
            <a:chExt cx="11734895" cy="4570790"/>
          </a:xfrm>
        </p:grpSpPr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784CB657-4517-5B70-33D5-C53E008AE7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7858" y="3240183"/>
              <a:ext cx="11734895" cy="3068542"/>
            </a:xfrm>
            <a:prstGeom prst="rect">
              <a:avLst/>
            </a:prstGeom>
          </p:spPr>
        </p:pic>
        <p:sp>
          <p:nvSpPr>
            <p:cNvPr id="4" name="Freeform 6741">
              <a:extLst>
                <a:ext uri="{FF2B5EF4-FFF2-40B4-BE49-F238E27FC236}">
                  <a16:creationId xmlns:a16="http://schemas.microsoft.com/office/drawing/2014/main" id="{7566B755-B54D-96C2-9241-A148D14987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7278" y="5107409"/>
              <a:ext cx="540931" cy="506807"/>
            </a:xfrm>
            <a:custGeom>
              <a:avLst/>
              <a:gdLst>
                <a:gd name="T0" fmla="*/ 42 w 1699"/>
                <a:gd name="T1" fmla="*/ 1039 h 1592"/>
                <a:gd name="T2" fmla="*/ 340 w 1699"/>
                <a:gd name="T3" fmla="*/ 462 h 1592"/>
                <a:gd name="T4" fmla="*/ 843 w 1699"/>
                <a:gd name="T5" fmla="*/ 194 h 1592"/>
                <a:gd name="T6" fmla="*/ 1302 w 1699"/>
                <a:gd name="T7" fmla="*/ 337 h 1592"/>
                <a:gd name="T8" fmla="*/ 1538 w 1699"/>
                <a:gd name="T9" fmla="*/ 646 h 1592"/>
                <a:gd name="T10" fmla="*/ 1588 w 1699"/>
                <a:gd name="T11" fmla="*/ 925 h 1592"/>
                <a:gd name="T12" fmla="*/ 1549 w 1699"/>
                <a:gd name="T13" fmla="*/ 1194 h 1592"/>
                <a:gd name="T14" fmla="*/ 1456 w 1699"/>
                <a:gd name="T15" fmla="*/ 1402 h 1592"/>
                <a:gd name="T16" fmla="*/ 1615 w 1699"/>
                <a:gd name="T17" fmla="*/ 1091 h 1592"/>
                <a:gd name="T18" fmla="*/ 1543 w 1699"/>
                <a:gd name="T19" fmla="*/ 1312 h 1592"/>
                <a:gd name="T20" fmla="*/ 1433 w 1699"/>
                <a:gd name="T21" fmla="*/ 1491 h 1592"/>
                <a:gd name="T22" fmla="*/ 1646 w 1699"/>
                <a:gd name="T23" fmla="*/ 1167 h 1592"/>
                <a:gd name="T24" fmla="*/ 1689 w 1699"/>
                <a:gd name="T25" fmla="*/ 985 h 1592"/>
                <a:gd name="T26" fmla="*/ 1677 w 1699"/>
                <a:gd name="T27" fmla="*/ 750 h 1592"/>
                <a:gd name="T28" fmla="*/ 1679 w 1699"/>
                <a:gd name="T29" fmla="*/ 860 h 1592"/>
                <a:gd name="T30" fmla="*/ 1535 w 1699"/>
                <a:gd name="T31" fmla="*/ 459 h 1592"/>
                <a:gd name="T32" fmla="*/ 1426 w 1699"/>
                <a:gd name="T33" fmla="*/ 313 h 1592"/>
                <a:gd name="T34" fmla="*/ 1360 w 1699"/>
                <a:gd name="T35" fmla="*/ 264 h 1592"/>
                <a:gd name="T36" fmla="*/ 1143 w 1699"/>
                <a:gd name="T37" fmla="*/ 131 h 1592"/>
                <a:gd name="T38" fmla="*/ 1262 w 1699"/>
                <a:gd name="T39" fmla="*/ 172 h 1592"/>
                <a:gd name="T40" fmla="*/ 999 w 1699"/>
                <a:gd name="T41" fmla="*/ 109 h 1592"/>
                <a:gd name="T42" fmla="*/ 849 w 1699"/>
                <a:gd name="T43" fmla="*/ 81 h 1592"/>
                <a:gd name="T44" fmla="*/ 1254 w 1699"/>
                <a:gd name="T45" fmla="*/ 152 h 1592"/>
                <a:gd name="T46" fmla="*/ 1464 w 1699"/>
                <a:gd name="T47" fmla="*/ 294 h 1592"/>
                <a:gd name="T48" fmla="*/ 890 w 1699"/>
                <a:gd name="T49" fmla="*/ 45 h 1592"/>
                <a:gd name="T50" fmla="*/ 875 w 1699"/>
                <a:gd name="T51" fmla="*/ 16 h 1592"/>
                <a:gd name="T52" fmla="*/ 1641 w 1699"/>
                <a:gd name="T53" fmla="*/ 669 h 1592"/>
                <a:gd name="T54" fmla="*/ 856 w 1699"/>
                <a:gd name="T55" fmla="*/ 20 h 1592"/>
                <a:gd name="T56" fmla="*/ 160 w 1699"/>
                <a:gd name="T57" fmla="*/ 407 h 1592"/>
                <a:gd name="T58" fmla="*/ 282 w 1699"/>
                <a:gd name="T59" fmla="*/ 273 h 1592"/>
                <a:gd name="T60" fmla="*/ 105 w 1699"/>
                <a:gd name="T61" fmla="*/ 531 h 1592"/>
                <a:gd name="T62" fmla="*/ 361 w 1699"/>
                <a:gd name="T63" fmla="*/ 220 h 1592"/>
                <a:gd name="T64" fmla="*/ 1488 w 1699"/>
                <a:gd name="T65" fmla="*/ 324 h 1592"/>
                <a:gd name="T66" fmla="*/ 347 w 1699"/>
                <a:gd name="T67" fmla="*/ 249 h 1592"/>
                <a:gd name="T68" fmla="*/ 491 w 1699"/>
                <a:gd name="T69" fmla="*/ 156 h 1592"/>
                <a:gd name="T70" fmla="*/ 266 w 1699"/>
                <a:gd name="T71" fmla="*/ 336 h 1592"/>
                <a:gd name="T72" fmla="*/ 444 w 1699"/>
                <a:gd name="T73" fmla="*/ 197 h 1592"/>
                <a:gd name="T74" fmla="*/ 703 w 1699"/>
                <a:gd name="T75" fmla="*/ 96 h 1592"/>
                <a:gd name="T76" fmla="*/ 328 w 1699"/>
                <a:gd name="T77" fmla="*/ 295 h 1592"/>
                <a:gd name="T78" fmla="*/ 759 w 1699"/>
                <a:gd name="T79" fmla="*/ 99 h 1592"/>
                <a:gd name="T80" fmla="*/ 515 w 1699"/>
                <a:gd name="T81" fmla="*/ 179 h 1592"/>
                <a:gd name="T82" fmla="*/ 1681 w 1699"/>
                <a:gd name="T83" fmla="*/ 790 h 1592"/>
                <a:gd name="T84" fmla="*/ 812 w 1699"/>
                <a:gd name="T85" fmla="*/ 103 h 1592"/>
                <a:gd name="T86" fmla="*/ 161 w 1699"/>
                <a:gd name="T87" fmla="*/ 545 h 1592"/>
                <a:gd name="T88" fmla="*/ 1449 w 1699"/>
                <a:gd name="T89" fmla="*/ 346 h 1592"/>
                <a:gd name="T90" fmla="*/ 293 w 1699"/>
                <a:gd name="T91" fmla="*/ 362 h 1592"/>
                <a:gd name="T92" fmla="*/ 1417 w 1699"/>
                <a:gd name="T93" fmla="*/ 1503 h 1592"/>
                <a:gd name="T94" fmla="*/ 1468 w 1699"/>
                <a:gd name="T95" fmla="*/ 435 h 1592"/>
                <a:gd name="T96" fmla="*/ 1465 w 1699"/>
                <a:gd name="T97" fmla="*/ 409 h 1592"/>
                <a:gd name="T98" fmla="*/ 1013 w 1699"/>
                <a:gd name="T99" fmla="*/ 154 h 1592"/>
                <a:gd name="T100" fmla="*/ 951 w 1699"/>
                <a:gd name="T101" fmla="*/ 140 h 1592"/>
                <a:gd name="T102" fmla="*/ 883 w 1699"/>
                <a:gd name="T103" fmla="*/ 138 h 1592"/>
                <a:gd name="T104" fmla="*/ 1548 w 1699"/>
                <a:gd name="T105" fmla="*/ 551 h 1592"/>
                <a:gd name="T106" fmla="*/ 1459 w 1699"/>
                <a:gd name="T107" fmla="*/ 426 h 1592"/>
                <a:gd name="T108" fmla="*/ 1603 w 1699"/>
                <a:gd name="T109" fmla="*/ 699 h 1592"/>
                <a:gd name="T110" fmla="*/ 1601 w 1699"/>
                <a:gd name="T111" fmla="*/ 1113 h 1592"/>
                <a:gd name="T112" fmla="*/ 1489 w 1699"/>
                <a:gd name="T113" fmla="*/ 1353 h 1592"/>
                <a:gd name="T114" fmla="*/ 1603 w 1699"/>
                <a:gd name="T115" fmla="*/ 773 h 1592"/>
                <a:gd name="T116" fmla="*/ 1536 w 1699"/>
                <a:gd name="T117" fmla="*/ 608 h 1592"/>
                <a:gd name="T118" fmla="*/ 1221 w 1699"/>
                <a:gd name="T119" fmla="*/ 270 h 1592"/>
                <a:gd name="T120" fmla="*/ 997 w 1699"/>
                <a:gd name="T121" fmla="*/ 193 h 1592"/>
                <a:gd name="T122" fmla="*/ 855 w 1699"/>
                <a:gd name="T123" fmla="*/ 189 h 1592"/>
                <a:gd name="T124" fmla="*/ 1578 w 1699"/>
                <a:gd name="T125" fmla="*/ 893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92">
                  <a:moveTo>
                    <a:pt x="715" y="13"/>
                  </a:moveTo>
                  <a:cubicBezTo>
                    <a:pt x="703" y="15"/>
                    <a:pt x="685" y="19"/>
                    <a:pt x="668" y="23"/>
                  </a:cubicBezTo>
                  <a:cubicBezTo>
                    <a:pt x="650" y="27"/>
                    <a:pt x="634" y="31"/>
                    <a:pt x="626" y="32"/>
                  </a:cubicBezTo>
                  <a:cubicBezTo>
                    <a:pt x="626" y="33"/>
                    <a:pt x="620" y="35"/>
                    <a:pt x="613" y="37"/>
                  </a:cubicBezTo>
                  <a:cubicBezTo>
                    <a:pt x="607" y="39"/>
                    <a:pt x="600" y="41"/>
                    <a:pt x="598" y="40"/>
                  </a:cubicBezTo>
                  <a:cubicBezTo>
                    <a:pt x="588" y="43"/>
                    <a:pt x="592" y="43"/>
                    <a:pt x="584" y="45"/>
                  </a:cubicBezTo>
                  <a:cubicBezTo>
                    <a:pt x="582" y="47"/>
                    <a:pt x="579" y="49"/>
                    <a:pt x="574" y="51"/>
                  </a:cubicBezTo>
                  <a:cubicBezTo>
                    <a:pt x="570" y="54"/>
                    <a:pt x="562" y="57"/>
                    <a:pt x="549" y="62"/>
                  </a:cubicBezTo>
                  <a:cubicBezTo>
                    <a:pt x="544" y="62"/>
                    <a:pt x="556" y="58"/>
                    <a:pt x="536" y="64"/>
                  </a:cubicBezTo>
                  <a:cubicBezTo>
                    <a:pt x="549" y="57"/>
                    <a:pt x="569" y="49"/>
                    <a:pt x="589" y="42"/>
                  </a:cubicBezTo>
                  <a:cubicBezTo>
                    <a:pt x="609" y="35"/>
                    <a:pt x="627" y="30"/>
                    <a:pt x="637" y="28"/>
                  </a:cubicBezTo>
                  <a:cubicBezTo>
                    <a:pt x="642" y="26"/>
                    <a:pt x="653" y="22"/>
                    <a:pt x="664" y="19"/>
                  </a:cubicBezTo>
                  <a:cubicBezTo>
                    <a:pt x="663" y="18"/>
                    <a:pt x="652" y="21"/>
                    <a:pt x="651" y="20"/>
                  </a:cubicBezTo>
                  <a:cubicBezTo>
                    <a:pt x="642" y="22"/>
                    <a:pt x="634" y="25"/>
                    <a:pt x="626" y="27"/>
                  </a:cubicBezTo>
                  <a:cubicBezTo>
                    <a:pt x="625" y="29"/>
                    <a:pt x="618" y="32"/>
                    <a:pt x="608" y="35"/>
                  </a:cubicBezTo>
                  <a:cubicBezTo>
                    <a:pt x="598" y="38"/>
                    <a:pt x="585" y="41"/>
                    <a:pt x="575" y="46"/>
                  </a:cubicBezTo>
                  <a:cubicBezTo>
                    <a:pt x="565" y="49"/>
                    <a:pt x="579" y="42"/>
                    <a:pt x="569" y="46"/>
                  </a:cubicBezTo>
                  <a:cubicBezTo>
                    <a:pt x="567" y="47"/>
                    <a:pt x="559" y="50"/>
                    <a:pt x="551" y="54"/>
                  </a:cubicBezTo>
                  <a:cubicBezTo>
                    <a:pt x="542" y="57"/>
                    <a:pt x="533" y="60"/>
                    <a:pt x="528" y="62"/>
                  </a:cubicBezTo>
                  <a:cubicBezTo>
                    <a:pt x="529" y="63"/>
                    <a:pt x="531" y="63"/>
                    <a:pt x="527" y="65"/>
                  </a:cubicBezTo>
                  <a:cubicBezTo>
                    <a:pt x="516" y="68"/>
                    <a:pt x="508" y="74"/>
                    <a:pt x="493" y="80"/>
                  </a:cubicBezTo>
                  <a:cubicBezTo>
                    <a:pt x="490" y="80"/>
                    <a:pt x="489" y="79"/>
                    <a:pt x="474" y="87"/>
                  </a:cubicBezTo>
                  <a:cubicBezTo>
                    <a:pt x="482" y="84"/>
                    <a:pt x="472" y="90"/>
                    <a:pt x="463" y="95"/>
                  </a:cubicBezTo>
                  <a:cubicBezTo>
                    <a:pt x="463" y="94"/>
                    <a:pt x="456" y="98"/>
                    <a:pt x="450" y="101"/>
                  </a:cubicBezTo>
                  <a:cubicBezTo>
                    <a:pt x="444" y="104"/>
                    <a:pt x="438" y="107"/>
                    <a:pt x="438" y="106"/>
                  </a:cubicBezTo>
                  <a:cubicBezTo>
                    <a:pt x="430" y="110"/>
                    <a:pt x="429" y="112"/>
                    <a:pt x="419" y="117"/>
                  </a:cubicBezTo>
                  <a:cubicBezTo>
                    <a:pt x="422" y="117"/>
                    <a:pt x="417" y="120"/>
                    <a:pt x="412" y="124"/>
                  </a:cubicBezTo>
                  <a:cubicBezTo>
                    <a:pt x="402" y="128"/>
                    <a:pt x="406" y="128"/>
                    <a:pt x="397" y="134"/>
                  </a:cubicBezTo>
                  <a:cubicBezTo>
                    <a:pt x="392" y="136"/>
                    <a:pt x="400" y="129"/>
                    <a:pt x="394" y="133"/>
                  </a:cubicBezTo>
                  <a:cubicBezTo>
                    <a:pt x="388" y="139"/>
                    <a:pt x="378" y="145"/>
                    <a:pt x="367" y="153"/>
                  </a:cubicBezTo>
                  <a:cubicBezTo>
                    <a:pt x="356" y="161"/>
                    <a:pt x="344" y="169"/>
                    <a:pt x="333" y="178"/>
                  </a:cubicBezTo>
                  <a:cubicBezTo>
                    <a:pt x="330" y="179"/>
                    <a:pt x="325" y="182"/>
                    <a:pt x="319" y="186"/>
                  </a:cubicBezTo>
                  <a:cubicBezTo>
                    <a:pt x="308" y="197"/>
                    <a:pt x="309" y="200"/>
                    <a:pt x="305" y="204"/>
                  </a:cubicBezTo>
                  <a:cubicBezTo>
                    <a:pt x="295" y="213"/>
                    <a:pt x="291" y="215"/>
                    <a:pt x="288" y="216"/>
                  </a:cubicBezTo>
                  <a:cubicBezTo>
                    <a:pt x="284" y="218"/>
                    <a:pt x="281" y="219"/>
                    <a:pt x="275" y="224"/>
                  </a:cubicBezTo>
                  <a:cubicBezTo>
                    <a:pt x="274" y="227"/>
                    <a:pt x="266" y="236"/>
                    <a:pt x="253" y="248"/>
                  </a:cubicBezTo>
                  <a:cubicBezTo>
                    <a:pt x="253" y="247"/>
                    <a:pt x="257" y="243"/>
                    <a:pt x="252" y="247"/>
                  </a:cubicBezTo>
                  <a:cubicBezTo>
                    <a:pt x="245" y="256"/>
                    <a:pt x="251" y="252"/>
                    <a:pt x="257" y="249"/>
                  </a:cubicBezTo>
                  <a:cubicBezTo>
                    <a:pt x="255" y="251"/>
                    <a:pt x="255" y="252"/>
                    <a:pt x="253" y="254"/>
                  </a:cubicBezTo>
                  <a:cubicBezTo>
                    <a:pt x="241" y="263"/>
                    <a:pt x="243" y="259"/>
                    <a:pt x="237" y="263"/>
                  </a:cubicBezTo>
                  <a:cubicBezTo>
                    <a:pt x="226" y="273"/>
                    <a:pt x="219" y="281"/>
                    <a:pt x="213" y="289"/>
                  </a:cubicBezTo>
                  <a:cubicBezTo>
                    <a:pt x="207" y="297"/>
                    <a:pt x="202" y="304"/>
                    <a:pt x="195" y="312"/>
                  </a:cubicBezTo>
                  <a:cubicBezTo>
                    <a:pt x="195" y="312"/>
                    <a:pt x="195" y="311"/>
                    <a:pt x="196" y="309"/>
                  </a:cubicBezTo>
                  <a:cubicBezTo>
                    <a:pt x="188" y="319"/>
                    <a:pt x="186" y="320"/>
                    <a:pt x="179" y="329"/>
                  </a:cubicBezTo>
                  <a:cubicBezTo>
                    <a:pt x="176" y="337"/>
                    <a:pt x="166" y="347"/>
                    <a:pt x="158" y="361"/>
                  </a:cubicBezTo>
                  <a:cubicBezTo>
                    <a:pt x="158" y="358"/>
                    <a:pt x="153" y="365"/>
                    <a:pt x="148" y="373"/>
                  </a:cubicBezTo>
                  <a:cubicBezTo>
                    <a:pt x="148" y="374"/>
                    <a:pt x="151" y="372"/>
                    <a:pt x="148" y="376"/>
                  </a:cubicBezTo>
                  <a:cubicBezTo>
                    <a:pt x="147" y="376"/>
                    <a:pt x="142" y="384"/>
                    <a:pt x="142" y="382"/>
                  </a:cubicBezTo>
                  <a:cubicBezTo>
                    <a:pt x="136" y="391"/>
                    <a:pt x="136" y="391"/>
                    <a:pt x="130" y="400"/>
                  </a:cubicBezTo>
                  <a:cubicBezTo>
                    <a:pt x="128" y="403"/>
                    <a:pt x="123" y="412"/>
                    <a:pt x="118" y="421"/>
                  </a:cubicBezTo>
                  <a:cubicBezTo>
                    <a:pt x="113" y="431"/>
                    <a:pt x="107" y="441"/>
                    <a:pt x="103" y="447"/>
                  </a:cubicBezTo>
                  <a:cubicBezTo>
                    <a:pt x="99" y="455"/>
                    <a:pt x="92" y="469"/>
                    <a:pt x="86" y="482"/>
                  </a:cubicBezTo>
                  <a:cubicBezTo>
                    <a:pt x="80" y="496"/>
                    <a:pt x="74" y="508"/>
                    <a:pt x="70" y="514"/>
                  </a:cubicBezTo>
                  <a:cubicBezTo>
                    <a:pt x="70" y="517"/>
                    <a:pt x="67" y="524"/>
                    <a:pt x="64" y="531"/>
                  </a:cubicBezTo>
                  <a:cubicBezTo>
                    <a:pt x="61" y="538"/>
                    <a:pt x="58" y="545"/>
                    <a:pt x="56" y="548"/>
                  </a:cubicBezTo>
                  <a:cubicBezTo>
                    <a:pt x="56" y="551"/>
                    <a:pt x="53" y="560"/>
                    <a:pt x="50" y="570"/>
                  </a:cubicBezTo>
                  <a:cubicBezTo>
                    <a:pt x="46" y="580"/>
                    <a:pt x="42" y="590"/>
                    <a:pt x="40" y="594"/>
                  </a:cubicBezTo>
                  <a:cubicBezTo>
                    <a:pt x="28" y="637"/>
                    <a:pt x="18" y="680"/>
                    <a:pt x="11" y="726"/>
                  </a:cubicBezTo>
                  <a:cubicBezTo>
                    <a:pt x="4" y="771"/>
                    <a:pt x="0" y="819"/>
                    <a:pt x="2" y="871"/>
                  </a:cubicBezTo>
                  <a:cubicBezTo>
                    <a:pt x="3" y="902"/>
                    <a:pt x="6" y="933"/>
                    <a:pt x="10" y="961"/>
                  </a:cubicBezTo>
                  <a:cubicBezTo>
                    <a:pt x="15" y="990"/>
                    <a:pt x="20" y="1016"/>
                    <a:pt x="27" y="1036"/>
                  </a:cubicBezTo>
                  <a:cubicBezTo>
                    <a:pt x="26" y="1034"/>
                    <a:pt x="22" y="1015"/>
                    <a:pt x="23" y="1012"/>
                  </a:cubicBezTo>
                  <a:cubicBezTo>
                    <a:pt x="29" y="1037"/>
                    <a:pt x="37" y="1053"/>
                    <a:pt x="44" y="1069"/>
                  </a:cubicBezTo>
                  <a:cubicBezTo>
                    <a:pt x="44" y="1066"/>
                    <a:pt x="41" y="1053"/>
                    <a:pt x="41" y="1051"/>
                  </a:cubicBezTo>
                  <a:cubicBezTo>
                    <a:pt x="43" y="1053"/>
                    <a:pt x="45" y="1061"/>
                    <a:pt x="46" y="1063"/>
                  </a:cubicBezTo>
                  <a:cubicBezTo>
                    <a:pt x="46" y="1059"/>
                    <a:pt x="42" y="1045"/>
                    <a:pt x="42" y="1039"/>
                  </a:cubicBezTo>
                  <a:cubicBezTo>
                    <a:pt x="44" y="1046"/>
                    <a:pt x="46" y="1047"/>
                    <a:pt x="48" y="1049"/>
                  </a:cubicBezTo>
                  <a:cubicBezTo>
                    <a:pt x="50" y="1050"/>
                    <a:pt x="52" y="1053"/>
                    <a:pt x="55" y="1066"/>
                  </a:cubicBezTo>
                  <a:cubicBezTo>
                    <a:pt x="57" y="1069"/>
                    <a:pt x="53" y="1055"/>
                    <a:pt x="55" y="1058"/>
                  </a:cubicBezTo>
                  <a:cubicBezTo>
                    <a:pt x="57" y="1066"/>
                    <a:pt x="59" y="1072"/>
                    <a:pt x="60" y="1073"/>
                  </a:cubicBezTo>
                  <a:cubicBezTo>
                    <a:pt x="60" y="1062"/>
                    <a:pt x="66" y="1072"/>
                    <a:pt x="71" y="1079"/>
                  </a:cubicBezTo>
                  <a:cubicBezTo>
                    <a:pt x="73" y="1083"/>
                    <a:pt x="75" y="1086"/>
                    <a:pt x="77" y="1086"/>
                  </a:cubicBezTo>
                  <a:cubicBezTo>
                    <a:pt x="78" y="1085"/>
                    <a:pt x="78" y="1081"/>
                    <a:pt x="76" y="1070"/>
                  </a:cubicBezTo>
                  <a:cubicBezTo>
                    <a:pt x="76" y="1067"/>
                    <a:pt x="78" y="1076"/>
                    <a:pt x="79" y="1075"/>
                  </a:cubicBezTo>
                  <a:cubicBezTo>
                    <a:pt x="78" y="1069"/>
                    <a:pt x="75" y="1066"/>
                    <a:pt x="75" y="1062"/>
                  </a:cubicBezTo>
                  <a:cubicBezTo>
                    <a:pt x="78" y="1072"/>
                    <a:pt x="79" y="1072"/>
                    <a:pt x="79" y="1067"/>
                  </a:cubicBezTo>
                  <a:cubicBezTo>
                    <a:pt x="82" y="1077"/>
                    <a:pt x="84" y="1079"/>
                    <a:pt x="86" y="1080"/>
                  </a:cubicBezTo>
                  <a:cubicBezTo>
                    <a:pt x="84" y="1068"/>
                    <a:pt x="85" y="1063"/>
                    <a:pt x="86" y="1060"/>
                  </a:cubicBezTo>
                  <a:cubicBezTo>
                    <a:pt x="87" y="1058"/>
                    <a:pt x="89" y="1058"/>
                    <a:pt x="91" y="1058"/>
                  </a:cubicBezTo>
                  <a:cubicBezTo>
                    <a:pt x="96" y="1068"/>
                    <a:pt x="102" y="1083"/>
                    <a:pt x="107" y="1087"/>
                  </a:cubicBezTo>
                  <a:cubicBezTo>
                    <a:pt x="105" y="1080"/>
                    <a:pt x="104" y="1074"/>
                    <a:pt x="106" y="1075"/>
                  </a:cubicBezTo>
                  <a:cubicBezTo>
                    <a:pt x="109" y="1086"/>
                    <a:pt x="112" y="1091"/>
                    <a:pt x="114" y="1092"/>
                  </a:cubicBezTo>
                  <a:cubicBezTo>
                    <a:pt x="116" y="1093"/>
                    <a:pt x="117" y="1091"/>
                    <a:pt x="117" y="1088"/>
                  </a:cubicBezTo>
                  <a:cubicBezTo>
                    <a:pt x="116" y="1080"/>
                    <a:pt x="114" y="1072"/>
                    <a:pt x="113" y="1065"/>
                  </a:cubicBezTo>
                  <a:cubicBezTo>
                    <a:pt x="113" y="1065"/>
                    <a:pt x="114" y="1063"/>
                    <a:pt x="113" y="1060"/>
                  </a:cubicBezTo>
                  <a:cubicBezTo>
                    <a:pt x="115" y="1066"/>
                    <a:pt x="118" y="1079"/>
                    <a:pt x="118" y="1075"/>
                  </a:cubicBezTo>
                  <a:cubicBezTo>
                    <a:pt x="119" y="1074"/>
                    <a:pt x="117" y="1069"/>
                    <a:pt x="116" y="1063"/>
                  </a:cubicBezTo>
                  <a:cubicBezTo>
                    <a:pt x="114" y="1057"/>
                    <a:pt x="112" y="1050"/>
                    <a:pt x="112" y="1047"/>
                  </a:cubicBezTo>
                  <a:cubicBezTo>
                    <a:pt x="115" y="1058"/>
                    <a:pt x="119" y="1072"/>
                    <a:pt x="123" y="1083"/>
                  </a:cubicBezTo>
                  <a:cubicBezTo>
                    <a:pt x="127" y="1094"/>
                    <a:pt x="131" y="1103"/>
                    <a:pt x="133" y="1103"/>
                  </a:cubicBezTo>
                  <a:cubicBezTo>
                    <a:pt x="131" y="1094"/>
                    <a:pt x="128" y="1084"/>
                    <a:pt x="127" y="1078"/>
                  </a:cubicBezTo>
                  <a:cubicBezTo>
                    <a:pt x="127" y="1081"/>
                    <a:pt x="125" y="1076"/>
                    <a:pt x="124" y="1071"/>
                  </a:cubicBezTo>
                  <a:cubicBezTo>
                    <a:pt x="122" y="1066"/>
                    <a:pt x="121" y="1061"/>
                    <a:pt x="121" y="1060"/>
                  </a:cubicBezTo>
                  <a:cubicBezTo>
                    <a:pt x="126" y="1068"/>
                    <a:pt x="128" y="1068"/>
                    <a:pt x="128" y="1058"/>
                  </a:cubicBezTo>
                  <a:cubicBezTo>
                    <a:pt x="129" y="1061"/>
                    <a:pt x="132" y="1071"/>
                    <a:pt x="134" y="1078"/>
                  </a:cubicBezTo>
                  <a:cubicBezTo>
                    <a:pt x="136" y="1079"/>
                    <a:pt x="131" y="1065"/>
                    <a:pt x="131" y="1062"/>
                  </a:cubicBezTo>
                  <a:cubicBezTo>
                    <a:pt x="138" y="1077"/>
                    <a:pt x="145" y="1084"/>
                    <a:pt x="150" y="1083"/>
                  </a:cubicBezTo>
                  <a:cubicBezTo>
                    <a:pt x="154" y="1082"/>
                    <a:pt x="155" y="1073"/>
                    <a:pt x="152" y="1053"/>
                  </a:cubicBezTo>
                  <a:cubicBezTo>
                    <a:pt x="160" y="1066"/>
                    <a:pt x="169" y="1071"/>
                    <a:pt x="170" y="1059"/>
                  </a:cubicBezTo>
                  <a:cubicBezTo>
                    <a:pt x="165" y="1042"/>
                    <a:pt x="163" y="1029"/>
                    <a:pt x="158" y="1017"/>
                  </a:cubicBezTo>
                  <a:cubicBezTo>
                    <a:pt x="159" y="1016"/>
                    <a:pt x="159" y="1015"/>
                    <a:pt x="159" y="1013"/>
                  </a:cubicBezTo>
                  <a:cubicBezTo>
                    <a:pt x="164" y="1033"/>
                    <a:pt x="169" y="1048"/>
                    <a:pt x="175" y="1065"/>
                  </a:cubicBezTo>
                  <a:cubicBezTo>
                    <a:pt x="177" y="1063"/>
                    <a:pt x="177" y="1063"/>
                    <a:pt x="177" y="1063"/>
                  </a:cubicBezTo>
                  <a:cubicBezTo>
                    <a:pt x="173" y="1047"/>
                    <a:pt x="166" y="1030"/>
                    <a:pt x="167" y="1023"/>
                  </a:cubicBezTo>
                  <a:cubicBezTo>
                    <a:pt x="167" y="1025"/>
                    <a:pt x="169" y="1030"/>
                    <a:pt x="170" y="1034"/>
                  </a:cubicBezTo>
                  <a:cubicBezTo>
                    <a:pt x="171" y="1039"/>
                    <a:pt x="172" y="1042"/>
                    <a:pt x="173" y="1042"/>
                  </a:cubicBezTo>
                  <a:cubicBezTo>
                    <a:pt x="169" y="1027"/>
                    <a:pt x="172" y="1028"/>
                    <a:pt x="170" y="1017"/>
                  </a:cubicBezTo>
                  <a:cubicBezTo>
                    <a:pt x="172" y="1024"/>
                    <a:pt x="174" y="1030"/>
                    <a:pt x="177" y="1042"/>
                  </a:cubicBezTo>
                  <a:cubicBezTo>
                    <a:pt x="178" y="1038"/>
                    <a:pt x="182" y="1051"/>
                    <a:pt x="185" y="1055"/>
                  </a:cubicBezTo>
                  <a:cubicBezTo>
                    <a:pt x="188" y="1052"/>
                    <a:pt x="191" y="1059"/>
                    <a:pt x="192" y="1052"/>
                  </a:cubicBezTo>
                  <a:cubicBezTo>
                    <a:pt x="198" y="1066"/>
                    <a:pt x="202" y="1071"/>
                    <a:pt x="206" y="1075"/>
                  </a:cubicBezTo>
                  <a:cubicBezTo>
                    <a:pt x="210" y="1079"/>
                    <a:pt x="214" y="1081"/>
                    <a:pt x="220" y="1091"/>
                  </a:cubicBezTo>
                  <a:cubicBezTo>
                    <a:pt x="220" y="1089"/>
                    <a:pt x="219" y="1088"/>
                    <a:pt x="220" y="1088"/>
                  </a:cubicBezTo>
                  <a:cubicBezTo>
                    <a:pt x="218" y="1082"/>
                    <a:pt x="216" y="1073"/>
                    <a:pt x="215" y="1064"/>
                  </a:cubicBezTo>
                  <a:cubicBezTo>
                    <a:pt x="213" y="1055"/>
                    <a:pt x="212" y="1045"/>
                    <a:pt x="212" y="1038"/>
                  </a:cubicBezTo>
                  <a:cubicBezTo>
                    <a:pt x="212" y="1030"/>
                    <a:pt x="212" y="1025"/>
                    <a:pt x="214" y="1023"/>
                  </a:cubicBezTo>
                  <a:cubicBezTo>
                    <a:pt x="215" y="1022"/>
                    <a:pt x="217" y="1024"/>
                    <a:pt x="221" y="1033"/>
                  </a:cubicBezTo>
                  <a:cubicBezTo>
                    <a:pt x="223" y="1034"/>
                    <a:pt x="222" y="1029"/>
                    <a:pt x="222" y="1024"/>
                  </a:cubicBezTo>
                  <a:cubicBezTo>
                    <a:pt x="221" y="1019"/>
                    <a:pt x="220" y="1014"/>
                    <a:pt x="222" y="1017"/>
                  </a:cubicBezTo>
                  <a:cubicBezTo>
                    <a:pt x="216" y="985"/>
                    <a:pt x="210" y="950"/>
                    <a:pt x="207" y="912"/>
                  </a:cubicBezTo>
                  <a:cubicBezTo>
                    <a:pt x="205" y="875"/>
                    <a:pt x="205" y="835"/>
                    <a:pt x="209" y="795"/>
                  </a:cubicBezTo>
                  <a:cubicBezTo>
                    <a:pt x="213" y="756"/>
                    <a:pt x="221" y="716"/>
                    <a:pt x="232" y="679"/>
                  </a:cubicBezTo>
                  <a:cubicBezTo>
                    <a:pt x="242" y="642"/>
                    <a:pt x="256" y="608"/>
                    <a:pt x="271" y="579"/>
                  </a:cubicBezTo>
                  <a:cubicBezTo>
                    <a:pt x="275" y="570"/>
                    <a:pt x="282" y="557"/>
                    <a:pt x="288" y="547"/>
                  </a:cubicBezTo>
                  <a:cubicBezTo>
                    <a:pt x="294" y="536"/>
                    <a:pt x="299" y="528"/>
                    <a:pt x="297" y="528"/>
                  </a:cubicBezTo>
                  <a:cubicBezTo>
                    <a:pt x="301" y="525"/>
                    <a:pt x="305" y="517"/>
                    <a:pt x="311" y="509"/>
                  </a:cubicBezTo>
                  <a:cubicBezTo>
                    <a:pt x="316" y="501"/>
                    <a:pt x="322" y="491"/>
                    <a:pt x="327" y="485"/>
                  </a:cubicBezTo>
                  <a:cubicBezTo>
                    <a:pt x="327" y="483"/>
                    <a:pt x="321" y="491"/>
                    <a:pt x="321" y="489"/>
                  </a:cubicBezTo>
                  <a:cubicBezTo>
                    <a:pt x="327" y="482"/>
                    <a:pt x="330" y="477"/>
                    <a:pt x="333" y="473"/>
                  </a:cubicBezTo>
                  <a:cubicBezTo>
                    <a:pt x="332" y="477"/>
                    <a:pt x="324" y="488"/>
                    <a:pt x="332" y="478"/>
                  </a:cubicBezTo>
                  <a:cubicBezTo>
                    <a:pt x="331" y="476"/>
                    <a:pt x="338" y="472"/>
                    <a:pt x="342" y="465"/>
                  </a:cubicBezTo>
                  <a:cubicBezTo>
                    <a:pt x="345" y="460"/>
                    <a:pt x="335" y="469"/>
                    <a:pt x="340" y="462"/>
                  </a:cubicBezTo>
                  <a:cubicBezTo>
                    <a:pt x="343" y="458"/>
                    <a:pt x="345" y="456"/>
                    <a:pt x="346" y="455"/>
                  </a:cubicBezTo>
                  <a:cubicBezTo>
                    <a:pt x="341" y="462"/>
                    <a:pt x="346" y="459"/>
                    <a:pt x="344" y="463"/>
                  </a:cubicBezTo>
                  <a:cubicBezTo>
                    <a:pt x="355" y="448"/>
                    <a:pt x="365" y="436"/>
                    <a:pt x="382" y="419"/>
                  </a:cubicBezTo>
                  <a:cubicBezTo>
                    <a:pt x="382" y="418"/>
                    <a:pt x="379" y="419"/>
                    <a:pt x="382" y="416"/>
                  </a:cubicBezTo>
                  <a:cubicBezTo>
                    <a:pt x="390" y="410"/>
                    <a:pt x="394" y="404"/>
                    <a:pt x="405" y="395"/>
                  </a:cubicBezTo>
                  <a:cubicBezTo>
                    <a:pt x="405" y="395"/>
                    <a:pt x="404" y="395"/>
                    <a:pt x="406" y="393"/>
                  </a:cubicBezTo>
                  <a:cubicBezTo>
                    <a:pt x="408" y="392"/>
                    <a:pt x="412" y="387"/>
                    <a:pt x="409" y="391"/>
                  </a:cubicBezTo>
                  <a:cubicBezTo>
                    <a:pt x="424" y="377"/>
                    <a:pt x="436" y="367"/>
                    <a:pt x="446" y="358"/>
                  </a:cubicBezTo>
                  <a:cubicBezTo>
                    <a:pt x="457" y="350"/>
                    <a:pt x="467" y="342"/>
                    <a:pt x="480" y="333"/>
                  </a:cubicBezTo>
                  <a:cubicBezTo>
                    <a:pt x="485" y="330"/>
                    <a:pt x="475" y="335"/>
                    <a:pt x="483" y="329"/>
                  </a:cubicBezTo>
                  <a:cubicBezTo>
                    <a:pt x="487" y="326"/>
                    <a:pt x="489" y="326"/>
                    <a:pt x="490" y="327"/>
                  </a:cubicBezTo>
                  <a:cubicBezTo>
                    <a:pt x="509" y="313"/>
                    <a:pt x="524" y="306"/>
                    <a:pt x="533" y="298"/>
                  </a:cubicBezTo>
                  <a:cubicBezTo>
                    <a:pt x="548" y="291"/>
                    <a:pt x="565" y="281"/>
                    <a:pt x="584" y="272"/>
                  </a:cubicBezTo>
                  <a:cubicBezTo>
                    <a:pt x="571" y="278"/>
                    <a:pt x="577" y="273"/>
                    <a:pt x="567" y="278"/>
                  </a:cubicBezTo>
                  <a:cubicBezTo>
                    <a:pt x="568" y="276"/>
                    <a:pt x="575" y="273"/>
                    <a:pt x="582" y="269"/>
                  </a:cubicBezTo>
                  <a:cubicBezTo>
                    <a:pt x="590" y="266"/>
                    <a:pt x="597" y="263"/>
                    <a:pt x="600" y="262"/>
                  </a:cubicBezTo>
                  <a:cubicBezTo>
                    <a:pt x="598" y="263"/>
                    <a:pt x="597" y="264"/>
                    <a:pt x="598" y="264"/>
                  </a:cubicBezTo>
                  <a:cubicBezTo>
                    <a:pt x="594" y="266"/>
                    <a:pt x="590" y="268"/>
                    <a:pt x="585" y="270"/>
                  </a:cubicBezTo>
                  <a:cubicBezTo>
                    <a:pt x="586" y="271"/>
                    <a:pt x="586" y="271"/>
                    <a:pt x="586" y="271"/>
                  </a:cubicBezTo>
                  <a:cubicBezTo>
                    <a:pt x="587" y="271"/>
                    <a:pt x="590" y="270"/>
                    <a:pt x="592" y="269"/>
                  </a:cubicBezTo>
                  <a:cubicBezTo>
                    <a:pt x="592" y="266"/>
                    <a:pt x="600" y="267"/>
                    <a:pt x="608" y="263"/>
                  </a:cubicBezTo>
                  <a:cubicBezTo>
                    <a:pt x="606" y="261"/>
                    <a:pt x="612" y="260"/>
                    <a:pt x="626" y="254"/>
                  </a:cubicBezTo>
                  <a:cubicBezTo>
                    <a:pt x="632" y="251"/>
                    <a:pt x="626" y="253"/>
                    <a:pt x="632" y="250"/>
                  </a:cubicBezTo>
                  <a:cubicBezTo>
                    <a:pt x="625" y="253"/>
                    <a:pt x="618" y="255"/>
                    <a:pt x="611" y="258"/>
                  </a:cubicBezTo>
                  <a:cubicBezTo>
                    <a:pt x="616" y="254"/>
                    <a:pt x="604" y="262"/>
                    <a:pt x="603" y="261"/>
                  </a:cubicBezTo>
                  <a:cubicBezTo>
                    <a:pt x="604" y="259"/>
                    <a:pt x="611" y="256"/>
                    <a:pt x="618" y="254"/>
                  </a:cubicBezTo>
                  <a:cubicBezTo>
                    <a:pt x="624" y="251"/>
                    <a:pt x="629" y="249"/>
                    <a:pt x="627" y="248"/>
                  </a:cubicBezTo>
                  <a:cubicBezTo>
                    <a:pt x="636" y="246"/>
                    <a:pt x="638" y="244"/>
                    <a:pt x="651" y="240"/>
                  </a:cubicBezTo>
                  <a:cubicBezTo>
                    <a:pt x="649" y="242"/>
                    <a:pt x="666" y="236"/>
                    <a:pt x="675" y="235"/>
                  </a:cubicBezTo>
                  <a:cubicBezTo>
                    <a:pt x="669" y="233"/>
                    <a:pt x="688" y="230"/>
                    <a:pt x="690" y="229"/>
                  </a:cubicBezTo>
                  <a:cubicBezTo>
                    <a:pt x="693" y="226"/>
                    <a:pt x="685" y="228"/>
                    <a:pt x="688" y="226"/>
                  </a:cubicBezTo>
                  <a:cubicBezTo>
                    <a:pt x="691" y="225"/>
                    <a:pt x="696" y="224"/>
                    <a:pt x="696" y="224"/>
                  </a:cubicBezTo>
                  <a:cubicBezTo>
                    <a:pt x="700" y="225"/>
                    <a:pt x="693" y="226"/>
                    <a:pt x="695" y="227"/>
                  </a:cubicBezTo>
                  <a:cubicBezTo>
                    <a:pt x="707" y="225"/>
                    <a:pt x="713" y="224"/>
                    <a:pt x="724" y="222"/>
                  </a:cubicBezTo>
                  <a:cubicBezTo>
                    <a:pt x="726" y="222"/>
                    <a:pt x="722" y="223"/>
                    <a:pt x="718" y="224"/>
                  </a:cubicBezTo>
                  <a:cubicBezTo>
                    <a:pt x="714" y="225"/>
                    <a:pt x="710" y="226"/>
                    <a:pt x="712" y="227"/>
                  </a:cubicBezTo>
                  <a:cubicBezTo>
                    <a:pt x="720" y="224"/>
                    <a:pt x="735" y="223"/>
                    <a:pt x="746" y="220"/>
                  </a:cubicBezTo>
                  <a:cubicBezTo>
                    <a:pt x="743" y="219"/>
                    <a:pt x="744" y="215"/>
                    <a:pt x="745" y="214"/>
                  </a:cubicBezTo>
                  <a:cubicBezTo>
                    <a:pt x="754" y="213"/>
                    <a:pt x="751" y="216"/>
                    <a:pt x="763" y="213"/>
                  </a:cubicBezTo>
                  <a:cubicBezTo>
                    <a:pt x="763" y="211"/>
                    <a:pt x="764" y="212"/>
                    <a:pt x="767" y="210"/>
                  </a:cubicBezTo>
                  <a:cubicBezTo>
                    <a:pt x="758" y="212"/>
                    <a:pt x="757" y="211"/>
                    <a:pt x="755" y="210"/>
                  </a:cubicBezTo>
                  <a:cubicBezTo>
                    <a:pt x="759" y="210"/>
                    <a:pt x="767" y="209"/>
                    <a:pt x="775" y="208"/>
                  </a:cubicBezTo>
                  <a:cubicBezTo>
                    <a:pt x="770" y="210"/>
                    <a:pt x="780" y="209"/>
                    <a:pt x="780" y="211"/>
                  </a:cubicBezTo>
                  <a:cubicBezTo>
                    <a:pt x="788" y="210"/>
                    <a:pt x="792" y="210"/>
                    <a:pt x="795" y="209"/>
                  </a:cubicBezTo>
                  <a:cubicBezTo>
                    <a:pt x="799" y="209"/>
                    <a:pt x="802" y="208"/>
                    <a:pt x="809" y="208"/>
                  </a:cubicBezTo>
                  <a:cubicBezTo>
                    <a:pt x="810" y="206"/>
                    <a:pt x="810" y="207"/>
                    <a:pt x="807" y="205"/>
                  </a:cubicBezTo>
                  <a:cubicBezTo>
                    <a:pt x="819" y="204"/>
                    <a:pt x="816" y="204"/>
                    <a:pt x="827" y="204"/>
                  </a:cubicBezTo>
                  <a:cubicBezTo>
                    <a:pt x="830" y="202"/>
                    <a:pt x="832" y="201"/>
                    <a:pt x="837" y="200"/>
                  </a:cubicBezTo>
                  <a:cubicBezTo>
                    <a:pt x="824" y="201"/>
                    <a:pt x="819" y="200"/>
                    <a:pt x="812" y="199"/>
                  </a:cubicBezTo>
                  <a:cubicBezTo>
                    <a:pt x="811" y="200"/>
                    <a:pt x="823" y="201"/>
                    <a:pt x="814" y="202"/>
                  </a:cubicBezTo>
                  <a:cubicBezTo>
                    <a:pt x="802" y="202"/>
                    <a:pt x="817" y="203"/>
                    <a:pt x="809" y="204"/>
                  </a:cubicBezTo>
                  <a:cubicBezTo>
                    <a:pt x="802" y="204"/>
                    <a:pt x="810" y="201"/>
                    <a:pt x="800" y="203"/>
                  </a:cubicBezTo>
                  <a:cubicBezTo>
                    <a:pt x="801" y="204"/>
                    <a:pt x="800" y="205"/>
                    <a:pt x="792" y="206"/>
                  </a:cubicBezTo>
                  <a:cubicBezTo>
                    <a:pt x="785" y="206"/>
                    <a:pt x="796" y="205"/>
                    <a:pt x="794" y="203"/>
                  </a:cubicBezTo>
                  <a:cubicBezTo>
                    <a:pt x="788" y="204"/>
                    <a:pt x="779" y="206"/>
                    <a:pt x="771" y="207"/>
                  </a:cubicBezTo>
                  <a:cubicBezTo>
                    <a:pt x="763" y="208"/>
                    <a:pt x="757" y="208"/>
                    <a:pt x="758" y="206"/>
                  </a:cubicBezTo>
                  <a:cubicBezTo>
                    <a:pt x="767" y="205"/>
                    <a:pt x="768" y="204"/>
                    <a:pt x="775" y="203"/>
                  </a:cubicBezTo>
                  <a:cubicBezTo>
                    <a:pt x="775" y="204"/>
                    <a:pt x="784" y="204"/>
                    <a:pt x="787" y="203"/>
                  </a:cubicBezTo>
                  <a:cubicBezTo>
                    <a:pt x="780" y="204"/>
                    <a:pt x="778" y="203"/>
                    <a:pt x="775" y="203"/>
                  </a:cubicBezTo>
                  <a:cubicBezTo>
                    <a:pt x="782" y="202"/>
                    <a:pt x="795" y="200"/>
                    <a:pt x="798" y="200"/>
                  </a:cubicBezTo>
                  <a:cubicBezTo>
                    <a:pt x="796" y="201"/>
                    <a:pt x="790" y="202"/>
                    <a:pt x="796" y="202"/>
                  </a:cubicBezTo>
                  <a:cubicBezTo>
                    <a:pt x="810" y="201"/>
                    <a:pt x="797" y="201"/>
                    <a:pt x="803" y="199"/>
                  </a:cubicBezTo>
                  <a:cubicBezTo>
                    <a:pt x="810" y="200"/>
                    <a:pt x="810" y="197"/>
                    <a:pt x="824" y="197"/>
                  </a:cubicBezTo>
                  <a:cubicBezTo>
                    <a:pt x="820" y="199"/>
                    <a:pt x="827" y="200"/>
                    <a:pt x="840" y="199"/>
                  </a:cubicBezTo>
                  <a:cubicBezTo>
                    <a:pt x="840" y="198"/>
                    <a:pt x="851" y="198"/>
                    <a:pt x="853" y="197"/>
                  </a:cubicBezTo>
                  <a:cubicBezTo>
                    <a:pt x="843" y="198"/>
                    <a:pt x="837" y="196"/>
                    <a:pt x="843" y="194"/>
                  </a:cubicBezTo>
                  <a:cubicBezTo>
                    <a:pt x="825" y="194"/>
                    <a:pt x="809" y="196"/>
                    <a:pt x="791" y="198"/>
                  </a:cubicBezTo>
                  <a:cubicBezTo>
                    <a:pt x="773" y="200"/>
                    <a:pt x="753" y="203"/>
                    <a:pt x="727" y="209"/>
                  </a:cubicBezTo>
                  <a:cubicBezTo>
                    <a:pt x="725" y="208"/>
                    <a:pt x="718" y="210"/>
                    <a:pt x="720" y="208"/>
                  </a:cubicBezTo>
                  <a:cubicBezTo>
                    <a:pt x="733" y="208"/>
                    <a:pt x="744" y="202"/>
                    <a:pt x="752" y="203"/>
                  </a:cubicBezTo>
                  <a:cubicBezTo>
                    <a:pt x="753" y="202"/>
                    <a:pt x="755" y="201"/>
                    <a:pt x="757" y="201"/>
                  </a:cubicBezTo>
                  <a:cubicBezTo>
                    <a:pt x="778" y="198"/>
                    <a:pt x="805" y="194"/>
                    <a:pt x="832" y="193"/>
                  </a:cubicBezTo>
                  <a:cubicBezTo>
                    <a:pt x="859" y="191"/>
                    <a:pt x="886" y="190"/>
                    <a:pt x="906" y="191"/>
                  </a:cubicBezTo>
                  <a:cubicBezTo>
                    <a:pt x="906" y="193"/>
                    <a:pt x="906" y="193"/>
                    <a:pt x="906" y="193"/>
                  </a:cubicBezTo>
                  <a:cubicBezTo>
                    <a:pt x="923" y="194"/>
                    <a:pt x="924" y="192"/>
                    <a:pt x="939" y="195"/>
                  </a:cubicBezTo>
                  <a:cubicBezTo>
                    <a:pt x="949" y="195"/>
                    <a:pt x="966" y="197"/>
                    <a:pt x="982" y="199"/>
                  </a:cubicBezTo>
                  <a:cubicBezTo>
                    <a:pt x="999" y="202"/>
                    <a:pt x="1015" y="206"/>
                    <a:pt x="1027" y="209"/>
                  </a:cubicBezTo>
                  <a:cubicBezTo>
                    <a:pt x="1025" y="208"/>
                    <a:pt x="1030" y="209"/>
                    <a:pt x="1035" y="210"/>
                  </a:cubicBezTo>
                  <a:cubicBezTo>
                    <a:pt x="1039" y="211"/>
                    <a:pt x="1044" y="213"/>
                    <a:pt x="1043" y="211"/>
                  </a:cubicBezTo>
                  <a:cubicBezTo>
                    <a:pt x="1036" y="209"/>
                    <a:pt x="1024" y="206"/>
                    <a:pt x="1012" y="203"/>
                  </a:cubicBezTo>
                  <a:cubicBezTo>
                    <a:pt x="999" y="200"/>
                    <a:pt x="986" y="198"/>
                    <a:pt x="976" y="197"/>
                  </a:cubicBezTo>
                  <a:cubicBezTo>
                    <a:pt x="977" y="194"/>
                    <a:pt x="975" y="193"/>
                    <a:pt x="983" y="192"/>
                  </a:cubicBezTo>
                  <a:cubicBezTo>
                    <a:pt x="991" y="195"/>
                    <a:pt x="995" y="198"/>
                    <a:pt x="996" y="199"/>
                  </a:cubicBezTo>
                  <a:cubicBezTo>
                    <a:pt x="1002" y="198"/>
                    <a:pt x="1013" y="200"/>
                    <a:pt x="1025" y="203"/>
                  </a:cubicBezTo>
                  <a:cubicBezTo>
                    <a:pt x="1037" y="206"/>
                    <a:pt x="1049" y="209"/>
                    <a:pt x="1057" y="210"/>
                  </a:cubicBezTo>
                  <a:cubicBezTo>
                    <a:pt x="1066" y="214"/>
                    <a:pt x="1045" y="209"/>
                    <a:pt x="1060" y="214"/>
                  </a:cubicBezTo>
                  <a:cubicBezTo>
                    <a:pt x="1065" y="215"/>
                    <a:pt x="1059" y="213"/>
                    <a:pt x="1060" y="212"/>
                  </a:cubicBezTo>
                  <a:cubicBezTo>
                    <a:pt x="1066" y="214"/>
                    <a:pt x="1077" y="217"/>
                    <a:pt x="1089" y="221"/>
                  </a:cubicBezTo>
                  <a:cubicBezTo>
                    <a:pt x="1100" y="225"/>
                    <a:pt x="1112" y="229"/>
                    <a:pt x="1120" y="231"/>
                  </a:cubicBezTo>
                  <a:cubicBezTo>
                    <a:pt x="1116" y="230"/>
                    <a:pt x="1116" y="228"/>
                    <a:pt x="1120" y="230"/>
                  </a:cubicBezTo>
                  <a:cubicBezTo>
                    <a:pt x="1124" y="231"/>
                    <a:pt x="1122" y="232"/>
                    <a:pt x="1128" y="234"/>
                  </a:cubicBezTo>
                  <a:cubicBezTo>
                    <a:pt x="1129" y="234"/>
                    <a:pt x="1130" y="234"/>
                    <a:pt x="1134" y="236"/>
                  </a:cubicBezTo>
                  <a:cubicBezTo>
                    <a:pt x="1135" y="235"/>
                    <a:pt x="1125" y="230"/>
                    <a:pt x="1133" y="233"/>
                  </a:cubicBezTo>
                  <a:cubicBezTo>
                    <a:pt x="1138" y="236"/>
                    <a:pt x="1143" y="239"/>
                    <a:pt x="1140" y="239"/>
                  </a:cubicBezTo>
                  <a:cubicBezTo>
                    <a:pt x="1153" y="244"/>
                    <a:pt x="1161" y="248"/>
                    <a:pt x="1173" y="253"/>
                  </a:cubicBezTo>
                  <a:cubicBezTo>
                    <a:pt x="1174" y="255"/>
                    <a:pt x="1165" y="252"/>
                    <a:pt x="1175" y="256"/>
                  </a:cubicBezTo>
                  <a:cubicBezTo>
                    <a:pt x="1185" y="261"/>
                    <a:pt x="1170" y="252"/>
                    <a:pt x="1178" y="256"/>
                  </a:cubicBezTo>
                  <a:cubicBezTo>
                    <a:pt x="1186" y="260"/>
                    <a:pt x="1186" y="260"/>
                    <a:pt x="1186" y="260"/>
                  </a:cubicBezTo>
                  <a:cubicBezTo>
                    <a:pt x="1185" y="260"/>
                    <a:pt x="1183" y="259"/>
                    <a:pt x="1186" y="262"/>
                  </a:cubicBezTo>
                  <a:cubicBezTo>
                    <a:pt x="1195" y="266"/>
                    <a:pt x="1196" y="267"/>
                    <a:pt x="1205" y="272"/>
                  </a:cubicBezTo>
                  <a:cubicBezTo>
                    <a:pt x="1205" y="270"/>
                    <a:pt x="1191" y="264"/>
                    <a:pt x="1189" y="262"/>
                  </a:cubicBezTo>
                  <a:cubicBezTo>
                    <a:pt x="1199" y="266"/>
                    <a:pt x="1209" y="272"/>
                    <a:pt x="1218" y="277"/>
                  </a:cubicBezTo>
                  <a:cubicBezTo>
                    <a:pt x="1227" y="282"/>
                    <a:pt x="1235" y="287"/>
                    <a:pt x="1239" y="289"/>
                  </a:cubicBezTo>
                  <a:cubicBezTo>
                    <a:pt x="1249" y="294"/>
                    <a:pt x="1245" y="295"/>
                    <a:pt x="1252" y="300"/>
                  </a:cubicBezTo>
                  <a:cubicBezTo>
                    <a:pt x="1240" y="292"/>
                    <a:pt x="1228" y="285"/>
                    <a:pt x="1216" y="279"/>
                  </a:cubicBezTo>
                  <a:cubicBezTo>
                    <a:pt x="1205" y="273"/>
                    <a:pt x="1195" y="267"/>
                    <a:pt x="1186" y="264"/>
                  </a:cubicBezTo>
                  <a:cubicBezTo>
                    <a:pt x="1186" y="262"/>
                    <a:pt x="1186" y="262"/>
                    <a:pt x="1186" y="262"/>
                  </a:cubicBezTo>
                  <a:cubicBezTo>
                    <a:pt x="1180" y="260"/>
                    <a:pt x="1171" y="255"/>
                    <a:pt x="1163" y="251"/>
                  </a:cubicBezTo>
                  <a:cubicBezTo>
                    <a:pt x="1155" y="248"/>
                    <a:pt x="1149" y="245"/>
                    <a:pt x="1148" y="247"/>
                  </a:cubicBezTo>
                  <a:cubicBezTo>
                    <a:pt x="1128" y="236"/>
                    <a:pt x="1099" y="227"/>
                    <a:pt x="1069" y="217"/>
                  </a:cubicBezTo>
                  <a:cubicBezTo>
                    <a:pt x="1073" y="220"/>
                    <a:pt x="1060" y="215"/>
                    <a:pt x="1064" y="217"/>
                  </a:cubicBezTo>
                  <a:cubicBezTo>
                    <a:pt x="1075" y="221"/>
                    <a:pt x="1090" y="225"/>
                    <a:pt x="1105" y="231"/>
                  </a:cubicBezTo>
                  <a:cubicBezTo>
                    <a:pt x="1120" y="236"/>
                    <a:pt x="1134" y="242"/>
                    <a:pt x="1145" y="246"/>
                  </a:cubicBezTo>
                  <a:cubicBezTo>
                    <a:pt x="1147" y="248"/>
                    <a:pt x="1154" y="251"/>
                    <a:pt x="1161" y="254"/>
                  </a:cubicBezTo>
                  <a:cubicBezTo>
                    <a:pt x="1168" y="257"/>
                    <a:pt x="1175" y="259"/>
                    <a:pt x="1178" y="261"/>
                  </a:cubicBezTo>
                  <a:cubicBezTo>
                    <a:pt x="1187" y="265"/>
                    <a:pt x="1206" y="275"/>
                    <a:pt x="1221" y="283"/>
                  </a:cubicBezTo>
                  <a:cubicBezTo>
                    <a:pt x="1231" y="289"/>
                    <a:pt x="1248" y="299"/>
                    <a:pt x="1261" y="308"/>
                  </a:cubicBezTo>
                  <a:cubicBezTo>
                    <a:pt x="1275" y="317"/>
                    <a:pt x="1286" y="325"/>
                    <a:pt x="1287" y="324"/>
                  </a:cubicBezTo>
                  <a:cubicBezTo>
                    <a:pt x="1279" y="319"/>
                    <a:pt x="1276" y="317"/>
                    <a:pt x="1273" y="314"/>
                  </a:cubicBezTo>
                  <a:cubicBezTo>
                    <a:pt x="1270" y="312"/>
                    <a:pt x="1267" y="309"/>
                    <a:pt x="1257" y="304"/>
                  </a:cubicBezTo>
                  <a:cubicBezTo>
                    <a:pt x="1261" y="304"/>
                    <a:pt x="1252" y="298"/>
                    <a:pt x="1252" y="297"/>
                  </a:cubicBezTo>
                  <a:cubicBezTo>
                    <a:pt x="1258" y="300"/>
                    <a:pt x="1263" y="304"/>
                    <a:pt x="1268" y="307"/>
                  </a:cubicBezTo>
                  <a:cubicBezTo>
                    <a:pt x="1268" y="305"/>
                    <a:pt x="1257" y="296"/>
                    <a:pt x="1271" y="304"/>
                  </a:cubicBezTo>
                  <a:cubicBezTo>
                    <a:pt x="1271" y="306"/>
                    <a:pt x="1267" y="303"/>
                    <a:pt x="1265" y="303"/>
                  </a:cubicBezTo>
                  <a:cubicBezTo>
                    <a:pt x="1270" y="305"/>
                    <a:pt x="1272" y="307"/>
                    <a:pt x="1273" y="309"/>
                  </a:cubicBezTo>
                  <a:cubicBezTo>
                    <a:pt x="1281" y="314"/>
                    <a:pt x="1280" y="312"/>
                    <a:pt x="1286" y="316"/>
                  </a:cubicBezTo>
                  <a:cubicBezTo>
                    <a:pt x="1285" y="317"/>
                    <a:pt x="1295" y="323"/>
                    <a:pt x="1293" y="323"/>
                  </a:cubicBezTo>
                  <a:cubicBezTo>
                    <a:pt x="1288" y="320"/>
                    <a:pt x="1282" y="316"/>
                    <a:pt x="1280" y="315"/>
                  </a:cubicBezTo>
                  <a:cubicBezTo>
                    <a:pt x="1297" y="330"/>
                    <a:pt x="1297" y="330"/>
                    <a:pt x="1297" y="330"/>
                  </a:cubicBezTo>
                  <a:cubicBezTo>
                    <a:pt x="1302" y="334"/>
                    <a:pt x="1307" y="338"/>
                    <a:pt x="1314" y="344"/>
                  </a:cubicBezTo>
                  <a:cubicBezTo>
                    <a:pt x="1303" y="336"/>
                    <a:pt x="1299" y="332"/>
                    <a:pt x="1292" y="329"/>
                  </a:cubicBezTo>
                  <a:cubicBezTo>
                    <a:pt x="1297" y="332"/>
                    <a:pt x="1297" y="334"/>
                    <a:pt x="1302" y="337"/>
                  </a:cubicBezTo>
                  <a:cubicBezTo>
                    <a:pt x="1302" y="337"/>
                    <a:pt x="1301" y="335"/>
                    <a:pt x="1304" y="337"/>
                  </a:cubicBezTo>
                  <a:cubicBezTo>
                    <a:pt x="1309" y="342"/>
                    <a:pt x="1301" y="336"/>
                    <a:pt x="1306" y="341"/>
                  </a:cubicBezTo>
                  <a:cubicBezTo>
                    <a:pt x="1309" y="341"/>
                    <a:pt x="1313" y="346"/>
                    <a:pt x="1316" y="349"/>
                  </a:cubicBezTo>
                  <a:cubicBezTo>
                    <a:pt x="1323" y="354"/>
                    <a:pt x="1332" y="361"/>
                    <a:pt x="1341" y="369"/>
                  </a:cubicBezTo>
                  <a:cubicBezTo>
                    <a:pt x="1351" y="377"/>
                    <a:pt x="1360" y="386"/>
                    <a:pt x="1368" y="395"/>
                  </a:cubicBezTo>
                  <a:cubicBezTo>
                    <a:pt x="1372" y="398"/>
                    <a:pt x="1379" y="403"/>
                    <a:pt x="1375" y="399"/>
                  </a:cubicBezTo>
                  <a:cubicBezTo>
                    <a:pt x="1374" y="398"/>
                    <a:pt x="1373" y="398"/>
                    <a:pt x="1370" y="396"/>
                  </a:cubicBezTo>
                  <a:cubicBezTo>
                    <a:pt x="1374" y="396"/>
                    <a:pt x="1362" y="388"/>
                    <a:pt x="1364" y="387"/>
                  </a:cubicBezTo>
                  <a:cubicBezTo>
                    <a:pt x="1357" y="381"/>
                    <a:pt x="1350" y="376"/>
                    <a:pt x="1344" y="369"/>
                  </a:cubicBezTo>
                  <a:cubicBezTo>
                    <a:pt x="1347" y="371"/>
                    <a:pt x="1348" y="371"/>
                    <a:pt x="1349" y="372"/>
                  </a:cubicBezTo>
                  <a:cubicBezTo>
                    <a:pt x="1340" y="364"/>
                    <a:pt x="1343" y="367"/>
                    <a:pt x="1335" y="361"/>
                  </a:cubicBezTo>
                  <a:cubicBezTo>
                    <a:pt x="1335" y="360"/>
                    <a:pt x="1334" y="359"/>
                    <a:pt x="1333" y="357"/>
                  </a:cubicBezTo>
                  <a:cubicBezTo>
                    <a:pt x="1342" y="364"/>
                    <a:pt x="1350" y="370"/>
                    <a:pt x="1358" y="380"/>
                  </a:cubicBezTo>
                  <a:cubicBezTo>
                    <a:pt x="1361" y="380"/>
                    <a:pt x="1365" y="381"/>
                    <a:pt x="1371" y="385"/>
                  </a:cubicBezTo>
                  <a:cubicBezTo>
                    <a:pt x="1377" y="391"/>
                    <a:pt x="1380" y="394"/>
                    <a:pt x="1382" y="397"/>
                  </a:cubicBezTo>
                  <a:cubicBezTo>
                    <a:pt x="1384" y="400"/>
                    <a:pt x="1385" y="402"/>
                    <a:pt x="1387" y="405"/>
                  </a:cubicBezTo>
                  <a:cubicBezTo>
                    <a:pt x="1388" y="405"/>
                    <a:pt x="1387" y="403"/>
                    <a:pt x="1390" y="406"/>
                  </a:cubicBezTo>
                  <a:cubicBezTo>
                    <a:pt x="1396" y="414"/>
                    <a:pt x="1405" y="423"/>
                    <a:pt x="1414" y="432"/>
                  </a:cubicBezTo>
                  <a:cubicBezTo>
                    <a:pt x="1422" y="442"/>
                    <a:pt x="1429" y="451"/>
                    <a:pt x="1432" y="456"/>
                  </a:cubicBezTo>
                  <a:cubicBezTo>
                    <a:pt x="1426" y="450"/>
                    <a:pt x="1418" y="440"/>
                    <a:pt x="1411" y="431"/>
                  </a:cubicBezTo>
                  <a:cubicBezTo>
                    <a:pt x="1403" y="422"/>
                    <a:pt x="1396" y="415"/>
                    <a:pt x="1393" y="414"/>
                  </a:cubicBezTo>
                  <a:cubicBezTo>
                    <a:pt x="1410" y="430"/>
                    <a:pt x="1423" y="447"/>
                    <a:pt x="1435" y="463"/>
                  </a:cubicBezTo>
                  <a:cubicBezTo>
                    <a:pt x="1423" y="451"/>
                    <a:pt x="1431" y="462"/>
                    <a:pt x="1425" y="458"/>
                  </a:cubicBezTo>
                  <a:cubicBezTo>
                    <a:pt x="1432" y="468"/>
                    <a:pt x="1441" y="478"/>
                    <a:pt x="1449" y="490"/>
                  </a:cubicBezTo>
                  <a:cubicBezTo>
                    <a:pt x="1447" y="485"/>
                    <a:pt x="1450" y="489"/>
                    <a:pt x="1454" y="493"/>
                  </a:cubicBezTo>
                  <a:cubicBezTo>
                    <a:pt x="1447" y="485"/>
                    <a:pt x="1443" y="476"/>
                    <a:pt x="1435" y="469"/>
                  </a:cubicBezTo>
                  <a:cubicBezTo>
                    <a:pt x="1438" y="469"/>
                    <a:pt x="1435" y="464"/>
                    <a:pt x="1439" y="467"/>
                  </a:cubicBezTo>
                  <a:cubicBezTo>
                    <a:pt x="1451" y="484"/>
                    <a:pt x="1464" y="498"/>
                    <a:pt x="1467" y="509"/>
                  </a:cubicBezTo>
                  <a:cubicBezTo>
                    <a:pt x="1470" y="511"/>
                    <a:pt x="1478" y="523"/>
                    <a:pt x="1484" y="534"/>
                  </a:cubicBezTo>
                  <a:cubicBezTo>
                    <a:pt x="1490" y="544"/>
                    <a:pt x="1493" y="553"/>
                    <a:pt x="1488" y="548"/>
                  </a:cubicBezTo>
                  <a:cubicBezTo>
                    <a:pt x="1491" y="553"/>
                    <a:pt x="1492" y="553"/>
                    <a:pt x="1495" y="558"/>
                  </a:cubicBezTo>
                  <a:cubicBezTo>
                    <a:pt x="1493" y="553"/>
                    <a:pt x="1496" y="554"/>
                    <a:pt x="1494" y="548"/>
                  </a:cubicBezTo>
                  <a:cubicBezTo>
                    <a:pt x="1490" y="542"/>
                    <a:pt x="1488" y="538"/>
                    <a:pt x="1485" y="533"/>
                  </a:cubicBezTo>
                  <a:cubicBezTo>
                    <a:pt x="1482" y="528"/>
                    <a:pt x="1478" y="522"/>
                    <a:pt x="1473" y="514"/>
                  </a:cubicBezTo>
                  <a:cubicBezTo>
                    <a:pt x="1477" y="519"/>
                    <a:pt x="1474" y="511"/>
                    <a:pt x="1478" y="517"/>
                  </a:cubicBezTo>
                  <a:cubicBezTo>
                    <a:pt x="1480" y="524"/>
                    <a:pt x="1487" y="533"/>
                    <a:pt x="1498" y="553"/>
                  </a:cubicBezTo>
                  <a:cubicBezTo>
                    <a:pt x="1498" y="548"/>
                    <a:pt x="1494" y="542"/>
                    <a:pt x="1496" y="540"/>
                  </a:cubicBezTo>
                  <a:cubicBezTo>
                    <a:pt x="1504" y="556"/>
                    <a:pt x="1498" y="541"/>
                    <a:pt x="1502" y="546"/>
                  </a:cubicBezTo>
                  <a:cubicBezTo>
                    <a:pt x="1506" y="555"/>
                    <a:pt x="1505" y="557"/>
                    <a:pt x="1507" y="563"/>
                  </a:cubicBezTo>
                  <a:cubicBezTo>
                    <a:pt x="1508" y="559"/>
                    <a:pt x="1512" y="566"/>
                    <a:pt x="1508" y="557"/>
                  </a:cubicBezTo>
                  <a:cubicBezTo>
                    <a:pt x="1513" y="565"/>
                    <a:pt x="1516" y="573"/>
                    <a:pt x="1521" y="582"/>
                  </a:cubicBezTo>
                  <a:cubicBezTo>
                    <a:pt x="1521" y="583"/>
                    <a:pt x="1517" y="575"/>
                    <a:pt x="1517" y="578"/>
                  </a:cubicBezTo>
                  <a:cubicBezTo>
                    <a:pt x="1523" y="590"/>
                    <a:pt x="1524" y="593"/>
                    <a:pt x="1529" y="600"/>
                  </a:cubicBezTo>
                  <a:cubicBezTo>
                    <a:pt x="1530" y="604"/>
                    <a:pt x="1531" y="606"/>
                    <a:pt x="1530" y="607"/>
                  </a:cubicBezTo>
                  <a:cubicBezTo>
                    <a:pt x="1528" y="602"/>
                    <a:pt x="1524" y="596"/>
                    <a:pt x="1527" y="602"/>
                  </a:cubicBezTo>
                  <a:cubicBezTo>
                    <a:pt x="1528" y="602"/>
                    <a:pt x="1529" y="606"/>
                    <a:pt x="1531" y="610"/>
                  </a:cubicBezTo>
                  <a:cubicBezTo>
                    <a:pt x="1532" y="610"/>
                    <a:pt x="1532" y="608"/>
                    <a:pt x="1534" y="611"/>
                  </a:cubicBezTo>
                  <a:cubicBezTo>
                    <a:pt x="1535" y="617"/>
                    <a:pt x="1533" y="615"/>
                    <a:pt x="1531" y="611"/>
                  </a:cubicBezTo>
                  <a:cubicBezTo>
                    <a:pt x="1522" y="593"/>
                    <a:pt x="1515" y="579"/>
                    <a:pt x="1508" y="567"/>
                  </a:cubicBezTo>
                  <a:cubicBezTo>
                    <a:pt x="1505" y="565"/>
                    <a:pt x="1513" y="576"/>
                    <a:pt x="1510" y="574"/>
                  </a:cubicBezTo>
                  <a:cubicBezTo>
                    <a:pt x="1505" y="565"/>
                    <a:pt x="1506" y="564"/>
                    <a:pt x="1504" y="559"/>
                  </a:cubicBezTo>
                  <a:cubicBezTo>
                    <a:pt x="1503" y="559"/>
                    <a:pt x="1501" y="556"/>
                    <a:pt x="1501" y="558"/>
                  </a:cubicBezTo>
                  <a:cubicBezTo>
                    <a:pt x="1505" y="566"/>
                    <a:pt x="1511" y="578"/>
                    <a:pt x="1517" y="590"/>
                  </a:cubicBezTo>
                  <a:cubicBezTo>
                    <a:pt x="1523" y="602"/>
                    <a:pt x="1528" y="615"/>
                    <a:pt x="1531" y="624"/>
                  </a:cubicBezTo>
                  <a:cubicBezTo>
                    <a:pt x="1527" y="616"/>
                    <a:pt x="1522" y="603"/>
                    <a:pt x="1516" y="591"/>
                  </a:cubicBezTo>
                  <a:cubicBezTo>
                    <a:pt x="1510" y="580"/>
                    <a:pt x="1504" y="568"/>
                    <a:pt x="1499" y="561"/>
                  </a:cubicBezTo>
                  <a:cubicBezTo>
                    <a:pt x="1502" y="565"/>
                    <a:pt x="1504" y="570"/>
                    <a:pt x="1503" y="570"/>
                  </a:cubicBezTo>
                  <a:cubicBezTo>
                    <a:pt x="1506" y="576"/>
                    <a:pt x="1510" y="580"/>
                    <a:pt x="1511" y="583"/>
                  </a:cubicBezTo>
                  <a:cubicBezTo>
                    <a:pt x="1509" y="583"/>
                    <a:pt x="1509" y="582"/>
                    <a:pt x="1506" y="580"/>
                  </a:cubicBezTo>
                  <a:cubicBezTo>
                    <a:pt x="1511" y="591"/>
                    <a:pt x="1520" y="604"/>
                    <a:pt x="1521" y="605"/>
                  </a:cubicBezTo>
                  <a:cubicBezTo>
                    <a:pt x="1524" y="610"/>
                    <a:pt x="1529" y="621"/>
                    <a:pt x="1529" y="623"/>
                  </a:cubicBezTo>
                  <a:cubicBezTo>
                    <a:pt x="1527" y="622"/>
                    <a:pt x="1530" y="628"/>
                    <a:pt x="1530" y="634"/>
                  </a:cubicBezTo>
                  <a:cubicBezTo>
                    <a:pt x="1526" y="624"/>
                    <a:pt x="1529" y="637"/>
                    <a:pt x="1525" y="632"/>
                  </a:cubicBezTo>
                  <a:cubicBezTo>
                    <a:pt x="1531" y="645"/>
                    <a:pt x="1533" y="654"/>
                    <a:pt x="1539" y="666"/>
                  </a:cubicBezTo>
                  <a:cubicBezTo>
                    <a:pt x="1537" y="660"/>
                    <a:pt x="1532" y="648"/>
                    <a:pt x="1531" y="642"/>
                  </a:cubicBezTo>
                  <a:cubicBezTo>
                    <a:pt x="1534" y="643"/>
                    <a:pt x="1531" y="635"/>
                    <a:pt x="1538" y="646"/>
                  </a:cubicBezTo>
                  <a:cubicBezTo>
                    <a:pt x="1537" y="644"/>
                    <a:pt x="1536" y="640"/>
                    <a:pt x="1536" y="640"/>
                  </a:cubicBezTo>
                  <a:cubicBezTo>
                    <a:pt x="1540" y="652"/>
                    <a:pt x="1541" y="655"/>
                    <a:pt x="1543" y="659"/>
                  </a:cubicBezTo>
                  <a:cubicBezTo>
                    <a:pt x="1544" y="662"/>
                    <a:pt x="1546" y="666"/>
                    <a:pt x="1551" y="680"/>
                  </a:cubicBezTo>
                  <a:cubicBezTo>
                    <a:pt x="1551" y="680"/>
                    <a:pt x="1549" y="676"/>
                    <a:pt x="1548" y="676"/>
                  </a:cubicBezTo>
                  <a:cubicBezTo>
                    <a:pt x="1552" y="686"/>
                    <a:pt x="1555" y="696"/>
                    <a:pt x="1555" y="701"/>
                  </a:cubicBezTo>
                  <a:cubicBezTo>
                    <a:pt x="1557" y="705"/>
                    <a:pt x="1556" y="698"/>
                    <a:pt x="1558" y="702"/>
                  </a:cubicBezTo>
                  <a:cubicBezTo>
                    <a:pt x="1563" y="717"/>
                    <a:pt x="1566" y="732"/>
                    <a:pt x="1569" y="744"/>
                  </a:cubicBezTo>
                  <a:cubicBezTo>
                    <a:pt x="1568" y="741"/>
                    <a:pt x="1567" y="736"/>
                    <a:pt x="1566" y="736"/>
                  </a:cubicBezTo>
                  <a:cubicBezTo>
                    <a:pt x="1567" y="744"/>
                    <a:pt x="1567" y="743"/>
                    <a:pt x="1570" y="754"/>
                  </a:cubicBezTo>
                  <a:cubicBezTo>
                    <a:pt x="1571" y="754"/>
                    <a:pt x="1571" y="752"/>
                    <a:pt x="1572" y="756"/>
                  </a:cubicBezTo>
                  <a:cubicBezTo>
                    <a:pt x="1574" y="765"/>
                    <a:pt x="1576" y="775"/>
                    <a:pt x="1576" y="778"/>
                  </a:cubicBezTo>
                  <a:cubicBezTo>
                    <a:pt x="1574" y="772"/>
                    <a:pt x="1574" y="776"/>
                    <a:pt x="1571" y="764"/>
                  </a:cubicBezTo>
                  <a:cubicBezTo>
                    <a:pt x="1573" y="774"/>
                    <a:pt x="1573" y="781"/>
                    <a:pt x="1576" y="798"/>
                  </a:cubicBezTo>
                  <a:cubicBezTo>
                    <a:pt x="1577" y="795"/>
                    <a:pt x="1578" y="794"/>
                    <a:pt x="1578" y="790"/>
                  </a:cubicBezTo>
                  <a:cubicBezTo>
                    <a:pt x="1579" y="795"/>
                    <a:pt x="1582" y="808"/>
                    <a:pt x="1581" y="809"/>
                  </a:cubicBezTo>
                  <a:cubicBezTo>
                    <a:pt x="1577" y="793"/>
                    <a:pt x="1581" y="810"/>
                    <a:pt x="1580" y="810"/>
                  </a:cubicBezTo>
                  <a:cubicBezTo>
                    <a:pt x="1578" y="810"/>
                    <a:pt x="1574" y="797"/>
                    <a:pt x="1576" y="813"/>
                  </a:cubicBezTo>
                  <a:cubicBezTo>
                    <a:pt x="1573" y="797"/>
                    <a:pt x="1574" y="795"/>
                    <a:pt x="1574" y="793"/>
                  </a:cubicBezTo>
                  <a:cubicBezTo>
                    <a:pt x="1570" y="785"/>
                    <a:pt x="1567" y="784"/>
                    <a:pt x="1566" y="796"/>
                  </a:cubicBezTo>
                  <a:cubicBezTo>
                    <a:pt x="1569" y="798"/>
                    <a:pt x="1570" y="795"/>
                    <a:pt x="1572" y="795"/>
                  </a:cubicBezTo>
                  <a:cubicBezTo>
                    <a:pt x="1573" y="811"/>
                    <a:pt x="1574" y="819"/>
                    <a:pt x="1576" y="827"/>
                  </a:cubicBezTo>
                  <a:cubicBezTo>
                    <a:pt x="1577" y="835"/>
                    <a:pt x="1579" y="844"/>
                    <a:pt x="1579" y="863"/>
                  </a:cubicBezTo>
                  <a:cubicBezTo>
                    <a:pt x="1578" y="857"/>
                    <a:pt x="1578" y="848"/>
                    <a:pt x="1577" y="855"/>
                  </a:cubicBezTo>
                  <a:cubicBezTo>
                    <a:pt x="1577" y="853"/>
                    <a:pt x="1576" y="847"/>
                    <a:pt x="1576" y="841"/>
                  </a:cubicBezTo>
                  <a:cubicBezTo>
                    <a:pt x="1575" y="835"/>
                    <a:pt x="1574" y="829"/>
                    <a:pt x="1573" y="828"/>
                  </a:cubicBezTo>
                  <a:cubicBezTo>
                    <a:pt x="1574" y="836"/>
                    <a:pt x="1575" y="846"/>
                    <a:pt x="1575" y="853"/>
                  </a:cubicBezTo>
                  <a:cubicBezTo>
                    <a:pt x="1573" y="852"/>
                    <a:pt x="1573" y="857"/>
                    <a:pt x="1573" y="861"/>
                  </a:cubicBezTo>
                  <a:cubicBezTo>
                    <a:pt x="1572" y="848"/>
                    <a:pt x="1572" y="835"/>
                    <a:pt x="1569" y="831"/>
                  </a:cubicBezTo>
                  <a:cubicBezTo>
                    <a:pt x="1571" y="841"/>
                    <a:pt x="1571" y="847"/>
                    <a:pt x="1571" y="851"/>
                  </a:cubicBezTo>
                  <a:cubicBezTo>
                    <a:pt x="1571" y="856"/>
                    <a:pt x="1570" y="859"/>
                    <a:pt x="1569" y="863"/>
                  </a:cubicBezTo>
                  <a:cubicBezTo>
                    <a:pt x="1569" y="860"/>
                    <a:pt x="1569" y="855"/>
                    <a:pt x="1568" y="854"/>
                  </a:cubicBezTo>
                  <a:cubicBezTo>
                    <a:pt x="1569" y="858"/>
                    <a:pt x="1569" y="862"/>
                    <a:pt x="1569" y="867"/>
                  </a:cubicBezTo>
                  <a:cubicBezTo>
                    <a:pt x="1571" y="870"/>
                    <a:pt x="1570" y="859"/>
                    <a:pt x="1571" y="859"/>
                  </a:cubicBezTo>
                  <a:cubicBezTo>
                    <a:pt x="1573" y="867"/>
                    <a:pt x="1573" y="874"/>
                    <a:pt x="1574" y="879"/>
                  </a:cubicBezTo>
                  <a:cubicBezTo>
                    <a:pt x="1574" y="875"/>
                    <a:pt x="1574" y="868"/>
                    <a:pt x="1574" y="867"/>
                  </a:cubicBezTo>
                  <a:cubicBezTo>
                    <a:pt x="1575" y="871"/>
                    <a:pt x="1575" y="877"/>
                    <a:pt x="1576" y="875"/>
                  </a:cubicBezTo>
                  <a:cubicBezTo>
                    <a:pt x="1575" y="870"/>
                    <a:pt x="1574" y="868"/>
                    <a:pt x="1575" y="866"/>
                  </a:cubicBezTo>
                  <a:cubicBezTo>
                    <a:pt x="1576" y="864"/>
                    <a:pt x="1576" y="870"/>
                    <a:pt x="1577" y="876"/>
                  </a:cubicBezTo>
                  <a:cubicBezTo>
                    <a:pt x="1577" y="882"/>
                    <a:pt x="1577" y="889"/>
                    <a:pt x="1577" y="890"/>
                  </a:cubicBezTo>
                  <a:cubicBezTo>
                    <a:pt x="1575" y="881"/>
                    <a:pt x="1574" y="888"/>
                    <a:pt x="1574" y="895"/>
                  </a:cubicBezTo>
                  <a:cubicBezTo>
                    <a:pt x="1573" y="881"/>
                    <a:pt x="1571" y="879"/>
                    <a:pt x="1570" y="873"/>
                  </a:cubicBezTo>
                  <a:cubicBezTo>
                    <a:pt x="1570" y="882"/>
                    <a:pt x="1571" y="896"/>
                    <a:pt x="1569" y="895"/>
                  </a:cubicBezTo>
                  <a:cubicBezTo>
                    <a:pt x="1570" y="890"/>
                    <a:pt x="1568" y="874"/>
                    <a:pt x="1567" y="868"/>
                  </a:cubicBezTo>
                  <a:cubicBezTo>
                    <a:pt x="1566" y="868"/>
                    <a:pt x="1567" y="872"/>
                    <a:pt x="1566" y="872"/>
                  </a:cubicBezTo>
                  <a:cubicBezTo>
                    <a:pt x="1568" y="884"/>
                    <a:pt x="1565" y="893"/>
                    <a:pt x="1567" y="899"/>
                  </a:cubicBezTo>
                  <a:cubicBezTo>
                    <a:pt x="1568" y="897"/>
                    <a:pt x="1574" y="911"/>
                    <a:pt x="1574" y="898"/>
                  </a:cubicBezTo>
                  <a:cubicBezTo>
                    <a:pt x="1575" y="899"/>
                    <a:pt x="1574" y="912"/>
                    <a:pt x="1576" y="910"/>
                  </a:cubicBezTo>
                  <a:cubicBezTo>
                    <a:pt x="1575" y="903"/>
                    <a:pt x="1575" y="898"/>
                    <a:pt x="1576" y="897"/>
                  </a:cubicBezTo>
                  <a:cubicBezTo>
                    <a:pt x="1577" y="906"/>
                    <a:pt x="1579" y="907"/>
                    <a:pt x="1580" y="909"/>
                  </a:cubicBezTo>
                  <a:cubicBezTo>
                    <a:pt x="1581" y="911"/>
                    <a:pt x="1582" y="914"/>
                    <a:pt x="1581" y="926"/>
                  </a:cubicBezTo>
                  <a:cubicBezTo>
                    <a:pt x="1581" y="922"/>
                    <a:pt x="1581" y="918"/>
                    <a:pt x="1580" y="920"/>
                  </a:cubicBezTo>
                  <a:cubicBezTo>
                    <a:pt x="1579" y="928"/>
                    <a:pt x="1582" y="935"/>
                    <a:pt x="1579" y="936"/>
                  </a:cubicBezTo>
                  <a:cubicBezTo>
                    <a:pt x="1579" y="947"/>
                    <a:pt x="1580" y="947"/>
                    <a:pt x="1580" y="947"/>
                  </a:cubicBezTo>
                  <a:cubicBezTo>
                    <a:pt x="1581" y="947"/>
                    <a:pt x="1581" y="948"/>
                    <a:pt x="1581" y="959"/>
                  </a:cubicBezTo>
                  <a:cubicBezTo>
                    <a:pt x="1582" y="956"/>
                    <a:pt x="1582" y="939"/>
                    <a:pt x="1583" y="937"/>
                  </a:cubicBezTo>
                  <a:cubicBezTo>
                    <a:pt x="1584" y="950"/>
                    <a:pt x="1583" y="935"/>
                    <a:pt x="1584" y="930"/>
                  </a:cubicBezTo>
                  <a:cubicBezTo>
                    <a:pt x="1585" y="930"/>
                    <a:pt x="1585" y="935"/>
                    <a:pt x="1584" y="941"/>
                  </a:cubicBezTo>
                  <a:cubicBezTo>
                    <a:pt x="1584" y="948"/>
                    <a:pt x="1583" y="955"/>
                    <a:pt x="1584" y="958"/>
                  </a:cubicBezTo>
                  <a:cubicBezTo>
                    <a:pt x="1584" y="944"/>
                    <a:pt x="1586" y="950"/>
                    <a:pt x="1585" y="939"/>
                  </a:cubicBezTo>
                  <a:cubicBezTo>
                    <a:pt x="1587" y="939"/>
                    <a:pt x="1588" y="925"/>
                    <a:pt x="1589" y="921"/>
                  </a:cubicBezTo>
                  <a:cubicBezTo>
                    <a:pt x="1589" y="931"/>
                    <a:pt x="1589" y="943"/>
                    <a:pt x="1588" y="952"/>
                  </a:cubicBezTo>
                  <a:cubicBezTo>
                    <a:pt x="1588" y="961"/>
                    <a:pt x="1588" y="969"/>
                    <a:pt x="1588" y="971"/>
                  </a:cubicBezTo>
                  <a:cubicBezTo>
                    <a:pt x="1589" y="958"/>
                    <a:pt x="1589" y="947"/>
                    <a:pt x="1590" y="936"/>
                  </a:cubicBezTo>
                  <a:cubicBezTo>
                    <a:pt x="1590" y="926"/>
                    <a:pt x="1591" y="916"/>
                    <a:pt x="1590" y="905"/>
                  </a:cubicBezTo>
                  <a:cubicBezTo>
                    <a:pt x="1589" y="910"/>
                    <a:pt x="1588" y="906"/>
                    <a:pt x="1587" y="907"/>
                  </a:cubicBezTo>
                  <a:cubicBezTo>
                    <a:pt x="1586" y="916"/>
                    <a:pt x="1589" y="921"/>
                    <a:pt x="1588" y="925"/>
                  </a:cubicBezTo>
                  <a:cubicBezTo>
                    <a:pt x="1586" y="921"/>
                    <a:pt x="1586" y="910"/>
                    <a:pt x="1585" y="898"/>
                  </a:cubicBezTo>
                  <a:cubicBezTo>
                    <a:pt x="1585" y="886"/>
                    <a:pt x="1584" y="873"/>
                    <a:pt x="1584" y="864"/>
                  </a:cubicBezTo>
                  <a:cubicBezTo>
                    <a:pt x="1583" y="869"/>
                    <a:pt x="1584" y="880"/>
                    <a:pt x="1584" y="891"/>
                  </a:cubicBezTo>
                  <a:cubicBezTo>
                    <a:pt x="1584" y="901"/>
                    <a:pt x="1584" y="911"/>
                    <a:pt x="1583" y="915"/>
                  </a:cubicBezTo>
                  <a:cubicBezTo>
                    <a:pt x="1583" y="902"/>
                    <a:pt x="1583" y="891"/>
                    <a:pt x="1582" y="881"/>
                  </a:cubicBezTo>
                  <a:cubicBezTo>
                    <a:pt x="1582" y="871"/>
                    <a:pt x="1581" y="862"/>
                    <a:pt x="1581" y="852"/>
                  </a:cubicBezTo>
                  <a:cubicBezTo>
                    <a:pt x="1580" y="850"/>
                    <a:pt x="1579" y="849"/>
                    <a:pt x="1578" y="841"/>
                  </a:cubicBezTo>
                  <a:cubicBezTo>
                    <a:pt x="1578" y="833"/>
                    <a:pt x="1576" y="821"/>
                    <a:pt x="1578" y="821"/>
                  </a:cubicBezTo>
                  <a:cubicBezTo>
                    <a:pt x="1578" y="825"/>
                    <a:pt x="1580" y="840"/>
                    <a:pt x="1580" y="830"/>
                  </a:cubicBezTo>
                  <a:cubicBezTo>
                    <a:pt x="1578" y="817"/>
                    <a:pt x="1578" y="814"/>
                    <a:pt x="1579" y="815"/>
                  </a:cubicBezTo>
                  <a:cubicBezTo>
                    <a:pt x="1581" y="815"/>
                    <a:pt x="1582" y="818"/>
                    <a:pt x="1583" y="818"/>
                  </a:cubicBezTo>
                  <a:cubicBezTo>
                    <a:pt x="1584" y="831"/>
                    <a:pt x="1585" y="833"/>
                    <a:pt x="1586" y="846"/>
                  </a:cubicBezTo>
                  <a:cubicBezTo>
                    <a:pt x="1585" y="845"/>
                    <a:pt x="1585" y="843"/>
                    <a:pt x="1584" y="847"/>
                  </a:cubicBezTo>
                  <a:cubicBezTo>
                    <a:pt x="1586" y="857"/>
                    <a:pt x="1587" y="856"/>
                    <a:pt x="1587" y="868"/>
                  </a:cubicBezTo>
                  <a:cubicBezTo>
                    <a:pt x="1589" y="866"/>
                    <a:pt x="1587" y="877"/>
                    <a:pt x="1588" y="880"/>
                  </a:cubicBezTo>
                  <a:cubicBezTo>
                    <a:pt x="1590" y="880"/>
                    <a:pt x="1590" y="874"/>
                    <a:pt x="1591" y="875"/>
                  </a:cubicBezTo>
                  <a:cubicBezTo>
                    <a:pt x="1592" y="885"/>
                    <a:pt x="1592" y="899"/>
                    <a:pt x="1592" y="909"/>
                  </a:cubicBezTo>
                  <a:cubicBezTo>
                    <a:pt x="1591" y="920"/>
                    <a:pt x="1591" y="927"/>
                    <a:pt x="1592" y="923"/>
                  </a:cubicBezTo>
                  <a:cubicBezTo>
                    <a:pt x="1592" y="929"/>
                    <a:pt x="1592" y="938"/>
                    <a:pt x="1592" y="945"/>
                  </a:cubicBezTo>
                  <a:cubicBezTo>
                    <a:pt x="1591" y="953"/>
                    <a:pt x="1591" y="959"/>
                    <a:pt x="1592" y="960"/>
                  </a:cubicBezTo>
                  <a:cubicBezTo>
                    <a:pt x="1592" y="952"/>
                    <a:pt x="1593" y="946"/>
                    <a:pt x="1594" y="947"/>
                  </a:cubicBezTo>
                  <a:cubicBezTo>
                    <a:pt x="1594" y="964"/>
                    <a:pt x="1591" y="966"/>
                    <a:pt x="1590" y="967"/>
                  </a:cubicBezTo>
                  <a:cubicBezTo>
                    <a:pt x="1591" y="972"/>
                    <a:pt x="1590" y="979"/>
                    <a:pt x="1589" y="988"/>
                  </a:cubicBezTo>
                  <a:cubicBezTo>
                    <a:pt x="1589" y="996"/>
                    <a:pt x="1587" y="1004"/>
                    <a:pt x="1587" y="1010"/>
                  </a:cubicBezTo>
                  <a:cubicBezTo>
                    <a:pt x="1589" y="1002"/>
                    <a:pt x="1590" y="1006"/>
                    <a:pt x="1590" y="1014"/>
                  </a:cubicBezTo>
                  <a:cubicBezTo>
                    <a:pt x="1590" y="1022"/>
                    <a:pt x="1589" y="1034"/>
                    <a:pt x="1586" y="1041"/>
                  </a:cubicBezTo>
                  <a:cubicBezTo>
                    <a:pt x="1589" y="1026"/>
                    <a:pt x="1588" y="1022"/>
                    <a:pt x="1587" y="1022"/>
                  </a:cubicBezTo>
                  <a:cubicBezTo>
                    <a:pt x="1586" y="1022"/>
                    <a:pt x="1584" y="1026"/>
                    <a:pt x="1582" y="1028"/>
                  </a:cubicBezTo>
                  <a:cubicBezTo>
                    <a:pt x="1580" y="1040"/>
                    <a:pt x="1580" y="1038"/>
                    <a:pt x="1578" y="1046"/>
                  </a:cubicBezTo>
                  <a:cubicBezTo>
                    <a:pt x="1580" y="1043"/>
                    <a:pt x="1579" y="1050"/>
                    <a:pt x="1580" y="1049"/>
                  </a:cubicBezTo>
                  <a:cubicBezTo>
                    <a:pt x="1582" y="1040"/>
                    <a:pt x="1581" y="1034"/>
                    <a:pt x="1583" y="1030"/>
                  </a:cubicBezTo>
                  <a:cubicBezTo>
                    <a:pt x="1584" y="1030"/>
                    <a:pt x="1584" y="1030"/>
                    <a:pt x="1584" y="1030"/>
                  </a:cubicBezTo>
                  <a:cubicBezTo>
                    <a:pt x="1583" y="1037"/>
                    <a:pt x="1582" y="1044"/>
                    <a:pt x="1581" y="1051"/>
                  </a:cubicBezTo>
                  <a:cubicBezTo>
                    <a:pt x="1582" y="1059"/>
                    <a:pt x="1584" y="1056"/>
                    <a:pt x="1586" y="1049"/>
                  </a:cubicBezTo>
                  <a:cubicBezTo>
                    <a:pt x="1587" y="1052"/>
                    <a:pt x="1586" y="1064"/>
                    <a:pt x="1583" y="1071"/>
                  </a:cubicBezTo>
                  <a:cubicBezTo>
                    <a:pt x="1580" y="1082"/>
                    <a:pt x="1585" y="1054"/>
                    <a:pt x="1580" y="1072"/>
                  </a:cubicBezTo>
                  <a:cubicBezTo>
                    <a:pt x="1584" y="1069"/>
                    <a:pt x="1579" y="1081"/>
                    <a:pt x="1578" y="1084"/>
                  </a:cubicBezTo>
                  <a:cubicBezTo>
                    <a:pt x="1579" y="1092"/>
                    <a:pt x="1573" y="1110"/>
                    <a:pt x="1570" y="1124"/>
                  </a:cubicBezTo>
                  <a:cubicBezTo>
                    <a:pt x="1569" y="1122"/>
                    <a:pt x="1568" y="1126"/>
                    <a:pt x="1567" y="1130"/>
                  </a:cubicBezTo>
                  <a:cubicBezTo>
                    <a:pt x="1565" y="1134"/>
                    <a:pt x="1564" y="1139"/>
                    <a:pt x="1563" y="1137"/>
                  </a:cubicBezTo>
                  <a:cubicBezTo>
                    <a:pt x="1564" y="1135"/>
                    <a:pt x="1566" y="1129"/>
                    <a:pt x="1567" y="1124"/>
                  </a:cubicBezTo>
                  <a:cubicBezTo>
                    <a:pt x="1568" y="1120"/>
                    <a:pt x="1569" y="1117"/>
                    <a:pt x="1567" y="1122"/>
                  </a:cubicBezTo>
                  <a:cubicBezTo>
                    <a:pt x="1564" y="1135"/>
                    <a:pt x="1563" y="1131"/>
                    <a:pt x="1561" y="1138"/>
                  </a:cubicBezTo>
                  <a:cubicBezTo>
                    <a:pt x="1565" y="1132"/>
                    <a:pt x="1558" y="1151"/>
                    <a:pt x="1558" y="1155"/>
                  </a:cubicBezTo>
                  <a:cubicBezTo>
                    <a:pt x="1560" y="1151"/>
                    <a:pt x="1561" y="1145"/>
                    <a:pt x="1562" y="1146"/>
                  </a:cubicBezTo>
                  <a:cubicBezTo>
                    <a:pt x="1557" y="1156"/>
                    <a:pt x="1563" y="1148"/>
                    <a:pt x="1561" y="1155"/>
                  </a:cubicBezTo>
                  <a:cubicBezTo>
                    <a:pt x="1559" y="1159"/>
                    <a:pt x="1557" y="1166"/>
                    <a:pt x="1556" y="1167"/>
                  </a:cubicBezTo>
                  <a:cubicBezTo>
                    <a:pt x="1557" y="1163"/>
                    <a:pt x="1558" y="1160"/>
                    <a:pt x="1558" y="1158"/>
                  </a:cubicBezTo>
                  <a:cubicBezTo>
                    <a:pt x="1556" y="1164"/>
                    <a:pt x="1553" y="1173"/>
                    <a:pt x="1551" y="1177"/>
                  </a:cubicBezTo>
                  <a:cubicBezTo>
                    <a:pt x="1555" y="1165"/>
                    <a:pt x="1554" y="1159"/>
                    <a:pt x="1559" y="1147"/>
                  </a:cubicBezTo>
                  <a:cubicBezTo>
                    <a:pt x="1558" y="1146"/>
                    <a:pt x="1556" y="1152"/>
                    <a:pt x="1555" y="1150"/>
                  </a:cubicBezTo>
                  <a:cubicBezTo>
                    <a:pt x="1561" y="1131"/>
                    <a:pt x="1565" y="1120"/>
                    <a:pt x="1567" y="1108"/>
                  </a:cubicBezTo>
                  <a:cubicBezTo>
                    <a:pt x="1565" y="1113"/>
                    <a:pt x="1566" y="1107"/>
                    <a:pt x="1565" y="1108"/>
                  </a:cubicBezTo>
                  <a:cubicBezTo>
                    <a:pt x="1562" y="1121"/>
                    <a:pt x="1561" y="1127"/>
                    <a:pt x="1557" y="1133"/>
                  </a:cubicBezTo>
                  <a:cubicBezTo>
                    <a:pt x="1558" y="1135"/>
                    <a:pt x="1555" y="1147"/>
                    <a:pt x="1555" y="1150"/>
                  </a:cubicBezTo>
                  <a:cubicBezTo>
                    <a:pt x="1552" y="1157"/>
                    <a:pt x="1551" y="1158"/>
                    <a:pt x="1552" y="1154"/>
                  </a:cubicBezTo>
                  <a:cubicBezTo>
                    <a:pt x="1550" y="1158"/>
                    <a:pt x="1549" y="1162"/>
                    <a:pt x="1548" y="1166"/>
                  </a:cubicBezTo>
                  <a:cubicBezTo>
                    <a:pt x="1549" y="1167"/>
                    <a:pt x="1546" y="1183"/>
                    <a:pt x="1537" y="1201"/>
                  </a:cubicBezTo>
                  <a:cubicBezTo>
                    <a:pt x="1539" y="1196"/>
                    <a:pt x="1542" y="1191"/>
                    <a:pt x="1542" y="1186"/>
                  </a:cubicBezTo>
                  <a:cubicBezTo>
                    <a:pt x="1538" y="1196"/>
                    <a:pt x="1535" y="1201"/>
                    <a:pt x="1538" y="1193"/>
                  </a:cubicBezTo>
                  <a:cubicBezTo>
                    <a:pt x="1525" y="1222"/>
                    <a:pt x="1539" y="1192"/>
                    <a:pt x="1536" y="1207"/>
                  </a:cubicBezTo>
                  <a:cubicBezTo>
                    <a:pt x="1540" y="1196"/>
                    <a:pt x="1541" y="1194"/>
                    <a:pt x="1542" y="1194"/>
                  </a:cubicBezTo>
                  <a:cubicBezTo>
                    <a:pt x="1543" y="1193"/>
                    <a:pt x="1544" y="1193"/>
                    <a:pt x="1547" y="1186"/>
                  </a:cubicBezTo>
                  <a:cubicBezTo>
                    <a:pt x="1547" y="1182"/>
                    <a:pt x="1550" y="1170"/>
                    <a:pt x="1552" y="1168"/>
                  </a:cubicBezTo>
                  <a:cubicBezTo>
                    <a:pt x="1550" y="1181"/>
                    <a:pt x="1546" y="1191"/>
                    <a:pt x="1543" y="1203"/>
                  </a:cubicBezTo>
                  <a:cubicBezTo>
                    <a:pt x="1544" y="1202"/>
                    <a:pt x="1548" y="1189"/>
                    <a:pt x="1549" y="1194"/>
                  </a:cubicBezTo>
                  <a:cubicBezTo>
                    <a:pt x="1545" y="1203"/>
                    <a:pt x="1543" y="1207"/>
                    <a:pt x="1542" y="1209"/>
                  </a:cubicBezTo>
                  <a:cubicBezTo>
                    <a:pt x="1542" y="1212"/>
                    <a:pt x="1542" y="1214"/>
                    <a:pt x="1541" y="1218"/>
                  </a:cubicBezTo>
                  <a:cubicBezTo>
                    <a:pt x="1535" y="1227"/>
                    <a:pt x="1535" y="1227"/>
                    <a:pt x="1535" y="1227"/>
                  </a:cubicBezTo>
                  <a:cubicBezTo>
                    <a:pt x="1538" y="1224"/>
                    <a:pt x="1543" y="1216"/>
                    <a:pt x="1546" y="1208"/>
                  </a:cubicBezTo>
                  <a:cubicBezTo>
                    <a:pt x="1550" y="1199"/>
                    <a:pt x="1553" y="1191"/>
                    <a:pt x="1555" y="1190"/>
                  </a:cubicBezTo>
                  <a:cubicBezTo>
                    <a:pt x="1557" y="1184"/>
                    <a:pt x="1551" y="1196"/>
                    <a:pt x="1555" y="1184"/>
                  </a:cubicBezTo>
                  <a:cubicBezTo>
                    <a:pt x="1559" y="1173"/>
                    <a:pt x="1566" y="1156"/>
                    <a:pt x="1568" y="1147"/>
                  </a:cubicBezTo>
                  <a:cubicBezTo>
                    <a:pt x="1566" y="1158"/>
                    <a:pt x="1570" y="1147"/>
                    <a:pt x="1572" y="1144"/>
                  </a:cubicBezTo>
                  <a:cubicBezTo>
                    <a:pt x="1568" y="1155"/>
                    <a:pt x="1575" y="1145"/>
                    <a:pt x="1569" y="1159"/>
                  </a:cubicBezTo>
                  <a:cubicBezTo>
                    <a:pt x="1566" y="1162"/>
                    <a:pt x="1570" y="1153"/>
                    <a:pt x="1569" y="1150"/>
                  </a:cubicBezTo>
                  <a:cubicBezTo>
                    <a:pt x="1568" y="1158"/>
                    <a:pt x="1566" y="1161"/>
                    <a:pt x="1565" y="1164"/>
                  </a:cubicBezTo>
                  <a:cubicBezTo>
                    <a:pt x="1564" y="1166"/>
                    <a:pt x="1563" y="1169"/>
                    <a:pt x="1560" y="1175"/>
                  </a:cubicBezTo>
                  <a:cubicBezTo>
                    <a:pt x="1563" y="1173"/>
                    <a:pt x="1555" y="1189"/>
                    <a:pt x="1555" y="1193"/>
                  </a:cubicBezTo>
                  <a:cubicBezTo>
                    <a:pt x="1558" y="1187"/>
                    <a:pt x="1564" y="1167"/>
                    <a:pt x="1563" y="1177"/>
                  </a:cubicBezTo>
                  <a:cubicBezTo>
                    <a:pt x="1555" y="1195"/>
                    <a:pt x="1552" y="1205"/>
                    <a:pt x="1547" y="1220"/>
                  </a:cubicBezTo>
                  <a:cubicBezTo>
                    <a:pt x="1545" y="1221"/>
                    <a:pt x="1546" y="1217"/>
                    <a:pt x="1550" y="1208"/>
                  </a:cubicBezTo>
                  <a:cubicBezTo>
                    <a:pt x="1547" y="1209"/>
                    <a:pt x="1544" y="1215"/>
                    <a:pt x="1542" y="1222"/>
                  </a:cubicBezTo>
                  <a:cubicBezTo>
                    <a:pt x="1539" y="1229"/>
                    <a:pt x="1536" y="1237"/>
                    <a:pt x="1532" y="1244"/>
                  </a:cubicBezTo>
                  <a:cubicBezTo>
                    <a:pt x="1532" y="1245"/>
                    <a:pt x="1535" y="1240"/>
                    <a:pt x="1536" y="1238"/>
                  </a:cubicBezTo>
                  <a:cubicBezTo>
                    <a:pt x="1531" y="1247"/>
                    <a:pt x="1531" y="1247"/>
                    <a:pt x="1528" y="1256"/>
                  </a:cubicBezTo>
                  <a:cubicBezTo>
                    <a:pt x="1526" y="1254"/>
                    <a:pt x="1521" y="1267"/>
                    <a:pt x="1519" y="1267"/>
                  </a:cubicBezTo>
                  <a:cubicBezTo>
                    <a:pt x="1521" y="1268"/>
                    <a:pt x="1515" y="1278"/>
                    <a:pt x="1517" y="1276"/>
                  </a:cubicBezTo>
                  <a:cubicBezTo>
                    <a:pt x="1514" y="1281"/>
                    <a:pt x="1511" y="1286"/>
                    <a:pt x="1508" y="1290"/>
                  </a:cubicBezTo>
                  <a:cubicBezTo>
                    <a:pt x="1512" y="1281"/>
                    <a:pt x="1512" y="1279"/>
                    <a:pt x="1513" y="1277"/>
                  </a:cubicBezTo>
                  <a:cubicBezTo>
                    <a:pt x="1514" y="1275"/>
                    <a:pt x="1515" y="1272"/>
                    <a:pt x="1522" y="1259"/>
                  </a:cubicBezTo>
                  <a:cubicBezTo>
                    <a:pt x="1523" y="1261"/>
                    <a:pt x="1528" y="1249"/>
                    <a:pt x="1532" y="1244"/>
                  </a:cubicBezTo>
                  <a:cubicBezTo>
                    <a:pt x="1532" y="1240"/>
                    <a:pt x="1536" y="1228"/>
                    <a:pt x="1531" y="1236"/>
                  </a:cubicBezTo>
                  <a:cubicBezTo>
                    <a:pt x="1529" y="1244"/>
                    <a:pt x="1524" y="1247"/>
                    <a:pt x="1522" y="1250"/>
                  </a:cubicBezTo>
                  <a:cubicBezTo>
                    <a:pt x="1522" y="1254"/>
                    <a:pt x="1525" y="1249"/>
                    <a:pt x="1524" y="1253"/>
                  </a:cubicBezTo>
                  <a:cubicBezTo>
                    <a:pt x="1520" y="1259"/>
                    <a:pt x="1517" y="1262"/>
                    <a:pt x="1513" y="1271"/>
                  </a:cubicBezTo>
                  <a:cubicBezTo>
                    <a:pt x="1514" y="1266"/>
                    <a:pt x="1522" y="1254"/>
                    <a:pt x="1518" y="1256"/>
                  </a:cubicBezTo>
                  <a:cubicBezTo>
                    <a:pt x="1508" y="1276"/>
                    <a:pt x="1502" y="1288"/>
                    <a:pt x="1496" y="1296"/>
                  </a:cubicBezTo>
                  <a:cubicBezTo>
                    <a:pt x="1499" y="1293"/>
                    <a:pt x="1493" y="1303"/>
                    <a:pt x="1496" y="1302"/>
                  </a:cubicBezTo>
                  <a:cubicBezTo>
                    <a:pt x="1501" y="1292"/>
                    <a:pt x="1504" y="1286"/>
                    <a:pt x="1505" y="1282"/>
                  </a:cubicBezTo>
                  <a:cubicBezTo>
                    <a:pt x="1504" y="1287"/>
                    <a:pt x="1507" y="1280"/>
                    <a:pt x="1509" y="1279"/>
                  </a:cubicBezTo>
                  <a:cubicBezTo>
                    <a:pt x="1503" y="1289"/>
                    <a:pt x="1510" y="1281"/>
                    <a:pt x="1506" y="1288"/>
                  </a:cubicBezTo>
                  <a:cubicBezTo>
                    <a:pt x="1504" y="1290"/>
                    <a:pt x="1501" y="1295"/>
                    <a:pt x="1498" y="1300"/>
                  </a:cubicBezTo>
                  <a:cubicBezTo>
                    <a:pt x="1495" y="1305"/>
                    <a:pt x="1491" y="1309"/>
                    <a:pt x="1490" y="1310"/>
                  </a:cubicBezTo>
                  <a:cubicBezTo>
                    <a:pt x="1493" y="1310"/>
                    <a:pt x="1486" y="1324"/>
                    <a:pt x="1477" y="1335"/>
                  </a:cubicBezTo>
                  <a:cubicBezTo>
                    <a:pt x="1484" y="1325"/>
                    <a:pt x="1481" y="1328"/>
                    <a:pt x="1478" y="1329"/>
                  </a:cubicBezTo>
                  <a:cubicBezTo>
                    <a:pt x="1479" y="1328"/>
                    <a:pt x="1489" y="1312"/>
                    <a:pt x="1482" y="1321"/>
                  </a:cubicBezTo>
                  <a:cubicBezTo>
                    <a:pt x="1477" y="1330"/>
                    <a:pt x="1472" y="1337"/>
                    <a:pt x="1460" y="1354"/>
                  </a:cubicBezTo>
                  <a:cubicBezTo>
                    <a:pt x="1462" y="1354"/>
                    <a:pt x="1473" y="1344"/>
                    <a:pt x="1467" y="1354"/>
                  </a:cubicBezTo>
                  <a:cubicBezTo>
                    <a:pt x="1466" y="1355"/>
                    <a:pt x="1464" y="1358"/>
                    <a:pt x="1461" y="1362"/>
                  </a:cubicBezTo>
                  <a:cubicBezTo>
                    <a:pt x="1463" y="1362"/>
                    <a:pt x="1462" y="1366"/>
                    <a:pt x="1459" y="1371"/>
                  </a:cubicBezTo>
                  <a:cubicBezTo>
                    <a:pt x="1455" y="1374"/>
                    <a:pt x="1447" y="1390"/>
                    <a:pt x="1448" y="1384"/>
                  </a:cubicBezTo>
                  <a:cubicBezTo>
                    <a:pt x="1441" y="1393"/>
                    <a:pt x="1445" y="1392"/>
                    <a:pt x="1433" y="1404"/>
                  </a:cubicBezTo>
                  <a:cubicBezTo>
                    <a:pt x="1433" y="1407"/>
                    <a:pt x="1436" y="1406"/>
                    <a:pt x="1434" y="1410"/>
                  </a:cubicBezTo>
                  <a:cubicBezTo>
                    <a:pt x="1433" y="1410"/>
                    <a:pt x="1428" y="1414"/>
                    <a:pt x="1423" y="1420"/>
                  </a:cubicBezTo>
                  <a:cubicBezTo>
                    <a:pt x="1423" y="1422"/>
                    <a:pt x="1428" y="1415"/>
                    <a:pt x="1429" y="1415"/>
                  </a:cubicBezTo>
                  <a:cubicBezTo>
                    <a:pt x="1425" y="1420"/>
                    <a:pt x="1426" y="1421"/>
                    <a:pt x="1424" y="1423"/>
                  </a:cubicBezTo>
                  <a:cubicBezTo>
                    <a:pt x="1415" y="1433"/>
                    <a:pt x="1418" y="1428"/>
                    <a:pt x="1419" y="1425"/>
                  </a:cubicBezTo>
                  <a:cubicBezTo>
                    <a:pt x="1413" y="1432"/>
                    <a:pt x="1413" y="1430"/>
                    <a:pt x="1409" y="1435"/>
                  </a:cubicBezTo>
                  <a:cubicBezTo>
                    <a:pt x="1409" y="1436"/>
                    <a:pt x="1406" y="1441"/>
                    <a:pt x="1411" y="1435"/>
                  </a:cubicBezTo>
                  <a:cubicBezTo>
                    <a:pt x="1411" y="1435"/>
                    <a:pt x="1410" y="1434"/>
                    <a:pt x="1414" y="1430"/>
                  </a:cubicBezTo>
                  <a:cubicBezTo>
                    <a:pt x="1415" y="1432"/>
                    <a:pt x="1414" y="1435"/>
                    <a:pt x="1409" y="1441"/>
                  </a:cubicBezTo>
                  <a:cubicBezTo>
                    <a:pt x="1417" y="1432"/>
                    <a:pt x="1414" y="1440"/>
                    <a:pt x="1419" y="1434"/>
                  </a:cubicBezTo>
                  <a:cubicBezTo>
                    <a:pt x="1418" y="1434"/>
                    <a:pt x="1423" y="1429"/>
                    <a:pt x="1428" y="1423"/>
                  </a:cubicBezTo>
                  <a:cubicBezTo>
                    <a:pt x="1434" y="1417"/>
                    <a:pt x="1439" y="1411"/>
                    <a:pt x="1439" y="1408"/>
                  </a:cubicBezTo>
                  <a:cubicBezTo>
                    <a:pt x="1443" y="1409"/>
                    <a:pt x="1443" y="1409"/>
                    <a:pt x="1443" y="1409"/>
                  </a:cubicBezTo>
                  <a:cubicBezTo>
                    <a:pt x="1436" y="1418"/>
                    <a:pt x="1432" y="1424"/>
                    <a:pt x="1431" y="1427"/>
                  </a:cubicBezTo>
                  <a:cubicBezTo>
                    <a:pt x="1438" y="1420"/>
                    <a:pt x="1442" y="1412"/>
                    <a:pt x="1447" y="1409"/>
                  </a:cubicBezTo>
                  <a:cubicBezTo>
                    <a:pt x="1444" y="1413"/>
                    <a:pt x="1435" y="1423"/>
                    <a:pt x="1437" y="1422"/>
                  </a:cubicBezTo>
                  <a:cubicBezTo>
                    <a:pt x="1439" y="1423"/>
                    <a:pt x="1448" y="1413"/>
                    <a:pt x="1444" y="1421"/>
                  </a:cubicBezTo>
                  <a:cubicBezTo>
                    <a:pt x="1450" y="1413"/>
                    <a:pt x="1451" y="1411"/>
                    <a:pt x="1451" y="1410"/>
                  </a:cubicBezTo>
                  <a:cubicBezTo>
                    <a:pt x="1451" y="1409"/>
                    <a:pt x="1451" y="1408"/>
                    <a:pt x="1456" y="1402"/>
                  </a:cubicBezTo>
                  <a:cubicBezTo>
                    <a:pt x="1456" y="1402"/>
                    <a:pt x="1454" y="1407"/>
                    <a:pt x="1458" y="1402"/>
                  </a:cubicBezTo>
                  <a:cubicBezTo>
                    <a:pt x="1457" y="1400"/>
                    <a:pt x="1468" y="1387"/>
                    <a:pt x="1469" y="1386"/>
                  </a:cubicBezTo>
                  <a:cubicBezTo>
                    <a:pt x="1466" y="1392"/>
                    <a:pt x="1468" y="1391"/>
                    <a:pt x="1465" y="1397"/>
                  </a:cubicBezTo>
                  <a:cubicBezTo>
                    <a:pt x="1468" y="1393"/>
                    <a:pt x="1470" y="1390"/>
                    <a:pt x="1473" y="1386"/>
                  </a:cubicBezTo>
                  <a:cubicBezTo>
                    <a:pt x="1470" y="1386"/>
                    <a:pt x="1470" y="1386"/>
                    <a:pt x="1470" y="1386"/>
                  </a:cubicBezTo>
                  <a:cubicBezTo>
                    <a:pt x="1480" y="1370"/>
                    <a:pt x="1492" y="1354"/>
                    <a:pt x="1503" y="1339"/>
                  </a:cubicBezTo>
                  <a:cubicBezTo>
                    <a:pt x="1504" y="1338"/>
                    <a:pt x="1501" y="1342"/>
                    <a:pt x="1499" y="1346"/>
                  </a:cubicBezTo>
                  <a:cubicBezTo>
                    <a:pt x="1496" y="1350"/>
                    <a:pt x="1494" y="1354"/>
                    <a:pt x="1495" y="1353"/>
                  </a:cubicBezTo>
                  <a:cubicBezTo>
                    <a:pt x="1497" y="1352"/>
                    <a:pt x="1501" y="1346"/>
                    <a:pt x="1504" y="1340"/>
                  </a:cubicBezTo>
                  <a:cubicBezTo>
                    <a:pt x="1508" y="1334"/>
                    <a:pt x="1512" y="1327"/>
                    <a:pt x="1515" y="1325"/>
                  </a:cubicBezTo>
                  <a:cubicBezTo>
                    <a:pt x="1510" y="1331"/>
                    <a:pt x="1508" y="1336"/>
                    <a:pt x="1507" y="1340"/>
                  </a:cubicBezTo>
                  <a:cubicBezTo>
                    <a:pt x="1505" y="1344"/>
                    <a:pt x="1503" y="1349"/>
                    <a:pt x="1499" y="1356"/>
                  </a:cubicBezTo>
                  <a:cubicBezTo>
                    <a:pt x="1501" y="1352"/>
                    <a:pt x="1505" y="1346"/>
                    <a:pt x="1506" y="1345"/>
                  </a:cubicBezTo>
                  <a:cubicBezTo>
                    <a:pt x="1506" y="1347"/>
                    <a:pt x="1504" y="1349"/>
                    <a:pt x="1500" y="1356"/>
                  </a:cubicBezTo>
                  <a:cubicBezTo>
                    <a:pt x="1500" y="1359"/>
                    <a:pt x="1506" y="1347"/>
                    <a:pt x="1510" y="1342"/>
                  </a:cubicBezTo>
                  <a:cubicBezTo>
                    <a:pt x="1510" y="1340"/>
                    <a:pt x="1505" y="1345"/>
                    <a:pt x="1509" y="1339"/>
                  </a:cubicBezTo>
                  <a:cubicBezTo>
                    <a:pt x="1511" y="1338"/>
                    <a:pt x="1518" y="1324"/>
                    <a:pt x="1521" y="1322"/>
                  </a:cubicBezTo>
                  <a:cubicBezTo>
                    <a:pt x="1524" y="1320"/>
                    <a:pt x="1512" y="1335"/>
                    <a:pt x="1515" y="1333"/>
                  </a:cubicBezTo>
                  <a:cubicBezTo>
                    <a:pt x="1521" y="1322"/>
                    <a:pt x="1520" y="1328"/>
                    <a:pt x="1525" y="1319"/>
                  </a:cubicBezTo>
                  <a:cubicBezTo>
                    <a:pt x="1525" y="1316"/>
                    <a:pt x="1522" y="1317"/>
                    <a:pt x="1525" y="1310"/>
                  </a:cubicBezTo>
                  <a:cubicBezTo>
                    <a:pt x="1529" y="1307"/>
                    <a:pt x="1532" y="1300"/>
                    <a:pt x="1537" y="1292"/>
                  </a:cubicBezTo>
                  <a:cubicBezTo>
                    <a:pt x="1537" y="1290"/>
                    <a:pt x="1538" y="1287"/>
                    <a:pt x="1537" y="1287"/>
                  </a:cubicBezTo>
                  <a:cubicBezTo>
                    <a:pt x="1532" y="1296"/>
                    <a:pt x="1532" y="1298"/>
                    <a:pt x="1530" y="1301"/>
                  </a:cubicBezTo>
                  <a:cubicBezTo>
                    <a:pt x="1528" y="1302"/>
                    <a:pt x="1522" y="1313"/>
                    <a:pt x="1520" y="1313"/>
                  </a:cubicBezTo>
                  <a:cubicBezTo>
                    <a:pt x="1523" y="1307"/>
                    <a:pt x="1529" y="1298"/>
                    <a:pt x="1533" y="1292"/>
                  </a:cubicBezTo>
                  <a:cubicBezTo>
                    <a:pt x="1530" y="1293"/>
                    <a:pt x="1537" y="1284"/>
                    <a:pt x="1539" y="1281"/>
                  </a:cubicBezTo>
                  <a:cubicBezTo>
                    <a:pt x="1542" y="1272"/>
                    <a:pt x="1542" y="1272"/>
                    <a:pt x="1542" y="1272"/>
                  </a:cubicBezTo>
                  <a:cubicBezTo>
                    <a:pt x="1554" y="1251"/>
                    <a:pt x="1554" y="1251"/>
                    <a:pt x="1554" y="1251"/>
                  </a:cubicBezTo>
                  <a:cubicBezTo>
                    <a:pt x="1549" y="1255"/>
                    <a:pt x="1558" y="1238"/>
                    <a:pt x="1561" y="1229"/>
                  </a:cubicBezTo>
                  <a:cubicBezTo>
                    <a:pt x="1562" y="1229"/>
                    <a:pt x="1560" y="1233"/>
                    <a:pt x="1562" y="1232"/>
                  </a:cubicBezTo>
                  <a:cubicBezTo>
                    <a:pt x="1565" y="1224"/>
                    <a:pt x="1567" y="1218"/>
                    <a:pt x="1568" y="1214"/>
                  </a:cubicBezTo>
                  <a:cubicBezTo>
                    <a:pt x="1560" y="1234"/>
                    <a:pt x="1566" y="1212"/>
                    <a:pt x="1569" y="1205"/>
                  </a:cubicBezTo>
                  <a:cubicBezTo>
                    <a:pt x="1570" y="1204"/>
                    <a:pt x="1572" y="1198"/>
                    <a:pt x="1574" y="1193"/>
                  </a:cubicBezTo>
                  <a:cubicBezTo>
                    <a:pt x="1576" y="1187"/>
                    <a:pt x="1578" y="1181"/>
                    <a:pt x="1580" y="1180"/>
                  </a:cubicBezTo>
                  <a:cubicBezTo>
                    <a:pt x="1581" y="1175"/>
                    <a:pt x="1577" y="1181"/>
                    <a:pt x="1581" y="1171"/>
                  </a:cubicBezTo>
                  <a:cubicBezTo>
                    <a:pt x="1584" y="1166"/>
                    <a:pt x="1580" y="1176"/>
                    <a:pt x="1585" y="1167"/>
                  </a:cubicBezTo>
                  <a:cubicBezTo>
                    <a:pt x="1582" y="1176"/>
                    <a:pt x="1582" y="1176"/>
                    <a:pt x="1582" y="1176"/>
                  </a:cubicBezTo>
                  <a:cubicBezTo>
                    <a:pt x="1584" y="1174"/>
                    <a:pt x="1587" y="1169"/>
                    <a:pt x="1589" y="1163"/>
                  </a:cubicBezTo>
                  <a:cubicBezTo>
                    <a:pt x="1586" y="1169"/>
                    <a:pt x="1588" y="1161"/>
                    <a:pt x="1588" y="1158"/>
                  </a:cubicBezTo>
                  <a:cubicBezTo>
                    <a:pt x="1590" y="1152"/>
                    <a:pt x="1593" y="1143"/>
                    <a:pt x="1596" y="1135"/>
                  </a:cubicBezTo>
                  <a:cubicBezTo>
                    <a:pt x="1598" y="1127"/>
                    <a:pt x="1600" y="1120"/>
                    <a:pt x="1602" y="1118"/>
                  </a:cubicBezTo>
                  <a:cubicBezTo>
                    <a:pt x="1600" y="1132"/>
                    <a:pt x="1592" y="1151"/>
                    <a:pt x="1597" y="1144"/>
                  </a:cubicBezTo>
                  <a:cubicBezTo>
                    <a:pt x="1595" y="1150"/>
                    <a:pt x="1591" y="1167"/>
                    <a:pt x="1588" y="1172"/>
                  </a:cubicBezTo>
                  <a:cubicBezTo>
                    <a:pt x="1587" y="1172"/>
                    <a:pt x="1588" y="1168"/>
                    <a:pt x="1587" y="1170"/>
                  </a:cubicBezTo>
                  <a:cubicBezTo>
                    <a:pt x="1584" y="1177"/>
                    <a:pt x="1582" y="1185"/>
                    <a:pt x="1580" y="1189"/>
                  </a:cubicBezTo>
                  <a:cubicBezTo>
                    <a:pt x="1584" y="1183"/>
                    <a:pt x="1584" y="1187"/>
                    <a:pt x="1588" y="1181"/>
                  </a:cubicBezTo>
                  <a:cubicBezTo>
                    <a:pt x="1587" y="1182"/>
                    <a:pt x="1586" y="1181"/>
                    <a:pt x="1588" y="1175"/>
                  </a:cubicBezTo>
                  <a:cubicBezTo>
                    <a:pt x="1589" y="1176"/>
                    <a:pt x="1592" y="1166"/>
                    <a:pt x="1593" y="1165"/>
                  </a:cubicBezTo>
                  <a:cubicBezTo>
                    <a:pt x="1595" y="1165"/>
                    <a:pt x="1591" y="1177"/>
                    <a:pt x="1594" y="1174"/>
                  </a:cubicBezTo>
                  <a:cubicBezTo>
                    <a:pt x="1599" y="1161"/>
                    <a:pt x="1592" y="1173"/>
                    <a:pt x="1595" y="1165"/>
                  </a:cubicBezTo>
                  <a:cubicBezTo>
                    <a:pt x="1596" y="1168"/>
                    <a:pt x="1602" y="1153"/>
                    <a:pt x="1596" y="1170"/>
                  </a:cubicBezTo>
                  <a:cubicBezTo>
                    <a:pt x="1597" y="1171"/>
                    <a:pt x="1600" y="1163"/>
                    <a:pt x="1602" y="1157"/>
                  </a:cubicBezTo>
                  <a:cubicBezTo>
                    <a:pt x="1600" y="1156"/>
                    <a:pt x="1603" y="1145"/>
                    <a:pt x="1605" y="1136"/>
                  </a:cubicBezTo>
                  <a:cubicBezTo>
                    <a:pt x="1602" y="1142"/>
                    <a:pt x="1600" y="1143"/>
                    <a:pt x="1596" y="1153"/>
                  </a:cubicBezTo>
                  <a:cubicBezTo>
                    <a:pt x="1597" y="1156"/>
                    <a:pt x="1600" y="1144"/>
                    <a:pt x="1602" y="1145"/>
                  </a:cubicBezTo>
                  <a:cubicBezTo>
                    <a:pt x="1598" y="1157"/>
                    <a:pt x="1595" y="1163"/>
                    <a:pt x="1592" y="1166"/>
                  </a:cubicBezTo>
                  <a:cubicBezTo>
                    <a:pt x="1596" y="1153"/>
                    <a:pt x="1597" y="1147"/>
                    <a:pt x="1598" y="1141"/>
                  </a:cubicBezTo>
                  <a:cubicBezTo>
                    <a:pt x="1599" y="1135"/>
                    <a:pt x="1600" y="1129"/>
                    <a:pt x="1604" y="1118"/>
                  </a:cubicBezTo>
                  <a:cubicBezTo>
                    <a:pt x="1604" y="1118"/>
                    <a:pt x="1604" y="1119"/>
                    <a:pt x="1604" y="1121"/>
                  </a:cubicBezTo>
                  <a:cubicBezTo>
                    <a:pt x="1608" y="1108"/>
                    <a:pt x="1605" y="1112"/>
                    <a:pt x="1609" y="1098"/>
                  </a:cubicBezTo>
                  <a:cubicBezTo>
                    <a:pt x="1611" y="1095"/>
                    <a:pt x="1611" y="1100"/>
                    <a:pt x="1615" y="1084"/>
                  </a:cubicBezTo>
                  <a:cubicBezTo>
                    <a:pt x="1612" y="1087"/>
                    <a:pt x="1613" y="1081"/>
                    <a:pt x="1610" y="1086"/>
                  </a:cubicBezTo>
                  <a:cubicBezTo>
                    <a:pt x="1612" y="1081"/>
                    <a:pt x="1613" y="1069"/>
                    <a:pt x="1614" y="1070"/>
                  </a:cubicBezTo>
                  <a:cubicBezTo>
                    <a:pt x="1613" y="1081"/>
                    <a:pt x="1617" y="1073"/>
                    <a:pt x="1619" y="1071"/>
                  </a:cubicBezTo>
                  <a:cubicBezTo>
                    <a:pt x="1618" y="1074"/>
                    <a:pt x="1618" y="1075"/>
                    <a:pt x="1618" y="1077"/>
                  </a:cubicBezTo>
                  <a:cubicBezTo>
                    <a:pt x="1616" y="1085"/>
                    <a:pt x="1615" y="1088"/>
                    <a:pt x="1615" y="1091"/>
                  </a:cubicBezTo>
                  <a:cubicBezTo>
                    <a:pt x="1611" y="1107"/>
                    <a:pt x="1611" y="1107"/>
                    <a:pt x="1611" y="1107"/>
                  </a:cubicBezTo>
                  <a:cubicBezTo>
                    <a:pt x="1611" y="1107"/>
                    <a:pt x="1613" y="1106"/>
                    <a:pt x="1612" y="1110"/>
                  </a:cubicBezTo>
                  <a:cubicBezTo>
                    <a:pt x="1609" y="1117"/>
                    <a:pt x="1607" y="1122"/>
                    <a:pt x="1607" y="1126"/>
                  </a:cubicBezTo>
                  <a:cubicBezTo>
                    <a:pt x="1609" y="1121"/>
                    <a:pt x="1608" y="1127"/>
                    <a:pt x="1610" y="1119"/>
                  </a:cubicBezTo>
                  <a:cubicBezTo>
                    <a:pt x="1609" y="1123"/>
                    <a:pt x="1608" y="1128"/>
                    <a:pt x="1608" y="1129"/>
                  </a:cubicBezTo>
                  <a:cubicBezTo>
                    <a:pt x="1610" y="1123"/>
                    <a:pt x="1611" y="1126"/>
                    <a:pt x="1612" y="1122"/>
                  </a:cubicBezTo>
                  <a:cubicBezTo>
                    <a:pt x="1611" y="1128"/>
                    <a:pt x="1611" y="1130"/>
                    <a:pt x="1610" y="1134"/>
                  </a:cubicBezTo>
                  <a:cubicBezTo>
                    <a:pt x="1609" y="1135"/>
                    <a:pt x="1609" y="1134"/>
                    <a:pt x="1607" y="1138"/>
                  </a:cubicBezTo>
                  <a:cubicBezTo>
                    <a:pt x="1606" y="1148"/>
                    <a:pt x="1609" y="1137"/>
                    <a:pt x="1608" y="1141"/>
                  </a:cubicBezTo>
                  <a:cubicBezTo>
                    <a:pt x="1605" y="1149"/>
                    <a:pt x="1603" y="1157"/>
                    <a:pt x="1602" y="1163"/>
                  </a:cubicBezTo>
                  <a:cubicBezTo>
                    <a:pt x="1605" y="1156"/>
                    <a:pt x="1607" y="1147"/>
                    <a:pt x="1610" y="1139"/>
                  </a:cubicBezTo>
                  <a:cubicBezTo>
                    <a:pt x="1612" y="1131"/>
                    <a:pt x="1614" y="1125"/>
                    <a:pt x="1615" y="1124"/>
                  </a:cubicBezTo>
                  <a:cubicBezTo>
                    <a:pt x="1611" y="1135"/>
                    <a:pt x="1609" y="1144"/>
                    <a:pt x="1608" y="1151"/>
                  </a:cubicBezTo>
                  <a:cubicBezTo>
                    <a:pt x="1606" y="1158"/>
                    <a:pt x="1605" y="1163"/>
                    <a:pt x="1602" y="1169"/>
                  </a:cubicBezTo>
                  <a:cubicBezTo>
                    <a:pt x="1604" y="1169"/>
                    <a:pt x="1606" y="1164"/>
                    <a:pt x="1608" y="1159"/>
                  </a:cubicBezTo>
                  <a:cubicBezTo>
                    <a:pt x="1606" y="1158"/>
                    <a:pt x="1608" y="1150"/>
                    <a:pt x="1611" y="1140"/>
                  </a:cubicBezTo>
                  <a:cubicBezTo>
                    <a:pt x="1614" y="1131"/>
                    <a:pt x="1617" y="1121"/>
                    <a:pt x="1619" y="1117"/>
                  </a:cubicBezTo>
                  <a:cubicBezTo>
                    <a:pt x="1617" y="1123"/>
                    <a:pt x="1618" y="1124"/>
                    <a:pt x="1616" y="1129"/>
                  </a:cubicBezTo>
                  <a:cubicBezTo>
                    <a:pt x="1615" y="1130"/>
                    <a:pt x="1614" y="1130"/>
                    <a:pt x="1613" y="1137"/>
                  </a:cubicBezTo>
                  <a:cubicBezTo>
                    <a:pt x="1614" y="1134"/>
                    <a:pt x="1613" y="1142"/>
                    <a:pt x="1608" y="1159"/>
                  </a:cubicBezTo>
                  <a:cubicBezTo>
                    <a:pt x="1608" y="1163"/>
                    <a:pt x="1613" y="1146"/>
                    <a:pt x="1611" y="1155"/>
                  </a:cubicBezTo>
                  <a:cubicBezTo>
                    <a:pt x="1607" y="1169"/>
                    <a:pt x="1609" y="1168"/>
                    <a:pt x="1603" y="1181"/>
                  </a:cubicBezTo>
                  <a:cubicBezTo>
                    <a:pt x="1604" y="1175"/>
                    <a:pt x="1606" y="1167"/>
                    <a:pt x="1606" y="1165"/>
                  </a:cubicBezTo>
                  <a:cubicBezTo>
                    <a:pt x="1602" y="1173"/>
                    <a:pt x="1601" y="1173"/>
                    <a:pt x="1600" y="1174"/>
                  </a:cubicBezTo>
                  <a:cubicBezTo>
                    <a:pt x="1598" y="1174"/>
                    <a:pt x="1597" y="1175"/>
                    <a:pt x="1594" y="1183"/>
                  </a:cubicBezTo>
                  <a:cubicBezTo>
                    <a:pt x="1596" y="1184"/>
                    <a:pt x="1599" y="1180"/>
                    <a:pt x="1602" y="1175"/>
                  </a:cubicBezTo>
                  <a:cubicBezTo>
                    <a:pt x="1600" y="1186"/>
                    <a:pt x="1599" y="1193"/>
                    <a:pt x="1601" y="1193"/>
                  </a:cubicBezTo>
                  <a:cubicBezTo>
                    <a:pt x="1601" y="1194"/>
                    <a:pt x="1600" y="1194"/>
                    <a:pt x="1600" y="1197"/>
                  </a:cubicBezTo>
                  <a:cubicBezTo>
                    <a:pt x="1606" y="1184"/>
                    <a:pt x="1604" y="1184"/>
                    <a:pt x="1605" y="1177"/>
                  </a:cubicBezTo>
                  <a:cubicBezTo>
                    <a:pt x="1611" y="1165"/>
                    <a:pt x="1606" y="1184"/>
                    <a:pt x="1606" y="1186"/>
                  </a:cubicBezTo>
                  <a:cubicBezTo>
                    <a:pt x="1608" y="1181"/>
                    <a:pt x="1610" y="1174"/>
                    <a:pt x="1611" y="1173"/>
                  </a:cubicBezTo>
                  <a:cubicBezTo>
                    <a:pt x="1604" y="1191"/>
                    <a:pt x="1606" y="1196"/>
                    <a:pt x="1605" y="1201"/>
                  </a:cubicBezTo>
                  <a:cubicBezTo>
                    <a:pt x="1601" y="1212"/>
                    <a:pt x="1597" y="1219"/>
                    <a:pt x="1594" y="1221"/>
                  </a:cubicBezTo>
                  <a:cubicBezTo>
                    <a:pt x="1596" y="1216"/>
                    <a:pt x="1598" y="1211"/>
                    <a:pt x="1600" y="1205"/>
                  </a:cubicBezTo>
                  <a:cubicBezTo>
                    <a:pt x="1595" y="1215"/>
                    <a:pt x="1596" y="1210"/>
                    <a:pt x="1596" y="1203"/>
                  </a:cubicBezTo>
                  <a:cubicBezTo>
                    <a:pt x="1593" y="1211"/>
                    <a:pt x="1593" y="1213"/>
                    <a:pt x="1591" y="1216"/>
                  </a:cubicBezTo>
                  <a:cubicBezTo>
                    <a:pt x="1594" y="1206"/>
                    <a:pt x="1594" y="1204"/>
                    <a:pt x="1596" y="1197"/>
                  </a:cubicBezTo>
                  <a:cubicBezTo>
                    <a:pt x="1595" y="1200"/>
                    <a:pt x="1594" y="1201"/>
                    <a:pt x="1593" y="1201"/>
                  </a:cubicBezTo>
                  <a:cubicBezTo>
                    <a:pt x="1590" y="1210"/>
                    <a:pt x="1589" y="1215"/>
                    <a:pt x="1587" y="1220"/>
                  </a:cubicBezTo>
                  <a:cubicBezTo>
                    <a:pt x="1584" y="1226"/>
                    <a:pt x="1582" y="1232"/>
                    <a:pt x="1577" y="1242"/>
                  </a:cubicBezTo>
                  <a:cubicBezTo>
                    <a:pt x="1582" y="1235"/>
                    <a:pt x="1585" y="1229"/>
                    <a:pt x="1584" y="1235"/>
                  </a:cubicBezTo>
                  <a:cubicBezTo>
                    <a:pt x="1589" y="1225"/>
                    <a:pt x="1587" y="1222"/>
                    <a:pt x="1590" y="1219"/>
                  </a:cubicBezTo>
                  <a:cubicBezTo>
                    <a:pt x="1594" y="1212"/>
                    <a:pt x="1586" y="1236"/>
                    <a:pt x="1595" y="1215"/>
                  </a:cubicBezTo>
                  <a:cubicBezTo>
                    <a:pt x="1595" y="1216"/>
                    <a:pt x="1595" y="1219"/>
                    <a:pt x="1594" y="1222"/>
                  </a:cubicBezTo>
                  <a:cubicBezTo>
                    <a:pt x="1591" y="1227"/>
                    <a:pt x="1589" y="1232"/>
                    <a:pt x="1587" y="1234"/>
                  </a:cubicBezTo>
                  <a:cubicBezTo>
                    <a:pt x="1588" y="1231"/>
                    <a:pt x="1585" y="1236"/>
                    <a:pt x="1587" y="1229"/>
                  </a:cubicBezTo>
                  <a:cubicBezTo>
                    <a:pt x="1583" y="1237"/>
                    <a:pt x="1582" y="1240"/>
                    <a:pt x="1582" y="1243"/>
                  </a:cubicBezTo>
                  <a:cubicBezTo>
                    <a:pt x="1581" y="1246"/>
                    <a:pt x="1581" y="1248"/>
                    <a:pt x="1578" y="1254"/>
                  </a:cubicBezTo>
                  <a:cubicBezTo>
                    <a:pt x="1583" y="1248"/>
                    <a:pt x="1580" y="1257"/>
                    <a:pt x="1578" y="1262"/>
                  </a:cubicBezTo>
                  <a:cubicBezTo>
                    <a:pt x="1573" y="1274"/>
                    <a:pt x="1569" y="1281"/>
                    <a:pt x="1567" y="1281"/>
                  </a:cubicBezTo>
                  <a:cubicBezTo>
                    <a:pt x="1568" y="1277"/>
                    <a:pt x="1573" y="1270"/>
                    <a:pt x="1573" y="1269"/>
                  </a:cubicBezTo>
                  <a:cubicBezTo>
                    <a:pt x="1569" y="1276"/>
                    <a:pt x="1573" y="1266"/>
                    <a:pt x="1567" y="1275"/>
                  </a:cubicBezTo>
                  <a:cubicBezTo>
                    <a:pt x="1569" y="1272"/>
                    <a:pt x="1570" y="1268"/>
                    <a:pt x="1571" y="1266"/>
                  </a:cubicBezTo>
                  <a:cubicBezTo>
                    <a:pt x="1569" y="1270"/>
                    <a:pt x="1567" y="1274"/>
                    <a:pt x="1565" y="1279"/>
                  </a:cubicBezTo>
                  <a:cubicBezTo>
                    <a:pt x="1566" y="1284"/>
                    <a:pt x="1572" y="1276"/>
                    <a:pt x="1565" y="1293"/>
                  </a:cubicBezTo>
                  <a:cubicBezTo>
                    <a:pt x="1565" y="1290"/>
                    <a:pt x="1563" y="1294"/>
                    <a:pt x="1560" y="1299"/>
                  </a:cubicBezTo>
                  <a:cubicBezTo>
                    <a:pt x="1557" y="1304"/>
                    <a:pt x="1554" y="1310"/>
                    <a:pt x="1552" y="1312"/>
                  </a:cubicBezTo>
                  <a:cubicBezTo>
                    <a:pt x="1552" y="1316"/>
                    <a:pt x="1560" y="1303"/>
                    <a:pt x="1555" y="1312"/>
                  </a:cubicBezTo>
                  <a:cubicBezTo>
                    <a:pt x="1546" y="1326"/>
                    <a:pt x="1548" y="1322"/>
                    <a:pt x="1543" y="1333"/>
                  </a:cubicBezTo>
                  <a:cubicBezTo>
                    <a:pt x="1543" y="1327"/>
                    <a:pt x="1540" y="1333"/>
                    <a:pt x="1537" y="1333"/>
                  </a:cubicBezTo>
                  <a:cubicBezTo>
                    <a:pt x="1542" y="1324"/>
                    <a:pt x="1540" y="1320"/>
                    <a:pt x="1548" y="1309"/>
                  </a:cubicBezTo>
                  <a:cubicBezTo>
                    <a:pt x="1547" y="1314"/>
                    <a:pt x="1549" y="1314"/>
                    <a:pt x="1553" y="1309"/>
                  </a:cubicBezTo>
                  <a:cubicBezTo>
                    <a:pt x="1553" y="1307"/>
                    <a:pt x="1551" y="1307"/>
                    <a:pt x="1555" y="1300"/>
                  </a:cubicBezTo>
                  <a:cubicBezTo>
                    <a:pt x="1558" y="1295"/>
                    <a:pt x="1561" y="1291"/>
                    <a:pt x="1564" y="1288"/>
                  </a:cubicBezTo>
                  <a:cubicBezTo>
                    <a:pt x="1557" y="1294"/>
                    <a:pt x="1555" y="1297"/>
                    <a:pt x="1550" y="1297"/>
                  </a:cubicBezTo>
                  <a:cubicBezTo>
                    <a:pt x="1543" y="1312"/>
                    <a:pt x="1543" y="1312"/>
                    <a:pt x="1543" y="1312"/>
                  </a:cubicBezTo>
                  <a:cubicBezTo>
                    <a:pt x="1541" y="1315"/>
                    <a:pt x="1539" y="1318"/>
                    <a:pt x="1536" y="1324"/>
                  </a:cubicBezTo>
                  <a:cubicBezTo>
                    <a:pt x="1537" y="1326"/>
                    <a:pt x="1533" y="1331"/>
                    <a:pt x="1539" y="1324"/>
                  </a:cubicBezTo>
                  <a:cubicBezTo>
                    <a:pt x="1535" y="1332"/>
                    <a:pt x="1533" y="1333"/>
                    <a:pt x="1532" y="1334"/>
                  </a:cubicBezTo>
                  <a:cubicBezTo>
                    <a:pt x="1531" y="1335"/>
                    <a:pt x="1529" y="1336"/>
                    <a:pt x="1526" y="1342"/>
                  </a:cubicBezTo>
                  <a:cubicBezTo>
                    <a:pt x="1532" y="1337"/>
                    <a:pt x="1526" y="1351"/>
                    <a:pt x="1535" y="1339"/>
                  </a:cubicBezTo>
                  <a:cubicBezTo>
                    <a:pt x="1529" y="1349"/>
                    <a:pt x="1538" y="1339"/>
                    <a:pt x="1534" y="1348"/>
                  </a:cubicBezTo>
                  <a:cubicBezTo>
                    <a:pt x="1529" y="1355"/>
                    <a:pt x="1528" y="1355"/>
                    <a:pt x="1532" y="1348"/>
                  </a:cubicBezTo>
                  <a:cubicBezTo>
                    <a:pt x="1530" y="1350"/>
                    <a:pt x="1529" y="1351"/>
                    <a:pt x="1529" y="1351"/>
                  </a:cubicBezTo>
                  <a:cubicBezTo>
                    <a:pt x="1523" y="1360"/>
                    <a:pt x="1528" y="1354"/>
                    <a:pt x="1521" y="1366"/>
                  </a:cubicBezTo>
                  <a:cubicBezTo>
                    <a:pt x="1520" y="1368"/>
                    <a:pt x="1523" y="1367"/>
                    <a:pt x="1520" y="1371"/>
                  </a:cubicBezTo>
                  <a:cubicBezTo>
                    <a:pt x="1516" y="1377"/>
                    <a:pt x="1512" y="1380"/>
                    <a:pt x="1511" y="1380"/>
                  </a:cubicBezTo>
                  <a:cubicBezTo>
                    <a:pt x="1509" y="1380"/>
                    <a:pt x="1510" y="1376"/>
                    <a:pt x="1515" y="1368"/>
                  </a:cubicBezTo>
                  <a:cubicBezTo>
                    <a:pt x="1517" y="1367"/>
                    <a:pt x="1519" y="1365"/>
                    <a:pt x="1517" y="1368"/>
                  </a:cubicBezTo>
                  <a:cubicBezTo>
                    <a:pt x="1521" y="1359"/>
                    <a:pt x="1521" y="1356"/>
                    <a:pt x="1518" y="1357"/>
                  </a:cubicBezTo>
                  <a:cubicBezTo>
                    <a:pt x="1515" y="1357"/>
                    <a:pt x="1509" y="1362"/>
                    <a:pt x="1503" y="1368"/>
                  </a:cubicBezTo>
                  <a:cubicBezTo>
                    <a:pt x="1501" y="1374"/>
                    <a:pt x="1505" y="1369"/>
                    <a:pt x="1509" y="1365"/>
                  </a:cubicBezTo>
                  <a:cubicBezTo>
                    <a:pt x="1513" y="1362"/>
                    <a:pt x="1516" y="1359"/>
                    <a:pt x="1510" y="1368"/>
                  </a:cubicBezTo>
                  <a:cubicBezTo>
                    <a:pt x="1506" y="1372"/>
                    <a:pt x="1501" y="1378"/>
                    <a:pt x="1495" y="1385"/>
                  </a:cubicBezTo>
                  <a:cubicBezTo>
                    <a:pt x="1496" y="1385"/>
                    <a:pt x="1491" y="1393"/>
                    <a:pt x="1494" y="1391"/>
                  </a:cubicBezTo>
                  <a:cubicBezTo>
                    <a:pt x="1498" y="1384"/>
                    <a:pt x="1502" y="1378"/>
                    <a:pt x="1506" y="1374"/>
                  </a:cubicBezTo>
                  <a:cubicBezTo>
                    <a:pt x="1505" y="1377"/>
                    <a:pt x="1508" y="1375"/>
                    <a:pt x="1510" y="1374"/>
                  </a:cubicBezTo>
                  <a:cubicBezTo>
                    <a:pt x="1504" y="1385"/>
                    <a:pt x="1503" y="1387"/>
                    <a:pt x="1496" y="1394"/>
                  </a:cubicBezTo>
                  <a:cubicBezTo>
                    <a:pt x="1500" y="1391"/>
                    <a:pt x="1509" y="1384"/>
                    <a:pt x="1497" y="1400"/>
                  </a:cubicBezTo>
                  <a:cubicBezTo>
                    <a:pt x="1502" y="1396"/>
                    <a:pt x="1502" y="1396"/>
                    <a:pt x="1507" y="1389"/>
                  </a:cubicBezTo>
                  <a:cubicBezTo>
                    <a:pt x="1504" y="1394"/>
                    <a:pt x="1499" y="1402"/>
                    <a:pt x="1499" y="1403"/>
                  </a:cubicBezTo>
                  <a:cubicBezTo>
                    <a:pt x="1496" y="1408"/>
                    <a:pt x="1493" y="1410"/>
                    <a:pt x="1492" y="1411"/>
                  </a:cubicBezTo>
                  <a:cubicBezTo>
                    <a:pt x="1495" y="1407"/>
                    <a:pt x="1497" y="1404"/>
                    <a:pt x="1497" y="1403"/>
                  </a:cubicBezTo>
                  <a:cubicBezTo>
                    <a:pt x="1490" y="1412"/>
                    <a:pt x="1494" y="1408"/>
                    <a:pt x="1488" y="1417"/>
                  </a:cubicBezTo>
                  <a:cubicBezTo>
                    <a:pt x="1486" y="1416"/>
                    <a:pt x="1490" y="1408"/>
                    <a:pt x="1492" y="1403"/>
                  </a:cubicBezTo>
                  <a:cubicBezTo>
                    <a:pt x="1487" y="1408"/>
                    <a:pt x="1485" y="1414"/>
                    <a:pt x="1479" y="1419"/>
                  </a:cubicBezTo>
                  <a:cubicBezTo>
                    <a:pt x="1478" y="1423"/>
                    <a:pt x="1486" y="1410"/>
                    <a:pt x="1486" y="1414"/>
                  </a:cubicBezTo>
                  <a:cubicBezTo>
                    <a:pt x="1481" y="1419"/>
                    <a:pt x="1475" y="1427"/>
                    <a:pt x="1471" y="1433"/>
                  </a:cubicBezTo>
                  <a:cubicBezTo>
                    <a:pt x="1470" y="1432"/>
                    <a:pt x="1476" y="1426"/>
                    <a:pt x="1475" y="1425"/>
                  </a:cubicBezTo>
                  <a:cubicBezTo>
                    <a:pt x="1471" y="1431"/>
                    <a:pt x="1464" y="1440"/>
                    <a:pt x="1459" y="1446"/>
                  </a:cubicBezTo>
                  <a:cubicBezTo>
                    <a:pt x="1464" y="1443"/>
                    <a:pt x="1465" y="1438"/>
                    <a:pt x="1469" y="1436"/>
                  </a:cubicBezTo>
                  <a:cubicBezTo>
                    <a:pt x="1469" y="1436"/>
                    <a:pt x="1465" y="1441"/>
                    <a:pt x="1465" y="1441"/>
                  </a:cubicBezTo>
                  <a:cubicBezTo>
                    <a:pt x="1468" y="1438"/>
                    <a:pt x="1471" y="1434"/>
                    <a:pt x="1472" y="1433"/>
                  </a:cubicBezTo>
                  <a:cubicBezTo>
                    <a:pt x="1469" y="1437"/>
                    <a:pt x="1464" y="1443"/>
                    <a:pt x="1464" y="1444"/>
                  </a:cubicBezTo>
                  <a:cubicBezTo>
                    <a:pt x="1469" y="1441"/>
                    <a:pt x="1470" y="1436"/>
                    <a:pt x="1474" y="1433"/>
                  </a:cubicBezTo>
                  <a:cubicBezTo>
                    <a:pt x="1468" y="1440"/>
                    <a:pt x="1467" y="1443"/>
                    <a:pt x="1465" y="1447"/>
                  </a:cubicBezTo>
                  <a:cubicBezTo>
                    <a:pt x="1463" y="1450"/>
                    <a:pt x="1461" y="1454"/>
                    <a:pt x="1454" y="1461"/>
                  </a:cubicBezTo>
                  <a:cubicBezTo>
                    <a:pt x="1467" y="1445"/>
                    <a:pt x="1457" y="1452"/>
                    <a:pt x="1459" y="1446"/>
                  </a:cubicBezTo>
                  <a:cubicBezTo>
                    <a:pt x="1455" y="1454"/>
                    <a:pt x="1443" y="1466"/>
                    <a:pt x="1442" y="1471"/>
                  </a:cubicBezTo>
                  <a:cubicBezTo>
                    <a:pt x="1448" y="1462"/>
                    <a:pt x="1456" y="1456"/>
                    <a:pt x="1451" y="1463"/>
                  </a:cubicBezTo>
                  <a:cubicBezTo>
                    <a:pt x="1447" y="1467"/>
                    <a:pt x="1444" y="1468"/>
                    <a:pt x="1441" y="1473"/>
                  </a:cubicBezTo>
                  <a:cubicBezTo>
                    <a:pt x="1438" y="1476"/>
                    <a:pt x="1436" y="1477"/>
                    <a:pt x="1436" y="1476"/>
                  </a:cubicBezTo>
                  <a:cubicBezTo>
                    <a:pt x="1425" y="1486"/>
                    <a:pt x="1441" y="1472"/>
                    <a:pt x="1431" y="1484"/>
                  </a:cubicBezTo>
                  <a:cubicBezTo>
                    <a:pt x="1420" y="1494"/>
                    <a:pt x="1407" y="1510"/>
                    <a:pt x="1402" y="1511"/>
                  </a:cubicBezTo>
                  <a:cubicBezTo>
                    <a:pt x="1406" y="1508"/>
                    <a:pt x="1399" y="1515"/>
                    <a:pt x="1399" y="1516"/>
                  </a:cubicBezTo>
                  <a:cubicBezTo>
                    <a:pt x="1406" y="1511"/>
                    <a:pt x="1407" y="1515"/>
                    <a:pt x="1399" y="1522"/>
                  </a:cubicBezTo>
                  <a:cubicBezTo>
                    <a:pt x="1397" y="1523"/>
                    <a:pt x="1390" y="1530"/>
                    <a:pt x="1381" y="1538"/>
                  </a:cubicBezTo>
                  <a:cubicBezTo>
                    <a:pt x="1372" y="1546"/>
                    <a:pt x="1360" y="1556"/>
                    <a:pt x="1349" y="1563"/>
                  </a:cubicBezTo>
                  <a:cubicBezTo>
                    <a:pt x="1356" y="1558"/>
                    <a:pt x="1360" y="1554"/>
                    <a:pt x="1362" y="1552"/>
                  </a:cubicBezTo>
                  <a:cubicBezTo>
                    <a:pt x="1353" y="1560"/>
                    <a:pt x="1350" y="1562"/>
                    <a:pt x="1349" y="1562"/>
                  </a:cubicBezTo>
                  <a:cubicBezTo>
                    <a:pt x="1348" y="1562"/>
                    <a:pt x="1349" y="1560"/>
                    <a:pt x="1346" y="1562"/>
                  </a:cubicBezTo>
                  <a:cubicBezTo>
                    <a:pt x="1344" y="1566"/>
                    <a:pt x="1345" y="1567"/>
                    <a:pt x="1342" y="1570"/>
                  </a:cubicBezTo>
                  <a:cubicBezTo>
                    <a:pt x="1338" y="1574"/>
                    <a:pt x="1331" y="1578"/>
                    <a:pt x="1325" y="1583"/>
                  </a:cubicBezTo>
                  <a:cubicBezTo>
                    <a:pt x="1320" y="1587"/>
                    <a:pt x="1315" y="1590"/>
                    <a:pt x="1315" y="1592"/>
                  </a:cubicBezTo>
                  <a:cubicBezTo>
                    <a:pt x="1326" y="1584"/>
                    <a:pt x="1341" y="1571"/>
                    <a:pt x="1347" y="1569"/>
                  </a:cubicBezTo>
                  <a:cubicBezTo>
                    <a:pt x="1344" y="1573"/>
                    <a:pt x="1334" y="1577"/>
                    <a:pt x="1333" y="1580"/>
                  </a:cubicBezTo>
                  <a:cubicBezTo>
                    <a:pt x="1341" y="1574"/>
                    <a:pt x="1356" y="1562"/>
                    <a:pt x="1371" y="1548"/>
                  </a:cubicBezTo>
                  <a:cubicBezTo>
                    <a:pt x="1386" y="1534"/>
                    <a:pt x="1402" y="1520"/>
                    <a:pt x="1413" y="1510"/>
                  </a:cubicBezTo>
                  <a:cubicBezTo>
                    <a:pt x="1413" y="1510"/>
                    <a:pt x="1411" y="1510"/>
                    <a:pt x="1414" y="1507"/>
                  </a:cubicBezTo>
                  <a:cubicBezTo>
                    <a:pt x="1417" y="1506"/>
                    <a:pt x="1424" y="1499"/>
                    <a:pt x="1431" y="1492"/>
                  </a:cubicBezTo>
                  <a:cubicBezTo>
                    <a:pt x="1438" y="1484"/>
                    <a:pt x="1444" y="1477"/>
                    <a:pt x="1448" y="1475"/>
                  </a:cubicBezTo>
                  <a:cubicBezTo>
                    <a:pt x="1447" y="1476"/>
                    <a:pt x="1440" y="1484"/>
                    <a:pt x="1433" y="1491"/>
                  </a:cubicBezTo>
                  <a:cubicBezTo>
                    <a:pt x="1426" y="1498"/>
                    <a:pt x="1419" y="1505"/>
                    <a:pt x="1420" y="1506"/>
                  </a:cubicBezTo>
                  <a:cubicBezTo>
                    <a:pt x="1430" y="1495"/>
                    <a:pt x="1442" y="1482"/>
                    <a:pt x="1453" y="1469"/>
                  </a:cubicBezTo>
                  <a:cubicBezTo>
                    <a:pt x="1465" y="1456"/>
                    <a:pt x="1475" y="1444"/>
                    <a:pt x="1484" y="1433"/>
                  </a:cubicBezTo>
                  <a:cubicBezTo>
                    <a:pt x="1493" y="1422"/>
                    <a:pt x="1500" y="1412"/>
                    <a:pt x="1505" y="1407"/>
                  </a:cubicBezTo>
                  <a:cubicBezTo>
                    <a:pt x="1510" y="1402"/>
                    <a:pt x="1512" y="1402"/>
                    <a:pt x="1511" y="1407"/>
                  </a:cubicBezTo>
                  <a:cubicBezTo>
                    <a:pt x="1522" y="1392"/>
                    <a:pt x="1514" y="1398"/>
                    <a:pt x="1516" y="1395"/>
                  </a:cubicBezTo>
                  <a:cubicBezTo>
                    <a:pt x="1521" y="1393"/>
                    <a:pt x="1522" y="1386"/>
                    <a:pt x="1535" y="1369"/>
                  </a:cubicBezTo>
                  <a:cubicBezTo>
                    <a:pt x="1537" y="1369"/>
                    <a:pt x="1537" y="1369"/>
                    <a:pt x="1537" y="1369"/>
                  </a:cubicBezTo>
                  <a:cubicBezTo>
                    <a:pt x="1534" y="1373"/>
                    <a:pt x="1528" y="1384"/>
                    <a:pt x="1527" y="1384"/>
                  </a:cubicBezTo>
                  <a:cubicBezTo>
                    <a:pt x="1527" y="1383"/>
                    <a:pt x="1529" y="1380"/>
                    <a:pt x="1527" y="1381"/>
                  </a:cubicBezTo>
                  <a:cubicBezTo>
                    <a:pt x="1516" y="1402"/>
                    <a:pt x="1516" y="1402"/>
                    <a:pt x="1516" y="1402"/>
                  </a:cubicBezTo>
                  <a:cubicBezTo>
                    <a:pt x="1513" y="1406"/>
                    <a:pt x="1511" y="1410"/>
                    <a:pt x="1508" y="1416"/>
                  </a:cubicBezTo>
                  <a:cubicBezTo>
                    <a:pt x="1510" y="1414"/>
                    <a:pt x="1515" y="1406"/>
                    <a:pt x="1519" y="1400"/>
                  </a:cubicBezTo>
                  <a:cubicBezTo>
                    <a:pt x="1524" y="1393"/>
                    <a:pt x="1528" y="1387"/>
                    <a:pt x="1530" y="1387"/>
                  </a:cubicBezTo>
                  <a:cubicBezTo>
                    <a:pt x="1527" y="1392"/>
                    <a:pt x="1523" y="1396"/>
                    <a:pt x="1520" y="1401"/>
                  </a:cubicBezTo>
                  <a:cubicBezTo>
                    <a:pt x="1520" y="1402"/>
                    <a:pt x="1523" y="1398"/>
                    <a:pt x="1527" y="1393"/>
                  </a:cubicBezTo>
                  <a:cubicBezTo>
                    <a:pt x="1530" y="1389"/>
                    <a:pt x="1533" y="1384"/>
                    <a:pt x="1533" y="1384"/>
                  </a:cubicBezTo>
                  <a:cubicBezTo>
                    <a:pt x="1525" y="1394"/>
                    <a:pt x="1538" y="1376"/>
                    <a:pt x="1538" y="1375"/>
                  </a:cubicBezTo>
                  <a:cubicBezTo>
                    <a:pt x="1538" y="1376"/>
                    <a:pt x="1519" y="1397"/>
                    <a:pt x="1534" y="1375"/>
                  </a:cubicBezTo>
                  <a:cubicBezTo>
                    <a:pt x="1538" y="1371"/>
                    <a:pt x="1531" y="1384"/>
                    <a:pt x="1538" y="1372"/>
                  </a:cubicBezTo>
                  <a:cubicBezTo>
                    <a:pt x="1538" y="1371"/>
                    <a:pt x="1540" y="1364"/>
                    <a:pt x="1540" y="1360"/>
                  </a:cubicBezTo>
                  <a:cubicBezTo>
                    <a:pt x="1546" y="1353"/>
                    <a:pt x="1546" y="1352"/>
                    <a:pt x="1547" y="1350"/>
                  </a:cubicBezTo>
                  <a:cubicBezTo>
                    <a:pt x="1548" y="1349"/>
                    <a:pt x="1548" y="1347"/>
                    <a:pt x="1553" y="1339"/>
                  </a:cubicBezTo>
                  <a:cubicBezTo>
                    <a:pt x="1550" y="1342"/>
                    <a:pt x="1543" y="1353"/>
                    <a:pt x="1536" y="1365"/>
                  </a:cubicBezTo>
                  <a:cubicBezTo>
                    <a:pt x="1528" y="1377"/>
                    <a:pt x="1520" y="1390"/>
                    <a:pt x="1513" y="1398"/>
                  </a:cubicBezTo>
                  <a:cubicBezTo>
                    <a:pt x="1512" y="1398"/>
                    <a:pt x="1508" y="1403"/>
                    <a:pt x="1513" y="1395"/>
                  </a:cubicBezTo>
                  <a:cubicBezTo>
                    <a:pt x="1514" y="1395"/>
                    <a:pt x="1512" y="1397"/>
                    <a:pt x="1512" y="1398"/>
                  </a:cubicBezTo>
                  <a:cubicBezTo>
                    <a:pt x="1519" y="1388"/>
                    <a:pt x="1512" y="1394"/>
                    <a:pt x="1520" y="1383"/>
                  </a:cubicBezTo>
                  <a:cubicBezTo>
                    <a:pt x="1530" y="1371"/>
                    <a:pt x="1540" y="1355"/>
                    <a:pt x="1549" y="1340"/>
                  </a:cubicBezTo>
                  <a:cubicBezTo>
                    <a:pt x="1558" y="1325"/>
                    <a:pt x="1566" y="1310"/>
                    <a:pt x="1573" y="1302"/>
                  </a:cubicBezTo>
                  <a:cubicBezTo>
                    <a:pt x="1569" y="1309"/>
                    <a:pt x="1568" y="1309"/>
                    <a:pt x="1564" y="1317"/>
                  </a:cubicBezTo>
                  <a:cubicBezTo>
                    <a:pt x="1565" y="1320"/>
                    <a:pt x="1568" y="1316"/>
                    <a:pt x="1571" y="1317"/>
                  </a:cubicBezTo>
                  <a:cubicBezTo>
                    <a:pt x="1575" y="1310"/>
                    <a:pt x="1582" y="1295"/>
                    <a:pt x="1582" y="1298"/>
                  </a:cubicBezTo>
                  <a:cubicBezTo>
                    <a:pt x="1576" y="1308"/>
                    <a:pt x="1576" y="1310"/>
                    <a:pt x="1572" y="1317"/>
                  </a:cubicBezTo>
                  <a:cubicBezTo>
                    <a:pt x="1574" y="1317"/>
                    <a:pt x="1574" y="1317"/>
                    <a:pt x="1574" y="1317"/>
                  </a:cubicBezTo>
                  <a:cubicBezTo>
                    <a:pt x="1578" y="1310"/>
                    <a:pt x="1581" y="1301"/>
                    <a:pt x="1585" y="1294"/>
                  </a:cubicBezTo>
                  <a:cubicBezTo>
                    <a:pt x="1588" y="1287"/>
                    <a:pt x="1590" y="1282"/>
                    <a:pt x="1592" y="1282"/>
                  </a:cubicBezTo>
                  <a:cubicBezTo>
                    <a:pt x="1590" y="1283"/>
                    <a:pt x="1595" y="1273"/>
                    <a:pt x="1594" y="1272"/>
                  </a:cubicBezTo>
                  <a:cubicBezTo>
                    <a:pt x="1593" y="1276"/>
                    <a:pt x="1590" y="1281"/>
                    <a:pt x="1589" y="1282"/>
                  </a:cubicBezTo>
                  <a:cubicBezTo>
                    <a:pt x="1591" y="1277"/>
                    <a:pt x="1595" y="1270"/>
                    <a:pt x="1600" y="1262"/>
                  </a:cubicBezTo>
                  <a:cubicBezTo>
                    <a:pt x="1604" y="1254"/>
                    <a:pt x="1608" y="1246"/>
                    <a:pt x="1610" y="1240"/>
                  </a:cubicBezTo>
                  <a:cubicBezTo>
                    <a:pt x="1605" y="1251"/>
                    <a:pt x="1603" y="1250"/>
                    <a:pt x="1600" y="1253"/>
                  </a:cubicBezTo>
                  <a:cubicBezTo>
                    <a:pt x="1605" y="1241"/>
                    <a:pt x="1607" y="1237"/>
                    <a:pt x="1609" y="1235"/>
                  </a:cubicBezTo>
                  <a:cubicBezTo>
                    <a:pt x="1611" y="1233"/>
                    <a:pt x="1613" y="1233"/>
                    <a:pt x="1616" y="1227"/>
                  </a:cubicBezTo>
                  <a:cubicBezTo>
                    <a:pt x="1615" y="1231"/>
                    <a:pt x="1616" y="1237"/>
                    <a:pt x="1621" y="1226"/>
                  </a:cubicBezTo>
                  <a:cubicBezTo>
                    <a:pt x="1622" y="1220"/>
                    <a:pt x="1623" y="1217"/>
                    <a:pt x="1623" y="1216"/>
                  </a:cubicBezTo>
                  <a:cubicBezTo>
                    <a:pt x="1625" y="1212"/>
                    <a:pt x="1626" y="1210"/>
                    <a:pt x="1627" y="1209"/>
                  </a:cubicBezTo>
                  <a:cubicBezTo>
                    <a:pt x="1624" y="1218"/>
                    <a:pt x="1626" y="1215"/>
                    <a:pt x="1622" y="1222"/>
                  </a:cubicBezTo>
                  <a:cubicBezTo>
                    <a:pt x="1625" y="1222"/>
                    <a:pt x="1625" y="1222"/>
                    <a:pt x="1625" y="1222"/>
                  </a:cubicBezTo>
                  <a:cubicBezTo>
                    <a:pt x="1632" y="1205"/>
                    <a:pt x="1633" y="1201"/>
                    <a:pt x="1632" y="1199"/>
                  </a:cubicBezTo>
                  <a:cubicBezTo>
                    <a:pt x="1632" y="1197"/>
                    <a:pt x="1630" y="1198"/>
                    <a:pt x="1631" y="1193"/>
                  </a:cubicBezTo>
                  <a:cubicBezTo>
                    <a:pt x="1632" y="1195"/>
                    <a:pt x="1635" y="1184"/>
                    <a:pt x="1637" y="1182"/>
                  </a:cubicBezTo>
                  <a:cubicBezTo>
                    <a:pt x="1635" y="1188"/>
                    <a:pt x="1638" y="1184"/>
                    <a:pt x="1637" y="1188"/>
                  </a:cubicBezTo>
                  <a:cubicBezTo>
                    <a:pt x="1640" y="1178"/>
                    <a:pt x="1639" y="1179"/>
                    <a:pt x="1643" y="1168"/>
                  </a:cubicBezTo>
                  <a:cubicBezTo>
                    <a:pt x="1643" y="1169"/>
                    <a:pt x="1646" y="1163"/>
                    <a:pt x="1644" y="1168"/>
                  </a:cubicBezTo>
                  <a:cubicBezTo>
                    <a:pt x="1640" y="1178"/>
                    <a:pt x="1638" y="1186"/>
                    <a:pt x="1636" y="1194"/>
                  </a:cubicBezTo>
                  <a:cubicBezTo>
                    <a:pt x="1633" y="1202"/>
                    <a:pt x="1631" y="1210"/>
                    <a:pt x="1626" y="1221"/>
                  </a:cubicBezTo>
                  <a:cubicBezTo>
                    <a:pt x="1626" y="1225"/>
                    <a:pt x="1629" y="1223"/>
                    <a:pt x="1630" y="1218"/>
                  </a:cubicBezTo>
                  <a:cubicBezTo>
                    <a:pt x="1627" y="1224"/>
                    <a:pt x="1628" y="1217"/>
                    <a:pt x="1629" y="1215"/>
                  </a:cubicBezTo>
                  <a:cubicBezTo>
                    <a:pt x="1634" y="1206"/>
                    <a:pt x="1630" y="1213"/>
                    <a:pt x="1634" y="1201"/>
                  </a:cubicBezTo>
                  <a:cubicBezTo>
                    <a:pt x="1634" y="1207"/>
                    <a:pt x="1638" y="1199"/>
                    <a:pt x="1641" y="1193"/>
                  </a:cubicBezTo>
                  <a:cubicBezTo>
                    <a:pt x="1641" y="1193"/>
                    <a:pt x="1641" y="1193"/>
                    <a:pt x="1642" y="1190"/>
                  </a:cubicBezTo>
                  <a:cubicBezTo>
                    <a:pt x="1642" y="1188"/>
                    <a:pt x="1643" y="1186"/>
                    <a:pt x="1642" y="1187"/>
                  </a:cubicBezTo>
                  <a:cubicBezTo>
                    <a:pt x="1641" y="1191"/>
                    <a:pt x="1639" y="1195"/>
                    <a:pt x="1638" y="1197"/>
                  </a:cubicBezTo>
                  <a:cubicBezTo>
                    <a:pt x="1640" y="1191"/>
                    <a:pt x="1640" y="1190"/>
                    <a:pt x="1638" y="1194"/>
                  </a:cubicBezTo>
                  <a:cubicBezTo>
                    <a:pt x="1640" y="1188"/>
                    <a:pt x="1646" y="1172"/>
                    <a:pt x="1646" y="1167"/>
                  </a:cubicBezTo>
                  <a:cubicBezTo>
                    <a:pt x="1644" y="1173"/>
                    <a:pt x="1644" y="1176"/>
                    <a:pt x="1643" y="1177"/>
                  </a:cubicBezTo>
                  <a:cubicBezTo>
                    <a:pt x="1640" y="1177"/>
                    <a:pt x="1647" y="1163"/>
                    <a:pt x="1649" y="1157"/>
                  </a:cubicBezTo>
                  <a:cubicBezTo>
                    <a:pt x="1648" y="1155"/>
                    <a:pt x="1646" y="1163"/>
                    <a:pt x="1644" y="1165"/>
                  </a:cubicBezTo>
                  <a:cubicBezTo>
                    <a:pt x="1647" y="1155"/>
                    <a:pt x="1646" y="1152"/>
                    <a:pt x="1646" y="1150"/>
                  </a:cubicBezTo>
                  <a:cubicBezTo>
                    <a:pt x="1645" y="1148"/>
                    <a:pt x="1645" y="1145"/>
                    <a:pt x="1647" y="1136"/>
                  </a:cubicBezTo>
                  <a:cubicBezTo>
                    <a:pt x="1647" y="1145"/>
                    <a:pt x="1654" y="1120"/>
                    <a:pt x="1652" y="1134"/>
                  </a:cubicBezTo>
                  <a:cubicBezTo>
                    <a:pt x="1655" y="1123"/>
                    <a:pt x="1655" y="1114"/>
                    <a:pt x="1658" y="1104"/>
                  </a:cubicBezTo>
                  <a:cubicBezTo>
                    <a:pt x="1656" y="1113"/>
                    <a:pt x="1657" y="1112"/>
                    <a:pt x="1658" y="1113"/>
                  </a:cubicBezTo>
                  <a:cubicBezTo>
                    <a:pt x="1661" y="1103"/>
                    <a:pt x="1659" y="1105"/>
                    <a:pt x="1661" y="1096"/>
                  </a:cubicBezTo>
                  <a:cubicBezTo>
                    <a:pt x="1659" y="1097"/>
                    <a:pt x="1657" y="1099"/>
                    <a:pt x="1658" y="1091"/>
                  </a:cubicBezTo>
                  <a:cubicBezTo>
                    <a:pt x="1655" y="1103"/>
                    <a:pt x="1657" y="1108"/>
                    <a:pt x="1653" y="1118"/>
                  </a:cubicBezTo>
                  <a:cubicBezTo>
                    <a:pt x="1655" y="1110"/>
                    <a:pt x="1657" y="1097"/>
                    <a:pt x="1653" y="1106"/>
                  </a:cubicBezTo>
                  <a:cubicBezTo>
                    <a:pt x="1656" y="1094"/>
                    <a:pt x="1657" y="1086"/>
                    <a:pt x="1658" y="1078"/>
                  </a:cubicBezTo>
                  <a:cubicBezTo>
                    <a:pt x="1660" y="1078"/>
                    <a:pt x="1658" y="1088"/>
                    <a:pt x="1661" y="1074"/>
                  </a:cubicBezTo>
                  <a:cubicBezTo>
                    <a:pt x="1662" y="1077"/>
                    <a:pt x="1663" y="1077"/>
                    <a:pt x="1660" y="1090"/>
                  </a:cubicBezTo>
                  <a:cubicBezTo>
                    <a:pt x="1664" y="1080"/>
                    <a:pt x="1665" y="1071"/>
                    <a:pt x="1668" y="1052"/>
                  </a:cubicBezTo>
                  <a:cubicBezTo>
                    <a:pt x="1670" y="1055"/>
                    <a:pt x="1673" y="1041"/>
                    <a:pt x="1671" y="1054"/>
                  </a:cubicBezTo>
                  <a:cubicBezTo>
                    <a:pt x="1670" y="1058"/>
                    <a:pt x="1667" y="1071"/>
                    <a:pt x="1669" y="1071"/>
                  </a:cubicBezTo>
                  <a:cubicBezTo>
                    <a:pt x="1674" y="1049"/>
                    <a:pt x="1670" y="1082"/>
                    <a:pt x="1675" y="1065"/>
                  </a:cubicBezTo>
                  <a:cubicBezTo>
                    <a:pt x="1674" y="1071"/>
                    <a:pt x="1672" y="1080"/>
                    <a:pt x="1671" y="1088"/>
                  </a:cubicBezTo>
                  <a:cubicBezTo>
                    <a:pt x="1669" y="1096"/>
                    <a:pt x="1668" y="1103"/>
                    <a:pt x="1667" y="1107"/>
                  </a:cubicBezTo>
                  <a:cubicBezTo>
                    <a:pt x="1669" y="1098"/>
                    <a:pt x="1669" y="1105"/>
                    <a:pt x="1670" y="1106"/>
                  </a:cubicBezTo>
                  <a:cubicBezTo>
                    <a:pt x="1671" y="1098"/>
                    <a:pt x="1672" y="1093"/>
                    <a:pt x="1674" y="1082"/>
                  </a:cubicBezTo>
                  <a:cubicBezTo>
                    <a:pt x="1677" y="1078"/>
                    <a:pt x="1680" y="1063"/>
                    <a:pt x="1682" y="1052"/>
                  </a:cubicBezTo>
                  <a:cubicBezTo>
                    <a:pt x="1682" y="1051"/>
                    <a:pt x="1682" y="1044"/>
                    <a:pt x="1680" y="1053"/>
                  </a:cubicBezTo>
                  <a:cubicBezTo>
                    <a:pt x="1681" y="1053"/>
                    <a:pt x="1681" y="1054"/>
                    <a:pt x="1680" y="1060"/>
                  </a:cubicBezTo>
                  <a:cubicBezTo>
                    <a:pt x="1679" y="1057"/>
                    <a:pt x="1677" y="1072"/>
                    <a:pt x="1675" y="1075"/>
                  </a:cubicBezTo>
                  <a:cubicBezTo>
                    <a:pt x="1678" y="1063"/>
                    <a:pt x="1677" y="1063"/>
                    <a:pt x="1679" y="1050"/>
                  </a:cubicBezTo>
                  <a:cubicBezTo>
                    <a:pt x="1677" y="1054"/>
                    <a:pt x="1678" y="1046"/>
                    <a:pt x="1677" y="1048"/>
                  </a:cubicBezTo>
                  <a:cubicBezTo>
                    <a:pt x="1675" y="1054"/>
                    <a:pt x="1675" y="1059"/>
                    <a:pt x="1674" y="1062"/>
                  </a:cubicBezTo>
                  <a:cubicBezTo>
                    <a:pt x="1674" y="1052"/>
                    <a:pt x="1672" y="1057"/>
                    <a:pt x="1672" y="1057"/>
                  </a:cubicBezTo>
                  <a:cubicBezTo>
                    <a:pt x="1674" y="1050"/>
                    <a:pt x="1676" y="1038"/>
                    <a:pt x="1678" y="1028"/>
                  </a:cubicBezTo>
                  <a:cubicBezTo>
                    <a:pt x="1679" y="1027"/>
                    <a:pt x="1677" y="1040"/>
                    <a:pt x="1676" y="1045"/>
                  </a:cubicBezTo>
                  <a:cubicBezTo>
                    <a:pt x="1678" y="1044"/>
                    <a:pt x="1680" y="1032"/>
                    <a:pt x="1681" y="1026"/>
                  </a:cubicBezTo>
                  <a:cubicBezTo>
                    <a:pt x="1682" y="1032"/>
                    <a:pt x="1683" y="1022"/>
                    <a:pt x="1685" y="1024"/>
                  </a:cubicBezTo>
                  <a:cubicBezTo>
                    <a:pt x="1684" y="1029"/>
                    <a:pt x="1681" y="1039"/>
                    <a:pt x="1682" y="1042"/>
                  </a:cubicBezTo>
                  <a:cubicBezTo>
                    <a:pt x="1684" y="1038"/>
                    <a:pt x="1684" y="1041"/>
                    <a:pt x="1686" y="1042"/>
                  </a:cubicBezTo>
                  <a:cubicBezTo>
                    <a:pt x="1687" y="1043"/>
                    <a:pt x="1688" y="1041"/>
                    <a:pt x="1690" y="1028"/>
                  </a:cubicBezTo>
                  <a:cubicBezTo>
                    <a:pt x="1689" y="1038"/>
                    <a:pt x="1688" y="1049"/>
                    <a:pt x="1686" y="1059"/>
                  </a:cubicBezTo>
                  <a:cubicBezTo>
                    <a:pt x="1684" y="1069"/>
                    <a:pt x="1683" y="1079"/>
                    <a:pt x="1681" y="1085"/>
                  </a:cubicBezTo>
                  <a:cubicBezTo>
                    <a:pt x="1684" y="1079"/>
                    <a:pt x="1683" y="1081"/>
                    <a:pt x="1686" y="1070"/>
                  </a:cubicBezTo>
                  <a:cubicBezTo>
                    <a:pt x="1686" y="1076"/>
                    <a:pt x="1687" y="1068"/>
                    <a:pt x="1689" y="1069"/>
                  </a:cubicBezTo>
                  <a:cubicBezTo>
                    <a:pt x="1686" y="1084"/>
                    <a:pt x="1687" y="1077"/>
                    <a:pt x="1689" y="1076"/>
                  </a:cubicBezTo>
                  <a:cubicBezTo>
                    <a:pt x="1687" y="1083"/>
                    <a:pt x="1688" y="1082"/>
                    <a:pt x="1686" y="1093"/>
                  </a:cubicBezTo>
                  <a:cubicBezTo>
                    <a:pt x="1685" y="1093"/>
                    <a:pt x="1686" y="1088"/>
                    <a:pt x="1685" y="1087"/>
                  </a:cubicBezTo>
                  <a:cubicBezTo>
                    <a:pt x="1685" y="1092"/>
                    <a:pt x="1681" y="1106"/>
                    <a:pt x="1682" y="1104"/>
                  </a:cubicBezTo>
                  <a:cubicBezTo>
                    <a:pt x="1685" y="1090"/>
                    <a:pt x="1683" y="1104"/>
                    <a:pt x="1683" y="1104"/>
                  </a:cubicBezTo>
                  <a:cubicBezTo>
                    <a:pt x="1688" y="1085"/>
                    <a:pt x="1692" y="1063"/>
                    <a:pt x="1695" y="1042"/>
                  </a:cubicBezTo>
                  <a:cubicBezTo>
                    <a:pt x="1697" y="1022"/>
                    <a:pt x="1699" y="1002"/>
                    <a:pt x="1699" y="986"/>
                  </a:cubicBezTo>
                  <a:cubicBezTo>
                    <a:pt x="1698" y="988"/>
                    <a:pt x="1698" y="1004"/>
                    <a:pt x="1696" y="1015"/>
                  </a:cubicBezTo>
                  <a:cubicBezTo>
                    <a:pt x="1695" y="1015"/>
                    <a:pt x="1695" y="1020"/>
                    <a:pt x="1694" y="1020"/>
                  </a:cubicBezTo>
                  <a:cubicBezTo>
                    <a:pt x="1694" y="1018"/>
                    <a:pt x="1697" y="1005"/>
                    <a:pt x="1695" y="1006"/>
                  </a:cubicBezTo>
                  <a:cubicBezTo>
                    <a:pt x="1694" y="1008"/>
                    <a:pt x="1694" y="1019"/>
                    <a:pt x="1693" y="1020"/>
                  </a:cubicBezTo>
                  <a:cubicBezTo>
                    <a:pt x="1693" y="1010"/>
                    <a:pt x="1696" y="998"/>
                    <a:pt x="1694" y="996"/>
                  </a:cubicBezTo>
                  <a:cubicBezTo>
                    <a:pt x="1694" y="1007"/>
                    <a:pt x="1692" y="998"/>
                    <a:pt x="1691" y="1011"/>
                  </a:cubicBezTo>
                  <a:cubicBezTo>
                    <a:pt x="1690" y="1022"/>
                    <a:pt x="1694" y="999"/>
                    <a:pt x="1693" y="1010"/>
                  </a:cubicBezTo>
                  <a:cubicBezTo>
                    <a:pt x="1692" y="1015"/>
                    <a:pt x="1692" y="1019"/>
                    <a:pt x="1691" y="1021"/>
                  </a:cubicBezTo>
                  <a:cubicBezTo>
                    <a:pt x="1689" y="1017"/>
                    <a:pt x="1688" y="1020"/>
                    <a:pt x="1686" y="1030"/>
                  </a:cubicBezTo>
                  <a:cubicBezTo>
                    <a:pt x="1688" y="1014"/>
                    <a:pt x="1685" y="1024"/>
                    <a:pt x="1686" y="1014"/>
                  </a:cubicBezTo>
                  <a:cubicBezTo>
                    <a:pt x="1687" y="1013"/>
                    <a:pt x="1687" y="1007"/>
                    <a:pt x="1688" y="1006"/>
                  </a:cubicBezTo>
                  <a:cubicBezTo>
                    <a:pt x="1687" y="1019"/>
                    <a:pt x="1690" y="1004"/>
                    <a:pt x="1689" y="1016"/>
                  </a:cubicBezTo>
                  <a:cubicBezTo>
                    <a:pt x="1690" y="1007"/>
                    <a:pt x="1692" y="1000"/>
                    <a:pt x="1690" y="998"/>
                  </a:cubicBezTo>
                  <a:cubicBezTo>
                    <a:pt x="1690" y="1001"/>
                    <a:pt x="1690" y="1005"/>
                    <a:pt x="1689" y="1005"/>
                  </a:cubicBezTo>
                  <a:cubicBezTo>
                    <a:pt x="1690" y="995"/>
                    <a:pt x="1691" y="981"/>
                    <a:pt x="1692" y="963"/>
                  </a:cubicBezTo>
                  <a:cubicBezTo>
                    <a:pt x="1690" y="967"/>
                    <a:pt x="1689" y="973"/>
                    <a:pt x="1687" y="986"/>
                  </a:cubicBezTo>
                  <a:cubicBezTo>
                    <a:pt x="1688" y="990"/>
                    <a:pt x="1690" y="976"/>
                    <a:pt x="1689" y="985"/>
                  </a:cubicBezTo>
                  <a:cubicBezTo>
                    <a:pt x="1688" y="994"/>
                    <a:pt x="1686" y="1013"/>
                    <a:pt x="1683" y="1022"/>
                  </a:cubicBezTo>
                  <a:cubicBezTo>
                    <a:pt x="1685" y="1012"/>
                    <a:pt x="1686" y="1001"/>
                    <a:pt x="1687" y="993"/>
                  </a:cubicBezTo>
                  <a:cubicBezTo>
                    <a:pt x="1687" y="984"/>
                    <a:pt x="1687" y="980"/>
                    <a:pt x="1685" y="984"/>
                  </a:cubicBezTo>
                  <a:cubicBezTo>
                    <a:pt x="1686" y="984"/>
                    <a:pt x="1686" y="984"/>
                    <a:pt x="1686" y="990"/>
                  </a:cubicBezTo>
                  <a:cubicBezTo>
                    <a:pt x="1684" y="992"/>
                    <a:pt x="1684" y="987"/>
                    <a:pt x="1684" y="977"/>
                  </a:cubicBezTo>
                  <a:cubicBezTo>
                    <a:pt x="1683" y="979"/>
                    <a:pt x="1680" y="984"/>
                    <a:pt x="1681" y="989"/>
                  </a:cubicBezTo>
                  <a:cubicBezTo>
                    <a:pt x="1683" y="981"/>
                    <a:pt x="1683" y="988"/>
                    <a:pt x="1682" y="995"/>
                  </a:cubicBezTo>
                  <a:cubicBezTo>
                    <a:pt x="1682" y="1003"/>
                    <a:pt x="1681" y="1011"/>
                    <a:pt x="1683" y="1008"/>
                  </a:cubicBezTo>
                  <a:cubicBezTo>
                    <a:pt x="1684" y="1002"/>
                    <a:pt x="1683" y="1000"/>
                    <a:pt x="1684" y="998"/>
                  </a:cubicBezTo>
                  <a:cubicBezTo>
                    <a:pt x="1686" y="994"/>
                    <a:pt x="1684" y="1009"/>
                    <a:pt x="1684" y="1011"/>
                  </a:cubicBezTo>
                  <a:cubicBezTo>
                    <a:pt x="1684" y="1002"/>
                    <a:pt x="1683" y="1015"/>
                    <a:pt x="1681" y="1019"/>
                  </a:cubicBezTo>
                  <a:cubicBezTo>
                    <a:pt x="1681" y="1018"/>
                    <a:pt x="1679" y="1018"/>
                    <a:pt x="1680" y="1013"/>
                  </a:cubicBezTo>
                  <a:cubicBezTo>
                    <a:pt x="1680" y="1009"/>
                    <a:pt x="1681" y="1010"/>
                    <a:pt x="1681" y="1006"/>
                  </a:cubicBezTo>
                  <a:cubicBezTo>
                    <a:pt x="1680" y="1001"/>
                    <a:pt x="1680" y="996"/>
                    <a:pt x="1678" y="994"/>
                  </a:cubicBezTo>
                  <a:cubicBezTo>
                    <a:pt x="1677" y="1001"/>
                    <a:pt x="1678" y="1001"/>
                    <a:pt x="1678" y="1004"/>
                  </a:cubicBezTo>
                  <a:cubicBezTo>
                    <a:pt x="1677" y="1005"/>
                    <a:pt x="1677" y="1010"/>
                    <a:pt x="1676" y="1012"/>
                  </a:cubicBezTo>
                  <a:cubicBezTo>
                    <a:pt x="1678" y="995"/>
                    <a:pt x="1674" y="1015"/>
                    <a:pt x="1675" y="1006"/>
                  </a:cubicBezTo>
                  <a:cubicBezTo>
                    <a:pt x="1676" y="1001"/>
                    <a:pt x="1676" y="996"/>
                    <a:pt x="1676" y="992"/>
                  </a:cubicBezTo>
                  <a:cubicBezTo>
                    <a:pt x="1674" y="990"/>
                    <a:pt x="1674" y="979"/>
                    <a:pt x="1673" y="980"/>
                  </a:cubicBezTo>
                  <a:cubicBezTo>
                    <a:pt x="1675" y="964"/>
                    <a:pt x="1675" y="952"/>
                    <a:pt x="1676" y="937"/>
                  </a:cubicBezTo>
                  <a:cubicBezTo>
                    <a:pt x="1677" y="943"/>
                    <a:pt x="1676" y="950"/>
                    <a:pt x="1676" y="957"/>
                  </a:cubicBezTo>
                  <a:cubicBezTo>
                    <a:pt x="1676" y="964"/>
                    <a:pt x="1676" y="969"/>
                    <a:pt x="1677" y="971"/>
                  </a:cubicBezTo>
                  <a:cubicBezTo>
                    <a:pt x="1678" y="952"/>
                    <a:pt x="1677" y="967"/>
                    <a:pt x="1678" y="971"/>
                  </a:cubicBezTo>
                  <a:cubicBezTo>
                    <a:pt x="1679" y="960"/>
                    <a:pt x="1680" y="946"/>
                    <a:pt x="1681" y="944"/>
                  </a:cubicBezTo>
                  <a:cubicBezTo>
                    <a:pt x="1681" y="956"/>
                    <a:pt x="1683" y="952"/>
                    <a:pt x="1683" y="957"/>
                  </a:cubicBezTo>
                  <a:cubicBezTo>
                    <a:pt x="1684" y="943"/>
                    <a:pt x="1681" y="953"/>
                    <a:pt x="1682" y="937"/>
                  </a:cubicBezTo>
                  <a:cubicBezTo>
                    <a:pt x="1683" y="938"/>
                    <a:pt x="1682" y="952"/>
                    <a:pt x="1684" y="943"/>
                  </a:cubicBezTo>
                  <a:cubicBezTo>
                    <a:pt x="1684" y="937"/>
                    <a:pt x="1683" y="934"/>
                    <a:pt x="1684" y="932"/>
                  </a:cubicBezTo>
                  <a:cubicBezTo>
                    <a:pt x="1685" y="941"/>
                    <a:pt x="1686" y="936"/>
                    <a:pt x="1687" y="927"/>
                  </a:cubicBezTo>
                  <a:cubicBezTo>
                    <a:pt x="1687" y="938"/>
                    <a:pt x="1687" y="935"/>
                    <a:pt x="1689" y="940"/>
                  </a:cubicBezTo>
                  <a:cubicBezTo>
                    <a:pt x="1688" y="941"/>
                    <a:pt x="1688" y="941"/>
                    <a:pt x="1688" y="944"/>
                  </a:cubicBezTo>
                  <a:cubicBezTo>
                    <a:pt x="1689" y="945"/>
                    <a:pt x="1689" y="958"/>
                    <a:pt x="1690" y="960"/>
                  </a:cubicBezTo>
                  <a:cubicBezTo>
                    <a:pt x="1691" y="954"/>
                    <a:pt x="1691" y="948"/>
                    <a:pt x="1692" y="949"/>
                  </a:cubicBezTo>
                  <a:cubicBezTo>
                    <a:pt x="1692" y="954"/>
                    <a:pt x="1691" y="957"/>
                    <a:pt x="1691" y="960"/>
                  </a:cubicBezTo>
                  <a:cubicBezTo>
                    <a:pt x="1694" y="950"/>
                    <a:pt x="1692" y="975"/>
                    <a:pt x="1694" y="965"/>
                  </a:cubicBezTo>
                  <a:cubicBezTo>
                    <a:pt x="1692" y="963"/>
                    <a:pt x="1695" y="956"/>
                    <a:pt x="1696" y="954"/>
                  </a:cubicBezTo>
                  <a:cubicBezTo>
                    <a:pt x="1695" y="970"/>
                    <a:pt x="1697" y="973"/>
                    <a:pt x="1696" y="985"/>
                  </a:cubicBezTo>
                  <a:cubicBezTo>
                    <a:pt x="1696" y="976"/>
                    <a:pt x="1697" y="970"/>
                    <a:pt x="1698" y="966"/>
                  </a:cubicBezTo>
                  <a:cubicBezTo>
                    <a:pt x="1698" y="956"/>
                    <a:pt x="1697" y="944"/>
                    <a:pt x="1699" y="931"/>
                  </a:cubicBezTo>
                  <a:cubicBezTo>
                    <a:pt x="1697" y="931"/>
                    <a:pt x="1697" y="937"/>
                    <a:pt x="1697" y="932"/>
                  </a:cubicBezTo>
                  <a:cubicBezTo>
                    <a:pt x="1696" y="943"/>
                    <a:pt x="1698" y="935"/>
                    <a:pt x="1697" y="949"/>
                  </a:cubicBezTo>
                  <a:cubicBezTo>
                    <a:pt x="1697" y="948"/>
                    <a:pt x="1695" y="955"/>
                    <a:pt x="1695" y="947"/>
                  </a:cubicBezTo>
                  <a:cubicBezTo>
                    <a:pt x="1695" y="942"/>
                    <a:pt x="1696" y="938"/>
                    <a:pt x="1696" y="932"/>
                  </a:cubicBezTo>
                  <a:cubicBezTo>
                    <a:pt x="1694" y="936"/>
                    <a:pt x="1692" y="918"/>
                    <a:pt x="1691" y="899"/>
                  </a:cubicBezTo>
                  <a:cubicBezTo>
                    <a:pt x="1692" y="900"/>
                    <a:pt x="1692" y="904"/>
                    <a:pt x="1693" y="902"/>
                  </a:cubicBezTo>
                  <a:cubicBezTo>
                    <a:pt x="1693" y="889"/>
                    <a:pt x="1691" y="900"/>
                    <a:pt x="1691" y="889"/>
                  </a:cubicBezTo>
                  <a:cubicBezTo>
                    <a:pt x="1692" y="887"/>
                    <a:pt x="1689" y="874"/>
                    <a:pt x="1691" y="874"/>
                  </a:cubicBezTo>
                  <a:cubicBezTo>
                    <a:pt x="1691" y="874"/>
                    <a:pt x="1691" y="878"/>
                    <a:pt x="1692" y="877"/>
                  </a:cubicBezTo>
                  <a:cubicBezTo>
                    <a:pt x="1692" y="868"/>
                    <a:pt x="1691" y="863"/>
                    <a:pt x="1691" y="859"/>
                  </a:cubicBezTo>
                  <a:cubicBezTo>
                    <a:pt x="1689" y="856"/>
                    <a:pt x="1690" y="866"/>
                    <a:pt x="1689" y="868"/>
                  </a:cubicBezTo>
                  <a:cubicBezTo>
                    <a:pt x="1689" y="863"/>
                    <a:pt x="1688" y="862"/>
                    <a:pt x="1688" y="854"/>
                  </a:cubicBezTo>
                  <a:cubicBezTo>
                    <a:pt x="1690" y="852"/>
                    <a:pt x="1690" y="852"/>
                    <a:pt x="1690" y="852"/>
                  </a:cubicBezTo>
                  <a:cubicBezTo>
                    <a:pt x="1690" y="846"/>
                    <a:pt x="1687" y="827"/>
                    <a:pt x="1689" y="826"/>
                  </a:cubicBezTo>
                  <a:cubicBezTo>
                    <a:pt x="1689" y="828"/>
                    <a:pt x="1690" y="830"/>
                    <a:pt x="1689" y="826"/>
                  </a:cubicBezTo>
                  <a:cubicBezTo>
                    <a:pt x="1688" y="827"/>
                    <a:pt x="1687" y="818"/>
                    <a:pt x="1686" y="808"/>
                  </a:cubicBezTo>
                  <a:cubicBezTo>
                    <a:pt x="1684" y="798"/>
                    <a:pt x="1683" y="788"/>
                    <a:pt x="1683" y="788"/>
                  </a:cubicBezTo>
                  <a:cubicBezTo>
                    <a:pt x="1683" y="788"/>
                    <a:pt x="1681" y="780"/>
                    <a:pt x="1679" y="772"/>
                  </a:cubicBezTo>
                  <a:cubicBezTo>
                    <a:pt x="1677" y="763"/>
                    <a:pt x="1675" y="754"/>
                    <a:pt x="1675" y="750"/>
                  </a:cubicBezTo>
                  <a:cubicBezTo>
                    <a:pt x="1677" y="759"/>
                    <a:pt x="1678" y="757"/>
                    <a:pt x="1679" y="767"/>
                  </a:cubicBezTo>
                  <a:cubicBezTo>
                    <a:pt x="1679" y="755"/>
                    <a:pt x="1682" y="778"/>
                    <a:pt x="1683" y="776"/>
                  </a:cubicBezTo>
                  <a:cubicBezTo>
                    <a:pt x="1682" y="767"/>
                    <a:pt x="1680" y="764"/>
                    <a:pt x="1681" y="762"/>
                  </a:cubicBezTo>
                  <a:cubicBezTo>
                    <a:pt x="1681" y="760"/>
                    <a:pt x="1682" y="764"/>
                    <a:pt x="1682" y="769"/>
                  </a:cubicBezTo>
                  <a:cubicBezTo>
                    <a:pt x="1683" y="773"/>
                    <a:pt x="1684" y="777"/>
                    <a:pt x="1684" y="775"/>
                  </a:cubicBezTo>
                  <a:cubicBezTo>
                    <a:pt x="1682" y="765"/>
                    <a:pt x="1682" y="764"/>
                    <a:pt x="1682" y="763"/>
                  </a:cubicBezTo>
                  <a:cubicBezTo>
                    <a:pt x="1683" y="762"/>
                    <a:pt x="1683" y="763"/>
                    <a:pt x="1682" y="756"/>
                  </a:cubicBezTo>
                  <a:cubicBezTo>
                    <a:pt x="1682" y="765"/>
                    <a:pt x="1680" y="759"/>
                    <a:pt x="1677" y="750"/>
                  </a:cubicBezTo>
                  <a:cubicBezTo>
                    <a:pt x="1675" y="742"/>
                    <a:pt x="1673" y="729"/>
                    <a:pt x="1672" y="724"/>
                  </a:cubicBezTo>
                  <a:cubicBezTo>
                    <a:pt x="1675" y="729"/>
                    <a:pt x="1672" y="716"/>
                    <a:pt x="1675" y="725"/>
                  </a:cubicBezTo>
                  <a:cubicBezTo>
                    <a:pt x="1673" y="715"/>
                    <a:pt x="1672" y="716"/>
                    <a:pt x="1670" y="709"/>
                  </a:cubicBezTo>
                  <a:cubicBezTo>
                    <a:pt x="1670" y="713"/>
                    <a:pt x="1671" y="717"/>
                    <a:pt x="1671" y="720"/>
                  </a:cubicBezTo>
                  <a:cubicBezTo>
                    <a:pt x="1670" y="712"/>
                    <a:pt x="1668" y="707"/>
                    <a:pt x="1667" y="707"/>
                  </a:cubicBezTo>
                  <a:cubicBezTo>
                    <a:pt x="1669" y="719"/>
                    <a:pt x="1675" y="737"/>
                    <a:pt x="1677" y="753"/>
                  </a:cubicBezTo>
                  <a:cubicBezTo>
                    <a:pt x="1674" y="739"/>
                    <a:pt x="1672" y="731"/>
                    <a:pt x="1671" y="726"/>
                  </a:cubicBezTo>
                  <a:cubicBezTo>
                    <a:pt x="1669" y="720"/>
                    <a:pt x="1668" y="716"/>
                    <a:pt x="1665" y="709"/>
                  </a:cubicBezTo>
                  <a:cubicBezTo>
                    <a:pt x="1666" y="705"/>
                    <a:pt x="1667" y="716"/>
                    <a:pt x="1668" y="715"/>
                  </a:cubicBezTo>
                  <a:cubicBezTo>
                    <a:pt x="1667" y="707"/>
                    <a:pt x="1663" y="697"/>
                    <a:pt x="1661" y="696"/>
                  </a:cubicBezTo>
                  <a:cubicBezTo>
                    <a:pt x="1663" y="706"/>
                    <a:pt x="1668" y="721"/>
                    <a:pt x="1669" y="732"/>
                  </a:cubicBezTo>
                  <a:cubicBezTo>
                    <a:pt x="1667" y="724"/>
                    <a:pt x="1665" y="719"/>
                    <a:pt x="1665" y="719"/>
                  </a:cubicBezTo>
                  <a:cubicBezTo>
                    <a:pt x="1666" y="727"/>
                    <a:pt x="1669" y="733"/>
                    <a:pt x="1669" y="740"/>
                  </a:cubicBezTo>
                  <a:cubicBezTo>
                    <a:pt x="1667" y="736"/>
                    <a:pt x="1665" y="727"/>
                    <a:pt x="1664" y="721"/>
                  </a:cubicBezTo>
                  <a:cubicBezTo>
                    <a:pt x="1662" y="714"/>
                    <a:pt x="1662" y="710"/>
                    <a:pt x="1664" y="715"/>
                  </a:cubicBezTo>
                  <a:cubicBezTo>
                    <a:pt x="1660" y="697"/>
                    <a:pt x="1659" y="703"/>
                    <a:pt x="1657" y="697"/>
                  </a:cubicBezTo>
                  <a:cubicBezTo>
                    <a:pt x="1660" y="705"/>
                    <a:pt x="1662" y="716"/>
                    <a:pt x="1665" y="726"/>
                  </a:cubicBezTo>
                  <a:cubicBezTo>
                    <a:pt x="1667" y="737"/>
                    <a:pt x="1669" y="747"/>
                    <a:pt x="1670" y="755"/>
                  </a:cubicBezTo>
                  <a:cubicBezTo>
                    <a:pt x="1671" y="749"/>
                    <a:pt x="1675" y="766"/>
                    <a:pt x="1676" y="775"/>
                  </a:cubicBezTo>
                  <a:cubicBezTo>
                    <a:pt x="1676" y="772"/>
                    <a:pt x="1678" y="777"/>
                    <a:pt x="1677" y="769"/>
                  </a:cubicBezTo>
                  <a:cubicBezTo>
                    <a:pt x="1675" y="765"/>
                    <a:pt x="1674" y="764"/>
                    <a:pt x="1672" y="753"/>
                  </a:cubicBezTo>
                  <a:cubicBezTo>
                    <a:pt x="1673" y="755"/>
                    <a:pt x="1674" y="754"/>
                    <a:pt x="1675" y="758"/>
                  </a:cubicBezTo>
                  <a:cubicBezTo>
                    <a:pt x="1676" y="764"/>
                    <a:pt x="1679" y="776"/>
                    <a:pt x="1678" y="776"/>
                  </a:cubicBezTo>
                  <a:cubicBezTo>
                    <a:pt x="1677" y="783"/>
                    <a:pt x="1675" y="770"/>
                    <a:pt x="1673" y="769"/>
                  </a:cubicBezTo>
                  <a:cubicBezTo>
                    <a:pt x="1675" y="777"/>
                    <a:pt x="1674" y="777"/>
                    <a:pt x="1676" y="787"/>
                  </a:cubicBezTo>
                  <a:cubicBezTo>
                    <a:pt x="1677" y="791"/>
                    <a:pt x="1679" y="786"/>
                    <a:pt x="1680" y="802"/>
                  </a:cubicBezTo>
                  <a:cubicBezTo>
                    <a:pt x="1680" y="804"/>
                    <a:pt x="1678" y="801"/>
                    <a:pt x="1680" y="811"/>
                  </a:cubicBezTo>
                  <a:cubicBezTo>
                    <a:pt x="1681" y="821"/>
                    <a:pt x="1680" y="805"/>
                    <a:pt x="1681" y="806"/>
                  </a:cubicBezTo>
                  <a:cubicBezTo>
                    <a:pt x="1683" y="819"/>
                    <a:pt x="1684" y="821"/>
                    <a:pt x="1684" y="838"/>
                  </a:cubicBezTo>
                  <a:cubicBezTo>
                    <a:pt x="1684" y="839"/>
                    <a:pt x="1683" y="834"/>
                    <a:pt x="1682" y="829"/>
                  </a:cubicBezTo>
                  <a:cubicBezTo>
                    <a:pt x="1682" y="824"/>
                    <a:pt x="1681" y="819"/>
                    <a:pt x="1681" y="822"/>
                  </a:cubicBezTo>
                  <a:cubicBezTo>
                    <a:pt x="1682" y="833"/>
                    <a:pt x="1683" y="845"/>
                    <a:pt x="1684" y="857"/>
                  </a:cubicBezTo>
                  <a:cubicBezTo>
                    <a:pt x="1684" y="846"/>
                    <a:pt x="1686" y="849"/>
                    <a:pt x="1687" y="858"/>
                  </a:cubicBezTo>
                  <a:cubicBezTo>
                    <a:pt x="1689" y="867"/>
                    <a:pt x="1690" y="881"/>
                    <a:pt x="1689" y="890"/>
                  </a:cubicBezTo>
                  <a:cubicBezTo>
                    <a:pt x="1688" y="892"/>
                    <a:pt x="1689" y="870"/>
                    <a:pt x="1687" y="877"/>
                  </a:cubicBezTo>
                  <a:cubicBezTo>
                    <a:pt x="1688" y="888"/>
                    <a:pt x="1688" y="893"/>
                    <a:pt x="1688" y="902"/>
                  </a:cubicBezTo>
                  <a:cubicBezTo>
                    <a:pt x="1689" y="900"/>
                    <a:pt x="1689" y="906"/>
                    <a:pt x="1689" y="913"/>
                  </a:cubicBezTo>
                  <a:cubicBezTo>
                    <a:pt x="1689" y="920"/>
                    <a:pt x="1689" y="927"/>
                    <a:pt x="1688" y="927"/>
                  </a:cubicBezTo>
                  <a:cubicBezTo>
                    <a:pt x="1686" y="924"/>
                    <a:pt x="1687" y="921"/>
                    <a:pt x="1687" y="913"/>
                  </a:cubicBezTo>
                  <a:cubicBezTo>
                    <a:pt x="1686" y="923"/>
                    <a:pt x="1684" y="925"/>
                    <a:pt x="1683" y="933"/>
                  </a:cubicBezTo>
                  <a:cubicBezTo>
                    <a:pt x="1683" y="924"/>
                    <a:pt x="1680" y="926"/>
                    <a:pt x="1679" y="936"/>
                  </a:cubicBezTo>
                  <a:cubicBezTo>
                    <a:pt x="1679" y="936"/>
                    <a:pt x="1680" y="934"/>
                    <a:pt x="1680" y="938"/>
                  </a:cubicBezTo>
                  <a:cubicBezTo>
                    <a:pt x="1679" y="939"/>
                    <a:pt x="1680" y="945"/>
                    <a:pt x="1679" y="946"/>
                  </a:cubicBezTo>
                  <a:cubicBezTo>
                    <a:pt x="1679" y="939"/>
                    <a:pt x="1678" y="931"/>
                    <a:pt x="1677" y="930"/>
                  </a:cubicBezTo>
                  <a:cubicBezTo>
                    <a:pt x="1678" y="942"/>
                    <a:pt x="1676" y="935"/>
                    <a:pt x="1676" y="927"/>
                  </a:cubicBezTo>
                  <a:cubicBezTo>
                    <a:pt x="1678" y="921"/>
                    <a:pt x="1678" y="936"/>
                    <a:pt x="1679" y="925"/>
                  </a:cubicBezTo>
                  <a:cubicBezTo>
                    <a:pt x="1678" y="920"/>
                    <a:pt x="1679" y="914"/>
                    <a:pt x="1679" y="904"/>
                  </a:cubicBezTo>
                  <a:cubicBezTo>
                    <a:pt x="1679" y="899"/>
                    <a:pt x="1678" y="899"/>
                    <a:pt x="1678" y="894"/>
                  </a:cubicBezTo>
                  <a:cubicBezTo>
                    <a:pt x="1677" y="889"/>
                    <a:pt x="1677" y="904"/>
                    <a:pt x="1676" y="895"/>
                  </a:cubicBezTo>
                  <a:cubicBezTo>
                    <a:pt x="1676" y="888"/>
                    <a:pt x="1676" y="888"/>
                    <a:pt x="1676" y="888"/>
                  </a:cubicBezTo>
                  <a:cubicBezTo>
                    <a:pt x="1677" y="894"/>
                    <a:pt x="1678" y="890"/>
                    <a:pt x="1678" y="886"/>
                  </a:cubicBezTo>
                  <a:cubicBezTo>
                    <a:pt x="1678" y="882"/>
                    <a:pt x="1678" y="878"/>
                    <a:pt x="1679" y="882"/>
                  </a:cubicBezTo>
                  <a:cubicBezTo>
                    <a:pt x="1679" y="885"/>
                    <a:pt x="1678" y="897"/>
                    <a:pt x="1679" y="896"/>
                  </a:cubicBezTo>
                  <a:cubicBezTo>
                    <a:pt x="1679" y="892"/>
                    <a:pt x="1683" y="899"/>
                    <a:pt x="1682" y="909"/>
                  </a:cubicBezTo>
                  <a:cubicBezTo>
                    <a:pt x="1683" y="912"/>
                    <a:pt x="1682" y="893"/>
                    <a:pt x="1683" y="894"/>
                  </a:cubicBezTo>
                  <a:cubicBezTo>
                    <a:pt x="1683" y="903"/>
                    <a:pt x="1684" y="898"/>
                    <a:pt x="1684" y="891"/>
                  </a:cubicBezTo>
                  <a:cubicBezTo>
                    <a:pt x="1685" y="885"/>
                    <a:pt x="1685" y="876"/>
                    <a:pt x="1686" y="877"/>
                  </a:cubicBezTo>
                  <a:cubicBezTo>
                    <a:pt x="1685" y="876"/>
                    <a:pt x="1686" y="873"/>
                    <a:pt x="1686" y="867"/>
                  </a:cubicBezTo>
                  <a:cubicBezTo>
                    <a:pt x="1685" y="867"/>
                    <a:pt x="1684" y="872"/>
                    <a:pt x="1684" y="877"/>
                  </a:cubicBezTo>
                  <a:cubicBezTo>
                    <a:pt x="1684" y="882"/>
                    <a:pt x="1684" y="887"/>
                    <a:pt x="1682" y="887"/>
                  </a:cubicBezTo>
                  <a:cubicBezTo>
                    <a:pt x="1682" y="869"/>
                    <a:pt x="1680" y="856"/>
                    <a:pt x="1679" y="850"/>
                  </a:cubicBezTo>
                  <a:cubicBezTo>
                    <a:pt x="1679" y="864"/>
                    <a:pt x="1680" y="860"/>
                    <a:pt x="1681" y="870"/>
                  </a:cubicBezTo>
                  <a:cubicBezTo>
                    <a:pt x="1679" y="868"/>
                    <a:pt x="1681" y="885"/>
                    <a:pt x="1679" y="882"/>
                  </a:cubicBezTo>
                  <a:cubicBezTo>
                    <a:pt x="1679" y="875"/>
                    <a:pt x="1678" y="876"/>
                    <a:pt x="1678" y="872"/>
                  </a:cubicBezTo>
                  <a:cubicBezTo>
                    <a:pt x="1679" y="872"/>
                    <a:pt x="1679" y="869"/>
                    <a:pt x="1678" y="865"/>
                  </a:cubicBezTo>
                  <a:cubicBezTo>
                    <a:pt x="1679" y="868"/>
                    <a:pt x="1679" y="868"/>
                    <a:pt x="1679" y="860"/>
                  </a:cubicBezTo>
                  <a:cubicBezTo>
                    <a:pt x="1677" y="856"/>
                    <a:pt x="1676" y="845"/>
                    <a:pt x="1674" y="838"/>
                  </a:cubicBezTo>
                  <a:cubicBezTo>
                    <a:pt x="1673" y="822"/>
                    <a:pt x="1672" y="818"/>
                    <a:pt x="1672" y="809"/>
                  </a:cubicBezTo>
                  <a:cubicBezTo>
                    <a:pt x="1671" y="807"/>
                    <a:pt x="1670" y="806"/>
                    <a:pt x="1669" y="807"/>
                  </a:cubicBezTo>
                  <a:cubicBezTo>
                    <a:pt x="1669" y="798"/>
                    <a:pt x="1666" y="792"/>
                    <a:pt x="1666" y="787"/>
                  </a:cubicBezTo>
                  <a:cubicBezTo>
                    <a:pt x="1667" y="787"/>
                    <a:pt x="1667" y="786"/>
                    <a:pt x="1668" y="789"/>
                  </a:cubicBezTo>
                  <a:cubicBezTo>
                    <a:pt x="1668" y="794"/>
                    <a:pt x="1668" y="793"/>
                    <a:pt x="1668" y="797"/>
                  </a:cubicBezTo>
                  <a:cubicBezTo>
                    <a:pt x="1671" y="803"/>
                    <a:pt x="1674" y="806"/>
                    <a:pt x="1676" y="814"/>
                  </a:cubicBezTo>
                  <a:cubicBezTo>
                    <a:pt x="1678" y="826"/>
                    <a:pt x="1677" y="821"/>
                    <a:pt x="1676" y="815"/>
                  </a:cubicBezTo>
                  <a:cubicBezTo>
                    <a:pt x="1675" y="808"/>
                    <a:pt x="1673" y="798"/>
                    <a:pt x="1674" y="800"/>
                  </a:cubicBezTo>
                  <a:cubicBezTo>
                    <a:pt x="1673" y="798"/>
                    <a:pt x="1671" y="788"/>
                    <a:pt x="1670" y="784"/>
                  </a:cubicBezTo>
                  <a:cubicBezTo>
                    <a:pt x="1670" y="783"/>
                    <a:pt x="1670" y="781"/>
                    <a:pt x="1670" y="779"/>
                  </a:cubicBezTo>
                  <a:cubicBezTo>
                    <a:pt x="1671" y="784"/>
                    <a:pt x="1672" y="792"/>
                    <a:pt x="1673" y="793"/>
                  </a:cubicBezTo>
                  <a:cubicBezTo>
                    <a:pt x="1672" y="787"/>
                    <a:pt x="1671" y="781"/>
                    <a:pt x="1670" y="775"/>
                  </a:cubicBezTo>
                  <a:cubicBezTo>
                    <a:pt x="1669" y="774"/>
                    <a:pt x="1669" y="774"/>
                    <a:pt x="1668" y="777"/>
                  </a:cubicBezTo>
                  <a:cubicBezTo>
                    <a:pt x="1669" y="787"/>
                    <a:pt x="1671" y="791"/>
                    <a:pt x="1671" y="798"/>
                  </a:cubicBezTo>
                  <a:cubicBezTo>
                    <a:pt x="1670" y="797"/>
                    <a:pt x="1670" y="796"/>
                    <a:pt x="1669" y="793"/>
                  </a:cubicBezTo>
                  <a:cubicBezTo>
                    <a:pt x="1670" y="787"/>
                    <a:pt x="1666" y="777"/>
                    <a:pt x="1665" y="768"/>
                  </a:cubicBezTo>
                  <a:cubicBezTo>
                    <a:pt x="1664" y="768"/>
                    <a:pt x="1663" y="760"/>
                    <a:pt x="1661" y="753"/>
                  </a:cubicBezTo>
                  <a:cubicBezTo>
                    <a:pt x="1660" y="745"/>
                    <a:pt x="1658" y="737"/>
                    <a:pt x="1657" y="735"/>
                  </a:cubicBezTo>
                  <a:cubicBezTo>
                    <a:pt x="1656" y="728"/>
                    <a:pt x="1658" y="731"/>
                    <a:pt x="1660" y="732"/>
                  </a:cubicBezTo>
                  <a:cubicBezTo>
                    <a:pt x="1657" y="720"/>
                    <a:pt x="1655" y="726"/>
                    <a:pt x="1652" y="719"/>
                  </a:cubicBezTo>
                  <a:cubicBezTo>
                    <a:pt x="1654" y="719"/>
                    <a:pt x="1649" y="701"/>
                    <a:pt x="1652" y="710"/>
                  </a:cubicBezTo>
                  <a:cubicBezTo>
                    <a:pt x="1648" y="697"/>
                    <a:pt x="1647" y="693"/>
                    <a:pt x="1642" y="682"/>
                  </a:cubicBezTo>
                  <a:cubicBezTo>
                    <a:pt x="1641" y="675"/>
                    <a:pt x="1647" y="696"/>
                    <a:pt x="1644" y="683"/>
                  </a:cubicBezTo>
                  <a:cubicBezTo>
                    <a:pt x="1643" y="684"/>
                    <a:pt x="1640" y="669"/>
                    <a:pt x="1641" y="670"/>
                  </a:cubicBezTo>
                  <a:cubicBezTo>
                    <a:pt x="1645" y="682"/>
                    <a:pt x="1646" y="680"/>
                    <a:pt x="1650" y="691"/>
                  </a:cubicBezTo>
                  <a:cubicBezTo>
                    <a:pt x="1648" y="683"/>
                    <a:pt x="1647" y="678"/>
                    <a:pt x="1645" y="675"/>
                  </a:cubicBezTo>
                  <a:cubicBezTo>
                    <a:pt x="1644" y="671"/>
                    <a:pt x="1643" y="667"/>
                    <a:pt x="1641" y="661"/>
                  </a:cubicBezTo>
                  <a:cubicBezTo>
                    <a:pt x="1641" y="659"/>
                    <a:pt x="1643" y="663"/>
                    <a:pt x="1643" y="662"/>
                  </a:cubicBezTo>
                  <a:cubicBezTo>
                    <a:pt x="1638" y="646"/>
                    <a:pt x="1634" y="638"/>
                    <a:pt x="1631" y="626"/>
                  </a:cubicBezTo>
                  <a:cubicBezTo>
                    <a:pt x="1632" y="628"/>
                    <a:pt x="1634" y="633"/>
                    <a:pt x="1636" y="640"/>
                  </a:cubicBezTo>
                  <a:cubicBezTo>
                    <a:pt x="1639" y="646"/>
                    <a:pt x="1641" y="654"/>
                    <a:pt x="1643" y="658"/>
                  </a:cubicBezTo>
                  <a:cubicBezTo>
                    <a:pt x="1644" y="654"/>
                    <a:pt x="1640" y="643"/>
                    <a:pt x="1644" y="647"/>
                  </a:cubicBezTo>
                  <a:cubicBezTo>
                    <a:pt x="1640" y="635"/>
                    <a:pt x="1635" y="623"/>
                    <a:pt x="1631" y="611"/>
                  </a:cubicBezTo>
                  <a:cubicBezTo>
                    <a:pt x="1631" y="615"/>
                    <a:pt x="1626" y="603"/>
                    <a:pt x="1629" y="613"/>
                  </a:cubicBezTo>
                  <a:cubicBezTo>
                    <a:pt x="1630" y="613"/>
                    <a:pt x="1634" y="622"/>
                    <a:pt x="1633" y="622"/>
                  </a:cubicBezTo>
                  <a:cubicBezTo>
                    <a:pt x="1633" y="622"/>
                    <a:pt x="1626" y="608"/>
                    <a:pt x="1625" y="603"/>
                  </a:cubicBezTo>
                  <a:cubicBezTo>
                    <a:pt x="1627" y="601"/>
                    <a:pt x="1627" y="601"/>
                    <a:pt x="1627" y="601"/>
                  </a:cubicBezTo>
                  <a:cubicBezTo>
                    <a:pt x="1622" y="588"/>
                    <a:pt x="1619" y="585"/>
                    <a:pt x="1616" y="580"/>
                  </a:cubicBezTo>
                  <a:cubicBezTo>
                    <a:pt x="1618" y="587"/>
                    <a:pt x="1624" y="595"/>
                    <a:pt x="1624" y="600"/>
                  </a:cubicBezTo>
                  <a:cubicBezTo>
                    <a:pt x="1622" y="596"/>
                    <a:pt x="1621" y="593"/>
                    <a:pt x="1620" y="590"/>
                  </a:cubicBezTo>
                  <a:cubicBezTo>
                    <a:pt x="1617" y="588"/>
                    <a:pt x="1622" y="599"/>
                    <a:pt x="1626" y="609"/>
                  </a:cubicBezTo>
                  <a:cubicBezTo>
                    <a:pt x="1631" y="620"/>
                    <a:pt x="1635" y="630"/>
                    <a:pt x="1635" y="626"/>
                  </a:cubicBezTo>
                  <a:cubicBezTo>
                    <a:pt x="1636" y="633"/>
                    <a:pt x="1640" y="639"/>
                    <a:pt x="1640" y="643"/>
                  </a:cubicBezTo>
                  <a:cubicBezTo>
                    <a:pt x="1639" y="644"/>
                    <a:pt x="1630" y="617"/>
                    <a:pt x="1635" y="635"/>
                  </a:cubicBezTo>
                  <a:cubicBezTo>
                    <a:pt x="1630" y="621"/>
                    <a:pt x="1628" y="618"/>
                    <a:pt x="1626" y="615"/>
                  </a:cubicBezTo>
                  <a:cubicBezTo>
                    <a:pt x="1624" y="613"/>
                    <a:pt x="1622" y="610"/>
                    <a:pt x="1618" y="598"/>
                  </a:cubicBezTo>
                  <a:cubicBezTo>
                    <a:pt x="1619" y="608"/>
                    <a:pt x="1612" y="587"/>
                    <a:pt x="1602" y="569"/>
                  </a:cubicBezTo>
                  <a:cubicBezTo>
                    <a:pt x="1600" y="568"/>
                    <a:pt x="1610" y="584"/>
                    <a:pt x="1608" y="586"/>
                  </a:cubicBezTo>
                  <a:cubicBezTo>
                    <a:pt x="1602" y="570"/>
                    <a:pt x="1599" y="567"/>
                    <a:pt x="1595" y="558"/>
                  </a:cubicBezTo>
                  <a:cubicBezTo>
                    <a:pt x="1595" y="563"/>
                    <a:pt x="1605" y="579"/>
                    <a:pt x="1606" y="585"/>
                  </a:cubicBezTo>
                  <a:cubicBezTo>
                    <a:pt x="1605" y="587"/>
                    <a:pt x="1603" y="582"/>
                    <a:pt x="1601" y="575"/>
                  </a:cubicBezTo>
                  <a:cubicBezTo>
                    <a:pt x="1598" y="569"/>
                    <a:pt x="1594" y="561"/>
                    <a:pt x="1592" y="558"/>
                  </a:cubicBezTo>
                  <a:cubicBezTo>
                    <a:pt x="1588" y="549"/>
                    <a:pt x="1597" y="558"/>
                    <a:pt x="1588" y="542"/>
                  </a:cubicBezTo>
                  <a:cubicBezTo>
                    <a:pt x="1586" y="541"/>
                    <a:pt x="1590" y="550"/>
                    <a:pt x="1589" y="551"/>
                  </a:cubicBezTo>
                  <a:cubicBezTo>
                    <a:pt x="1584" y="540"/>
                    <a:pt x="1581" y="536"/>
                    <a:pt x="1579" y="532"/>
                  </a:cubicBezTo>
                  <a:cubicBezTo>
                    <a:pt x="1576" y="528"/>
                    <a:pt x="1574" y="524"/>
                    <a:pt x="1567" y="513"/>
                  </a:cubicBezTo>
                  <a:cubicBezTo>
                    <a:pt x="1568" y="512"/>
                    <a:pt x="1566" y="508"/>
                    <a:pt x="1567" y="508"/>
                  </a:cubicBezTo>
                  <a:cubicBezTo>
                    <a:pt x="1569" y="511"/>
                    <a:pt x="1571" y="513"/>
                    <a:pt x="1573" y="516"/>
                  </a:cubicBezTo>
                  <a:cubicBezTo>
                    <a:pt x="1576" y="522"/>
                    <a:pt x="1580" y="533"/>
                    <a:pt x="1585" y="541"/>
                  </a:cubicBezTo>
                  <a:cubicBezTo>
                    <a:pt x="1581" y="530"/>
                    <a:pt x="1584" y="533"/>
                    <a:pt x="1582" y="528"/>
                  </a:cubicBezTo>
                  <a:cubicBezTo>
                    <a:pt x="1581" y="530"/>
                    <a:pt x="1572" y="512"/>
                    <a:pt x="1569" y="504"/>
                  </a:cubicBezTo>
                  <a:cubicBezTo>
                    <a:pt x="1567" y="503"/>
                    <a:pt x="1563" y="497"/>
                    <a:pt x="1557" y="488"/>
                  </a:cubicBezTo>
                  <a:cubicBezTo>
                    <a:pt x="1556" y="489"/>
                    <a:pt x="1561" y="496"/>
                    <a:pt x="1559" y="497"/>
                  </a:cubicBezTo>
                  <a:cubicBezTo>
                    <a:pt x="1557" y="493"/>
                    <a:pt x="1551" y="484"/>
                    <a:pt x="1545" y="476"/>
                  </a:cubicBezTo>
                  <a:cubicBezTo>
                    <a:pt x="1540" y="468"/>
                    <a:pt x="1535" y="460"/>
                    <a:pt x="1535" y="459"/>
                  </a:cubicBezTo>
                  <a:cubicBezTo>
                    <a:pt x="1540" y="466"/>
                    <a:pt x="1543" y="468"/>
                    <a:pt x="1543" y="466"/>
                  </a:cubicBezTo>
                  <a:cubicBezTo>
                    <a:pt x="1543" y="464"/>
                    <a:pt x="1542" y="459"/>
                    <a:pt x="1538" y="453"/>
                  </a:cubicBezTo>
                  <a:cubicBezTo>
                    <a:pt x="1543" y="464"/>
                    <a:pt x="1529" y="443"/>
                    <a:pt x="1534" y="454"/>
                  </a:cubicBezTo>
                  <a:cubicBezTo>
                    <a:pt x="1535" y="453"/>
                    <a:pt x="1537" y="455"/>
                    <a:pt x="1539" y="458"/>
                  </a:cubicBezTo>
                  <a:cubicBezTo>
                    <a:pt x="1540" y="467"/>
                    <a:pt x="1530" y="449"/>
                    <a:pt x="1533" y="457"/>
                  </a:cubicBezTo>
                  <a:cubicBezTo>
                    <a:pt x="1525" y="446"/>
                    <a:pt x="1517" y="435"/>
                    <a:pt x="1509" y="424"/>
                  </a:cubicBezTo>
                  <a:cubicBezTo>
                    <a:pt x="1515" y="429"/>
                    <a:pt x="1506" y="419"/>
                    <a:pt x="1508" y="419"/>
                  </a:cubicBezTo>
                  <a:cubicBezTo>
                    <a:pt x="1511" y="422"/>
                    <a:pt x="1514" y="426"/>
                    <a:pt x="1516" y="430"/>
                  </a:cubicBezTo>
                  <a:cubicBezTo>
                    <a:pt x="1518" y="428"/>
                    <a:pt x="1511" y="419"/>
                    <a:pt x="1509" y="417"/>
                  </a:cubicBezTo>
                  <a:cubicBezTo>
                    <a:pt x="1509" y="415"/>
                    <a:pt x="1515" y="423"/>
                    <a:pt x="1518" y="425"/>
                  </a:cubicBezTo>
                  <a:cubicBezTo>
                    <a:pt x="1512" y="418"/>
                    <a:pt x="1513" y="418"/>
                    <a:pt x="1508" y="411"/>
                  </a:cubicBezTo>
                  <a:cubicBezTo>
                    <a:pt x="1510" y="417"/>
                    <a:pt x="1503" y="409"/>
                    <a:pt x="1498" y="405"/>
                  </a:cubicBezTo>
                  <a:cubicBezTo>
                    <a:pt x="1501" y="409"/>
                    <a:pt x="1506" y="414"/>
                    <a:pt x="1506" y="416"/>
                  </a:cubicBezTo>
                  <a:cubicBezTo>
                    <a:pt x="1500" y="411"/>
                    <a:pt x="1494" y="402"/>
                    <a:pt x="1494" y="399"/>
                  </a:cubicBezTo>
                  <a:cubicBezTo>
                    <a:pt x="1490" y="399"/>
                    <a:pt x="1477" y="384"/>
                    <a:pt x="1463" y="369"/>
                  </a:cubicBezTo>
                  <a:cubicBezTo>
                    <a:pt x="1468" y="371"/>
                    <a:pt x="1458" y="361"/>
                    <a:pt x="1457" y="359"/>
                  </a:cubicBezTo>
                  <a:cubicBezTo>
                    <a:pt x="1460" y="361"/>
                    <a:pt x="1466" y="366"/>
                    <a:pt x="1471" y="373"/>
                  </a:cubicBezTo>
                  <a:cubicBezTo>
                    <a:pt x="1477" y="379"/>
                    <a:pt x="1482" y="387"/>
                    <a:pt x="1487" y="391"/>
                  </a:cubicBezTo>
                  <a:cubicBezTo>
                    <a:pt x="1484" y="387"/>
                    <a:pt x="1485" y="387"/>
                    <a:pt x="1490" y="392"/>
                  </a:cubicBezTo>
                  <a:cubicBezTo>
                    <a:pt x="1491" y="390"/>
                    <a:pt x="1476" y="373"/>
                    <a:pt x="1487" y="382"/>
                  </a:cubicBezTo>
                  <a:cubicBezTo>
                    <a:pt x="1482" y="376"/>
                    <a:pt x="1478" y="372"/>
                    <a:pt x="1476" y="368"/>
                  </a:cubicBezTo>
                  <a:cubicBezTo>
                    <a:pt x="1476" y="370"/>
                    <a:pt x="1475" y="370"/>
                    <a:pt x="1473" y="368"/>
                  </a:cubicBezTo>
                  <a:cubicBezTo>
                    <a:pt x="1479" y="375"/>
                    <a:pt x="1478" y="373"/>
                    <a:pt x="1482" y="379"/>
                  </a:cubicBezTo>
                  <a:cubicBezTo>
                    <a:pt x="1474" y="372"/>
                    <a:pt x="1487" y="390"/>
                    <a:pt x="1480" y="383"/>
                  </a:cubicBezTo>
                  <a:cubicBezTo>
                    <a:pt x="1480" y="377"/>
                    <a:pt x="1471" y="375"/>
                    <a:pt x="1465" y="364"/>
                  </a:cubicBezTo>
                  <a:cubicBezTo>
                    <a:pt x="1474" y="375"/>
                    <a:pt x="1463" y="359"/>
                    <a:pt x="1470" y="366"/>
                  </a:cubicBezTo>
                  <a:cubicBezTo>
                    <a:pt x="1466" y="362"/>
                    <a:pt x="1463" y="358"/>
                    <a:pt x="1459" y="354"/>
                  </a:cubicBezTo>
                  <a:cubicBezTo>
                    <a:pt x="1457" y="354"/>
                    <a:pt x="1462" y="359"/>
                    <a:pt x="1458" y="355"/>
                  </a:cubicBezTo>
                  <a:cubicBezTo>
                    <a:pt x="1455" y="352"/>
                    <a:pt x="1452" y="349"/>
                    <a:pt x="1449" y="345"/>
                  </a:cubicBezTo>
                  <a:cubicBezTo>
                    <a:pt x="1449" y="344"/>
                    <a:pt x="1450" y="344"/>
                    <a:pt x="1447" y="341"/>
                  </a:cubicBezTo>
                  <a:cubicBezTo>
                    <a:pt x="1445" y="339"/>
                    <a:pt x="1443" y="339"/>
                    <a:pt x="1437" y="333"/>
                  </a:cubicBezTo>
                  <a:cubicBezTo>
                    <a:pt x="1437" y="332"/>
                    <a:pt x="1435" y="330"/>
                    <a:pt x="1435" y="329"/>
                  </a:cubicBezTo>
                  <a:cubicBezTo>
                    <a:pt x="1436" y="329"/>
                    <a:pt x="1443" y="337"/>
                    <a:pt x="1443" y="334"/>
                  </a:cubicBezTo>
                  <a:cubicBezTo>
                    <a:pt x="1437" y="331"/>
                    <a:pt x="1426" y="318"/>
                    <a:pt x="1430" y="324"/>
                  </a:cubicBezTo>
                  <a:cubicBezTo>
                    <a:pt x="1425" y="318"/>
                    <a:pt x="1421" y="316"/>
                    <a:pt x="1422" y="319"/>
                  </a:cubicBezTo>
                  <a:cubicBezTo>
                    <a:pt x="1413" y="311"/>
                    <a:pt x="1411" y="310"/>
                    <a:pt x="1407" y="305"/>
                  </a:cubicBezTo>
                  <a:cubicBezTo>
                    <a:pt x="1406" y="306"/>
                    <a:pt x="1405" y="305"/>
                    <a:pt x="1401" y="303"/>
                  </a:cubicBezTo>
                  <a:cubicBezTo>
                    <a:pt x="1398" y="300"/>
                    <a:pt x="1396" y="297"/>
                    <a:pt x="1396" y="297"/>
                  </a:cubicBezTo>
                  <a:cubicBezTo>
                    <a:pt x="1404" y="305"/>
                    <a:pt x="1404" y="300"/>
                    <a:pt x="1414" y="312"/>
                  </a:cubicBezTo>
                  <a:cubicBezTo>
                    <a:pt x="1414" y="310"/>
                    <a:pt x="1409" y="306"/>
                    <a:pt x="1404" y="301"/>
                  </a:cubicBezTo>
                  <a:cubicBezTo>
                    <a:pt x="1400" y="297"/>
                    <a:pt x="1395" y="293"/>
                    <a:pt x="1394" y="293"/>
                  </a:cubicBezTo>
                  <a:cubicBezTo>
                    <a:pt x="1395" y="293"/>
                    <a:pt x="1384" y="285"/>
                    <a:pt x="1384" y="283"/>
                  </a:cubicBezTo>
                  <a:cubicBezTo>
                    <a:pt x="1390" y="287"/>
                    <a:pt x="1389" y="288"/>
                    <a:pt x="1397" y="294"/>
                  </a:cubicBezTo>
                  <a:cubicBezTo>
                    <a:pt x="1399" y="294"/>
                    <a:pt x="1402" y="297"/>
                    <a:pt x="1410" y="305"/>
                  </a:cubicBezTo>
                  <a:cubicBezTo>
                    <a:pt x="1411" y="304"/>
                    <a:pt x="1415" y="304"/>
                    <a:pt x="1408" y="297"/>
                  </a:cubicBezTo>
                  <a:cubicBezTo>
                    <a:pt x="1406" y="297"/>
                    <a:pt x="1407" y="301"/>
                    <a:pt x="1395" y="290"/>
                  </a:cubicBezTo>
                  <a:cubicBezTo>
                    <a:pt x="1395" y="289"/>
                    <a:pt x="1387" y="279"/>
                    <a:pt x="1398" y="288"/>
                  </a:cubicBezTo>
                  <a:cubicBezTo>
                    <a:pt x="1397" y="285"/>
                    <a:pt x="1391" y="282"/>
                    <a:pt x="1396" y="283"/>
                  </a:cubicBezTo>
                  <a:cubicBezTo>
                    <a:pt x="1387" y="276"/>
                    <a:pt x="1392" y="282"/>
                    <a:pt x="1382" y="273"/>
                  </a:cubicBezTo>
                  <a:cubicBezTo>
                    <a:pt x="1385" y="274"/>
                    <a:pt x="1389" y="277"/>
                    <a:pt x="1393" y="279"/>
                  </a:cubicBezTo>
                  <a:cubicBezTo>
                    <a:pt x="1388" y="274"/>
                    <a:pt x="1375" y="266"/>
                    <a:pt x="1374" y="264"/>
                  </a:cubicBezTo>
                  <a:cubicBezTo>
                    <a:pt x="1379" y="266"/>
                    <a:pt x="1386" y="270"/>
                    <a:pt x="1380" y="264"/>
                  </a:cubicBezTo>
                  <a:cubicBezTo>
                    <a:pt x="1390" y="272"/>
                    <a:pt x="1392" y="272"/>
                    <a:pt x="1393" y="272"/>
                  </a:cubicBezTo>
                  <a:cubicBezTo>
                    <a:pt x="1395" y="272"/>
                    <a:pt x="1396" y="271"/>
                    <a:pt x="1402" y="277"/>
                  </a:cubicBezTo>
                  <a:cubicBezTo>
                    <a:pt x="1397" y="273"/>
                    <a:pt x="1391" y="267"/>
                    <a:pt x="1392" y="266"/>
                  </a:cubicBezTo>
                  <a:cubicBezTo>
                    <a:pt x="1402" y="274"/>
                    <a:pt x="1407" y="280"/>
                    <a:pt x="1413" y="286"/>
                  </a:cubicBezTo>
                  <a:cubicBezTo>
                    <a:pt x="1401" y="277"/>
                    <a:pt x="1407" y="284"/>
                    <a:pt x="1412" y="290"/>
                  </a:cubicBezTo>
                  <a:cubicBezTo>
                    <a:pt x="1401" y="281"/>
                    <a:pt x="1391" y="274"/>
                    <a:pt x="1383" y="269"/>
                  </a:cubicBezTo>
                  <a:cubicBezTo>
                    <a:pt x="1394" y="280"/>
                    <a:pt x="1401" y="286"/>
                    <a:pt x="1406" y="292"/>
                  </a:cubicBezTo>
                  <a:cubicBezTo>
                    <a:pt x="1403" y="290"/>
                    <a:pt x="1400" y="287"/>
                    <a:pt x="1401" y="289"/>
                  </a:cubicBezTo>
                  <a:cubicBezTo>
                    <a:pt x="1407" y="295"/>
                    <a:pt x="1409" y="297"/>
                    <a:pt x="1411" y="299"/>
                  </a:cubicBezTo>
                  <a:cubicBezTo>
                    <a:pt x="1414" y="301"/>
                    <a:pt x="1416" y="303"/>
                    <a:pt x="1423" y="311"/>
                  </a:cubicBezTo>
                  <a:cubicBezTo>
                    <a:pt x="1420" y="308"/>
                    <a:pt x="1418" y="308"/>
                    <a:pt x="1418" y="309"/>
                  </a:cubicBezTo>
                  <a:cubicBezTo>
                    <a:pt x="1421" y="312"/>
                    <a:pt x="1424" y="316"/>
                    <a:pt x="1430" y="322"/>
                  </a:cubicBezTo>
                  <a:cubicBezTo>
                    <a:pt x="1429" y="318"/>
                    <a:pt x="1435" y="325"/>
                    <a:pt x="1436" y="324"/>
                  </a:cubicBezTo>
                  <a:cubicBezTo>
                    <a:pt x="1433" y="320"/>
                    <a:pt x="1428" y="316"/>
                    <a:pt x="1426" y="313"/>
                  </a:cubicBezTo>
                  <a:cubicBezTo>
                    <a:pt x="1431" y="315"/>
                    <a:pt x="1443" y="328"/>
                    <a:pt x="1446" y="331"/>
                  </a:cubicBezTo>
                  <a:cubicBezTo>
                    <a:pt x="1444" y="328"/>
                    <a:pt x="1445" y="328"/>
                    <a:pt x="1449" y="333"/>
                  </a:cubicBezTo>
                  <a:cubicBezTo>
                    <a:pt x="1447" y="329"/>
                    <a:pt x="1445" y="325"/>
                    <a:pt x="1442" y="321"/>
                  </a:cubicBezTo>
                  <a:cubicBezTo>
                    <a:pt x="1437" y="317"/>
                    <a:pt x="1445" y="326"/>
                    <a:pt x="1440" y="321"/>
                  </a:cubicBezTo>
                  <a:cubicBezTo>
                    <a:pt x="1429" y="310"/>
                    <a:pt x="1436" y="314"/>
                    <a:pt x="1433" y="311"/>
                  </a:cubicBezTo>
                  <a:cubicBezTo>
                    <a:pt x="1432" y="311"/>
                    <a:pt x="1425" y="307"/>
                    <a:pt x="1420" y="304"/>
                  </a:cubicBezTo>
                  <a:cubicBezTo>
                    <a:pt x="1415" y="300"/>
                    <a:pt x="1411" y="297"/>
                    <a:pt x="1417" y="300"/>
                  </a:cubicBezTo>
                  <a:cubicBezTo>
                    <a:pt x="1411" y="294"/>
                    <a:pt x="1411" y="296"/>
                    <a:pt x="1404" y="289"/>
                  </a:cubicBezTo>
                  <a:cubicBezTo>
                    <a:pt x="1405" y="288"/>
                    <a:pt x="1404" y="286"/>
                    <a:pt x="1401" y="284"/>
                  </a:cubicBezTo>
                  <a:cubicBezTo>
                    <a:pt x="1416" y="297"/>
                    <a:pt x="1416" y="295"/>
                    <a:pt x="1420" y="297"/>
                  </a:cubicBezTo>
                  <a:cubicBezTo>
                    <a:pt x="1424" y="301"/>
                    <a:pt x="1422" y="300"/>
                    <a:pt x="1428" y="305"/>
                  </a:cubicBezTo>
                  <a:cubicBezTo>
                    <a:pt x="1429" y="305"/>
                    <a:pt x="1433" y="308"/>
                    <a:pt x="1437" y="312"/>
                  </a:cubicBezTo>
                  <a:cubicBezTo>
                    <a:pt x="1441" y="316"/>
                    <a:pt x="1445" y="320"/>
                    <a:pt x="1446" y="320"/>
                  </a:cubicBezTo>
                  <a:cubicBezTo>
                    <a:pt x="1445" y="320"/>
                    <a:pt x="1439" y="313"/>
                    <a:pt x="1435" y="309"/>
                  </a:cubicBezTo>
                  <a:cubicBezTo>
                    <a:pt x="1431" y="305"/>
                    <a:pt x="1429" y="302"/>
                    <a:pt x="1439" y="310"/>
                  </a:cubicBezTo>
                  <a:cubicBezTo>
                    <a:pt x="1435" y="306"/>
                    <a:pt x="1430" y="302"/>
                    <a:pt x="1426" y="298"/>
                  </a:cubicBezTo>
                  <a:cubicBezTo>
                    <a:pt x="1422" y="296"/>
                    <a:pt x="1425" y="301"/>
                    <a:pt x="1415" y="292"/>
                  </a:cubicBezTo>
                  <a:cubicBezTo>
                    <a:pt x="1416" y="290"/>
                    <a:pt x="1416" y="288"/>
                    <a:pt x="1414" y="283"/>
                  </a:cubicBezTo>
                  <a:cubicBezTo>
                    <a:pt x="1418" y="287"/>
                    <a:pt x="1422" y="291"/>
                    <a:pt x="1427" y="295"/>
                  </a:cubicBezTo>
                  <a:cubicBezTo>
                    <a:pt x="1426" y="295"/>
                    <a:pt x="1422" y="292"/>
                    <a:pt x="1421" y="292"/>
                  </a:cubicBezTo>
                  <a:cubicBezTo>
                    <a:pt x="1426" y="296"/>
                    <a:pt x="1429" y="302"/>
                    <a:pt x="1431" y="302"/>
                  </a:cubicBezTo>
                  <a:cubicBezTo>
                    <a:pt x="1429" y="295"/>
                    <a:pt x="1419" y="288"/>
                    <a:pt x="1411" y="279"/>
                  </a:cubicBezTo>
                  <a:cubicBezTo>
                    <a:pt x="1411" y="277"/>
                    <a:pt x="1419" y="285"/>
                    <a:pt x="1419" y="285"/>
                  </a:cubicBezTo>
                  <a:cubicBezTo>
                    <a:pt x="1408" y="276"/>
                    <a:pt x="1416" y="281"/>
                    <a:pt x="1406" y="272"/>
                  </a:cubicBezTo>
                  <a:cubicBezTo>
                    <a:pt x="1398" y="269"/>
                    <a:pt x="1382" y="258"/>
                    <a:pt x="1362" y="242"/>
                  </a:cubicBezTo>
                  <a:cubicBezTo>
                    <a:pt x="1367" y="245"/>
                    <a:pt x="1360" y="239"/>
                    <a:pt x="1362" y="238"/>
                  </a:cubicBezTo>
                  <a:cubicBezTo>
                    <a:pt x="1371" y="245"/>
                    <a:pt x="1386" y="257"/>
                    <a:pt x="1387" y="258"/>
                  </a:cubicBezTo>
                  <a:cubicBezTo>
                    <a:pt x="1386" y="256"/>
                    <a:pt x="1384" y="255"/>
                    <a:pt x="1382" y="251"/>
                  </a:cubicBezTo>
                  <a:cubicBezTo>
                    <a:pt x="1386" y="255"/>
                    <a:pt x="1396" y="263"/>
                    <a:pt x="1398" y="264"/>
                  </a:cubicBezTo>
                  <a:cubicBezTo>
                    <a:pt x="1396" y="262"/>
                    <a:pt x="1395" y="261"/>
                    <a:pt x="1396" y="260"/>
                  </a:cubicBezTo>
                  <a:cubicBezTo>
                    <a:pt x="1386" y="252"/>
                    <a:pt x="1382" y="250"/>
                    <a:pt x="1377" y="247"/>
                  </a:cubicBezTo>
                  <a:cubicBezTo>
                    <a:pt x="1372" y="245"/>
                    <a:pt x="1368" y="242"/>
                    <a:pt x="1356" y="233"/>
                  </a:cubicBezTo>
                  <a:cubicBezTo>
                    <a:pt x="1358" y="237"/>
                    <a:pt x="1349" y="230"/>
                    <a:pt x="1356" y="239"/>
                  </a:cubicBezTo>
                  <a:cubicBezTo>
                    <a:pt x="1343" y="230"/>
                    <a:pt x="1324" y="217"/>
                    <a:pt x="1305" y="205"/>
                  </a:cubicBezTo>
                  <a:cubicBezTo>
                    <a:pt x="1286" y="193"/>
                    <a:pt x="1267" y="183"/>
                    <a:pt x="1253" y="177"/>
                  </a:cubicBezTo>
                  <a:cubicBezTo>
                    <a:pt x="1260" y="181"/>
                    <a:pt x="1269" y="185"/>
                    <a:pt x="1278" y="190"/>
                  </a:cubicBezTo>
                  <a:cubicBezTo>
                    <a:pt x="1286" y="195"/>
                    <a:pt x="1294" y="199"/>
                    <a:pt x="1298" y="203"/>
                  </a:cubicBezTo>
                  <a:cubicBezTo>
                    <a:pt x="1297" y="203"/>
                    <a:pt x="1292" y="200"/>
                    <a:pt x="1286" y="197"/>
                  </a:cubicBezTo>
                  <a:cubicBezTo>
                    <a:pt x="1280" y="193"/>
                    <a:pt x="1274" y="190"/>
                    <a:pt x="1271" y="188"/>
                  </a:cubicBezTo>
                  <a:cubicBezTo>
                    <a:pt x="1272" y="190"/>
                    <a:pt x="1266" y="187"/>
                    <a:pt x="1262" y="186"/>
                  </a:cubicBezTo>
                  <a:cubicBezTo>
                    <a:pt x="1250" y="179"/>
                    <a:pt x="1242" y="175"/>
                    <a:pt x="1235" y="173"/>
                  </a:cubicBezTo>
                  <a:cubicBezTo>
                    <a:pt x="1235" y="170"/>
                    <a:pt x="1235" y="170"/>
                    <a:pt x="1235" y="170"/>
                  </a:cubicBezTo>
                  <a:cubicBezTo>
                    <a:pt x="1219" y="162"/>
                    <a:pt x="1227" y="170"/>
                    <a:pt x="1223" y="169"/>
                  </a:cubicBezTo>
                  <a:cubicBezTo>
                    <a:pt x="1227" y="171"/>
                    <a:pt x="1239" y="177"/>
                    <a:pt x="1238" y="176"/>
                  </a:cubicBezTo>
                  <a:cubicBezTo>
                    <a:pt x="1234" y="174"/>
                    <a:pt x="1231" y="172"/>
                    <a:pt x="1229" y="170"/>
                  </a:cubicBezTo>
                  <a:cubicBezTo>
                    <a:pt x="1240" y="176"/>
                    <a:pt x="1248" y="180"/>
                    <a:pt x="1238" y="176"/>
                  </a:cubicBezTo>
                  <a:cubicBezTo>
                    <a:pt x="1240" y="177"/>
                    <a:pt x="1245" y="180"/>
                    <a:pt x="1251" y="183"/>
                  </a:cubicBezTo>
                  <a:cubicBezTo>
                    <a:pt x="1256" y="186"/>
                    <a:pt x="1261" y="189"/>
                    <a:pt x="1262" y="190"/>
                  </a:cubicBezTo>
                  <a:cubicBezTo>
                    <a:pt x="1253" y="186"/>
                    <a:pt x="1254" y="187"/>
                    <a:pt x="1244" y="183"/>
                  </a:cubicBezTo>
                  <a:cubicBezTo>
                    <a:pt x="1246" y="184"/>
                    <a:pt x="1257" y="189"/>
                    <a:pt x="1265" y="194"/>
                  </a:cubicBezTo>
                  <a:cubicBezTo>
                    <a:pt x="1272" y="198"/>
                    <a:pt x="1278" y="202"/>
                    <a:pt x="1269" y="198"/>
                  </a:cubicBezTo>
                  <a:cubicBezTo>
                    <a:pt x="1282" y="207"/>
                    <a:pt x="1305" y="218"/>
                    <a:pt x="1324" y="233"/>
                  </a:cubicBezTo>
                  <a:cubicBezTo>
                    <a:pt x="1316" y="228"/>
                    <a:pt x="1319" y="230"/>
                    <a:pt x="1324" y="234"/>
                  </a:cubicBezTo>
                  <a:cubicBezTo>
                    <a:pt x="1328" y="237"/>
                    <a:pt x="1334" y="241"/>
                    <a:pt x="1332" y="241"/>
                  </a:cubicBezTo>
                  <a:cubicBezTo>
                    <a:pt x="1328" y="237"/>
                    <a:pt x="1321" y="233"/>
                    <a:pt x="1318" y="232"/>
                  </a:cubicBezTo>
                  <a:cubicBezTo>
                    <a:pt x="1326" y="238"/>
                    <a:pt x="1342" y="248"/>
                    <a:pt x="1338" y="247"/>
                  </a:cubicBezTo>
                  <a:cubicBezTo>
                    <a:pt x="1345" y="252"/>
                    <a:pt x="1349" y="255"/>
                    <a:pt x="1352" y="256"/>
                  </a:cubicBezTo>
                  <a:cubicBezTo>
                    <a:pt x="1343" y="250"/>
                    <a:pt x="1348" y="252"/>
                    <a:pt x="1346" y="248"/>
                  </a:cubicBezTo>
                  <a:cubicBezTo>
                    <a:pt x="1354" y="253"/>
                    <a:pt x="1356" y="253"/>
                    <a:pt x="1358" y="254"/>
                  </a:cubicBezTo>
                  <a:cubicBezTo>
                    <a:pt x="1360" y="254"/>
                    <a:pt x="1363" y="254"/>
                    <a:pt x="1372" y="261"/>
                  </a:cubicBezTo>
                  <a:cubicBezTo>
                    <a:pt x="1376" y="267"/>
                    <a:pt x="1376" y="270"/>
                    <a:pt x="1376" y="272"/>
                  </a:cubicBezTo>
                  <a:cubicBezTo>
                    <a:pt x="1376" y="275"/>
                    <a:pt x="1376" y="277"/>
                    <a:pt x="1381" y="283"/>
                  </a:cubicBezTo>
                  <a:cubicBezTo>
                    <a:pt x="1372" y="276"/>
                    <a:pt x="1375" y="278"/>
                    <a:pt x="1365" y="271"/>
                  </a:cubicBezTo>
                  <a:cubicBezTo>
                    <a:pt x="1366" y="271"/>
                    <a:pt x="1369" y="273"/>
                    <a:pt x="1368" y="270"/>
                  </a:cubicBezTo>
                  <a:cubicBezTo>
                    <a:pt x="1358" y="263"/>
                    <a:pt x="1360" y="266"/>
                    <a:pt x="1351" y="260"/>
                  </a:cubicBezTo>
                  <a:cubicBezTo>
                    <a:pt x="1349" y="256"/>
                    <a:pt x="1366" y="269"/>
                    <a:pt x="1360" y="264"/>
                  </a:cubicBezTo>
                  <a:cubicBezTo>
                    <a:pt x="1342" y="251"/>
                    <a:pt x="1342" y="251"/>
                    <a:pt x="1342" y="251"/>
                  </a:cubicBezTo>
                  <a:cubicBezTo>
                    <a:pt x="1334" y="246"/>
                    <a:pt x="1327" y="241"/>
                    <a:pt x="1324" y="238"/>
                  </a:cubicBezTo>
                  <a:cubicBezTo>
                    <a:pt x="1327" y="240"/>
                    <a:pt x="1332" y="243"/>
                    <a:pt x="1332" y="243"/>
                  </a:cubicBezTo>
                  <a:cubicBezTo>
                    <a:pt x="1324" y="238"/>
                    <a:pt x="1325" y="237"/>
                    <a:pt x="1318" y="233"/>
                  </a:cubicBezTo>
                  <a:cubicBezTo>
                    <a:pt x="1319" y="235"/>
                    <a:pt x="1312" y="230"/>
                    <a:pt x="1304" y="225"/>
                  </a:cubicBezTo>
                  <a:cubicBezTo>
                    <a:pt x="1305" y="227"/>
                    <a:pt x="1301" y="226"/>
                    <a:pt x="1297" y="223"/>
                  </a:cubicBezTo>
                  <a:cubicBezTo>
                    <a:pt x="1292" y="221"/>
                    <a:pt x="1287" y="217"/>
                    <a:pt x="1286" y="216"/>
                  </a:cubicBezTo>
                  <a:cubicBezTo>
                    <a:pt x="1299" y="224"/>
                    <a:pt x="1293" y="216"/>
                    <a:pt x="1301" y="220"/>
                  </a:cubicBezTo>
                  <a:cubicBezTo>
                    <a:pt x="1288" y="211"/>
                    <a:pt x="1293" y="217"/>
                    <a:pt x="1292" y="218"/>
                  </a:cubicBezTo>
                  <a:cubicBezTo>
                    <a:pt x="1285" y="213"/>
                    <a:pt x="1284" y="213"/>
                    <a:pt x="1283" y="214"/>
                  </a:cubicBezTo>
                  <a:cubicBezTo>
                    <a:pt x="1283" y="214"/>
                    <a:pt x="1282" y="215"/>
                    <a:pt x="1275" y="210"/>
                  </a:cubicBezTo>
                  <a:cubicBezTo>
                    <a:pt x="1284" y="213"/>
                    <a:pt x="1269" y="204"/>
                    <a:pt x="1269" y="203"/>
                  </a:cubicBezTo>
                  <a:cubicBezTo>
                    <a:pt x="1277" y="208"/>
                    <a:pt x="1276" y="206"/>
                    <a:pt x="1283" y="211"/>
                  </a:cubicBezTo>
                  <a:cubicBezTo>
                    <a:pt x="1279" y="205"/>
                    <a:pt x="1292" y="216"/>
                    <a:pt x="1292" y="213"/>
                  </a:cubicBezTo>
                  <a:cubicBezTo>
                    <a:pt x="1286" y="209"/>
                    <a:pt x="1277" y="203"/>
                    <a:pt x="1267" y="198"/>
                  </a:cubicBezTo>
                  <a:cubicBezTo>
                    <a:pt x="1258" y="193"/>
                    <a:pt x="1248" y="188"/>
                    <a:pt x="1242" y="185"/>
                  </a:cubicBezTo>
                  <a:cubicBezTo>
                    <a:pt x="1241" y="185"/>
                    <a:pt x="1246" y="188"/>
                    <a:pt x="1248" y="190"/>
                  </a:cubicBezTo>
                  <a:cubicBezTo>
                    <a:pt x="1244" y="188"/>
                    <a:pt x="1239" y="185"/>
                    <a:pt x="1239" y="186"/>
                  </a:cubicBezTo>
                  <a:cubicBezTo>
                    <a:pt x="1246" y="189"/>
                    <a:pt x="1253" y="193"/>
                    <a:pt x="1260" y="197"/>
                  </a:cubicBezTo>
                  <a:cubicBezTo>
                    <a:pt x="1261" y="196"/>
                    <a:pt x="1256" y="193"/>
                    <a:pt x="1254" y="192"/>
                  </a:cubicBezTo>
                  <a:cubicBezTo>
                    <a:pt x="1258" y="193"/>
                    <a:pt x="1272" y="201"/>
                    <a:pt x="1272" y="202"/>
                  </a:cubicBezTo>
                  <a:cubicBezTo>
                    <a:pt x="1271" y="202"/>
                    <a:pt x="1266" y="200"/>
                    <a:pt x="1261" y="198"/>
                  </a:cubicBezTo>
                  <a:cubicBezTo>
                    <a:pt x="1257" y="196"/>
                    <a:pt x="1253" y="194"/>
                    <a:pt x="1254" y="195"/>
                  </a:cubicBezTo>
                  <a:cubicBezTo>
                    <a:pt x="1258" y="198"/>
                    <a:pt x="1265" y="201"/>
                    <a:pt x="1266" y="202"/>
                  </a:cubicBezTo>
                  <a:cubicBezTo>
                    <a:pt x="1254" y="195"/>
                    <a:pt x="1245" y="191"/>
                    <a:pt x="1238" y="189"/>
                  </a:cubicBezTo>
                  <a:cubicBezTo>
                    <a:pt x="1232" y="187"/>
                    <a:pt x="1228" y="186"/>
                    <a:pt x="1227" y="188"/>
                  </a:cubicBezTo>
                  <a:cubicBezTo>
                    <a:pt x="1221" y="182"/>
                    <a:pt x="1212" y="182"/>
                    <a:pt x="1200" y="176"/>
                  </a:cubicBezTo>
                  <a:cubicBezTo>
                    <a:pt x="1200" y="174"/>
                    <a:pt x="1195" y="172"/>
                    <a:pt x="1200" y="173"/>
                  </a:cubicBezTo>
                  <a:cubicBezTo>
                    <a:pt x="1207" y="176"/>
                    <a:pt x="1203" y="176"/>
                    <a:pt x="1209" y="179"/>
                  </a:cubicBezTo>
                  <a:cubicBezTo>
                    <a:pt x="1217" y="182"/>
                    <a:pt x="1209" y="177"/>
                    <a:pt x="1215" y="179"/>
                  </a:cubicBezTo>
                  <a:cubicBezTo>
                    <a:pt x="1216" y="180"/>
                    <a:pt x="1219" y="182"/>
                    <a:pt x="1224" y="185"/>
                  </a:cubicBezTo>
                  <a:cubicBezTo>
                    <a:pt x="1223" y="183"/>
                    <a:pt x="1227" y="185"/>
                    <a:pt x="1227" y="184"/>
                  </a:cubicBezTo>
                  <a:cubicBezTo>
                    <a:pt x="1212" y="177"/>
                    <a:pt x="1200" y="172"/>
                    <a:pt x="1187" y="168"/>
                  </a:cubicBezTo>
                  <a:cubicBezTo>
                    <a:pt x="1187" y="166"/>
                    <a:pt x="1187" y="166"/>
                    <a:pt x="1187" y="166"/>
                  </a:cubicBezTo>
                  <a:cubicBezTo>
                    <a:pt x="1171" y="159"/>
                    <a:pt x="1170" y="159"/>
                    <a:pt x="1169" y="159"/>
                  </a:cubicBezTo>
                  <a:cubicBezTo>
                    <a:pt x="1168" y="160"/>
                    <a:pt x="1168" y="161"/>
                    <a:pt x="1154" y="158"/>
                  </a:cubicBezTo>
                  <a:cubicBezTo>
                    <a:pt x="1148" y="153"/>
                    <a:pt x="1170" y="158"/>
                    <a:pt x="1146" y="149"/>
                  </a:cubicBezTo>
                  <a:cubicBezTo>
                    <a:pt x="1158" y="153"/>
                    <a:pt x="1161" y="153"/>
                    <a:pt x="1168" y="157"/>
                  </a:cubicBezTo>
                  <a:cubicBezTo>
                    <a:pt x="1171" y="156"/>
                    <a:pt x="1158" y="152"/>
                    <a:pt x="1152" y="150"/>
                  </a:cubicBezTo>
                  <a:cubicBezTo>
                    <a:pt x="1156" y="149"/>
                    <a:pt x="1147" y="147"/>
                    <a:pt x="1146" y="145"/>
                  </a:cubicBezTo>
                  <a:cubicBezTo>
                    <a:pt x="1156" y="147"/>
                    <a:pt x="1147" y="142"/>
                    <a:pt x="1138" y="137"/>
                  </a:cubicBezTo>
                  <a:cubicBezTo>
                    <a:pt x="1156" y="144"/>
                    <a:pt x="1168" y="148"/>
                    <a:pt x="1180" y="153"/>
                  </a:cubicBezTo>
                  <a:cubicBezTo>
                    <a:pt x="1191" y="158"/>
                    <a:pt x="1203" y="163"/>
                    <a:pt x="1220" y="171"/>
                  </a:cubicBezTo>
                  <a:cubicBezTo>
                    <a:pt x="1217" y="168"/>
                    <a:pt x="1220" y="169"/>
                    <a:pt x="1225" y="171"/>
                  </a:cubicBezTo>
                  <a:cubicBezTo>
                    <a:pt x="1229" y="174"/>
                    <a:pt x="1235" y="176"/>
                    <a:pt x="1235" y="176"/>
                  </a:cubicBezTo>
                  <a:cubicBezTo>
                    <a:pt x="1226" y="171"/>
                    <a:pt x="1218" y="167"/>
                    <a:pt x="1210" y="163"/>
                  </a:cubicBezTo>
                  <a:cubicBezTo>
                    <a:pt x="1210" y="164"/>
                    <a:pt x="1211" y="165"/>
                    <a:pt x="1214" y="167"/>
                  </a:cubicBezTo>
                  <a:cubicBezTo>
                    <a:pt x="1206" y="163"/>
                    <a:pt x="1200" y="161"/>
                    <a:pt x="1195" y="158"/>
                  </a:cubicBezTo>
                  <a:cubicBezTo>
                    <a:pt x="1200" y="160"/>
                    <a:pt x="1203" y="161"/>
                    <a:pt x="1204" y="161"/>
                  </a:cubicBezTo>
                  <a:cubicBezTo>
                    <a:pt x="1194" y="158"/>
                    <a:pt x="1188" y="147"/>
                    <a:pt x="1185" y="147"/>
                  </a:cubicBezTo>
                  <a:cubicBezTo>
                    <a:pt x="1185" y="147"/>
                    <a:pt x="1200" y="153"/>
                    <a:pt x="1197" y="151"/>
                  </a:cubicBezTo>
                  <a:cubicBezTo>
                    <a:pt x="1194" y="149"/>
                    <a:pt x="1183" y="145"/>
                    <a:pt x="1178" y="143"/>
                  </a:cubicBezTo>
                  <a:cubicBezTo>
                    <a:pt x="1185" y="147"/>
                    <a:pt x="1168" y="142"/>
                    <a:pt x="1185" y="151"/>
                  </a:cubicBezTo>
                  <a:cubicBezTo>
                    <a:pt x="1179" y="149"/>
                    <a:pt x="1166" y="142"/>
                    <a:pt x="1169" y="146"/>
                  </a:cubicBezTo>
                  <a:cubicBezTo>
                    <a:pt x="1175" y="148"/>
                    <a:pt x="1188" y="152"/>
                    <a:pt x="1189" y="154"/>
                  </a:cubicBezTo>
                  <a:cubicBezTo>
                    <a:pt x="1179" y="150"/>
                    <a:pt x="1165" y="145"/>
                    <a:pt x="1176" y="151"/>
                  </a:cubicBezTo>
                  <a:cubicBezTo>
                    <a:pt x="1166" y="146"/>
                    <a:pt x="1160" y="144"/>
                    <a:pt x="1153" y="142"/>
                  </a:cubicBezTo>
                  <a:cubicBezTo>
                    <a:pt x="1146" y="140"/>
                    <a:pt x="1139" y="137"/>
                    <a:pt x="1128" y="133"/>
                  </a:cubicBezTo>
                  <a:cubicBezTo>
                    <a:pt x="1131" y="133"/>
                    <a:pt x="1137" y="135"/>
                    <a:pt x="1142" y="136"/>
                  </a:cubicBezTo>
                  <a:cubicBezTo>
                    <a:pt x="1147" y="138"/>
                    <a:pt x="1151" y="139"/>
                    <a:pt x="1150" y="137"/>
                  </a:cubicBezTo>
                  <a:cubicBezTo>
                    <a:pt x="1136" y="132"/>
                    <a:pt x="1166" y="140"/>
                    <a:pt x="1143" y="131"/>
                  </a:cubicBezTo>
                  <a:cubicBezTo>
                    <a:pt x="1150" y="132"/>
                    <a:pt x="1165" y="139"/>
                    <a:pt x="1172" y="141"/>
                  </a:cubicBezTo>
                  <a:cubicBezTo>
                    <a:pt x="1161" y="136"/>
                    <a:pt x="1162" y="135"/>
                    <a:pt x="1158" y="133"/>
                  </a:cubicBezTo>
                  <a:cubicBezTo>
                    <a:pt x="1155" y="133"/>
                    <a:pt x="1149" y="130"/>
                    <a:pt x="1143" y="128"/>
                  </a:cubicBezTo>
                  <a:cubicBezTo>
                    <a:pt x="1137" y="125"/>
                    <a:pt x="1131" y="123"/>
                    <a:pt x="1129" y="124"/>
                  </a:cubicBezTo>
                  <a:cubicBezTo>
                    <a:pt x="1155" y="133"/>
                    <a:pt x="1110" y="119"/>
                    <a:pt x="1143" y="131"/>
                  </a:cubicBezTo>
                  <a:cubicBezTo>
                    <a:pt x="1137" y="130"/>
                    <a:pt x="1128" y="127"/>
                    <a:pt x="1131" y="130"/>
                  </a:cubicBezTo>
                  <a:cubicBezTo>
                    <a:pt x="1126" y="129"/>
                    <a:pt x="1122" y="127"/>
                    <a:pt x="1118" y="126"/>
                  </a:cubicBezTo>
                  <a:cubicBezTo>
                    <a:pt x="1123" y="130"/>
                    <a:pt x="1112" y="126"/>
                    <a:pt x="1109" y="126"/>
                  </a:cubicBezTo>
                  <a:cubicBezTo>
                    <a:pt x="1118" y="129"/>
                    <a:pt x="1112" y="128"/>
                    <a:pt x="1112" y="129"/>
                  </a:cubicBezTo>
                  <a:cubicBezTo>
                    <a:pt x="1124" y="132"/>
                    <a:pt x="1123" y="134"/>
                    <a:pt x="1126" y="136"/>
                  </a:cubicBezTo>
                  <a:cubicBezTo>
                    <a:pt x="1121" y="135"/>
                    <a:pt x="1114" y="132"/>
                    <a:pt x="1113" y="133"/>
                  </a:cubicBezTo>
                  <a:cubicBezTo>
                    <a:pt x="1117" y="134"/>
                    <a:pt x="1122" y="135"/>
                    <a:pt x="1123" y="136"/>
                  </a:cubicBezTo>
                  <a:cubicBezTo>
                    <a:pt x="1117" y="135"/>
                    <a:pt x="1124" y="137"/>
                    <a:pt x="1127" y="139"/>
                  </a:cubicBezTo>
                  <a:cubicBezTo>
                    <a:pt x="1119" y="137"/>
                    <a:pt x="1111" y="135"/>
                    <a:pt x="1104" y="132"/>
                  </a:cubicBezTo>
                  <a:cubicBezTo>
                    <a:pt x="1103" y="132"/>
                    <a:pt x="1100" y="132"/>
                    <a:pt x="1098" y="132"/>
                  </a:cubicBezTo>
                  <a:cubicBezTo>
                    <a:pt x="1107" y="136"/>
                    <a:pt x="1126" y="140"/>
                    <a:pt x="1130" y="143"/>
                  </a:cubicBezTo>
                  <a:cubicBezTo>
                    <a:pt x="1106" y="138"/>
                    <a:pt x="1080" y="127"/>
                    <a:pt x="1050" y="121"/>
                  </a:cubicBezTo>
                  <a:cubicBezTo>
                    <a:pt x="1052" y="120"/>
                    <a:pt x="1059" y="122"/>
                    <a:pt x="1067" y="124"/>
                  </a:cubicBezTo>
                  <a:cubicBezTo>
                    <a:pt x="1075" y="126"/>
                    <a:pt x="1085" y="129"/>
                    <a:pt x="1092" y="131"/>
                  </a:cubicBezTo>
                  <a:cubicBezTo>
                    <a:pt x="1086" y="128"/>
                    <a:pt x="1096" y="130"/>
                    <a:pt x="1085" y="126"/>
                  </a:cubicBezTo>
                  <a:cubicBezTo>
                    <a:pt x="1079" y="125"/>
                    <a:pt x="1081" y="127"/>
                    <a:pt x="1069" y="123"/>
                  </a:cubicBezTo>
                  <a:cubicBezTo>
                    <a:pt x="1069" y="120"/>
                    <a:pt x="1071" y="119"/>
                    <a:pt x="1073" y="118"/>
                  </a:cubicBezTo>
                  <a:cubicBezTo>
                    <a:pt x="1080" y="119"/>
                    <a:pt x="1080" y="119"/>
                    <a:pt x="1080" y="119"/>
                  </a:cubicBezTo>
                  <a:cubicBezTo>
                    <a:pt x="1074" y="118"/>
                    <a:pt x="1078" y="120"/>
                    <a:pt x="1083" y="121"/>
                  </a:cubicBezTo>
                  <a:cubicBezTo>
                    <a:pt x="1089" y="123"/>
                    <a:pt x="1096" y="125"/>
                    <a:pt x="1096" y="124"/>
                  </a:cubicBezTo>
                  <a:cubicBezTo>
                    <a:pt x="1092" y="123"/>
                    <a:pt x="1087" y="122"/>
                    <a:pt x="1086" y="121"/>
                  </a:cubicBezTo>
                  <a:cubicBezTo>
                    <a:pt x="1085" y="120"/>
                    <a:pt x="1090" y="119"/>
                    <a:pt x="1079" y="117"/>
                  </a:cubicBezTo>
                  <a:cubicBezTo>
                    <a:pt x="1070" y="114"/>
                    <a:pt x="1082" y="120"/>
                    <a:pt x="1073" y="117"/>
                  </a:cubicBezTo>
                  <a:cubicBezTo>
                    <a:pt x="1067" y="116"/>
                    <a:pt x="1064" y="114"/>
                    <a:pt x="1063" y="113"/>
                  </a:cubicBezTo>
                  <a:cubicBezTo>
                    <a:pt x="1075" y="116"/>
                    <a:pt x="1071" y="115"/>
                    <a:pt x="1062" y="112"/>
                  </a:cubicBezTo>
                  <a:cubicBezTo>
                    <a:pt x="1078" y="116"/>
                    <a:pt x="1057" y="109"/>
                    <a:pt x="1068" y="112"/>
                  </a:cubicBezTo>
                  <a:cubicBezTo>
                    <a:pt x="1081" y="114"/>
                    <a:pt x="1077" y="115"/>
                    <a:pt x="1085" y="118"/>
                  </a:cubicBezTo>
                  <a:cubicBezTo>
                    <a:pt x="1085" y="116"/>
                    <a:pt x="1080" y="115"/>
                    <a:pt x="1088" y="116"/>
                  </a:cubicBezTo>
                  <a:cubicBezTo>
                    <a:pt x="1081" y="114"/>
                    <a:pt x="1066" y="111"/>
                    <a:pt x="1065" y="109"/>
                  </a:cubicBezTo>
                  <a:cubicBezTo>
                    <a:pt x="1063" y="108"/>
                    <a:pt x="1080" y="114"/>
                    <a:pt x="1074" y="110"/>
                  </a:cubicBezTo>
                  <a:cubicBezTo>
                    <a:pt x="1068" y="109"/>
                    <a:pt x="1066" y="109"/>
                    <a:pt x="1064" y="108"/>
                  </a:cubicBezTo>
                  <a:cubicBezTo>
                    <a:pt x="1066" y="106"/>
                    <a:pt x="1083" y="113"/>
                    <a:pt x="1097" y="116"/>
                  </a:cubicBezTo>
                  <a:cubicBezTo>
                    <a:pt x="1094" y="114"/>
                    <a:pt x="1094" y="114"/>
                    <a:pt x="1100" y="115"/>
                  </a:cubicBezTo>
                  <a:cubicBezTo>
                    <a:pt x="1090" y="112"/>
                    <a:pt x="1089" y="112"/>
                    <a:pt x="1087" y="112"/>
                  </a:cubicBezTo>
                  <a:cubicBezTo>
                    <a:pt x="1086" y="112"/>
                    <a:pt x="1085" y="112"/>
                    <a:pt x="1074" y="109"/>
                  </a:cubicBezTo>
                  <a:cubicBezTo>
                    <a:pt x="1076" y="108"/>
                    <a:pt x="1070" y="106"/>
                    <a:pt x="1069" y="105"/>
                  </a:cubicBezTo>
                  <a:cubicBezTo>
                    <a:pt x="1078" y="107"/>
                    <a:pt x="1090" y="111"/>
                    <a:pt x="1086" y="108"/>
                  </a:cubicBezTo>
                  <a:cubicBezTo>
                    <a:pt x="1075" y="104"/>
                    <a:pt x="1078" y="107"/>
                    <a:pt x="1073" y="105"/>
                  </a:cubicBezTo>
                  <a:cubicBezTo>
                    <a:pt x="1070" y="104"/>
                    <a:pt x="1053" y="97"/>
                    <a:pt x="1068" y="100"/>
                  </a:cubicBezTo>
                  <a:cubicBezTo>
                    <a:pt x="1086" y="106"/>
                    <a:pt x="1108" y="110"/>
                    <a:pt x="1118" y="115"/>
                  </a:cubicBezTo>
                  <a:cubicBezTo>
                    <a:pt x="1112" y="114"/>
                    <a:pt x="1098" y="109"/>
                    <a:pt x="1102" y="111"/>
                  </a:cubicBezTo>
                  <a:cubicBezTo>
                    <a:pt x="1105" y="114"/>
                    <a:pt x="1117" y="115"/>
                    <a:pt x="1119" y="117"/>
                  </a:cubicBezTo>
                  <a:cubicBezTo>
                    <a:pt x="1119" y="118"/>
                    <a:pt x="1107" y="114"/>
                    <a:pt x="1102" y="113"/>
                  </a:cubicBezTo>
                  <a:cubicBezTo>
                    <a:pt x="1110" y="116"/>
                    <a:pt x="1098" y="114"/>
                    <a:pt x="1110" y="117"/>
                  </a:cubicBezTo>
                  <a:cubicBezTo>
                    <a:pt x="1120" y="121"/>
                    <a:pt x="1101" y="113"/>
                    <a:pt x="1112" y="117"/>
                  </a:cubicBezTo>
                  <a:cubicBezTo>
                    <a:pt x="1153" y="129"/>
                    <a:pt x="1189" y="144"/>
                    <a:pt x="1222" y="159"/>
                  </a:cubicBezTo>
                  <a:cubicBezTo>
                    <a:pt x="1255" y="175"/>
                    <a:pt x="1285" y="191"/>
                    <a:pt x="1316" y="211"/>
                  </a:cubicBezTo>
                  <a:cubicBezTo>
                    <a:pt x="1316" y="210"/>
                    <a:pt x="1313" y="208"/>
                    <a:pt x="1313" y="207"/>
                  </a:cubicBezTo>
                  <a:cubicBezTo>
                    <a:pt x="1303" y="200"/>
                    <a:pt x="1293" y="197"/>
                    <a:pt x="1283" y="189"/>
                  </a:cubicBezTo>
                  <a:cubicBezTo>
                    <a:pt x="1291" y="193"/>
                    <a:pt x="1310" y="205"/>
                    <a:pt x="1301" y="197"/>
                  </a:cubicBezTo>
                  <a:cubicBezTo>
                    <a:pt x="1312" y="204"/>
                    <a:pt x="1317" y="207"/>
                    <a:pt x="1318" y="207"/>
                  </a:cubicBezTo>
                  <a:cubicBezTo>
                    <a:pt x="1319" y="208"/>
                    <a:pt x="1316" y="206"/>
                    <a:pt x="1312" y="203"/>
                  </a:cubicBezTo>
                  <a:cubicBezTo>
                    <a:pt x="1303" y="197"/>
                    <a:pt x="1288" y="188"/>
                    <a:pt x="1283" y="187"/>
                  </a:cubicBezTo>
                  <a:cubicBezTo>
                    <a:pt x="1287" y="189"/>
                    <a:pt x="1292" y="191"/>
                    <a:pt x="1292" y="192"/>
                  </a:cubicBezTo>
                  <a:cubicBezTo>
                    <a:pt x="1287" y="191"/>
                    <a:pt x="1272" y="184"/>
                    <a:pt x="1259" y="176"/>
                  </a:cubicBezTo>
                  <a:cubicBezTo>
                    <a:pt x="1260" y="175"/>
                    <a:pt x="1271" y="182"/>
                    <a:pt x="1274" y="183"/>
                  </a:cubicBezTo>
                  <a:cubicBezTo>
                    <a:pt x="1269" y="180"/>
                    <a:pt x="1264" y="177"/>
                    <a:pt x="1259" y="174"/>
                  </a:cubicBezTo>
                  <a:cubicBezTo>
                    <a:pt x="1259" y="176"/>
                    <a:pt x="1253" y="173"/>
                    <a:pt x="1246" y="170"/>
                  </a:cubicBezTo>
                  <a:cubicBezTo>
                    <a:pt x="1239" y="166"/>
                    <a:pt x="1230" y="162"/>
                    <a:pt x="1228" y="160"/>
                  </a:cubicBezTo>
                  <a:cubicBezTo>
                    <a:pt x="1226" y="159"/>
                    <a:pt x="1216" y="155"/>
                    <a:pt x="1206" y="151"/>
                  </a:cubicBezTo>
                  <a:cubicBezTo>
                    <a:pt x="1197" y="147"/>
                    <a:pt x="1187" y="143"/>
                    <a:pt x="1187" y="142"/>
                  </a:cubicBezTo>
                  <a:cubicBezTo>
                    <a:pt x="1208" y="150"/>
                    <a:pt x="1192" y="144"/>
                    <a:pt x="1190" y="141"/>
                  </a:cubicBezTo>
                  <a:cubicBezTo>
                    <a:pt x="1199" y="145"/>
                    <a:pt x="1215" y="152"/>
                    <a:pt x="1231" y="160"/>
                  </a:cubicBezTo>
                  <a:cubicBezTo>
                    <a:pt x="1248" y="168"/>
                    <a:pt x="1265" y="177"/>
                    <a:pt x="1280" y="185"/>
                  </a:cubicBezTo>
                  <a:cubicBezTo>
                    <a:pt x="1280" y="183"/>
                    <a:pt x="1277" y="182"/>
                    <a:pt x="1280" y="182"/>
                  </a:cubicBezTo>
                  <a:cubicBezTo>
                    <a:pt x="1272" y="179"/>
                    <a:pt x="1267" y="174"/>
                    <a:pt x="1262" y="172"/>
                  </a:cubicBezTo>
                  <a:cubicBezTo>
                    <a:pt x="1265" y="174"/>
                    <a:pt x="1269" y="177"/>
                    <a:pt x="1268" y="177"/>
                  </a:cubicBezTo>
                  <a:cubicBezTo>
                    <a:pt x="1243" y="164"/>
                    <a:pt x="1216" y="151"/>
                    <a:pt x="1188" y="139"/>
                  </a:cubicBezTo>
                  <a:cubicBezTo>
                    <a:pt x="1160" y="127"/>
                    <a:pt x="1132" y="117"/>
                    <a:pt x="1104" y="109"/>
                  </a:cubicBezTo>
                  <a:cubicBezTo>
                    <a:pt x="1100" y="106"/>
                    <a:pt x="1114" y="110"/>
                    <a:pt x="1093" y="103"/>
                  </a:cubicBezTo>
                  <a:cubicBezTo>
                    <a:pt x="1100" y="105"/>
                    <a:pt x="1114" y="110"/>
                    <a:pt x="1110" y="107"/>
                  </a:cubicBezTo>
                  <a:cubicBezTo>
                    <a:pt x="1100" y="104"/>
                    <a:pt x="1095" y="103"/>
                    <a:pt x="1076" y="97"/>
                  </a:cubicBezTo>
                  <a:cubicBezTo>
                    <a:pt x="1075" y="98"/>
                    <a:pt x="1082" y="100"/>
                    <a:pt x="1077" y="99"/>
                  </a:cubicBezTo>
                  <a:cubicBezTo>
                    <a:pt x="1071" y="97"/>
                    <a:pt x="1062" y="95"/>
                    <a:pt x="1055" y="94"/>
                  </a:cubicBezTo>
                  <a:cubicBezTo>
                    <a:pt x="1048" y="92"/>
                    <a:pt x="1042" y="90"/>
                    <a:pt x="1042" y="89"/>
                  </a:cubicBezTo>
                  <a:cubicBezTo>
                    <a:pt x="1059" y="93"/>
                    <a:pt x="1058" y="91"/>
                    <a:pt x="1069" y="94"/>
                  </a:cubicBezTo>
                  <a:cubicBezTo>
                    <a:pt x="1073" y="96"/>
                    <a:pt x="1084" y="99"/>
                    <a:pt x="1093" y="101"/>
                  </a:cubicBezTo>
                  <a:cubicBezTo>
                    <a:pt x="1094" y="101"/>
                    <a:pt x="1096" y="101"/>
                    <a:pt x="1099" y="102"/>
                  </a:cubicBezTo>
                  <a:cubicBezTo>
                    <a:pt x="1100" y="103"/>
                    <a:pt x="1110" y="106"/>
                    <a:pt x="1116" y="108"/>
                  </a:cubicBezTo>
                  <a:cubicBezTo>
                    <a:pt x="1122" y="109"/>
                    <a:pt x="1125" y="110"/>
                    <a:pt x="1113" y="106"/>
                  </a:cubicBezTo>
                  <a:cubicBezTo>
                    <a:pt x="1128" y="110"/>
                    <a:pt x="1133" y="113"/>
                    <a:pt x="1143" y="117"/>
                  </a:cubicBezTo>
                  <a:cubicBezTo>
                    <a:pt x="1144" y="116"/>
                    <a:pt x="1147" y="117"/>
                    <a:pt x="1146" y="115"/>
                  </a:cubicBezTo>
                  <a:cubicBezTo>
                    <a:pt x="1136" y="112"/>
                    <a:pt x="1125" y="109"/>
                    <a:pt x="1115" y="106"/>
                  </a:cubicBezTo>
                  <a:cubicBezTo>
                    <a:pt x="1105" y="103"/>
                    <a:pt x="1095" y="100"/>
                    <a:pt x="1089" y="97"/>
                  </a:cubicBezTo>
                  <a:cubicBezTo>
                    <a:pt x="1082" y="96"/>
                    <a:pt x="1086" y="98"/>
                    <a:pt x="1083" y="98"/>
                  </a:cubicBezTo>
                  <a:cubicBezTo>
                    <a:pt x="1072" y="93"/>
                    <a:pt x="1063" y="92"/>
                    <a:pt x="1052" y="90"/>
                  </a:cubicBezTo>
                  <a:cubicBezTo>
                    <a:pt x="1063" y="91"/>
                    <a:pt x="1043" y="88"/>
                    <a:pt x="1041" y="86"/>
                  </a:cubicBezTo>
                  <a:cubicBezTo>
                    <a:pt x="1042" y="85"/>
                    <a:pt x="1054" y="89"/>
                    <a:pt x="1051" y="86"/>
                  </a:cubicBezTo>
                  <a:cubicBezTo>
                    <a:pt x="1047" y="85"/>
                    <a:pt x="1045" y="85"/>
                    <a:pt x="1044" y="84"/>
                  </a:cubicBezTo>
                  <a:cubicBezTo>
                    <a:pt x="1029" y="82"/>
                    <a:pt x="1013" y="78"/>
                    <a:pt x="1004" y="79"/>
                  </a:cubicBezTo>
                  <a:cubicBezTo>
                    <a:pt x="1009" y="81"/>
                    <a:pt x="1012" y="79"/>
                    <a:pt x="1014" y="81"/>
                  </a:cubicBezTo>
                  <a:cubicBezTo>
                    <a:pt x="1015" y="82"/>
                    <a:pt x="1015" y="82"/>
                    <a:pt x="1015" y="82"/>
                  </a:cubicBezTo>
                  <a:cubicBezTo>
                    <a:pt x="1007" y="80"/>
                    <a:pt x="997" y="78"/>
                    <a:pt x="993" y="78"/>
                  </a:cubicBezTo>
                  <a:cubicBezTo>
                    <a:pt x="997" y="75"/>
                    <a:pt x="984" y="75"/>
                    <a:pt x="981" y="72"/>
                  </a:cubicBezTo>
                  <a:cubicBezTo>
                    <a:pt x="987" y="73"/>
                    <a:pt x="993" y="74"/>
                    <a:pt x="991" y="73"/>
                  </a:cubicBezTo>
                  <a:cubicBezTo>
                    <a:pt x="987" y="72"/>
                    <a:pt x="982" y="72"/>
                    <a:pt x="978" y="71"/>
                  </a:cubicBezTo>
                  <a:cubicBezTo>
                    <a:pt x="978" y="74"/>
                    <a:pt x="969" y="74"/>
                    <a:pt x="981" y="78"/>
                  </a:cubicBezTo>
                  <a:cubicBezTo>
                    <a:pt x="973" y="76"/>
                    <a:pt x="959" y="75"/>
                    <a:pt x="971" y="77"/>
                  </a:cubicBezTo>
                  <a:cubicBezTo>
                    <a:pt x="970" y="77"/>
                    <a:pt x="974" y="77"/>
                    <a:pt x="979" y="78"/>
                  </a:cubicBezTo>
                  <a:cubicBezTo>
                    <a:pt x="984" y="78"/>
                    <a:pt x="988" y="79"/>
                    <a:pt x="988" y="80"/>
                  </a:cubicBezTo>
                  <a:cubicBezTo>
                    <a:pt x="982" y="79"/>
                    <a:pt x="974" y="79"/>
                    <a:pt x="972" y="79"/>
                  </a:cubicBezTo>
                  <a:cubicBezTo>
                    <a:pt x="967" y="79"/>
                    <a:pt x="967" y="78"/>
                    <a:pt x="961" y="78"/>
                  </a:cubicBezTo>
                  <a:cubicBezTo>
                    <a:pt x="962" y="79"/>
                    <a:pt x="957" y="78"/>
                    <a:pt x="953" y="78"/>
                  </a:cubicBezTo>
                  <a:cubicBezTo>
                    <a:pt x="949" y="78"/>
                    <a:pt x="946" y="78"/>
                    <a:pt x="952" y="80"/>
                  </a:cubicBezTo>
                  <a:cubicBezTo>
                    <a:pt x="953" y="79"/>
                    <a:pt x="959" y="79"/>
                    <a:pt x="967" y="80"/>
                  </a:cubicBezTo>
                  <a:cubicBezTo>
                    <a:pt x="974" y="81"/>
                    <a:pt x="983" y="82"/>
                    <a:pt x="989" y="83"/>
                  </a:cubicBezTo>
                  <a:cubicBezTo>
                    <a:pt x="988" y="82"/>
                    <a:pt x="989" y="81"/>
                    <a:pt x="995" y="82"/>
                  </a:cubicBezTo>
                  <a:cubicBezTo>
                    <a:pt x="996" y="83"/>
                    <a:pt x="998" y="83"/>
                    <a:pt x="999" y="84"/>
                  </a:cubicBezTo>
                  <a:cubicBezTo>
                    <a:pt x="999" y="84"/>
                    <a:pt x="993" y="83"/>
                    <a:pt x="993" y="84"/>
                  </a:cubicBezTo>
                  <a:cubicBezTo>
                    <a:pt x="1033" y="90"/>
                    <a:pt x="1068" y="96"/>
                    <a:pt x="1098" y="107"/>
                  </a:cubicBezTo>
                  <a:cubicBezTo>
                    <a:pt x="1080" y="102"/>
                    <a:pt x="1060" y="97"/>
                    <a:pt x="1040" y="93"/>
                  </a:cubicBezTo>
                  <a:cubicBezTo>
                    <a:pt x="1020" y="88"/>
                    <a:pt x="999" y="85"/>
                    <a:pt x="980" y="83"/>
                  </a:cubicBezTo>
                  <a:cubicBezTo>
                    <a:pt x="977" y="84"/>
                    <a:pt x="975" y="85"/>
                    <a:pt x="957" y="83"/>
                  </a:cubicBezTo>
                  <a:cubicBezTo>
                    <a:pt x="961" y="84"/>
                    <a:pt x="978" y="86"/>
                    <a:pt x="976" y="88"/>
                  </a:cubicBezTo>
                  <a:cubicBezTo>
                    <a:pt x="966" y="87"/>
                    <a:pt x="963" y="88"/>
                    <a:pt x="952" y="86"/>
                  </a:cubicBezTo>
                  <a:cubicBezTo>
                    <a:pt x="949" y="87"/>
                    <a:pt x="963" y="87"/>
                    <a:pt x="960" y="89"/>
                  </a:cubicBezTo>
                  <a:cubicBezTo>
                    <a:pt x="951" y="87"/>
                    <a:pt x="942" y="87"/>
                    <a:pt x="933" y="87"/>
                  </a:cubicBezTo>
                  <a:cubicBezTo>
                    <a:pt x="945" y="88"/>
                    <a:pt x="959" y="89"/>
                    <a:pt x="972" y="91"/>
                  </a:cubicBezTo>
                  <a:cubicBezTo>
                    <a:pt x="985" y="92"/>
                    <a:pt x="997" y="94"/>
                    <a:pt x="1004" y="95"/>
                  </a:cubicBezTo>
                  <a:cubicBezTo>
                    <a:pt x="998" y="93"/>
                    <a:pt x="1004" y="94"/>
                    <a:pt x="999" y="92"/>
                  </a:cubicBezTo>
                  <a:cubicBezTo>
                    <a:pt x="1018" y="96"/>
                    <a:pt x="1032" y="97"/>
                    <a:pt x="1037" y="100"/>
                  </a:cubicBezTo>
                  <a:cubicBezTo>
                    <a:pt x="1026" y="99"/>
                    <a:pt x="1024" y="97"/>
                    <a:pt x="1010" y="95"/>
                  </a:cubicBezTo>
                  <a:cubicBezTo>
                    <a:pt x="1007" y="96"/>
                    <a:pt x="1013" y="97"/>
                    <a:pt x="1021" y="98"/>
                  </a:cubicBezTo>
                  <a:cubicBezTo>
                    <a:pt x="1028" y="100"/>
                    <a:pt x="1036" y="101"/>
                    <a:pt x="1038" y="102"/>
                  </a:cubicBezTo>
                  <a:cubicBezTo>
                    <a:pt x="1027" y="100"/>
                    <a:pt x="1022" y="100"/>
                    <a:pt x="1021" y="100"/>
                  </a:cubicBezTo>
                  <a:cubicBezTo>
                    <a:pt x="1019" y="100"/>
                    <a:pt x="1021" y="102"/>
                    <a:pt x="1026" y="104"/>
                  </a:cubicBezTo>
                  <a:cubicBezTo>
                    <a:pt x="1016" y="102"/>
                    <a:pt x="1014" y="101"/>
                    <a:pt x="1014" y="101"/>
                  </a:cubicBezTo>
                  <a:cubicBezTo>
                    <a:pt x="1014" y="100"/>
                    <a:pt x="1014" y="99"/>
                    <a:pt x="1008" y="99"/>
                  </a:cubicBezTo>
                  <a:cubicBezTo>
                    <a:pt x="993" y="98"/>
                    <a:pt x="1007" y="103"/>
                    <a:pt x="999" y="106"/>
                  </a:cubicBezTo>
                  <a:cubicBezTo>
                    <a:pt x="1007" y="107"/>
                    <a:pt x="1005" y="106"/>
                    <a:pt x="1015" y="108"/>
                  </a:cubicBezTo>
                  <a:cubicBezTo>
                    <a:pt x="1010" y="108"/>
                    <a:pt x="995" y="107"/>
                    <a:pt x="1013" y="111"/>
                  </a:cubicBezTo>
                  <a:cubicBezTo>
                    <a:pt x="1001" y="109"/>
                    <a:pt x="999" y="109"/>
                    <a:pt x="999" y="109"/>
                  </a:cubicBezTo>
                  <a:cubicBezTo>
                    <a:pt x="1000" y="110"/>
                    <a:pt x="1003" y="111"/>
                    <a:pt x="1001" y="111"/>
                  </a:cubicBezTo>
                  <a:cubicBezTo>
                    <a:pt x="988" y="108"/>
                    <a:pt x="977" y="108"/>
                    <a:pt x="967" y="106"/>
                  </a:cubicBezTo>
                  <a:cubicBezTo>
                    <a:pt x="967" y="106"/>
                    <a:pt x="959" y="107"/>
                    <a:pt x="958" y="105"/>
                  </a:cubicBezTo>
                  <a:cubicBezTo>
                    <a:pt x="957" y="105"/>
                    <a:pt x="960" y="104"/>
                    <a:pt x="964" y="105"/>
                  </a:cubicBezTo>
                  <a:cubicBezTo>
                    <a:pt x="974" y="105"/>
                    <a:pt x="972" y="106"/>
                    <a:pt x="978" y="107"/>
                  </a:cubicBezTo>
                  <a:cubicBezTo>
                    <a:pt x="978" y="106"/>
                    <a:pt x="996" y="110"/>
                    <a:pt x="993" y="108"/>
                  </a:cubicBezTo>
                  <a:cubicBezTo>
                    <a:pt x="983" y="105"/>
                    <a:pt x="968" y="106"/>
                    <a:pt x="960" y="103"/>
                  </a:cubicBezTo>
                  <a:cubicBezTo>
                    <a:pt x="966" y="102"/>
                    <a:pt x="981" y="107"/>
                    <a:pt x="979" y="104"/>
                  </a:cubicBezTo>
                  <a:cubicBezTo>
                    <a:pt x="973" y="103"/>
                    <a:pt x="972" y="103"/>
                    <a:pt x="966" y="102"/>
                  </a:cubicBezTo>
                  <a:cubicBezTo>
                    <a:pt x="966" y="102"/>
                    <a:pt x="964" y="101"/>
                    <a:pt x="962" y="101"/>
                  </a:cubicBezTo>
                  <a:cubicBezTo>
                    <a:pt x="971" y="101"/>
                    <a:pt x="983" y="103"/>
                    <a:pt x="988" y="104"/>
                  </a:cubicBezTo>
                  <a:cubicBezTo>
                    <a:pt x="982" y="101"/>
                    <a:pt x="979" y="101"/>
                    <a:pt x="991" y="101"/>
                  </a:cubicBezTo>
                  <a:cubicBezTo>
                    <a:pt x="981" y="100"/>
                    <a:pt x="963" y="99"/>
                    <a:pt x="967" y="97"/>
                  </a:cubicBezTo>
                  <a:cubicBezTo>
                    <a:pt x="976" y="99"/>
                    <a:pt x="986" y="101"/>
                    <a:pt x="993" y="100"/>
                  </a:cubicBezTo>
                  <a:cubicBezTo>
                    <a:pt x="987" y="99"/>
                    <a:pt x="974" y="98"/>
                    <a:pt x="976" y="97"/>
                  </a:cubicBezTo>
                  <a:cubicBezTo>
                    <a:pt x="989" y="99"/>
                    <a:pt x="993" y="99"/>
                    <a:pt x="996" y="98"/>
                  </a:cubicBezTo>
                  <a:cubicBezTo>
                    <a:pt x="999" y="97"/>
                    <a:pt x="1001" y="96"/>
                    <a:pt x="1011" y="98"/>
                  </a:cubicBezTo>
                  <a:cubicBezTo>
                    <a:pt x="1007" y="97"/>
                    <a:pt x="1002" y="96"/>
                    <a:pt x="994" y="95"/>
                  </a:cubicBezTo>
                  <a:cubicBezTo>
                    <a:pt x="991" y="95"/>
                    <a:pt x="995" y="98"/>
                    <a:pt x="986" y="97"/>
                  </a:cubicBezTo>
                  <a:cubicBezTo>
                    <a:pt x="985" y="95"/>
                    <a:pt x="968" y="96"/>
                    <a:pt x="962" y="93"/>
                  </a:cubicBezTo>
                  <a:cubicBezTo>
                    <a:pt x="966" y="93"/>
                    <a:pt x="966" y="92"/>
                    <a:pt x="967" y="91"/>
                  </a:cubicBezTo>
                  <a:cubicBezTo>
                    <a:pt x="954" y="90"/>
                    <a:pt x="955" y="90"/>
                    <a:pt x="947" y="89"/>
                  </a:cubicBezTo>
                  <a:cubicBezTo>
                    <a:pt x="949" y="92"/>
                    <a:pt x="949" y="92"/>
                    <a:pt x="949" y="92"/>
                  </a:cubicBezTo>
                  <a:cubicBezTo>
                    <a:pt x="951" y="93"/>
                    <a:pt x="962" y="94"/>
                    <a:pt x="963" y="95"/>
                  </a:cubicBezTo>
                  <a:cubicBezTo>
                    <a:pt x="952" y="95"/>
                    <a:pt x="936" y="92"/>
                    <a:pt x="945" y="91"/>
                  </a:cubicBezTo>
                  <a:cubicBezTo>
                    <a:pt x="937" y="90"/>
                    <a:pt x="936" y="91"/>
                    <a:pt x="934" y="92"/>
                  </a:cubicBezTo>
                  <a:cubicBezTo>
                    <a:pt x="933" y="92"/>
                    <a:pt x="930" y="93"/>
                    <a:pt x="919" y="91"/>
                  </a:cubicBezTo>
                  <a:cubicBezTo>
                    <a:pt x="922" y="93"/>
                    <a:pt x="913" y="93"/>
                    <a:pt x="914" y="95"/>
                  </a:cubicBezTo>
                  <a:cubicBezTo>
                    <a:pt x="919" y="95"/>
                    <a:pt x="928" y="95"/>
                    <a:pt x="935" y="96"/>
                  </a:cubicBezTo>
                  <a:cubicBezTo>
                    <a:pt x="942" y="97"/>
                    <a:pt x="948" y="97"/>
                    <a:pt x="947" y="96"/>
                  </a:cubicBezTo>
                  <a:cubicBezTo>
                    <a:pt x="932" y="94"/>
                    <a:pt x="927" y="95"/>
                    <a:pt x="920" y="93"/>
                  </a:cubicBezTo>
                  <a:cubicBezTo>
                    <a:pt x="932" y="95"/>
                    <a:pt x="923" y="92"/>
                    <a:pt x="936" y="93"/>
                  </a:cubicBezTo>
                  <a:cubicBezTo>
                    <a:pt x="930" y="94"/>
                    <a:pt x="937" y="95"/>
                    <a:pt x="945" y="95"/>
                  </a:cubicBezTo>
                  <a:cubicBezTo>
                    <a:pt x="953" y="96"/>
                    <a:pt x="963" y="97"/>
                    <a:pt x="964" y="97"/>
                  </a:cubicBezTo>
                  <a:cubicBezTo>
                    <a:pt x="958" y="98"/>
                    <a:pt x="962" y="98"/>
                    <a:pt x="967" y="99"/>
                  </a:cubicBezTo>
                  <a:cubicBezTo>
                    <a:pt x="972" y="99"/>
                    <a:pt x="978" y="100"/>
                    <a:pt x="978" y="101"/>
                  </a:cubicBezTo>
                  <a:cubicBezTo>
                    <a:pt x="968" y="100"/>
                    <a:pt x="957" y="99"/>
                    <a:pt x="945" y="97"/>
                  </a:cubicBezTo>
                  <a:cubicBezTo>
                    <a:pt x="934" y="96"/>
                    <a:pt x="923" y="96"/>
                    <a:pt x="915" y="96"/>
                  </a:cubicBezTo>
                  <a:cubicBezTo>
                    <a:pt x="925" y="97"/>
                    <a:pt x="925" y="97"/>
                    <a:pt x="925" y="97"/>
                  </a:cubicBezTo>
                  <a:cubicBezTo>
                    <a:pt x="921" y="97"/>
                    <a:pt x="923" y="98"/>
                    <a:pt x="932" y="99"/>
                  </a:cubicBezTo>
                  <a:cubicBezTo>
                    <a:pt x="933" y="98"/>
                    <a:pt x="927" y="97"/>
                    <a:pt x="932" y="97"/>
                  </a:cubicBezTo>
                  <a:cubicBezTo>
                    <a:pt x="937" y="99"/>
                    <a:pt x="950" y="97"/>
                    <a:pt x="952" y="99"/>
                  </a:cubicBezTo>
                  <a:cubicBezTo>
                    <a:pt x="942" y="99"/>
                    <a:pt x="926" y="99"/>
                    <a:pt x="930" y="100"/>
                  </a:cubicBezTo>
                  <a:cubicBezTo>
                    <a:pt x="922" y="100"/>
                    <a:pt x="919" y="98"/>
                    <a:pt x="916" y="99"/>
                  </a:cubicBezTo>
                  <a:cubicBezTo>
                    <a:pt x="924" y="100"/>
                    <a:pt x="912" y="101"/>
                    <a:pt x="908" y="101"/>
                  </a:cubicBezTo>
                  <a:cubicBezTo>
                    <a:pt x="903" y="101"/>
                    <a:pt x="891" y="101"/>
                    <a:pt x="891" y="100"/>
                  </a:cubicBezTo>
                  <a:cubicBezTo>
                    <a:pt x="898" y="99"/>
                    <a:pt x="898" y="99"/>
                    <a:pt x="902" y="96"/>
                  </a:cubicBezTo>
                  <a:cubicBezTo>
                    <a:pt x="900" y="96"/>
                    <a:pt x="889" y="96"/>
                    <a:pt x="888" y="95"/>
                  </a:cubicBezTo>
                  <a:cubicBezTo>
                    <a:pt x="894" y="95"/>
                    <a:pt x="908" y="96"/>
                    <a:pt x="908" y="95"/>
                  </a:cubicBezTo>
                  <a:cubicBezTo>
                    <a:pt x="892" y="95"/>
                    <a:pt x="894" y="91"/>
                    <a:pt x="906" y="91"/>
                  </a:cubicBezTo>
                  <a:cubicBezTo>
                    <a:pt x="885" y="90"/>
                    <a:pt x="899" y="88"/>
                    <a:pt x="890" y="86"/>
                  </a:cubicBezTo>
                  <a:cubicBezTo>
                    <a:pt x="884" y="87"/>
                    <a:pt x="874" y="87"/>
                    <a:pt x="867" y="88"/>
                  </a:cubicBezTo>
                  <a:cubicBezTo>
                    <a:pt x="878" y="88"/>
                    <a:pt x="881" y="89"/>
                    <a:pt x="889" y="90"/>
                  </a:cubicBezTo>
                  <a:cubicBezTo>
                    <a:pt x="882" y="90"/>
                    <a:pt x="871" y="90"/>
                    <a:pt x="865" y="90"/>
                  </a:cubicBezTo>
                  <a:cubicBezTo>
                    <a:pt x="859" y="88"/>
                    <a:pt x="876" y="90"/>
                    <a:pt x="874" y="89"/>
                  </a:cubicBezTo>
                  <a:cubicBezTo>
                    <a:pt x="865" y="89"/>
                    <a:pt x="862" y="88"/>
                    <a:pt x="859" y="87"/>
                  </a:cubicBezTo>
                  <a:cubicBezTo>
                    <a:pt x="856" y="87"/>
                    <a:pt x="853" y="86"/>
                    <a:pt x="846" y="86"/>
                  </a:cubicBezTo>
                  <a:cubicBezTo>
                    <a:pt x="846" y="88"/>
                    <a:pt x="837" y="90"/>
                    <a:pt x="824" y="91"/>
                  </a:cubicBezTo>
                  <a:cubicBezTo>
                    <a:pt x="821" y="90"/>
                    <a:pt x="820" y="88"/>
                    <a:pt x="822" y="87"/>
                  </a:cubicBezTo>
                  <a:cubicBezTo>
                    <a:pt x="816" y="86"/>
                    <a:pt x="803" y="87"/>
                    <a:pt x="797" y="87"/>
                  </a:cubicBezTo>
                  <a:cubicBezTo>
                    <a:pt x="806" y="86"/>
                    <a:pt x="808" y="86"/>
                    <a:pt x="810" y="85"/>
                  </a:cubicBezTo>
                  <a:cubicBezTo>
                    <a:pt x="812" y="85"/>
                    <a:pt x="814" y="84"/>
                    <a:pt x="823" y="84"/>
                  </a:cubicBezTo>
                  <a:cubicBezTo>
                    <a:pt x="823" y="82"/>
                    <a:pt x="822" y="82"/>
                    <a:pt x="825" y="81"/>
                  </a:cubicBezTo>
                  <a:cubicBezTo>
                    <a:pt x="835" y="80"/>
                    <a:pt x="828" y="83"/>
                    <a:pt x="839" y="81"/>
                  </a:cubicBezTo>
                  <a:cubicBezTo>
                    <a:pt x="849" y="81"/>
                    <a:pt x="842" y="79"/>
                    <a:pt x="851" y="78"/>
                  </a:cubicBezTo>
                  <a:cubicBezTo>
                    <a:pt x="861" y="79"/>
                    <a:pt x="849" y="80"/>
                    <a:pt x="849" y="81"/>
                  </a:cubicBezTo>
                  <a:cubicBezTo>
                    <a:pt x="863" y="81"/>
                    <a:pt x="882" y="79"/>
                    <a:pt x="900" y="81"/>
                  </a:cubicBezTo>
                  <a:cubicBezTo>
                    <a:pt x="891" y="82"/>
                    <a:pt x="894" y="82"/>
                    <a:pt x="904" y="82"/>
                  </a:cubicBezTo>
                  <a:cubicBezTo>
                    <a:pt x="903" y="84"/>
                    <a:pt x="905" y="84"/>
                    <a:pt x="899" y="85"/>
                  </a:cubicBezTo>
                  <a:cubicBezTo>
                    <a:pt x="903" y="86"/>
                    <a:pt x="909" y="86"/>
                    <a:pt x="916" y="86"/>
                  </a:cubicBezTo>
                  <a:cubicBezTo>
                    <a:pt x="919" y="84"/>
                    <a:pt x="913" y="84"/>
                    <a:pt x="907" y="81"/>
                  </a:cubicBezTo>
                  <a:cubicBezTo>
                    <a:pt x="912" y="81"/>
                    <a:pt x="920" y="82"/>
                    <a:pt x="920" y="81"/>
                  </a:cubicBezTo>
                  <a:cubicBezTo>
                    <a:pt x="913" y="81"/>
                    <a:pt x="907" y="79"/>
                    <a:pt x="905" y="78"/>
                  </a:cubicBezTo>
                  <a:cubicBezTo>
                    <a:pt x="903" y="77"/>
                    <a:pt x="906" y="76"/>
                    <a:pt x="915" y="78"/>
                  </a:cubicBezTo>
                  <a:cubicBezTo>
                    <a:pt x="919" y="76"/>
                    <a:pt x="905" y="76"/>
                    <a:pt x="904" y="75"/>
                  </a:cubicBezTo>
                  <a:cubicBezTo>
                    <a:pt x="913" y="76"/>
                    <a:pt x="920" y="75"/>
                    <a:pt x="913" y="74"/>
                  </a:cubicBezTo>
                  <a:cubicBezTo>
                    <a:pt x="913" y="75"/>
                    <a:pt x="902" y="74"/>
                    <a:pt x="899" y="74"/>
                  </a:cubicBezTo>
                  <a:cubicBezTo>
                    <a:pt x="899" y="74"/>
                    <a:pt x="901" y="75"/>
                    <a:pt x="897" y="75"/>
                  </a:cubicBezTo>
                  <a:cubicBezTo>
                    <a:pt x="883" y="74"/>
                    <a:pt x="891" y="73"/>
                    <a:pt x="899" y="73"/>
                  </a:cubicBezTo>
                  <a:cubicBezTo>
                    <a:pt x="886" y="72"/>
                    <a:pt x="879" y="73"/>
                    <a:pt x="872" y="74"/>
                  </a:cubicBezTo>
                  <a:cubicBezTo>
                    <a:pt x="866" y="74"/>
                    <a:pt x="860" y="75"/>
                    <a:pt x="848" y="74"/>
                  </a:cubicBezTo>
                  <a:cubicBezTo>
                    <a:pt x="856" y="73"/>
                    <a:pt x="863" y="72"/>
                    <a:pt x="871" y="71"/>
                  </a:cubicBezTo>
                  <a:cubicBezTo>
                    <a:pt x="866" y="71"/>
                    <a:pt x="863" y="71"/>
                    <a:pt x="860" y="70"/>
                  </a:cubicBezTo>
                  <a:cubicBezTo>
                    <a:pt x="877" y="70"/>
                    <a:pt x="854" y="70"/>
                    <a:pt x="855" y="69"/>
                  </a:cubicBezTo>
                  <a:cubicBezTo>
                    <a:pt x="864" y="69"/>
                    <a:pt x="872" y="69"/>
                    <a:pt x="872" y="68"/>
                  </a:cubicBezTo>
                  <a:cubicBezTo>
                    <a:pt x="863" y="68"/>
                    <a:pt x="862" y="69"/>
                    <a:pt x="858" y="67"/>
                  </a:cubicBezTo>
                  <a:cubicBezTo>
                    <a:pt x="873" y="65"/>
                    <a:pt x="892" y="66"/>
                    <a:pt x="913" y="67"/>
                  </a:cubicBezTo>
                  <a:cubicBezTo>
                    <a:pt x="912" y="66"/>
                    <a:pt x="913" y="65"/>
                    <a:pt x="915" y="65"/>
                  </a:cubicBezTo>
                  <a:cubicBezTo>
                    <a:pt x="906" y="65"/>
                    <a:pt x="899" y="65"/>
                    <a:pt x="891" y="65"/>
                  </a:cubicBezTo>
                  <a:cubicBezTo>
                    <a:pt x="884" y="64"/>
                    <a:pt x="874" y="64"/>
                    <a:pt x="860" y="65"/>
                  </a:cubicBezTo>
                  <a:cubicBezTo>
                    <a:pt x="860" y="64"/>
                    <a:pt x="865" y="63"/>
                    <a:pt x="859" y="63"/>
                  </a:cubicBezTo>
                  <a:cubicBezTo>
                    <a:pt x="854" y="66"/>
                    <a:pt x="840" y="65"/>
                    <a:pt x="822" y="66"/>
                  </a:cubicBezTo>
                  <a:cubicBezTo>
                    <a:pt x="822" y="65"/>
                    <a:pt x="828" y="65"/>
                    <a:pt x="831" y="64"/>
                  </a:cubicBezTo>
                  <a:cubicBezTo>
                    <a:pt x="823" y="64"/>
                    <a:pt x="817" y="66"/>
                    <a:pt x="813" y="65"/>
                  </a:cubicBezTo>
                  <a:cubicBezTo>
                    <a:pt x="820" y="64"/>
                    <a:pt x="821" y="63"/>
                    <a:pt x="830" y="63"/>
                  </a:cubicBezTo>
                  <a:cubicBezTo>
                    <a:pt x="834" y="63"/>
                    <a:pt x="836" y="64"/>
                    <a:pt x="842" y="64"/>
                  </a:cubicBezTo>
                  <a:cubicBezTo>
                    <a:pt x="842" y="64"/>
                    <a:pt x="850" y="64"/>
                    <a:pt x="855" y="64"/>
                  </a:cubicBezTo>
                  <a:cubicBezTo>
                    <a:pt x="859" y="62"/>
                    <a:pt x="844" y="62"/>
                    <a:pt x="854" y="61"/>
                  </a:cubicBezTo>
                  <a:cubicBezTo>
                    <a:pt x="861" y="61"/>
                    <a:pt x="861" y="61"/>
                    <a:pt x="861" y="61"/>
                  </a:cubicBezTo>
                  <a:cubicBezTo>
                    <a:pt x="860" y="64"/>
                    <a:pt x="861" y="61"/>
                    <a:pt x="878" y="61"/>
                  </a:cubicBezTo>
                  <a:cubicBezTo>
                    <a:pt x="883" y="61"/>
                    <a:pt x="880" y="63"/>
                    <a:pt x="887" y="63"/>
                  </a:cubicBezTo>
                  <a:cubicBezTo>
                    <a:pt x="892" y="62"/>
                    <a:pt x="886" y="63"/>
                    <a:pt x="885" y="61"/>
                  </a:cubicBezTo>
                  <a:cubicBezTo>
                    <a:pt x="901" y="61"/>
                    <a:pt x="911" y="61"/>
                    <a:pt x="921" y="62"/>
                  </a:cubicBezTo>
                  <a:cubicBezTo>
                    <a:pt x="931" y="62"/>
                    <a:pt x="941" y="63"/>
                    <a:pt x="958" y="65"/>
                  </a:cubicBezTo>
                  <a:cubicBezTo>
                    <a:pt x="958" y="65"/>
                    <a:pt x="953" y="65"/>
                    <a:pt x="959" y="66"/>
                  </a:cubicBezTo>
                  <a:cubicBezTo>
                    <a:pt x="961" y="66"/>
                    <a:pt x="970" y="66"/>
                    <a:pt x="981" y="68"/>
                  </a:cubicBezTo>
                  <a:cubicBezTo>
                    <a:pt x="991" y="69"/>
                    <a:pt x="1003" y="71"/>
                    <a:pt x="1011" y="73"/>
                  </a:cubicBezTo>
                  <a:cubicBezTo>
                    <a:pt x="1002" y="73"/>
                    <a:pt x="1009" y="75"/>
                    <a:pt x="999" y="75"/>
                  </a:cubicBezTo>
                  <a:cubicBezTo>
                    <a:pt x="1010" y="76"/>
                    <a:pt x="1002" y="77"/>
                    <a:pt x="1013" y="78"/>
                  </a:cubicBezTo>
                  <a:cubicBezTo>
                    <a:pt x="1010" y="75"/>
                    <a:pt x="1019" y="78"/>
                    <a:pt x="1023" y="80"/>
                  </a:cubicBezTo>
                  <a:cubicBezTo>
                    <a:pt x="1022" y="78"/>
                    <a:pt x="1026" y="79"/>
                    <a:pt x="1026" y="78"/>
                  </a:cubicBezTo>
                  <a:cubicBezTo>
                    <a:pt x="1021" y="77"/>
                    <a:pt x="1013" y="76"/>
                    <a:pt x="1012" y="75"/>
                  </a:cubicBezTo>
                  <a:cubicBezTo>
                    <a:pt x="1012" y="73"/>
                    <a:pt x="1025" y="75"/>
                    <a:pt x="1038" y="78"/>
                  </a:cubicBezTo>
                  <a:cubicBezTo>
                    <a:pt x="1052" y="80"/>
                    <a:pt x="1067" y="84"/>
                    <a:pt x="1072" y="84"/>
                  </a:cubicBezTo>
                  <a:cubicBezTo>
                    <a:pt x="1069" y="85"/>
                    <a:pt x="1083" y="88"/>
                    <a:pt x="1080" y="88"/>
                  </a:cubicBezTo>
                  <a:cubicBezTo>
                    <a:pt x="1094" y="92"/>
                    <a:pt x="1094" y="92"/>
                    <a:pt x="1094" y="92"/>
                  </a:cubicBezTo>
                  <a:cubicBezTo>
                    <a:pt x="1099" y="94"/>
                    <a:pt x="1102" y="94"/>
                    <a:pt x="1097" y="92"/>
                  </a:cubicBezTo>
                  <a:cubicBezTo>
                    <a:pt x="1091" y="91"/>
                    <a:pt x="1084" y="89"/>
                    <a:pt x="1083" y="88"/>
                  </a:cubicBezTo>
                  <a:cubicBezTo>
                    <a:pt x="1097" y="92"/>
                    <a:pt x="1113" y="96"/>
                    <a:pt x="1107" y="96"/>
                  </a:cubicBezTo>
                  <a:cubicBezTo>
                    <a:pt x="1134" y="104"/>
                    <a:pt x="1156" y="112"/>
                    <a:pt x="1170" y="117"/>
                  </a:cubicBezTo>
                  <a:cubicBezTo>
                    <a:pt x="1182" y="121"/>
                    <a:pt x="1184" y="122"/>
                    <a:pt x="1181" y="120"/>
                  </a:cubicBezTo>
                  <a:cubicBezTo>
                    <a:pt x="1178" y="119"/>
                    <a:pt x="1169" y="116"/>
                    <a:pt x="1160" y="113"/>
                  </a:cubicBezTo>
                  <a:cubicBezTo>
                    <a:pt x="1150" y="109"/>
                    <a:pt x="1139" y="105"/>
                    <a:pt x="1130" y="103"/>
                  </a:cubicBezTo>
                  <a:cubicBezTo>
                    <a:pt x="1122" y="100"/>
                    <a:pt x="1116" y="98"/>
                    <a:pt x="1117" y="98"/>
                  </a:cubicBezTo>
                  <a:cubicBezTo>
                    <a:pt x="1135" y="103"/>
                    <a:pt x="1152" y="109"/>
                    <a:pt x="1167" y="115"/>
                  </a:cubicBezTo>
                  <a:cubicBezTo>
                    <a:pt x="1182" y="120"/>
                    <a:pt x="1195" y="125"/>
                    <a:pt x="1203" y="129"/>
                  </a:cubicBezTo>
                  <a:cubicBezTo>
                    <a:pt x="1203" y="130"/>
                    <a:pt x="1197" y="127"/>
                    <a:pt x="1196" y="127"/>
                  </a:cubicBezTo>
                  <a:cubicBezTo>
                    <a:pt x="1212" y="134"/>
                    <a:pt x="1205" y="130"/>
                    <a:pt x="1209" y="131"/>
                  </a:cubicBezTo>
                  <a:cubicBezTo>
                    <a:pt x="1216" y="135"/>
                    <a:pt x="1230" y="140"/>
                    <a:pt x="1232" y="142"/>
                  </a:cubicBezTo>
                  <a:cubicBezTo>
                    <a:pt x="1228" y="140"/>
                    <a:pt x="1209" y="131"/>
                    <a:pt x="1219" y="137"/>
                  </a:cubicBezTo>
                  <a:cubicBezTo>
                    <a:pt x="1235" y="144"/>
                    <a:pt x="1242" y="149"/>
                    <a:pt x="1254" y="153"/>
                  </a:cubicBezTo>
                  <a:cubicBezTo>
                    <a:pt x="1247" y="149"/>
                    <a:pt x="1247" y="148"/>
                    <a:pt x="1254" y="152"/>
                  </a:cubicBezTo>
                  <a:cubicBezTo>
                    <a:pt x="1265" y="157"/>
                    <a:pt x="1260" y="157"/>
                    <a:pt x="1270" y="162"/>
                  </a:cubicBezTo>
                  <a:cubicBezTo>
                    <a:pt x="1274" y="165"/>
                    <a:pt x="1273" y="162"/>
                    <a:pt x="1273" y="162"/>
                  </a:cubicBezTo>
                  <a:cubicBezTo>
                    <a:pt x="1253" y="150"/>
                    <a:pt x="1230" y="138"/>
                    <a:pt x="1212" y="132"/>
                  </a:cubicBezTo>
                  <a:cubicBezTo>
                    <a:pt x="1211" y="130"/>
                    <a:pt x="1206" y="127"/>
                    <a:pt x="1202" y="125"/>
                  </a:cubicBezTo>
                  <a:cubicBezTo>
                    <a:pt x="1214" y="130"/>
                    <a:pt x="1221" y="133"/>
                    <a:pt x="1227" y="136"/>
                  </a:cubicBezTo>
                  <a:cubicBezTo>
                    <a:pt x="1233" y="138"/>
                    <a:pt x="1238" y="141"/>
                    <a:pt x="1247" y="146"/>
                  </a:cubicBezTo>
                  <a:cubicBezTo>
                    <a:pt x="1251" y="146"/>
                    <a:pt x="1237" y="141"/>
                    <a:pt x="1241" y="141"/>
                  </a:cubicBezTo>
                  <a:cubicBezTo>
                    <a:pt x="1255" y="148"/>
                    <a:pt x="1268" y="153"/>
                    <a:pt x="1276" y="159"/>
                  </a:cubicBezTo>
                  <a:cubicBezTo>
                    <a:pt x="1269" y="155"/>
                    <a:pt x="1266" y="154"/>
                    <a:pt x="1266" y="156"/>
                  </a:cubicBezTo>
                  <a:cubicBezTo>
                    <a:pt x="1276" y="162"/>
                    <a:pt x="1274" y="159"/>
                    <a:pt x="1279" y="162"/>
                  </a:cubicBezTo>
                  <a:cubicBezTo>
                    <a:pt x="1282" y="165"/>
                    <a:pt x="1297" y="173"/>
                    <a:pt x="1298" y="176"/>
                  </a:cubicBezTo>
                  <a:cubicBezTo>
                    <a:pt x="1287" y="169"/>
                    <a:pt x="1290" y="171"/>
                    <a:pt x="1279" y="164"/>
                  </a:cubicBezTo>
                  <a:cubicBezTo>
                    <a:pt x="1279" y="167"/>
                    <a:pt x="1279" y="167"/>
                    <a:pt x="1279" y="167"/>
                  </a:cubicBezTo>
                  <a:cubicBezTo>
                    <a:pt x="1302" y="180"/>
                    <a:pt x="1302" y="180"/>
                    <a:pt x="1302" y="180"/>
                  </a:cubicBezTo>
                  <a:cubicBezTo>
                    <a:pt x="1322" y="191"/>
                    <a:pt x="1322" y="191"/>
                    <a:pt x="1322" y="191"/>
                  </a:cubicBezTo>
                  <a:cubicBezTo>
                    <a:pt x="1326" y="194"/>
                    <a:pt x="1328" y="196"/>
                    <a:pt x="1328" y="197"/>
                  </a:cubicBezTo>
                  <a:cubicBezTo>
                    <a:pt x="1356" y="213"/>
                    <a:pt x="1385" y="235"/>
                    <a:pt x="1412" y="258"/>
                  </a:cubicBezTo>
                  <a:cubicBezTo>
                    <a:pt x="1439" y="280"/>
                    <a:pt x="1463" y="304"/>
                    <a:pt x="1482" y="322"/>
                  </a:cubicBezTo>
                  <a:cubicBezTo>
                    <a:pt x="1471" y="310"/>
                    <a:pt x="1464" y="304"/>
                    <a:pt x="1460" y="298"/>
                  </a:cubicBezTo>
                  <a:cubicBezTo>
                    <a:pt x="1469" y="308"/>
                    <a:pt x="1474" y="312"/>
                    <a:pt x="1478" y="315"/>
                  </a:cubicBezTo>
                  <a:cubicBezTo>
                    <a:pt x="1482" y="319"/>
                    <a:pt x="1486" y="322"/>
                    <a:pt x="1493" y="330"/>
                  </a:cubicBezTo>
                  <a:cubicBezTo>
                    <a:pt x="1490" y="321"/>
                    <a:pt x="1499" y="338"/>
                    <a:pt x="1506" y="340"/>
                  </a:cubicBezTo>
                  <a:cubicBezTo>
                    <a:pt x="1502" y="339"/>
                    <a:pt x="1505" y="341"/>
                    <a:pt x="1507" y="346"/>
                  </a:cubicBezTo>
                  <a:cubicBezTo>
                    <a:pt x="1518" y="359"/>
                    <a:pt x="1532" y="374"/>
                    <a:pt x="1544" y="389"/>
                  </a:cubicBezTo>
                  <a:cubicBezTo>
                    <a:pt x="1556" y="404"/>
                    <a:pt x="1566" y="420"/>
                    <a:pt x="1573" y="433"/>
                  </a:cubicBezTo>
                  <a:cubicBezTo>
                    <a:pt x="1565" y="420"/>
                    <a:pt x="1556" y="407"/>
                    <a:pt x="1547" y="396"/>
                  </a:cubicBezTo>
                  <a:cubicBezTo>
                    <a:pt x="1539" y="385"/>
                    <a:pt x="1531" y="375"/>
                    <a:pt x="1525" y="370"/>
                  </a:cubicBezTo>
                  <a:cubicBezTo>
                    <a:pt x="1528" y="372"/>
                    <a:pt x="1524" y="366"/>
                    <a:pt x="1519" y="360"/>
                  </a:cubicBezTo>
                  <a:cubicBezTo>
                    <a:pt x="1514" y="355"/>
                    <a:pt x="1508" y="348"/>
                    <a:pt x="1507" y="347"/>
                  </a:cubicBezTo>
                  <a:cubicBezTo>
                    <a:pt x="1510" y="351"/>
                    <a:pt x="1512" y="354"/>
                    <a:pt x="1511" y="354"/>
                  </a:cubicBezTo>
                  <a:cubicBezTo>
                    <a:pt x="1506" y="349"/>
                    <a:pt x="1495" y="334"/>
                    <a:pt x="1497" y="339"/>
                  </a:cubicBezTo>
                  <a:cubicBezTo>
                    <a:pt x="1507" y="349"/>
                    <a:pt x="1519" y="364"/>
                    <a:pt x="1530" y="378"/>
                  </a:cubicBezTo>
                  <a:cubicBezTo>
                    <a:pt x="1541" y="392"/>
                    <a:pt x="1550" y="404"/>
                    <a:pt x="1556" y="410"/>
                  </a:cubicBezTo>
                  <a:cubicBezTo>
                    <a:pt x="1551" y="404"/>
                    <a:pt x="1546" y="398"/>
                    <a:pt x="1546" y="395"/>
                  </a:cubicBezTo>
                  <a:cubicBezTo>
                    <a:pt x="1552" y="404"/>
                    <a:pt x="1565" y="419"/>
                    <a:pt x="1571" y="431"/>
                  </a:cubicBezTo>
                  <a:cubicBezTo>
                    <a:pt x="1570" y="429"/>
                    <a:pt x="1566" y="425"/>
                    <a:pt x="1563" y="421"/>
                  </a:cubicBezTo>
                  <a:cubicBezTo>
                    <a:pt x="1560" y="417"/>
                    <a:pt x="1558" y="415"/>
                    <a:pt x="1560" y="417"/>
                  </a:cubicBezTo>
                  <a:cubicBezTo>
                    <a:pt x="1568" y="428"/>
                    <a:pt x="1573" y="437"/>
                    <a:pt x="1576" y="441"/>
                  </a:cubicBezTo>
                  <a:cubicBezTo>
                    <a:pt x="1578" y="438"/>
                    <a:pt x="1577" y="437"/>
                    <a:pt x="1574" y="430"/>
                  </a:cubicBezTo>
                  <a:cubicBezTo>
                    <a:pt x="1564" y="416"/>
                    <a:pt x="1550" y="397"/>
                    <a:pt x="1538" y="381"/>
                  </a:cubicBezTo>
                  <a:cubicBezTo>
                    <a:pt x="1538" y="380"/>
                    <a:pt x="1535" y="377"/>
                    <a:pt x="1536" y="377"/>
                  </a:cubicBezTo>
                  <a:cubicBezTo>
                    <a:pt x="1543" y="385"/>
                    <a:pt x="1551" y="396"/>
                    <a:pt x="1560" y="408"/>
                  </a:cubicBezTo>
                  <a:cubicBezTo>
                    <a:pt x="1568" y="420"/>
                    <a:pt x="1577" y="433"/>
                    <a:pt x="1586" y="446"/>
                  </a:cubicBezTo>
                  <a:cubicBezTo>
                    <a:pt x="1602" y="472"/>
                    <a:pt x="1616" y="497"/>
                    <a:pt x="1622" y="506"/>
                  </a:cubicBezTo>
                  <a:cubicBezTo>
                    <a:pt x="1616" y="494"/>
                    <a:pt x="1608" y="480"/>
                    <a:pt x="1599" y="465"/>
                  </a:cubicBezTo>
                  <a:cubicBezTo>
                    <a:pt x="1590" y="450"/>
                    <a:pt x="1580" y="434"/>
                    <a:pt x="1569" y="419"/>
                  </a:cubicBezTo>
                  <a:cubicBezTo>
                    <a:pt x="1571" y="421"/>
                    <a:pt x="1575" y="425"/>
                    <a:pt x="1576" y="426"/>
                  </a:cubicBezTo>
                  <a:cubicBezTo>
                    <a:pt x="1571" y="419"/>
                    <a:pt x="1569" y="414"/>
                    <a:pt x="1562" y="404"/>
                  </a:cubicBezTo>
                  <a:cubicBezTo>
                    <a:pt x="1560" y="403"/>
                    <a:pt x="1562" y="406"/>
                    <a:pt x="1565" y="410"/>
                  </a:cubicBezTo>
                  <a:cubicBezTo>
                    <a:pt x="1567" y="414"/>
                    <a:pt x="1570" y="418"/>
                    <a:pt x="1570" y="418"/>
                  </a:cubicBezTo>
                  <a:cubicBezTo>
                    <a:pt x="1563" y="409"/>
                    <a:pt x="1563" y="410"/>
                    <a:pt x="1556" y="401"/>
                  </a:cubicBezTo>
                  <a:cubicBezTo>
                    <a:pt x="1559" y="402"/>
                    <a:pt x="1557" y="398"/>
                    <a:pt x="1554" y="394"/>
                  </a:cubicBezTo>
                  <a:cubicBezTo>
                    <a:pt x="1551" y="390"/>
                    <a:pt x="1547" y="385"/>
                    <a:pt x="1546" y="385"/>
                  </a:cubicBezTo>
                  <a:cubicBezTo>
                    <a:pt x="1551" y="391"/>
                    <a:pt x="1554" y="396"/>
                    <a:pt x="1554" y="398"/>
                  </a:cubicBezTo>
                  <a:cubicBezTo>
                    <a:pt x="1551" y="395"/>
                    <a:pt x="1545" y="386"/>
                    <a:pt x="1539" y="378"/>
                  </a:cubicBezTo>
                  <a:cubicBezTo>
                    <a:pt x="1539" y="377"/>
                    <a:pt x="1540" y="377"/>
                    <a:pt x="1537" y="373"/>
                  </a:cubicBezTo>
                  <a:cubicBezTo>
                    <a:pt x="1537" y="374"/>
                    <a:pt x="1534" y="370"/>
                    <a:pt x="1530" y="366"/>
                  </a:cubicBezTo>
                  <a:cubicBezTo>
                    <a:pt x="1527" y="362"/>
                    <a:pt x="1523" y="358"/>
                    <a:pt x="1521" y="354"/>
                  </a:cubicBezTo>
                  <a:cubicBezTo>
                    <a:pt x="1522" y="354"/>
                    <a:pt x="1531" y="367"/>
                    <a:pt x="1528" y="361"/>
                  </a:cubicBezTo>
                  <a:cubicBezTo>
                    <a:pt x="1525" y="357"/>
                    <a:pt x="1519" y="350"/>
                    <a:pt x="1513" y="343"/>
                  </a:cubicBezTo>
                  <a:cubicBezTo>
                    <a:pt x="1506" y="336"/>
                    <a:pt x="1500" y="329"/>
                    <a:pt x="1497" y="326"/>
                  </a:cubicBezTo>
                  <a:cubicBezTo>
                    <a:pt x="1498" y="329"/>
                    <a:pt x="1506" y="337"/>
                    <a:pt x="1506" y="338"/>
                  </a:cubicBezTo>
                  <a:cubicBezTo>
                    <a:pt x="1502" y="333"/>
                    <a:pt x="1494" y="326"/>
                    <a:pt x="1492" y="322"/>
                  </a:cubicBezTo>
                  <a:cubicBezTo>
                    <a:pt x="1492" y="321"/>
                    <a:pt x="1495" y="325"/>
                    <a:pt x="1495" y="323"/>
                  </a:cubicBezTo>
                  <a:cubicBezTo>
                    <a:pt x="1485" y="313"/>
                    <a:pt x="1476" y="304"/>
                    <a:pt x="1467" y="294"/>
                  </a:cubicBezTo>
                  <a:cubicBezTo>
                    <a:pt x="1466" y="295"/>
                    <a:pt x="1467" y="296"/>
                    <a:pt x="1464" y="294"/>
                  </a:cubicBezTo>
                  <a:cubicBezTo>
                    <a:pt x="1460" y="290"/>
                    <a:pt x="1450" y="281"/>
                    <a:pt x="1451" y="281"/>
                  </a:cubicBezTo>
                  <a:cubicBezTo>
                    <a:pt x="1455" y="283"/>
                    <a:pt x="1462" y="293"/>
                    <a:pt x="1461" y="289"/>
                  </a:cubicBezTo>
                  <a:cubicBezTo>
                    <a:pt x="1454" y="282"/>
                    <a:pt x="1440" y="270"/>
                    <a:pt x="1438" y="267"/>
                  </a:cubicBezTo>
                  <a:cubicBezTo>
                    <a:pt x="1440" y="268"/>
                    <a:pt x="1443" y="271"/>
                    <a:pt x="1443" y="271"/>
                  </a:cubicBezTo>
                  <a:cubicBezTo>
                    <a:pt x="1436" y="265"/>
                    <a:pt x="1430" y="261"/>
                    <a:pt x="1426" y="258"/>
                  </a:cubicBezTo>
                  <a:cubicBezTo>
                    <a:pt x="1435" y="266"/>
                    <a:pt x="1429" y="265"/>
                    <a:pt x="1426" y="264"/>
                  </a:cubicBezTo>
                  <a:cubicBezTo>
                    <a:pt x="1417" y="257"/>
                    <a:pt x="1417" y="257"/>
                    <a:pt x="1417" y="257"/>
                  </a:cubicBezTo>
                  <a:cubicBezTo>
                    <a:pt x="1420" y="256"/>
                    <a:pt x="1412" y="248"/>
                    <a:pt x="1418" y="251"/>
                  </a:cubicBezTo>
                  <a:cubicBezTo>
                    <a:pt x="1412" y="245"/>
                    <a:pt x="1409" y="243"/>
                    <a:pt x="1406" y="242"/>
                  </a:cubicBezTo>
                  <a:cubicBezTo>
                    <a:pt x="1403" y="240"/>
                    <a:pt x="1400" y="238"/>
                    <a:pt x="1393" y="232"/>
                  </a:cubicBezTo>
                  <a:cubicBezTo>
                    <a:pt x="1392" y="230"/>
                    <a:pt x="1396" y="233"/>
                    <a:pt x="1396" y="232"/>
                  </a:cubicBezTo>
                  <a:cubicBezTo>
                    <a:pt x="1384" y="223"/>
                    <a:pt x="1377" y="218"/>
                    <a:pt x="1369" y="213"/>
                  </a:cubicBezTo>
                  <a:cubicBezTo>
                    <a:pt x="1362" y="208"/>
                    <a:pt x="1355" y="203"/>
                    <a:pt x="1343" y="194"/>
                  </a:cubicBezTo>
                  <a:cubicBezTo>
                    <a:pt x="1343" y="196"/>
                    <a:pt x="1339" y="194"/>
                    <a:pt x="1331" y="189"/>
                  </a:cubicBezTo>
                  <a:cubicBezTo>
                    <a:pt x="1327" y="184"/>
                    <a:pt x="1316" y="179"/>
                    <a:pt x="1304" y="172"/>
                  </a:cubicBezTo>
                  <a:cubicBezTo>
                    <a:pt x="1301" y="169"/>
                    <a:pt x="1301" y="169"/>
                    <a:pt x="1303" y="169"/>
                  </a:cubicBezTo>
                  <a:cubicBezTo>
                    <a:pt x="1287" y="160"/>
                    <a:pt x="1267" y="149"/>
                    <a:pt x="1246" y="139"/>
                  </a:cubicBezTo>
                  <a:cubicBezTo>
                    <a:pt x="1224" y="128"/>
                    <a:pt x="1202" y="118"/>
                    <a:pt x="1181" y="110"/>
                  </a:cubicBezTo>
                  <a:cubicBezTo>
                    <a:pt x="1186" y="114"/>
                    <a:pt x="1173" y="111"/>
                    <a:pt x="1162" y="105"/>
                  </a:cubicBezTo>
                  <a:cubicBezTo>
                    <a:pt x="1166" y="107"/>
                    <a:pt x="1169" y="108"/>
                    <a:pt x="1172" y="108"/>
                  </a:cubicBezTo>
                  <a:cubicBezTo>
                    <a:pt x="1165" y="106"/>
                    <a:pt x="1152" y="102"/>
                    <a:pt x="1142" y="99"/>
                  </a:cubicBezTo>
                  <a:cubicBezTo>
                    <a:pt x="1133" y="96"/>
                    <a:pt x="1128" y="93"/>
                    <a:pt x="1138" y="95"/>
                  </a:cubicBezTo>
                  <a:cubicBezTo>
                    <a:pt x="1136" y="93"/>
                    <a:pt x="1125" y="90"/>
                    <a:pt x="1116" y="87"/>
                  </a:cubicBezTo>
                  <a:cubicBezTo>
                    <a:pt x="1106" y="85"/>
                    <a:pt x="1099" y="83"/>
                    <a:pt x="1104" y="84"/>
                  </a:cubicBezTo>
                  <a:cubicBezTo>
                    <a:pt x="1112" y="87"/>
                    <a:pt x="1118" y="89"/>
                    <a:pt x="1121" y="91"/>
                  </a:cubicBezTo>
                  <a:cubicBezTo>
                    <a:pt x="1116" y="89"/>
                    <a:pt x="1108" y="87"/>
                    <a:pt x="1100" y="85"/>
                  </a:cubicBezTo>
                  <a:cubicBezTo>
                    <a:pt x="1092" y="83"/>
                    <a:pt x="1085" y="81"/>
                    <a:pt x="1080" y="79"/>
                  </a:cubicBezTo>
                  <a:cubicBezTo>
                    <a:pt x="1078" y="78"/>
                    <a:pt x="1084" y="79"/>
                    <a:pt x="1089" y="81"/>
                  </a:cubicBezTo>
                  <a:cubicBezTo>
                    <a:pt x="1093" y="82"/>
                    <a:pt x="1097" y="83"/>
                    <a:pt x="1090" y="81"/>
                  </a:cubicBezTo>
                  <a:cubicBezTo>
                    <a:pt x="1079" y="78"/>
                    <a:pt x="1068" y="73"/>
                    <a:pt x="1062" y="74"/>
                  </a:cubicBezTo>
                  <a:cubicBezTo>
                    <a:pt x="1066" y="74"/>
                    <a:pt x="1075" y="78"/>
                    <a:pt x="1066" y="76"/>
                  </a:cubicBezTo>
                  <a:cubicBezTo>
                    <a:pt x="1056" y="73"/>
                    <a:pt x="1048" y="70"/>
                    <a:pt x="1040" y="69"/>
                  </a:cubicBezTo>
                  <a:cubicBezTo>
                    <a:pt x="1031" y="67"/>
                    <a:pt x="1022" y="65"/>
                    <a:pt x="1010" y="64"/>
                  </a:cubicBezTo>
                  <a:cubicBezTo>
                    <a:pt x="1008" y="62"/>
                    <a:pt x="1016" y="64"/>
                    <a:pt x="1009" y="62"/>
                  </a:cubicBezTo>
                  <a:cubicBezTo>
                    <a:pt x="1000" y="60"/>
                    <a:pt x="995" y="62"/>
                    <a:pt x="985" y="59"/>
                  </a:cubicBezTo>
                  <a:cubicBezTo>
                    <a:pt x="991" y="57"/>
                    <a:pt x="1002" y="60"/>
                    <a:pt x="1009" y="60"/>
                  </a:cubicBezTo>
                  <a:cubicBezTo>
                    <a:pt x="994" y="56"/>
                    <a:pt x="983" y="55"/>
                    <a:pt x="966" y="53"/>
                  </a:cubicBezTo>
                  <a:cubicBezTo>
                    <a:pt x="974" y="53"/>
                    <a:pt x="964" y="51"/>
                    <a:pt x="979" y="52"/>
                  </a:cubicBezTo>
                  <a:cubicBezTo>
                    <a:pt x="977" y="49"/>
                    <a:pt x="969" y="48"/>
                    <a:pt x="973" y="46"/>
                  </a:cubicBezTo>
                  <a:cubicBezTo>
                    <a:pt x="966" y="46"/>
                    <a:pt x="961" y="45"/>
                    <a:pt x="958" y="44"/>
                  </a:cubicBezTo>
                  <a:cubicBezTo>
                    <a:pt x="967" y="45"/>
                    <a:pt x="970" y="45"/>
                    <a:pt x="975" y="44"/>
                  </a:cubicBezTo>
                  <a:cubicBezTo>
                    <a:pt x="966" y="43"/>
                    <a:pt x="961" y="41"/>
                    <a:pt x="959" y="40"/>
                  </a:cubicBezTo>
                  <a:cubicBezTo>
                    <a:pt x="976" y="42"/>
                    <a:pt x="983" y="43"/>
                    <a:pt x="995" y="44"/>
                  </a:cubicBezTo>
                  <a:cubicBezTo>
                    <a:pt x="989" y="43"/>
                    <a:pt x="977" y="41"/>
                    <a:pt x="968" y="40"/>
                  </a:cubicBezTo>
                  <a:cubicBezTo>
                    <a:pt x="958" y="39"/>
                    <a:pt x="949" y="39"/>
                    <a:pt x="949" y="40"/>
                  </a:cubicBezTo>
                  <a:cubicBezTo>
                    <a:pt x="933" y="39"/>
                    <a:pt x="954" y="39"/>
                    <a:pt x="938" y="38"/>
                  </a:cubicBezTo>
                  <a:cubicBezTo>
                    <a:pt x="933" y="38"/>
                    <a:pt x="941" y="40"/>
                    <a:pt x="924" y="38"/>
                  </a:cubicBezTo>
                  <a:cubicBezTo>
                    <a:pt x="931" y="37"/>
                    <a:pt x="910" y="35"/>
                    <a:pt x="904" y="34"/>
                  </a:cubicBezTo>
                  <a:cubicBezTo>
                    <a:pt x="907" y="34"/>
                    <a:pt x="915" y="34"/>
                    <a:pt x="921" y="34"/>
                  </a:cubicBezTo>
                  <a:cubicBezTo>
                    <a:pt x="928" y="35"/>
                    <a:pt x="935" y="35"/>
                    <a:pt x="936" y="35"/>
                  </a:cubicBezTo>
                  <a:cubicBezTo>
                    <a:pt x="922" y="33"/>
                    <a:pt x="904" y="32"/>
                    <a:pt x="893" y="33"/>
                  </a:cubicBezTo>
                  <a:cubicBezTo>
                    <a:pt x="902" y="33"/>
                    <a:pt x="895" y="35"/>
                    <a:pt x="894" y="35"/>
                  </a:cubicBezTo>
                  <a:cubicBezTo>
                    <a:pt x="899" y="35"/>
                    <a:pt x="912" y="35"/>
                    <a:pt x="912" y="36"/>
                  </a:cubicBezTo>
                  <a:cubicBezTo>
                    <a:pt x="906" y="36"/>
                    <a:pt x="898" y="36"/>
                    <a:pt x="895" y="36"/>
                  </a:cubicBezTo>
                  <a:cubicBezTo>
                    <a:pt x="907" y="37"/>
                    <a:pt x="916" y="36"/>
                    <a:pt x="920" y="37"/>
                  </a:cubicBezTo>
                  <a:cubicBezTo>
                    <a:pt x="920" y="38"/>
                    <a:pt x="905" y="37"/>
                    <a:pt x="899" y="37"/>
                  </a:cubicBezTo>
                  <a:cubicBezTo>
                    <a:pt x="898" y="38"/>
                    <a:pt x="892" y="38"/>
                    <a:pt x="893" y="39"/>
                  </a:cubicBezTo>
                  <a:cubicBezTo>
                    <a:pt x="897" y="39"/>
                    <a:pt x="903" y="39"/>
                    <a:pt x="904" y="40"/>
                  </a:cubicBezTo>
                  <a:cubicBezTo>
                    <a:pt x="899" y="40"/>
                    <a:pt x="900" y="41"/>
                    <a:pt x="891" y="41"/>
                  </a:cubicBezTo>
                  <a:cubicBezTo>
                    <a:pt x="886" y="39"/>
                    <a:pt x="892" y="39"/>
                    <a:pt x="882" y="38"/>
                  </a:cubicBezTo>
                  <a:cubicBezTo>
                    <a:pt x="881" y="39"/>
                    <a:pt x="876" y="40"/>
                    <a:pt x="877" y="42"/>
                  </a:cubicBezTo>
                  <a:cubicBezTo>
                    <a:pt x="882" y="42"/>
                    <a:pt x="891" y="42"/>
                    <a:pt x="900" y="42"/>
                  </a:cubicBezTo>
                  <a:cubicBezTo>
                    <a:pt x="909" y="42"/>
                    <a:pt x="919" y="42"/>
                    <a:pt x="927" y="44"/>
                  </a:cubicBezTo>
                  <a:cubicBezTo>
                    <a:pt x="926" y="44"/>
                    <a:pt x="924" y="45"/>
                    <a:pt x="921" y="45"/>
                  </a:cubicBezTo>
                  <a:cubicBezTo>
                    <a:pt x="909" y="44"/>
                    <a:pt x="890" y="43"/>
                    <a:pt x="889" y="44"/>
                  </a:cubicBezTo>
                  <a:cubicBezTo>
                    <a:pt x="894" y="45"/>
                    <a:pt x="892" y="45"/>
                    <a:pt x="890" y="45"/>
                  </a:cubicBezTo>
                  <a:cubicBezTo>
                    <a:pt x="907" y="45"/>
                    <a:pt x="930" y="46"/>
                    <a:pt x="954" y="49"/>
                  </a:cubicBezTo>
                  <a:cubicBezTo>
                    <a:pt x="940" y="49"/>
                    <a:pt x="927" y="49"/>
                    <a:pt x="905" y="47"/>
                  </a:cubicBezTo>
                  <a:cubicBezTo>
                    <a:pt x="906" y="48"/>
                    <a:pt x="905" y="49"/>
                    <a:pt x="910" y="49"/>
                  </a:cubicBezTo>
                  <a:cubicBezTo>
                    <a:pt x="918" y="48"/>
                    <a:pt x="935" y="50"/>
                    <a:pt x="952" y="52"/>
                  </a:cubicBezTo>
                  <a:cubicBezTo>
                    <a:pt x="952" y="53"/>
                    <a:pt x="944" y="52"/>
                    <a:pt x="935" y="51"/>
                  </a:cubicBezTo>
                  <a:cubicBezTo>
                    <a:pt x="932" y="53"/>
                    <a:pt x="948" y="53"/>
                    <a:pt x="947" y="55"/>
                  </a:cubicBezTo>
                  <a:cubicBezTo>
                    <a:pt x="934" y="53"/>
                    <a:pt x="934" y="54"/>
                    <a:pt x="935" y="55"/>
                  </a:cubicBezTo>
                  <a:cubicBezTo>
                    <a:pt x="936" y="55"/>
                    <a:pt x="937" y="56"/>
                    <a:pt x="927" y="55"/>
                  </a:cubicBezTo>
                  <a:cubicBezTo>
                    <a:pt x="918" y="54"/>
                    <a:pt x="932" y="54"/>
                    <a:pt x="922" y="53"/>
                  </a:cubicBezTo>
                  <a:cubicBezTo>
                    <a:pt x="919" y="54"/>
                    <a:pt x="910" y="52"/>
                    <a:pt x="901" y="52"/>
                  </a:cubicBezTo>
                  <a:cubicBezTo>
                    <a:pt x="903" y="53"/>
                    <a:pt x="898" y="54"/>
                    <a:pt x="891" y="55"/>
                  </a:cubicBezTo>
                  <a:cubicBezTo>
                    <a:pt x="883" y="55"/>
                    <a:pt x="874" y="55"/>
                    <a:pt x="868" y="55"/>
                  </a:cubicBezTo>
                  <a:cubicBezTo>
                    <a:pt x="869" y="52"/>
                    <a:pt x="878" y="52"/>
                    <a:pt x="890" y="52"/>
                  </a:cubicBezTo>
                  <a:cubicBezTo>
                    <a:pt x="881" y="51"/>
                    <a:pt x="875" y="52"/>
                    <a:pt x="868" y="52"/>
                  </a:cubicBezTo>
                  <a:cubicBezTo>
                    <a:pt x="862" y="53"/>
                    <a:pt x="855" y="54"/>
                    <a:pt x="845" y="54"/>
                  </a:cubicBezTo>
                  <a:cubicBezTo>
                    <a:pt x="848" y="51"/>
                    <a:pt x="834" y="54"/>
                    <a:pt x="830" y="53"/>
                  </a:cubicBezTo>
                  <a:cubicBezTo>
                    <a:pt x="836" y="52"/>
                    <a:pt x="842" y="50"/>
                    <a:pt x="851" y="51"/>
                  </a:cubicBezTo>
                  <a:cubicBezTo>
                    <a:pt x="851" y="50"/>
                    <a:pt x="846" y="50"/>
                    <a:pt x="843" y="50"/>
                  </a:cubicBezTo>
                  <a:cubicBezTo>
                    <a:pt x="842" y="49"/>
                    <a:pt x="848" y="49"/>
                    <a:pt x="855" y="49"/>
                  </a:cubicBezTo>
                  <a:cubicBezTo>
                    <a:pt x="862" y="48"/>
                    <a:pt x="869" y="49"/>
                    <a:pt x="871" y="49"/>
                  </a:cubicBezTo>
                  <a:cubicBezTo>
                    <a:pt x="862" y="49"/>
                    <a:pt x="856" y="51"/>
                    <a:pt x="865" y="51"/>
                  </a:cubicBezTo>
                  <a:cubicBezTo>
                    <a:pt x="868" y="50"/>
                    <a:pt x="874" y="51"/>
                    <a:pt x="886" y="51"/>
                  </a:cubicBezTo>
                  <a:cubicBezTo>
                    <a:pt x="874" y="49"/>
                    <a:pt x="887" y="47"/>
                    <a:pt x="873" y="46"/>
                  </a:cubicBezTo>
                  <a:cubicBezTo>
                    <a:pt x="874" y="47"/>
                    <a:pt x="871" y="48"/>
                    <a:pt x="863" y="48"/>
                  </a:cubicBezTo>
                  <a:cubicBezTo>
                    <a:pt x="859" y="45"/>
                    <a:pt x="872" y="46"/>
                    <a:pt x="875" y="44"/>
                  </a:cubicBezTo>
                  <a:cubicBezTo>
                    <a:pt x="877" y="43"/>
                    <a:pt x="870" y="42"/>
                    <a:pt x="866" y="40"/>
                  </a:cubicBezTo>
                  <a:cubicBezTo>
                    <a:pt x="861" y="39"/>
                    <a:pt x="858" y="37"/>
                    <a:pt x="866" y="36"/>
                  </a:cubicBezTo>
                  <a:cubicBezTo>
                    <a:pt x="872" y="36"/>
                    <a:pt x="878" y="36"/>
                    <a:pt x="884" y="36"/>
                  </a:cubicBezTo>
                  <a:cubicBezTo>
                    <a:pt x="883" y="35"/>
                    <a:pt x="888" y="35"/>
                    <a:pt x="887" y="34"/>
                  </a:cubicBezTo>
                  <a:cubicBezTo>
                    <a:pt x="874" y="34"/>
                    <a:pt x="866" y="35"/>
                    <a:pt x="859" y="36"/>
                  </a:cubicBezTo>
                  <a:cubicBezTo>
                    <a:pt x="852" y="37"/>
                    <a:pt x="847" y="38"/>
                    <a:pt x="839" y="39"/>
                  </a:cubicBezTo>
                  <a:cubicBezTo>
                    <a:pt x="832" y="37"/>
                    <a:pt x="848" y="35"/>
                    <a:pt x="840" y="35"/>
                  </a:cubicBezTo>
                  <a:cubicBezTo>
                    <a:pt x="846" y="34"/>
                    <a:pt x="859" y="34"/>
                    <a:pt x="857" y="33"/>
                  </a:cubicBezTo>
                  <a:cubicBezTo>
                    <a:pt x="845" y="33"/>
                    <a:pt x="833" y="34"/>
                    <a:pt x="822" y="35"/>
                  </a:cubicBezTo>
                  <a:cubicBezTo>
                    <a:pt x="825" y="35"/>
                    <a:pt x="833" y="37"/>
                    <a:pt x="827" y="37"/>
                  </a:cubicBezTo>
                  <a:cubicBezTo>
                    <a:pt x="817" y="37"/>
                    <a:pt x="813" y="37"/>
                    <a:pt x="811" y="36"/>
                  </a:cubicBezTo>
                  <a:cubicBezTo>
                    <a:pt x="810" y="36"/>
                    <a:pt x="812" y="35"/>
                    <a:pt x="816" y="35"/>
                  </a:cubicBezTo>
                  <a:cubicBezTo>
                    <a:pt x="823" y="33"/>
                    <a:pt x="836" y="32"/>
                    <a:pt x="841" y="31"/>
                  </a:cubicBezTo>
                  <a:cubicBezTo>
                    <a:pt x="856" y="30"/>
                    <a:pt x="862" y="32"/>
                    <a:pt x="868" y="33"/>
                  </a:cubicBezTo>
                  <a:cubicBezTo>
                    <a:pt x="867" y="32"/>
                    <a:pt x="872" y="33"/>
                    <a:pt x="877" y="33"/>
                  </a:cubicBezTo>
                  <a:cubicBezTo>
                    <a:pt x="882" y="33"/>
                    <a:pt x="887" y="33"/>
                    <a:pt x="885" y="32"/>
                  </a:cubicBezTo>
                  <a:cubicBezTo>
                    <a:pt x="879" y="32"/>
                    <a:pt x="876" y="32"/>
                    <a:pt x="874" y="31"/>
                  </a:cubicBezTo>
                  <a:cubicBezTo>
                    <a:pt x="889" y="32"/>
                    <a:pt x="882" y="30"/>
                    <a:pt x="887" y="29"/>
                  </a:cubicBezTo>
                  <a:cubicBezTo>
                    <a:pt x="872" y="31"/>
                    <a:pt x="851" y="29"/>
                    <a:pt x="833" y="30"/>
                  </a:cubicBezTo>
                  <a:cubicBezTo>
                    <a:pt x="840" y="28"/>
                    <a:pt x="857" y="30"/>
                    <a:pt x="864" y="28"/>
                  </a:cubicBezTo>
                  <a:cubicBezTo>
                    <a:pt x="863" y="28"/>
                    <a:pt x="853" y="25"/>
                    <a:pt x="870" y="25"/>
                  </a:cubicBezTo>
                  <a:cubicBezTo>
                    <a:pt x="879" y="25"/>
                    <a:pt x="878" y="27"/>
                    <a:pt x="889" y="27"/>
                  </a:cubicBezTo>
                  <a:cubicBezTo>
                    <a:pt x="885" y="25"/>
                    <a:pt x="894" y="25"/>
                    <a:pt x="899" y="25"/>
                  </a:cubicBezTo>
                  <a:cubicBezTo>
                    <a:pt x="894" y="27"/>
                    <a:pt x="915" y="26"/>
                    <a:pt x="914" y="27"/>
                  </a:cubicBezTo>
                  <a:cubicBezTo>
                    <a:pt x="905" y="27"/>
                    <a:pt x="912" y="29"/>
                    <a:pt x="897" y="28"/>
                  </a:cubicBezTo>
                  <a:cubicBezTo>
                    <a:pt x="904" y="30"/>
                    <a:pt x="897" y="29"/>
                    <a:pt x="891" y="30"/>
                  </a:cubicBezTo>
                  <a:cubicBezTo>
                    <a:pt x="912" y="31"/>
                    <a:pt x="893" y="30"/>
                    <a:pt x="892" y="31"/>
                  </a:cubicBezTo>
                  <a:cubicBezTo>
                    <a:pt x="928" y="31"/>
                    <a:pt x="958" y="36"/>
                    <a:pt x="974" y="35"/>
                  </a:cubicBezTo>
                  <a:cubicBezTo>
                    <a:pt x="961" y="34"/>
                    <a:pt x="952" y="33"/>
                    <a:pt x="943" y="32"/>
                  </a:cubicBezTo>
                  <a:cubicBezTo>
                    <a:pt x="934" y="32"/>
                    <a:pt x="926" y="31"/>
                    <a:pt x="917" y="31"/>
                  </a:cubicBezTo>
                  <a:cubicBezTo>
                    <a:pt x="908" y="28"/>
                    <a:pt x="924" y="28"/>
                    <a:pt x="939" y="28"/>
                  </a:cubicBezTo>
                  <a:cubicBezTo>
                    <a:pt x="927" y="26"/>
                    <a:pt x="920" y="28"/>
                    <a:pt x="914" y="26"/>
                  </a:cubicBezTo>
                  <a:cubicBezTo>
                    <a:pt x="912" y="25"/>
                    <a:pt x="939" y="27"/>
                    <a:pt x="924" y="25"/>
                  </a:cubicBezTo>
                  <a:cubicBezTo>
                    <a:pt x="916" y="25"/>
                    <a:pt x="905" y="24"/>
                    <a:pt x="893" y="24"/>
                  </a:cubicBezTo>
                  <a:cubicBezTo>
                    <a:pt x="881" y="24"/>
                    <a:pt x="869" y="24"/>
                    <a:pt x="858" y="24"/>
                  </a:cubicBezTo>
                  <a:cubicBezTo>
                    <a:pt x="870" y="24"/>
                    <a:pt x="874" y="23"/>
                    <a:pt x="883" y="23"/>
                  </a:cubicBezTo>
                  <a:cubicBezTo>
                    <a:pt x="876" y="23"/>
                    <a:pt x="870" y="20"/>
                    <a:pt x="878" y="20"/>
                  </a:cubicBezTo>
                  <a:cubicBezTo>
                    <a:pt x="885" y="20"/>
                    <a:pt x="885" y="20"/>
                    <a:pt x="885" y="20"/>
                  </a:cubicBezTo>
                  <a:cubicBezTo>
                    <a:pt x="889" y="21"/>
                    <a:pt x="875" y="22"/>
                    <a:pt x="886" y="22"/>
                  </a:cubicBezTo>
                  <a:cubicBezTo>
                    <a:pt x="883" y="21"/>
                    <a:pt x="893" y="21"/>
                    <a:pt x="892" y="20"/>
                  </a:cubicBezTo>
                  <a:cubicBezTo>
                    <a:pt x="879" y="19"/>
                    <a:pt x="890" y="17"/>
                    <a:pt x="875" y="16"/>
                  </a:cubicBezTo>
                  <a:cubicBezTo>
                    <a:pt x="883" y="16"/>
                    <a:pt x="892" y="16"/>
                    <a:pt x="901" y="16"/>
                  </a:cubicBezTo>
                  <a:cubicBezTo>
                    <a:pt x="900" y="15"/>
                    <a:pt x="887" y="14"/>
                    <a:pt x="884" y="13"/>
                  </a:cubicBezTo>
                  <a:cubicBezTo>
                    <a:pt x="893" y="13"/>
                    <a:pt x="896" y="14"/>
                    <a:pt x="899" y="13"/>
                  </a:cubicBezTo>
                  <a:cubicBezTo>
                    <a:pt x="891" y="12"/>
                    <a:pt x="887" y="11"/>
                    <a:pt x="876" y="11"/>
                  </a:cubicBezTo>
                  <a:cubicBezTo>
                    <a:pt x="872" y="13"/>
                    <a:pt x="885" y="13"/>
                    <a:pt x="885" y="14"/>
                  </a:cubicBezTo>
                  <a:cubicBezTo>
                    <a:pt x="882" y="15"/>
                    <a:pt x="875" y="15"/>
                    <a:pt x="867" y="15"/>
                  </a:cubicBezTo>
                  <a:cubicBezTo>
                    <a:pt x="859" y="15"/>
                    <a:pt x="851" y="15"/>
                    <a:pt x="848" y="15"/>
                  </a:cubicBezTo>
                  <a:cubicBezTo>
                    <a:pt x="854" y="14"/>
                    <a:pt x="870" y="15"/>
                    <a:pt x="870" y="14"/>
                  </a:cubicBezTo>
                  <a:cubicBezTo>
                    <a:pt x="861" y="14"/>
                    <a:pt x="877" y="12"/>
                    <a:pt x="865" y="11"/>
                  </a:cubicBezTo>
                  <a:cubicBezTo>
                    <a:pt x="859" y="12"/>
                    <a:pt x="850" y="12"/>
                    <a:pt x="842" y="12"/>
                  </a:cubicBezTo>
                  <a:cubicBezTo>
                    <a:pt x="834" y="12"/>
                    <a:pt x="826" y="12"/>
                    <a:pt x="823" y="11"/>
                  </a:cubicBezTo>
                  <a:cubicBezTo>
                    <a:pt x="836" y="11"/>
                    <a:pt x="857" y="10"/>
                    <a:pt x="879" y="10"/>
                  </a:cubicBezTo>
                  <a:cubicBezTo>
                    <a:pt x="901" y="10"/>
                    <a:pt x="924" y="11"/>
                    <a:pt x="941" y="12"/>
                  </a:cubicBezTo>
                  <a:cubicBezTo>
                    <a:pt x="927" y="11"/>
                    <a:pt x="940" y="10"/>
                    <a:pt x="932" y="9"/>
                  </a:cubicBezTo>
                  <a:cubicBezTo>
                    <a:pt x="933" y="11"/>
                    <a:pt x="924" y="11"/>
                    <a:pt x="913" y="10"/>
                  </a:cubicBezTo>
                  <a:cubicBezTo>
                    <a:pt x="902" y="9"/>
                    <a:pt x="890" y="9"/>
                    <a:pt x="885" y="9"/>
                  </a:cubicBezTo>
                  <a:cubicBezTo>
                    <a:pt x="887" y="8"/>
                    <a:pt x="894" y="8"/>
                    <a:pt x="901" y="8"/>
                  </a:cubicBezTo>
                  <a:cubicBezTo>
                    <a:pt x="907" y="9"/>
                    <a:pt x="913" y="9"/>
                    <a:pt x="914" y="8"/>
                  </a:cubicBezTo>
                  <a:cubicBezTo>
                    <a:pt x="898" y="8"/>
                    <a:pt x="902" y="6"/>
                    <a:pt x="887" y="6"/>
                  </a:cubicBezTo>
                  <a:cubicBezTo>
                    <a:pt x="899" y="9"/>
                    <a:pt x="880" y="7"/>
                    <a:pt x="866" y="8"/>
                  </a:cubicBezTo>
                  <a:cubicBezTo>
                    <a:pt x="866" y="8"/>
                    <a:pt x="868" y="9"/>
                    <a:pt x="870" y="9"/>
                  </a:cubicBezTo>
                  <a:cubicBezTo>
                    <a:pt x="864" y="9"/>
                    <a:pt x="856" y="11"/>
                    <a:pt x="852" y="9"/>
                  </a:cubicBezTo>
                  <a:cubicBezTo>
                    <a:pt x="864" y="7"/>
                    <a:pt x="854" y="7"/>
                    <a:pt x="863" y="4"/>
                  </a:cubicBezTo>
                  <a:cubicBezTo>
                    <a:pt x="844" y="5"/>
                    <a:pt x="840" y="3"/>
                    <a:pt x="830" y="5"/>
                  </a:cubicBezTo>
                  <a:cubicBezTo>
                    <a:pt x="832" y="6"/>
                    <a:pt x="838" y="5"/>
                    <a:pt x="844" y="5"/>
                  </a:cubicBezTo>
                  <a:cubicBezTo>
                    <a:pt x="849" y="5"/>
                    <a:pt x="855" y="5"/>
                    <a:pt x="857" y="5"/>
                  </a:cubicBezTo>
                  <a:cubicBezTo>
                    <a:pt x="840" y="6"/>
                    <a:pt x="856" y="7"/>
                    <a:pt x="847" y="8"/>
                  </a:cubicBezTo>
                  <a:cubicBezTo>
                    <a:pt x="842" y="7"/>
                    <a:pt x="835" y="7"/>
                    <a:pt x="828" y="8"/>
                  </a:cubicBezTo>
                  <a:cubicBezTo>
                    <a:pt x="820" y="8"/>
                    <a:pt x="813" y="9"/>
                    <a:pt x="809" y="8"/>
                  </a:cubicBezTo>
                  <a:cubicBezTo>
                    <a:pt x="825" y="8"/>
                    <a:pt x="821" y="6"/>
                    <a:pt x="822" y="5"/>
                  </a:cubicBezTo>
                  <a:cubicBezTo>
                    <a:pt x="806" y="5"/>
                    <a:pt x="808" y="6"/>
                    <a:pt x="796" y="7"/>
                  </a:cubicBezTo>
                  <a:cubicBezTo>
                    <a:pt x="790" y="8"/>
                    <a:pt x="787" y="7"/>
                    <a:pt x="788" y="6"/>
                  </a:cubicBezTo>
                  <a:cubicBezTo>
                    <a:pt x="798" y="5"/>
                    <a:pt x="802" y="5"/>
                    <a:pt x="807" y="5"/>
                  </a:cubicBezTo>
                  <a:cubicBezTo>
                    <a:pt x="825" y="3"/>
                    <a:pt x="825" y="3"/>
                    <a:pt x="825" y="3"/>
                  </a:cubicBezTo>
                  <a:cubicBezTo>
                    <a:pt x="819" y="2"/>
                    <a:pt x="831" y="1"/>
                    <a:pt x="830" y="0"/>
                  </a:cubicBezTo>
                  <a:cubicBezTo>
                    <a:pt x="814" y="1"/>
                    <a:pt x="801" y="2"/>
                    <a:pt x="790" y="4"/>
                  </a:cubicBezTo>
                  <a:cubicBezTo>
                    <a:pt x="783" y="3"/>
                    <a:pt x="774" y="4"/>
                    <a:pt x="765" y="5"/>
                  </a:cubicBezTo>
                  <a:cubicBezTo>
                    <a:pt x="757" y="6"/>
                    <a:pt x="748" y="7"/>
                    <a:pt x="743" y="6"/>
                  </a:cubicBezTo>
                  <a:cubicBezTo>
                    <a:pt x="745" y="4"/>
                    <a:pt x="758" y="3"/>
                    <a:pt x="758" y="0"/>
                  </a:cubicBezTo>
                  <a:cubicBezTo>
                    <a:pt x="755" y="0"/>
                    <a:pt x="746" y="1"/>
                    <a:pt x="738" y="2"/>
                  </a:cubicBezTo>
                  <a:cubicBezTo>
                    <a:pt x="730" y="3"/>
                    <a:pt x="722" y="5"/>
                    <a:pt x="721" y="6"/>
                  </a:cubicBezTo>
                  <a:cubicBezTo>
                    <a:pt x="731" y="4"/>
                    <a:pt x="743" y="2"/>
                    <a:pt x="744" y="3"/>
                  </a:cubicBezTo>
                  <a:cubicBezTo>
                    <a:pt x="715" y="8"/>
                    <a:pt x="696" y="12"/>
                    <a:pt x="684" y="13"/>
                  </a:cubicBezTo>
                  <a:cubicBezTo>
                    <a:pt x="683" y="14"/>
                    <a:pt x="674" y="17"/>
                    <a:pt x="672" y="18"/>
                  </a:cubicBezTo>
                  <a:cubicBezTo>
                    <a:pt x="690" y="15"/>
                    <a:pt x="694" y="12"/>
                    <a:pt x="709" y="11"/>
                  </a:cubicBezTo>
                  <a:cubicBezTo>
                    <a:pt x="709" y="11"/>
                    <a:pt x="707" y="10"/>
                    <a:pt x="712" y="9"/>
                  </a:cubicBezTo>
                  <a:cubicBezTo>
                    <a:pt x="722" y="9"/>
                    <a:pt x="733" y="4"/>
                    <a:pt x="742" y="6"/>
                  </a:cubicBezTo>
                  <a:cubicBezTo>
                    <a:pt x="732" y="7"/>
                    <a:pt x="727" y="8"/>
                    <a:pt x="724" y="9"/>
                  </a:cubicBezTo>
                  <a:cubicBezTo>
                    <a:pt x="721" y="10"/>
                    <a:pt x="719" y="11"/>
                    <a:pt x="715" y="13"/>
                  </a:cubicBezTo>
                  <a:close/>
                  <a:moveTo>
                    <a:pt x="949" y="53"/>
                  </a:moveTo>
                  <a:cubicBezTo>
                    <a:pt x="962" y="54"/>
                    <a:pt x="965" y="55"/>
                    <a:pt x="971" y="56"/>
                  </a:cubicBezTo>
                  <a:cubicBezTo>
                    <a:pt x="973" y="58"/>
                    <a:pt x="960" y="56"/>
                    <a:pt x="954" y="56"/>
                  </a:cubicBezTo>
                  <a:cubicBezTo>
                    <a:pt x="950" y="55"/>
                    <a:pt x="949" y="54"/>
                    <a:pt x="949" y="53"/>
                  </a:cubicBezTo>
                  <a:close/>
                  <a:moveTo>
                    <a:pt x="935" y="39"/>
                  </a:moveTo>
                  <a:cubicBezTo>
                    <a:pt x="950" y="40"/>
                    <a:pt x="947" y="40"/>
                    <a:pt x="961" y="43"/>
                  </a:cubicBezTo>
                  <a:cubicBezTo>
                    <a:pt x="948" y="42"/>
                    <a:pt x="945" y="42"/>
                    <a:pt x="944" y="44"/>
                  </a:cubicBezTo>
                  <a:cubicBezTo>
                    <a:pt x="951" y="46"/>
                    <a:pt x="957" y="44"/>
                    <a:pt x="966" y="46"/>
                  </a:cubicBezTo>
                  <a:cubicBezTo>
                    <a:pt x="966" y="49"/>
                    <a:pt x="948" y="44"/>
                    <a:pt x="935" y="45"/>
                  </a:cubicBezTo>
                  <a:cubicBezTo>
                    <a:pt x="931" y="43"/>
                    <a:pt x="930" y="42"/>
                    <a:pt x="936" y="41"/>
                  </a:cubicBezTo>
                  <a:cubicBezTo>
                    <a:pt x="922" y="40"/>
                    <a:pt x="926" y="42"/>
                    <a:pt x="912" y="41"/>
                  </a:cubicBezTo>
                  <a:cubicBezTo>
                    <a:pt x="908" y="39"/>
                    <a:pt x="914" y="39"/>
                    <a:pt x="917" y="38"/>
                  </a:cubicBezTo>
                  <a:cubicBezTo>
                    <a:pt x="921" y="39"/>
                    <a:pt x="940" y="42"/>
                    <a:pt x="935" y="39"/>
                  </a:cubicBezTo>
                  <a:close/>
                  <a:moveTo>
                    <a:pt x="1641" y="669"/>
                  </a:moveTo>
                  <a:cubicBezTo>
                    <a:pt x="1644" y="670"/>
                    <a:pt x="1635" y="652"/>
                    <a:pt x="1634" y="645"/>
                  </a:cubicBezTo>
                  <a:cubicBezTo>
                    <a:pt x="1637" y="650"/>
                    <a:pt x="1643" y="670"/>
                    <a:pt x="1647" y="681"/>
                  </a:cubicBezTo>
                  <a:cubicBezTo>
                    <a:pt x="1645" y="679"/>
                    <a:pt x="1644" y="677"/>
                    <a:pt x="1641" y="669"/>
                  </a:cubicBezTo>
                  <a:close/>
                  <a:moveTo>
                    <a:pt x="1524" y="1310"/>
                  </a:moveTo>
                  <a:cubicBezTo>
                    <a:pt x="1523" y="1313"/>
                    <a:pt x="1518" y="1322"/>
                    <a:pt x="1521" y="1319"/>
                  </a:cubicBezTo>
                  <a:cubicBezTo>
                    <a:pt x="1516" y="1329"/>
                    <a:pt x="1517" y="1324"/>
                    <a:pt x="1512" y="1330"/>
                  </a:cubicBezTo>
                  <a:cubicBezTo>
                    <a:pt x="1515" y="1327"/>
                    <a:pt x="1520" y="1316"/>
                    <a:pt x="1524" y="1310"/>
                  </a:cubicBezTo>
                  <a:close/>
                  <a:moveTo>
                    <a:pt x="1512" y="585"/>
                  </a:moveTo>
                  <a:cubicBezTo>
                    <a:pt x="1516" y="594"/>
                    <a:pt x="1516" y="592"/>
                    <a:pt x="1519" y="600"/>
                  </a:cubicBezTo>
                  <a:cubicBezTo>
                    <a:pt x="1518" y="600"/>
                    <a:pt x="1511" y="586"/>
                    <a:pt x="1512" y="585"/>
                  </a:cubicBezTo>
                  <a:close/>
                  <a:moveTo>
                    <a:pt x="1310" y="338"/>
                  </a:moveTo>
                  <a:cubicBezTo>
                    <a:pt x="1316" y="342"/>
                    <a:pt x="1320" y="347"/>
                    <a:pt x="1319" y="345"/>
                  </a:cubicBezTo>
                  <a:cubicBezTo>
                    <a:pt x="1327" y="351"/>
                    <a:pt x="1330" y="355"/>
                    <a:pt x="1331" y="356"/>
                  </a:cubicBezTo>
                  <a:cubicBezTo>
                    <a:pt x="1326" y="353"/>
                    <a:pt x="1326" y="352"/>
                    <a:pt x="1321" y="348"/>
                  </a:cubicBezTo>
                  <a:cubicBezTo>
                    <a:pt x="1320" y="349"/>
                    <a:pt x="1330" y="356"/>
                    <a:pt x="1328" y="356"/>
                  </a:cubicBezTo>
                  <a:cubicBezTo>
                    <a:pt x="1324" y="353"/>
                    <a:pt x="1323" y="353"/>
                    <a:pt x="1318" y="349"/>
                  </a:cubicBezTo>
                  <a:cubicBezTo>
                    <a:pt x="1320" y="347"/>
                    <a:pt x="1309" y="339"/>
                    <a:pt x="1310" y="338"/>
                  </a:cubicBezTo>
                  <a:close/>
                  <a:moveTo>
                    <a:pt x="362" y="436"/>
                  </a:moveTo>
                  <a:cubicBezTo>
                    <a:pt x="368" y="429"/>
                    <a:pt x="374" y="423"/>
                    <a:pt x="378" y="417"/>
                  </a:cubicBezTo>
                  <a:cubicBezTo>
                    <a:pt x="378" y="418"/>
                    <a:pt x="379" y="417"/>
                    <a:pt x="381" y="416"/>
                  </a:cubicBezTo>
                  <a:cubicBezTo>
                    <a:pt x="380" y="418"/>
                    <a:pt x="376" y="422"/>
                    <a:pt x="372" y="426"/>
                  </a:cubicBezTo>
                  <a:cubicBezTo>
                    <a:pt x="368" y="430"/>
                    <a:pt x="364" y="434"/>
                    <a:pt x="362" y="436"/>
                  </a:cubicBezTo>
                  <a:close/>
                  <a:moveTo>
                    <a:pt x="522" y="69"/>
                  </a:moveTo>
                  <a:cubicBezTo>
                    <a:pt x="527" y="69"/>
                    <a:pt x="507" y="79"/>
                    <a:pt x="497" y="82"/>
                  </a:cubicBezTo>
                  <a:cubicBezTo>
                    <a:pt x="498" y="80"/>
                    <a:pt x="509" y="73"/>
                    <a:pt x="522" y="69"/>
                  </a:cubicBezTo>
                  <a:close/>
                  <a:moveTo>
                    <a:pt x="433" y="114"/>
                  </a:moveTo>
                  <a:cubicBezTo>
                    <a:pt x="434" y="114"/>
                    <a:pt x="426" y="119"/>
                    <a:pt x="426" y="121"/>
                  </a:cubicBezTo>
                  <a:cubicBezTo>
                    <a:pt x="415" y="127"/>
                    <a:pt x="411" y="128"/>
                    <a:pt x="400" y="135"/>
                  </a:cubicBezTo>
                  <a:cubicBezTo>
                    <a:pt x="399" y="133"/>
                    <a:pt x="418" y="122"/>
                    <a:pt x="433" y="114"/>
                  </a:cubicBezTo>
                  <a:close/>
                  <a:moveTo>
                    <a:pt x="691" y="19"/>
                  </a:moveTo>
                  <a:cubicBezTo>
                    <a:pt x="691" y="20"/>
                    <a:pt x="685" y="22"/>
                    <a:pt x="682" y="23"/>
                  </a:cubicBezTo>
                  <a:cubicBezTo>
                    <a:pt x="681" y="24"/>
                    <a:pt x="695" y="20"/>
                    <a:pt x="696" y="20"/>
                  </a:cubicBezTo>
                  <a:cubicBezTo>
                    <a:pt x="710" y="18"/>
                    <a:pt x="690" y="22"/>
                    <a:pt x="694" y="23"/>
                  </a:cubicBezTo>
                  <a:cubicBezTo>
                    <a:pt x="680" y="24"/>
                    <a:pt x="678" y="26"/>
                    <a:pt x="674" y="28"/>
                  </a:cubicBezTo>
                  <a:cubicBezTo>
                    <a:pt x="659" y="32"/>
                    <a:pt x="659" y="31"/>
                    <a:pt x="649" y="35"/>
                  </a:cubicBezTo>
                  <a:cubicBezTo>
                    <a:pt x="647" y="34"/>
                    <a:pt x="653" y="32"/>
                    <a:pt x="650" y="31"/>
                  </a:cubicBezTo>
                  <a:cubicBezTo>
                    <a:pt x="642" y="35"/>
                    <a:pt x="637" y="34"/>
                    <a:pt x="621" y="39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31" y="35"/>
                    <a:pt x="640" y="32"/>
                    <a:pt x="650" y="29"/>
                  </a:cubicBezTo>
                  <a:cubicBezTo>
                    <a:pt x="661" y="26"/>
                    <a:pt x="673" y="23"/>
                    <a:pt x="691" y="19"/>
                  </a:cubicBezTo>
                  <a:close/>
                  <a:moveTo>
                    <a:pt x="528" y="73"/>
                  </a:moveTo>
                  <a:cubicBezTo>
                    <a:pt x="525" y="74"/>
                    <a:pt x="525" y="74"/>
                    <a:pt x="525" y="75"/>
                  </a:cubicBezTo>
                  <a:cubicBezTo>
                    <a:pt x="518" y="78"/>
                    <a:pt x="518" y="78"/>
                    <a:pt x="518" y="78"/>
                  </a:cubicBezTo>
                  <a:cubicBezTo>
                    <a:pt x="518" y="77"/>
                    <a:pt x="516" y="78"/>
                    <a:pt x="514" y="79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6" y="77"/>
                    <a:pt x="516" y="77"/>
                    <a:pt x="516" y="76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3" y="74"/>
                    <a:pt x="525" y="73"/>
                    <a:pt x="527" y="72"/>
                  </a:cubicBezTo>
                  <a:lnTo>
                    <a:pt x="528" y="73"/>
                  </a:lnTo>
                  <a:close/>
                  <a:moveTo>
                    <a:pt x="569" y="57"/>
                  </a:moveTo>
                  <a:cubicBezTo>
                    <a:pt x="580" y="52"/>
                    <a:pt x="573" y="57"/>
                    <a:pt x="581" y="54"/>
                  </a:cubicBezTo>
                  <a:cubicBezTo>
                    <a:pt x="580" y="55"/>
                    <a:pt x="572" y="58"/>
                    <a:pt x="567" y="60"/>
                  </a:cubicBezTo>
                  <a:cubicBezTo>
                    <a:pt x="566" y="59"/>
                    <a:pt x="571" y="57"/>
                    <a:pt x="569" y="57"/>
                  </a:cubicBezTo>
                  <a:close/>
                  <a:moveTo>
                    <a:pt x="771" y="11"/>
                  </a:moveTo>
                  <a:cubicBezTo>
                    <a:pt x="776" y="10"/>
                    <a:pt x="781" y="10"/>
                    <a:pt x="786" y="9"/>
                  </a:cubicBezTo>
                  <a:cubicBezTo>
                    <a:pt x="784" y="10"/>
                    <a:pt x="773" y="12"/>
                    <a:pt x="773" y="13"/>
                  </a:cubicBezTo>
                  <a:cubicBezTo>
                    <a:pt x="760" y="14"/>
                    <a:pt x="770" y="12"/>
                    <a:pt x="771" y="11"/>
                  </a:cubicBezTo>
                  <a:close/>
                  <a:moveTo>
                    <a:pt x="808" y="17"/>
                  </a:moveTo>
                  <a:cubicBezTo>
                    <a:pt x="810" y="18"/>
                    <a:pt x="801" y="19"/>
                    <a:pt x="790" y="19"/>
                  </a:cubicBezTo>
                  <a:cubicBezTo>
                    <a:pt x="795" y="20"/>
                    <a:pt x="796" y="19"/>
                    <a:pt x="805" y="19"/>
                  </a:cubicBezTo>
                  <a:cubicBezTo>
                    <a:pt x="803" y="19"/>
                    <a:pt x="796" y="20"/>
                    <a:pt x="788" y="21"/>
                  </a:cubicBezTo>
                  <a:cubicBezTo>
                    <a:pt x="780" y="22"/>
                    <a:pt x="771" y="23"/>
                    <a:pt x="766" y="24"/>
                  </a:cubicBezTo>
                  <a:cubicBezTo>
                    <a:pt x="765" y="23"/>
                    <a:pt x="771" y="22"/>
                    <a:pt x="776" y="21"/>
                  </a:cubicBezTo>
                  <a:cubicBezTo>
                    <a:pt x="782" y="21"/>
                    <a:pt x="787" y="20"/>
                    <a:pt x="782" y="19"/>
                  </a:cubicBezTo>
                  <a:cubicBezTo>
                    <a:pt x="799" y="18"/>
                    <a:pt x="794" y="18"/>
                    <a:pt x="808" y="17"/>
                  </a:cubicBezTo>
                  <a:close/>
                  <a:moveTo>
                    <a:pt x="846" y="17"/>
                  </a:moveTo>
                  <a:cubicBezTo>
                    <a:pt x="846" y="16"/>
                    <a:pt x="862" y="16"/>
                    <a:pt x="868" y="16"/>
                  </a:cubicBezTo>
                  <a:cubicBezTo>
                    <a:pt x="869" y="18"/>
                    <a:pt x="851" y="18"/>
                    <a:pt x="846" y="17"/>
                  </a:cubicBezTo>
                  <a:close/>
                  <a:moveTo>
                    <a:pt x="856" y="20"/>
                  </a:moveTo>
                  <a:cubicBezTo>
                    <a:pt x="875" y="20"/>
                    <a:pt x="866" y="21"/>
                    <a:pt x="872" y="22"/>
                  </a:cubicBezTo>
                  <a:cubicBezTo>
                    <a:pt x="862" y="22"/>
                    <a:pt x="851" y="23"/>
                    <a:pt x="846" y="22"/>
                  </a:cubicBezTo>
                  <a:cubicBezTo>
                    <a:pt x="849" y="20"/>
                    <a:pt x="867" y="23"/>
                    <a:pt x="856" y="20"/>
                  </a:cubicBezTo>
                  <a:close/>
                  <a:moveTo>
                    <a:pt x="456" y="126"/>
                  </a:moveTo>
                  <a:cubicBezTo>
                    <a:pt x="471" y="118"/>
                    <a:pt x="480" y="115"/>
                    <a:pt x="490" y="110"/>
                  </a:cubicBezTo>
                  <a:cubicBezTo>
                    <a:pt x="488" y="112"/>
                    <a:pt x="482" y="116"/>
                    <a:pt x="474" y="119"/>
                  </a:cubicBezTo>
                  <a:cubicBezTo>
                    <a:pt x="467" y="123"/>
                    <a:pt x="458" y="127"/>
                    <a:pt x="452" y="131"/>
                  </a:cubicBezTo>
                  <a:cubicBezTo>
                    <a:pt x="453" y="129"/>
                    <a:pt x="455" y="127"/>
                    <a:pt x="456" y="126"/>
                  </a:cubicBezTo>
                  <a:close/>
                  <a:moveTo>
                    <a:pt x="644" y="51"/>
                  </a:moveTo>
                  <a:cubicBezTo>
                    <a:pt x="641" y="54"/>
                    <a:pt x="630" y="57"/>
                    <a:pt x="621" y="59"/>
                  </a:cubicBezTo>
                  <a:cubicBezTo>
                    <a:pt x="626" y="57"/>
                    <a:pt x="630" y="54"/>
                    <a:pt x="644" y="51"/>
                  </a:cubicBezTo>
                  <a:close/>
                  <a:moveTo>
                    <a:pt x="802" y="25"/>
                  </a:moveTo>
                  <a:cubicBezTo>
                    <a:pt x="802" y="26"/>
                    <a:pt x="805" y="26"/>
                    <a:pt x="811" y="26"/>
                  </a:cubicBezTo>
                  <a:cubicBezTo>
                    <a:pt x="808" y="28"/>
                    <a:pt x="800" y="27"/>
                    <a:pt x="790" y="29"/>
                  </a:cubicBezTo>
                  <a:cubicBezTo>
                    <a:pt x="794" y="27"/>
                    <a:pt x="781" y="26"/>
                    <a:pt x="802" y="25"/>
                  </a:cubicBezTo>
                  <a:close/>
                  <a:moveTo>
                    <a:pt x="661" y="63"/>
                  </a:moveTo>
                  <a:cubicBezTo>
                    <a:pt x="659" y="62"/>
                    <a:pt x="650" y="65"/>
                    <a:pt x="652" y="63"/>
                  </a:cubicBezTo>
                  <a:cubicBezTo>
                    <a:pt x="660" y="61"/>
                    <a:pt x="665" y="59"/>
                    <a:pt x="665" y="58"/>
                  </a:cubicBezTo>
                  <a:cubicBezTo>
                    <a:pt x="664" y="58"/>
                    <a:pt x="657" y="61"/>
                    <a:pt x="648" y="63"/>
                  </a:cubicBezTo>
                  <a:cubicBezTo>
                    <a:pt x="649" y="63"/>
                    <a:pt x="639" y="67"/>
                    <a:pt x="629" y="71"/>
                  </a:cubicBezTo>
                  <a:cubicBezTo>
                    <a:pt x="618" y="75"/>
                    <a:pt x="606" y="79"/>
                    <a:pt x="601" y="78"/>
                  </a:cubicBezTo>
                  <a:cubicBezTo>
                    <a:pt x="595" y="80"/>
                    <a:pt x="596" y="81"/>
                    <a:pt x="593" y="83"/>
                  </a:cubicBezTo>
                  <a:cubicBezTo>
                    <a:pt x="587" y="84"/>
                    <a:pt x="578" y="87"/>
                    <a:pt x="565" y="92"/>
                  </a:cubicBezTo>
                  <a:cubicBezTo>
                    <a:pt x="570" y="89"/>
                    <a:pt x="574" y="88"/>
                    <a:pt x="578" y="86"/>
                  </a:cubicBezTo>
                  <a:cubicBezTo>
                    <a:pt x="600" y="78"/>
                    <a:pt x="600" y="78"/>
                    <a:pt x="600" y="78"/>
                  </a:cubicBezTo>
                  <a:cubicBezTo>
                    <a:pt x="598" y="77"/>
                    <a:pt x="589" y="81"/>
                    <a:pt x="592" y="78"/>
                  </a:cubicBezTo>
                  <a:cubicBezTo>
                    <a:pt x="602" y="75"/>
                    <a:pt x="609" y="73"/>
                    <a:pt x="613" y="72"/>
                  </a:cubicBezTo>
                  <a:cubicBezTo>
                    <a:pt x="615" y="72"/>
                    <a:pt x="609" y="74"/>
                    <a:pt x="603" y="76"/>
                  </a:cubicBezTo>
                  <a:cubicBezTo>
                    <a:pt x="606" y="76"/>
                    <a:pt x="608" y="76"/>
                    <a:pt x="608" y="76"/>
                  </a:cubicBezTo>
                  <a:cubicBezTo>
                    <a:pt x="617" y="72"/>
                    <a:pt x="624" y="72"/>
                    <a:pt x="635" y="68"/>
                  </a:cubicBezTo>
                  <a:cubicBezTo>
                    <a:pt x="640" y="66"/>
                    <a:pt x="633" y="68"/>
                    <a:pt x="641" y="65"/>
                  </a:cubicBezTo>
                  <a:cubicBezTo>
                    <a:pt x="636" y="65"/>
                    <a:pt x="625" y="69"/>
                    <a:pt x="628" y="66"/>
                  </a:cubicBezTo>
                  <a:cubicBezTo>
                    <a:pt x="639" y="63"/>
                    <a:pt x="637" y="63"/>
                    <a:pt x="645" y="60"/>
                  </a:cubicBezTo>
                  <a:cubicBezTo>
                    <a:pt x="643" y="61"/>
                    <a:pt x="640" y="61"/>
                    <a:pt x="644" y="60"/>
                  </a:cubicBezTo>
                  <a:cubicBezTo>
                    <a:pt x="639" y="60"/>
                    <a:pt x="626" y="65"/>
                    <a:pt x="620" y="67"/>
                  </a:cubicBezTo>
                  <a:cubicBezTo>
                    <a:pt x="619" y="65"/>
                    <a:pt x="619" y="65"/>
                    <a:pt x="619" y="65"/>
                  </a:cubicBezTo>
                  <a:cubicBezTo>
                    <a:pt x="631" y="62"/>
                    <a:pt x="647" y="59"/>
                    <a:pt x="641" y="57"/>
                  </a:cubicBezTo>
                  <a:cubicBezTo>
                    <a:pt x="652" y="54"/>
                    <a:pt x="651" y="54"/>
                    <a:pt x="662" y="51"/>
                  </a:cubicBezTo>
                  <a:cubicBezTo>
                    <a:pt x="658" y="54"/>
                    <a:pt x="654" y="56"/>
                    <a:pt x="655" y="57"/>
                  </a:cubicBezTo>
                  <a:cubicBezTo>
                    <a:pt x="661" y="57"/>
                    <a:pt x="672" y="55"/>
                    <a:pt x="677" y="55"/>
                  </a:cubicBezTo>
                  <a:cubicBezTo>
                    <a:pt x="682" y="56"/>
                    <a:pt x="681" y="57"/>
                    <a:pt x="661" y="63"/>
                  </a:cubicBezTo>
                  <a:close/>
                  <a:moveTo>
                    <a:pt x="816" y="27"/>
                  </a:moveTo>
                  <a:cubicBezTo>
                    <a:pt x="825" y="29"/>
                    <a:pt x="825" y="31"/>
                    <a:pt x="820" y="33"/>
                  </a:cubicBezTo>
                  <a:cubicBezTo>
                    <a:pt x="806" y="33"/>
                    <a:pt x="797" y="36"/>
                    <a:pt x="777" y="37"/>
                  </a:cubicBezTo>
                  <a:cubicBezTo>
                    <a:pt x="789" y="35"/>
                    <a:pt x="787" y="34"/>
                    <a:pt x="786" y="33"/>
                  </a:cubicBezTo>
                  <a:cubicBezTo>
                    <a:pt x="785" y="32"/>
                    <a:pt x="784" y="31"/>
                    <a:pt x="799" y="30"/>
                  </a:cubicBezTo>
                  <a:cubicBezTo>
                    <a:pt x="794" y="29"/>
                    <a:pt x="790" y="31"/>
                    <a:pt x="781" y="32"/>
                  </a:cubicBezTo>
                  <a:cubicBezTo>
                    <a:pt x="779" y="31"/>
                    <a:pt x="784" y="30"/>
                    <a:pt x="792" y="29"/>
                  </a:cubicBezTo>
                  <a:cubicBezTo>
                    <a:pt x="799" y="28"/>
                    <a:pt x="809" y="28"/>
                    <a:pt x="816" y="27"/>
                  </a:cubicBezTo>
                  <a:close/>
                  <a:moveTo>
                    <a:pt x="827" y="27"/>
                  </a:moveTo>
                  <a:cubicBezTo>
                    <a:pt x="828" y="26"/>
                    <a:pt x="836" y="26"/>
                    <a:pt x="841" y="26"/>
                  </a:cubicBezTo>
                  <a:cubicBezTo>
                    <a:pt x="842" y="27"/>
                    <a:pt x="841" y="28"/>
                    <a:pt x="846" y="28"/>
                  </a:cubicBezTo>
                  <a:cubicBezTo>
                    <a:pt x="841" y="30"/>
                    <a:pt x="829" y="28"/>
                    <a:pt x="838" y="27"/>
                  </a:cubicBezTo>
                  <a:lnTo>
                    <a:pt x="827" y="27"/>
                  </a:lnTo>
                  <a:close/>
                  <a:moveTo>
                    <a:pt x="715" y="40"/>
                  </a:moveTo>
                  <a:cubicBezTo>
                    <a:pt x="724" y="39"/>
                    <a:pt x="730" y="38"/>
                    <a:pt x="737" y="37"/>
                  </a:cubicBezTo>
                  <a:cubicBezTo>
                    <a:pt x="731" y="40"/>
                    <a:pt x="735" y="40"/>
                    <a:pt x="740" y="39"/>
                  </a:cubicBezTo>
                  <a:cubicBezTo>
                    <a:pt x="746" y="39"/>
                    <a:pt x="754" y="38"/>
                    <a:pt x="755" y="39"/>
                  </a:cubicBezTo>
                  <a:cubicBezTo>
                    <a:pt x="748" y="40"/>
                    <a:pt x="742" y="42"/>
                    <a:pt x="735" y="43"/>
                  </a:cubicBezTo>
                  <a:cubicBezTo>
                    <a:pt x="727" y="45"/>
                    <a:pt x="719" y="46"/>
                    <a:pt x="707" y="49"/>
                  </a:cubicBezTo>
                  <a:cubicBezTo>
                    <a:pt x="702" y="48"/>
                    <a:pt x="690" y="49"/>
                    <a:pt x="711" y="45"/>
                  </a:cubicBezTo>
                  <a:cubicBezTo>
                    <a:pt x="713" y="47"/>
                    <a:pt x="713" y="47"/>
                    <a:pt x="713" y="47"/>
                  </a:cubicBezTo>
                  <a:cubicBezTo>
                    <a:pt x="714" y="45"/>
                    <a:pt x="724" y="43"/>
                    <a:pt x="733" y="41"/>
                  </a:cubicBezTo>
                  <a:cubicBezTo>
                    <a:pt x="729" y="41"/>
                    <a:pt x="722" y="43"/>
                    <a:pt x="711" y="44"/>
                  </a:cubicBezTo>
                  <a:cubicBezTo>
                    <a:pt x="707" y="43"/>
                    <a:pt x="713" y="41"/>
                    <a:pt x="715" y="40"/>
                  </a:cubicBezTo>
                  <a:close/>
                  <a:moveTo>
                    <a:pt x="160" y="407"/>
                  </a:moveTo>
                  <a:cubicBezTo>
                    <a:pt x="162" y="404"/>
                    <a:pt x="164" y="401"/>
                    <a:pt x="164" y="401"/>
                  </a:cubicBezTo>
                  <a:cubicBezTo>
                    <a:pt x="172" y="390"/>
                    <a:pt x="166" y="401"/>
                    <a:pt x="166" y="404"/>
                  </a:cubicBezTo>
                  <a:cubicBezTo>
                    <a:pt x="161" y="410"/>
                    <a:pt x="158" y="412"/>
                    <a:pt x="160" y="407"/>
                  </a:cubicBezTo>
                  <a:close/>
                  <a:moveTo>
                    <a:pt x="327" y="221"/>
                  </a:moveTo>
                  <a:cubicBezTo>
                    <a:pt x="333" y="217"/>
                    <a:pt x="338" y="214"/>
                    <a:pt x="338" y="215"/>
                  </a:cubicBezTo>
                  <a:cubicBezTo>
                    <a:pt x="335" y="218"/>
                    <a:pt x="334" y="219"/>
                    <a:pt x="333" y="220"/>
                  </a:cubicBezTo>
                  <a:cubicBezTo>
                    <a:pt x="327" y="225"/>
                    <a:pt x="330" y="220"/>
                    <a:pt x="327" y="221"/>
                  </a:cubicBezTo>
                  <a:close/>
                  <a:moveTo>
                    <a:pt x="489" y="117"/>
                  </a:moveTo>
                  <a:cubicBezTo>
                    <a:pt x="498" y="114"/>
                    <a:pt x="507" y="109"/>
                    <a:pt x="513" y="107"/>
                  </a:cubicBezTo>
                  <a:cubicBezTo>
                    <a:pt x="513" y="108"/>
                    <a:pt x="508" y="111"/>
                    <a:pt x="500" y="114"/>
                  </a:cubicBezTo>
                  <a:cubicBezTo>
                    <a:pt x="493" y="118"/>
                    <a:pt x="483" y="123"/>
                    <a:pt x="475" y="126"/>
                  </a:cubicBezTo>
                  <a:cubicBezTo>
                    <a:pt x="476" y="124"/>
                    <a:pt x="493" y="117"/>
                    <a:pt x="489" y="117"/>
                  </a:cubicBezTo>
                  <a:close/>
                  <a:moveTo>
                    <a:pt x="263" y="281"/>
                  </a:moveTo>
                  <a:cubicBezTo>
                    <a:pt x="268" y="276"/>
                    <a:pt x="273" y="271"/>
                    <a:pt x="278" y="266"/>
                  </a:cubicBezTo>
                  <a:cubicBezTo>
                    <a:pt x="278" y="268"/>
                    <a:pt x="286" y="260"/>
                    <a:pt x="286" y="262"/>
                  </a:cubicBezTo>
                  <a:cubicBezTo>
                    <a:pt x="277" y="271"/>
                    <a:pt x="290" y="261"/>
                    <a:pt x="275" y="275"/>
                  </a:cubicBezTo>
                  <a:cubicBezTo>
                    <a:pt x="279" y="268"/>
                    <a:pt x="265" y="282"/>
                    <a:pt x="263" y="281"/>
                  </a:cubicBezTo>
                  <a:close/>
                  <a:moveTo>
                    <a:pt x="333" y="236"/>
                  </a:moveTo>
                  <a:cubicBezTo>
                    <a:pt x="324" y="241"/>
                    <a:pt x="333" y="231"/>
                    <a:pt x="326" y="236"/>
                  </a:cubicBezTo>
                  <a:cubicBezTo>
                    <a:pt x="320" y="242"/>
                    <a:pt x="314" y="247"/>
                    <a:pt x="305" y="255"/>
                  </a:cubicBezTo>
                  <a:cubicBezTo>
                    <a:pt x="304" y="253"/>
                    <a:pt x="320" y="241"/>
                    <a:pt x="322" y="238"/>
                  </a:cubicBezTo>
                  <a:cubicBezTo>
                    <a:pt x="318" y="240"/>
                    <a:pt x="316" y="244"/>
                    <a:pt x="311" y="247"/>
                  </a:cubicBezTo>
                  <a:cubicBezTo>
                    <a:pt x="308" y="246"/>
                    <a:pt x="322" y="237"/>
                    <a:pt x="315" y="239"/>
                  </a:cubicBezTo>
                  <a:cubicBezTo>
                    <a:pt x="322" y="234"/>
                    <a:pt x="326" y="232"/>
                    <a:pt x="334" y="226"/>
                  </a:cubicBezTo>
                  <a:cubicBezTo>
                    <a:pt x="339" y="224"/>
                    <a:pt x="325" y="234"/>
                    <a:pt x="331" y="231"/>
                  </a:cubicBezTo>
                  <a:cubicBezTo>
                    <a:pt x="338" y="225"/>
                    <a:pt x="337" y="225"/>
                    <a:pt x="336" y="224"/>
                  </a:cubicBezTo>
                  <a:cubicBezTo>
                    <a:pt x="347" y="215"/>
                    <a:pt x="348" y="215"/>
                    <a:pt x="355" y="208"/>
                  </a:cubicBezTo>
                  <a:cubicBezTo>
                    <a:pt x="352" y="209"/>
                    <a:pt x="348" y="211"/>
                    <a:pt x="348" y="209"/>
                  </a:cubicBezTo>
                  <a:cubicBezTo>
                    <a:pt x="357" y="201"/>
                    <a:pt x="352" y="208"/>
                    <a:pt x="361" y="201"/>
                  </a:cubicBezTo>
                  <a:cubicBezTo>
                    <a:pt x="365" y="200"/>
                    <a:pt x="357" y="206"/>
                    <a:pt x="358" y="206"/>
                  </a:cubicBezTo>
                  <a:cubicBezTo>
                    <a:pt x="364" y="203"/>
                    <a:pt x="370" y="195"/>
                    <a:pt x="389" y="183"/>
                  </a:cubicBezTo>
                  <a:cubicBezTo>
                    <a:pt x="390" y="186"/>
                    <a:pt x="376" y="197"/>
                    <a:pt x="353" y="214"/>
                  </a:cubicBezTo>
                  <a:cubicBezTo>
                    <a:pt x="351" y="213"/>
                    <a:pt x="359" y="209"/>
                    <a:pt x="364" y="205"/>
                  </a:cubicBezTo>
                  <a:cubicBezTo>
                    <a:pt x="363" y="205"/>
                    <a:pt x="363" y="205"/>
                    <a:pt x="363" y="205"/>
                  </a:cubicBezTo>
                  <a:cubicBezTo>
                    <a:pt x="358" y="208"/>
                    <a:pt x="347" y="216"/>
                    <a:pt x="340" y="222"/>
                  </a:cubicBezTo>
                  <a:cubicBezTo>
                    <a:pt x="350" y="217"/>
                    <a:pt x="351" y="217"/>
                    <a:pt x="349" y="220"/>
                  </a:cubicBezTo>
                  <a:cubicBezTo>
                    <a:pt x="346" y="223"/>
                    <a:pt x="340" y="229"/>
                    <a:pt x="333" y="236"/>
                  </a:cubicBezTo>
                  <a:close/>
                  <a:moveTo>
                    <a:pt x="505" y="113"/>
                  </a:moveTo>
                  <a:cubicBezTo>
                    <a:pt x="508" y="113"/>
                    <a:pt x="504" y="115"/>
                    <a:pt x="499" y="118"/>
                  </a:cubicBezTo>
                  <a:cubicBezTo>
                    <a:pt x="494" y="120"/>
                    <a:pt x="489" y="122"/>
                    <a:pt x="489" y="121"/>
                  </a:cubicBezTo>
                  <a:cubicBezTo>
                    <a:pt x="495" y="117"/>
                    <a:pt x="495" y="118"/>
                    <a:pt x="505" y="113"/>
                  </a:cubicBezTo>
                  <a:close/>
                  <a:moveTo>
                    <a:pt x="549" y="95"/>
                  </a:moveTo>
                  <a:cubicBezTo>
                    <a:pt x="549" y="96"/>
                    <a:pt x="541" y="99"/>
                    <a:pt x="541" y="100"/>
                  </a:cubicBezTo>
                  <a:cubicBezTo>
                    <a:pt x="537" y="102"/>
                    <a:pt x="538" y="101"/>
                    <a:pt x="533" y="103"/>
                  </a:cubicBezTo>
                  <a:cubicBezTo>
                    <a:pt x="535" y="101"/>
                    <a:pt x="541" y="98"/>
                    <a:pt x="549" y="95"/>
                  </a:cubicBezTo>
                  <a:close/>
                  <a:moveTo>
                    <a:pt x="530" y="104"/>
                  </a:moveTo>
                  <a:cubicBezTo>
                    <a:pt x="528" y="105"/>
                    <a:pt x="527" y="106"/>
                    <a:pt x="531" y="104"/>
                  </a:cubicBezTo>
                  <a:cubicBezTo>
                    <a:pt x="527" y="107"/>
                    <a:pt x="508" y="115"/>
                    <a:pt x="501" y="118"/>
                  </a:cubicBezTo>
                  <a:cubicBezTo>
                    <a:pt x="506" y="113"/>
                    <a:pt x="522" y="108"/>
                    <a:pt x="530" y="104"/>
                  </a:cubicBezTo>
                  <a:close/>
                  <a:moveTo>
                    <a:pt x="781" y="37"/>
                  </a:moveTo>
                  <a:cubicBezTo>
                    <a:pt x="792" y="36"/>
                    <a:pt x="792" y="36"/>
                    <a:pt x="792" y="36"/>
                  </a:cubicBezTo>
                  <a:cubicBezTo>
                    <a:pt x="795" y="38"/>
                    <a:pt x="781" y="39"/>
                    <a:pt x="788" y="41"/>
                  </a:cubicBezTo>
                  <a:cubicBezTo>
                    <a:pt x="775" y="42"/>
                    <a:pt x="780" y="39"/>
                    <a:pt x="781" y="37"/>
                  </a:cubicBezTo>
                  <a:close/>
                  <a:moveTo>
                    <a:pt x="489" y="124"/>
                  </a:moveTo>
                  <a:cubicBezTo>
                    <a:pt x="490" y="124"/>
                    <a:pt x="485" y="126"/>
                    <a:pt x="481" y="128"/>
                  </a:cubicBezTo>
                  <a:cubicBezTo>
                    <a:pt x="477" y="130"/>
                    <a:pt x="474" y="132"/>
                    <a:pt x="478" y="131"/>
                  </a:cubicBezTo>
                  <a:cubicBezTo>
                    <a:pt x="461" y="139"/>
                    <a:pt x="454" y="146"/>
                    <a:pt x="445" y="147"/>
                  </a:cubicBezTo>
                  <a:cubicBezTo>
                    <a:pt x="462" y="138"/>
                    <a:pt x="478" y="128"/>
                    <a:pt x="489" y="124"/>
                  </a:cubicBezTo>
                  <a:close/>
                  <a:moveTo>
                    <a:pt x="279" y="272"/>
                  </a:moveTo>
                  <a:cubicBezTo>
                    <a:pt x="290" y="263"/>
                    <a:pt x="285" y="269"/>
                    <a:pt x="291" y="266"/>
                  </a:cubicBezTo>
                  <a:cubicBezTo>
                    <a:pt x="287" y="272"/>
                    <a:pt x="277" y="282"/>
                    <a:pt x="267" y="293"/>
                  </a:cubicBezTo>
                  <a:cubicBezTo>
                    <a:pt x="257" y="303"/>
                    <a:pt x="246" y="315"/>
                    <a:pt x="239" y="322"/>
                  </a:cubicBezTo>
                  <a:cubicBezTo>
                    <a:pt x="238" y="320"/>
                    <a:pt x="245" y="313"/>
                    <a:pt x="240" y="316"/>
                  </a:cubicBezTo>
                  <a:cubicBezTo>
                    <a:pt x="249" y="307"/>
                    <a:pt x="248" y="307"/>
                    <a:pt x="259" y="295"/>
                  </a:cubicBezTo>
                  <a:cubicBezTo>
                    <a:pt x="260" y="296"/>
                    <a:pt x="261" y="297"/>
                    <a:pt x="252" y="306"/>
                  </a:cubicBezTo>
                  <a:cubicBezTo>
                    <a:pt x="263" y="298"/>
                    <a:pt x="269" y="285"/>
                    <a:pt x="282" y="273"/>
                  </a:cubicBezTo>
                  <a:cubicBezTo>
                    <a:pt x="282" y="272"/>
                    <a:pt x="275" y="278"/>
                    <a:pt x="279" y="272"/>
                  </a:cubicBezTo>
                  <a:close/>
                  <a:moveTo>
                    <a:pt x="424" y="160"/>
                  </a:moveTo>
                  <a:cubicBezTo>
                    <a:pt x="427" y="159"/>
                    <a:pt x="422" y="162"/>
                    <a:pt x="416" y="166"/>
                  </a:cubicBezTo>
                  <a:cubicBezTo>
                    <a:pt x="410" y="170"/>
                    <a:pt x="402" y="175"/>
                    <a:pt x="401" y="176"/>
                  </a:cubicBezTo>
                  <a:cubicBezTo>
                    <a:pt x="402" y="174"/>
                    <a:pt x="406" y="171"/>
                    <a:pt x="411" y="168"/>
                  </a:cubicBezTo>
                  <a:cubicBezTo>
                    <a:pt x="416" y="165"/>
                    <a:pt x="421" y="162"/>
                    <a:pt x="424" y="160"/>
                  </a:cubicBezTo>
                  <a:close/>
                  <a:moveTo>
                    <a:pt x="715" y="49"/>
                  </a:moveTo>
                  <a:cubicBezTo>
                    <a:pt x="723" y="48"/>
                    <a:pt x="733" y="47"/>
                    <a:pt x="741" y="46"/>
                  </a:cubicBezTo>
                  <a:cubicBezTo>
                    <a:pt x="733" y="48"/>
                    <a:pt x="728" y="51"/>
                    <a:pt x="716" y="54"/>
                  </a:cubicBezTo>
                  <a:cubicBezTo>
                    <a:pt x="716" y="53"/>
                    <a:pt x="711" y="53"/>
                    <a:pt x="706" y="54"/>
                  </a:cubicBezTo>
                  <a:cubicBezTo>
                    <a:pt x="701" y="55"/>
                    <a:pt x="697" y="55"/>
                    <a:pt x="699" y="54"/>
                  </a:cubicBezTo>
                  <a:cubicBezTo>
                    <a:pt x="710" y="51"/>
                    <a:pt x="713" y="50"/>
                    <a:pt x="715" y="49"/>
                  </a:cubicBezTo>
                  <a:close/>
                  <a:moveTo>
                    <a:pt x="544" y="103"/>
                  </a:moveTo>
                  <a:cubicBezTo>
                    <a:pt x="533" y="107"/>
                    <a:pt x="543" y="105"/>
                    <a:pt x="532" y="109"/>
                  </a:cubicBezTo>
                  <a:cubicBezTo>
                    <a:pt x="538" y="104"/>
                    <a:pt x="522" y="112"/>
                    <a:pt x="514" y="115"/>
                  </a:cubicBezTo>
                  <a:cubicBezTo>
                    <a:pt x="516" y="113"/>
                    <a:pt x="523" y="109"/>
                    <a:pt x="530" y="106"/>
                  </a:cubicBezTo>
                  <a:cubicBezTo>
                    <a:pt x="537" y="104"/>
                    <a:pt x="543" y="101"/>
                    <a:pt x="544" y="103"/>
                  </a:cubicBezTo>
                  <a:close/>
                  <a:moveTo>
                    <a:pt x="482" y="130"/>
                  </a:moveTo>
                  <a:cubicBezTo>
                    <a:pt x="481" y="132"/>
                    <a:pt x="467" y="138"/>
                    <a:pt x="467" y="139"/>
                  </a:cubicBezTo>
                  <a:cubicBezTo>
                    <a:pt x="470" y="139"/>
                    <a:pt x="482" y="132"/>
                    <a:pt x="479" y="135"/>
                  </a:cubicBezTo>
                  <a:cubicBezTo>
                    <a:pt x="476" y="137"/>
                    <a:pt x="466" y="142"/>
                    <a:pt x="457" y="147"/>
                  </a:cubicBezTo>
                  <a:cubicBezTo>
                    <a:pt x="448" y="152"/>
                    <a:pt x="439" y="158"/>
                    <a:pt x="436" y="159"/>
                  </a:cubicBezTo>
                  <a:cubicBezTo>
                    <a:pt x="443" y="155"/>
                    <a:pt x="446" y="152"/>
                    <a:pt x="452" y="147"/>
                  </a:cubicBezTo>
                  <a:cubicBezTo>
                    <a:pt x="458" y="143"/>
                    <a:pt x="466" y="138"/>
                    <a:pt x="482" y="130"/>
                  </a:cubicBezTo>
                  <a:close/>
                  <a:moveTo>
                    <a:pt x="181" y="393"/>
                  </a:moveTo>
                  <a:cubicBezTo>
                    <a:pt x="184" y="388"/>
                    <a:pt x="175" y="405"/>
                    <a:pt x="170" y="413"/>
                  </a:cubicBezTo>
                  <a:cubicBezTo>
                    <a:pt x="168" y="414"/>
                    <a:pt x="167" y="415"/>
                    <a:pt x="165" y="419"/>
                  </a:cubicBezTo>
                  <a:cubicBezTo>
                    <a:pt x="164" y="416"/>
                    <a:pt x="177" y="401"/>
                    <a:pt x="175" y="401"/>
                  </a:cubicBezTo>
                  <a:cubicBezTo>
                    <a:pt x="178" y="396"/>
                    <a:pt x="181" y="394"/>
                    <a:pt x="181" y="393"/>
                  </a:cubicBezTo>
                  <a:close/>
                  <a:moveTo>
                    <a:pt x="210" y="354"/>
                  </a:moveTo>
                  <a:cubicBezTo>
                    <a:pt x="215" y="347"/>
                    <a:pt x="220" y="340"/>
                    <a:pt x="224" y="337"/>
                  </a:cubicBezTo>
                  <a:cubicBezTo>
                    <a:pt x="227" y="336"/>
                    <a:pt x="217" y="347"/>
                    <a:pt x="222" y="343"/>
                  </a:cubicBezTo>
                  <a:cubicBezTo>
                    <a:pt x="218" y="348"/>
                    <a:pt x="215" y="352"/>
                    <a:pt x="211" y="357"/>
                  </a:cubicBezTo>
                  <a:cubicBezTo>
                    <a:pt x="211" y="356"/>
                    <a:pt x="214" y="352"/>
                    <a:pt x="217" y="348"/>
                  </a:cubicBezTo>
                  <a:cubicBezTo>
                    <a:pt x="217" y="346"/>
                    <a:pt x="209" y="358"/>
                    <a:pt x="210" y="354"/>
                  </a:cubicBezTo>
                  <a:close/>
                  <a:moveTo>
                    <a:pt x="138" y="460"/>
                  </a:moveTo>
                  <a:cubicBezTo>
                    <a:pt x="143" y="453"/>
                    <a:pt x="144" y="453"/>
                    <a:pt x="148" y="448"/>
                  </a:cubicBezTo>
                  <a:cubicBezTo>
                    <a:pt x="148" y="448"/>
                    <a:pt x="145" y="453"/>
                    <a:pt x="143" y="457"/>
                  </a:cubicBezTo>
                  <a:cubicBezTo>
                    <a:pt x="146" y="453"/>
                    <a:pt x="146" y="454"/>
                    <a:pt x="141" y="463"/>
                  </a:cubicBezTo>
                  <a:cubicBezTo>
                    <a:pt x="143" y="457"/>
                    <a:pt x="135" y="468"/>
                    <a:pt x="138" y="460"/>
                  </a:cubicBezTo>
                  <a:close/>
                  <a:moveTo>
                    <a:pt x="191" y="378"/>
                  </a:moveTo>
                  <a:cubicBezTo>
                    <a:pt x="198" y="370"/>
                    <a:pt x="201" y="371"/>
                    <a:pt x="193" y="382"/>
                  </a:cubicBezTo>
                  <a:cubicBezTo>
                    <a:pt x="191" y="382"/>
                    <a:pt x="190" y="382"/>
                    <a:pt x="191" y="378"/>
                  </a:cubicBezTo>
                  <a:close/>
                  <a:moveTo>
                    <a:pt x="813" y="39"/>
                  </a:moveTo>
                  <a:cubicBezTo>
                    <a:pt x="831" y="38"/>
                    <a:pt x="818" y="41"/>
                    <a:pt x="826" y="42"/>
                  </a:cubicBezTo>
                  <a:cubicBezTo>
                    <a:pt x="818" y="43"/>
                    <a:pt x="813" y="43"/>
                    <a:pt x="808" y="43"/>
                  </a:cubicBezTo>
                  <a:cubicBezTo>
                    <a:pt x="803" y="41"/>
                    <a:pt x="818" y="40"/>
                    <a:pt x="813" y="39"/>
                  </a:cubicBezTo>
                  <a:close/>
                  <a:moveTo>
                    <a:pt x="184" y="390"/>
                  </a:moveTo>
                  <a:cubicBezTo>
                    <a:pt x="190" y="381"/>
                    <a:pt x="192" y="382"/>
                    <a:pt x="185" y="393"/>
                  </a:cubicBezTo>
                  <a:cubicBezTo>
                    <a:pt x="182" y="394"/>
                    <a:pt x="187" y="388"/>
                    <a:pt x="184" y="390"/>
                  </a:cubicBezTo>
                  <a:close/>
                  <a:moveTo>
                    <a:pt x="416" y="169"/>
                  </a:moveTo>
                  <a:cubicBezTo>
                    <a:pt x="416" y="171"/>
                    <a:pt x="406" y="177"/>
                    <a:pt x="407" y="179"/>
                  </a:cubicBezTo>
                  <a:cubicBezTo>
                    <a:pt x="398" y="183"/>
                    <a:pt x="404" y="176"/>
                    <a:pt x="416" y="169"/>
                  </a:cubicBezTo>
                  <a:close/>
                  <a:moveTo>
                    <a:pt x="621" y="75"/>
                  </a:moveTo>
                  <a:cubicBezTo>
                    <a:pt x="621" y="77"/>
                    <a:pt x="614" y="78"/>
                    <a:pt x="602" y="83"/>
                  </a:cubicBezTo>
                  <a:cubicBezTo>
                    <a:pt x="600" y="81"/>
                    <a:pt x="611" y="79"/>
                    <a:pt x="621" y="75"/>
                  </a:cubicBezTo>
                  <a:close/>
                  <a:moveTo>
                    <a:pt x="120" y="497"/>
                  </a:moveTo>
                  <a:cubicBezTo>
                    <a:pt x="124" y="488"/>
                    <a:pt x="124" y="491"/>
                    <a:pt x="126" y="487"/>
                  </a:cubicBezTo>
                  <a:cubicBezTo>
                    <a:pt x="127" y="485"/>
                    <a:pt x="128" y="482"/>
                    <a:pt x="131" y="478"/>
                  </a:cubicBezTo>
                  <a:cubicBezTo>
                    <a:pt x="131" y="480"/>
                    <a:pt x="126" y="490"/>
                    <a:pt x="123" y="496"/>
                  </a:cubicBezTo>
                  <a:cubicBezTo>
                    <a:pt x="122" y="494"/>
                    <a:pt x="123" y="494"/>
                    <a:pt x="120" y="497"/>
                  </a:cubicBezTo>
                  <a:close/>
                  <a:moveTo>
                    <a:pt x="105" y="531"/>
                  </a:moveTo>
                  <a:cubicBezTo>
                    <a:pt x="110" y="523"/>
                    <a:pt x="111" y="522"/>
                    <a:pt x="111" y="519"/>
                  </a:cubicBezTo>
                  <a:cubicBezTo>
                    <a:pt x="112" y="517"/>
                    <a:pt x="113" y="514"/>
                    <a:pt x="119" y="503"/>
                  </a:cubicBezTo>
                  <a:cubicBezTo>
                    <a:pt x="121" y="503"/>
                    <a:pt x="114" y="520"/>
                    <a:pt x="107" y="533"/>
                  </a:cubicBezTo>
                  <a:cubicBezTo>
                    <a:pt x="105" y="535"/>
                    <a:pt x="108" y="528"/>
                    <a:pt x="105" y="531"/>
                  </a:cubicBezTo>
                  <a:close/>
                  <a:moveTo>
                    <a:pt x="83" y="588"/>
                  </a:moveTo>
                  <a:cubicBezTo>
                    <a:pt x="83" y="587"/>
                    <a:pt x="85" y="582"/>
                    <a:pt x="86" y="578"/>
                  </a:cubicBezTo>
                  <a:cubicBezTo>
                    <a:pt x="87" y="581"/>
                    <a:pt x="89" y="573"/>
                    <a:pt x="90" y="575"/>
                  </a:cubicBezTo>
                  <a:cubicBezTo>
                    <a:pt x="86" y="589"/>
                    <a:pt x="86" y="580"/>
                    <a:pt x="83" y="588"/>
                  </a:cubicBezTo>
                  <a:close/>
                  <a:moveTo>
                    <a:pt x="60" y="666"/>
                  </a:moveTo>
                  <a:cubicBezTo>
                    <a:pt x="61" y="658"/>
                    <a:pt x="62" y="659"/>
                    <a:pt x="64" y="650"/>
                  </a:cubicBezTo>
                  <a:cubicBezTo>
                    <a:pt x="63" y="658"/>
                    <a:pt x="64" y="658"/>
                    <a:pt x="65" y="658"/>
                  </a:cubicBezTo>
                  <a:cubicBezTo>
                    <a:pt x="62" y="668"/>
                    <a:pt x="62" y="668"/>
                    <a:pt x="62" y="668"/>
                  </a:cubicBezTo>
                  <a:cubicBezTo>
                    <a:pt x="61" y="666"/>
                    <a:pt x="60" y="671"/>
                    <a:pt x="60" y="666"/>
                  </a:cubicBezTo>
                  <a:close/>
                  <a:moveTo>
                    <a:pt x="95" y="559"/>
                  </a:moveTo>
                  <a:cubicBezTo>
                    <a:pt x="98" y="551"/>
                    <a:pt x="99" y="554"/>
                    <a:pt x="102" y="546"/>
                  </a:cubicBezTo>
                  <a:cubicBezTo>
                    <a:pt x="100" y="554"/>
                    <a:pt x="101" y="552"/>
                    <a:pt x="107" y="539"/>
                  </a:cubicBezTo>
                  <a:cubicBezTo>
                    <a:pt x="108" y="539"/>
                    <a:pt x="102" y="550"/>
                    <a:pt x="101" y="555"/>
                  </a:cubicBezTo>
                  <a:cubicBezTo>
                    <a:pt x="99" y="553"/>
                    <a:pt x="93" y="567"/>
                    <a:pt x="95" y="559"/>
                  </a:cubicBezTo>
                  <a:close/>
                  <a:moveTo>
                    <a:pt x="52" y="706"/>
                  </a:moveTo>
                  <a:cubicBezTo>
                    <a:pt x="54" y="701"/>
                    <a:pt x="57" y="698"/>
                    <a:pt x="56" y="701"/>
                  </a:cubicBezTo>
                  <a:cubicBezTo>
                    <a:pt x="54" y="708"/>
                    <a:pt x="54" y="702"/>
                    <a:pt x="52" y="718"/>
                  </a:cubicBezTo>
                  <a:cubicBezTo>
                    <a:pt x="49" y="722"/>
                    <a:pt x="54" y="703"/>
                    <a:pt x="52" y="706"/>
                  </a:cubicBezTo>
                  <a:close/>
                  <a:moveTo>
                    <a:pt x="614" y="85"/>
                  </a:moveTo>
                  <a:cubicBezTo>
                    <a:pt x="612" y="83"/>
                    <a:pt x="612" y="83"/>
                    <a:pt x="612" y="83"/>
                  </a:cubicBezTo>
                  <a:cubicBezTo>
                    <a:pt x="618" y="81"/>
                    <a:pt x="625" y="79"/>
                    <a:pt x="632" y="77"/>
                  </a:cubicBezTo>
                  <a:cubicBezTo>
                    <a:pt x="628" y="80"/>
                    <a:pt x="627" y="79"/>
                    <a:pt x="634" y="79"/>
                  </a:cubicBezTo>
                  <a:cubicBezTo>
                    <a:pt x="647" y="75"/>
                    <a:pt x="644" y="75"/>
                    <a:pt x="658" y="72"/>
                  </a:cubicBezTo>
                  <a:cubicBezTo>
                    <a:pt x="652" y="75"/>
                    <a:pt x="652" y="75"/>
                    <a:pt x="651" y="78"/>
                  </a:cubicBezTo>
                  <a:cubicBezTo>
                    <a:pt x="643" y="80"/>
                    <a:pt x="648" y="77"/>
                    <a:pt x="645" y="77"/>
                  </a:cubicBezTo>
                  <a:cubicBezTo>
                    <a:pt x="636" y="81"/>
                    <a:pt x="626" y="84"/>
                    <a:pt x="624" y="82"/>
                  </a:cubicBezTo>
                  <a:cubicBezTo>
                    <a:pt x="616" y="85"/>
                    <a:pt x="609" y="87"/>
                    <a:pt x="605" y="89"/>
                  </a:cubicBezTo>
                  <a:cubicBezTo>
                    <a:pt x="592" y="93"/>
                    <a:pt x="609" y="86"/>
                    <a:pt x="614" y="85"/>
                  </a:cubicBezTo>
                  <a:close/>
                  <a:moveTo>
                    <a:pt x="535" y="115"/>
                  </a:moveTo>
                  <a:cubicBezTo>
                    <a:pt x="533" y="117"/>
                    <a:pt x="522" y="120"/>
                    <a:pt x="521" y="123"/>
                  </a:cubicBezTo>
                  <a:cubicBezTo>
                    <a:pt x="513" y="127"/>
                    <a:pt x="520" y="121"/>
                    <a:pt x="510" y="126"/>
                  </a:cubicBezTo>
                  <a:cubicBezTo>
                    <a:pt x="511" y="124"/>
                    <a:pt x="523" y="120"/>
                    <a:pt x="535" y="115"/>
                  </a:cubicBezTo>
                  <a:close/>
                  <a:moveTo>
                    <a:pt x="452" y="158"/>
                  </a:moveTo>
                  <a:cubicBezTo>
                    <a:pt x="446" y="161"/>
                    <a:pt x="440" y="165"/>
                    <a:pt x="434" y="168"/>
                  </a:cubicBezTo>
                  <a:cubicBezTo>
                    <a:pt x="433" y="168"/>
                    <a:pt x="437" y="165"/>
                    <a:pt x="442" y="162"/>
                  </a:cubicBezTo>
                  <a:cubicBezTo>
                    <a:pt x="446" y="159"/>
                    <a:pt x="451" y="157"/>
                    <a:pt x="452" y="158"/>
                  </a:cubicBezTo>
                  <a:close/>
                  <a:moveTo>
                    <a:pt x="44" y="775"/>
                  </a:moveTo>
                  <a:cubicBezTo>
                    <a:pt x="46" y="774"/>
                    <a:pt x="46" y="783"/>
                    <a:pt x="44" y="791"/>
                  </a:cubicBezTo>
                  <a:cubicBezTo>
                    <a:pt x="43" y="788"/>
                    <a:pt x="43" y="785"/>
                    <a:pt x="44" y="775"/>
                  </a:cubicBezTo>
                  <a:close/>
                  <a:moveTo>
                    <a:pt x="160" y="439"/>
                  </a:moveTo>
                  <a:cubicBezTo>
                    <a:pt x="168" y="425"/>
                    <a:pt x="171" y="430"/>
                    <a:pt x="170" y="433"/>
                  </a:cubicBezTo>
                  <a:cubicBezTo>
                    <a:pt x="165" y="438"/>
                    <a:pt x="163" y="438"/>
                    <a:pt x="160" y="439"/>
                  </a:cubicBezTo>
                  <a:close/>
                  <a:moveTo>
                    <a:pt x="833" y="46"/>
                  </a:moveTo>
                  <a:cubicBezTo>
                    <a:pt x="841" y="46"/>
                    <a:pt x="825" y="48"/>
                    <a:pt x="813" y="49"/>
                  </a:cubicBezTo>
                  <a:cubicBezTo>
                    <a:pt x="809" y="48"/>
                    <a:pt x="815" y="47"/>
                    <a:pt x="821" y="47"/>
                  </a:cubicBezTo>
                  <a:cubicBezTo>
                    <a:pt x="827" y="47"/>
                    <a:pt x="833" y="47"/>
                    <a:pt x="833" y="46"/>
                  </a:cubicBezTo>
                  <a:close/>
                  <a:moveTo>
                    <a:pt x="366" y="216"/>
                  </a:moveTo>
                  <a:cubicBezTo>
                    <a:pt x="353" y="225"/>
                    <a:pt x="344" y="233"/>
                    <a:pt x="337" y="240"/>
                  </a:cubicBezTo>
                  <a:cubicBezTo>
                    <a:pt x="329" y="247"/>
                    <a:pt x="322" y="252"/>
                    <a:pt x="314" y="257"/>
                  </a:cubicBezTo>
                  <a:cubicBezTo>
                    <a:pt x="321" y="252"/>
                    <a:pt x="330" y="243"/>
                    <a:pt x="339" y="235"/>
                  </a:cubicBezTo>
                  <a:cubicBezTo>
                    <a:pt x="348" y="227"/>
                    <a:pt x="358" y="220"/>
                    <a:pt x="366" y="216"/>
                  </a:cubicBezTo>
                  <a:close/>
                  <a:moveTo>
                    <a:pt x="540" y="114"/>
                  </a:moveTo>
                  <a:cubicBezTo>
                    <a:pt x="550" y="109"/>
                    <a:pt x="552" y="110"/>
                    <a:pt x="554" y="110"/>
                  </a:cubicBezTo>
                  <a:cubicBezTo>
                    <a:pt x="549" y="114"/>
                    <a:pt x="540" y="116"/>
                    <a:pt x="535" y="118"/>
                  </a:cubicBezTo>
                  <a:cubicBezTo>
                    <a:pt x="541" y="118"/>
                    <a:pt x="549" y="113"/>
                    <a:pt x="556" y="111"/>
                  </a:cubicBezTo>
                  <a:cubicBezTo>
                    <a:pt x="557" y="114"/>
                    <a:pt x="542" y="118"/>
                    <a:pt x="531" y="123"/>
                  </a:cubicBezTo>
                  <a:cubicBezTo>
                    <a:pt x="534" y="121"/>
                    <a:pt x="533" y="120"/>
                    <a:pt x="531" y="119"/>
                  </a:cubicBezTo>
                  <a:cubicBezTo>
                    <a:pt x="534" y="118"/>
                    <a:pt x="543" y="114"/>
                    <a:pt x="540" y="114"/>
                  </a:cubicBezTo>
                  <a:close/>
                  <a:moveTo>
                    <a:pt x="271" y="301"/>
                  </a:moveTo>
                  <a:cubicBezTo>
                    <a:pt x="266" y="307"/>
                    <a:pt x="263" y="311"/>
                    <a:pt x="258" y="316"/>
                  </a:cubicBezTo>
                  <a:cubicBezTo>
                    <a:pt x="254" y="320"/>
                    <a:pt x="249" y="326"/>
                    <a:pt x="243" y="334"/>
                  </a:cubicBezTo>
                  <a:cubicBezTo>
                    <a:pt x="240" y="334"/>
                    <a:pt x="240" y="334"/>
                    <a:pt x="240" y="334"/>
                  </a:cubicBezTo>
                  <a:cubicBezTo>
                    <a:pt x="248" y="325"/>
                    <a:pt x="252" y="320"/>
                    <a:pt x="256" y="316"/>
                  </a:cubicBezTo>
                  <a:cubicBezTo>
                    <a:pt x="260" y="311"/>
                    <a:pt x="264" y="307"/>
                    <a:pt x="271" y="301"/>
                  </a:cubicBezTo>
                  <a:close/>
                  <a:moveTo>
                    <a:pt x="353" y="227"/>
                  </a:moveTo>
                  <a:cubicBezTo>
                    <a:pt x="361" y="220"/>
                    <a:pt x="361" y="220"/>
                    <a:pt x="361" y="220"/>
                  </a:cubicBezTo>
                  <a:cubicBezTo>
                    <a:pt x="361" y="221"/>
                    <a:pt x="360" y="224"/>
                    <a:pt x="359" y="226"/>
                  </a:cubicBezTo>
                  <a:cubicBezTo>
                    <a:pt x="344" y="236"/>
                    <a:pt x="346" y="237"/>
                    <a:pt x="337" y="243"/>
                  </a:cubicBezTo>
                  <a:cubicBezTo>
                    <a:pt x="335" y="242"/>
                    <a:pt x="335" y="242"/>
                    <a:pt x="335" y="242"/>
                  </a:cubicBezTo>
                  <a:cubicBezTo>
                    <a:pt x="344" y="235"/>
                    <a:pt x="356" y="226"/>
                    <a:pt x="353" y="227"/>
                  </a:cubicBezTo>
                  <a:close/>
                  <a:moveTo>
                    <a:pt x="742" y="60"/>
                  </a:moveTo>
                  <a:cubicBezTo>
                    <a:pt x="748" y="59"/>
                    <a:pt x="750" y="60"/>
                    <a:pt x="756" y="59"/>
                  </a:cubicBezTo>
                  <a:cubicBezTo>
                    <a:pt x="758" y="60"/>
                    <a:pt x="754" y="61"/>
                    <a:pt x="749" y="61"/>
                  </a:cubicBezTo>
                  <a:cubicBezTo>
                    <a:pt x="745" y="62"/>
                    <a:pt x="740" y="62"/>
                    <a:pt x="742" y="60"/>
                  </a:cubicBezTo>
                  <a:close/>
                  <a:moveTo>
                    <a:pt x="472" y="152"/>
                  </a:moveTo>
                  <a:cubicBezTo>
                    <a:pt x="476" y="150"/>
                    <a:pt x="479" y="149"/>
                    <a:pt x="480" y="150"/>
                  </a:cubicBezTo>
                  <a:cubicBezTo>
                    <a:pt x="481" y="150"/>
                    <a:pt x="486" y="147"/>
                    <a:pt x="489" y="145"/>
                  </a:cubicBezTo>
                  <a:cubicBezTo>
                    <a:pt x="484" y="149"/>
                    <a:pt x="480" y="151"/>
                    <a:pt x="489" y="148"/>
                  </a:cubicBezTo>
                  <a:cubicBezTo>
                    <a:pt x="480" y="153"/>
                    <a:pt x="480" y="154"/>
                    <a:pt x="471" y="158"/>
                  </a:cubicBezTo>
                  <a:cubicBezTo>
                    <a:pt x="460" y="162"/>
                    <a:pt x="475" y="154"/>
                    <a:pt x="472" y="152"/>
                  </a:cubicBezTo>
                  <a:close/>
                  <a:moveTo>
                    <a:pt x="1285" y="160"/>
                  </a:moveTo>
                  <a:cubicBezTo>
                    <a:pt x="1275" y="156"/>
                    <a:pt x="1259" y="145"/>
                    <a:pt x="1260" y="149"/>
                  </a:cubicBezTo>
                  <a:cubicBezTo>
                    <a:pt x="1253" y="145"/>
                    <a:pt x="1250" y="143"/>
                    <a:pt x="1250" y="142"/>
                  </a:cubicBezTo>
                  <a:cubicBezTo>
                    <a:pt x="1242" y="138"/>
                    <a:pt x="1232" y="134"/>
                    <a:pt x="1224" y="130"/>
                  </a:cubicBezTo>
                  <a:cubicBezTo>
                    <a:pt x="1216" y="127"/>
                    <a:pt x="1208" y="124"/>
                    <a:pt x="1205" y="121"/>
                  </a:cubicBezTo>
                  <a:cubicBezTo>
                    <a:pt x="1213" y="124"/>
                    <a:pt x="1230" y="131"/>
                    <a:pt x="1247" y="140"/>
                  </a:cubicBezTo>
                  <a:cubicBezTo>
                    <a:pt x="1264" y="148"/>
                    <a:pt x="1279" y="157"/>
                    <a:pt x="1285" y="160"/>
                  </a:cubicBezTo>
                  <a:close/>
                  <a:moveTo>
                    <a:pt x="1448" y="277"/>
                  </a:moveTo>
                  <a:cubicBezTo>
                    <a:pt x="1447" y="279"/>
                    <a:pt x="1443" y="276"/>
                    <a:pt x="1434" y="268"/>
                  </a:cubicBezTo>
                  <a:cubicBezTo>
                    <a:pt x="1435" y="266"/>
                    <a:pt x="1435" y="266"/>
                    <a:pt x="1435" y="266"/>
                  </a:cubicBezTo>
                  <a:cubicBezTo>
                    <a:pt x="1438" y="268"/>
                    <a:pt x="1442" y="272"/>
                    <a:pt x="1448" y="277"/>
                  </a:cubicBezTo>
                  <a:close/>
                  <a:moveTo>
                    <a:pt x="1472" y="301"/>
                  </a:moveTo>
                  <a:cubicBezTo>
                    <a:pt x="1475" y="304"/>
                    <a:pt x="1478" y="307"/>
                    <a:pt x="1482" y="311"/>
                  </a:cubicBezTo>
                  <a:cubicBezTo>
                    <a:pt x="1480" y="311"/>
                    <a:pt x="1472" y="305"/>
                    <a:pt x="1466" y="298"/>
                  </a:cubicBezTo>
                  <a:cubicBezTo>
                    <a:pt x="1467" y="298"/>
                    <a:pt x="1474" y="305"/>
                    <a:pt x="1472" y="301"/>
                  </a:cubicBezTo>
                  <a:close/>
                  <a:moveTo>
                    <a:pt x="340" y="244"/>
                  </a:moveTo>
                  <a:cubicBezTo>
                    <a:pt x="344" y="240"/>
                    <a:pt x="345" y="240"/>
                    <a:pt x="348" y="238"/>
                  </a:cubicBezTo>
                  <a:cubicBezTo>
                    <a:pt x="350" y="238"/>
                    <a:pt x="350" y="239"/>
                    <a:pt x="340" y="247"/>
                  </a:cubicBezTo>
                  <a:cubicBezTo>
                    <a:pt x="342" y="244"/>
                    <a:pt x="344" y="242"/>
                    <a:pt x="340" y="244"/>
                  </a:cubicBezTo>
                  <a:close/>
                  <a:moveTo>
                    <a:pt x="1352" y="204"/>
                  </a:moveTo>
                  <a:cubicBezTo>
                    <a:pt x="1357" y="209"/>
                    <a:pt x="1359" y="210"/>
                    <a:pt x="1370" y="217"/>
                  </a:cubicBezTo>
                  <a:cubicBezTo>
                    <a:pt x="1369" y="218"/>
                    <a:pt x="1370" y="219"/>
                    <a:pt x="1372" y="221"/>
                  </a:cubicBezTo>
                  <a:cubicBezTo>
                    <a:pt x="1365" y="217"/>
                    <a:pt x="1358" y="211"/>
                    <a:pt x="1346" y="203"/>
                  </a:cubicBezTo>
                  <a:cubicBezTo>
                    <a:pt x="1350" y="207"/>
                    <a:pt x="1352" y="209"/>
                    <a:pt x="1361" y="214"/>
                  </a:cubicBezTo>
                  <a:cubicBezTo>
                    <a:pt x="1360" y="216"/>
                    <a:pt x="1356" y="213"/>
                    <a:pt x="1350" y="209"/>
                  </a:cubicBezTo>
                  <a:cubicBezTo>
                    <a:pt x="1344" y="204"/>
                    <a:pt x="1336" y="198"/>
                    <a:pt x="1328" y="194"/>
                  </a:cubicBezTo>
                  <a:cubicBezTo>
                    <a:pt x="1325" y="190"/>
                    <a:pt x="1335" y="197"/>
                    <a:pt x="1340" y="200"/>
                  </a:cubicBezTo>
                  <a:cubicBezTo>
                    <a:pt x="1340" y="199"/>
                    <a:pt x="1330" y="193"/>
                    <a:pt x="1328" y="191"/>
                  </a:cubicBezTo>
                  <a:cubicBezTo>
                    <a:pt x="1344" y="201"/>
                    <a:pt x="1343" y="200"/>
                    <a:pt x="1352" y="204"/>
                  </a:cubicBezTo>
                  <a:close/>
                  <a:moveTo>
                    <a:pt x="1046" y="73"/>
                  </a:moveTo>
                  <a:cubicBezTo>
                    <a:pt x="1058" y="76"/>
                    <a:pt x="1063" y="79"/>
                    <a:pt x="1081" y="84"/>
                  </a:cubicBezTo>
                  <a:cubicBezTo>
                    <a:pt x="1084" y="83"/>
                    <a:pt x="1071" y="80"/>
                    <a:pt x="1064" y="78"/>
                  </a:cubicBezTo>
                  <a:cubicBezTo>
                    <a:pt x="1078" y="80"/>
                    <a:pt x="1088" y="83"/>
                    <a:pt x="1112" y="90"/>
                  </a:cubicBezTo>
                  <a:cubicBezTo>
                    <a:pt x="1108" y="91"/>
                    <a:pt x="1097" y="89"/>
                    <a:pt x="1083" y="85"/>
                  </a:cubicBezTo>
                  <a:cubicBezTo>
                    <a:pt x="1068" y="81"/>
                    <a:pt x="1050" y="76"/>
                    <a:pt x="1033" y="73"/>
                  </a:cubicBezTo>
                  <a:cubicBezTo>
                    <a:pt x="1032" y="71"/>
                    <a:pt x="1048" y="75"/>
                    <a:pt x="1046" y="73"/>
                  </a:cubicBezTo>
                  <a:close/>
                  <a:moveTo>
                    <a:pt x="1129" y="96"/>
                  </a:moveTo>
                  <a:cubicBezTo>
                    <a:pt x="1135" y="98"/>
                    <a:pt x="1149" y="102"/>
                    <a:pt x="1159" y="106"/>
                  </a:cubicBezTo>
                  <a:cubicBezTo>
                    <a:pt x="1160" y="107"/>
                    <a:pt x="1156" y="106"/>
                    <a:pt x="1152" y="105"/>
                  </a:cubicBezTo>
                  <a:cubicBezTo>
                    <a:pt x="1154" y="107"/>
                    <a:pt x="1172" y="112"/>
                    <a:pt x="1182" y="117"/>
                  </a:cubicBezTo>
                  <a:cubicBezTo>
                    <a:pt x="1169" y="113"/>
                    <a:pt x="1152" y="108"/>
                    <a:pt x="1136" y="101"/>
                  </a:cubicBezTo>
                  <a:cubicBezTo>
                    <a:pt x="1123" y="98"/>
                    <a:pt x="1103" y="92"/>
                    <a:pt x="1082" y="86"/>
                  </a:cubicBezTo>
                  <a:cubicBezTo>
                    <a:pt x="1062" y="81"/>
                    <a:pt x="1043" y="77"/>
                    <a:pt x="1034" y="75"/>
                  </a:cubicBezTo>
                  <a:cubicBezTo>
                    <a:pt x="1057" y="79"/>
                    <a:pt x="1079" y="84"/>
                    <a:pt x="1099" y="89"/>
                  </a:cubicBezTo>
                  <a:cubicBezTo>
                    <a:pt x="1118" y="95"/>
                    <a:pt x="1135" y="100"/>
                    <a:pt x="1149" y="104"/>
                  </a:cubicBezTo>
                  <a:cubicBezTo>
                    <a:pt x="1152" y="103"/>
                    <a:pt x="1131" y="98"/>
                    <a:pt x="1129" y="96"/>
                  </a:cubicBezTo>
                  <a:close/>
                  <a:moveTo>
                    <a:pt x="1162" y="107"/>
                  </a:moveTo>
                  <a:cubicBezTo>
                    <a:pt x="1165" y="108"/>
                    <a:pt x="1174" y="111"/>
                    <a:pt x="1180" y="114"/>
                  </a:cubicBezTo>
                  <a:cubicBezTo>
                    <a:pt x="1187" y="117"/>
                    <a:pt x="1192" y="119"/>
                    <a:pt x="1189" y="118"/>
                  </a:cubicBezTo>
                  <a:cubicBezTo>
                    <a:pt x="1178" y="113"/>
                    <a:pt x="1161" y="109"/>
                    <a:pt x="1162" y="107"/>
                  </a:cubicBezTo>
                  <a:close/>
                  <a:moveTo>
                    <a:pt x="1463" y="296"/>
                  </a:moveTo>
                  <a:cubicBezTo>
                    <a:pt x="1475" y="310"/>
                    <a:pt x="1485" y="317"/>
                    <a:pt x="1488" y="324"/>
                  </a:cubicBezTo>
                  <a:cubicBezTo>
                    <a:pt x="1481" y="316"/>
                    <a:pt x="1478" y="313"/>
                    <a:pt x="1475" y="310"/>
                  </a:cubicBezTo>
                  <a:cubicBezTo>
                    <a:pt x="1471" y="308"/>
                    <a:pt x="1469" y="305"/>
                    <a:pt x="1463" y="299"/>
                  </a:cubicBezTo>
                  <a:lnTo>
                    <a:pt x="1463" y="296"/>
                  </a:lnTo>
                  <a:close/>
                  <a:moveTo>
                    <a:pt x="1510" y="346"/>
                  </a:moveTo>
                  <a:cubicBezTo>
                    <a:pt x="1516" y="355"/>
                    <a:pt x="1522" y="359"/>
                    <a:pt x="1531" y="371"/>
                  </a:cubicBezTo>
                  <a:cubicBezTo>
                    <a:pt x="1530" y="370"/>
                    <a:pt x="1524" y="364"/>
                    <a:pt x="1519" y="358"/>
                  </a:cubicBezTo>
                  <a:cubicBezTo>
                    <a:pt x="1514" y="352"/>
                    <a:pt x="1509" y="347"/>
                    <a:pt x="1510" y="346"/>
                  </a:cubicBezTo>
                  <a:close/>
                  <a:moveTo>
                    <a:pt x="1228" y="135"/>
                  </a:moveTo>
                  <a:cubicBezTo>
                    <a:pt x="1225" y="134"/>
                    <a:pt x="1216" y="130"/>
                    <a:pt x="1205" y="125"/>
                  </a:cubicBezTo>
                  <a:cubicBezTo>
                    <a:pt x="1208" y="126"/>
                    <a:pt x="1218" y="130"/>
                    <a:pt x="1228" y="135"/>
                  </a:cubicBezTo>
                  <a:close/>
                  <a:moveTo>
                    <a:pt x="1322" y="186"/>
                  </a:moveTo>
                  <a:cubicBezTo>
                    <a:pt x="1324" y="189"/>
                    <a:pt x="1325" y="189"/>
                    <a:pt x="1325" y="192"/>
                  </a:cubicBezTo>
                  <a:cubicBezTo>
                    <a:pt x="1321" y="189"/>
                    <a:pt x="1310" y="182"/>
                    <a:pt x="1301" y="177"/>
                  </a:cubicBezTo>
                  <a:cubicBezTo>
                    <a:pt x="1306" y="180"/>
                    <a:pt x="1309" y="180"/>
                    <a:pt x="1316" y="184"/>
                  </a:cubicBezTo>
                  <a:cubicBezTo>
                    <a:pt x="1317" y="184"/>
                    <a:pt x="1302" y="176"/>
                    <a:pt x="1307" y="177"/>
                  </a:cubicBezTo>
                  <a:cubicBezTo>
                    <a:pt x="1310" y="179"/>
                    <a:pt x="1315" y="181"/>
                    <a:pt x="1322" y="186"/>
                  </a:cubicBezTo>
                  <a:close/>
                  <a:moveTo>
                    <a:pt x="1450" y="284"/>
                  </a:moveTo>
                  <a:cubicBezTo>
                    <a:pt x="1454" y="288"/>
                    <a:pt x="1454" y="289"/>
                    <a:pt x="1458" y="292"/>
                  </a:cubicBezTo>
                  <a:cubicBezTo>
                    <a:pt x="1458" y="295"/>
                    <a:pt x="1454" y="291"/>
                    <a:pt x="1447" y="284"/>
                  </a:cubicBezTo>
                  <a:cubicBezTo>
                    <a:pt x="1449" y="286"/>
                    <a:pt x="1450" y="286"/>
                    <a:pt x="1450" y="284"/>
                  </a:cubicBezTo>
                  <a:close/>
                  <a:moveTo>
                    <a:pt x="520" y="133"/>
                  </a:moveTo>
                  <a:cubicBezTo>
                    <a:pt x="522" y="133"/>
                    <a:pt x="517" y="136"/>
                    <a:pt x="509" y="140"/>
                  </a:cubicBezTo>
                  <a:cubicBezTo>
                    <a:pt x="506" y="139"/>
                    <a:pt x="511" y="137"/>
                    <a:pt x="520" y="133"/>
                  </a:cubicBezTo>
                  <a:close/>
                  <a:moveTo>
                    <a:pt x="882" y="56"/>
                  </a:moveTo>
                  <a:cubicBezTo>
                    <a:pt x="881" y="56"/>
                    <a:pt x="879" y="57"/>
                    <a:pt x="880" y="57"/>
                  </a:cubicBezTo>
                  <a:cubicBezTo>
                    <a:pt x="891" y="58"/>
                    <a:pt x="907" y="58"/>
                    <a:pt x="929" y="59"/>
                  </a:cubicBezTo>
                  <a:cubicBezTo>
                    <a:pt x="921" y="57"/>
                    <a:pt x="926" y="58"/>
                    <a:pt x="935" y="59"/>
                  </a:cubicBezTo>
                  <a:cubicBezTo>
                    <a:pt x="943" y="59"/>
                    <a:pt x="955" y="61"/>
                    <a:pt x="959" y="61"/>
                  </a:cubicBezTo>
                  <a:cubicBezTo>
                    <a:pt x="962" y="63"/>
                    <a:pt x="939" y="60"/>
                    <a:pt x="951" y="64"/>
                  </a:cubicBezTo>
                  <a:cubicBezTo>
                    <a:pt x="935" y="60"/>
                    <a:pt x="912" y="59"/>
                    <a:pt x="891" y="59"/>
                  </a:cubicBezTo>
                  <a:cubicBezTo>
                    <a:pt x="870" y="59"/>
                    <a:pt x="850" y="60"/>
                    <a:pt x="838" y="59"/>
                  </a:cubicBezTo>
                  <a:cubicBezTo>
                    <a:pt x="847" y="58"/>
                    <a:pt x="857" y="58"/>
                    <a:pt x="866" y="58"/>
                  </a:cubicBezTo>
                  <a:cubicBezTo>
                    <a:pt x="866" y="57"/>
                    <a:pt x="852" y="58"/>
                    <a:pt x="854" y="56"/>
                  </a:cubicBezTo>
                  <a:cubicBezTo>
                    <a:pt x="863" y="56"/>
                    <a:pt x="870" y="55"/>
                    <a:pt x="882" y="56"/>
                  </a:cubicBezTo>
                  <a:close/>
                  <a:moveTo>
                    <a:pt x="1420" y="260"/>
                  </a:moveTo>
                  <a:cubicBezTo>
                    <a:pt x="1432" y="270"/>
                    <a:pt x="1423" y="264"/>
                    <a:pt x="1428" y="269"/>
                  </a:cubicBezTo>
                  <a:cubicBezTo>
                    <a:pt x="1425" y="267"/>
                    <a:pt x="1418" y="262"/>
                    <a:pt x="1414" y="257"/>
                  </a:cubicBezTo>
                  <a:cubicBezTo>
                    <a:pt x="1416" y="258"/>
                    <a:pt x="1419" y="259"/>
                    <a:pt x="1420" y="260"/>
                  </a:cubicBezTo>
                  <a:close/>
                  <a:moveTo>
                    <a:pt x="1442" y="279"/>
                  </a:moveTo>
                  <a:cubicBezTo>
                    <a:pt x="1437" y="276"/>
                    <a:pt x="1442" y="280"/>
                    <a:pt x="1441" y="281"/>
                  </a:cubicBezTo>
                  <a:cubicBezTo>
                    <a:pt x="1438" y="278"/>
                    <a:pt x="1434" y="275"/>
                    <a:pt x="1431" y="271"/>
                  </a:cubicBezTo>
                  <a:cubicBezTo>
                    <a:pt x="1434" y="273"/>
                    <a:pt x="1433" y="271"/>
                    <a:pt x="1442" y="279"/>
                  </a:cubicBezTo>
                  <a:close/>
                  <a:moveTo>
                    <a:pt x="813" y="59"/>
                  </a:moveTo>
                  <a:cubicBezTo>
                    <a:pt x="820" y="58"/>
                    <a:pt x="822" y="58"/>
                    <a:pt x="827" y="58"/>
                  </a:cubicBezTo>
                  <a:cubicBezTo>
                    <a:pt x="829" y="60"/>
                    <a:pt x="824" y="61"/>
                    <a:pt x="811" y="62"/>
                  </a:cubicBezTo>
                  <a:cubicBezTo>
                    <a:pt x="810" y="61"/>
                    <a:pt x="816" y="60"/>
                    <a:pt x="813" y="59"/>
                  </a:cubicBezTo>
                  <a:close/>
                  <a:moveTo>
                    <a:pt x="1009" y="69"/>
                  </a:moveTo>
                  <a:cubicBezTo>
                    <a:pt x="1020" y="70"/>
                    <a:pt x="1014" y="71"/>
                    <a:pt x="1027" y="73"/>
                  </a:cubicBezTo>
                  <a:cubicBezTo>
                    <a:pt x="1029" y="74"/>
                    <a:pt x="1021" y="72"/>
                    <a:pt x="1021" y="73"/>
                  </a:cubicBezTo>
                  <a:cubicBezTo>
                    <a:pt x="1014" y="72"/>
                    <a:pt x="1008" y="70"/>
                    <a:pt x="1009" y="69"/>
                  </a:cubicBezTo>
                  <a:close/>
                  <a:moveTo>
                    <a:pt x="1392" y="239"/>
                  </a:moveTo>
                  <a:cubicBezTo>
                    <a:pt x="1389" y="238"/>
                    <a:pt x="1383" y="233"/>
                    <a:pt x="1375" y="227"/>
                  </a:cubicBezTo>
                  <a:cubicBezTo>
                    <a:pt x="1375" y="225"/>
                    <a:pt x="1388" y="235"/>
                    <a:pt x="1392" y="239"/>
                  </a:cubicBezTo>
                  <a:close/>
                  <a:moveTo>
                    <a:pt x="325" y="264"/>
                  </a:moveTo>
                  <a:cubicBezTo>
                    <a:pt x="332" y="257"/>
                    <a:pt x="332" y="257"/>
                    <a:pt x="332" y="257"/>
                  </a:cubicBezTo>
                  <a:cubicBezTo>
                    <a:pt x="335" y="256"/>
                    <a:pt x="332" y="259"/>
                    <a:pt x="332" y="260"/>
                  </a:cubicBezTo>
                  <a:cubicBezTo>
                    <a:pt x="327" y="264"/>
                    <a:pt x="325" y="265"/>
                    <a:pt x="325" y="264"/>
                  </a:cubicBezTo>
                  <a:close/>
                  <a:moveTo>
                    <a:pt x="549" y="124"/>
                  </a:moveTo>
                  <a:cubicBezTo>
                    <a:pt x="548" y="127"/>
                    <a:pt x="538" y="129"/>
                    <a:pt x="533" y="131"/>
                  </a:cubicBezTo>
                  <a:cubicBezTo>
                    <a:pt x="534" y="129"/>
                    <a:pt x="543" y="126"/>
                    <a:pt x="549" y="124"/>
                  </a:cubicBezTo>
                  <a:close/>
                  <a:moveTo>
                    <a:pt x="978" y="65"/>
                  </a:moveTo>
                  <a:cubicBezTo>
                    <a:pt x="979" y="68"/>
                    <a:pt x="969" y="65"/>
                    <a:pt x="958" y="64"/>
                  </a:cubicBezTo>
                  <a:cubicBezTo>
                    <a:pt x="962" y="63"/>
                    <a:pt x="969" y="64"/>
                    <a:pt x="978" y="65"/>
                  </a:cubicBezTo>
                  <a:close/>
                  <a:moveTo>
                    <a:pt x="357" y="241"/>
                  </a:moveTo>
                  <a:cubicBezTo>
                    <a:pt x="358" y="241"/>
                    <a:pt x="358" y="241"/>
                    <a:pt x="358" y="241"/>
                  </a:cubicBezTo>
                  <a:cubicBezTo>
                    <a:pt x="353" y="245"/>
                    <a:pt x="346" y="252"/>
                    <a:pt x="347" y="249"/>
                  </a:cubicBezTo>
                  <a:cubicBezTo>
                    <a:pt x="349" y="247"/>
                    <a:pt x="352" y="244"/>
                    <a:pt x="357" y="241"/>
                  </a:cubicBezTo>
                  <a:close/>
                  <a:moveTo>
                    <a:pt x="435" y="185"/>
                  </a:moveTo>
                  <a:cubicBezTo>
                    <a:pt x="445" y="179"/>
                    <a:pt x="446" y="183"/>
                    <a:pt x="435" y="189"/>
                  </a:cubicBezTo>
                  <a:cubicBezTo>
                    <a:pt x="434" y="188"/>
                    <a:pt x="438" y="185"/>
                    <a:pt x="435" y="185"/>
                  </a:cubicBezTo>
                  <a:close/>
                  <a:moveTo>
                    <a:pt x="724" y="77"/>
                  </a:moveTo>
                  <a:cubicBezTo>
                    <a:pt x="727" y="75"/>
                    <a:pt x="739" y="73"/>
                    <a:pt x="736" y="72"/>
                  </a:cubicBezTo>
                  <a:cubicBezTo>
                    <a:pt x="740" y="72"/>
                    <a:pt x="742" y="72"/>
                    <a:pt x="743" y="71"/>
                  </a:cubicBezTo>
                  <a:cubicBezTo>
                    <a:pt x="752" y="70"/>
                    <a:pt x="747" y="73"/>
                    <a:pt x="738" y="74"/>
                  </a:cubicBezTo>
                  <a:cubicBezTo>
                    <a:pt x="746" y="74"/>
                    <a:pt x="761" y="71"/>
                    <a:pt x="751" y="71"/>
                  </a:cubicBezTo>
                  <a:cubicBezTo>
                    <a:pt x="757" y="70"/>
                    <a:pt x="757" y="70"/>
                    <a:pt x="757" y="69"/>
                  </a:cubicBezTo>
                  <a:cubicBezTo>
                    <a:pt x="765" y="68"/>
                    <a:pt x="757" y="71"/>
                    <a:pt x="768" y="69"/>
                  </a:cubicBezTo>
                  <a:cubicBezTo>
                    <a:pt x="772" y="70"/>
                    <a:pt x="764" y="71"/>
                    <a:pt x="767" y="72"/>
                  </a:cubicBezTo>
                  <a:cubicBezTo>
                    <a:pt x="755" y="73"/>
                    <a:pt x="749" y="74"/>
                    <a:pt x="743" y="75"/>
                  </a:cubicBezTo>
                  <a:cubicBezTo>
                    <a:pt x="737" y="75"/>
                    <a:pt x="732" y="75"/>
                    <a:pt x="724" y="77"/>
                  </a:cubicBezTo>
                  <a:close/>
                  <a:moveTo>
                    <a:pt x="579" y="117"/>
                  </a:moveTo>
                  <a:cubicBezTo>
                    <a:pt x="576" y="122"/>
                    <a:pt x="567" y="125"/>
                    <a:pt x="557" y="128"/>
                  </a:cubicBezTo>
                  <a:cubicBezTo>
                    <a:pt x="547" y="132"/>
                    <a:pt x="536" y="135"/>
                    <a:pt x="529" y="139"/>
                  </a:cubicBezTo>
                  <a:cubicBezTo>
                    <a:pt x="540" y="132"/>
                    <a:pt x="560" y="123"/>
                    <a:pt x="579" y="117"/>
                  </a:cubicBezTo>
                  <a:close/>
                  <a:moveTo>
                    <a:pt x="595" y="112"/>
                  </a:moveTo>
                  <a:cubicBezTo>
                    <a:pt x="595" y="111"/>
                    <a:pt x="602" y="108"/>
                    <a:pt x="611" y="105"/>
                  </a:cubicBezTo>
                  <a:cubicBezTo>
                    <a:pt x="620" y="102"/>
                    <a:pt x="632" y="98"/>
                    <a:pt x="640" y="96"/>
                  </a:cubicBezTo>
                  <a:cubicBezTo>
                    <a:pt x="639" y="99"/>
                    <a:pt x="622" y="101"/>
                    <a:pt x="621" y="103"/>
                  </a:cubicBezTo>
                  <a:cubicBezTo>
                    <a:pt x="625" y="103"/>
                    <a:pt x="629" y="99"/>
                    <a:pt x="635" y="99"/>
                  </a:cubicBezTo>
                  <a:cubicBezTo>
                    <a:pt x="631" y="101"/>
                    <a:pt x="625" y="104"/>
                    <a:pt x="617" y="107"/>
                  </a:cubicBezTo>
                  <a:cubicBezTo>
                    <a:pt x="617" y="108"/>
                    <a:pt x="634" y="104"/>
                    <a:pt x="616" y="110"/>
                  </a:cubicBezTo>
                  <a:cubicBezTo>
                    <a:pt x="625" y="108"/>
                    <a:pt x="616" y="112"/>
                    <a:pt x="628" y="109"/>
                  </a:cubicBezTo>
                  <a:cubicBezTo>
                    <a:pt x="627" y="110"/>
                    <a:pt x="620" y="112"/>
                    <a:pt x="615" y="113"/>
                  </a:cubicBezTo>
                  <a:cubicBezTo>
                    <a:pt x="616" y="113"/>
                    <a:pt x="618" y="112"/>
                    <a:pt x="618" y="111"/>
                  </a:cubicBezTo>
                  <a:cubicBezTo>
                    <a:pt x="611" y="114"/>
                    <a:pt x="611" y="114"/>
                    <a:pt x="611" y="114"/>
                  </a:cubicBezTo>
                  <a:cubicBezTo>
                    <a:pt x="608" y="116"/>
                    <a:pt x="611" y="116"/>
                    <a:pt x="612" y="118"/>
                  </a:cubicBezTo>
                  <a:cubicBezTo>
                    <a:pt x="598" y="124"/>
                    <a:pt x="601" y="120"/>
                    <a:pt x="606" y="117"/>
                  </a:cubicBezTo>
                  <a:cubicBezTo>
                    <a:pt x="600" y="120"/>
                    <a:pt x="597" y="121"/>
                    <a:pt x="594" y="123"/>
                  </a:cubicBezTo>
                  <a:cubicBezTo>
                    <a:pt x="591" y="125"/>
                    <a:pt x="588" y="126"/>
                    <a:pt x="580" y="129"/>
                  </a:cubicBezTo>
                  <a:cubicBezTo>
                    <a:pt x="583" y="128"/>
                    <a:pt x="583" y="127"/>
                    <a:pt x="578" y="128"/>
                  </a:cubicBezTo>
                  <a:cubicBezTo>
                    <a:pt x="569" y="132"/>
                    <a:pt x="569" y="133"/>
                    <a:pt x="560" y="136"/>
                  </a:cubicBezTo>
                  <a:cubicBezTo>
                    <a:pt x="558" y="136"/>
                    <a:pt x="563" y="134"/>
                    <a:pt x="566" y="132"/>
                  </a:cubicBezTo>
                  <a:cubicBezTo>
                    <a:pt x="570" y="131"/>
                    <a:pt x="573" y="129"/>
                    <a:pt x="567" y="130"/>
                  </a:cubicBezTo>
                  <a:cubicBezTo>
                    <a:pt x="579" y="125"/>
                    <a:pt x="574" y="130"/>
                    <a:pt x="587" y="124"/>
                  </a:cubicBezTo>
                  <a:cubicBezTo>
                    <a:pt x="582" y="125"/>
                    <a:pt x="580" y="125"/>
                    <a:pt x="578" y="125"/>
                  </a:cubicBezTo>
                  <a:cubicBezTo>
                    <a:pt x="576" y="125"/>
                    <a:pt x="573" y="126"/>
                    <a:pt x="564" y="128"/>
                  </a:cubicBezTo>
                  <a:cubicBezTo>
                    <a:pt x="573" y="124"/>
                    <a:pt x="576" y="124"/>
                    <a:pt x="578" y="123"/>
                  </a:cubicBezTo>
                  <a:cubicBezTo>
                    <a:pt x="579" y="122"/>
                    <a:pt x="580" y="122"/>
                    <a:pt x="586" y="119"/>
                  </a:cubicBezTo>
                  <a:cubicBezTo>
                    <a:pt x="588" y="119"/>
                    <a:pt x="591" y="119"/>
                    <a:pt x="595" y="119"/>
                  </a:cubicBezTo>
                  <a:cubicBezTo>
                    <a:pt x="604" y="115"/>
                    <a:pt x="590" y="119"/>
                    <a:pt x="592" y="117"/>
                  </a:cubicBezTo>
                  <a:cubicBezTo>
                    <a:pt x="599" y="114"/>
                    <a:pt x="601" y="114"/>
                    <a:pt x="605" y="113"/>
                  </a:cubicBezTo>
                  <a:cubicBezTo>
                    <a:pt x="598" y="114"/>
                    <a:pt x="600" y="113"/>
                    <a:pt x="600" y="111"/>
                  </a:cubicBezTo>
                  <a:cubicBezTo>
                    <a:pt x="595" y="112"/>
                    <a:pt x="593" y="114"/>
                    <a:pt x="583" y="117"/>
                  </a:cubicBezTo>
                  <a:cubicBezTo>
                    <a:pt x="581" y="115"/>
                    <a:pt x="581" y="115"/>
                    <a:pt x="581" y="115"/>
                  </a:cubicBezTo>
                  <a:cubicBezTo>
                    <a:pt x="584" y="114"/>
                    <a:pt x="589" y="113"/>
                    <a:pt x="594" y="111"/>
                  </a:cubicBezTo>
                  <a:cubicBezTo>
                    <a:pt x="599" y="110"/>
                    <a:pt x="596" y="111"/>
                    <a:pt x="595" y="112"/>
                  </a:cubicBezTo>
                  <a:close/>
                  <a:moveTo>
                    <a:pt x="576" y="130"/>
                  </a:moveTo>
                  <a:cubicBezTo>
                    <a:pt x="578" y="131"/>
                    <a:pt x="573" y="134"/>
                    <a:pt x="579" y="133"/>
                  </a:cubicBezTo>
                  <a:cubicBezTo>
                    <a:pt x="572" y="135"/>
                    <a:pt x="564" y="138"/>
                    <a:pt x="559" y="139"/>
                  </a:cubicBezTo>
                  <a:cubicBezTo>
                    <a:pt x="560" y="137"/>
                    <a:pt x="566" y="134"/>
                    <a:pt x="576" y="130"/>
                  </a:cubicBezTo>
                  <a:close/>
                  <a:moveTo>
                    <a:pt x="676" y="86"/>
                  </a:moveTo>
                  <a:cubicBezTo>
                    <a:pt x="686" y="83"/>
                    <a:pt x="686" y="83"/>
                    <a:pt x="686" y="83"/>
                  </a:cubicBezTo>
                  <a:cubicBezTo>
                    <a:pt x="691" y="84"/>
                    <a:pt x="670" y="87"/>
                    <a:pt x="678" y="88"/>
                  </a:cubicBezTo>
                  <a:cubicBezTo>
                    <a:pt x="666" y="92"/>
                    <a:pt x="670" y="88"/>
                    <a:pt x="657" y="92"/>
                  </a:cubicBezTo>
                  <a:cubicBezTo>
                    <a:pt x="657" y="91"/>
                    <a:pt x="662" y="90"/>
                    <a:pt x="667" y="89"/>
                  </a:cubicBezTo>
                  <a:cubicBezTo>
                    <a:pt x="672" y="88"/>
                    <a:pt x="678" y="87"/>
                    <a:pt x="676" y="86"/>
                  </a:cubicBezTo>
                  <a:close/>
                  <a:moveTo>
                    <a:pt x="491" y="156"/>
                  </a:moveTo>
                  <a:cubicBezTo>
                    <a:pt x="500" y="152"/>
                    <a:pt x="504" y="149"/>
                    <a:pt x="518" y="143"/>
                  </a:cubicBezTo>
                  <a:cubicBezTo>
                    <a:pt x="515" y="145"/>
                    <a:pt x="506" y="150"/>
                    <a:pt x="498" y="154"/>
                  </a:cubicBezTo>
                  <a:cubicBezTo>
                    <a:pt x="498" y="155"/>
                    <a:pt x="504" y="152"/>
                    <a:pt x="508" y="150"/>
                  </a:cubicBezTo>
                  <a:cubicBezTo>
                    <a:pt x="509" y="151"/>
                    <a:pt x="502" y="155"/>
                    <a:pt x="494" y="158"/>
                  </a:cubicBezTo>
                  <a:cubicBezTo>
                    <a:pt x="497" y="155"/>
                    <a:pt x="492" y="158"/>
                    <a:pt x="491" y="156"/>
                  </a:cubicBezTo>
                  <a:close/>
                  <a:moveTo>
                    <a:pt x="776" y="69"/>
                  </a:moveTo>
                  <a:cubicBezTo>
                    <a:pt x="786" y="68"/>
                    <a:pt x="786" y="68"/>
                    <a:pt x="786" y="68"/>
                  </a:cubicBezTo>
                  <a:cubicBezTo>
                    <a:pt x="786" y="69"/>
                    <a:pt x="788" y="69"/>
                    <a:pt x="794" y="69"/>
                  </a:cubicBezTo>
                  <a:cubicBezTo>
                    <a:pt x="790" y="70"/>
                    <a:pt x="777" y="72"/>
                    <a:pt x="776" y="73"/>
                  </a:cubicBezTo>
                  <a:cubicBezTo>
                    <a:pt x="764" y="74"/>
                    <a:pt x="784" y="70"/>
                    <a:pt x="776" y="69"/>
                  </a:cubicBezTo>
                  <a:close/>
                  <a:moveTo>
                    <a:pt x="355" y="246"/>
                  </a:moveTo>
                  <a:cubicBezTo>
                    <a:pt x="358" y="244"/>
                    <a:pt x="364" y="240"/>
                    <a:pt x="370" y="235"/>
                  </a:cubicBezTo>
                  <a:cubicBezTo>
                    <a:pt x="377" y="230"/>
                    <a:pt x="383" y="225"/>
                    <a:pt x="387" y="221"/>
                  </a:cubicBezTo>
                  <a:cubicBezTo>
                    <a:pt x="387" y="224"/>
                    <a:pt x="385" y="227"/>
                    <a:pt x="378" y="233"/>
                  </a:cubicBezTo>
                  <a:cubicBezTo>
                    <a:pt x="370" y="239"/>
                    <a:pt x="379" y="230"/>
                    <a:pt x="381" y="228"/>
                  </a:cubicBezTo>
                  <a:cubicBezTo>
                    <a:pt x="367" y="236"/>
                    <a:pt x="360" y="247"/>
                    <a:pt x="351" y="251"/>
                  </a:cubicBezTo>
                  <a:cubicBezTo>
                    <a:pt x="349" y="255"/>
                    <a:pt x="341" y="262"/>
                    <a:pt x="345" y="261"/>
                  </a:cubicBezTo>
                  <a:cubicBezTo>
                    <a:pt x="331" y="273"/>
                    <a:pt x="336" y="267"/>
                    <a:pt x="328" y="271"/>
                  </a:cubicBezTo>
                  <a:cubicBezTo>
                    <a:pt x="335" y="266"/>
                    <a:pt x="346" y="254"/>
                    <a:pt x="355" y="246"/>
                  </a:cubicBezTo>
                  <a:close/>
                  <a:moveTo>
                    <a:pt x="438" y="187"/>
                  </a:moveTo>
                  <a:cubicBezTo>
                    <a:pt x="449" y="181"/>
                    <a:pt x="434" y="193"/>
                    <a:pt x="444" y="187"/>
                  </a:cubicBezTo>
                  <a:cubicBezTo>
                    <a:pt x="442" y="189"/>
                    <a:pt x="437" y="192"/>
                    <a:pt x="430" y="196"/>
                  </a:cubicBezTo>
                  <a:cubicBezTo>
                    <a:pt x="427" y="196"/>
                    <a:pt x="434" y="191"/>
                    <a:pt x="438" y="187"/>
                  </a:cubicBezTo>
                  <a:close/>
                  <a:moveTo>
                    <a:pt x="429" y="195"/>
                  </a:moveTo>
                  <a:cubicBezTo>
                    <a:pt x="420" y="201"/>
                    <a:pt x="414" y="203"/>
                    <a:pt x="418" y="200"/>
                  </a:cubicBezTo>
                  <a:cubicBezTo>
                    <a:pt x="426" y="194"/>
                    <a:pt x="428" y="194"/>
                    <a:pt x="429" y="195"/>
                  </a:cubicBezTo>
                  <a:close/>
                  <a:moveTo>
                    <a:pt x="471" y="168"/>
                  </a:moveTo>
                  <a:cubicBezTo>
                    <a:pt x="466" y="174"/>
                    <a:pt x="477" y="169"/>
                    <a:pt x="474" y="173"/>
                  </a:cubicBezTo>
                  <a:cubicBezTo>
                    <a:pt x="465" y="176"/>
                    <a:pt x="463" y="174"/>
                    <a:pt x="456" y="177"/>
                  </a:cubicBezTo>
                  <a:cubicBezTo>
                    <a:pt x="460" y="173"/>
                    <a:pt x="465" y="172"/>
                    <a:pt x="471" y="168"/>
                  </a:cubicBezTo>
                  <a:close/>
                  <a:moveTo>
                    <a:pt x="814" y="66"/>
                  </a:moveTo>
                  <a:cubicBezTo>
                    <a:pt x="816" y="68"/>
                    <a:pt x="825" y="67"/>
                    <a:pt x="834" y="67"/>
                  </a:cubicBezTo>
                  <a:cubicBezTo>
                    <a:pt x="843" y="67"/>
                    <a:pt x="853" y="67"/>
                    <a:pt x="855" y="68"/>
                  </a:cubicBezTo>
                  <a:cubicBezTo>
                    <a:pt x="846" y="68"/>
                    <a:pt x="838" y="68"/>
                    <a:pt x="834" y="69"/>
                  </a:cubicBezTo>
                  <a:cubicBezTo>
                    <a:pt x="836" y="70"/>
                    <a:pt x="843" y="69"/>
                    <a:pt x="848" y="69"/>
                  </a:cubicBezTo>
                  <a:cubicBezTo>
                    <a:pt x="849" y="70"/>
                    <a:pt x="835" y="70"/>
                    <a:pt x="825" y="71"/>
                  </a:cubicBezTo>
                  <a:cubicBezTo>
                    <a:pt x="829" y="68"/>
                    <a:pt x="822" y="70"/>
                    <a:pt x="813" y="70"/>
                  </a:cubicBezTo>
                  <a:cubicBezTo>
                    <a:pt x="811" y="68"/>
                    <a:pt x="820" y="69"/>
                    <a:pt x="827" y="69"/>
                  </a:cubicBezTo>
                  <a:cubicBezTo>
                    <a:pt x="829" y="67"/>
                    <a:pt x="816" y="68"/>
                    <a:pt x="809" y="69"/>
                  </a:cubicBezTo>
                  <a:cubicBezTo>
                    <a:pt x="810" y="68"/>
                    <a:pt x="816" y="67"/>
                    <a:pt x="814" y="66"/>
                  </a:cubicBezTo>
                  <a:close/>
                  <a:moveTo>
                    <a:pt x="288" y="308"/>
                  </a:moveTo>
                  <a:cubicBezTo>
                    <a:pt x="288" y="307"/>
                    <a:pt x="292" y="303"/>
                    <a:pt x="295" y="301"/>
                  </a:cubicBezTo>
                  <a:cubicBezTo>
                    <a:pt x="293" y="303"/>
                    <a:pt x="293" y="303"/>
                    <a:pt x="299" y="299"/>
                  </a:cubicBezTo>
                  <a:cubicBezTo>
                    <a:pt x="299" y="300"/>
                    <a:pt x="293" y="305"/>
                    <a:pt x="290" y="308"/>
                  </a:cubicBezTo>
                  <a:cubicBezTo>
                    <a:pt x="291" y="307"/>
                    <a:pt x="292" y="304"/>
                    <a:pt x="288" y="308"/>
                  </a:cubicBezTo>
                  <a:close/>
                  <a:moveTo>
                    <a:pt x="324" y="276"/>
                  </a:moveTo>
                  <a:cubicBezTo>
                    <a:pt x="315" y="285"/>
                    <a:pt x="330" y="275"/>
                    <a:pt x="326" y="279"/>
                  </a:cubicBezTo>
                  <a:cubicBezTo>
                    <a:pt x="324" y="282"/>
                    <a:pt x="319" y="287"/>
                    <a:pt x="312" y="293"/>
                  </a:cubicBezTo>
                  <a:cubicBezTo>
                    <a:pt x="310" y="294"/>
                    <a:pt x="315" y="290"/>
                    <a:pt x="319" y="286"/>
                  </a:cubicBezTo>
                  <a:cubicBezTo>
                    <a:pt x="312" y="291"/>
                    <a:pt x="310" y="294"/>
                    <a:pt x="308" y="296"/>
                  </a:cubicBezTo>
                  <a:cubicBezTo>
                    <a:pt x="306" y="299"/>
                    <a:pt x="304" y="302"/>
                    <a:pt x="298" y="308"/>
                  </a:cubicBezTo>
                  <a:cubicBezTo>
                    <a:pt x="297" y="308"/>
                    <a:pt x="299" y="305"/>
                    <a:pt x="302" y="303"/>
                  </a:cubicBezTo>
                  <a:cubicBezTo>
                    <a:pt x="302" y="302"/>
                    <a:pt x="301" y="303"/>
                    <a:pt x="299" y="305"/>
                  </a:cubicBezTo>
                  <a:cubicBezTo>
                    <a:pt x="300" y="301"/>
                    <a:pt x="305" y="297"/>
                    <a:pt x="309" y="292"/>
                  </a:cubicBezTo>
                  <a:cubicBezTo>
                    <a:pt x="308" y="293"/>
                    <a:pt x="304" y="297"/>
                    <a:pt x="301" y="299"/>
                  </a:cubicBezTo>
                  <a:cubicBezTo>
                    <a:pt x="309" y="290"/>
                    <a:pt x="305" y="294"/>
                    <a:pt x="305" y="291"/>
                  </a:cubicBezTo>
                  <a:cubicBezTo>
                    <a:pt x="313" y="284"/>
                    <a:pt x="314" y="282"/>
                    <a:pt x="320" y="278"/>
                  </a:cubicBezTo>
                  <a:cubicBezTo>
                    <a:pt x="320" y="278"/>
                    <a:pt x="313" y="284"/>
                    <a:pt x="314" y="285"/>
                  </a:cubicBezTo>
                  <a:cubicBezTo>
                    <a:pt x="315" y="285"/>
                    <a:pt x="322" y="276"/>
                    <a:pt x="327" y="274"/>
                  </a:cubicBezTo>
                  <a:cubicBezTo>
                    <a:pt x="328" y="274"/>
                    <a:pt x="325" y="277"/>
                    <a:pt x="324" y="276"/>
                  </a:cubicBezTo>
                  <a:close/>
                  <a:moveTo>
                    <a:pt x="679" y="88"/>
                  </a:moveTo>
                  <a:cubicBezTo>
                    <a:pt x="682" y="89"/>
                    <a:pt x="686" y="90"/>
                    <a:pt x="699" y="88"/>
                  </a:cubicBezTo>
                  <a:cubicBezTo>
                    <a:pt x="699" y="90"/>
                    <a:pt x="680" y="93"/>
                    <a:pt x="670" y="96"/>
                  </a:cubicBezTo>
                  <a:cubicBezTo>
                    <a:pt x="666" y="95"/>
                    <a:pt x="683" y="93"/>
                    <a:pt x="682" y="91"/>
                  </a:cubicBezTo>
                  <a:cubicBezTo>
                    <a:pt x="681" y="89"/>
                    <a:pt x="666" y="93"/>
                    <a:pt x="662" y="93"/>
                  </a:cubicBezTo>
                  <a:cubicBezTo>
                    <a:pt x="671" y="91"/>
                    <a:pt x="669" y="90"/>
                    <a:pt x="679" y="88"/>
                  </a:cubicBezTo>
                  <a:close/>
                  <a:moveTo>
                    <a:pt x="733" y="77"/>
                  </a:moveTo>
                  <a:cubicBezTo>
                    <a:pt x="741" y="76"/>
                    <a:pt x="746" y="75"/>
                    <a:pt x="750" y="75"/>
                  </a:cubicBezTo>
                  <a:cubicBezTo>
                    <a:pt x="751" y="76"/>
                    <a:pt x="733" y="78"/>
                    <a:pt x="733" y="77"/>
                  </a:cubicBezTo>
                  <a:close/>
                  <a:moveTo>
                    <a:pt x="257" y="343"/>
                  </a:moveTo>
                  <a:cubicBezTo>
                    <a:pt x="262" y="337"/>
                    <a:pt x="265" y="335"/>
                    <a:pt x="266" y="336"/>
                  </a:cubicBezTo>
                  <a:cubicBezTo>
                    <a:pt x="258" y="344"/>
                    <a:pt x="256" y="348"/>
                    <a:pt x="247" y="359"/>
                  </a:cubicBezTo>
                  <a:cubicBezTo>
                    <a:pt x="244" y="360"/>
                    <a:pt x="248" y="355"/>
                    <a:pt x="252" y="351"/>
                  </a:cubicBezTo>
                  <a:cubicBezTo>
                    <a:pt x="256" y="346"/>
                    <a:pt x="260" y="341"/>
                    <a:pt x="257" y="343"/>
                  </a:cubicBezTo>
                  <a:close/>
                  <a:moveTo>
                    <a:pt x="76" y="1015"/>
                  </a:moveTo>
                  <a:cubicBezTo>
                    <a:pt x="77" y="1017"/>
                    <a:pt x="77" y="1018"/>
                    <a:pt x="78" y="1017"/>
                  </a:cubicBezTo>
                  <a:cubicBezTo>
                    <a:pt x="80" y="1027"/>
                    <a:pt x="79" y="1027"/>
                    <a:pt x="82" y="1037"/>
                  </a:cubicBezTo>
                  <a:cubicBezTo>
                    <a:pt x="80" y="1033"/>
                    <a:pt x="78" y="1023"/>
                    <a:pt x="76" y="1015"/>
                  </a:cubicBezTo>
                  <a:close/>
                  <a:moveTo>
                    <a:pt x="538" y="138"/>
                  </a:moveTo>
                  <a:cubicBezTo>
                    <a:pt x="538" y="138"/>
                    <a:pt x="543" y="136"/>
                    <a:pt x="547" y="134"/>
                  </a:cubicBezTo>
                  <a:cubicBezTo>
                    <a:pt x="550" y="134"/>
                    <a:pt x="546" y="137"/>
                    <a:pt x="536" y="141"/>
                  </a:cubicBezTo>
                  <a:cubicBezTo>
                    <a:pt x="536" y="141"/>
                    <a:pt x="549" y="134"/>
                    <a:pt x="538" y="138"/>
                  </a:cubicBezTo>
                  <a:close/>
                  <a:moveTo>
                    <a:pt x="728" y="80"/>
                  </a:moveTo>
                  <a:cubicBezTo>
                    <a:pt x="731" y="80"/>
                    <a:pt x="738" y="79"/>
                    <a:pt x="744" y="79"/>
                  </a:cubicBezTo>
                  <a:cubicBezTo>
                    <a:pt x="750" y="78"/>
                    <a:pt x="754" y="78"/>
                    <a:pt x="750" y="80"/>
                  </a:cubicBezTo>
                  <a:cubicBezTo>
                    <a:pt x="745" y="81"/>
                    <a:pt x="744" y="80"/>
                    <a:pt x="743" y="80"/>
                  </a:cubicBezTo>
                  <a:cubicBezTo>
                    <a:pt x="737" y="81"/>
                    <a:pt x="736" y="82"/>
                    <a:pt x="730" y="83"/>
                  </a:cubicBezTo>
                  <a:lnTo>
                    <a:pt x="728" y="80"/>
                  </a:lnTo>
                  <a:close/>
                  <a:moveTo>
                    <a:pt x="208" y="409"/>
                  </a:moveTo>
                  <a:cubicBezTo>
                    <a:pt x="213" y="401"/>
                    <a:pt x="214" y="402"/>
                    <a:pt x="218" y="396"/>
                  </a:cubicBezTo>
                  <a:cubicBezTo>
                    <a:pt x="220" y="395"/>
                    <a:pt x="217" y="400"/>
                    <a:pt x="214" y="404"/>
                  </a:cubicBezTo>
                  <a:cubicBezTo>
                    <a:pt x="212" y="407"/>
                    <a:pt x="208" y="411"/>
                    <a:pt x="208" y="409"/>
                  </a:cubicBezTo>
                  <a:close/>
                  <a:moveTo>
                    <a:pt x="428" y="198"/>
                  </a:moveTo>
                  <a:cubicBezTo>
                    <a:pt x="437" y="193"/>
                    <a:pt x="437" y="193"/>
                    <a:pt x="437" y="193"/>
                  </a:cubicBezTo>
                  <a:cubicBezTo>
                    <a:pt x="437" y="194"/>
                    <a:pt x="437" y="195"/>
                    <a:pt x="427" y="201"/>
                  </a:cubicBezTo>
                  <a:cubicBezTo>
                    <a:pt x="429" y="199"/>
                    <a:pt x="429" y="199"/>
                    <a:pt x="428" y="198"/>
                  </a:cubicBezTo>
                  <a:close/>
                  <a:moveTo>
                    <a:pt x="389" y="228"/>
                  </a:moveTo>
                  <a:cubicBezTo>
                    <a:pt x="385" y="231"/>
                    <a:pt x="381" y="234"/>
                    <a:pt x="378" y="236"/>
                  </a:cubicBezTo>
                  <a:cubicBezTo>
                    <a:pt x="375" y="237"/>
                    <a:pt x="378" y="234"/>
                    <a:pt x="382" y="231"/>
                  </a:cubicBezTo>
                  <a:cubicBezTo>
                    <a:pt x="385" y="229"/>
                    <a:pt x="389" y="226"/>
                    <a:pt x="389" y="228"/>
                  </a:cubicBezTo>
                  <a:close/>
                  <a:moveTo>
                    <a:pt x="647" y="102"/>
                  </a:moveTo>
                  <a:cubicBezTo>
                    <a:pt x="655" y="100"/>
                    <a:pt x="658" y="100"/>
                    <a:pt x="658" y="101"/>
                  </a:cubicBezTo>
                  <a:cubicBezTo>
                    <a:pt x="648" y="104"/>
                    <a:pt x="648" y="104"/>
                    <a:pt x="648" y="104"/>
                  </a:cubicBezTo>
                  <a:lnTo>
                    <a:pt x="647" y="102"/>
                  </a:lnTo>
                  <a:close/>
                  <a:moveTo>
                    <a:pt x="754" y="79"/>
                  </a:moveTo>
                  <a:cubicBezTo>
                    <a:pt x="759" y="79"/>
                    <a:pt x="771" y="76"/>
                    <a:pt x="771" y="77"/>
                  </a:cubicBezTo>
                  <a:cubicBezTo>
                    <a:pt x="769" y="79"/>
                    <a:pt x="763" y="80"/>
                    <a:pt x="757" y="81"/>
                  </a:cubicBezTo>
                  <a:cubicBezTo>
                    <a:pt x="751" y="82"/>
                    <a:pt x="745" y="84"/>
                    <a:pt x="743" y="85"/>
                  </a:cubicBezTo>
                  <a:cubicBezTo>
                    <a:pt x="737" y="86"/>
                    <a:pt x="736" y="85"/>
                    <a:pt x="726" y="87"/>
                  </a:cubicBezTo>
                  <a:cubicBezTo>
                    <a:pt x="731" y="85"/>
                    <a:pt x="723" y="84"/>
                    <a:pt x="737" y="82"/>
                  </a:cubicBezTo>
                  <a:cubicBezTo>
                    <a:pt x="744" y="82"/>
                    <a:pt x="737" y="84"/>
                    <a:pt x="736" y="85"/>
                  </a:cubicBezTo>
                  <a:cubicBezTo>
                    <a:pt x="747" y="83"/>
                    <a:pt x="748" y="81"/>
                    <a:pt x="754" y="79"/>
                  </a:cubicBezTo>
                  <a:close/>
                  <a:moveTo>
                    <a:pt x="1008" y="83"/>
                  </a:moveTo>
                  <a:cubicBezTo>
                    <a:pt x="1011" y="82"/>
                    <a:pt x="1028" y="86"/>
                    <a:pt x="1036" y="87"/>
                  </a:cubicBezTo>
                  <a:cubicBezTo>
                    <a:pt x="1033" y="88"/>
                    <a:pt x="1036" y="89"/>
                    <a:pt x="1023" y="87"/>
                  </a:cubicBezTo>
                  <a:cubicBezTo>
                    <a:pt x="1025" y="85"/>
                    <a:pt x="1015" y="85"/>
                    <a:pt x="1008" y="83"/>
                  </a:cubicBezTo>
                  <a:close/>
                  <a:moveTo>
                    <a:pt x="309" y="304"/>
                  </a:moveTo>
                  <a:cubicBezTo>
                    <a:pt x="308" y="304"/>
                    <a:pt x="303" y="308"/>
                    <a:pt x="304" y="306"/>
                  </a:cubicBezTo>
                  <a:cubicBezTo>
                    <a:pt x="311" y="299"/>
                    <a:pt x="309" y="300"/>
                    <a:pt x="315" y="294"/>
                  </a:cubicBezTo>
                  <a:cubicBezTo>
                    <a:pt x="314" y="293"/>
                    <a:pt x="306" y="302"/>
                    <a:pt x="302" y="306"/>
                  </a:cubicBezTo>
                  <a:cubicBezTo>
                    <a:pt x="305" y="300"/>
                    <a:pt x="313" y="293"/>
                    <a:pt x="323" y="285"/>
                  </a:cubicBezTo>
                  <a:cubicBezTo>
                    <a:pt x="314" y="294"/>
                    <a:pt x="323" y="288"/>
                    <a:pt x="320" y="292"/>
                  </a:cubicBezTo>
                  <a:cubicBezTo>
                    <a:pt x="308" y="301"/>
                    <a:pt x="319" y="295"/>
                    <a:pt x="307" y="307"/>
                  </a:cubicBezTo>
                  <a:cubicBezTo>
                    <a:pt x="303" y="310"/>
                    <a:pt x="307" y="307"/>
                    <a:pt x="309" y="304"/>
                  </a:cubicBezTo>
                  <a:close/>
                  <a:moveTo>
                    <a:pt x="655" y="102"/>
                  </a:moveTo>
                  <a:cubicBezTo>
                    <a:pt x="651" y="104"/>
                    <a:pt x="656" y="103"/>
                    <a:pt x="657" y="104"/>
                  </a:cubicBezTo>
                  <a:cubicBezTo>
                    <a:pt x="652" y="105"/>
                    <a:pt x="644" y="107"/>
                    <a:pt x="644" y="108"/>
                  </a:cubicBezTo>
                  <a:cubicBezTo>
                    <a:pt x="640" y="109"/>
                    <a:pt x="646" y="105"/>
                    <a:pt x="655" y="102"/>
                  </a:cubicBezTo>
                  <a:close/>
                  <a:moveTo>
                    <a:pt x="672" y="98"/>
                  </a:moveTo>
                  <a:cubicBezTo>
                    <a:pt x="677" y="97"/>
                    <a:pt x="678" y="97"/>
                    <a:pt x="682" y="96"/>
                  </a:cubicBezTo>
                  <a:cubicBezTo>
                    <a:pt x="682" y="98"/>
                    <a:pt x="677" y="100"/>
                    <a:pt x="668" y="102"/>
                  </a:cubicBezTo>
                  <a:cubicBezTo>
                    <a:pt x="672" y="101"/>
                    <a:pt x="668" y="100"/>
                    <a:pt x="672" y="98"/>
                  </a:cubicBezTo>
                  <a:close/>
                  <a:moveTo>
                    <a:pt x="431" y="203"/>
                  </a:moveTo>
                  <a:cubicBezTo>
                    <a:pt x="434" y="202"/>
                    <a:pt x="437" y="200"/>
                    <a:pt x="438" y="200"/>
                  </a:cubicBezTo>
                  <a:cubicBezTo>
                    <a:pt x="443" y="196"/>
                    <a:pt x="440" y="197"/>
                    <a:pt x="448" y="192"/>
                  </a:cubicBezTo>
                  <a:cubicBezTo>
                    <a:pt x="453" y="190"/>
                    <a:pt x="450" y="192"/>
                    <a:pt x="447" y="194"/>
                  </a:cubicBezTo>
                  <a:cubicBezTo>
                    <a:pt x="443" y="196"/>
                    <a:pt x="440" y="199"/>
                    <a:pt x="444" y="197"/>
                  </a:cubicBezTo>
                  <a:cubicBezTo>
                    <a:pt x="438" y="201"/>
                    <a:pt x="433" y="203"/>
                    <a:pt x="431" y="203"/>
                  </a:cubicBezTo>
                  <a:close/>
                  <a:moveTo>
                    <a:pt x="455" y="189"/>
                  </a:moveTo>
                  <a:cubicBezTo>
                    <a:pt x="458" y="189"/>
                    <a:pt x="455" y="192"/>
                    <a:pt x="456" y="193"/>
                  </a:cubicBezTo>
                  <a:cubicBezTo>
                    <a:pt x="449" y="197"/>
                    <a:pt x="442" y="201"/>
                    <a:pt x="436" y="205"/>
                  </a:cubicBezTo>
                  <a:cubicBezTo>
                    <a:pt x="441" y="201"/>
                    <a:pt x="443" y="200"/>
                    <a:pt x="444" y="198"/>
                  </a:cubicBezTo>
                  <a:cubicBezTo>
                    <a:pt x="446" y="196"/>
                    <a:pt x="448" y="194"/>
                    <a:pt x="455" y="189"/>
                  </a:cubicBezTo>
                  <a:close/>
                  <a:moveTo>
                    <a:pt x="804" y="77"/>
                  </a:moveTo>
                  <a:cubicBezTo>
                    <a:pt x="805" y="76"/>
                    <a:pt x="809" y="77"/>
                    <a:pt x="814" y="77"/>
                  </a:cubicBezTo>
                  <a:cubicBezTo>
                    <a:pt x="815" y="78"/>
                    <a:pt x="818" y="78"/>
                    <a:pt x="823" y="78"/>
                  </a:cubicBezTo>
                  <a:cubicBezTo>
                    <a:pt x="812" y="80"/>
                    <a:pt x="813" y="77"/>
                    <a:pt x="804" y="77"/>
                  </a:cubicBezTo>
                  <a:close/>
                  <a:moveTo>
                    <a:pt x="870" y="75"/>
                  </a:moveTo>
                  <a:cubicBezTo>
                    <a:pt x="880" y="74"/>
                    <a:pt x="892" y="77"/>
                    <a:pt x="897" y="75"/>
                  </a:cubicBezTo>
                  <a:cubicBezTo>
                    <a:pt x="903" y="77"/>
                    <a:pt x="888" y="78"/>
                    <a:pt x="896" y="80"/>
                  </a:cubicBezTo>
                  <a:cubicBezTo>
                    <a:pt x="877" y="78"/>
                    <a:pt x="864" y="78"/>
                    <a:pt x="847" y="77"/>
                  </a:cubicBezTo>
                  <a:cubicBezTo>
                    <a:pt x="850" y="76"/>
                    <a:pt x="849" y="75"/>
                    <a:pt x="863" y="75"/>
                  </a:cubicBezTo>
                  <a:cubicBezTo>
                    <a:pt x="852" y="77"/>
                    <a:pt x="868" y="77"/>
                    <a:pt x="870" y="75"/>
                  </a:cubicBezTo>
                  <a:close/>
                  <a:moveTo>
                    <a:pt x="1034" y="93"/>
                  </a:moveTo>
                  <a:cubicBezTo>
                    <a:pt x="1039" y="92"/>
                    <a:pt x="1055" y="97"/>
                    <a:pt x="1058" y="99"/>
                  </a:cubicBezTo>
                  <a:cubicBezTo>
                    <a:pt x="1056" y="100"/>
                    <a:pt x="1045" y="96"/>
                    <a:pt x="1035" y="95"/>
                  </a:cubicBezTo>
                  <a:cubicBezTo>
                    <a:pt x="1031" y="93"/>
                    <a:pt x="1044" y="95"/>
                    <a:pt x="1034" y="93"/>
                  </a:cubicBezTo>
                  <a:close/>
                  <a:moveTo>
                    <a:pt x="1183" y="140"/>
                  </a:moveTo>
                  <a:cubicBezTo>
                    <a:pt x="1168" y="133"/>
                    <a:pt x="1159" y="130"/>
                    <a:pt x="1152" y="128"/>
                  </a:cubicBezTo>
                  <a:cubicBezTo>
                    <a:pt x="1144" y="126"/>
                    <a:pt x="1136" y="124"/>
                    <a:pt x="1122" y="118"/>
                  </a:cubicBezTo>
                  <a:cubicBezTo>
                    <a:pt x="1121" y="116"/>
                    <a:pt x="1131" y="119"/>
                    <a:pt x="1138" y="121"/>
                  </a:cubicBezTo>
                  <a:cubicBezTo>
                    <a:pt x="1147" y="125"/>
                    <a:pt x="1157" y="128"/>
                    <a:pt x="1165" y="131"/>
                  </a:cubicBezTo>
                  <a:cubicBezTo>
                    <a:pt x="1174" y="134"/>
                    <a:pt x="1180" y="136"/>
                    <a:pt x="1183" y="140"/>
                  </a:cubicBezTo>
                  <a:close/>
                  <a:moveTo>
                    <a:pt x="1005" y="91"/>
                  </a:moveTo>
                  <a:cubicBezTo>
                    <a:pt x="1002" y="89"/>
                    <a:pt x="995" y="90"/>
                    <a:pt x="988" y="88"/>
                  </a:cubicBezTo>
                  <a:cubicBezTo>
                    <a:pt x="998" y="88"/>
                    <a:pt x="1002" y="89"/>
                    <a:pt x="1000" y="86"/>
                  </a:cubicBezTo>
                  <a:cubicBezTo>
                    <a:pt x="1006" y="87"/>
                    <a:pt x="1008" y="88"/>
                    <a:pt x="1014" y="89"/>
                  </a:cubicBezTo>
                  <a:cubicBezTo>
                    <a:pt x="1013" y="91"/>
                    <a:pt x="1016" y="91"/>
                    <a:pt x="1009" y="92"/>
                  </a:cubicBezTo>
                  <a:cubicBezTo>
                    <a:pt x="1021" y="94"/>
                    <a:pt x="1034" y="96"/>
                    <a:pt x="1046" y="99"/>
                  </a:cubicBezTo>
                  <a:cubicBezTo>
                    <a:pt x="1039" y="98"/>
                    <a:pt x="1027" y="96"/>
                    <a:pt x="1015" y="94"/>
                  </a:cubicBezTo>
                  <a:cubicBezTo>
                    <a:pt x="1004" y="92"/>
                    <a:pt x="992" y="90"/>
                    <a:pt x="985" y="89"/>
                  </a:cubicBezTo>
                  <a:cubicBezTo>
                    <a:pt x="989" y="89"/>
                    <a:pt x="997" y="90"/>
                    <a:pt x="1005" y="91"/>
                  </a:cubicBezTo>
                  <a:close/>
                  <a:moveTo>
                    <a:pt x="1017" y="89"/>
                  </a:moveTo>
                  <a:cubicBezTo>
                    <a:pt x="1026" y="91"/>
                    <a:pt x="1026" y="92"/>
                    <a:pt x="1028" y="93"/>
                  </a:cubicBezTo>
                  <a:cubicBezTo>
                    <a:pt x="1017" y="92"/>
                    <a:pt x="1017" y="91"/>
                    <a:pt x="1017" y="89"/>
                  </a:cubicBezTo>
                  <a:close/>
                  <a:moveTo>
                    <a:pt x="731" y="89"/>
                  </a:moveTo>
                  <a:cubicBezTo>
                    <a:pt x="740" y="88"/>
                    <a:pt x="755" y="85"/>
                    <a:pt x="762" y="85"/>
                  </a:cubicBezTo>
                  <a:cubicBezTo>
                    <a:pt x="759" y="86"/>
                    <a:pt x="761" y="87"/>
                    <a:pt x="750" y="88"/>
                  </a:cubicBezTo>
                  <a:cubicBezTo>
                    <a:pt x="748" y="86"/>
                    <a:pt x="741" y="89"/>
                    <a:pt x="729" y="91"/>
                  </a:cubicBezTo>
                  <a:cubicBezTo>
                    <a:pt x="727" y="90"/>
                    <a:pt x="731" y="89"/>
                    <a:pt x="731" y="89"/>
                  </a:cubicBezTo>
                  <a:close/>
                  <a:moveTo>
                    <a:pt x="642" y="110"/>
                  </a:moveTo>
                  <a:cubicBezTo>
                    <a:pt x="638" y="114"/>
                    <a:pt x="654" y="107"/>
                    <a:pt x="663" y="105"/>
                  </a:cubicBezTo>
                  <a:cubicBezTo>
                    <a:pt x="670" y="105"/>
                    <a:pt x="660" y="108"/>
                    <a:pt x="659" y="110"/>
                  </a:cubicBezTo>
                  <a:cubicBezTo>
                    <a:pt x="653" y="111"/>
                    <a:pt x="648" y="113"/>
                    <a:pt x="643" y="114"/>
                  </a:cubicBezTo>
                  <a:cubicBezTo>
                    <a:pt x="636" y="114"/>
                    <a:pt x="657" y="110"/>
                    <a:pt x="654" y="109"/>
                  </a:cubicBezTo>
                  <a:cubicBezTo>
                    <a:pt x="645" y="111"/>
                    <a:pt x="636" y="116"/>
                    <a:pt x="630" y="118"/>
                  </a:cubicBezTo>
                  <a:cubicBezTo>
                    <a:pt x="631" y="117"/>
                    <a:pt x="629" y="117"/>
                    <a:pt x="629" y="116"/>
                  </a:cubicBezTo>
                  <a:cubicBezTo>
                    <a:pt x="629" y="115"/>
                    <a:pt x="632" y="113"/>
                    <a:pt x="642" y="110"/>
                  </a:cubicBezTo>
                  <a:close/>
                  <a:moveTo>
                    <a:pt x="515" y="161"/>
                  </a:moveTo>
                  <a:cubicBezTo>
                    <a:pt x="511" y="161"/>
                    <a:pt x="509" y="164"/>
                    <a:pt x="503" y="167"/>
                  </a:cubicBezTo>
                  <a:cubicBezTo>
                    <a:pt x="498" y="167"/>
                    <a:pt x="516" y="159"/>
                    <a:pt x="523" y="156"/>
                  </a:cubicBezTo>
                  <a:cubicBezTo>
                    <a:pt x="519" y="159"/>
                    <a:pt x="515" y="163"/>
                    <a:pt x="505" y="169"/>
                  </a:cubicBezTo>
                  <a:cubicBezTo>
                    <a:pt x="505" y="167"/>
                    <a:pt x="505" y="166"/>
                    <a:pt x="515" y="161"/>
                  </a:cubicBezTo>
                  <a:close/>
                  <a:moveTo>
                    <a:pt x="539" y="153"/>
                  </a:moveTo>
                  <a:cubicBezTo>
                    <a:pt x="537" y="154"/>
                    <a:pt x="536" y="154"/>
                    <a:pt x="532" y="155"/>
                  </a:cubicBezTo>
                  <a:cubicBezTo>
                    <a:pt x="531" y="155"/>
                    <a:pt x="549" y="147"/>
                    <a:pt x="537" y="152"/>
                  </a:cubicBezTo>
                  <a:cubicBezTo>
                    <a:pt x="540" y="148"/>
                    <a:pt x="543" y="150"/>
                    <a:pt x="547" y="148"/>
                  </a:cubicBezTo>
                  <a:cubicBezTo>
                    <a:pt x="546" y="147"/>
                    <a:pt x="549" y="143"/>
                    <a:pt x="563" y="139"/>
                  </a:cubicBezTo>
                  <a:cubicBezTo>
                    <a:pt x="559" y="143"/>
                    <a:pt x="549" y="149"/>
                    <a:pt x="540" y="154"/>
                  </a:cubicBezTo>
                  <a:cubicBezTo>
                    <a:pt x="536" y="155"/>
                    <a:pt x="537" y="154"/>
                    <a:pt x="539" y="153"/>
                  </a:cubicBezTo>
                  <a:close/>
                  <a:moveTo>
                    <a:pt x="703" y="96"/>
                  </a:moveTo>
                  <a:cubicBezTo>
                    <a:pt x="709" y="97"/>
                    <a:pt x="689" y="102"/>
                    <a:pt x="690" y="99"/>
                  </a:cubicBezTo>
                  <a:cubicBezTo>
                    <a:pt x="696" y="98"/>
                    <a:pt x="696" y="97"/>
                    <a:pt x="703" y="96"/>
                  </a:cubicBezTo>
                  <a:close/>
                  <a:moveTo>
                    <a:pt x="1693" y="1044"/>
                  </a:moveTo>
                  <a:cubicBezTo>
                    <a:pt x="1691" y="1057"/>
                    <a:pt x="1690" y="1053"/>
                    <a:pt x="1689" y="1066"/>
                  </a:cubicBezTo>
                  <a:cubicBezTo>
                    <a:pt x="1688" y="1065"/>
                    <a:pt x="1689" y="1060"/>
                    <a:pt x="1690" y="1052"/>
                  </a:cubicBezTo>
                  <a:cubicBezTo>
                    <a:pt x="1689" y="1051"/>
                    <a:pt x="1687" y="1072"/>
                    <a:pt x="1686" y="1067"/>
                  </a:cubicBezTo>
                  <a:cubicBezTo>
                    <a:pt x="1688" y="1056"/>
                    <a:pt x="1689" y="1054"/>
                    <a:pt x="1691" y="1042"/>
                  </a:cubicBezTo>
                  <a:cubicBezTo>
                    <a:pt x="1691" y="1046"/>
                    <a:pt x="1692" y="1041"/>
                    <a:pt x="1693" y="1044"/>
                  </a:cubicBezTo>
                  <a:close/>
                  <a:moveTo>
                    <a:pt x="413" y="230"/>
                  </a:moveTo>
                  <a:cubicBezTo>
                    <a:pt x="419" y="226"/>
                    <a:pt x="421" y="225"/>
                    <a:pt x="423" y="224"/>
                  </a:cubicBezTo>
                  <a:cubicBezTo>
                    <a:pt x="426" y="223"/>
                    <a:pt x="430" y="221"/>
                    <a:pt x="440" y="214"/>
                  </a:cubicBezTo>
                  <a:cubicBezTo>
                    <a:pt x="441" y="215"/>
                    <a:pt x="442" y="216"/>
                    <a:pt x="431" y="223"/>
                  </a:cubicBezTo>
                  <a:cubicBezTo>
                    <a:pt x="432" y="222"/>
                    <a:pt x="437" y="219"/>
                    <a:pt x="440" y="217"/>
                  </a:cubicBezTo>
                  <a:cubicBezTo>
                    <a:pt x="440" y="218"/>
                    <a:pt x="436" y="221"/>
                    <a:pt x="432" y="223"/>
                  </a:cubicBezTo>
                  <a:cubicBezTo>
                    <a:pt x="434" y="223"/>
                    <a:pt x="440" y="219"/>
                    <a:pt x="444" y="216"/>
                  </a:cubicBezTo>
                  <a:cubicBezTo>
                    <a:pt x="443" y="218"/>
                    <a:pt x="439" y="221"/>
                    <a:pt x="441" y="221"/>
                  </a:cubicBezTo>
                  <a:cubicBezTo>
                    <a:pt x="432" y="227"/>
                    <a:pt x="436" y="222"/>
                    <a:pt x="426" y="229"/>
                  </a:cubicBezTo>
                  <a:cubicBezTo>
                    <a:pt x="428" y="226"/>
                    <a:pt x="424" y="227"/>
                    <a:pt x="420" y="229"/>
                  </a:cubicBezTo>
                  <a:cubicBezTo>
                    <a:pt x="415" y="231"/>
                    <a:pt x="411" y="233"/>
                    <a:pt x="413" y="230"/>
                  </a:cubicBezTo>
                  <a:close/>
                  <a:moveTo>
                    <a:pt x="464" y="208"/>
                  </a:moveTo>
                  <a:cubicBezTo>
                    <a:pt x="461" y="211"/>
                    <a:pt x="459" y="212"/>
                    <a:pt x="464" y="211"/>
                  </a:cubicBezTo>
                  <a:cubicBezTo>
                    <a:pt x="455" y="217"/>
                    <a:pt x="460" y="211"/>
                    <a:pt x="454" y="215"/>
                  </a:cubicBezTo>
                  <a:cubicBezTo>
                    <a:pt x="452" y="216"/>
                    <a:pt x="454" y="216"/>
                    <a:pt x="454" y="218"/>
                  </a:cubicBezTo>
                  <a:cubicBezTo>
                    <a:pt x="453" y="219"/>
                    <a:pt x="451" y="222"/>
                    <a:pt x="442" y="228"/>
                  </a:cubicBezTo>
                  <a:cubicBezTo>
                    <a:pt x="445" y="224"/>
                    <a:pt x="453" y="217"/>
                    <a:pt x="440" y="223"/>
                  </a:cubicBezTo>
                  <a:cubicBezTo>
                    <a:pt x="440" y="222"/>
                    <a:pt x="444" y="219"/>
                    <a:pt x="449" y="216"/>
                  </a:cubicBezTo>
                  <a:cubicBezTo>
                    <a:pt x="455" y="213"/>
                    <a:pt x="461" y="209"/>
                    <a:pt x="464" y="208"/>
                  </a:cubicBezTo>
                  <a:close/>
                  <a:moveTo>
                    <a:pt x="406" y="226"/>
                  </a:moveTo>
                  <a:cubicBezTo>
                    <a:pt x="412" y="223"/>
                    <a:pt x="407" y="228"/>
                    <a:pt x="400" y="233"/>
                  </a:cubicBezTo>
                  <a:cubicBezTo>
                    <a:pt x="406" y="230"/>
                    <a:pt x="402" y="233"/>
                    <a:pt x="403" y="234"/>
                  </a:cubicBezTo>
                  <a:cubicBezTo>
                    <a:pt x="409" y="230"/>
                    <a:pt x="410" y="228"/>
                    <a:pt x="418" y="223"/>
                  </a:cubicBezTo>
                  <a:cubicBezTo>
                    <a:pt x="421" y="224"/>
                    <a:pt x="402" y="234"/>
                    <a:pt x="413" y="230"/>
                  </a:cubicBezTo>
                  <a:cubicBezTo>
                    <a:pt x="397" y="240"/>
                    <a:pt x="393" y="239"/>
                    <a:pt x="385" y="242"/>
                  </a:cubicBezTo>
                  <a:cubicBezTo>
                    <a:pt x="391" y="238"/>
                    <a:pt x="395" y="235"/>
                    <a:pt x="395" y="234"/>
                  </a:cubicBezTo>
                  <a:cubicBezTo>
                    <a:pt x="402" y="231"/>
                    <a:pt x="394" y="236"/>
                    <a:pt x="406" y="226"/>
                  </a:cubicBezTo>
                  <a:close/>
                  <a:moveTo>
                    <a:pt x="434" y="208"/>
                  </a:moveTo>
                  <a:cubicBezTo>
                    <a:pt x="439" y="205"/>
                    <a:pt x="429" y="213"/>
                    <a:pt x="422" y="218"/>
                  </a:cubicBezTo>
                  <a:cubicBezTo>
                    <a:pt x="419" y="219"/>
                    <a:pt x="423" y="215"/>
                    <a:pt x="422" y="215"/>
                  </a:cubicBezTo>
                  <a:cubicBezTo>
                    <a:pt x="430" y="208"/>
                    <a:pt x="433" y="210"/>
                    <a:pt x="434" y="208"/>
                  </a:cubicBezTo>
                  <a:close/>
                  <a:moveTo>
                    <a:pt x="450" y="197"/>
                  </a:moveTo>
                  <a:cubicBezTo>
                    <a:pt x="464" y="189"/>
                    <a:pt x="457" y="194"/>
                    <a:pt x="468" y="187"/>
                  </a:cubicBezTo>
                  <a:cubicBezTo>
                    <a:pt x="477" y="183"/>
                    <a:pt x="465" y="191"/>
                    <a:pt x="460" y="195"/>
                  </a:cubicBezTo>
                  <a:cubicBezTo>
                    <a:pt x="464" y="194"/>
                    <a:pt x="474" y="187"/>
                    <a:pt x="476" y="188"/>
                  </a:cubicBezTo>
                  <a:cubicBezTo>
                    <a:pt x="457" y="200"/>
                    <a:pt x="449" y="203"/>
                    <a:pt x="446" y="207"/>
                  </a:cubicBezTo>
                  <a:cubicBezTo>
                    <a:pt x="441" y="210"/>
                    <a:pt x="439" y="210"/>
                    <a:pt x="437" y="209"/>
                  </a:cubicBezTo>
                  <a:cubicBezTo>
                    <a:pt x="444" y="205"/>
                    <a:pt x="449" y="203"/>
                    <a:pt x="458" y="197"/>
                  </a:cubicBezTo>
                  <a:cubicBezTo>
                    <a:pt x="457" y="196"/>
                    <a:pt x="447" y="202"/>
                    <a:pt x="446" y="201"/>
                  </a:cubicBezTo>
                  <a:cubicBezTo>
                    <a:pt x="451" y="198"/>
                    <a:pt x="451" y="197"/>
                    <a:pt x="450" y="197"/>
                  </a:cubicBezTo>
                  <a:close/>
                  <a:moveTo>
                    <a:pt x="1386" y="267"/>
                  </a:moveTo>
                  <a:cubicBezTo>
                    <a:pt x="1379" y="261"/>
                    <a:pt x="1376" y="259"/>
                    <a:pt x="1373" y="257"/>
                  </a:cubicBezTo>
                  <a:cubicBezTo>
                    <a:pt x="1369" y="255"/>
                    <a:pt x="1366" y="253"/>
                    <a:pt x="1358" y="247"/>
                  </a:cubicBezTo>
                  <a:cubicBezTo>
                    <a:pt x="1366" y="252"/>
                    <a:pt x="1366" y="248"/>
                    <a:pt x="1359" y="241"/>
                  </a:cubicBezTo>
                  <a:cubicBezTo>
                    <a:pt x="1375" y="252"/>
                    <a:pt x="1382" y="259"/>
                    <a:pt x="1386" y="267"/>
                  </a:cubicBezTo>
                  <a:close/>
                  <a:moveTo>
                    <a:pt x="489" y="176"/>
                  </a:moveTo>
                  <a:cubicBezTo>
                    <a:pt x="498" y="170"/>
                    <a:pt x="497" y="173"/>
                    <a:pt x="502" y="170"/>
                  </a:cubicBezTo>
                  <a:cubicBezTo>
                    <a:pt x="498" y="174"/>
                    <a:pt x="495" y="174"/>
                    <a:pt x="485" y="180"/>
                  </a:cubicBezTo>
                  <a:cubicBezTo>
                    <a:pt x="486" y="179"/>
                    <a:pt x="488" y="177"/>
                    <a:pt x="489" y="176"/>
                  </a:cubicBezTo>
                  <a:close/>
                  <a:moveTo>
                    <a:pt x="265" y="356"/>
                  </a:moveTo>
                  <a:cubicBezTo>
                    <a:pt x="268" y="354"/>
                    <a:pt x="263" y="360"/>
                    <a:pt x="263" y="361"/>
                  </a:cubicBezTo>
                  <a:cubicBezTo>
                    <a:pt x="258" y="367"/>
                    <a:pt x="258" y="363"/>
                    <a:pt x="265" y="356"/>
                  </a:cubicBezTo>
                  <a:close/>
                  <a:moveTo>
                    <a:pt x="591" y="131"/>
                  </a:moveTo>
                  <a:cubicBezTo>
                    <a:pt x="592" y="132"/>
                    <a:pt x="578" y="137"/>
                    <a:pt x="573" y="138"/>
                  </a:cubicBezTo>
                  <a:cubicBezTo>
                    <a:pt x="572" y="137"/>
                    <a:pt x="582" y="134"/>
                    <a:pt x="591" y="131"/>
                  </a:cubicBezTo>
                  <a:close/>
                  <a:moveTo>
                    <a:pt x="235" y="395"/>
                  </a:moveTo>
                  <a:cubicBezTo>
                    <a:pt x="233" y="398"/>
                    <a:pt x="227" y="406"/>
                    <a:pt x="223" y="413"/>
                  </a:cubicBezTo>
                  <a:cubicBezTo>
                    <a:pt x="219" y="414"/>
                    <a:pt x="228" y="404"/>
                    <a:pt x="235" y="395"/>
                  </a:cubicBezTo>
                  <a:close/>
                  <a:moveTo>
                    <a:pt x="332" y="287"/>
                  </a:moveTo>
                  <a:cubicBezTo>
                    <a:pt x="331" y="290"/>
                    <a:pt x="335" y="288"/>
                    <a:pt x="328" y="295"/>
                  </a:cubicBezTo>
                  <a:cubicBezTo>
                    <a:pt x="330" y="291"/>
                    <a:pt x="318" y="301"/>
                    <a:pt x="332" y="287"/>
                  </a:cubicBezTo>
                  <a:close/>
                  <a:moveTo>
                    <a:pt x="1304" y="205"/>
                  </a:moveTo>
                  <a:cubicBezTo>
                    <a:pt x="1318" y="214"/>
                    <a:pt x="1333" y="225"/>
                    <a:pt x="1347" y="235"/>
                  </a:cubicBezTo>
                  <a:cubicBezTo>
                    <a:pt x="1343" y="234"/>
                    <a:pt x="1335" y="228"/>
                    <a:pt x="1324" y="220"/>
                  </a:cubicBezTo>
                  <a:cubicBezTo>
                    <a:pt x="1325" y="224"/>
                    <a:pt x="1339" y="230"/>
                    <a:pt x="1350" y="239"/>
                  </a:cubicBezTo>
                  <a:cubicBezTo>
                    <a:pt x="1350" y="240"/>
                    <a:pt x="1358" y="245"/>
                    <a:pt x="1356" y="245"/>
                  </a:cubicBezTo>
                  <a:cubicBezTo>
                    <a:pt x="1346" y="238"/>
                    <a:pt x="1344" y="236"/>
                    <a:pt x="1339" y="232"/>
                  </a:cubicBezTo>
                  <a:cubicBezTo>
                    <a:pt x="1333" y="229"/>
                    <a:pt x="1329" y="226"/>
                    <a:pt x="1324" y="224"/>
                  </a:cubicBezTo>
                  <a:cubicBezTo>
                    <a:pt x="1321" y="224"/>
                    <a:pt x="1331" y="229"/>
                    <a:pt x="1336" y="233"/>
                  </a:cubicBezTo>
                  <a:cubicBezTo>
                    <a:pt x="1325" y="227"/>
                    <a:pt x="1325" y="228"/>
                    <a:pt x="1327" y="230"/>
                  </a:cubicBezTo>
                  <a:cubicBezTo>
                    <a:pt x="1325" y="228"/>
                    <a:pt x="1324" y="228"/>
                    <a:pt x="1324" y="229"/>
                  </a:cubicBezTo>
                  <a:cubicBezTo>
                    <a:pt x="1315" y="221"/>
                    <a:pt x="1320" y="222"/>
                    <a:pt x="1307" y="213"/>
                  </a:cubicBezTo>
                  <a:cubicBezTo>
                    <a:pt x="1308" y="212"/>
                    <a:pt x="1322" y="222"/>
                    <a:pt x="1324" y="222"/>
                  </a:cubicBezTo>
                  <a:cubicBezTo>
                    <a:pt x="1323" y="220"/>
                    <a:pt x="1318" y="219"/>
                    <a:pt x="1313" y="215"/>
                  </a:cubicBezTo>
                  <a:cubicBezTo>
                    <a:pt x="1318" y="217"/>
                    <a:pt x="1315" y="215"/>
                    <a:pt x="1312" y="212"/>
                  </a:cubicBezTo>
                  <a:cubicBezTo>
                    <a:pt x="1308" y="209"/>
                    <a:pt x="1303" y="206"/>
                    <a:pt x="1304" y="205"/>
                  </a:cubicBezTo>
                  <a:close/>
                  <a:moveTo>
                    <a:pt x="775" y="87"/>
                  </a:moveTo>
                  <a:cubicBezTo>
                    <a:pt x="774" y="87"/>
                    <a:pt x="787" y="86"/>
                    <a:pt x="792" y="8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80" y="89"/>
                    <a:pt x="784" y="87"/>
                    <a:pt x="775" y="87"/>
                  </a:cubicBezTo>
                  <a:close/>
                  <a:moveTo>
                    <a:pt x="249" y="376"/>
                  </a:moveTo>
                  <a:cubicBezTo>
                    <a:pt x="257" y="368"/>
                    <a:pt x="259" y="368"/>
                    <a:pt x="267" y="359"/>
                  </a:cubicBezTo>
                  <a:cubicBezTo>
                    <a:pt x="259" y="370"/>
                    <a:pt x="266" y="362"/>
                    <a:pt x="264" y="367"/>
                  </a:cubicBezTo>
                  <a:cubicBezTo>
                    <a:pt x="255" y="378"/>
                    <a:pt x="259" y="370"/>
                    <a:pt x="251" y="380"/>
                  </a:cubicBezTo>
                  <a:cubicBezTo>
                    <a:pt x="247" y="382"/>
                    <a:pt x="260" y="367"/>
                    <a:pt x="250" y="379"/>
                  </a:cubicBezTo>
                  <a:cubicBezTo>
                    <a:pt x="248" y="380"/>
                    <a:pt x="251" y="376"/>
                    <a:pt x="249" y="376"/>
                  </a:cubicBezTo>
                  <a:close/>
                  <a:moveTo>
                    <a:pt x="643" y="115"/>
                  </a:moveTo>
                  <a:cubicBezTo>
                    <a:pt x="653" y="111"/>
                    <a:pt x="647" y="115"/>
                    <a:pt x="657" y="112"/>
                  </a:cubicBezTo>
                  <a:cubicBezTo>
                    <a:pt x="658" y="113"/>
                    <a:pt x="655" y="115"/>
                    <a:pt x="642" y="118"/>
                  </a:cubicBezTo>
                  <a:cubicBezTo>
                    <a:pt x="642" y="118"/>
                    <a:pt x="646" y="116"/>
                    <a:pt x="648" y="116"/>
                  </a:cubicBezTo>
                  <a:cubicBezTo>
                    <a:pt x="649" y="114"/>
                    <a:pt x="642" y="117"/>
                    <a:pt x="643" y="115"/>
                  </a:cubicBezTo>
                  <a:close/>
                  <a:moveTo>
                    <a:pt x="983" y="90"/>
                  </a:moveTo>
                  <a:cubicBezTo>
                    <a:pt x="987" y="90"/>
                    <a:pt x="992" y="91"/>
                    <a:pt x="996" y="92"/>
                  </a:cubicBezTo>
                  <a:cubicBezTo>
                    <a:pt x="998" y="93"/>
                    <a:pt x="994" y="93"/>
                    <a:pt x="989" y="92"/>
                  </a:cubicBezTo>
                  <a:cubicBezTo>
                    <a:pt x="985" y="91"/>
                    <a:pt x="980" y="90"/>
                    <a:pt x="983" y="90"/>
                  </a:cubicBezTo>
                  <a:close/>
                  <a:moveTo>
                    <a:pt x="572" y="142"/>
                  </a:moveTo>
                  <a:cubicBezTo>
                    <a:pt x="579" y="139"/>
                    <a:pt x="578" y="139"/>
                    <a:pt x="577" y="138"/>
                  </a:cubicBezTo>
                  <a:cubicBezTo>
                    <a:pt x="591" y="133"/>
                    <a:pt x="601" y="130"/>
                    <a:pt x="604" y="130"/>
                  </a:cubicBezTo>
                  <a:cubicBezTo>
                    <a:pt x="588" y="136"/>
                    <a:pt x="587" y="138"/>
                    <a:pt x="582" y="142"/>
                  </a:cubicBezTo>
                  <a:cubicBezTo>
                    <a:pt x="577" y="143"/>
                    <a:pt x="582" y="140"/>
                    <a:pt x="572" y="142"/>
                  </a:cubicBezTo>
                  <a:close/>
                  <a:moveTo>
                    <a:pt x="670" y="108"/>
                  </a:moveTo>
                  <a:cubicBezTo>
                    <a:pt x="676" y="107"/>
                    <a:pt x="684" y="105"/>
                    <a:pt x="684" y="106"/>
                  </a:cubicBezTo>
                  <a:cubicBezTo>
                    <a:pt x="676" y="108"/>
                    <a:pt x="668" y="110"/>
                    <a:pt x="670" y="108"/>
                  </a:cubicBezTo>
                  <a:close/>
                  <a:moveTo>
                    <a:pt x="544" y="153"/>
                  </a:moveTo>
                  <a:cubicBezTo>
                    <a:pt x="547" y="154"/>
                    <a:pt x="542" y="156"/>
                    <a:pt x="537" y="159"/>
                  </a:cubicBezTo>
                  <a:cubicBezTo>
                    <a:pt x="538" y="159"/>
                    <a:pt x="543" y="157"/>
                    <a:pt x="548" y="155"/>
                  </a:cubicBezTo>
                  <a:cubicBezTo>
                    <a:pt x="553" y="153"/>
                    <a:pt x="557" y="151"/>
                    <a:pt x="557" y="152"/>
                  </a:cubicBezTo>
                  <a:cubicBezTo>
                    <a:pt x="554" y="154"/>
                    <a:pt x="551" y="155"/>
                    <a:pt x="551" y="154"/>
                  </a:cubicBezTo>
                  <a:cubicBezTo>
                    <a:pt x="554" y="156"/>
                    <a:pt x="535" y="165"/>
                    <a:pt x="519" y="174"/>
                  </a:cubicBezTo>
                  <a:cubicBezTo>
                    <a:pt x="524" y="170"/>
                    <a:pt x="516" y="174"/>
                    <a:pt x="516" y="172"/>
                  </a:cubicBezTo>
                  <a:cubicBezTo>
                    <a:pt x="519" y="170"/>
                    <a:pt x="530" y="165"/>
                    <a:pt x="536" y="161"/>
                  </a:cubicBezTo>
                  <a:cubicBezTo>
                    <a:pt x="534" y="162"/>
                    <a:pt x="532" y="162"/>
                    <a:pt x="531" y="162"/>
                  </a:cubicBezTo>
                  <a:cubicBezTo>
                    <a:pt x="527" y="164"/>
                    <a:pt x="530" y="164"/>
                    <a:pt x="520" y="168"/>
                  </a:cubicBezTo>
                  <a:cubicBezTo>
                    <a:pt x="520" y="167"/>
                    <a:pt x="519" y="168"/>
                    <a:pt x="516" y="169"/>
                  </a:cubicBezTo>
                  <a:cubicBezTo>
                    <a:pt x="524" y="164"/>
                    <a:pt x="532" y="160"/>
                    <a:pt x="544" y="153"/>
                  </a:cubicBezTo>
                  <a:close/>
                  <a:moveTo>
                    <a:pt x="220" y="419"/>
                  </a:moveTo>
                  <a:cubicBezTo>
                    <a:pt x="226" y="411"/>
                    <a:pt x="226" y="414"/>
                    <a:pt x="231" y="406"/>
                  </a:cubicBezTo>
                  <a:cubicBezTo>
                    <a:pt x="231" y="406"/>
                    <a:pt x="226" y="414"/>
                    <a:pt x="226" y="414"/>
                  </a:cubicBezTo>
                  <a:cubicBezTo>
                    <a:pt x="223" y="418"/>
                    <a:pt x="221" y="420"/>
                    <a:pt x="220" y="419"/>
                  </a:cubicBezTo>
                  <a:close/>
                  <a:moveTo>
                    <a:pt x="741" y="96"/>
                  </a:moveTo>
                  <a:cubicBezTo>
                    <a:pt x="743" y="96"/>
                    <a:pt x="739" y="97"/>
                    <a:pt x="735" y="98"/>
                  </a:cubicBezTo>
                  <a:cubicBezTo>
                    <a:pt x="737" y="98"/>
                    <a:pt x="744" y="97"/>
                    <a:pt x="749" y="96"/>
                  </a:cubicBezTo>
                  <a:cubicBezTo>
                    <a:pt x="744" y="98"/>
                    <a:pt x="760" y="98"/>
                    <a:pt x="771" y="96"/>
                  </a:cubicBezTo>
                  <a:cubicBezTo>
                    <a:pt x="772" y="98"/>
                    <a:pt x="766" y="99"/>
                    <a:pt x="753" y="101"/>
                  </a:cubicBezTo>
                  <a:cubicBezTo>
                    <a:pt x="753" y="101"/>
                    <a:pt x="752" y="101"/>
                    <a:pt x="749" y="101"/>
                  </a:cubicBezTo>
                  <a:cubicBezTo>
                    <a:pt x="749" y="100"/>
                    <a:pt x="755" y="100"/>
                    <a:pt x="759" y="99"/>
                  </a:cubicBezTo>
                  <a:cubicBezTo>
                    <a:pt x="754" y="99"/>
                    <a:pt x="744" y="99"/>
                    <a:pt x="738" y="99"/>
                  </a:cubicBezTo>
                  <a:cubicBezTo>
                    <a:pt x="732" y="99"/>
                    <a:pt x="730" y="98"/>
                    <a:pt x="741" y="96"/>
                  </a:cubicBezTo>
                  <a:close/>
                  <a:moveTo>
                    <a:pt x="343" y="285"/>
                  </a:moveTo>
                  <a:cubicBezTo>
                    <a:pt x="353" y="278"/>
                    <a:pt x="364" y="265"/>
                    <a:pt x="376" y="257"/>
                  </a:cubicBezTo>
                  <a:cubicBezTo>
                    <a:pt x="371" y="264"/>
                    <a:pt x="356" y="274"/>
                    <a:pt x="342" y="288"/>
                  </a:cubicBezTo>
                  <a:cubicBezTo>
                    <a:pt x="341" y="287"/>
                    <a:pt x="344" y="284"/>
                    <a:pt x="343" y="285"/>
                  </a:cubicBezTo>
                  <a:close/>
                  <a:moveTo>
                    <a:pt x="472" y="192"/>
                  </a:moveTo>
                  <a:cubicBezTo>
                    <a:pt x="480" y="187"/>
                    <a:pt x="478" y="190"/>
                    <a:pt x="479" y="190"/>
                  </a:cubicBezTo>
                  <a:cubicBezTo>
                    <a:pt x="476" y="193"/>
                    <a:pt x="469" y="197"/>
                    <a:pt x="463" y="200"/>
                  </a:cubicBezTo>
                  <a:cubicBezTo>
                    <a:pt x="456" y="204"/>
                    <a:pt x="451" y="207"/>
                    <a:pt x="449" y="209"/>
                  </a:cubicBezTo>
                  <a:cubicBezTo>
                    <a:pt x="443" y="212"/>
                    <a:pt x="445" y="210"/>
                    <a:pt x="449" y="208"/>
                  </a:cubicBezTo>
                  <a:cubicBezTo>
                    <a:pt x="452" y="205"/>
                    <a:pt x="457" y="202"/>
                    <a:pt x="455" y="203"/>
                  </a:cubicBezTo>
                  <a:cubicBezTo>
                    <a:pt x="463" y="198"/>
                    <a:pt x="462" y="200"/>
                    <a:pt x="468" y="196"/>
                  </a:cubicBezTo>
                  <a:cubicBezTo>
                    <a:pt x="470" y="195"/>
                    <a:pt x="472" y="193"/>
                    <a:pt x="476" y="191"/>
                  </a:cubicBezTo>
                  <a:cubicBezTo>
                    <a:pt x="474" y="192"/>
                    <a:pt x="472" y="193"/>
                    <a:pt x="472" y="192"/>
                  </a:cubicBezTo>
                  <a:close/>
                  <a:moveTo>
                    <a:pt x="775" y="91"/>
                  </a:moveTo>
                  <a:cubicBezTo>
                    <a:pt x="785" y="93"/>
                    <a:pt x="792" y="89"/>
                    <a:pt x="808" y="88"/>
                  </a:cubicBezTo>
                  <a:cubicBezTo>
                    <a:pt x="793" y="91"/>
                    <a:pt x="801" y="92"/>
                    <a:pt x="788" y="95"/>
                  </a:cubicBezTo>
                  <a:cubicBezTo>
                    <a:pt x="789" y="93"/>
                    <a:pt x="785" y="92"/>
                    <a:pt x="769" y="94"/>
                  </a:cubicBezTo>
                  <a:cubicBezTo>
                    <a:pt x="774" y="94"/>
                    <a:pt x="780" y="94"/>
                    <a:pt x="771" y="95"/>
                  </a:cubicBezTo>
                  <a:cubicBezTo>
                    <a:pt x="764" y="96"/>
                    <a:pt x="764" y="96"/>
                    <a:pt x="764" y="96"/>
                  </a:cubicBezTo>
                  <a:cubicBezTo>
                    <a:pt x="762" y="94"/>
                    <a:pt x="762" y="94"/>
                    <a:pt x="762" y="94"/>
                  </a:cubicBezTo>
                  <a:cubicBezTo>
                    <a:pt x="770" y="93"/>
                    <a:pt x="775" y="92"/>
                    <a:pt x="775" y="91"/>
                  </a:cubicBezTo>
                  <a:close/>
                  <a:moveTo>
                    <a:pt x="628" y="124"/>
                  </a:moveTo>
                  <a:cubicBezTo>
                    <a:pt x="626" y="126"/>
                    <a:pt x="624" y="128"/>
                    <a:pt x="613" y="131"/>
                  </a:cubicBezTo>
                  <a:cubicBezTo>
                    <a:pt x="611" y="131"/>
                    <a:pt x="609" y="131"/>
                    <a:pt x="609" y="131"/>
                  </a:cubicBezTo>
                  <a:cubicBezTo>
                    <a:pt x="614" y="128"/>
                    <a:pt x="620" y="127"/>
                    <a:pt x="628" y="124"/>
                  </a:cubicBezTo>
                  <a:close/>
                  <a:moveTo>
                    <a:pt x="256" y="383"/>
                  </a:moveTo>
                  <a:cubicBezTo>
                    <a:pt x="255" y="383"/>
                    <a:pt x="263" y="371"/>
                    <a:pt x="256" y="380"/>
                  </a:cubicBezTo>
                  <a:cubicBezTo>
                    <a:pt x="256" y="379"/>
                    <a:pt x="256" y="378"/>
                    <a:pt x="259" y="375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5"/>
                    <a:pt x="277" y="357"/>
                    <a:pt x="272" y="366"/>
                  </a:cubicBezTo>
                  <a:cubicBezTo>
                    <a:pt x="259" y="380"/>
                    <a:pt x="254" y="389"/>
                    <a:pt x="259" y="387"/>
                  </a:cubicBezTo>
                  <a:cubicBezTo>
                    <a:pt x="257" y="391"/>
                    <a:pt x="247" y="403"/>
                    <a:pt x="249" y="402"/>
                  </a:cubicBezTo>
                  <a:cubicBezTo>
                    <a:pt x="245" y="407"/>
                    <a:pt x="245" y="406"/>
                    <a:pt x="245" y="405"/>
                  </a:cubicBezTo>
                  <a:cubicBezTo>
                    <a:pt x="244" y="405"/>
                    <a:pt x="243" y="406"/>
                    <a:pt x="237" y="415"/>
                  </a:cubicBezTo>
                  <a:cubicBezTo>
                    <a:pt x="235" y="416"/>
                    <a:pt x="239" y="410"/>
                    <a:pt x="236" y="412"/>
                  </a:cubicBezTo>
                  <a:cubicBezTo>
                    <a:pt x="229" y="421"/>
                    <a:pt x="235" y="416"/>
                    <a:pt x="235" y="417"/>
                  </a:cubicBezTo>
                  <a:cubicBezTo>
                    <a:pt x="230" y="422"/>
                    <a:pt x="225" y="426"/>
                    <a:pt x="225" y="425"/>
                  </a:cubicBezTo>
                  <a:cubicBezTo>
                    <a:pt x="225" y="423"/>
                    <a:pt x="228" y="417"/>
                    <a:pt x="231" y="413"/>
                  </a:cubicBezTo>
                  <a:cubicBezTo>
                    <a:pt x="233" y="408"/>
                    <a:pt x="235" y="406"/>
                    <a:pt x="229" y="411"/>
                  </a:cubicBezTo>
                  <a:cubicBezTo>
                    <a:pt x="235" y="403"/>
                    <a:pt x="240" y="399"/>
                    <a:pt x="237" y="403"/>
                  </a:cubicBezTo>
                  <a:cubicBezTo>
                    <a:pt x="240" y="399"/>
                    <a:pt x="244" y="395"/>
                    <a:pt x="247" y="390"/>
                  </a:cubicBezTo>
                  <a:cubicBezTo>
                    <a:pt x="246" y="389"/>
                    <a:pt x="239" y="400"/>
                    <a:pt x="239" y="398"/>
                  </a:cubicBezTo>
                  <a:cubicBezTo>
                    <a:pt x="245" y="389"/>
                    <a:pt x="248" y="386"/>
                    <a:pt x="253" y="380"/>
                  </a:cubicBezTo>
                  <a:cubicBezTo>
                    <a:pt x="255" y="380"/>
                    <a:pt x="244" y="395"/>
                    <a:pt x="254" y="383"/>
                  </a:cubicBezTo>
                  <a:cubicBezTo>
                    <a:pt x="250" y="388"/>
                    <a:pt x="247" y="394"/>
                    <a:pt x="256" y="383"/>
                  </a:cubicBezTo>
                  <a:close/>
                  <a:moveTo>
                    <a:pt x="401" y="240"/>
                  </a:moveTo>
                  <a:cubicBezTo>
                    <a:pt x="404" y="235"/>
                    <a:pt x="408" y="236"/>
                    <a:pt x="413" y="233"/>
                  </a:cubicBezTo>
                  <a:cubicBezTo>
                    <a:pt x="413" y="234"/>
                    <a:pt x="407" y="238"/>
                    <a:pt x="403" y="241"/>
                  </a:cubicBezTo>
                  <a:cubicBezTo>
                    <a:pt x="398" y="243"/>
                    <a:pt x="408" y="235"/>
                    <a:pt x="401" y="240"/>
                  </a:cubicBezTo>
                  <a:close/>
                  <a:moveTo>
                    <a:pt x="1301" y="211"/>
                  </a:moveTo>
                  <a:cubicBezTo>
                    <a:pt x="1312" y="219"/>
                    <a:pt x="1300" y="214"/>
                    <a:pt x="1289" y="207"/>
                  </a:cubicBezTo>
                  <a:cubicBezTo>
                    <a:pt x="1291" y="209"/>
                    <a:pt x="1300" y="215"/>
                    <a:pt x="1309" y="220"/>
                  </a:cubicBezTo>
                  <a:cubicBezTo>
                    <a:pt x="1317" y="225"/>
                    <a:pt x="1324" y="230"/>
                    <a:pt x="1324" y="232"/>
                  </a:cubicBezTo>
                  <a:cubicBezTo>
                    <a:pt x="1316" y="226"/>
                    <a:pt x="1311" y="222"/>
                    <a:pt x="1305" y="219"/>
                  </a:cubicBezTo>
                  <a:cubicBezTo>
                    <a:pt x="1299" y="215"/>
                    <a:pt x="1293" y="211"/>
                    <a:pt x="1283" y="206"/>
                  </a:cubicBezTo>
                  <a:cubicBezTo>
                    <a:pt x="1294" y="210"/>
                    <a:pt x="1271" y="194"/>
                    <a:pt x="1289" y="205"/>
                  </a:cubicBezTo>
                  <a:cubicBezTo>
                    <a:pt x="1290" y="204"/>
                    <a:pt x="1273" y="196"/>
                    <a:pt x="1277" y="197"/>
                  </a:cubicBezTo>
                  <a:cubicBezTo>
                    <a:pt x="1291" y="203"/>
                    <a:pt x="1297" y="212"/>
                    <a:pt x="1301" y="211"/>
                  </a:cubicBezTo>
                  <a:close/>
                  <a:moveTo>
                    <a:pt x="199" y="457"/>
                  </a:moveTo>
                  <a:cubicBezTo>
                    <a:pt x="203" y="450"/>
                    <a:pt x="205" y="450"/>
                    <a:pt x="206" y="449"/>
                  </a:cubicBezTo>
                  <a:cubicBezTo>
                    <a:pt x="204" y="452"/>
                    <a:pt x="203" y="454"/>
                    <a:pt x="204" y="455"/>
                  </a:cubicBezTo>
                  <a:cubicBezTo>
                    <a:pt x="200" y="461"/>
                    <a:pt x="201" y="456"/>
                    <a:pt x="199" y="457"/>
                  </a:cubicBezTo>
                  <a:close/>
                  <a:moveTo>
                    <a:pt x="506" y="176"/>
                  </a:moveTo>
                  <a:cubicBezTo>
                    <a:pt x="499" y="183"/>
                    <a:pt x="510" y="178"/>
                    <a:pt x="515" y="179"/>
                  </a:cubicBezTo>
                  <a:cubicBezTo>
                    <a:pt x="523" y="175"/>
                    <a:pt x="516" y="176"/>
                    <a:pt x="526" y="172"/>
                  </a:cubicBezTo>
                  <a:cubicBezTo>
                    <a:pt x="527" y="173"/>
                    <a:pt x="527" y="173"/>
                    <a:pt x="527" y="173"/>
                  </a:cubicBezTo>
                  <a:cubicBezTo>
                    <a:pt x="534" y="168"/>
                    <a:pt x="545" y="165"/>
                    <a:pt x="547" y="162"/>
                  </a:cubicBezTo>
                  <a:cubicBezTo>
                    <a:pt x="551" y="162"/>
                    <a:pt x="557" y="159"/>
                    <a:pt x="566" y="155"/>
                  </a:cubicBezTo>
                  <a:cubicBezTo>
                    <a:pt x="563" y="157"/>
                    <a:pt x="551" y="163"/>
                    <a:pt x="568" y="156"/>
                  </a:cubicBezTo>
                  <a:cubicBezTo>
                    <a:pt x="567" y="158"/>
                    <a:pt x="555" y="163"/>
                    <a:pt x="562" y="163"/>
                  </a:cubicBezTo>
                  <a:cubicBezTo>
                    <a:pt x="557" y="165"/>
                    <a:pt x="553" y="168"/>
                    <a:pt x="551" y="169"/>
                  </a:cubicBezTo>
                  <a:cubicBezTo>
                    <a:pt x="537" y="173"/>
                    <a:pt x="557" y="164"/>
                    <a:pt x="555" y="161"/>
                  </a:cubicBezTo>
                  <a:cubicBezTo>
                    <a:pt x="553" y="161"/>
                    <a:pt x="540" y="168"/>
                    <a:pt x="534" y="171"/>
                  </a:cubicBezTo>
                  <a:cubicBezTo>
                    <a:pt x="542" y="170"/>
                    <a:pt x="533" y="172"/>
                    <a:pt x="539" y="174"/>
                  </a:cubicBezTo>
                  <a:cubicBezTo>
                    <a:pt x="526" y="180"/>
                    <a:pt x="523" y="182"/>
                    <a:pt x="516" y="186"/>
                  </a:cubicBezTo>
                  <a:cubicBezTo>
                    <a:pt x="513" y="186"/>
                    <a:pt x="510" y="187"/>
                    <a:pt x="507" y="187"/>
                  </a:cubicBezTo>
                  <a:cubicBezTo>
                    <a:pt x="517" y="181"/>
                    <a:pt x="523" y="179"/>
                    <a:pt x="528" y="177"/>
                  </a:cubicBezTo>
                  <a:cubicBezTo>
                    <a:pt x="527" y="176"/>
                    <a:pt x="521" y="178"/>
                    <a:pt x="516" y="181"/>
                  </a:cubicBezTo>
                  <a:cubicBezTo>
                    <a:pt x="510" y="184"/>
                    <a:pt x="503" y="188"/>
                    <a:pt x="501" y="190"/>
                  </a:cubicBezTo>
                  <a:cubicBezTo>
                    <a:pt x="493" y="195"/>
                    <a:pt x="490" y="195"/>
                    <a:pt x="484" y="199"/>
                  </a:cubicBezTo>
                  <a:cubicBezTo>
                    <a:pt x="482" y="198"/>
                    <a:pt x="499" y="190"/>
                    <a:pt x="502" y="187"/>
                  </a:cubicBezTo>
                  <a:cubicBezTo>
                    <a:pt x="497" y="189"/>
                    <a:pt x="481" y="199"/>
                    <a:pt x="483" y="195"/>
                  </a:cubicBezTo>
                  <a:cubicBezTo>
                    <a:pt x="492" y="190"/>
                    <a:pt x="496" y="189"/>
                    <a:pt x="501" y="187"/>
                  </a:cubicBezTo>
                  <a:cubicBezTo>
                    <a:pt x="511" y="180"/>
                    <a:pt x="494" y="186"/>
                    <a:pt x="499" y="182"/>
                  </a:cubicBezTo>
                  <a:cubicBezTo>
                    <a:pt x="497" y="181"/>
                    <a:pt x="494" y="185"/>
                    <a:pt x="487" y="188"/>
                  </a:cubicBezTo>
                  <a:cubicBezTo>
                    <a:pt x="484" y="186"/>
                    <a:pt x="494" y="182"/>
                    <a:pt x="506" y="176"/>
                  </a:cubicBezTo>
                  <a:close/>
                  <a:moveTo>
                    <a:pt x="386" y="252"/>
                  </a:moveTo>
                  <a:cubicBezTo>
                    <a:pt x="390" y="250"/>
                    <a:pt x="391" y="251"/>
                    <a:pt x="392" y="251"/>
                  </a:cubicBezTo>
                  <a:cubicBezTo>
                    <a:pt x="381" y="260"/>
                    <a:pt x="377" y="263"/>
                    <a:pt x="374" y="265"/>
                  </a:cubicBezTo>
                  <a:cubicBezTo>
                    <a:pt x="371" y="267"/>
                    <a:pt x="370" y="268"/>
                    <a:pt x="365" y="271"/>
                  </a:cubicBezTo>
                  <a:cubicBezTo>
                    <a:pt x="359" y="276"/>
                    <a:pt x="369" y="269"/>
                    <a:pt x="364" y="274"/>
                  </a:cubicBezTo>
                  <a:cubicBezTo>
                    <a:pt x="351" y="285"/>
                    <a:pt x="345" y="289"/>
                    <a:pt x="333" y="299"/>
                  </a:cubicBezTo>
                  <a:cubicBezTo>
                    <a:pt x="338" y="293"/>
                    <a:pt x="345" y="286"/>
                    <a:pt x="354" y="278"/>
                  </a:cubicBezTo>
                  <a:cubicBezTo>
                    <a:pt x="362" y="271"/>
                    <a:pt x="372" y="263"/>
                    <a:pt x="386" y="252"/>
                  </a:cubicBezTo>
                  <a:close/>
                  <a:moveTo>
                    <a:pt x="630" y="126"/>
                  </a:moveTo>
                  <a:cubicBezTo>
                    <a:pt x="622" y="127"/>
                    <a:pt x="640" y="123"/>
                    <a:pt x="646" y="121"/>
                  </a:cubicBezTo>
                  <a:cubicBezTo>
                    <a:pt x="646" y="123"/>
                    <a:pt x="645" y="124"/>
                    <a:pt x="639" y="126"/>
                  </a:cubicBezTo>
                  <a:cubicBezTo>
                    <a:pt x="647" y="124"/>
                    <a:pt x="651" y="126"/>
                    <a:pt x="649" y="128"/>
                  </a:cubicBezTo>
                  <a:cubicBezTo>
                    <a:pt x="661" y="123"/>
                    <a:pt x="655" y="127"/>
                    <a:pt x="668" y="123"/>
                  </a:cubicBezTo>
                  <a:cubicBezTo>
                    <a:pt x="669" y="124"/>
                    <a:pt x="663" y="125"/>
                    <a:pt x="658" y="127"/>
                  </a:cubicBezTo>
                  <a:cubicBezTo>
                    <a:pt x="652" y="128"/>
                    <a:pt x="647" y="129"/>
                    <a:pt x="651" y="130"/>
                  </a:cubicBezTo>
                  <a:cubicBezTo>
                    <a:pt x="639" y="132"/>
                    <a:pt x="649" y="127"/>
                    <a:pt x="637" y="129"/>
                  </a:cubicBezTo>
                  <a:cubicBezTo>
                    <a:pt x="628" y="132"/>
                    <a:pt x="641" y="130"/>
                    <a:pt x="639" y="131"/>
                  </a:cubicBezTo>
                  <a:cubicBezTo>
                    <a:pt x="634" y="133"/>
                    <a:pt x="633" y="133"/>
                    <a:pt x="627" y="135"/>
                  </a:cubicBezTo>
                  <a:cubicBezTo>
                    <a:pt x="631" y="132"/>
                    <a:pt x="623" y="130"/>
                    <a:pt x="637" y="125"/>
                  </a:cubicBezTo>
                  <a:cubicBezTo>
                    <a:pt x="634" y="126"/>
                    <a:pt x="634" y="125"/>
                    <a:pt x="630" y="126"/>
                  </a:cubicBezTo>
                  <a:close/>
                  <a:moveTo>
                    <a:pt x="316" y="324"/>
                  </a:moveTo>
                  <a:cubicBezTo>
                    <a:pt x="320" y="321"/>
                    <a:pt x="321" y="318"/>
                    <a:pt x="328" y="313"/>
                  </a:cubicBezTo>
                  <a:cubicBezTo>
                    <a:pt x="326" y="316"/>
                    <a:pt x="314" y="329"/>
                    <a:pt x="308" y="334"/>
                  </a:cubicBezTo>
                  <a:cubicBezTo>
                    <a:pt x="315" y="325"/>
                    <a:pt x="314" y="324"/>
                    <a:pt x="306" y="330"/>
                  </a:cubicBezTo>
                  <a:cubicBezTo>
                    <a:pt x="304" y="333"/>
                    <a:pt x="303" y="335"/>
                    <a:pt x="296" y="342"/>
                  </a:cubicBezTo>
                  <a:cubicBezTo>
                    <a:pt x="297" y="341"/>
                    <a:pt x="298" y="339"/>
                    <a:pt x="295" y="342"/>
                  </a:cubicBezTo>
                  <a:cubicBezTo>
                    <a:pt x="296" y="337"/>
                    <a:pt x="308" y="327"/>
                    <a:pt x="313" y="320"/>
                  </a:cubicBezTo>
                  <a:cubicBezTo>
                    <a:pt x="303" y="328"/>
                    <a:pt x="300" y="334"/>
                    <a:pt x="290" y="344"/>
                  </a:cubicBezTo>
                  <a:cubicBezTo>
                    <a:pt x="291" y="342"/>
                    <a:pt x="297" y="334"/>
                    <a:pt x="287" y="346"/>
                  </a:cubicBezTo>
                  <a:cubicBezTo>
                    <a:pt x="285" y="345"/>
                    <a:pt x="296" y="334"/>
                    <a:pt x="296" y="336"/>
                  </a:cubicBezTo>
                  <a:cubicBezTo>
                    <a:pt x="304" y="328"/>
                    <a:pt x="316" y="316"/>
                    <a:pt x="312" y="317"/>
                  </a:cubicBezTo>
                  <a:cubicBezTo>
                    <a:pt x="318" y="312"/>
                    <a:pt x="327" y="303"/>
                    <a:pt x="328" y="304"/>
                  </a:cubicBezTo>
                  <a:cubicBezTo>
                    <a:pt x="321" y="311"/>
                    <a:pt x="320" y="313"/>
                    <a:pt x="319" y="315"/>
                  </a:cubicBezTo>
                  <a:cubicBezTo>
                    <a:pt x="319" y="316"/>
                    <a:pt x="318" y="318"/>
                    <a:pt x="311" y="325"/>
                  </a:cubicBezTo>
                  <a:cubicBezTo>
                    <a:pt x="313" y="323"/>
                    <a:pt x="326" y="313"/>
                    <a:pt x="316" y="324"/>
                  </a:cubicBezTo>
                  <a:close/>
                  <a:moveTo>
                    <a:pt x="1056" y="110"/>
                  </a:moveTo>
                  <a:cubicBezTo>
                    <a:pt x="1048" y="110"/>
                    <a:pt x="1046" y="108"/>
                    <a:pt x="1033" y="106"/>
                  </a:cubicBezTo>
                  <a:cubicBezTo>
                    <a:pt x="1033" y="105"/>
                    <a:pt x="1046" y="108"/>
                    <a:pt x="1056" y="110"/>
                  </a:cubicBezTo>
                  <a:close/>
                  <a:moveTo>
                    <a:pt x="1683" y="808"/>
                  </a:moveTo>
                  <a:cubicBezTo>
                    <a:pt x="1684" y="814"/>
                    <a:pt x="1683" y="810"/>
                    <a:pt x="1682" y="806"/>
                  </a:cubicBezTo>
                  <a:cubicBezTo>
                    <a:pt x="1682" y="801"/>
                    <a:pt x="1681" y="796"/>
                    <a:pt x="1680" y="798"/>
                  </a:cubicBezTo>
                  <a:cubicBezTo>
                    <a:pt x="1679" y="792"/>
                    <a:pt x="1680" y="789"/>
                    <a:pt x="1679" y="788"/>
                  </a:cubicBezTo>
                  <a:cubicBezTo>
                    <a:pt x="1678" y="784"/>
                    <a:pt x="1679" y="785"/>
                    <a:pt x="1678" y="780"/>
                  </a:cubicBezTo>
                  <a:cubicBezTo>
                    <a:pt x="1680" y="780"/>
                    <a:pt x="1680" y="795"/>
                    <a:pt x="1681" y="790"/>
                  </a:cubicBezTo>
                  <a:cubicBezTo>
                    <a:pt x="1682" y="799"/>
                    <a:pt x="1681" y="797"/>
                    <a:pt x="1683" y="808"/>
                  </a:cubicBezTo>
                  <a:close/>
                  <a:moveTo>
                    <a:pt x="186" y="482"/>
                  </a:moveTo>
                  <a:cubicBezTo>
                    <a:pt x="190" y="475"/>
                    <a:pt x="190" y="480"/>
                    <a:pt x="193" y="474"/>
                  </a:cubicBezTo>
                  <a:cubicBezTo>
                    <a:pt x="192" y="478"/>
                    <a:pt x="183" y="492"/>
                    <a:pt x="184" y="488"/>
                  </a:cubicBezTo>
                  <a:cubicBezTo>
                    <a:pt x="185" y="485"/>
                    <a:pt x="186" y="483"/>
                    <a:pt x="186" y="482"/>
                  </a:cubicBezTo>
                  <a:close/>
                  <a:moveTo>
                    <a:pt x="1690" y="925"/>
                  </a:moveTo>
                  <a:cubicBezTo>
                    <a:pt x="1689" y="921"/>
                    <a:pt x="1690" y="910"/>
                    <a:pt x="1689" y="897"/>
                  </a:cubicBezTo>
                  <a:cubicBezTo>
                    <a:pt x="1691" y="897"/>
                    <a:pt x="1690" y="914"/>
                    <a:pt x="1690" y="925"/>
                  </a:cubicBezTo>
                  <a:close/>
                  <a:moveTo>
                    <a:pt x="1024" y="106"/>
                  </a:moveTo>
                  <a:cubicBezTo>
                    <a:pt x="1024" y="106"/>
                    <a:pt x="1027" y="107"/>
                    <a:pt x="1027" y="107"/>
                  </a:cubicBezTo>
                  <a:cubicBezTo>
                    <a:pt x="1041" y="110"/>
                    <a:pt x="1046" y="110"/>
                    <a:pt x="1046" y="109"/>
                  </a:cubicBezTo>
                  <a:cubicBezTo>
                    <a:pt x="1059" y="113"/>
                    <a:pt x="1061" y="115"/>
                    <a:pt x="1062" y="117"/>
                  </a:cubicBezTo>
                  <a:cubicBezTo>
                    <a:pt x="1062" y="118"/>
                    <a:pt x="1060" y="119"/>
                    <a:pt x="1065" y="121"/>
                  </a:cubicBezTo>
                  <a:cubicBezTo>
                    <a:pt x="1056" y="120"/>
                    <a:pt x="1056" y="120"/>
                    <a:pt x="1056" y="120"/>
                  </a:cubicBezTo>
                  <a:cubicBezTo>
                    <a:pt x="1044" y="118"/>
                    <a:pt x="1053" y="118"/>
                    <a:pt x="1045" y="116"/>
                  </a:cubicBezTo>
                  <a:cubicBezTo>
                    <a:pt x="1042" y="117"/>
                    <a:pt x="1037" y="117"/>
                    <a:pt x="1030" y="116"/>
                  </a:cubicBezTo>
                  <a:cubicBezTo>
                    <a:pt x="1025" y="113"/>
                    <a:pt x="1016" y="108"/>
                    <a:pt x="1028" y="110"/>
                  </a:cubicBezTo>
                  <a:cubicBezTo>
                    <a:pt x="1026" y="109"/>
                    <a:pt x="1012" y="107"/>
                    <a:pt x="1005" y="105"/>
                  </a:cubicBezTo>
                  <a:cubicBezTo>
                    <a:pt x="1007" y="104"/>
                    <a:pt x="1018" y="107"/>
                    <a:pt x="1028" y="109"/>
                  </a:cubicBezTo>
                  <a:cubicBezTo>
                    <a:pt x="1033" y="110"/>
                    <a:pt x="1027" y="107"/>
                    <a:pt x="1024" y="106"/>
                  </a:cubicBezTo>
                  <a:close/>
                  <a:moveTo>
                    <a:pt x="201" y="460"/>
                  </a:moveTo>
                  <a:cubicBezTo>
                    <a:pt x="205" y="453"/>
                    <a:pt x="207" y="454"/>
                    <a:pt x="209" y="452"/>
                  </a:cubicBezTo>
                  <a:cubicBezTo>
                    <a:pt x="204" y="460"/>
                    <a:pt x="205" y="459"/>
                    <a:pt x="201" y="466"/>
                  </a:cubicBezTo>
                  <a:cubicBezTo>
                    <a:pt x="199" y="466"/>
                    <a:pt x="205" y="457"/>
                    <a:pt x="201" y="460"/>
                  </a:cubicBezTo>
                  <a:close/>
                  <a:moveTo>
                    <a:pt x="574" y="150"/>
                  </a:moveTo>
                  <a:cubicBezTo>
                    <a:pt x="572" y="150"/>
                    <a:pt x="567" y="152"/>
                    <a:pt x="563" y="154"/>
                  </a:cubicBezTo>
                  <a:cubicBezTo>
                    <a:pt x="558" y="156"/>
                    <a:pt x="555" y="157"/>
                    <a:pt x="556" y="155"/>
                  </a:cubicBezTo>
                  <a:cubicBezTo>
                    <a:pt x="570" y="150"/>
                    <a:pt x="584" y="144"/>
                    <a:pt x="587" y="146"/>
                  </a:cubicBezTo>
                  <a:cubicBezTo>
                    <a:pt x="577" y="150"/>
                    <a:pt x="590" y="149"/>
                    <a:pt x="575" y="155"/>
                  </a:cubicBezTo>
                  <a:cubicBezTo>
                    <a:pt x="576" y="152"/>
                    <a:pt x="560" y="157"/>
                    <a:pt x="574" y="150"/>
                  </a:cubicBezTo>
                  <a:close/>
                  <a:moveTo>
                    <a:pt x="1330" y="236"/>
                  </a:moveTo>
                  <a:cubicBezTo>
                    <a:pt x="1330" y="235"/>
                    <a:pt x="1325" y="232"/>
                    <a:pt x="1330" y="234"/>
                  </a:cubicBezTo>
                  <a:cubicBezTo>
                    <a:pt x="1341" y="241"/>
                    <a:pt x="1340" y="244"/>
                    <a:pt x="1330" y="236"/>
                  </a:cubicBezTo>
                  <a:close/>
                  <a:moveTo>
                    <a:pt x="137" y="590"/>
                  </a:moveTo>
                  <a:cubicBezTo>
                    <a:pt x="134" y="595"/>
                    <a:pt x="141" y="584"/>
                    <a:pt x="144" y="578"/>
                  </a:cubicBezTo>
                  <a:cubicBezTo>
                    <a:pt x="143" y="584"/>
                    <a:pt x="139" y="588"/>
                    <a:pt x="137" y="599"/>
                  </a:cubicBezTo>
                  <a:cubicBezTo>
                    <a:pt x="136" y="598"/>
                    <a:pt x="140" y="588"/>
                    <a:pt x="137" y="590"/>
                  </a:cubicBezTo>
                  <a:close/>
                  <a:moveTo>
                    <a:pt x="164" y="528"/>
                  </a:moveTo>
                  <a:cubicBezTo>
                    <a:pt x="170" y="518"/>
                    <a:pt x="174" y="509"/>
                    <a:pt x="178" y="501"/>
                  </a:cubicBezTo>
                  <a:cubicBezTo>
                    <a:pt x="183" y="493"/>
                    <a:pt x="187" y="485"/>
                    <a:pt x="194" y="477"/>
                  </a:cubicBezTo>
                  <a:cubicBezTo>
                    <a:pt x="185" y="490"/>
                    <a:pt x="185" y="494"/>
                    <a:pt x="179" y="505"/>
                  </a:cubicBezTo>
                  <a:cubicBezTo>
                    <a:pt x="181" y="503"/>
                    <a:pt x="185" y="496"/>
                    <a:pt x="188" y="491"/>
                  </a:cubicBezTo>
                  <a:cubicBezTo>
                    <a:pt x="191" y="487"/>
                    <a:pt x="193" y="484"/>
                    <a:pt x="190" y="491"/>
                  </a:cubicBezTo>
                  <a:cubicBezTo>
                    <a:pt x="193" y="488"/>
                    <a:pt x="196" y="479"/>
                    <a:pt x="199" y="474"/>
                  </a:cubicBezTo>
                  <a:cubicBezTo>
                    <a:pt x="201" y="474"/>
                    <a:pt x="199" y="477"/>
                    <a:pt x="196" y="481"/>
                  </a:cubicBezTo>
                  <a:cubicBezTo>
                    <a:pt x="194" y="485"/>
                    <a:pt x="191" y="490"/>
                    <a:pt x="192" y="491"/>
                  </a:cubicBezTo>
                  <a:cubicBezTo>
                    <a:pt x="195" y="488"/>
                    <a:pt x="196" y="484"/>
                    <a:pt x="202" y="474"/>
                  </a:cubicBezTo>
                  <a:cubicBezTo>
                    <a:pt x="203" y="475"/>
                    <a:pt x="200" y="480"/>
                    <a:pt x="197" y="486"/>
                  </a:cubicBezTo>
                  <a:cubicBezTo>
                    <a:pt x="194" y="491"/>
                    <a:pt x="190" y="498"/>
                    <a:pt x="187" y="502"/>
                  </a:cubicBezTo>
                  <a:cubicBezTo>
                    <a:pt x="192" y="492"/>
                    <a:pt x="190" y="493"/>
                    <a:pt x="186" y="498"/>
                  </a:cubicBezTo>
                  <a:cubicBezTo>
                    <a:pt x="183" y="502"/>
                    <a:pt x="178" y="509"/>
                    <a:pt x="176" y="511"/>
                  </a:cubicBezTo>
                  <a:cubicBezTo>
                    <a:pt x="174" y="514"/>
                    <a:pt x="172" y="519"/>
                    <a:pt x="171" y="522"/>
                  </a:cubicBezTo>
                  <a:cubicBezTo>
                    <a:pt x="168" y="527"/>
                    <a:pt x="166" y="528"/>
                    <a:pt x="164" y="528"/>
                  </a:cubicBezTo>
                  <a:close/>
                  <a:moveTo>
                    <a:pt x="832" y="92"/>
                  </a:moveTo>
                  <a:cubicBezTo>
                    <a:pt x="836" y="93"/>
                    <a:pt x="847" y="93"/>
                    <a:pt x="847" y="94"/>
                  </a:cubicBezTo>
                  <a:cubicBezTo>
                    <a:pt x="850" y="94"/>
                    <a:pt x="852" y="94"/>
                    <a:pt x="857" y="93"/>
                  </a:cubicBezTo>
                  <a:cubicBezTo>
                    <a:pt x="855" y="93"/>
                    <a:pt x="854" y="93"/>
                    <a:pt x="850" y="93"/>
                  </a:cubicBezTo>
                  <a:cubicBezTo>
                    <a:pt x="854" y="93"/>
                    <a:pt x="860" y="92"/>
                    <a:pt x="866" y="92"/>
                  </a:cubicBezTo>
                  <a:cubicBezTo>
                    <a:pt x="872" y="92"/>
                    <a:pt x="878" y="92"/>
                    <a:pt x="881" y="93"/>
                  </a:cubicBezTo>
                  <a:cubicBezTo>
                    <a:pt x="875" y="93"/>
                    <a:pt x="874" y="93"/>
                    <a:pt x="870" y="93"/>
                  </a:cubicBezTo>
                  <a:cubicBezTo>
                    <a:pt x="868" y="94"/>
                    <a:pt x="881" y="94"/>
                    <a:pt x="888" y="94"/>
                  </a:cubicBezTo>
                  <a:cubicBezTo>
                    <a:pt x="885" y="95"/>
                    <a:pt x="879" y="96"/>
                    <a:pt x="865" y="96"/>
                  </a:cubicBezTo>
                  <a:cubicBezTo>
                    <a:pt x="865" y="95"/>
                    <a:pt x="876" y="95"/>
                    <a:pt x="874" y="94"/>
                  </a:cubicBezTo>
                  <a:cubicBezTo>
                    <a:pt x="859" y="94"/>
                    <a:pt x="855" y="96"/>
                    <a:pt x="846" y="97"/>
                  </a:cubicBezTo>
                  <a:cubicBezTo>
                    <a:pt x="847" y="98"/>
                    <a:pt x="854" y="97"/>
                    <a:pt x="859" y="97"/>
                  </a:cubicBezTo>
                  <a:cubicBezTo>
                    <a:pt x="859" y="101"/>
                    <a:pt x="837" y="101"/>
                    <a:pt x="812" y="103"/>
                  </a:cubicBezTo>
                  <a:cubicBezTo>
                    <a:pt x="827" y="101"/>
                    <a:pt x="811" y="101"/>
                    <a:pt x="816" y="99"/>
                  </a:cubicBezTo>
                  <a:cubicBezTo>
                    <a:pt x="816" y="98"/>
                    <a:pt x="804" y="99"/>
                    <a:pt x="799" y="100"/>
                  </a:cubicBezTo>
                  <a:cubicBezTo>
                    <a:pt x="793" y="98"/>
                    <a:pt x="807" y="98"/>
                    <a:pt x="804" y="97"/>
                  </a:cubicBezTo>
                  <a:cubicBezTo>
                    <a:pt x="815" y="95"/>
                    <a:pt x="809" y="98"/>
                    <a:pt x="821" y="97"/>
                  </a:cubicBezTo>
                  <a:cubicBezTo>
                    <a:pt x="821" y="95"/>
                    <a:pt x="808" y="97"/>
                    <a:pt x="817" y="95"/>
                  </a:cubicBezTo>
                  <a:cubicBezTo>
                    <a:pt x="825" y="94"/>
                    <a:pt x="826" y="95"/>
                    <a:pt x="828" y="96"/>
                  </a:cubicBezTo>
                  <a:cubicBezTo>
                    <a:pt x="832" y="96"/>
                    <a:pt x="833" y="95"/>
                    <a:pt x="837" y="95"/>
                  </a:cubicBezTo>
                  <a:cubicBezTo>
                    <a:pt x="835" y="94"/>
                    <a:pt x="827" y="93"/>
                    <a:pt x="832" y="92"/>
                  </a:cubicBezTo>
                  <a:close/>
                  <a:moveTo>
                    <a:pt x="149" y="563"/>
                  </a:moveTo>
                  <a:cubicBezTo>
                    <a:pt x="153" y="553"/>
                    <a:pt x="157" y="547"/>
                    <a:pt x="160" y="545"/>
                  </a:cubicBezTo>
                  <a:cubicBezTo>
                    <a:pt x="156" y="556"/>
                    <a:pt x="153" y="559"/>
                    <a:pt x="147" y="575"/>
                  </a:cubicBezTo>
                  <a:cubicBezTo>
                    <a:pt x="150" y="565"/>
                    <a:pt x="151" y="565"/>
                    <a:pt x="149" y="563"/>
                  </a:cubicBezTo>
                  <a:close/>
                  <a:moveTo>
                    <a:pt x="598" y="141"/>
                  </a:moveTo>
                  <a:cubicBezTo>
                    <a:pt x="606" y="139"/>
                    <a:pt x="622" y="133"/>
                    <a:pt x="626" y="134"/>
                  </a:cubicBezTo>
                  <a:cubicBezTo>
                    <a:pt x="619" y="136"/>
                    <a:pt x="613" y="138"/>
                    <a:pt x="607" y="140"/>
                  </a:cubicBezTo>
                  <a:cubicBezTo>
                    <a:pt x="610" y="137"/>
                    <a:pt x="597" y="143"/>
                    <a:pt x="598" y="141"/>
                  </a:cubicBezTo>
                  <a:close/>
                  <a:moveTo>
                    <a:pt x="696" y="115"/>
                  </a:moveTo>
                  <a:cubicBezTo>
                    <a:pt x="701" y="114"/>
                    <a:pt x="705" y="113"/>
                    <a:pt x="709" y="112"/>
                  </a:cubicBezTo>
                  <a:cubicBezTo>
                    <a:pt x="707" y="112"/>
                    <a:pt x="700" y="113"/>
                    <a:pt x="694" y="115"/>
                  </a:cubicBezTo>
                  <a:cubicBezTo>
                    <a:pt x="688" y="117"/>
                    <a:pt x="682" y="119"/>
                    <a:pt x="682" y="120"/>
                  </a:cubicBezTo>
                  <a:cubicBezTo>
                    <a:pt x="666" y="124"/>
                    <a:pt x="665" y="122"/>
                    <a:pt x="672" y="119"/>
                  </a:cubicBezTo>
                  <a:cubicBezTo>
                    <a:pt x="683" y="117"/>
                    <a:pt x="693" y="114"/>
                    <a:pt x="706" y="111"/>
                  </a:cubicBezTo>
                  <a:cubicBezTo>
                    <a:pt x="718" y="108"/>
                    <a:pt x="733" y="104"/>
                    <a:pt x="754" y="102"/>
                  </a:cubicBezTo>
                  <a:cubicBezTo>
                    <a:pt x="747" y="105"/>
                    <a:pt x="735" y="105"/>
                    <a:pt x="728" y="107"/>
                  </a:cubicBezTo>
                  <a:cubicBezTo>
                    <a:pt x="722" y="109"/>
                    <a:pt x="737" y="107"/>
                    <a:pt x="730" y="109"/>
                  </a:cubicBezTo>
                  <a:cubicBezTo>
                    <a:pt x="724" y="111"/>
                    <a:pt x="715" y="113"/>
                    <a:pt x="708" y="115"/>
                  </a:cubicBezTo>
                  <a:cubicBezTo>
                    <a:pt x="710" y="115"/>
                    <a:pt x="711" y="115"/>
                    <a:pt x="715" y="114"/>
                  </a:cubicBezTo>
                  <a:cubicBezTo>
                    <a:pt x="716" y="115"/>
                    <a:pt x="702" y="117"/>
                    <a:pt x="696" y="119"/>
                  </a:cubicBezTo>
                  <a:cubicBezTo>
                    <a:pt x="692" y="118"/>
                    <a:pt x="700" y="116"/>
                    <a:pt x="696" y="115"/>
                  </a:cubicBezTo>
                  <a:close/>
                  <a:moveTo>
                    <a:pt x="339" y="299"/>
                  </a:moveTo>
                  <a:cubicBezTo>
                    <a:pt x="346" y="292"/>
                    <a:pt x="345" y="295"/>
                    <a:pt x="346" y="295"/>
                  </a:cubicBezTo>
                  <a:cubicBezTo>
                    <a:pt x="355" y="288"/>
                    <a:pt x="347" y="291"/>
                    <a:pt x="357" y="284"/>
                  </a:cubicBezTo>
                  <a:cubicBezTo>
                    <a:pt x="359" y="283"/>
                    <a:pt x="355" y="288"/>
                    <a:pt x="369" y="276"/>
                  </a:cubicBezTo>
                  <a:cubicBezTo>
                    <a:pt x="369" y="277"/>
                    <a:pt x="365" y="280"/>
                    <a:pt x="360" y="284"/>
                  </a:cubicBezTo>
                  <a:cubicBezTo>
                    <a:pt x="366" y="281"/>
                    <a:pt x="376" y="273"/>
                    <a:pt x="386" y="264"/>
                  </a:cubicBezTo>
                  <a:cubicBezTo>
                    <a:pt x="383" y="264"/>
                    <a:pt x="382" y="265"/>
                    <a:pt x="379" y="265"/>
                  </a:cubicBezTo>
                  <a:cubicBezTo>
                    <a:pt x="387" y="258"/>
                    <a:pt x="391" y="256"/>
                    <a:pt x="396" y="254"/>
                  </a:cubicBezTo>
                  <a:cubicBezTo>
                    <a:pt x="400" y="252"/>
                    <a:pt x="405" y="249"/>
                    <a:pt x="414" y="242"/>
                  </a:cubicBezTo>
                  <a:cubicBezTo>
                    <a:pt x="415" y="243"/>
                    <a:pt x="403" y="251"/>
                    <a:pt x="396" y="256"/>
                  </a:cubicBezTo>
                  <a:cubicBezTo>
                    <a:pt x="398" y="257"/>
                    <a:pt x="407" y="248"/>
                    <a:pt x="412" y="245"/>
                  </a:cubicBezTo>
                  <a:cubicBezTo>
                    <a:pt x="409" y="249"/>
                    <a:pt x="399" y="256"/>
                    <a:pt x="389" y="263"/>
                  </a:cubicBezTo>
                  <a:cubicBezTo>
                    <a:pt x="380" y="271"/>
                    <a:pt x="372" y="278"/>
                    <a:pt x="372" y="280"/>
                  </a:cubicBezTo>
                  <a:cubicBezTo>
                    <a:pt x="370" y="280"/>
                    <a:pt x="373" y="278"/>
                    <a:pt x="373" y="277"/>
                  </a:cubicBezTo>
                  <a:cubicBezTo>
                    <a:pt x="361" y="287"/>
                    <a:pt x="368" y="284"/>
                    <a:pt x="363" y="289"/>
                  </a:cubicBezTo>
                  <a:cubicBezTo>
                    <a:pt x="349" y="299"/>
                    <a:pt x="363" y="285"/>
                    <a:pt x="361" y="285"/>
                  </a:cubicBezTo>
                  <a:cubicBezTo>
                    <a:pt x="346" y="298"/>
                    <a:pt x="334" y="309"/>
                    <a:pt x="324" y="321"/>
                  </a:cubicBezTo>
                  <a:cubicBezTo>
                    <a:pt x="325" y="319"/>
                    <a:pt x="326" y="318"/>
                    <a:pt x="323" y="320"/>
                  </a:cubicBezTo>
                  <a:cubicBezTo>
                    <a:pt x="326" y="316"/>
                    <a:pt x="331" y="312"/>
                    <a:pt x="341" y="302"/>
                  </a:cubicBezTo>
                  <a:cubicBezTo>
                    <a:pt x="336" y="304"/>
                    <a:pt x="339" y="301"/>
                    <a:pt x="335" y="303"/>
                  </a:cubicBezTo>
                  <a:cubicBezTo>
                    <a:pt x="338" y="301"/>
                    <a:pt x="339" y="299"/>
                    <a:pt x="339" y="299"/>
                  </a:cubicBezTo>
                  <a:close/>
                  <a:moveTo>
                    <a:pt x="778" y="100"/>
                  </a:moveTo>
                  <a:cubicBezTo>
                    <a:pt x="782" y="101"/>
                    <a:pt x="774" y="102"/>
                    <a:pt x="766" y="103"/>
                  </a:cubicBezTo>
                  <a:cubicBezTo>
                    <a:pt x="767" y="104"/>
                    <a:pt x="772" y="103"/>
                    <a:pt x="776" y="102"/>
                  </a:cubicBezTo>
                  <a:cubicBezTo>
                    <a:pt x="769" y="104"/>
                    <a:pt x="756" y="107"/>
                    <a:pt x="747" y="108"/>
                  </a:cubicBezTo>
                  <a:cubicBezTo>
                    <a:pt x="745" y="107"/>
                    <a:pt x="753" y="106"/>
                    <a:pt x="759" y="105"/>
                  </a:cubicBezTo>
                  <a:cubicBezTo>
                    <a:pt x="759" y="104"/>
                    <a:pt x="748" y="106"/>
                    <a:pt x="743" y="107"/>
                  </a:cubicBezTo>
                  <a:cubicBezTo>
                    <a:pt x="751" y="104"/>
                    <a:pt x="762" y="103"/>
                    <a:pt x="778" y="100"/>
                  </a:cubicBezTo>
                  <a:close/>
                  <a:moveTo>
                    <a:pt x="1126" y="137"/>
                  </a:moveTo>
                  <a:cubicBezTo>
                    <a:pt x="1133" y="139"/>
                    <a:pt x="1148" y="144"/>
                    <a:pt x="1146" y="145"/>
                  </a:cubicBezTo>
                  <a:cubicBezTo>
                    <a:pt x="1139" y="142"/>
                    <a:pt x="1124" y="138"/>
                    <a:pt x="1126" y="137"/>
                  </a:cubicBezTo>
                  <a:close/>
                  <a:moveTo>
                    <a:pt x="161" y="545"/>
                  </a:moveTo>
                  <a:cubicBezTo>
                    <a:pt x="161" y="548"/>
                    <a:pt x="164" y="546"/>
                    <a:pt x="161" y="554"/>
                  </a:cubicBezTo>
                  <a:cubicBezTo>
                    <a:pt x="158" y="561"/>
                    <a:pt x="159" y="555"/>
                    <a:pt x="159" y="554"/>
                  </a:cubicBezTo>
                  <a:cubicBezTo>
                    <a:pt x="154" y="563"/>
                    <a:pt x="156" y="562"/>
                    <a:pt x="152" y="571"/>
                  </a:cubicBezTo>
                  <a:cubicBezTo>
                    <a:pt x="150" y="572"/>
                    <a:pt x="151" y="568"/>
                    <a:pt x="153" y="563"/>
                  </a:cubicBezTo>
                  <a:cubicBezTo>
                    <a:pt x="155" y="557"/>
                    <a:pt x="159" y="550"/>
                    <a:pt x="161" y="545"/>
                  </a:cubicBezTo>
                  <a:close/>
                  <a:moveTo>
                    <a:pt x="229" y="428"/>
                  </a:moveTo>
                  <a:cubicBezTo>
                    <a:pt x="234" y="423"/>
                    <a:pt x="234" y="420"/>
                    <a:pt x="239" y="415"/>
                  </a:cubicBezTo>
                  <a:cubicBezTo>
                    <a:pt x="241" y="414"/>
                    <a:pt x="239" y="418"/>
                    <a:pt x="233" y="426"/>
                  </a:cubicBezTo>
                  <a:cubicBezTo>
                    <a:pt x="234" y="427"/>
                    <a:pt x="237" y="422"/>
                    <a:pt x="240" y="418"/>
                  </a:cubicBezTo>
                  <a:cubicBezTo>
                    <a:pt x="237" y="425"/>
                    <a:pt x="236" y="428"/>
                    <a:pt x="226" y="442"/>
                  </a:cubicBezTo>
                  <a:cubicBezTo>
                    <a:pt x="226" y="438"/>
                    <a:pt x="232" y="428"/>
                    <a:pt x="229" y="428"/>
                  </a:cubicBezTo>
                  <a:close/>
                  <a:moveTo>
                    <a:pt x="418" y="238"/>
                  </a:moveTo>
                  <a:cubicBezTo>
                    <a:pt x="427" y="232"/>
                    <a:pt x="422" y="238"/>
                    <a:pt x="430" y="231"/>
                  </a:cubicBezTo>
                  <a:cubicBezTo>
                    <a:pt x="428" y="234"/>
                    <a:pt x="430" y="234"/>
                    <a:pt x="421" y="240"/>
                  </a:cubicBezTo>
                  <a:cubicBezTo>
                    <a:pt x="418" y="241"/>
                    <a:pt x="418" y="240"/>
                    <a:pt x="418" y="238"/>
                  </a:cubicBezTo>
                  <a:close/>
                  <a:moveTo>
                    <a:pt x="596" y="146"/>
                  </a:moveTo>
                  <a:cubicBezTo>
                    <a:pt x="605" y="142"/>
                    <a:pt x="614" y="139"/>
                    <a:pt x="624" y="136"/>
                  </a:cubicBezTo>
                  <a:cubicBezTo>
                    <a:pt x="619" y="140"/>
                    <a:pt x="605" y="143"/>
                    <a:pt x="597" y="147"/>
                  </a:cubicBezTo>
                  <a:cubicBezTo>
                    <a:pt x="602" y="145"/>
                    <a:pt x="597" y="147"/>
                    <a:pt x="596" y="146"/>
                  </a:cubicBezTo>
                  <a:close/>
                  <a:moveTo>
                    <a:pt x="1640" y="666"/>
                  </a:moveTo>
                  <a:cubicBezTo>
                    <a:pt x="1638" y="664"/>
                    <a:pt x="1633" y="645"/>
                    <a:pt x="1629" y="633"/>
                  </a:cubicBezTo>
                  <a:cubicBezTo>
                    <a:pt x="1632" y="637"/>
                    <a:pt x="1635" y="650"/>
                    <a:pt x="1640" y="666"/>
                  </a:cubicBezTo>
                  <a:close/>
                  <a:moveTo>
                    <a:pt x="1630" y="627"/>
                  </a:moveTo>
                  <a:cubicBezTo>
                    <a:pt x="1633" y="635"/>
                    <a:pt x="1630" y="631"/>
                    <a:pt x="1634" y="641"/>
                  </a:cubicBezTo>
                  <a:cubicBezTo>
                    <a:pt x="1631" y="640"/>
                    <a:pt x="1627" y="624"/>
                    <a:pt x="1630" y="627"/>
                  </a:cubicBezTo>
                  <a:close/>
                  <a:moveTo>
                    <a:pt x="300" y="343"/>
                  </a:moveTo>
                  <a:cubicBezTo>
                    <a:pt x="290" y="352"/>
                    <a:pt x="295" y="349"/>
                    <a:pt x="285" y="360"/>
                  </a:cubicBezTo>
                  <a:cubicBezTo>
                    <a:pt x="283" y="361"/>
                    <a:pt x="286" y="356"/>
                    <a:pt x="290" y="352"/>
                  </a:cubicBezTo>
                  <a:cubicBezTo>
                    <a:pt x="294" y="347"/>
                    <a:pt x="299" y="342"/>
                    <a:pt x="300" y="343"/>
                  </a:cubicBezTo>
                  <a:close/>
                  <a:moveTo>
                    <a:pt x="214" y="452"/>
                  </a:moveTo>
                  <a:cubicBezTo>
                    <a:pt x="215" y="450"/>
                    <a:pt x="218" y="445"/>
                    <a:pt x="221" y="441"/>
                  </a:cubicBezTo>
                  <a:cubicBezTo>
                    <a:pt x="224" y="437"/>
                    <a:pt x="227" y="434"/>
                    <a:pt x="226" y="436"/>
                  </a:cubicBezTo>
                  <a:cubicBezTo>
                    <a:pt x="221" y="444"/>
                    <a:pt x="223" y="441"/>
                    <a:pt x="218" y="450"/>
                  </a:cubicBezTo>
                  <a:cubicBezTo>
                    <a:pt x="217" y="449"/>
                    <a:pt x="216" y="449"/>
                    <a:pt x="214" y="452"/>
                  </a:cubicBezTo>
                  <a:close/>
                  <a:moveTo>
                    <a:pt x="282" y="362"/>
                  </a:moveTo>
                  <a:cubicBezTo>
                    <a:pt x="276" y="370"/>
                    <a:pt x="276" y="373"/>
                    <a:pt x="285" y="363"/>
                  </a:cubicBezTo>
                  <a:cubicBezTo>
                    <a:pt x="282" y="368"/>
                    <a:pt x="278" y="372"/>
                    <a:pt x="273" y="378"/>
                  </a:cubicBezTo>
                  <a:cubicBezTo>
                    <a:pt x="274" y="376"/>
                    <a:pt x="279" y="366"/>
                    <a:pt x="270" y="377"/>
                  </a:cubicBezTo>
                  <a:cubicBezTo>
                    <a:pt x="267" y="380"/>
                    <a:pt x="270" y="376"/>
                    <a:pt x="274" y="372"/>
                  </a:cubicBezTo>
                  <a:cubicBezTo>
                    <a:pt x="277" y="367"/>
                    <a:pt x="282" y="362"/>
                    <a:pt x="282" y="362"/>
                  </a:cubicBezTo>
                  <a:close/>
                  <a:moveTo>
                    <a:pt x="943" y="101"/>
                  </a:moveTo>
                  <a:cubicBezTo>
                    <a:pt x="952" y="102"/>
                    <a:pt x="954" y="103"/>
                    <a:pt x="954" y="104"/>
                  </a:cubicBezTo>
                  <a:cubicBezTo>
                    <a:pt x="945" y="103"/>
                    <a:pt x="938" y="101"/>
                    <a:pt x="943" y="101"/>
                  </a:cubicBezTo>
                  <a:close/>
                  <a:moveTo>
                    <a:pt x="1677" y="1015"/>
                  </a:moveTo>
                  <a:cubicBezTo>
                    <a:pt x="1676" y="1021"/>
                    <a:pt x="1676" y="1022"/>
                    <a:pt x="1676" y="1018"/>
                  </a:cubicBezTo>
                  <a:cubicBezTo>
                    <a:pt x="1674" y="1023"/>
                    <a:pt x="1674" y="1037"/>
                    <a:pt x="1673" y="1043"/>
                  </a:cubicBezTo>
                  <a:cubicBezTo>
                    <a:pt x="1672" y="1043"/>
                    <a:pt x="1671" y="1043"/>
                    <a:pt x="1671" y="1047"/>
                  </a:cubicBezTo>
                  <a:cubicBezTo>
                    <a:pt x="1671" y="1046"/>
                    <a:pt x="1672" y="1040"/>
                    <a:pt x="1673" y="1034"/>
                  </a:cubicBezTo>
                  <a:cubicBezTo>
                    <a:pt x="1674" y="1027"/>
                    <a:pt x="1675" y="1020"/>
                    <a:pt x="1676" y="1015"/>
                  </a:cubicBezTo>
                  <a:cubicBezTo>
                    <a:pt x="1676" y="1015"/>
                    <a:pt x="1677" y="1015"/>
                    <a:pt x="1677" y="1015"/>
                  </a:cubicBezTo>
                  <a:close/>
                  <a:moveTo>
                    <a:pt x="256" y="395"/>
                  </a:moveTo>
                  <a:cubicBezTo>
                    <a:pt x="264" y="384"/>
                    <a:pt x="268" y="385"/>
                    <a:pt x="259" y="395"/>
                  </a:cubicBezTo>
                  <a:cubicBezTo>
                    <a:pt x="260" y="392"/>
                    <a:pt x="258" y="395"/>
                    <a:pt x="256" y="395"/>
                  </a:cubicBezTo>
                  <a:close/>
                  <a:moveTo>
                    <a:pt x="318" y="327"/>
                  </a:moveTo>
                  <a:cubicBezTo>
                    <a:pt x="305" y="340"/>
                    <a:pt x="296" y="352"/>
                    <a:pt x="286" y="360"/>
                  </a:cubicBezTo>
                  <a:cubicBezTo>
                    <a:pt x="289" y="357"/>
                    <a:pt x="295" y="349"/>
                    <a:pt x="302" y="342"/>
                  </a:cubicBezTo>
                  <a:cubicBezTo>
                    <a:pt x="308" y="335"/>
                    <a:pt x="314" y="328"/>
                    <a:pt x="318" y="327"/>
                  </a:cubicBezTo>
                  <a:close/>
                  <a:moveTo>
                    <a:pt x="499" y="192"/>
                  </a:moveTo>
                  <a:cubicBezTo>
                    <a:pt x="498" y="193"/>
                    <a:pt x="497" y="194"/>
                    <a:pt x="494" y="195"/>
                  </a:cubicBezTo>
                  <a:cubicBezTo>
                    <a:pt x="495" y="196"/>
                    <a:pt x="505" y="190"/>
                    <a:pt x="509" y="188"/>
                  </a:cubicBezTo>
                  <a:cubicBezTo>
                    <a:pt x="508" y="189"/>
                    <a:pt x="507" y="190"/>
                    <a:pt x="508" y="191"/>
                  </a:cubicBezTo>
                  <a:cubicBezTo>
                    <a:pt x="502" y="194"/>
                    <a:pt x="495" y="197"/>
                    <a:pt x="492" y="197"/>
                  </a:cubicBezTo>
                  <a:cubicBezTo>
                    <a:pt x="489" y="198"/>
                    <a:pt x="490" y="196"/>
                    <a:pt x="499" y="192"/>
                  </a:cubicBezTo>
                  <a:close/>
                  <a:moveTo>
                    <a:pt x="1007" y="111"/>
                  </a:moveTo>
                  <a:cubicBezTo>
                    <a:pt x="1013" y="111"/>
                    <a:pt x="1019" y="113"/>
                    <a:pt x="1020" y="114"/>
                  </a:cubicBezTo>
                  <a:cubicBezTo>
                    <a:pt x="1022" y="115"/>
                    <a:pt x="1019" y="115"/>
                    <a:pt x="1007" y="111"/>
                  </a:cubicBezTo>
                  <a:close/>
                  <a:moveTo>
                    <a:pt x="1254" y="197"/>
                  </a:moveTo>
                  <a:cubicBezTo>
                    <a:pt x="1259" y="200"/>
                    <a:pt x="1259" y="201"/>
                    <a:pt x="1263" y="203"/>
                  </a:cubicBezTo>
                  <a:cubicBezTo>
                    <a:pt x="1265" y="205"/>
                    <a:pt x="1254" y="200"/>
                    <a:pt x="1263" y="206"/>
                  </a:cubicBezTo>
                  <a:cubicBezTo>
                    <a:pt x="1257" y="204"/>
                    <a:pt x="1252" y="198"/>
                    <a:pt x="1254" y="197"/>
                  </a:cubicBezTo>
                  <a:close/>
                  <a:moveTo>
                    <a:pt x="1449" y="346"/>
                  </a:moveTo>
                  <a:cubicBezTo>
                    <a:pt x="1447" y="347"/>
                    <a:pt x="1438" y="337"/>
                    <a:pt x="1436" y="335"/>
                  </a:cubicBezTo>
                  <a:cubicBezTo>
                    <a:pt x="1428" y="325"/>
                    <a:pt x="1443" y="338"/>
                    <a:pt x="1449" y="346"/>
                  </a:cubicBezTo>
                  <a:close/>
                  <a:moveTo>
                    <a:pt x="396" y="259"/>
                  </a:moveTo>
                  <a:cubicBezTo>
                    <a:pt x="401" y="255"/>
                    <a:pt x="406" y="251"/>
                    <a:pt x="411" y="248"/>
                  </a:cubicBezTo>
                  <a:cubicBezTo>
                    <a:pt x="408" y="251"/>
                    <a:pt x="412" y="248"/>
                    <a:pt x="413" y="248"/>
                  </a:cubicBezTo>
                  <a:cubicBezTo>
                    <a:pt x="408" y="252"/>
                    <a:pt x="403" y="256"/>
                    <a:pt x="398" y="260"/>
                  </a:cubicBezTo>
                  <a:lnTo>
                    <a:pt x="396" y="259"/>
                  </a:lnTo>
                  <a:close/>
                  <a:moveTo>
                    <a:pt x="301" y="346"/>
                  </a:moveTo>
                  <a:cubicBezTo>
                    <a:pt x="306" y="341"/>
                    <a:pt x="310" y="338"/>
                    <a:pt x="312" y="337"/>
                  </a:cubicBezTo>
                  <a:cubicBezTo>
                    <a:pt x="308" y="341"/>
                    <a:pt x="305" y="344"/>
                    <a:pt x="306" y="345"/>
                  </a:cubicBezTo>
                  <a:cubicBezTo>
                    <a:pt x="299" y="351"/>
                    <a:pt x="301" y="348"/>
                    <a:pt x="301" y="346"/>
                  </a:cubicBezTo>
                  <a:close/>
                  <a:moveTo>
                    <a:pt x="978" y="108"/>
                  </a:moveTo>
                  <a:cubicBezTo>
                    <a:pt x="985" y="109"/>
                    <a:pt x="987" y="110"/>
                    <a:pt x="991" y="111"/>
                  </a:cubicBezTo>
                  <a:cubicBezTo>
                    <a:pt x="991" y="112"/>
                    <a:pt x="983" y="111"/>
                    <a:pt x="982" y="111"/>
                  </a:cubicBezTo>
                  <a:cubicBezTo>
                    <a:pt x="975" y="111"/>
                    <a:pt x="980" y="109"/>
                    <a:pt x="978" y="108"/>
                  </a:cubicBezTo>
                  <a:close/>
                  <a:moveTo>
                    <a:pt x="148" y="588"/>
                  </a:moveTo>
                  <a:cubicBezTo>
                    <a:pt x="152" y="578"/>
                    <a:pt x="151" y="586"/>
                    <a:pt x="154" y="579"/>
                  </a:cubicBezTo>
                  <a:cubicBezTo>
                    <a:pt x="152" y="584"/>
                    <a:pt x="153" y="584"/>
                    <a:pt x="150" y="591"/>
                  </a:cubicBezTo>
                  <a:cubicBezTo>
                    <a:pt x="148" y="593"/>
                    <a:pt x="150" y="588"/>
                    <a:pt x="148" y="588"/>
                  </a:cubicBezTo>
                  <a:close/>
                  <a:moveTo>
                    <a:pt x="192" y="499"/>
                  </a:moveTo>
                  <a:cubicBezTo>
                    <a:pt x="189" y="506"/>
                    <a:pt x="184" y="514"/>
                    <a:pt x="181" y="522"/>
                  </a:cubicBezTo>
                  <a:cubicBezTo>
                    <a:pt x="178" y="526"/>
                    <a:pt x="180" y="521"/>
                    <a:pt x="183" y="514"/>
                  </a:cubicBezTo>
                  <a:cubicBezTo>
                    <a:pt x="186" y="508"/>
                    <a:pt x="190" y="500"/>
                    <a:pt x="192" y="499"/>
                  </a:cubicBezTo>
                  <a:close/>
                  <a:moveTo>
                    <a:pt x="214" y="461"/>
                  </a:moveTo>
                  <a:cubicBezTo>
                    <a:pt x="213" y="461"/>
                    <a:pt x="214" y="460"/>
                    <a:pt x="215" y="458"/>
                  </a:cubicBezTo>
                  <a:cubicBezTo>
                    <a:pt x="219" y="453"/>
                    <a:pt x="219" y="453"/>
                    <a:pt x="219" y="453"/>
                  </a:cubicBezTo>
                  <a:cubicBezTo>
                    <a:pt x="216" y="457"/>
                    <a:pt x="222" y="450"/>
                    <a:pt x="222" y="453"/>
                  </a:cubicBezTo>
                  <a:cubicBezTo>
                    <a:pt x="220" y="456"/>
                    <a:pt x="218" y="460"/>
                    <a:pt x="216" y="464"/>
                  </a:cubicBezTo>
                  <a:cubicBezTo>
                    <a:pt x="213" y="466"/>
                    <a:pt x="220" y="453"/>
                    <a:pt x="214" y="461"/>
                  </a:cubicBezTo>
                  <a:close/>
                  <a:moveTo>
                    <a:pt x="291" y="361"/>
                  </a:moveTo>
                  <a:cubicBezTo>
                    <a:pt x="287" y="365"/>
                    <a:pt x="280" y="373"/>
                    <a:pt x="283" y="371"/>
                  </a:cubicBezTo>
                  <a:cubicBezTo>
                    <a:pt x="279" y="375"/>
                    <a:pt x="274" y="380"/>
                    <a:pt x="272" y="380"/>
                  </a:cubicBezTo>
                  <a:cubicBezTo>
                    <a:pt x="274" y="378"/>
                    <a:pt x="278" y="373"/>
                    <a:pt x="282" y="368"/>
                  </a:cubicBezTo>
                  <a:cubicBezTo>
                    <a:pt x="286" y="364"/>
                    <a:pt x="290" y="360"/>
                    <a:pt x="291" y="361"/>
                  </a:cubicBezTo>
                  <a:close/>
                  <a:moveTo>
                    <a:pt x="1099" y="135"/>
                  </a:moveTo>
                  <a:cubicBezTo>
                    <a:pt x="1110" y="140"/>
                    <a:pt x="1124" y="143"/>
                    <a:pt x="1128" y="147"/>
                  </a:cubicBezTo>
                  <a:cubicBezTo>
                    <a:pt x="1123" y="145"/>
                    <a:pt x="1118" y="143"/>
                    <a:pt x="1112" y="141"/>
                  </a:cubicBezTo>
                  <a:cubicBezTo>
                    <a:pt x="1115" y="144"/>
                    <a:pt x="1122" y="147"/>
                    <a:pt x="1113" y="146"/>
                  </a:cubicBezTo>
                  <a:cubicBezTo>
                    <a:pt x="1107" y="143"/>
                    <a:pt x="1112" y="143"/>
                    <a:pt x="1100" y="141"/>
                  </a:cubicBezTo>
                  <a:cubicBezTo>
                    <a:pt x="1108" y="142"/>
                    <a:pt x="1098" y="137"/>
                    <a:pt x="1099" y="135"/>
                  </a:cubicBezTo>
                  <a:close/>
                  <a:moveTo>
                    <a:pt x="1315" y="237"/>
                  </a:moveTo>
                  <a:cubicBezTo>
                    <a:pt x="1320" y="241"/>
                    <a:pt x="1326" y="246"/>
                    <a:pt x="1320" y="243"/>
                  </a:cubicBezTo>
                  <a:cubicBezTo>
                    <a:pt x="1312" y="237"/>
                    <a:pt x="1310" y="235"/>
                    <a:pt x="1315" y="237"/>
                  </a:cubicBezTo>
                  <a:close/>
                  <a:moveTo>
                    <a:pt x="1401" y="304"/>
                  </a:moveTo>
                  <a:cubicBezTo>
                    <a:pt x="1402" y="306"/>
                    <a:pt x="1398" y="303"/>
                    <a:pt x="1394" y="300"/>
                  </a:cubicBezTo>
                  <a:cubicBezTo>
                    <a:pt x="1390" y="297"/>
                    <a:pt x="1387" y="293"/>
                    <a:pt x="1388" y="293"/>
                  </a:cubicBezTo>
                  <a:cubicBezTo>
                    <a:pt x="1395" y="298"/>
                    <a:pt x="1396" y="299"/>
                    <a:pt x="1401" y="304"/>
                  </a:cubicBezTo>
                  <a:close/>
                  <a:moveTo>
                    <a:pt x="1436" y="336"/>
                  </a:moveTo>
                  <a:cubicBezTo>
                    <a:pt x="1433" y="335"/>
                    <a:pt x="1428" y="331"/>
                    <a:pt x="1421" y="324"/>
                  </a:cubicBezTo>
                  <a:cubicBezTo>
                    <a:pt x="1421" y="322"/>
                    <a:pt x="1430" y="331"/>
                    <a:pt x="1436" y="336"/>
                  </a:cubicBezTo>
                  <a:close/>
                  <a:moveTo>
                    <a:pt x="920" y="106"/>
                  </a:moveTo>
                  <a:cubicBezTo>
                    <a:pt x="920" y="105"/>
                    <a:pt x="926" y="105"/>
                    <a:pt x="929" y="106"/>
                  </a:cubicBezTo>
                  <a:cubicBezTo>
                    <a:pt x="931" y="107"/>
                    <a:pt x="929" y="108"/>
                    <a:pt x="920" y="107"/>
                  </a:cubicBezTo>
                  <a:cubicBezTo>
                    <a:pt x="919" y="106"/>
                    <a:pt x="925" y="106"/>
                    <a:pt x="920" y="106"/>
                  </a:cubicBezTo>
                  <a:close/>
                  <a:moveTo>
                    <a:pt x="1643" y="1152"/>
                  </a:moveTo>
                  <a:cubicBezTo>
                    <a:pt x="1639" y="1166"/>
                    <a:pt x="1636" y="1173"/>
                    <a:pt x="1633" y="1177"/>
                  </a:cubicBezTo>
                  <a:cubicBezTo>
                    <a:pt x="1636" y="1169"/>
                    <a:pt x="1637" y="1164"/>
                    <a:pt x="1638" y="1160"/>
                  </a:cubicBezTo>
                  <a:cubicBezTo>
                    <a:pt x="1635" y="1167"/>
                    <a:pt x="1631" y="1181"/>
                    <a:pt x="1627" y="1188"/>
                  </a:cubicBezTo>
                  <a:cubicBezTo>
                    <a:pt x="1629" y="1181"/>
                    <a:pt x="1635" y="1167"/>
                    <a:pt x="1631" y="1171"/>
                  </a:cubicBezTo>
                  <a:cubicBezTo>
                    <a:pt x="1635" y="1163"/>
                    <a:pt x="1637" y="1155"/>
                    <a:pt x="1641" y="1144"/>
                  </a:cubicBezTo>
                  <a:cubicBezTo>
                    <a:pt x="1642" y="1145"/>
                    <a:pt x="1644" y="1145"/>
                    <a:pt x="1643" y="1152"/>
                  </a:cubicBezTo>
                  <a:close/>
                  <a:moveTo>
                    <a:pt x="1206" y="181"/>
                  </a:moveTo>
                  <a:cubicBezTo>
                    <a:pt x="1202" y="180"/>
                    <a:pt x="1198" y="178"/>
                    <a:pt x="1194" y="176"/>
                  </a:cubicBezTo>
                  <a:cubicBezTo>
                    <a:pt x="1192" y="173"/>
                    <a:pt x="1209" y="180"/>
                    <a:pt x="1206" y="181"/>
                  </a:cubicBezTo>
                  <a:close/>
                  <a:moveTo>
                    <a:pt x="287" y="369"/>
                  </a:moveTo>
                  <a:cubicBezTo>
                    <a:pt x="293" y="362"/>
                    <a:pt x="293" y="362"/>
                    <a:pt x="293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85" y="374"/>
                    <a:pt x="288" y="370"/>
                    <a:pt x="287" y="369"/>
                  </a:cubicBezTo>
                  <a:close/>
                  <a:moveTo>
                    <a:pt x="1593" y="1273"/>
                  </a:moveTo>
                  <a:cubicBezTo>
                    <a:pt x="1591" y="1274"/>
                    <a:pt x="1593" y="1270"/>
                    <a:pt x="1595" y="1265"/>
                  </a:cubicBezTo>
                  <a:cubicBezTo>
                    <a:pt x="1597" y="1260"/>
                    <a:pt x="1600" y="1255"/>
                    <a:pt x="1601" y="1256"/>
                  </a:cubicBezTo>
                  <a:cubicBezTo>
                    <a:pt x="1599" y="1262"/>
                    <a:pt x="1597" y="1265"/>
                    <a:pt x="1593" y="1273"/>
                  </a:cubicBezTo>
                  <a:close/>
                  <a:moveTo>
                    <a:pt x="1654" y="1083"/>
                  </a:moveTo>
                  <a:cubicBezTo>
                    <a:pt x="1653" y="1086"/>
                    <a:pt x="1652" y="1091"/>
                    <a:pt x="1651" y="1097"/>
                  </a:cubicBezTo>
                  <a:cubicBezTo>
                    <a:pt x="1649" y="1098"/>
                    <a:pt x="1650" y="1094"/>
                    <a:pt x="1651" y="1089"/>
                  </a:cubicBezTo>
                  <a:cubicBezTo>
                    <a:pt x="1652" y="1085"/>
                    <a:pt x="1653" y="1081"/>
                    <a:pt x="1654" y="1083"/>
                  </a:cubicBezTo>
                  <a:close/>
                  <a:moveTo>
                    <a:pt x="1574" y="1308"/>
                  </a:moveTo>
                  <a:cubicBezTo>
                    <a:pt x="1572" y="1308"/>
                    <a:pt x="1572" y="1308"/>
                    <a:pt x="1572" y="1308"/>
                  </a:cubicBezTo>
                  <a:cubicBezTo>
                    <a:pt x="1576" y="1301"/>
                    <a:pt x="1574" y="1304"/>
                    <a:pt x="1578" y="1295"/>
                  </a:cubicBezTo>
                  <a:cubicBezTo>
                    <a:pt x="1580" y="1293"/>
                    <a:pt x="1583" y="1290"/>
                    <a:pt x="1578" y="1301"/>
                  </a:cubicBezTo>
                  <a:cubicBezTo>
                    <a:pt x="1578" y="1297"/>
                    <a:pt x="1578" y="1299"/>
                    <a:pt x="1574" y="1308"/>
                  </a:cubicBezTo>
                  <a:close/>
                  <a:moveTo>
                    <a:pt x="1640" y="1138"/>
                  </a:moveTo>
                  <a:cubicBezTo>
                    <a:pt x="1638" y="1144"/>
                    <a:pt x="1634" y="1158"/>
                    <a:pt x="1633" y="1155"/>
                  </a:cubicBezTo>
                  <a:cubicBezTo>
                    <a:pt x="1634" y="1149"/>
                    <a:pt x="1638" y="1144"/>
                    <a:pt x="1637" y="1142"/>
                  </a:cubicBezTo>
                  <a:cubicBezTo>
                    <a:pt x="1639" y="1135"/>
                    <a:pt x="1639" y="1140"/>
                    <a:pt x="1640" y="1138"/>
                  </a:cubicBezTo>
                  <a:close/>
                  <a:moveTo>
                    <a:pt x="1614" y="1218"/>
                  </a:moveTo>
                  <a:cubicBezTo>
                    <a:pt x="1610" y="1229"/>
                    <a:pt x="1609" y="1228"/>
                    <a:pt x="1607" y="1228"/>
                  </a:cubicBezTo>
                  <a:cubicBezTo>
                    <a:pt x="1608" y="1226"/>
                    <a:pt x="1610" y="1223"/>
                    <a:pt x="1612" y="1218"/>
                  </a:cubicBezTo>
                  <a:cubicBezTo>
                    <a:pt x="1610" y="1224"/>
                    <a:pt x="1613" y="1216"/>
                    <a:pt x="1614" y="1218"/>
                  </a:cubicBezTo>
                  <a:close/>
                  <a:moveTo>
                    <a:pt x="1590" y="1267"/>
                  </a:moveTo>
                  <a:cubicBezTo>
                    <a:pt x="1593" y="1261"/>
                    <a:pt x="1600" y="1247"/>
                    <a:pt x="1598" y="1254"/>
                  </a:cubicBezTo>
                  <a:cubicBezTo>
                    <a:pt x="1603" y="1244"/>
                    <a:pt x="1599" y="1248"/>
                    <a:pt x="1599" y="1248"/>
                  </a:cubicBezTo>
                  <a:cubicBezTo>
                    <a:pt x="1603" y="1238"/>
                    <a:pt x="1605" y="1238"/>
                    <a:pt x="1607" y="1234"/>
                  </a:cubicBezTo>
                  <a:cubicBezTo>
                    <a:pt x="1603" y="1246"/>
                    <a:pt x="1592" y="1269"/>
                    <a:pt x="1583" y="1289"/>
                  </a:cubicBezTo>
                  <a:cubicBezTo>
                    <a:pt x="1584" y="1286"/>
                    <a:pt x="1583" y="1285"/>
                    <a:pt x="1582" y="1286"/>
                  </a:cubicBezTo>
                  <a:cubicBezTo>
                    <a:pt x="1586" y="1277"/>
                    <a:pt x="1586" y="1280"/>
                    <a:pt x="1588" y="1276"/>
                  </a:cubicBezTo>
                  <a:cubicBezTo>
                    <a:pt x="1590" y="1274"/>
                    <a:pt x="1589" y="1273"/>
                    <a:pt x="1591" y="1270"/>
                  </a:cubicBezTo>
                  <a:cubicBezTo>
                    <a:pt x="1583" y="1280"/>
                    <a:pt x="1591" y="1269"/>
                    <a:pt x="1590" y="1267"/>
                  </a:cubicBezTo>
                  <a:close/>
                  <a:moveTo>
                    <a:pt x="1572" y="1299"/>
                  </a:moveTo>
                  <a:cubicBezTo>
                    <a:pt x="1583" y="1278"/>
                    <a:pt x="1593" y="1257"/>
                    <a:pt x="1602" y="1235"/>
                  </a:cubicBezTo>
                  <a:cubicBezTo>
                    <a:pt x="1600" y="1242"/>
                    <a:pt x="1595" y="1255"/>
                    <a:pt x="1589" y="1268"/>
                  </a:cubicBezTo>
                  <a:cubicBezTo>
                    <a:pt x="1583" y="1281"/>
                    <a:pt x="1576" y="1293"/>
                    <a:pt x="1572" y="1299"/>
                  </a:cubicBezTo>
                  <a:close/>
                  <a:moveTo>
                    <a:pt x="1132" y="164"/>
                  </a:moveTo>
                  <a:cubicBezTo>
                    <a:pt x="1138" y="166"/>
                    <a:pt x="1140" y="167"/>
                    <a:pt x="1144" y="169"/>
                  </a:cubicBezTo>
                  <a:cubicBezTo>
                    <a:pt x="1143" y="169"/>
                    <a:pt x="1142" y="171"/>
                    <a:pt x="1132" y="167"/>
                  </a:cubicBezTo>
                  <a:cubicBezTo>
                    <a:pt x="1139" y="168"/>
                    <a:pt x="1130" y="165"/>
                    <a:pt x="1132" y="164"/>
                  </a:cubicBezTo>
                  <a:close/>
                  <a:moveTo>
                    <a:pt x="1240" y="212"/>
                  </a:moveTo>
                  <a:cubicBezTo>
                    <a:pt x="1246" y="215"/>
                    <a:pt x="1248" y="217"/>
                    <a:pt x="1252" y="219"/>
                  </a:cubicBezTo>
                  <a:cubicBezTo>
                    <a:pt x="1251" y="220"/>
                    <a:pt x="1247" y="218"/>
                    <a:pt x="1240" y="214"/>
                  </a:cubicBezTo>
                  <a:lnTo>
                    <a:pt x="1240" y="212"/>
                  </a:lnTo>
                  <a:close/>
                  <a:moveTo>
                    <a:pt x="1554" y="519"/>
                  </a:moveTo>
                  <a:cubicBezTo>
                    <a:pt x="1559" y="528"/>
                    <a:pt x="1565" y="539"/>
                    <a:pt x="1564" y="541"/>
                  </a:cubicBezTo>
                  <a:cubicBezTo>
                    <a:pt x="1559" y="531"/>
                    <a:pt x="1557" y="528"/>
                    <a:pt x="1553" y="521"/>
                  </a:cubicBezTo>
                  <a:cubicBezTo>
                    <a:pt x="1556" y="525"/>
                    <a:pt x="1553" y="520"/>
                    <a:pt x="1554" y="519"/>
                  </a:cubicBezTo>
                  <a:close/>
                  <a:moveTo>
                    <a:pt x="1556" y="1321"/>
                  </a:moveTo>
                  <a:cubicBezTo>
                    <a:pt x="1555" y="1323"/>
                    <a:pt x="1555" y="1324"/>
                    <a:pt x="1554" y="1324"/>
                  </a:cubicBezTo>
                  <a:cubicBezTo>
                    <a:pt x="1553" y="1325"/>
                    <a:pt x="1549" y="1331"/>
                    <a:pt x="1547" y="1336"/>
                  </a:cubicBezTo>
                  <a:cubicBezTo>
                    <a:pt x="1553" y="1324"/>
                    <a:pt x="1555" y="1317"/>
                    <a:pt x="1559" y="1309"/>
                  </a:cubicBezTo>
                  <a:cubicBezTo>
                    <a:pt x="1559" y="1313"/>
                    <a:pt x="1566" y="1297"/>
                    <a:pt x="1567" y="1299"/>
                  </a:cubicBezTo>
                  <a:cubicBezTo>
                    <a:pt x="1562" y="1311"/>
                    <a:pt x="1557" y="1317"/>
                    <a:pt x="1556" y="1321"/>
                  </a:cubicBezTo>
                  <a:close/>
                  <a:moveTo>
                    <a:pt x="1501" y="1406"/>
                  </a:moveTo>
                  <a:cubicBezTo>
                    <a:pt x="1495" y="1414"/>
                    <a:pt x="1492" y="1416"/>
                    <a:pt x="1490" y="1417"/>
                  </a:cubicBezTo>
                  <a:cubicBezTo>
                    <a:pt x="1494" y="1410"/>
                    <a:pt x="1501" y="1404"/>
                    <a:pt x="1506" y="1395"/>
                  </a:cubicBezTo>
                  <a:cubicBezTo>
                    <a:pt x="1507" y="1394"/>
                    <a:pt x="1504" y="1398"/>
                    <a:pt x="1502" y="1402"/>
                  </a:cubicBezTo>
                  <a:cubicBezTo>
                    <a:pt x="1499" y="1406"/>
                    <a:pt x="1497" y="1409"/>
                    <a:pt x="1501" y="1406"/>
                  </a:cubicBezTo>
                  <a:close/>
                  <a:moveTo>
                    <a:pt x="1429" y="1489"/>
                  </a:moveTo>
                  <a:cubicBezTo>
                    <a:pt x="1435" y="1485"/>
                    <a:pt x="1449" y="1468"/>
                    <a:pt x="1460" y="1456"/>
                  </a:cubicBezTo>
                  <a:cubicBezTo>
                    <a:pt x="1461" y="1457"/>
                    <a:pt x="1455" y="1464"/>
                    <a:pt x="1449" y="1470"/>
                  </a:cubicBezTo>
                  <a:cubicBezTo>
                    <a:pt x="1443" y="1476"/>
                    <a:pt x="1437" y="1482"/>
                    <a:pt x="1439" y="1482"/>
                  </a:cubicBezTo>
                  <a:cubicBezTo>
                    <a:pt x="1425" y="1496"/>
                    <a:pt x="1425" y="1496"/>
                    <a:pt x="1425" y="1496"/>
                  </a:cubicBezTo>
                  <a:cubicBezTo>
                    <a:pt x="1420" y="1500"/>
                    <a:pt x="1416" y="1504"/>
                    <a:pt x="1408" y="1512"/>
                  </a:cubicBezTo>
                  <a:cubicBezTo>
                    <a:pt x="1407" y="1512"/>
                    <a:pt x="1411" y="1507"/>
                    <a:pt x="1417" y="1503"/>
                  </a:cubicBezTo>
                  <a:cubicBezTo>
                    <a:pt x="1422" y="1498"/>
                    <a:pt x="1428" y="1492"/>
                    <a:pt x="1429" y="1489"/>
                  </a:cubicBezTo>
                  <a:close/>
                  <a:moveTo>
                    <a:pt x="1480" y="420"/>
                  </a:moveTo>
                  <a:cubicBezTo>
                    <a:pt x="1488" y="431"/>
                    <a:pt x="1481" y="429"/>
                    <a:pt x="1476" y="422"/>
                  </a:cubicBezTo>
                  <a:cubicBezTo>
                    <a:pt x="1475" y="420"/>
                    <a:pt x="1477" y="420"/>
                    <a:pt x="1480" y="420"/>
                  </a:cubicBezTo>
                  <a:close/>
                  <a:moveTo>
                    <a:pt x="1434" y="377"/>
                  </a:moveTo>
                  <a:cubicBezTo>
                    <a:pt x="1432" y="373"/>
                    <a:pt x="1436" y="374"/>
                    <a:pt x="1442" y="380"/>
                  </a:cubicBezTo>
                  <a:cubicBezTo>
                    <a:pt x="1443" y="385"/>
                    <a:pt x="1436" y="378"/>
                    <a:pt x="1431" y="375"/>
                  </a:cubicBezTo>
                  <a:cubicBezTo>
                    <a:pt x="1438" y="384"/>
                    <a:pt x="1446" y="394"/>
                    <a:pt x="1452" y="403"/>
                  </a:cubicBezTo>
                  <a:cubicBezTo>
                    <a:pt x="1453" y="404"/>
                    <a:pt x="1448" y="400"/>
                    <a:pt x="1452" y="404"/>
                  </a:cubicBezTo>
                  <a:cubicBezTo>
                    <a:pt x="1451" y="406"/>
                    <a:pt x="1444" y="397"/>
                    <a:pt x="1438" y="391"/>
                  </a:cubicBezTo>
                  <a:cubicBezTo>
                    <a:pt x="1440" y="393"/>
                    <a:pt x="1444" y="398"/>
                    <a:pt x="1447" y="402"/>
                  </a:cubicBezTo>
                  <a:cubicBezTo>
                    <a:pt x="1451" y="406"/>
                    <a:pt x="1454" y="410"/>
                    <a:pt x="1453" y="411"/>
                  </a:cubicBezTo>
                  <a:cubicBezTo>
                    <a:pt x="1447" y="404"/>
                    <a:pt x="1444" y="401"/>
                    <a:pt x="1444" y="400"/>
                  </a:cubicBezTo>
                  <a:cubicBezTo>
                    <a:pt x="1443" y="399"/>
                    <a:pt x="1444" y="402"/>
                    <a:pt x="1446" y="405"/>
                  </a:cubicBezTo>
                  <a:cubicBezTo>
                    <a:pt x="1439" y="396"/>
                    <a:pt x="1434" y="391"/>
                    <a:pt x="1430" y="387"/>
                  </a:cubicBezTo>
                  <a:cubicBezTo>
                    <a:pt x="1426" y="383"/>
                    <a:pt x="1423" y="381"/>
                    <a:pt x="1420" y="379"/>
                  </a:cubicBezTo>
                  <a:cubicBezTo>
                    <a:pt x="1414" y="375"/>
                    <a:pt x="1408" y="371"/>
                    <a:pt x="1393" y="356"/>
                  </a:cubicBezTo>
                  <a:cubicBezTo>
                    <a:pt x="1399" y="361"/>
                    <a:pt x="1395" y="351"/>
                    <a:pt x="1401" y="359"/>
                  </a:cubicBezTo>
                  <a:cubicBezTo>
                    <a:pt x="1403" y="361"/>
                    <a:pt x="1403" y="360"/>
                    <a:pt x="1403" y="360"/>
                  </a:cubicBezTo>
                  <a:cubicBezTo>
                    <a:pt x="1402" y="357"/>
                    <a:pt x="1398" y="356"/>
                    <a:pt x="1394" y="351"/>
                  </a:cubicBezTo>
                  <a:cubicBezTo>
                    <a:pt x="1400" y="354"/>
                    <a:pt x="1394" y="347"/>
                    <a:pt x="1404" y="357"/>
                  </a:cubicBezTo>
                  <a:cubicBezTo>
                    <a:pt x="1404" y="355"/>
                    <a:pt x="1398" y="351"/>
                    <a:pt x="1395" y="347"/>
                  </a:cubicBezTo>
                  <a:cubicBezTo>
                    <a:pt x="1401" y="352"/>
                    <a:pt x="1393" y="343"/>
                    <a:pt x="1398" y="347"/>
                  </a:cubicBezTo>
                  <a:cubicBezTo>
                    <a:pt x="1396" y="344"/>
                    <a:pt x="1387" y="337"/>
                    <a:pt x="1386" y="335"/>
                  </a:cubicBezTo>
                  <a:cubicBezTo>
                    <a:pt x="1382" y="335"/>
                    <a:pt x="1376" y="330"/>
                    <a:pt x="1370" y="329"/>
                  </a:cubicBezTo>
                  <a:cubicBezTo>
                    <a:pt x="1364" y="322"/>
                    <a:pt x="1349" y="311"/>
                    <a:pt x="1343" y="305"/>
                  </a:cubicBezTo>
                  <a:cubicBezTo>
                    <a:pt x="1347" y="305"/>
                    <a:pt x="1349" y="311"/>
                    <a:pt x="1360" y="319"/>
                  </a:cubicBezTo>
                  <a:cubicBezTo>
                    <a:pt x="1358" y="317"/>
                    <a:pt x="1356" y="314"/>
                    <a:pt x="1353" y="311"/>
                  </a:cubicBezTo>
                  <a:cubicBezTo>
                    <a:pt x="1361" y="317"/>
                    <a:pt x="1361" y="319"/>
                    <a:pt x="1370" y="326"/>
                  </a:cubicBezTo>
                  <a:cubicBezTo>
                    <a:pt x="1371" y="325"/>
                    <a:pt x="1371" y="325"/>
                    <a:pt x="1371" y="325"/>
                  </a:cubicBezTo>
                  <a:cubicBezTo>
                    <a:pt x="1371" y="325"/>
                    <a:pt x="1362" y="318"/>
                    <a:pt x="1358" y="314"/>
                  </a:cubicBezTo>
                  <a:cubicBezTo>
                    <a:pt x="1366" y="319"/>
                    <a:pt x="1371" y="325"/>
                    <a:pt x="1371" y="322"/>
                  </a:cubicBezTo>
                  <a:cubicBezTo>
                    <a:pt x="1373" y="324"/>
                    <a:pt x="1374" y="325"/>
                    <a:pt x="1376" y="327"/>
                  </a:cubicBezTo>
                  <a:cubicBezTo>
                    <a:pt x="1378" y="327"/>
                    <a:pt x="1375" y="325"/>
                    <a:pt x="1371" y="322"/>
                  </a:cubicBezTo>
                  <a:cubicBezTo>
                    <a:pt x="1368" y="319"/>
                    <a:pt x="1364" y="316"/>
                    <a:pt x="1367" y="316"/>
                  </a:cubicBezTo>
                  <a:cubicBezTo>
                    <a:pt x="1361" y="312"/>
                    <a:pt x="1365" y="317"/>
                    <a:pt x="1364" y="317"/>
                  </a:cubicBezTo>
                  <a:cubicBezTo>
                    <a:pt x="1361" y="314"/>
                    <a:pt x="1348" y="304"/>
                    <a:pt x="1356" y="311"/>
                  </a:cubicBezTo>
                  <a:cubicBezTo>
                    <a:pt x="1355" y="311"/>
                    <a:pt x="1350" y="306"/>
                    <a:pt x="1346" y="304"/>
                  </a:cubicBezTo>
                  <a:cubicBezTo>
                    <a:pt x="1346" y="303"/>
                    <a:pt x="1356" y="309"/>
                    <a:pt x="1349" y="303"/>
                  </a:cubicBezTo>
                  <a:cubicBezTo>
                    <a:pt x="1355" y="306"/>
                    <a:pt x="1362" y="312"/>
                    <a:pt x="1369" y="318"/>
                  </a:cubicBezTo>
                  <a:cubicBezTo>
                    <a:pt x="1376" y="324"/>
                    <a:pt x="1382" y="330"/>
                    <a:pt x="1387" y="332"/>
                  </a:cubicBezTo>
                  <a:cubicBezTo>
                    <a:pt x="1395" y="339"/>
                    <a:pt x="1388" y="336"/>
                    <a:pt x="1393" y="341"/>
                  </a:cubicBezTo>
                  <a:cubicBezTo>
                    <a:pt x="1397" y="344"/>
                    <a:pt x="1393" y="339"/>
                    <a:pt x="1394" y="339"/>
                  </a:cubicBezTo>
                  <a:cubicBezTo>
                    <a:pt x="1397" y="343"/>
                    <a:pt x="1405" y="350"/>
                    <a:pt x="1408" y="354"/>
                  </a:cubicBezTo>
                  <a:cubicBezTo>
                    <a:pt x="1405" y="354"/>
                    <a:pt x="1416" y="369"/>
                    <a:pt x="1406" y="361"/>
                  </a:cubicBezTo>
                  <a:cubicBezTo>
                    <a:pt x="1412" y="368"/>
                    <a:pt x="1423" y="378"/>
                    <a:pt x="1427" y="382"/>
                  </a:cubicBezTo>
                  <a:cubicBezTo>
                    <a:pt x="1427" y="381"/>
                    <a:pt x="1423" y="377"/>
                    <a:pt x="1420" y="374"/>
                  </a:cubicBezTo>
                  <a:cubicBezTo>
                    <a:pt x="1417" y="371"/>
                    <a:pt x="1414" y="368"/>
                    <a:pt x="1416" y="368"/>
                  </a:cubicBezTo>
                  <a:cubicBezTo>
                    <a:pt x="1424" y="377"/>
                    <a:pt x="1427" y="380"/>
                    <a:pt x="1434" y="387"/>
                  </a:cubicBezTo>
                  <a:cubicBezTo>
                    <a:pt x="1433" y="384"/>
                    <a:pt x="1421" y="373"/>
                    <a:pt x="1416" y="367"/>
                  </a:cubicBezTo>
                  <a:cubicBezTo>
                    <a:pt x="1412" y="361"/>
                    <a:pt x="1418" y="365"/>
                    <a:pt x="1417" y="363"/>
                  </a:cubicBezTo>
                  <a:cubicBezTo>
                    <a:pt x="1417" y="361"/>
                    <a:pt x="1425" y="371"/>
                    <a:pt x="1429" y="374"/>
                  </a:cubicBezTo>
                  <a:cubicBezTo>
                    <a:pt x="1428" y="371"/>
                    <a:pt x="1426" y="368"/>
                    <a:pt x="1434" y="377"/>
                  </a:cubicBezTo>
                  <a:close/>
                  <a:moveTo>
                    <a:pt x="1514" y="497"/>
                  </a:moveTo>
                  <a:cubicBezTo>
                    <a:pt x="1517" y="503"/>
                    <a:pt x="1507" y="490"/>
                    <a:pt x="1507" y="492"/>
                  </a:cubicBezTo>
                  <a:cubicBezTo>
                    <a:pt x="1504" y="485"/>
                    <a:pt x="1502" y="484"/>
                    <a:pt x="1496" y="476"/>
                  </a:cubicBezTo>
                  <a:cubicBezTo>
                    <a:pt x="1496" y="474"/>
                    <a:pt x="1498" y="477"/>
                    <a:pt x="1500" y="480"/>
                  </a:cubicBezTo>
                  <a:cubicBezTo>
                    <a:pt x="1498" y="477"/>
                    <a:pt x="1494" y="471"/>
                    <a:pt x="1491" y="467"/>
                  </a:cubicBezTo>
                  <a:cubicBezTo>
                    <a:pt x="1487" y="463"/>
                    <a:pt x="1484" y="460"/>
                    <a:pt x="1484" y="461"/>
                  </a:cubicBezTo>
                  <a:cubicBezTo>
                    <a:pt x="1477" y="451"/>
                    <a:pt x="1483" y="460"/>
                    <a:pt x="1483" y="457"/>
                  </a:cubicBezTo>
                  <a:cubicBezTo>
                    <a:pt x="1478" y="451"/>
                    <a:pt x="1476" y="449"/>
                    <a:pt x="1473" y="448"/>
                  </a:cubicBezTo>
                  <a:cubicBezTo>
                    <a:pt x="1471" y="446"/>
                    <a:pt x="1469" y="444"/>
                    <a:pt x="1464" y="437"/>
                  </a:cubicBezTo>
                  <a:cubicBezTo>
                    <a:pt x="1464" y="435"/>
                    <a:pt x="1469" y="439"/>
                    <a:pt x="1475" y="447"/>
                  </a:cubicBezTo>
                  <a:cubicBezTo>
                    <a:pt x="1475" y="446"/>
                    <a:pt x="1471" y="441"/>
                    <a:pt x="1471" y="441"/>
                  </a:cubicBezTo>
                  <a:cubicBezTo>
                    <a:pt x="1469" y="440"/>
                    <a:pt x="1463" y="432"/>
                    <a:pt x="1462" y="433"/>
                  </a:cubicBezTo>
                  <a:cubicBezTo>
                    <a:pt x="1457" y="425"/>
                    <a:pt x="1465" y="433"/>
                    <a:pt x="1468" y="435"/>
                  </a:cubicBezTo>
                  <a:cubicBezTo>
                    <a:pt x="1466" y="431"/>
                    <a:pt x="1462" y="429"/>
                    <a:pt x="1460" y="424"/>
                  </a:cubicBezTo>
                  <a:cubicBezTo>
                    <a:pt x="1461" y="423"/>
                    <a:pt x="1467" y="430"/>
                    <a:pt x="1470" y="436"/>
                  </a:cubicBezTo>
                  <a:cubicBezTo>
                    <a:pt x="1473" y="440"/>
                    <a:pt x="1473" y="436"/>
                    <a:pt x="1479" y="445"/>
                  </a:cubicBezTo>
                  <a:cubicBezTo>
                    <a:pt x="1477" y="442"/>
                    <a:pt x="1477" y="440"/>
                    <a:pt x="1478" y="440"/>
                  </a:cubicBezTo>
                  <a:cubicBezTo>
                    <a:pt x="1482" y="446"/>
                    <a:pt x="1492" y="457"/>
                    <a:pt x="1489" y="457"/>
                  </a:cubicBezTo>
                  <a:cubicBezTo>
                    <a:pt x="1495" y="463"/>
                    <a:pt x="1495" y="463"/>
                    <a:pt x="1495" y="463"/>
                  </a:cubicBezTo>
                  <a:cubicBezTo>
                    <a:pt x="1491" y="457"/>
                    <a:pt x="1484" y="446"/>
                    <a:pt x="1476" y="436"/>
                  </a:cubicBezTo>
                  <a:cubicBezTo>
                    <a:pt x="1478" y="436"/>
                    <a:pt x="1476" y="433"/>
                    <a:pt x="1471" y="427"/>
                  </a:cubicBezTo>
                  <a:cubicBezTo>
                    <a:pt x="1472" y="427"/>
                    <a:pt x="1475" y="430"/>
                    <a:pt x="1476" y="430"/>
                  </a:cubicBezTo>
                  <a:cubicBezTo>
                    <a:pt x="1469" y="419"/>
                    <a:pt x="1465" y="420"/>
                    <a:pt x="1462" y="418"/>
                  </a:cubicBezTo>
                  <a:cubicBezTo>
                    <a:pt x="1459" y="415"/>
                    <a:pt x="1456" y="411"/>
                    <a:pt x="1454" y="408"/>
                  </a:cubicBezTo>
                  <a:cubicBezTo>
                    <a:pt x="1457" y="412"/>
                    <a:pt x="1459" y="412"/>
                    <a:pt x="1458" y="410"/>
                  </a:cubicBezTo>
                  <a:cubicBezTo>
                    <a:pt x="1458" y="408"/>
                    <a:pt x="1454" y="403"/>
                    <a:pt x="1448" y="397"/>
                  </a:cubicBezTo>
                  <a:cubicBezTo>
                    <a:pt x="1449" y="394"/>
                    <a:pt x="1449" y="394"/>
                    <a:pt x="1449" y="394"/>
                  </a:cubicBezTo>
                  <a:cubicBezTo>
                    <a:pt x="1453" y="398"/>
                    <a:pt x="1460" y="408"/>
                    <a:pt x="1460" y="406"/>
                  </a:cubicBezTo>
                  <a:cubicBezTo>
                    <a:pt x="1466" y="413"/>
                    <a:pt x="1458" y="407"/>
                    <a:pt x="1464" y="413"/>
                  </a:cubicBezTo>
                  <a:cubicBezTo>
                    <a:pt x="1466" y="416"/>
                    <a:pt x="1467" y="415"/>
                    <a:pt x="1464" y="412"/>
                  </a:cubicBezTo>
                  <a:cubicBezTo>
                    <a:pt x="1467" y="413"/>
                    <a:pt x="1471" y="420"/>
                    <a:pt x="1477" y="427"/>
                  </a:cubicBezTo>
                  <a:cubicBezTo>
                    <a:pt x="1477" y="429"/>
                    <a:pt x="1475" y="427"/>
                    <a:pt x="1474" y="427"/>
                  </a:cubicBezTo>
                  <a:cubicBezTo>
                    <a:pt x="1478" y="431"/>
                    <a:pt x="1484" y="437"/>
                    <a:pt x="1488" y="444"/>
                  </a:cubicBezTo>
                  <a:cubicBezTo>
                    <a:pt x="1484" y="440"/>
                    <a:pt x="1482" y="438"/>
                    <a:pt x="1478" y="433"/>
                  </a:cubicBezTo>
                  <a:cubicBezTo>
                    <a:pt x="1478" y="434"/>
                    <a:pt x="1482" y="440"/>
                    <a:pt x="1486" y="445"/>
                  </a:cubicBezTo>
                  <a:cubicBezTo>
                    <a:pt x="1490" y="451"/>
                    <a:pt x="1493" y="456"/>
                    <a:pt x="1492" y="456"/>
                  </a:cubicBezTo>
                  <a:cubicBezTo>
                    <a:pt x="1495" y="460"/>
                    <a:pt x="1496" y="459"/>
                    <a:pt x="1497" y="459"/>
                  </a:cubicBezTo>
                  <a:cubicBezTo>
                    <a:pt x="1497" y="457"/>
                    <a:pt x="1495" y="456"/>
                    <a:pt x="1492" y="451"/>
                  </a:cubicBezTo>
                  <a:cubicBezTo>
                    <a:pt x="1494" y="452"/>
                    <a:pt x="1498" y="457"/>
                    <a:pt x="1495" y="451"/>
                  </a:cubicBezTo>
                  <a:cubicBezTo>
                    <a:pt x="1503" y="463"/>
                    <a:pt x="1508" y="468"/>
                    <a:pt x="1509" y="467"/>
                  </a:cubicBezTo>
                  <a:cubicBezTo>
                    <a:pt x="1502" y="456"/>
                    <a:pt x="1511" y="472"/>
                    <a:pt x="1501" y="457"/>
                  </a:cubicBezTo>
                  <a:cubicBezTo>
                    <a:pt x="1502" y="456"/>
                    <a:pt x="1502" y="456"/>
                    <a:pt x="1502" y="456"/>
                  </a:cubicBezTo>
                  <a:cubicBezTo>
                    <a:pt x="1505" y="459"/>
                    <a:pt x="1509" y="465"/>
                    <a:pt x="1512" y="470"/>
                  </a:cubicBezTo>
                  <a:cubicBezTo>
                    <a:pt x="1515" y="475"/>
                    <a:pt x="1518" y="478"/>
                    <a:pt x="1518" y="477"/>
                  </a:cubicBezTo>
                  <a:cubicBezTo>
                    <a:pt x="1522" y="483"/>
                    <a:pt x="1523" y="486"/>
                    <a:pt x="1526" y="492"/>
                  </a:cubicBezTo>
                  <a:cubicBezTo>
                    <a:pt x="1522" y="485"/>
                    <a:pt x="1520" y="484"/>
                    <a:pt x="1521" y="487"/>
                  </a:cubicBezTo>
                  <a:cubicBezTo>
                    <a:pt x="1522" y="489"/>
                    <a:pt x="1524" y="494"/>
                    <a:pt x="1528" y="500"/>
                  </a:cubicBezTo>
                  <a:cubicBezTo>
                    <a:pt x="1527" y="500"/>
                    <a:pt x="1529" y="507"/>
                    <a:pt x="1523" y="497"/>
                  </a:cubicBezTo>
                  <a:cubicBezTo>
                    <a:pt x="1524" y="500"/>
                    <a:pt x="1527" y="503"/>
                    <a:pt x="1530" y="508"/>
                  </a:cubicBezTo>
                  <a:cubicBezTo>
                    <a:pt x="1532" y="511"/>
                    <a:pt x="1531" y="508"/>
                    <a:pt x="1533" y="509"/>
                  </a:cubicBezTo>
                  <a:cubicBezTo>
                    <a:pt x="1542" y="524"/>
                    <a:pt x="1535" y="518"/>
                    <a:pt x="1531" y="514"/>
                  </a:cubicBezTo>
                  <a:cubicBezTo>
                    <a:pt x="1534" y="525"/>
                    <a:pt x="1544" y="536"/>
                    <a:pt x="1549" y="549"/>
                  </a:cubicBezTo>
                  <a:cubicBezTo>
                    <a:pt x="1545" y="538"/>
                    <a:pt x="1550" y="545"/>
                    <a:pt x="1548" y="540"/>
                  </a:cubicBezTo>
                  <a:cubicBezTo>
                    <a:pt x="1552" y="549"/>
                    <a:pt x="1553" y="555"/>
                    <a:pt x="1561" y="568"/>
                  </a:cubicBezTo>
                  <a:cubicBezTo>
                    <a:pt x="1557" y="563"/>
                    <a:pt x="1555" y="559"/>
                    <a:pt x="1558" y="568"/>
                  </a:cubicBezTo>
                  <a:cubicBezTo>
                    <a:pt x="1552" y="555"/>
                    <a:pt x="1548" y="548"/>
                    <a:pt x="1545" y="542"/>
                  </a:cubicBezTo>
                  <a:cubicBezTo>
                    <a:pt x="1541" y="537"/>
                    <a:pt x="1539" y="533"/>
                    <a:pt x="1534" y="526"/>
                  </a:cubicBezTo>
                  <a:cubicBezTo>
                    <a:pt x="1534" y="523"/>
                    <a:pt x="1537" y="529"/>
                    <a:pt x="1539" y="533"/>
                  </a:cubicBezTo>
                  <a:cubicBezTo>
                    <a:pt x="1539" y="531"/>
                    <a:pt x="1530" y="516"/>
                    <a:pt x="1532" y="523"/>
                  </a:cubicBezTo>
                  <a:cubicBezTo>
                    <a:pt x="1529" y="518"/>
                    <a:pt x="1526" y="513"/>
                    <a:pt x="1524" y="509"/>
                  </a:cubicBezTo>
                  <a:cubicBezTo>
                    <a:pt x="1525" y="508"/>
                    <a:pt x="1529" y="515"/>
                    <a:pt x="1531" y="518"/>
                  </a:cubicBezTo>
                  <a:cubicBezTo>
                    <a:pt x="1531" y="515"/>
                    <a:pt x="1526" y="510"/>
                    <a:pt x="1523" y="504"/>
                  </a:cubicBezTo>
                  <a:cubicBezTo>
                    <a:pt x="1524" y="503"/>
                    <a:pt x="1520" y="499"/>
                    <a:pt x="1524" y="502"/>
                  </a:cubicBezTo>
                  <a:cubicBezTo>
                    <a:pt x="1520" y="497"/>
                    <a:pt x="1520" y="497"/>
                    <a:pt x="1520" y="497"/>
                  </a:cubicBezTo>
                  <a:cubicBezTo>
                    <a:pt x="1519" y="496"/>
                    <a:pt x="1517" y="495"/>
                    <a:pt x="1512" y="488"/>
                  </a:cubicBezTo>
                  <a:cubicBezTo>
                    <a:pt x="1514" y="493"/>
                    <a:pt x="1522" y="502"/>
                    <a:pt x="1520" y="503"/>
                  </a:cubicBezTo>
                  <a:cubicBezTo>
                    <a:pt x="1515" y="495"/>
                    <a:pt x="1512" y="491"/>
                    <a:pt x="1510" y="488"/>
                  </a:cubicBezTo>
                  <a:cubicBezTo>
                    <a:pt x="1507" y="484"/>
                    <a:pt x="1506" y="482"/>
                    <a:pt x="1504" y="478"/>
                  </a:cubicBezTo>
                  <a:cubicBezTo>
                    <a:pt x="1503" y="477"/>
                    <a:pt x="1502" y="478"/>
                    <a:pt x="1501" y="479"/>
                  </a:cubicBezTo>
                  <a:cubicBezTo>
                    <a:pt x="1502" y="480"/>
                    <a:pt x="1507" y="487"/>
                    <a:pt x="1507" y="485"/>
                  </a:cubicBezTo>
                  <a:cubicBezTo>
                    <a:pt x="1512" y="492"/>
                    <a:pt x="1510" y="491"/>
                    <a:pt x="1512" y="495"/>
                  </a:cubicBezTo>
                  <a:cubicBezTo>
                    <a:pt x="1513" y="497"/>
                    <a:pt x="1513" y="497"/>
                    <a:pt x="1514" y="497"/>
                  </a:cubicBezTo>
                  <a:close/>
                  <a:moveTo>
                    <a:pt x="1185" y="196"/>
                  </a:moveTo>
                  <a:cubicBezTo>
                    <a:pt x="1185" y="198"/>
                    <a:pt x="1185" y="198"/>
                    <a:pt x="1185" y="198"/>
                  </a:cubicBezTo>
                  <a:cubicBezTo>
                    <a:pt x="1177" y="195"/>
                    <a:pt x="1169" y="191"/>
                    <a:pt x="1170" y="190"/>
                  </a:cubicBezTo>
                  <a:cubicBezTo>
                    <a:pt x="1179" y="194"/>
                    <a:pt x="1178" y="193"/>
                    <a:pt x="1185" y="196"/>
                  </a:cubicBezTo>
                  <a:close/>
                  <a:moveTo>
                    <a:pt x="1465" y="409"/>
                  </a:moveTo>
                  <a:cubicBezTo>
                    <a:pt x="1466" y="413"/>
                    <a:pt x="1457" y="402"/>
                    <a:pt x="1454" y="398"/>
                  </a:cubicBezTo>
                  <a:cubicBezTo>
                    <a:pt x="1456" y="398"/>
                    <a:pt x="1461" y="403"/>
                    <a:pt x="1465" y="409"/>
                  </a:cubicBezTo>
                  <a:close/>
                  <a:moveTo>
                    <a:pt x="1203" y="207"/>
                  </a:moveTo>
                  <a:cubicBezTo>
                    <a:pt x="1217" y="215"/>
                    <a:pt x="1221" y="218"/>
                    <a:pt x="1222" y="220"/>
                  </a:cubicBezTo>
                  <a:cubicBezTo>
                    <a:pt x="1223" y="222"/>
                    <a:pt x="1222" y="222"/>
                    <a:pt x="1224" y="225"/>
                  </a:cubicBezTo>
                  <a:cubicBezTo>
                    <a:pt x="1211" y="218"/>
                    <a:pt x="1205" y="216"/>
                    <a:pt x="1207" y="219"/>
                  </a:cubicBezTo>
                  <a:cubicBezTo>
                    <a:pt x="1201" y="217"/>
                    <a:pt x="1200" y="217"/>
                    <a:pt x="1195" y="214"/>
                  </a:cubicBezTo>
                  <a:cubicBezTo>
                    <a:pt x="1197" y="213"/>
                    <a:pt x="1193" y="208"/>
                    <a:pt x="1197" y="208"/>
                  </a:cubicBezTo>
                  <a:cubicBezTo>
                    <a:pt x="1190" y="204"/>
                    <a:pt x="1186" y="203"/>
                    <a:pt x="1177" y="199"/>
                  </a:cubicBezTo>
                  <a:cubicBezTo>
                    <a:pt x="1179" y="198"/>
                    <a:pt x="1187" y="202"/>
                    <a:pt x="1193" y="205"/>
                  </a:cubicBezTo>
                  <a:cubicBezTo>
                    <a:pt x="1200" y="207"/>
                    <a:pt x="1205" y="210"/>
                    <a:pt x="1203" y="207"/>
                  </a:cubicBezTo>
                  <a:close/>
                  <a:moveTo>
                    <a:pt x="1140" y="181"/>
                  </a:moveTo>
                  <a:cubicBezTo>
                    <a:pt x="1138" y="180"/>
                    <a:pt x="1143" y="182"/>
                    <a:pt x="1150" y="186"/>
                  </a:cubicBezTo>
                  <a:cubicBezTo>
                    <a:pt x="1156" y="189"/>
                    <a:pt x="1165" y="193"/>
                    <a:pt x="1168" y="195"/>
                  </a:cubicBezTo>
                  <a:cubicBezTo>
                    <a:pt x="1159" y="190"/>
                    <a:pt x="1147" y="186"/>
                    <a:pt x="1150" y="190"/>
                  </a:cubicBezTo>
                  <a:cubicBezTo>
                    <a:pt x="1139" y="186"/>
                    <a:pt x="1136" y="184"/>
                    <a:pt x="1126" y="180"/>
                  </a:cubicBezTo>
                  <a:cubicBezTo>
                    <a:pt x="1123" y="179"/>
                    <a:pt x="1127" y="180"/>
                    <a:pt x="1131" y="182"/>
                  </a:cubicBezTo>
                  <a:cubicBezTo>
                    <a:pt x="1136" y="184"/>
                    <a:pt x="1142" y="186"/>
                    <a:pt x="1144" y="186"/>
                  </a:cubicBezTo>
                  <a:cubicBezTo>
                    <a:pt x="1137" y="182"/>
                    <a:pt x="1148" y="185"/>
                    <a:pt x="1140" y="181"/>
                  </a:cubicBezTo>
                  <a:close/>
                  <a:moveTo>
                    <a:pt x="1232" y="228"/>
                  </a:moveTo>
                  <a:cubicBezTo>
                    <a:pt x="1234" y="228"/>
                    <a:pt x="1235" y="228"/>
                    <a:pt x="1235" y="228"/>
                  </a:cubicBezTo>
                  <a:cubicBezTo>
                    <a:pt x="1243" y="232"/>
                    <a:pt x="1252" y="237"/>
                    <a:pt x="1252" y="238"/>
                  </a:cubicBezTo>
                  <a:cubicBezTo>
                    <a:pt x="1256" y="240"/>
                    <a:pt x="1258" y="240"/>
                    <a:pt x="1260" y="241"/>
                  </a:cubicBezTo>
                  <a:cubicBezTo>
                    <a:pt x="1253" y="237"/>
                    <a:pt x="1246" y="233"/>
                    <a:pt x="1238" y="228"/>
                  </a:cubicBezTo>
                  <a:cubicBezTo>
                    <a:pt x="1241" y="229"/>
                    <a:pt x="1249" y="233"/>
                    <a:pt x="1257" y="238"/>
                  </a:cubicBezTo>
                  <a:cubicBezTo>
                    <a:pt x="1264" y="242"/>
                    <a:pt x="1271" y="247"/>
                    <a:pt x="1272" y="248"/>
                  </a:cubicBezTo>
                  <a:cubicBezTo>
                    <a:pt x="1275" y="250"/>
                    <a:pt x="1292" y="260"/>
                    <a:pt x="1285" y="255"/>
                  </a:cubicBezTo>
                  <a:cubicBezTo>
                    <a:pt x="1291" y="256"/>
                    <a:pt x="1295" y="262"/>
                    <a:pt x="1302" y="266"/>
                  </a:cubicBezTo>
                  <a:cubicBezTo>
                    <a:pt x="1304" y="266"/>
                    <a:pt x="1310" y="271"/>
                    <a:pt x="1321" y="277"/>
                  </a:cubicBezTo>
                  <a:cubicBezTo>
                    <a:pt x="1316" y="277"/>
                    <a:pt x="1328" y="286"/>
                    <a:pt x="1333" y="291"/>
                  </a:cubicBezTo>
                  <a:cubicBezTo>
                    <a:pt x="1331" y="292"/>
                    <a:pt x="1333" y="293"/>
                    <a:pt x="1328" y="291"/>
                  </a:cubicBezTo>
                  <a:cubicBezTo>
                    <a:pt x="1323" y="287"/>
                    <a:pt x="1322" y="286"/>
                    <a:pt x="1317" y="283"/>
                  </a:cubicBezTo>
                  <a:cubicBezTo>
                    <a:pt x="1317" y="281"/>
                    <a:pt x="1320" y="283"/>
                    <a:pt x="1320" y="283"/>
                  </a:cubicBezTo>
                  <a:cubicBezTo>
                    <a:pt x="1313" y="278"/>
                    <a:pt x="1312" y="278"/>
                    <a:pt x="1309" y="275"/>
                  </a:cubicBezTo>
                  <a:cubicBezTo>
                    <a:pt x="1304" y="272"/>
                    <a:pt x="1304" y="273"/>
                    <a:pt x="1306" y="277"/>
                  </a:cubicBezTo>
                  <a:cubicBezTo>
                    <a:pt x="1318" y="284"/>
                    <a:pt x="1321" y="287"/>
                    <a:pt x="1333" y="296"/>
                  </a:cubicBezTo>
                  <a:cubicBezTo>
                    <a:pt x="1332" y="296"/>
                    <a:pt x="1332" y="297"/>
                    <a:pt x="1335" y="299"/>
                  </a:cubicBezTo>
                  <a:cubicBezTo>
                    <a:pt x="1334" y="300"/>
                    <a:pt x="1321" y="289"/>
                    <a:pt x="1322" y="291"/>
                  </a:cubicBezTo>
                  <a:cubicBezTo>
                    <a:pt x="1317" y="287"/>
                    <a:pt x="1319" y="288"/>
                    <a:pt x="1309" y="281"/>
                  </a:cubicBezTo>
                  <a:cubicBezTo>
                    <a:pt x="1313" y="285"/>
                    <a:pt x="1306" y="282"/>
                    <a:pt x="1298" y="276"/>
                  </a:cubicBezTo>
                  <a:cubicBezTo>
                    <a:pt x="1311" y="287"/>
                    <a:pt x="1317" y="290"/>
                    <a:pt x="1327" y="296"/>
                  </a:cubicBezTo>
                  <a:cubicBezTo>
                    <a:pt x="1326" y="296"/>
                    <a:pt x="1327" y="298"/>
                    <a:pt x="1332" y="302"/>
                  </a:cubicBezTo>
                  <a:cubicBezTo>
                    <a:pt x="1335" y="304"/>
                    <a:pt x="1334" y="302"/>
                    <a:pt x="1335" y="302"/>
                  </a:cubicBezTo>
                  <a:cubicBezTo>
                    <a:pt x="1337" y="304"/>
                    <a:pt x="1340" y="307"/>
                    <a:pt x="1345" y="310"/>
                  </a:cubicBezTo>
                  <a:cubicBezTo>
                    <a:pt x="1345" y="312"/>
                    <a:pt x="1339" y="309"/>
                    <a:pt x="1332" y="303"/>
                  </a:cubicBezTo>
                  <a:cubicBezTo>
                    <a:pt x="1324" y="298"/>
                    <a:pt x="1316" y="291"/>
                    <a:pt x="1311" y="287"/>
                  </a:cubicBezTo>
                  <a:cubicBezTo>
                    <a:pt x="1300" y="279"/>
                    <a:pt x="1294" y="278"/>
                    <a:pt x="1287" y="271"/>
                  </a:cubicBezTo>
                  <a:cubicBezTo>
                    <a:pt x="1286" y="271"/>
                    <a:pt x="1282" y="269"/>
                    <a:pt x="1279" y="269"/>
                  </a:cubicBezTo>
                  <a:cubicBezTo>
                    <a:pt x="1270" y="261"/>
                    <a:pt x="1269" y="260"/>
                    <a:pt x="1266" y="254"/>
                  </a:cubicBezTo>
                  <a:cubicBezTo>
                    <a:pt x="1277" y="260"/>
                    <a:pt x="1273" y="260"/>
                    <a:pt x="1276" y="263"/>
                  </a:cubicBezTo>
                  <a:cubicBezTo>
                    <a:pt x="1280" y="266"/>
                    <a:pt x="1278" y="262"/>
                    <a:pt x="1282" y="265"/>
                  </a:cubicBezTo>
                  <a:cubicBezTo>
                    <a:pt x="1291" y="270"/>
                    <a:pt x="1286" y="269"/>
                    <a:pt x="1285" y="268"/>
                  </a:cubicBezTo>
                  <a:cubicBezTo>
                    <a:pt x="1287" y="270"/>
                    <a:pt x="1291" y="272"/>
                    <a:pt x="1295" y="275"/>
                  </a:cubicBezTo>
                  <a:cubicBezTo>
                    <a:pt x="1293" y="273"/>
                    <a:pt x="1291" y="271"/>
                    <a:pt x="1287" y="269"/>
                  </a:cubicBezTo>
                  <a:cubicBezTo>
                    <a:pt x="1291" y="270"/>
                    <a:pt x="1296" y="272"/>
                    <a:pt x="1304" y="277"/>
                  </a:cubicBezTo>
                  <a:cubicBezTo>
                    <a:pt x="1305" y="276"/>
                    <a:pt x="1299" y="272"/>
                    <a:pt x="1301" y="271"/>
                  </a:cubicBezTo>
                  <a:cubicBezTo>
                    <a:pt x="1296" y="270"/>
                    <a:pt x="1283" y="257"/>
                    <a:pt x="1269" y="250"/>
                  </a:cubicBezTo>
                  <a:cubicBezTo>
                    <a:pt x="1273" y="251"/>
                    <a:pt x="1281" y="257"/>
                    <a:pt x="1285" y="259"/>
                  </a:cubicBezTo>
                  <a:cubicBezTo>
                    <a:pt x="1276" y="252"/>
                    <a:pt x="1270" y="248"/>
                    <a:pt x="1266" y="245"/>
                  </a:cubicBezTo>
                  <a:cubicBezTo>
                    <a:pt x="1266" y="246"/>
                    <a:pt x="1261" y="244"/>
                    <a:pt x="1263" y="246"/>
                  </a:cubicBezTo>
                  <a:cubicBezTo>
                    <a:pt x="1255" y="243"/>
                    <a:pt x="1241" y="235"/>
                    <a:pt x="1229" y="227"/>
                  </a:cubicBezTo>
                  <a:cubicBezTo>
                    <a:pt x="1231" y="227"/>
                    <a:pt x="1243" y="235"/>
                    <a:pt x="1249" y="238"/>
                  </a:cubicBezTo>
                  <a:cubicBezTo>
                    <a:pt x="1252" y="239"/>
                    <a:pt x="1252" y="239"/>
                    <a:pt x="1252" y="239"/>
                  </a:cubicBezTo>
                  <a:cubicBezTo>
                    <a:pt x="1249" y="236"/>
                    <a:pt x="1241" y="233"/>
                    <a:pt x="1232" y="228"/>
                  </a:cubicBezTo>
                  <a:close/>
                  <a:moveTo>
                    <a:pt x="1032" y="160"/>
                  </a:moveTo>
                  <a:cubicBezTo>
                    <a:pt x="1021" y="157"/>
                    <a:pt x="1016" y="156"/>
                    <a:pt x="1012" y="155"/>
                  </a:cubicBezTo>
                  <a:cubicBezTo>
                    <a:pt x="1008" y="154"/>
                    <a:pt x="1005" y="154"/>
                    <a:pt x="995" y="151"/>
                  </a:cubicBezTo>
                  <a:cubicBezTo>
                    <a:pt x="995" y="150"/>
                    <a:pt x="1008" y="153"/>
                    <a:pt x="1013" y="154"/>
                  </a:cubicBezTo>
                  <a:cubicBezTo>
                    <a:pt x="1009" y="152"/>
                    <a:pt x="1013" y="153"/>
                    <a:pt x="1009" y="151"/>
                  </a:cubicBezTo>
                  <a:cubicBezTo>
                    <a:pt x="1003" y="150"/>
                    <a:pt x="995" y="148"/>
                    <a:pt x="988" y="146"/>
                  </a:cubicBezTo>
                  <a:cubicBezTo>
                    <a:pt x="980" y="144"/>
                    <a:pt x="974" y="144"/>
                    <a:pt x="972" y="146"/>
                  </a:cubicBezTo>
                  <a:cubicBezTo>
                    <a:pt x="969" y="145"/>
                    <a:pt x="962" y="144"/>
                    <a:pt x="962" y="143"/>
                  </a:cubicBezTo>
                  <a:cubicBezTo>
                    <a:pt x="973" y="144"/>
                    <a:pt x="968" y="144"/>
                    <a:pt x="967" y="141"/>
                  </a:cubicBezTo>
                  <a:cubicBezTo>
                    <a:pt x="978" y="142"/>
                    <a:pt x="978" y="142"/>
                    <a:pt x="979" y="141"/>
                  </a:cubicBezTo>
                  <a:cubicBezTo>
                    <a:pt x="983" y="142"/>
                    <a:pt x="987" y="142"/>
                    <a:pt x="982" y="141"/>
                  </a:cubicBezTo>
                  <a:cubicBezTo>
                    <a:pt x="991" y="141"/>
                    <a:pt x="997" y="145"/>
                    <a:pt x="999" y="147"/>
                  </a:cubicBezTo>
                  <a:cubicBezTo>
                    <a:pt x="1006" y="147"/>
                    <a:pt x="996" y="144"/>
                    <a:pt x="1001" y="143"/>
                  </a:cubicBezTo>
                  <a:cubicBezTo>
                    <a:pt x="1010" y="144"/>
                    <a:pt x="1012" y="148"/>
                    <a:pt x="1017" y="148"/>
                  </a:cubicBezTo>
                  <a:cubicBezTo>
                    <a:pt x="1024" y="150"/>
                    <a:pt x="1021" y="149"/>
                    <a:pt x="1017" y="149"/>
                  </a:cubicBezTo>
                  <a:cubicBezTo>
                    <a:pt x="1013" y="148"/>
                    <a:pt x="1007" y="147"/>
                    <a:pt x="1008" y="147"/>
                  </a:cubicBezTo>
                  <a:cubicBezTo>
                    <a:pt x="1019" y="150"/>
                    <a:pt x="1019" y="152"/>
                    <a:pt x="1028" y="154"/>
                  </a:cubicBezTo>
                  <a:cubicBezTo>
                    <a:pt x="1016" y="154"/>
                    <a:pt x="1023" y="154"/>
                    <a:pt x="1032" y="160"/>
                  </a:cubicBezTo>
                  <a:close/>
                  <a:moveTo>
                    <a:pt x="1084" y="170"/>
                  </a:moveTo>
                  <a:cubicBezTo>
                    <a:pt x="1079" y="167"/>
                    <a:pt x="1084" y="169"/>
                    <a:pt x="1084" y="168"/>
                  </a:cubicBezTo>
                  <a:cubicBezTo>
                    <a:pt x="1076" y="166"/>
                    <a:pt x="1063" y="163"/>
                    <a:pt x="1062" y="161"/>
                  </a:cubicBezTo>
                  <a:cubicBezTo>
                    <a:pt x="1071" y="164"/>
                    <a:pt x="1073" y="163"/>
                    <a:pt x="1080" y="165"/>
                  </a:cubicBezTo>
                  <a:cubicBezTo>
                    <a:pt x="1092" y="169"/>
                    <a:pt x="1071" y="163"/>
                    <a:pt x="1074" y="165"/>
                  </a:cubicBezTo>
                  <a:cubicBezTo>
                    <a:pt x="1080" y="167"/>
                    <a:pt x="1089" y="168"/>
                    <a:pt x="1092" y="168"/>
                  </a:cubicBezTo>
                  <a:cubicBezTo>
                    <a:pt x="1090" y="166"/>
                    <a:pt x="1086" y="166"/>
                    <a:pt x="1080" y="164"/>
                  </a:cubicBezTo>
                  <a:cubicBezTo>
                    <a:pt x="1074" y="160"/>
                    <a:pt x="1094" y="168"/>
                    <a:pt x="1088" y="164"/>
                  </a:cubicBezTo>
                  <a:cubicBezTo>
                    <a:pt x="1093" y="166"/>
                    <a:pt x="1095" y="167"/>
                    <a:pt x="1101" y="169"/>
                  </a:cubicBezTo>
                  <a:cubicBezTo>
                    <a:pt x="1095" y="170"/>
                    <a:pt x="1103" y="174"/>
                    <a:pt x="1084" y="170"/>
                  </a:cubicBezTo>
                  <a:close/>
                  <a:moveTo>
                    <a:pt x="1548" y="535"/>
                  </a:moveTo>
                  <a:cubicBezTo>
                    <a:pt x="1549" y="538"/>
                    <a:pt x="1554" y="545"/>
                    <a:pt x="1552" y="545"/>
                  </a:cubicBezTo>
                  <a:cubicBezTo>
                    <a:pt x="1546" y="531"/>
                    <a:pt x="1547" y="539"/>
                    <a:pt x="1542" y="529"/>
                  </a:cubicBezTo>
                  <a:cubicBezTo>
                    <a:pt x="1541" y="525"/>
                    <a:pt x="1547" y="536"/>
                    <a:pt x="1548" y="535"/>
                  </a:cubicBezTo>
                  <a:close/>
                  <a:moveTo>
                    <a:pt x="876" y="132"/>
                  </a:moveTo>
                  <a:cubicBezTo>
                    <a:pt x="887" y="132"/>
                    <a:pt x="891" y="135"/>
                    <a:pt x="878" y="135"/>
                  </a:cubicBezTo>
                  <a:lnTo>
                    <a:pt x="876" y="132"/>
                  </a:lnTo>
                  <a:close/>
                  <a:moveTo>
                    <a:pt x="912" y="134"/>
                  </a:moveTo>
                  <a:cubicBezTo>
                    <a:pt x="916" y="134"/>
                    <a:pt x="920" y="135"/>
                    <a:pt x="925" y="135"/>
                  </a:cubicBezTo>
                  <a:cubicBezTo>
                    <a:pt x="922" y="136"/>
                    <a:pt x="915" y="135"/>
                    <a:pt x="909" y="135"/>
                  </a:cubicBezTo>
                  <a:cubicBezTo>
                    <a:pt x="902" y="135"/>
                    <a:pt x="897" y="135"/>
                    <a:pt x="897" y="136"/>
                  </a:cubicBezTo>
                  <a:cubicBezTo>
                    <a:pt x="892" y="135"/>
                    <a:pt x="895" y="135"/>
                    <a:pt x="899" y="134"/>
                  </a:cubicBezTo>
                  <a:cubicBezTo>
                    <a:pt x="904" y="134"/>
                    <a:pt x="910" y="134"/>
                    <a:pt x="912" y="134"/>
                  </a:cubicBezTo>
                  <a:close/>
                  <a:moveTo>
                    <a:pt x="1573" y="586"/>
                  </a:moveTo>
                  <a:cubicBezTo>
                    <a:pt x="1574" y="586"/>
                    <a:pt x="1576" y="595"/>
                    <a:pt x="1580" y="602"/>
                  </a:cubicBezTo>
                  <a:cubicBezTo>
                    <a:pt x="1577" y="598"/>
                    <a:pt x="1579" y="604"/>
                    <a:pt x="1582" y="612"/>
                  </a:cubicBezTo>
                  <a:cubicBezTo>
                    <a:pt x="1584" y="619"/>
                    <a:pt x="1587" y="628"/>
                    <a:pt x="1587" y="630"/>
                  </a:cubicBezTo>
                  <a:cubicBezTo>
                    <a:pt x="1586" y="626"/>
                    <a:pt x="1582" y="616"/>
                    <a:pt x="1578" y="608"/>
                  </a:cubicBezTo>
                  <a:cubicBezTo>
                    <a:pt x="1578" y="607"/>
                    <a:pt x="1580" y="610"/>
                    <a:pt x="1581" y="610"/>
                  </a:cubicBezTo>
                  <a:cubicBezTo>
                    <a:pt x="1575" y="596"/>
                    <a:pt x="1577" y="610"/>
                    <a:pt x="1581" y="619"/>
                  </a:cubicBezTo>
                  <a:cubicBezTo>
                    <a:pt x="1577" y="612"/>
                    <a:pt x="1571" y="595"/>
                    <a:pt x="1566" y="586"/>
                  </a:cubicBezTo>
                  <a:cubicBezTo>
                    <a:pt x="1567" y="585"/>
                    <a:pt x="1571" y="595"/>
                    <a:pt x="1575" y="603"/>
                  </a:cubicBezTo>
                  <a:cubicBezTo>
                    <a:pt x="1575" y="601"/>
                    <a:pt x="1568" y="589"/>
                    <a:pt x="1573" y="596"/>
                  </a:cubicBezTo>
                  <a:cubicBezTo>
                    <a:pt x="1571" y="591"/>
                    <a:pt x="1568" y="584"/>
                    <a:pt x="1567" y="584"/>
                  </a:cubicBezTo>
                  <a:cubicBezTo>
                    <a:pt x="1566" y="580"/>
                    <a:pt x="1569" y="583"/>
                    <a:pt x="1575" y="594"/>
                  </a:cubicBezTo>
                  <a:cubicBezTo>
                    <a:pt x="1574" y="591"/>
                    <a:pt x="1575" y="591"/>
                    <a:pt x="1573" y="586"/>
                  </a:cubicBezTo>
                  <a:close/>
                  <a:moveTo>
                    <a:pt x="736" y="147"/>
                  </a:moveTo>
                  <a:cubicBezTo>
                    <a:pt x="749" y="145"/>
                    <a:pt x="743" y="149"/>
                    <a:pt x="754" y="147"/>
                  </a:cubicBezTo>
                  <a:cubicBezTo>
                    <a:pt x="747" y="149"/>
                    <a:pt x="732" y="152"/>
                    <a:pt x="734" y="153"/>
                  </a:cubicBezTo>
                  <a:cubicBezTo>
                    <a:pt x="729" y="154"/>
                    <a:pt x="724" y="155"/>
                    <a:pt x="718" y="156"/>
                  </a:cubicBezTo>
                  <a:cubicBezTo>
                    <a:pt x="719" y="156"/>
                    <a:pt x="717" y="156"/>
                    <a:pt x="715" y="156"/>
                  </a:cubicBezTo>
                  <a:cubicBezTo>
                    <a:pt x="714" y="155"/>
                    <a:pt x="728" y="153"/>
                    <a:pt x="733" y="152"/>
                  </a:cubicBezTo>
                  <a:cubicBezTo>
                    <a:pt x="732" y="152"/>
                    <a:pt x="727" y="153"/>
                    <a:pt x="723" y="153"/>
                  </a:cubicBezTo>
                  <a:cubicBezTo>
                    <a:pt x="736" y="150"/>
                    <a:pt x="735" y="148"/>
                    <a:pt x="736" y="147"/>
                  </a:cubicBezTo>
                  <a:close/>
                  <a:moveTo>
                    <a:pt x="786" y="140"/>
                  </a:moveTo>
                  <a:cubicBezTo>
                    <a:pt x="794" y="137"/>
                    <a:pt x="792" y="142"/>
                    <a:pt x="788" y="143"/>
                  </a:cubicBezTo>
                  <a:cubicBezTo>
                    <a:pt x="779" y="144"/>
                    <a:pt x="782" y="142"/>
                    <a:pt x="781" y="142"/>
                  </a:cubicBezTo>
                  <a:cubicBezTo>
                    <a:pt x="781" y="140"/>
                    <a:pt x="766" y="144"/>
                    <a:pt x="770" y="142"/>
                  </a:cubicBezTo>
                  <a:cubicBezTo>
                    <a:pt x="774" y="141"/>
                    <a:pt x="776" y="141"/>
                    <a:pt x="776" y="140"/>
                  </a:cubicBezTo>
                  <a:cubicBezTo>
                    <a:pt x="780" y="140"/>
                    <a:pt x="793" y="141"/>
                    <a:pt x="786" y="140"/>
                  </a:cubicBezTo>
                  <a:close/>
                  <a:moveTo>
                    <a:pt x="919" y="136"/>
                  </a:moveTo>
                  <a:cubicBezTo>
                    <a:pt x="931" y="137"/>
                    <a:pt x="935" y="139"/>
                    <a:pt x="951" y="140"/>
                  </a:cubicBezTo>
                  <a:cubicBezTo>
                    <a:pt x="956" y="141"/>
                    <a:pt x="957" y="143"/>
                    <a:pt x="953" y="143"/>
                  </a:cubicBezTo>
                  <a:cubicBezTo>
                    <a:pt x="946" y="141"/>
                    <a:pt x="941" y="142"/>
                    <a:pt x="940" y="142"/>
                  </a:cubicBezTo>
                  <a:cubicBezTo>
                    <a:pt x="927" y="141"/>
                    <a:pt x="941" y="142"/>
                    <a:pt x="936" y="140"/>
                  </a:cubicBezTo>
                  <a:cubicBezTo>
                    <a:pt x="932" y="140"/>
                    <a:pt x="927" y="140"/>
                    <a:pt x="928" y="141"/>
                  </a:cubicBezTo>
                  <a:cubicBezTo>
                    <a:pt x="918" y="140"/>
                    <a:pt x="917" y="140"/>
                    <a:pt x="905" y="139"/>
                  </a:cubicBezTo>
                  <a:cubicBezTo>
                    <a:pt x="901" y="139"/>
                    <a:pt x="900" y="137"/>
                    <a:pt x="904" y="137"/>
                  </a:cubicBezTo>
                  <a:cubicBezTo>
                    <a:pt x="913" y="140"/>
                    <a:pt x="914" y="137"/>
                    <a:pt x="919" y="136"/>
                  </a:cubicBezTo>
                  <a:close/>
                  <a:moveTo>
                    <a:pt x="1165" y="195"/>
                  </a:moveTo>
                  <a:cubicBezTo>
                    <a:pt x="1172" y="198"/>
                    <a:pt x="1177" y="201"/>
                    <a:pt x="1183" y="204"/>
                  </a:cubicBezTo>
                  <a:cubicBezTo>
                    <a:pt x="1181" y="204"/>
                    <a:pt x="1176" y="202"/>
                    <a:pt x="1177" y="203"/>
                  </a:cubicBezTo>
                  <a:cubicBezTo>
                    <a:pt x="1169" y="199"/>
                    <a:pt x="1167" y="197"/>
                    <a:pt x="1165" y="195"/>
                  </a:cubicBezTo>
                  <a:close/>
                  <a:moveTo>
                    <a:pt x="1162" y="194"/>
                  </a:moveTo>
                  <a:cubicBezTo>
                    <a:pt x="1160" y="195"/>
                    <a:pt x="1173" y="200"/>
                    <a:pt x="1168" y="200"/>
                  </a:cubicBezTo>
                  <a:cubicBezTo>
                    <a:pt x="1163" y="198"/>
                    <a:pt x="1156" y="195"/>
                    <a:pt x="1156" y="194"/>
                  </a:cubicBezTo>
                  <a:cubicBezTo>
                    <a:pt x="1152" y="192"/>
                    <a:pt x="1154" y="194"/>
                    <a:pt x="1154" y="195"/>
                  </a:cubicBezTo>
                  <a:cubicBezTo>
                    <a:pt x="1154" y="196"/>
                    <a:pt x="1164" y="199"/>
                    <a:pt x="1166" y="201"/>
                  </a:cubicBezTo>
                  <a:cubicBezTo>
                    <a:pt x="1152" y="196"/>
                    <a:pt x="1141" y="191"/>
                    <a:pt x="1124" y="186"/>
                  </a:cubicBezTo>
                  <a:cubicBezTo>
                    <a:pt x="1131" y="186"/>
                    <a:pt x="1125" y="183"/>
                    <a:pt x="1135" y="186"/>
                  </a:cubicBezTo>
                  <a:cubicBezTo>
                    <a:pt x="1134" y="183"/>
                    <a:pt x="1121" y="182"/>
                    <a:pt x="1123" y="180"/>
                  </a:cubicBezTo>
                  <a:cubicBezTo>
                    <a:pt x="1135" y="185"/>
                    <a:pt x="1142" y="187"/>
                    <a:pt x="1148" y="189"/>
                  </a:cubicBezTo>
                  <a:cubicBezTo>
                    <a:pt x="1154" y="191"/>
                    <a:pt x="1159" y="192"/>
                    <a:pt x="1165" y="194"/>
                  </a:cubicBezTo>
                  <a:cubicBezTo>
                    <a:pt x="1165" y="195"/>
                    <a:pt x="1164" y="195"/>
                    <a:pt x="1162" y="194"/>
                  </a:cubicBezTo>
                  <a:close/>
                  <a:moveTo>
                    <a:pt x="724" y="150"/>
                  </a:moveTo>
                  <a:cubicBezTo>
                    <a:pt x="729" y="149"/>
                    <a:pt x="735" y="149"/>
                    <a:pt x="724" y="151"/>
                  </a:cubicBezTo>
                  <a:cubicBezTo>
                    <a:pt x="729" y="150"/>
                    <a:pt x="726" y="151"/>
                    <a:pt x="726" y="152"/>
                  </a:cubicBezTo>
                  <a:cubicBezTo>
                    <a:pt x="718" y="153"/>
                    <a:pt x="711" y="155"/>
                    <a:pt x="707" y="155"/>
                  </a:cubicBezTo>
                  <a:cubicBezTo>
                    <a:pt x="709" y="153"/>
                    <a:pt x="725" y="153"/>
                    <a:pt x="724" y="150"/>
                  </a:cubicBezTo>
                  <a:close/>
                  <a:moveTo>
                    <a:pt x="838" y="137"/>
                  </a:moveTo>
                  <a:cubicBezTo>
                    <a:pt x="843" y="136"/>
                    <a:pt x="857" y="135"/>
                    <a:pt x="863" y="137"/>
                  </a:cubicBezTo>
                  <a:cubicBezTo>
                    <a:pt x="851" y="137"/>
                    <a:pt x="834" y="138"/>
                    <a:pt x="829" y="139"/>
                  </a:cubicBezTo>
                  <a:cubicBezTo>
                    <a:pt x="819" y="140"/>
                    <a:pt x="819" y="139"/>
                    <a:pt x="813" y="139"/>
                  </a:cubicBezTo>
                  <a:cubicBezTo>
                    <a:pt x="814" y="139"/>
                    <a:pt x="815" y="138"/>
                    <a:pt x="815" y="138"/>
                  </a:cubicBezTo>
                  <a:cubicBezTo>
                    <a:pt x="827" y="137"/>
                    <a:pt x="829" y="137"/>
                    <a:pt x="838" y="137"/>
                  </a:cubicBezTo>
                  <a:close/>
                  <a:moveTo>
                    <a:pt x="1628" y="1083"/>
                  </a:moveTo>
                  <a:cubicBezTo>
                    <a:pt x="1626" y="1092"/>
                    <a:pt x="1625" y="1090"/>
                    <a:pt x="1623" y="1103"/>
                  </a:cubicBezTo>
                  <a:cubicBezTo>
                    <a:pt x="1622" y="1102"/>
                    <a:pt x="1623" y="1099"/>
                    <a:pt x="1624" y="1094"/>
                  </a:cubicBezTo>
                  <a:cubicBezTo>
                    <a:pt x="1622" y="1097"/>
                    <a:pt x="1620" y="1106"/>
                    <a:pt x="1619" y="1107"/>
                  </a:cubicBezTo>
                  <a:cubicBezTo>
                    <a:pt x="1617" y="1111"/>
                    <a:pt x="1619" y="1094"/>
                    <a:pt x="1616" y="1108"/>
                  </a:cubicBezTo>
                  <a:cubicBezTo>
                    <a:pt x="1616" y="1108"/>
                    <a:pt x="1616" y="1105"/>
                    <a:pt x="1616" y="1105"/>
                  </a:cubicBezTo>
                  <a:cubicBezTo>
                    <a:pt x="1616" y="1103"/>
                    <a:pt x="1616" y="1102"/>
                    <a:pt x="1616" y="1102"/>
                  </a:cubicBezTo>
                  <a:cubicBezTo>
                    <a:pt x="1621" y="1094"/>
                    <a:pt x="1619" y="1085"/>
                    <a:pt x="1624" y="1066"/>
                  </a:cubicBezTo>
                  <a:cubicBezTo>
                    <a:pt x="1624" y="1072"/>
                    <a:pt x="1625" y="1064"/>
                    <a:pt x="1627" y="1065"/>
                  </a:cubicBezTo>
                  <a:cubicBezTo>
                    <a:pt x="1625" y="1072"/>
                    <a:pt x="1625" y="1074"/>
                    <a:pt x="1625" y="1078"/>
                  </a:cubicBezTo>
                  <a:cubicBezTo>
                    <a:pt x="1627" y="1075"/>
                    <a:pt x="1626" y="1071"/>
                    <a:pt x="1627" y="1065"/>
                  </a:cubicBezTo>
                  <a:cubicBezTo>
                    <a:pt x="1627" y="1068"/>
                    <a:pt x="1628" y="1067"/>
                    <a:pt x="1629" y="1061"/>
                  </a:cubicBezTo>
                  <a:cubicBezTo>
                    <a:pt x="1630" y="1061"/>
                    <a:pt x="1626" y="1076"/>
                    <a:pt x="1626" y="1078"/>
                  </a:cubicBezTo>
                  <a:cubicBezTo>
                    <a:pt x="1626" y="1078"/>
                    <a:pt x="1626" y="1085"/>
                    <a:pt x="1628" y="1083"/>
                  </a:cubicBezTo>
                  <a:close/>
                  <a:moveTo>
                    <a:pt x="604" y="185"/>
                  </a:moveTo>
                  <a:cubicBezTo>
                    <a:pt x="612" y="182"/>
                    <a:pt x="609" y="185"/>
                    <a:pt x="619" y="181"/>
                  </a:cubicBezTo>
                  <a:cubicBezTo>
                    <a:pt x="613" y="184"/>
                    <a:pt x="619" y="184"/>
                    <a:pt x="607" y="188"/>
                  </a:cubicBezTo>
                  <a:cubicBezTo>
                    <a:pt x="607" y="186"/>
                    <a:pt x="609" y="185"/>
                    <a:pt x="597" y="191"/>
                  </a:cubicBezTo>
                  <a:cubicBezTo>
                    <a:pt x="590" y="191"/>
                    <a:pt x="608" y="186"/>
                    <a:pt x="604" y="185"/>
                  </a:cubicBezTo>
                  <a:close/>
                  <a:moveTo>
                    <a:pt x="796" y="140"/>
                  </a:moveTo>
                  <a:cubicBezTo>
                    <a:pt x="805" y="139"/>
                    <a:pt x="808" y="140"/>
                    <a:pt x="810" y="141"/>
                  </a:cubicBezTo>
                  <a:cubicBezTo>
                    <a:pt x="805" y="142"/>
                    <a:pt x="804" y="142"/>
                    <a:pt x="798" y="143"/>
                  </a:cubicBezTo>
                  <a:lnTo>
                    <a:pt x="796" y="140"/>
                  </a:lnTo>
                  <a:close/>
                  <a:moveTo>
                    <a:pt x="1598" y="657"/>
                  </a:moveTo>
                  <a:cubicBezTo>
                    <a:pt x="1599" y="658"/>
                    <a:pt x="1600" y="662"/>
                    <a:pt x="1602" y="667"/>
                  </a:cubicBezTo>
                  <a:cubicBezTo>
                    <a:pt x="1604" y="672"/>
                    <a:pt x="1605" y="678"/>
                    <a:pt x="1605" y="679"/>
                  </a:cubicBezTo>
                  <a:cubicBezTo>
                    <a:pt x="1603" y="677"/>
                    <a:pt x="1600" y="663"/>
                    <a:pt x="1598" y="657"/>
                  </a:cubicBezTo>
                  <a:close/>
                  <a:moveTo>
                    <a:pt x="1615" y="711"/>
                  </a:moveTo>
                  <a:cubicBezTo>
                    <a:pt x="1615" y="710"/>
                    <a:pt x="1616" y="714"/>
                    <a:pt x="1617" y="719"/>
                  </a:cubicBezTo>
                  <a:cubicBezTo>
                    <a:pt x="1619" y="723"/>
                    <a:pt x="1620" y="728"/>
                    <a:pt x="1619" y="727"/>
                  </a:cubicBezTo>
                  <a:cubicBezTo>
                    <a:pt x="1618" y="728"/>
                    <a:pt x="1618" y="728"/>
                    <a:pt x="1618" y="728"/>
                  </a:cubicBezTo>
                  <a:cubicBezTo>
                    <a:pt x="1615" y="718"/>
                    <a:pt x="1616" y="717"/>
                    <a:pt x="1615" y="711"/>
                  </a:cubicBezTo>
                  <a:close/>
                  <a:moveTo>
                    <a:pt x="883" y="138"/>
                  </a:moveTo>
                  <a:cubicBezTo>
                    <a:pt x="877" y="138"/>
                    <a:pt x="866" y="138"/>
                    <a:pt x="858" y="139"/>
                  </a:cubicBezTo>
                  <a:cubicBezTo>
                    <a:pt x="857" y="138"/>
                    <a:pt x="862" y="137"/>
                    <a:pt x="867" y="137"/>
                  </a:cubicBezTo>
                  <a:cubicBezTo>
                    <a:pt x="873" y="137"/>
                    <a:pt x="880" y="138"/>
                    <a:pt x="883" y="138"/>
                  </a:cubicBezTo>
                  <a:close/>
                  <a:moveTo>
                    <a:pt x="1610" y="696"/>
                  </a:moveTo>
                  <a:cubicBezTo>
                    <a:pt x="1609" y="694"/>
                    <a:pt x="1607" y="692"/>
                    <a:pt x="1609" y="697"/>
                  </a:cubicBezTo>
                  <a:cubicBezTo>
                    <a:pt x="1607" y="693"/>
                    <a:pt x="1603" y="684"/>
                    <a:pt x="1602" y="678"/>
                  </a:cubicBezTo>
                  <a:cubicBezTo>
                    <a:pt x="1604" y="681"/>
                    <a:pt x="1608" y="694"/>
                    <a:pt x="1603" y="677"/>
                  </a:cubicBezTo>
                  <a:cubicBezTo>
                    <a:pt x="1605" y="680"/>
                    <a:pt x="1607" y="686"/>
                    <a:pt x="1610" y="696"/>
                  </a:cubicBezTo>
                  <a:close/>
                  <a:moveTo>
                    <a:pt x="1263" y="250"/>
                  </a:moveTo>
                  <a:cubicBezTo>
                    <a:pt x="1251" y="243"/>
                    <a:pt x="1257" y="249"/>
                    <a:pt x="1246" y="243"/>
                  </a:cubicBezTo>
                  <a:cubicBezTo>
                    <a:pt x="1249" y="242"/>
                    <a:pt x="1239" y="236"/>
                    <a:pt x="1232" y="232"/>
                  </a:cubicBezTo>
                  <a:cubicBezTo>
                    <a:pt x="1237" y="236"/>
                    <a:pt x="1232" y="234"/>
                    <a:pt x="1225" y="230"/>
                  </a:cubicBezTo>
                  <a:cubicBezTo>
                    <a:pt x="1219" y="227"/>
                    <a:pt x="1211" y="222"/>
                    <a:pt x="1209" y="220"/>
                  </a:cubicBezTo>
                  <a:cubicBezTo>
                    <a:pt x="1212" y="221"/>
                    <a:pt x="1224" y="227"/>
                    <a:pt x="1234" y="232"/>
                  </a:cubicBezTo>
                  <a:cubicBezTo>
                    <a:pt x="1244" y="237"/>
                    <a:pt x="1251" y="242"/>
                    <a:pt x="1244" y="239"/>
                  </a:cubicBezTo>
                  <a:cubicBezTo>
                    <a:pt x="1252" y="244"/>
                    <a:pt x="1252" y="243"/>
                    <a:pt x="1252" y="241"/>
                  </a:cubicBezTo>
                  <a:cubicBezTo>
                    <a:pt x="1255" y="244"/>
                    <a:pt x="1261" y="248"/>
                    <a:pt x="1269" y="252"/>
                  </a:cubicBezTo>
                  <a:cubicBezTo>
                    <a:pt x="1277" y="257"/>
                    <a:pt x="1285" y="262"/>
                    <a:pt x="1290" y="266"/>
                  </a:cubicBezTo>
                  <a:cubicBezTo>
                    <a:pt x="1284" y="263"/>
                    <a:pt x="1270" y="256"/>
                    <a:pt x="1263" y="250"/>
                  </a:cubicBezTo>
                  <a:close/>
                  <a:moveTo>
                    <a:pt x="1453" y="409"/>
                  </a:moveTo>
                  <a:cubicBezTo>
                    <a:pt x="1456" y="411"/>
                    <a:pt x="1460" y="418"/>
                    <a:pt x="1466" y="424"/>
                  </a:cubicBezTo>
                  <a:cubicBezTo>
                    <a:pt x="1465" y="425"/>
                    <a:pt x="1458" y="415"/>
                    <a:pt x="1457" y="416"/>
                  </a:cubicBezTo>
                  <a:cubicBezTo>
                    <a:pt x="1454" y="412"/>
                    <a:pt x="1457" y="413"/>
                    <a:pt x="1453" y="409"/>
                  </a:cubicBezTo>
                  <a:close/>
                  <a:moveTo>
                    <a:pt x="1395" y="348"/>
                  </a:moveTo>
                  <a:cubicBezTo>
                    <a:pt x="1392" y="348"/>
                    <a:pt x="1385" y="339"/>
                    <a:pt x="1375" y="331"/>
                  </a:cubicBezTo>
                  <a:cubicBezTo>
                    <a:pt x="1380" y="333"/>
                    <a:pt x="1384" y="339"/>
                    <a:pt x="1395" y="348"/>
                  </a:cubicBezTo>
                  <a:close/>
                  <a:moveTo>
                    <a:pt x="324" y="380"/>
                  </a:moveTo>
                  <a:cubicBezTo>
                    <a:pt x="318" y="387"/>
                    <a:pt x="313" y="393"/>
                    <a:pt x="312" y="391"/>
                  </a:cubicBezTo>
                  <a:cubicBezTo>
                    <a:pt x="315" y="388"/>
                    <a:pt x="322" y="381"/>
                    <a:pt x="324" y="380"/>
                  </a:cubicBezTo>
                  <a:close/>
                  <a:moveTo>
                    <a:pt x="1186" y="211"/>
                  </a:moveTo>
                  <a:cubicBezTo>
                    <a:pt x="1191" y="213"/>
                    <a:pt x="1196" y="216"/>
                    <a:pt x="1207" y="222"/>
                  </a:cubicBezTo>
                  <a:cubicBezTo>
                    <a:pt x="1206" y="222"/>
                    <a:pt x="1202" y="220"/>
                    <a:pt x="1201" y="221"/>
                  </a:cubicBezTo>
                  <a:cubicBezTo>
                    <a:pt x="1210" y="225"/>
                    <a:pt x="1222" y="231"/>
                    <a:pt x="1227" y="234"/>
                  </a:cubicBezTo>
                  <a:cubicBezTo>
                    <a:pt x="1220" y="231"/>
                    <a:pt x="1210" y="226"/>
                    <a:pt x="1202" y="222"/>
                  </a:cubicBezTo>
                  <a:cubicBezTo>
                    <a:pt x="1194" y="218"/>
                    <a:pt x="1187" y="215"/>
                    <a:pt x="1187" y="217"/>
                  </a:cubicBezTo>
                  <a:cubicBezTo>
                    <a:pt x="1174" y="209"/>
                    <a:pt x="1154" y="201"/>
                    <a:pt x="1134" y="194"/>
                  </a:cubicBezTo>
                  <a:cubicBezTo>
                    <a:pt x="1136" y="193"/>
                    <a:pt x="1141" y="194"/>
                    <a:pt x="1148" y="197"/>
                  </a:cubicBezTo>
                  <a:cubicBezTo>
                    <a:pt x="1137" y="190"/>
                    <a:pt x="1126" y="188"/>
                    <a:pt x="1125" y="190"/>
                  </a:cubicBezTo>
                  <a:cubicBezTo>
                    <a:pt x="1121" y="189"/>
                    <a:pt x="1117" y="188"/>
                    <a:pt x="1113" y="186"/>
                  </a:cubicBezTo>
                  <a:cubicBezTo>
                    <a:pt x="1111" y="183"/>
                    <a:pt x="1121" y="185"/>
                    <a:pt x="1133" y="189"/>
                  </a:cubicBezTo>
                  <a:cubicBezTo>
                    <a:pt x="1145" y="194"/>
                    <a:pt x="1160" y="200"/>
                    <a:pt x="1169" y="204"/>
                  </a:cubicBezTo>
                  <a:cubicBezTo>
                    <a:pt x="1169" y="205"/>
                    <a:pt x="1163" y="203"/>
                    <a:pt x="1169" y="206"/>
                  </a:cubicBezTo>
                  <a:cubicBezTo>
                    <a:pt x="1180" y="209"/>
                    <a:pt x="1183" y="213"/>
                    <a:pt x="1198" y="219"/>
                  </a:cubicBezTo>
                  <a:cubicBezTo>
                    <a:pt x="1193" y="215"/>
                    <a:pt x="1188" y="214"/>
                    <a:pt x="1178" y="209"/>
                  </a:cubicBezTo>
                  <a:cubicBezTo>
                    <a:pt x="1176" y="207"/>
                    <a:pt x="1183" y="210"/>
                    <a:pt x="1183" y="210"/>
                  </a:cubicBezTo>
                  <a:cubicBezTo>
                    <a:pt x="1181" y="207"/>
                    <a:pt x="1176" y="207"/>
                    <a:pt x="1169" y="203"/>
                  </a:cubicBezTo>
                  <a:cubicBezTo>
                    <a:pt x="1166" y="201"/>
                    <a:pt x="1173" y="203"/>
                    <a:pt x="1171" y="202"/>
                  </a:cubicBezTo>
                  <a:cubicBezTo>
                    <a:pt x="1180" y="207"/>
                    <a:pt x="1177" y="204"/>
                    <a:pt x="1186" y="208"/>
                  </a:cubicBezTo>
                  <a:cubicBezTo>
                    <a:pt x="1190" y="211"/>
                    <a:pt x="1189" y="212"/>
                    <a:pt x="1186" y="211"/>
                  </a:cubicBezTo>
                  <a:close/>
                  <a:moveTo>
                    <a:pt x="1614" y="716"/>
                  </a:moveTo>
                  <a:cubicBezTo>
                    <a:pt x="1616" y="726"/>
                    <a:pt x="1619" y="737"/>
                    <a:pt x="1620" y="743"/>
                  </a:cubicBezTo>
                  <a:cubicBezTo>
                    <a:pt x="1619" y="742"/>
                    <a:pt x="1617" y="735"/>
                    <a:pt x="1616" y="728"/>
                  </a:cubicBezTo>
                  <a:cubicBezTo>
                    <a:pt x="1614" y="722"/>
                    <a:pt x="1613" y="715"/>
                    <a:pt x="1614" y="716"/>
                  </a:cubicBezTo>
                  <a:close/>
                  <a:moveTo>
                    <a:pt x="953" y="145"/>
                  </a:moveTo>
                  <a:cubicBezTo>
                    <a:pt x="958" y="149"/>
                    <a:pt x="945" y="150"/>
                    <a:pt x="922" y="149"/>
                  </a:cubicBezTo>
                  <a:cubicBezTo>
                    <a:pt x="916" y="148"/>
                    <a:pt x="919" y="148"/>
                    <a:pt x="909" y="148"/>
                  </a:cubicBezTo>
                  <a:cubicBezTo>
                    <a:pt x="919" y="147"/>
                    <a:pt x="918" y="146"/>
                    <a:pt x="923" y="144"/>
                  </a:cubicBezTo>
                  <a:cubicBezTo>
                    <a:pt x="929" y="146"/>
                    <a:pt x="927" y="145"/>
                    <a:pt x="939" y="146"/>
                  </a:cubicBezTo>
                  <a:cubicBezTo>
                    <a:pt x="940" y="147"/>
                    <a:pt x="934" y="147"/>
                    <a:pt x="934" y="148"/>
                  </a:cubicBezTo>
                  <a:cubicBezTo>
                    <a:pt x="954" y="149"/>
                    <a:pt x="940" y="144"/>
                    <a:pt x="931" y="143"/>
                  </a:cubicBezTo>
                  <a:cubicBezTo>
                    <a:pt x="936" y="142"/>
                    <a:pt x="942" y="144"/>
                    <a:pt x="953" y="145"/>
                  </a:cubicBezTo>
                  <a:close/>
                  <a:moveTo>
                    <a:pt x="1118" y="182"/>
                  </a:moveTo>
                  <a:cubicBezTo>
                    <a:pt x="1105" y="179"/>
                    <a:pt x="1100" y="176"/>
                    <a:pt x="1081" y="171"/>
                  </a:cubicBezTo>
                  <a:cubicBezTo>
                    <a:pt x="1090" y="172"/>
                    <a:pt x="1102" y="177"/>
                    <a:pt x="1118" y="182"/>
                  </a:cubicBezTo>
                  <a:close/>
                  <a:moveTo>
                    <a:pt x="1536" y="538"/>
                  </a:moveTo>
                  <a:cubicBezTo>
                    <a:pt x="1542" y="543"/>
                    <a:pt x="1548" y="554"/>
                    <a:pt x="1548" y="551"/>
                  </a:cubicBezTo>
                  <a:cubicBezTo>
                    <a:pt x="1555" y="564"/>
                    <a:pt x="1551" y="559"/>
                    <a:pt x="1558" y="572"/>
                  </a:cubicBezTo>
                  <a:cubicBezTo>
                    <a:pt x="1558" y="574"/>
                    <a:pt x="1555" y="571"/>
                    <a:pt x="1553" y="569"/>
                  </a:cubicBezTo>
                  <a:cubicBezTo>
                    <a:pt x="1557" y="578"/>
                    <a:pt x="1559" y="583"/>
                    <a:pt x="1562" y="589"/>
                  </a:cubicBezTo>
                  <a:cubicBezTo>
                    <a:pt x="1565" y="595"/>
                    <a:pt x="1568" y="601"/>
                    <a:pt x="1572" y="612"/>
                  </a:cubicBezTo>
                  <a:cubicBezTo>
                    <a:pt x="1571" y="614"/>
                    <a:pt x="1566" y="604"/>
                    <a:pt x="1564" y="603"/>
                  </a:cubicBezTo>
                  <a:cubicBezTo>
                    <a:pt x="1562" y="597"/>
                    <a:pt x="1564" y="597"/>
                    <a:pt x="1567" y="605"/>
                  </a:cubicBezTo>
                  <a:cubicBezTo>
                    <a:pt x="1567" y="600"/>
                    <a:pt x="1559" y="588"/>
                    <a:pt x="1561" y="588"/>
                  </a:cubicBezTo>
                  <a:cubicBezTo>
                    <a:pt x="1556" y="581"/>
                    <a:pt x="1552" y="571"/>
                    <a:pt x="1548" y="562"/>
                  </a:cubicBezTo>
                  <a:cubicBezTo>
                    <a:pt x="1549" y="563"/>
                    <a:pt x="1550" y="565"/>
                    <a:pt x="1553" y="570"/>
                  </a:cubicBezTo>
                  <a:cubicBezTo>
                    <a:pt x="1552" y="565"/>
                    <a:pt x="1543" y="552"/>
                    <a:pt x="1536" y="538"/>
                  </a:cubicBezTo>
                  <a:close/>
                  <a:moveTo>
                    <a:pt x="1570" y="596"/>
                  </a:moveTo>
                  <a:cubicBezTo>
                    <a:pt x="1572" y="602"/>
                    <a:pt x="1575" y="608"/>
                    <a:pt x="1578" y="614"/>
                  </a:cubicBezTo>
                  <a:cubicBezTo>
                    <a:pt x="1577" y="614"/>
                    <a:pt x="1574" y="609"/>
                    <a:pt x="1572" y="605"/>
                  </a:cubicBezTo>
                  <a:cubicBezTo>
                    <a:pt x="1570" y="600"/>
                    <a:pt x="1568" y="595"/>
                    <a:pt x="1570" y="596"/>
                  </a:cubicBezTo>
                  <a:close/>
                  <a:moveTo>
                    <a:pt x="1619" y="744"/>
                  </a:moveTo>
                  <a:cubicBezTo>
                    <a:pt x="1617" y="738"/>
                    <a:pt x="1615" y="735"/>
                    <a:pt x="1612" y="722"/>
                  </a:cubicBezTo>
                  <a:cubicBezTo>
                    <a:pt x="1613" y="722"/>
                    <a:pt x="1612" y="718"/>
                    <a:pt x="1613" y="718"/>
                  </a:cubicBezTo>
                  <a:cubicBezTo>
                    <a:pt x="1615" y="729"/>
                    <a:pt x="1616" y="734"/>
                    <a:pt x="1619" y="744"/>
                  </a:cubicBezTo>
                  <a:close/>
                  <a:moveTo>
                    <a:pt x="1355" y="317"/>
                  </a:moveTo>
                  <a:cubicBezTo>
                    <a:pt x="1359" y="321"/>
                    <a:pt x="1365" y="328"/>
                    <a:pt x="1363" y="322"/>
                  </a:cubicBezTo>
                  <a:cubicBezTo>
                    <a:pt x="1367" y="326"/>
                    <a:pt x="1368" y="328"/>
                    <a:pt x="1367" y="329"/>
                  </a:cubicBezTo>
                  <a:cubicBezTo>
                    <a:pt x="1372" y="333"/>
                    <a:pt x="1368" y="326"/>
                    <a:pt x="1377" y="336"/>
                  </a:cubicBezTo>
                  <a:cubicBezTo>
                    <a:pt x="1377" y="337"/>
                    <a:pt x="1373" y="333"/>
                    <a:pt x="1377" y="338"/>
                  </a:cubicBezTo>
                  <a:cubicBezTo>
                    <a:pt x="1384" y="344"/>
                    <a:pt x="1389" y="349"/>
                    <a:pt x="1391" y="351"/>
                  </a:cubicBezTo>
                  <a:cubicBezTo>
                    <a:pt x="1392" y="352"/>
                    <a:pt x="1390" y="351"/>
                    <a:pt x="1384" y="345"/>
                  </a:cubicBezTo>
                  <a:cubicBezTo>
                    <a:pt x="1382" y="343"/>
                    <a:pt x="1380" y="341"/>
                    <a:pt x="1377" y="338"/>
                  </a:cubicBezTo>
                  <a:cubicBezTo>
                    <a:pt x="1376" y="339"/>
                    <a:pt x="1376" y="339"/>
                    <a:pt x="1376" y="339"/>
                  </a:cubicBezTo>
                  <a:cubicBezTo>
                    <a:pt x="1378" y="343"/>
                    <a:pt x="1383" y="344"/>
                    <a:pt x="1388" y="350"/>
                  </a:cubicBezTo>
                  <a:cubicBezTo>
                    <a:pt x="1383" y="348"/>
                    <a:pt x="1373" y="338"/>
                    <a:pt x="1364" y="330"/>
                  </a:cubicBezTo>
                  <a:cubicBezTo>
                    <a:pt x="1363" y="331"/>
                    <a:pt x="1367" y="334"/>
                    <a:pt x="1372" y="338"/>
                  </a:cubicBezTo>
                  <a:cubicBezTo>
                    <a:pt x="1377" y="342"/>
                    <a:pt x="1382" y="347"/>
                    <a:pt x="1385" y="350"/>
                  </a:cubicBezTo>
                  <a:cubicBezTo>
                    <a:pt x="1388" y="355"/>
                    <a:pt x="1377" y="344"/>
                    <a:pt x="1375" y="345"/>
                  </a:cubicBezTo>
                  <a:cubicBezTo>
                    <a:pt x="1379" y="348"/>
                    <a:pt x="1385" y="355"/>
                    <a:pt x="1387" y="356"/>
                  </a:cubicBezTo>
                  <a:cubicBezTo>
                    <a:pt x="1385" y="357"/>
                    <a:pt x="1380" y="352"/>
                    <a:pt x="1372" y="344"/>
                  </a:cubicBezTo>
                  <a:cubicBezTo>
                    <a:pt x="1365" y="337"/>
                    <a:pt x="1356" y="329"/>
                    <a:pt x="1348" y="324"/>
                  </a:cubicBezTo>
                  <a:cubicBezTo>
                    <a:pt x="1349" y="323"/>
                    <a:pt x="1345" y="320"/>
                    <a:pt x="1346" y="320"/>
                  </a:cubicBezTo>
                  <a:cubicBezTo>
                    <a:pt x="1359" y="329"/>
                    <a:pt x="1345" y="313"/>
                    <a:pt x="1347" y="312"/>
                  </a:cubicBezTo>
                  <a:cubicBezTo>
                    <a:pt x="1346" y="312"/>
                    <a:pt x="1355" y="317"/>
                    <a:pt x="1355" y="317"/>
                  </a:cubicBezTo>
                  <a:close/>
                  <a:moveTo>
                    <a:pt x="809" y="144"/>
                  </a:moveTo>
                  <a:cubicBezTo>
                    <a:pt x="814" y="144"/>
                    <a:pt x="820" y="143"/>
                    <a:pt x="825" y="143"/>
                  </a:cubicBezTo>
                  <a:cubicBezTo>
                    <a:pt x="828" y="144"/>
                    <a:pt x="823" y="144"/>
                    <a:pt x="818" y="145"/>
                  </a:cubicBezTo>
                  <a:cubicBezTo>
                    <a:pt x="813" y="145"/>
                    <a:pt x="807" y="145"/>
                    <a:pt x="809" y="144"/>
                  </a:cubicBezTo>
                  <a:close/>
                  <a:moveTo>
                    <a:pt x="303" y="406"/>
                  </a:moveTo>
                  <a:cubicBezTo>
                    <a:pt x="302" y="408"/>
                    <a:pt x="298" y="414"/>
                    <a:pt x="295" y="418"/>
                  </a:cubicBezTo>
                  <a:cubicBezTo>
                    <a:pt x="296" y="418"/>
                    <a:pt x="301" y="410"/>
                    <a:pt x="303" y="409"/>
                  </a:cubicBezTo>
                  <a:cubicBezTo>
                    <a:pt x="297" y="419"/>
                    <a:pt x="291" y="421"/>
                    <a:pt x="283" y="432"/>
                  </a:cubicBezTo>
                  <a:cubicBezTo>
                    <a:pt x="287" y="426"/>
                    <a:pt x="291" y="422"/>
                    <a:pt x="303" y="406"/>
                  </a:cubicBezTo>
                  <a:close/>
                  <a:moveTo>
                    <a:pt x="231" y="511"/>
                  </a:moveTo>
                  <a:cubicBezTo>
                    <a:pt x="235" y="503"/>
                    <a:pt x="235" y="505"/>
                    <a:pt x="238" y="500"/>
                  </a:cubicBezTo>
                  <a:cubicBezTo>
                    <a:pt x="240" y="500"/>
                    <a:pt x="233" y="509"/>
                    <a:pt x="231" y="513"/>
                  </a:cubicBezTo>
                  <a:cubicBezTo>
                    <a:pt x="232" y="512"/>
                    <a:pt x="232" y="511"/>
                    <a:pt x="231" y="511"/>
                  </a:cubicBezTo>
                  <a:close/>
                  <a:moveTo>
                    <a:pt x="253" y="477"/>
                  </a:moveTo>
                  <a:cubicBezTo>
                    <a:pt x="250" y="484"/>
                    <a:pt x="246" y="488"/>
                    <a:pt x="244" y="493"/>
                  </a:cubicBezTo>
                  <a:cubicBezTo>
                    <a:pt x="242" y="495"/>
                    <a:pt x="242" y="494"/>
                    <a:pt x="240" y="498"/>
                  </a:cubicBezTo>
                  <a:cubicBezTo>
                    <a:pt x="240" y="496"/>
                    <a:pt x="243" y="491"/>
                    <a:pt x="246" y="486"/>
                  </a:cubicBezTo>
                  <a:cubicBezTo>
                    <a:pt x="249" y="481"/>
                    <a:pt x="252" y="477"/>
                    <a:pt x="253" y="477"/>
                  </a:cubicBezTo>
                  <a:close/>
                  <a:moveTo>
                    <a:pt x="776" y="149"/>
                  </a:moveTo>
                  <a:cubicBezTo>
                    <a:pt x="776" y="148"/>
                    <a:pt x="787" y="148"/>
                    <a:pt x="789" y="148"/>
                  </a:cubicBezTo>
                  <a:cubicBezTo>
                    <a:pt x="790" y="149"/>
                    <a:pt x="783" y="150"/>
                    <a:pt x="777" y="151"/>
                  </a:cubicBezTo>
                  <a:cubicBezTo>
                    <a:pt x="773" y="150"/>
                    <a:pt x="785" y="148"/>
                    <a:pt x="776" y="149"/>
                  </a:cubicBezTo>
                  <a:close/>
                  <a:moveTo>
                    <a:pt x="885" y="143"/>
                  </a:moveTo>
                  <a:cubicBezTo>
                    <a:pt x="889" y="143"/>
                    <a:pt x="894" y="143"/>
                    <a:pt x="898" y="143"/>
                  </a:cubicBezTo>
                  <a:cubicBezTo>
                    <a:pt x="897" y="144"/>
                    <a:pt x="894" y="145"/>
                    <a:pt x="896" y="146"/>
                  </a:cubicBezTo>
                  <a:cubicBezTo>
                    <a:pt x="877" y="145"/>
                    <a:pt x="898" y="145"/>
                    <a:pt x="885" y="143"/>
                  </a:cubicBezTo>
                  <a:close/>
                  <a:moveTo>
                    <a:pt x="1452" y="413"/>
                  </a:moveTo>
                  <a:cubicBezTo>
                    <a:pt x="1451" y="415"/>
                    <a:pt x="1460" y="425"/>
                    <a:pt x="1459" y="426"/>
                  </a:cubicBezTo>
                  <a:cubicBezTo>
                    <a:pt x="1449" y="415"/>
                    <a:pt x="1456" y="423"/>
                    <a:pt x="1452" y="421"/>
                  </a:cubicBezTo>
                  <a:cubicBezTo>
                    <a:pt x="1457" y="429"/>
                    <a:pt x="1456" y="431"/>
                    <a:pt x="1460" y="438"/>
                  </a:cubicBezTo>
                  <a:cubicBezTo>
                    <a:pt x="1454" y="432"/>
                    <a:pt x="1443" y="416"/>
                    <a:pt x="1438" y="409"/>
                  </a:cubicBezTo>
                  <a:cubicBezTo>
                    <a:pt x="1440" y="409"/>
                    <a:pt x="1444" y="413"/>
                    <a:pt x="1446" y="413"/>
                  </a:cubicBezTo>
                  <a:cubicBezTo>
                    <a:pt x="1442" y="407"/>
                    <a:pt x="1440" y="406"/>
                    <a:pt x="1433" y="398"/>
                  </a:cubicBezTo>
                  <a:cubicBezTo>
                    <a:pt x="1428" y="391"/>
                    <a:pt x="1437" y="401"/>
                    <a:pt x="1436" y="398"/>
                  </a:cubicBezTo>
                  <a:cubicBezTo>
                    <a:pt x="1433" y="393"/>
                    <a:pt x="1433" y="397"/>
                    <a:pt x="1425" y="387"/>
                  </a:cubicBezTo>
                  <a:cubicBezTo>
                    <a:pt x="1421" y="381"/>
                    <a:pt x="1424" y="383"/>
                    <a:pt x="1430" y="389"/>
                  </a:cubicBezTo>
                  <a:cubicBezTo>
                    <a:pt x="1437" y="396"/>
                    <a:pt x="1445" y="406"/>
                    <a:pt x="1452" y="413"/>
                  </a:cubicBezTo>
                  <a:close/>
                  <a:moveTo>
                    <a:pt x="1533" y="532"/>
                  </a:moveTo>
                  <a:cubicBezTo>
                    <a:pt x="1529" y="526"/>
                    <a:pt x="1527" y="521"/>
                    <a:pt x="1525" y="518"/>
                  </a:cubicBezTo>
                  <a:cubicBezTo>
                    <a:pt x="1526" y="517"/>
                    <a:pt x="1535" y="532"/>
                    <a:pt x="1533" y="532"/>
                  </a:cubicBezTo>
                  <a:close/>
                  <a:moveTo>
                    <a:pt x="1024" y="160"/>
                  </a:moveTo>
                  <a:cubicBezTo>
                    <a:pt x="1020" y="160"/>
                    <a:pt x="1014" y="160"/>
                    <a:pt x="1016" y="162"/>
                  </a:cubicBezTo>
                  <a:cubicBezTo>
                    <a:pt x="1011" y="161"/>
                    <a:pt x="1007" y="160"/>
                    <a:pt x="1003" y="159"/>
                  </a:cubicBezTo>
                  <a:cubicBezTo>
                    <a:pt x="1005" y="158"/>
                    <a:pt x="1013" y="159"/>
                    <a:pt x="1014" y="157"/>
                  </a:cubicBezTo>
                  <a:cubicBezTo>
                    <a:pt x="1017" y="159"/>
                    <a:pt x="1026" y="160"/>
                    <a:pt x="1033" y="162"/>
                  </a:cubicBezTo>
                  <a:cubicBezTo>
                    <a:pt x="1041" y="164"/>
                    <a:pt x="1048" y="165"/>
                    <a:pt x="1049" y="167"/>
                  </a:cubicBezTo>
                  <a:cubicBezTo>
                    <a:pt x="1035" y="162"/>
                    <a:pt x="1033" y="164"/>
                    <a:pt x="1022" y="162"/>
                  </a:cubicBezTo>
                  <a:cubicBezTo>
                    <a:pt x="1019" y="160"/>
                    <a:pt x="1026" y="162"/>
                    <a:pt x="1024" y="160"/>
                  </a:cubicBezTo>
                  <a:close/>
                  <a:moveTo>
                    <a:pt x="1103" y="181"/>
                  </a:moveTo>
                  <a:cubicBezTo>
                    <a:pt x="1108" y="182"/>
                    <a:pt x="1104" y="183"/>
                    <a:pt x="1110" y="185"/>
                  </a:cubicBezTo>
                  <a:cubicBezTo>
                    <a:pt x="1101" y="183"/>
                    <a:pt x="1101" y="183"/>
                    <a:pt x="1101" y="183"/>
                  </a:cubicBezTo>
                  <a:cubicBezTo>
                    <a:pt x="1090" y="179"/>
                    <a:pt x="1095" y="181"/>
                    <a:pt x="1083" y="178"/>
                  </a:cubicBezTo>
                  <a:cubicBezTo>
                    <a:pt x="1082" y="177"/>
                    <a:pt x="1084" y="178"/>
                    <a:pt x="1086" y="178"/>
                  </a:cubicBezTo>
                  <a:cubicBezTo>
                    <a:pt x="1083" y="177"/>
                    <a:pt x="1080" y="176"/>
                    <a:pt x="1076" y="174"/>
                  </a:cubicBezTo>
                  <a:cubicBezTo>
                    <a:pt x="1082" y="174"/>
                    <a:pt x="1097" y="182"/>
                    <a:pt x="1088" y="176"/>
                  </a:cubicBezTo>
                  <a:cubicBezTo>
                    <a:pt x="1097" y="179"/>
                    <a:pt x="1096" y="178"/>
                    <a:pt x="1103" y="181"/>
                  </a:cubicBezTo>
                  <a:close/>
                  <a:moveTo>
                    <a:pt x="814" y="146"/>
                  </a:moveTo>
                  <a:cubicBezTo>
                    <a:pt x="821" y="146"/>
                    <a:pt x="823" y="145"/>
                    <a:pt x="833" y="145"/>
                  </a:cubicBezTo>
                  <a:cubicBezTo>
                    <a:pt x="834" y="148"/>
                    <a:pt x="823" y="149"/>
                    <a:pt x="813" y="150"/>
                  </a:cubicBezTo>
                  <a:cubicBezTo>
                    <a:pt x="806" y="150"/>
                    <a:pt x="806" y="150"/>
                    <a:pt x="809" y="149"/>
                  </a:cubicBezTo>
                  <a:cubicBezTo>
                    <a:pt x="796" y="151"/>
                    <a:pt x="784" y="153"/>
                    <a:pt x="769" y="154"/>
                  </a:cubicBezTo>
                  <a:cubicBezTo>
                    <a:pt x="774" y="152"/>
                    <a:pt x="785" y="151"/>
                    <a:pt x="795" y="150"/>
                  </a:cubicBezTo>
                  <a:cubicBezTo>
                    <a:pt x="805" y="149"/>
                    <a:pt x="814" y="148"/>
                    <a:pt x="814" y="146"/>
                  </a:cubicBezTo>
                  <a:close/>
                  <a:moveTo>
                    <a:pt x="1580" y="630"/>
                  </a:moveTo>
                  <a:cubicBezTo>
                    <a:pt x="1581" y="634"/>
                    <a:pt x="1579" y="631"/>
                    <a:pt x="1578" y="627"/>
                  </a:cubicBezTo>
                  <a:cubicBezTo>
                    <a:pt x="1581" y="636"/>
                    <a:pt x="1579" y="633"/>
                    <a:pt x="1577" y="628"/>
                  </a:cubicBezTo>
                  <a:cubicBezTo>
                    <a:pt x="1574" y="622"/>
                    <a:pt x="1571" y="615"/>
                    <a:pt x="1573" y="615"/>
                  </a:cubicBezTo>
                  <a:cubicBezTo>
                    <a:pt x="1574" y="616"/>
                    <a:pt x="1579" y="630"/>
                    <a:pt x="1580" y="630"/>
                  </a:cubicBezTo>
                  <a:close/>
                  <a:moveTo>
                    <a:pt x="730" y="158"/>
                  </a:moveTo>
                  <a:cubicBezTo>
                    <a:pt x="742" y="155"/>
                    <a:pt x="745" y="156"/>
                    <a:pt x="744" y="158"/>
                  </a:cubicBezTo>
                  <a:cubicBezTo>
                    <a:pt x="741" y="158"/>
                    <a:pt x="716" y="162"/>
                    <a:pt x="732" y="159"/>
                  </a:cubicBezTo>
                  <a:cubicBezTo>
                    <a:pt x="736" y="158"/>
                    <a:pt x="730" y="159"/>
                    <a:pt x="730" y="158"/>
                  </a:cubicBezTo>
                  <a:close/>
                  <a:moveTo>
                    <a:pt x="1520" y="510"/>
                  </a:moveTo>
                  <a:cubicBezTo>
                    <a:pt x="1525" y="518"/>
                    <a:pt x="1524" y="518"/>
                    <a:pt x="1528" y="525"/>
                  </a:cubicBezTo>
                  <a:cubicBezTo>
                    <a:pt x="1525" y="523"/>
                    <a:pt x="1524" y="519"/>
                    <a:pt x="1519" y="512"/>
                  </a:cubicBezTo>
                  <a:lnTo>
                    <a:pt x="1520" y="510"/>
                  </a:lnTo>
                  <a:close/>
                  <a:moveTo>
                    <a:pt x="1582" y="636"/>
                  </a:moveTo>
                  <a:cubicBezTo>
                    <a:pt x="1585" y="644"/>
                    <a:pt x="1587" y="650"/>
                    <a:pt x="1585" y="650"/>
                  </a:cubicBezTo>
                  <a:cubicBezTo>
                    <a:pt x="1583" y="644"/>
                    <a:pt x="1583" y="644"/>
                    <a:pt x="1580" y="638"/>
                  </a:cubicBezTo>
                  <a:lnTo>
                    <a:pt x="1582" y="636"/>
                  </a:lnTo>
                  <a:close/>
                  <a:moveTo>
                    <a:pt x="1601" y="692"/>
                  </a:moveTo>
                  <a:cubicBezTo>
                    <a:pt x="1600" y="694"/>
                    <a:pt x="1600" y="694"/>
                    <a:pt x="1600" y="694"/>
                  </a:cubicBezTo>
                  <a:cubicBezTo>
                    <a:pt x="1597" y="687"/>
                    <a:pt x="1596" y="682"/>
                    <a:pt x="1595" y="678"/>
                  </a:cubicBezTo>
                  <a:cubicBezTo>
                    <a:pt x="1597" y="679"/>
                    <a:pt x="1599" y="685"/>
                    <a:pt x="1601" y="692"/>
                  </a:cubicBezTo>
                  <a:close/>
                  <a:moveTo>
                    <a:pt x="1609" y="721"/>
                  </a:moveTo>
                  <a:cubicBezTo>
                    <a:pt x="1612" y="731"/>
                    <a:pt x="1612" y="733"/>
                    <a:pt x="1615" y="744"/>
                  </a:cubicBezTo>
                  <a:cubicBezTo>
                    <a:pt x="1613" y="745"/>
                    <a:pt x="1611" y="736"/>
                    <a:pt x="1608" y="726"/>
                  </a:cubicBezTo>
                  <a:cubicBezTo>
                    <a:pt x="1610" y="727"/>
                    <a:pt x="1608" y="722"/>
                    <a:pt x="1609" y="721"/>
                  </a:cubicBezTo>
                  <a:close/>
                  <a:moveTo>
                    <a:pt x="1531" y="530"/>
                  </a:moveTo>
                  <a:cubicBezTo>
                    <a:pt x="1533" y="536"/>
                    <a:pt x="1537" y="539"/>
                    <a:pt x="1542" y="550"/>
                  </a:cubicBezTo>
                  <a:cubicBezTo>
                    <a:pt x="1537" y="545"/>
                    <a:pt x="1530" y="535"/>
                    <a:pt x="1526" y="528"/>
                  </a:cubicBezTo>
                  <a:cubicBezTo>
                    <a:pt x="1524" y="524"/>
                    <a:pt x="1527" y="528"/>
                    <a:pt x="1529" y="532"/>
                  </a:cubicBezTo>
                  <a:cubicBezTo>
                    <a:pt x="1532" y="535"/>
                    <a:pt x="1534" y="538"/>
                    <a:pt x="1531" y="530"/>
                  </a:cubicBezTo>
                  <a:close/>
                  <a:moveTo>
                    <a:pt x="1603" y="699"/>
                  </a:moveTo>
                  <a:cubicBezTo>
                    <a:pt x="1603" y="703"/>
                    <a:pt x="1606" y="713"/>
                    <a:pt x="1605" y="713"/>
                  </a:cubicBezTo>
                  <a:cubicBezTo>
                    <a:pt x="1602" y="703"/>
                    <a:pt x="1601" y="699"/>
                    <a:pt x="1603" y="699"/>
                  </a:cubicBezTo>
                  <a:close/>
                  <a:moveTo>
                    <a:pt x="862" y="145"/>
                  </a:moveTo>
                  <a:cubicBezTo>
                    <a:pt x="871" y="145"/>
                    <a:pt x="875" y="147"/>
                    <a:pt x="878" y="146"/>
                  </a:cubicBezTo>
                  <a:cubicBezTo>
                    <a:pt x="884" y="147"/>
                    <a:pt x="882" y="147"/>
                    <a:pt x="878" y="147"/>
                  </a:cubicBezTo>
                  <a:cubicBezTo>
                    <a:pt x="874" y="147"/>
                    <a:pt x="868" y="147"/>
                    <a:pt x="869" y="147"/>
                  </a:cubicBezTo>
                  <a:cubicBezTo>
                    <a:pt x="863" y="147"/>
                    <a:pt x="861" y="147"/>
                    <a:pt x="862" y="145"/>
                  </a:cubicBezTo>
                  <a:close/>
                  <a:moveTo>
                    <a:pt x="627" y="187"/>
                  </a:moveTo>
                  <a:cubicBezTo>
                    <a:pt x="634" y="185"/>
                    <a:pt x="642" y="182"/>
                    <a:pt x="643" y="183"/>
                  </a:cubicBezTo>
                  <a:cubicBezTo>
                    <a:pt x="640" y="184"/>
                    <a:pt x="640" y="184"/>
                    <a:pt x="639" y="184"/>
                  </a:cubicBezTo>
                  <a:cubicBezTo>
                    <a:pt x="637" y="185"/>
                    <a:pt x="634" y="187"/>
                    <a:pt x="632" y="188"/>
                  </a:cubicBezTo>
                  <a:cubicBezTo>
                    <a:pt x="622" y="191"/>
                    <a:pt x="627" y="188"/>
                    <a:pt x="627" y="187"/>
                  </a:cubicBezTo>
                  <a:close/>
                  <a:moveTo>
                    <a:pt x="1628" y="1015"/>
                  </a:moveTo>
                  <a:cubicBezTo>
                    <a:pt x="1626" y="1026"/>
                    <a:pt x="1624" y="1032"/>
                    <a:pt x="1624" y="1023"/>
                  </a:cubicBezTo>
                  <a:cubicBezTo>
                    <a:pt x="1625" y="1015"/>
                    <a:pt x="1626" y="1015"/>
                    <a:pt x="1627" y="1006"/>
                  </a:cubicBezTo>
                  <a:cubicBezTo>
                    <a:pt x="1627" y="1008"/>
                    <a:pt x="1627" y="1013"/>
                    <a:pt x="1628" y="1015"/>
                  </a:cubicBezTo>
                  <a:close/>
                  <a:moveTo>
                    <a:pt x="478" y="260"/>
                  </a:moveTo>
                  <a:cubicBezTo>
                    <a:pt x="485" y="255"/>
                    <a:pt x="486" y="255"/>
                    <a:pt x="494" y="250"/>
                  </a:cubicBezTo>
                  <a:cubicBezTo>
                    <a:pt x="497" y="251"/>
                    <a:pt x="488" y="256"/>
                    <a:pt x="480" y="261"/>
                  </a:cubicBezTo>
                  <a:lnTo>
                    <a:pt x="478" y="260"/>
                  </a:lnTo>
                  <a:close/>
                  <a:moveTo>
                    <a:pt x="1158" y="205"/>
                  </a:moveTo>
                  <a:cubicBezTo>
                    <a:pt x="1158" y="206"/>
                    <a:pt x="1154" y="204"/>
                    <a:pt x="1149" y="202"/>
                  </a:cubicBezTo>
                  <a:cubicBezTo>
                    <a:pt x="1144" y="200"/>
                    <a:pt x="1138" y="198"/>
                    <a:pt x="1137" y="197"/>
                  </a:cubicBezTo>
                  <a:cubicBezTo>
                    <a:pt x="1137" y="196"/>
                    <a:pt x="1140" y="197"/>
                    <a:pt x="1145" y="199"/>
                  </a:cubicBezTo>
                  <a:cubicBezTo>
                    <a:pt x="1150" y="201"/>
                    <a:pt x="1155" y="204"/>
                    <a:pt x="1158" y="205"/>
                  </a:cubicBezTo>
                  <a:close/>
                  <a:moveTo>
                    <a:pt x="1300" y="282"/>
                  </a:moveTo>
                  <a:cubicBezTo>
                    <a:pt x="1309" y="288"/>
                    <a:pt x="1315" y="296"/>
                    <a:pt x="1321" y="299"/>
                  </a:cubicBezTo>
                  <a:cubicBezTo>
                    <a:pt x="1327" y="304"/>
                    <a:pt x="1315" y="296"/>
                    <a:pt x="1315" y="298"/>
                  </a:cubicBezTo>
                  <a:cubicBezTo>
                    <a:pt x="1302" y="288"/>
                    <a:pt x="1300" y="287"/>
                    <a:pt x="1292" y="281"/>
                  </a:cubicBezTo>
                  <a:cubicBezTo>
                    <a:pt x="1297" y="284"/>
                    <a:pt x="1297" y="281"/>
                    <a:pt x="1300" y="282"/>
                  </a:cubicBezTo>
                  <a:close/>
                  <a:moveTo>
                    <a:pt x="1527" y="531"/>
                  </a:moveTo>
                  <a:cubicBezTo>
                    <a:pt x="1528" y="536"/>
                    <a:pt x="1532" y="543"/>
                    <a:pt x="1535" y="549"/>
                  </a:cubicBezTo>
                  <a:cubicBezTo>
                    <a:pt x="1538" y="556"/>
                    <a:pt x="1541" y="561"/>
                    <a:pt x="1540" y="564"/>
                  </a:cubicBezTo>
                  <a:cubicBezTo>
                    <a:pt x="1537" y="556"/>
                    <a:pt x="1535" y="551"/>
                    <a:pt x="1532" y="547"/>
                  </a:cubicBezTo>
                  <a:cubicBezTo>
                    <a:pt x="1530" y="543"/>
                    <a:pt x="1527" y="539"/>
                    <a:pt x="1524" y="531"/>
                  </a:cubicBezTo>
                  <a:cubicBezTo>
                    <a:pt x="1523" y="528"/>
                    <a:pt x="1526" y="532"/>
                    <a:pt x="1527" y="531"/>
                  </a:cubicBezTo>
                  <a:close/>
                  <a:moveTo>
                    <a:pt x="1026" y="166"/>
                  </a:moveTo>
                  <a:cubicBezTo>
                    <a:pt x="1030" y="166"/>
                    <a:pt x="1038" y="170"/>
                    <a:pt x="1035" y="170"/>
                  </a:cubicBezTo>
                  <a:cubicBezTo>
                    <a:pt x="1033" y="169"/>
                    <a:pt x="1030" y="169"/>
                    <a:pt x="1026" y="168"/>
                  </a:cubicBezTo>
                  <a:cubicBezTo>
                    <a:pt x="1028" y="168"/>
                    <a:pt x="1030" y="167"/>
                    <a:pt x="1026" y="166"/>
                  </a:cubicBezTo>
                  <a:close/>
                  <a:moveTo>
                    <a:pt x="808" y="152"/>
                  </a:moveTo>
                  <a:cubicBezTo>
                    <a:pt x="815" y="152"/>
                    <a:pt x="820" y="152"/>
                    <a:pt x="824" y="152"/>
                  </a:cubicBezTo>
                  <a:cubicBezTo>
                    <a:pt x="822" y="153"/>
                    <a:pt x="807" y="154"/>
                    <a:pt x="808" y="152"/>
                  </a:cubicBezTo>
                  <a:close/>
                  <a:moveTo>
                    <a:pt x="1135" y="198"/>
                  </a:moveTo>
                  <a:cubicBezTo>
                    <a:pt x="1143" y="201"/>
                    <a:pt x="1154" y="205"/>
                    <a:pt x="1158" y="208"/>
                  </a:cubicBezTo>
                  <a:cubicBezTo>
                    <a:pt x="1157" y="208"/>
                    <a:pt x="1151" y="206"/>
                    <a:pt x="1145" y="203"/>
                  </a:cubicBezTo>
                  <a:cubicBezTo>
                    <a:pt x="1139" y="201"/>
                    <a:pt x="1133" y="199"/>
                    <a:pt x="1135" y="198"/>
                  </a:cubicBezTo>
                  <a:close/>
                  <a:moveTo>
                    <a:pt x="1522" y="530"/>
                  </a:moveTo>
                  <a:cubicBezTo>
                    <a:pt x="1516" y="518"/>
                    <a:pt x="1513" y="513"/>
                    <a:pt x="1510" y="510"/>
                  </a:cubicBezTo>
                  <a:cubicBezTo>
                    <a:pt x="1508" y="506"/>
                    <a:pt x="1506" y="504"/>
                    <a:pt x="1502" y="496"/>
                  </a:cubicBezTo>
                  <a:cubicBezTo>
                    <a:pt x="1504" y="498"/>
                    <a:pt x="1510" y="506"/>
                    <a:pt x="1515" y="514"/>
                  </a:cubicBezTo>
                  <a:cubicBezTo>
                    <a:pt x="1519" y="522"/>
                    <a:pt x="1523" y="529"/>
                    <a:pt x="1522" y="530"/>
                  </a:cubicBezTo>
                  <a:close/>
                  <a:moveTo>
                    <a:pt x="1543" y="565"/>
                  </a:moveTo>
                  <a:cubicBezTo>
                    <a:pt x="1545" y="568"/>
                    <a:pt x="1548" y="574"/>
                    <a:pt x="1550" y="579"/>
                  </a:cubicBezTo>
                  <a:cubicBezTo>
                    <a:pt x="1552" y="584"/>
                    <a:pt x="1554" y="589"/>
                    <a:pt x="1553" y="590"/>
                  </a:cubicBezTo>
                  <a:cubicBezTo>
                    <a:pt x="1549" y="582"/>
                    <a:pt x="1546" y="574"/>
                    <a:pt x="1542" y="566"/>
                  </a:cubicBezTo>
                  <a:cubicBezTo>
                    <a:pt x="1543" y="568"/>
                    <a:pt x="1545" y="570"/>
                    <a:pt x="1543" y="565"/>
                  </a:cubicBezTo>
                  <a:close/>
                  <a:moveTo>
                    <a:pt x="1567" y="619"/>
                  </a:moveTo>
                  <a:cubicBezTo>
                    <a:pt x="1569" y="623"/>
                    <a:pt x="1570" y="627"/>
                    <a:pt x="1572" y="631"/>
                  </a:cubicBezTo>
                  <a:cubicBezTo>
                    <a:pt x="1571" y="633"/>
                    <a:pt x="1568" y="625"/>
                    <a:pt x="1566" y="620"/>
                  </a:cubicBezTo>
                  <a:lnTo>
                    <a:pt x="1567" y="619"/>
                  </a:lnTo>
                  <a:close/>
                  <a:moveTo>
                    <a:pt x="1595" y="699"/>
                  </a:moveTo>
                  <a:cubicBezTo>
                    <a:pt x="1592" y="699"/>
                    <a:pt x="1590" y="683"/>
                    <a:pt x="1587" y="674"/>
                  </a:cubicBezTo>
                  <a:cubicBezTo>
                    <a:pt x="1587" y="671"/>
                    <a:pt x="1592" y="688"/>
                    <a:pt x="1595" y="699"/>
                  </a:cubicBezTo>
                  <a:close/>
                  <a:moveTo>
                    <a:pt x="1608" y="1099"/>
                  </a:moveTo>
                  <a:cubicBezTo>
                    <a:pt x="1605" y="1109"/>
                    <a:pt x="1601" y="1118"/>
                    <a:pt x="1601" y="1113"/>
                  </a:cubicBezTo>
                  <a:cubicBezTo>
                    <a:pt x="1603" y="1105"/>
                    <a:pt x="1605" y="1100"/>
                    <a:pt x="1606" y="1095"/>
                  </a:cubicBezTo>
                  <a:cubicBezTo>
                    <a:pt x="1607" y="1090"/>
                    <a:pt x="1608" y="1085"/>
                    <a:pt x="1610" y="1077"/>
                  </a:cubicBezTo>
                  <a:cubicBezTo>
                    <a:pt x="1611" y="1077"/>
                    <a:pt x="1609" y="1084"/>
                    <a:pt x="1608" y="1090"/>
                  </a:cubicBezTo>
                  <a:cubicBezTo>
                    <a:pt x="1607" y="1096"/>
                    <a:pt x="1605" y="1102"/>
                    <a:pt x="1608" y="1099"/>
                  </a:cubicBezTo>
                  <a:close/>
                  <a:moveTo>
                    <a:pt x="1457" y="438"/>
                  </a:moveTo>
                  <a:cubicBezTo>
                    <a:pt x="1460" y="442"/>
                    <a:pt x="1465" y="448"/>
                    <a:pt x="1465" y="449"/>
                  </a:cubicBezTo>
                  <a:cubicBezTo>
                    <a:pt x="1466" y="453"/>
                    <a:pt x="1459" y="442"/>
                    <a:pt x="1455" y="437"/>
                  </a:cubicBezTo>
                  <a:cubicBezTo>
                    <a:pt x="1456" y="438"/>
                    <a:pt x="1457" y="439"/>
                    <a:pt x="1457" y="438"/>
                  </a:cubicBezTo>
                  <a:close/>
                  <a:moveTo>
                    <a:pt x="1585" y="685"/>
                  </a:moveTo>
                  <a:cubicBezTo>
                    <a:pt x="1588" y="690"/>
                    <a:pt x="1591" y="695"/>
                    <a:pt x="1594" y="708"/>
                  </a:cubicBezTo>
                  <a:cubicBezTo>
                    <a:pt x="1590" y="699"/>
                    <a:pt x="1597" y="724"/>
                    <a:pt x="1592" y="710"/>
                  </a:cubicBezTo>
                  <a:cubicBezTo>
                    <a:pt x="1594" y="721"/>
                    <a:pt x="1596" y="726"/>
                    <a:pt x="1600" y="742"/>
                  </a:cubicBezTo>
                  <a:cubicBezTo>
                    <a:pt x="1596" y="732"/>
                    <a:pt x="1597" y="739"/>
                    <a:pt x="1601" y="752"/>
                  </a:cubicBezTo>
                  <a:cubicBezTo>
                    <a:pt x="1597" y="741"/>
                    <a:pt x="1595" y="733"/>
                    <a:pt x="1593" y="725"/>
                  </a:cubicBezTo>
                  <a:cubicBezTo>
                    <a:pt x="1591" y="716"/>
                    <a:pt x="1589" y="707"/>
                    <a:pt x="1584" y="694"/>
                  </a:cubicBezTo>
                  <a:cubicBezTo>
                    <a:pt x="1584" y="693"/>
                    <a:pt x="1586" y="697"/>
                    <a:pt x="1586" y="696"/>
                  </a:cubicBezTo>
                  <a:cubicBezTo>
                    <a:pt x="1583" y="690"/>
                    <a:pt x="1579" y="678"/>
                    <a:pt x="1576" y="673"/>
                  </a:cubicBezTo>
                  <a:cubicBezTo>
                    <a:pt x="1573" y="663"/>
                    <a:pt x="1570" y="650"/>
                    <a:pt x="1569" y="647"/>
                  </a:cubicBezTo>
                  <a:cubicBezTo>
                    <a:pt x="1566" y="637"/>
                    <a:pt x="1572" y="653"/>
                    <a:pt x="1572" y="648"/>
                  </a:cubicBezTo>
                  <a:cubicBezTo>
                    <a:pt x="1573" y="653"/>
                    <a:pt x="1573" y="655"/>
                    <a:pt x="1574" y="659"/>
                  </a:cubicBezTo>
                  <a:cubicBezTo>
                    <a:pt x="1575" y="662"/>
                    <a:pt x="1577" y="662"/>
                    <a:pt x="1576" y="665"/>
                  </a:cubicBezTo>
                  <a:cubicBezTo>
                    <a:pt x="1578" y="668"/>
                    <a:pt x="1577" y="661"/>
                    <a:pt x="1580" y="665"/>
                  </a:cubicBezTo>
                  <a:cubicBezTo>
                    <a:pt x="1582" y="675"/>
                    <a:pt x="1584" y="682"/>
                    <a:pt x="1586" y="679"/>
                  </a:cubicBezTo>
                  <a:cubicBezTo>
                    <a:pt x="1589" y="689"/>
                    <a:pt x="1586" y="684"/>
                    <a:pt x="1585" y="685"/>
                  </a:cubicBezTo>
                  <a:close/>
                  <a:moveTo>
                    <a:pt x="1545" y="582"/>
                  </a:moveTo>
                  <a:cubicBezTo>
                    <a:pt x="1544" y="585"/>
                    <a:pt x="1545" y="585"/>
                    <a:pt x="1553" y="604"/>
                  </a:cubicBezTo>
                  <a:cubicBezTo>
                    <a:pt x="1550" y="594"/>
                    <a:pt x="1553" y="601"/>
                    <a:pt x="1556" y="606"/>
                  </a:cubicBezTo>
                  <a:cubicBezTo>
                    <a:pt x="1557" y="609"/>
                    <a:pt x="1558" y="612"/>
                    <a:pt x="1557" y="613"/>
                  </a:cubicBezTo>
                  <a:cubicBezTo>
                    <a:pt x="1559" y="615"/>
                    <a:pt x="1560" y="619"/>
                    <a:pt x="1563" y="624"/>
                  </a:cubicBezTo>
                  <a:cubicBezTo>
                    <a:pt x="1563" y="623"/>
                    <a:pt x="1560" y="616"/>
                    <a:pt x="1561" y="617"/>
                  </a:cubicBezTo>
                  <a:cubicBezTo>
                    <a:pt x="1565" y="626"/>
                    <a:pt x="1566" y="629"/>
                    <a:pt x="1569" y="638"/>
                  </a:cubicBezTo>
                  <a:cubicBezTo>
                    <a:pt x="1568" y="637"/>
                    <a:pt x="1567" y="636"/>
                    <a:pt x="1567" y="637"/>
                  </a:cubicBezTo>
                  <a:cubicBezTo>
                    <a:pt x="1565" y="632"/>
                    <a:pt x="1565" y="631"/>
                    <a:pt x="1565" y="630"/>
                  </a:cubicBezTo>
                  <a:cubicBezTo>
                    <a:pt x="1564" y="627"/>
                    <a:pt x="1563" y="626"/>
                    <a:pt x="1562" y="625"/>
                  </a:cubicBezTo>
                  <a:cubicBezTo>
                    <a:pt x="1562" y="627"/>
                    <a:pt x="1565" y="633"/>
                    <a:pt x="1566" y="637"/>
                  </a:cubicBezTo>
                  <a:cubicBezTo>
                    <a:pt x="1566" y="639"/>
                    <a:pt x="1563" y="634"/>
                    <a:pt x="1562" y="634"/>
                  </a:cubicBezTo>
                  <a:cubicBezTo>
                    <a:pt x="1559" y="622"/>
                    <a:pt x="1552" y="603"/>
                    <a:pt x="1543" y="584"/>
                  </a:cubicBezTo>
                  <a:cubicBezTo>
                    <a:pt x="1534" y="566"/>
                    <a:pt x="1524" y="548"/>
                    <a:pt x="1519" y="540"/>
                  </a:cubicBezTo>
                  <a:cubicBezTo>
                    <a:pt x="1519" y="538"/>
                    <a:pt x="1515" y="532"/>
                    <a:pt x="1511" y="526"/>
                  </a:cubicBezTo>
                  <a:cubicBezTo>
                    <a:pt x="1508" y="520"/>
                    <a:pt x="1504" y="514"/>
                    <a:pt x="1503" y="511"/>
                  </a:cubicBezTo>
                  <a:cubicBezTo>
                    <a:pt x="1502" y="511"/>
                    <a:pt x="1496" y="499"/>
                    <a:pt x="1495" y="502"/>
                  </a:cubicBezTo>
                  <a:cubicBezTo>
                    <a:pt x="1490" y="492"/>
                    <a:pt x="1488" y="489"/>
                    <a:pt x="1483" y="482"/>
                  </a:cubicBezTo>
                  <a:cubicBezTo>
                    <a:pt x="1490" y="488"/>
                    <a:pt x="1503" y="507"/>
                    <a:pt x="1514" y="529"/>
                  </a:cubicBezTo>
                  <a:cubicBezTo>
                    <a:pt x="1526" y="550"/>
                    <a:pt x="1538" y="572"/>
                    <a:pt x="1545" y="582"/>
                  </a:cubicBezTo>
                  <a:close/>
                  <a:moveTo>
                    <a:pt x="1396" y="375"/>
                  </a:moveTo>
                  <a:cubicBezTo>
                    <a:pt x="1398" y="379"/>
                    <a:pt x="1389" y="369"/>
                    <a:pt x="1382" y="364"/>
                  </a:cubicBezTo>
                  <a:cubicBezTo>
                    <a:pt x="1383" y="363"/>
                    <a:pt x="1382" y="362"/>
                    <a:pt x="1378" y="358"/>
                  </a:cubicBezTo>
                  <a:cubicBezTo>
                    <a:pt x="1383" y="359"/>
                    <a:pt x="1388" y="368"/>
                    <a:pt x="1396" y="375"/>
                  </a:cubicBezTo>
                  <a:close/>
                  <a:moveTo>
                    <a:pt x="1468" y="457"/>
                  </a:moveTo>
                  <a:cubicBezTo>
                    <a:pt x="1473" y="465"/>
                    <a:pt x="1473" y="465"/>
                    <a:pt x="1473" y="465"/>
                  </a:cubicBezTo>
                  <a:cubicBezTo>
                    <a:pt x="1472" y="467"/>
                    <a:pt x="1472" y="467"/>
                    <a:pt x="1472" y="467"/>
                  </a:cubicBezTo>
                  <a:cubicBezTo>
                    <a:pt x="1467" y="460"/>
                    <a:pt x="1467" y="458"/>
                    <a:pt x="1468" y="457"/>
                  </a:cubicBezTo>
                  <a:close/>
                  <a:moveTo>
                    <a:pt x="1607" y="792"/>
                  </a:moveTo>
                  <a:cubicBezTo>
                    <a:pt x="1603" y="776"/>
                    <a:pt x="1605" y="770"/>
                    <a:pt x="1601" y="756"/>
                  </a:cubicBezTo>
                  <a:cubicBezTo>
                    <a:pt x="1603" y="754"/>
                    <a:pt x="1603" y="754"/>
                    <a:pt x="1603" y="754"/>
                  </a:cubicBezTo>
                  <a:cubicBezTo>
                    <a:pt x="1603" y="758"/>
                    <a:pt x="1603" y="758"/>
                    <a:pt x="1602" y="759"/>
                  </a:cubicBezTo>
                  <a:cubicBezTo>
                    <a:pt x="1605" y="769"/>
                    <a:pt x="1606" y="774"/>
                    <a:pt x="1607" y="778"/>
                  </a:cubicBezTo>
                  <a:cubicBezTo>
                    <a:pt x="1608" y="783"/>
                    <a:pt x="1609" y="787"/>
                    <a:pt x="1611" y="796"/>
                  </a:cubicBezTo>
                  <a:cubicBezTo>
                    <a:pt x="1612" y="819"/>
                    <a:pt x="1616" y="840"/>
                    <a:pt x="1618" y="868"/>
                  </a:cubicBezTo>
                  <a:cubicBezTo>
                    <a:pt x="1616" y="865"/>
                    <a:pt x="1615" y="856"/>
                    <a:pt x="1614" y="847"/>
                  </a:cubicBezTo>
                  <a:cubicBezTo>
                    <a:pt x="1613" y="837"/>
                    <a:pt x="1612" y="828"/>
                    <a:pt x="1613" y="823"/>
                  </a:cubicBezTo>
                  <a:cubicBezTo>
                    <a:pt x="1611" y="823"/>
                    <a:pt x="1609" y="808"/>
                    <a:pt x="1608" y="797"/>
                  </a:cubicBezTo>
                  <a:cubicBezTo>
                    <a:pt x="1606" y="786"/>
                    <a:pt x="1606" y="778"/>
                    <a:pt x="1607" y="792"/>
                  </a:cubicBezTo>
                  <a:close/>
                  <a:moveTo>
                    <a:pt x="1492" y="1353"/>
                  </a:moveTo>
                  <a:cubicBezTo>
                    <a:pt x="1492" y="1352"/>
                    <a:pt x="1494" y="1348"/>
                    <a:pt x="1494" y="1347"/>
                  </a:cubicBezTo>
                  <a:cubicBezTo>
                    <a:pt x="1494" y="1346"/>
                    <a:pt x="1492" y="1349"/>
                    <a:pt x="1489" y="1353"/>
                  </a:cubicBezTo>
                  <a:cubicBezTo>
                    <a:pt x="1488" y="1352"/>
                    <a:pt x="1495" y="1342"/>
                    <a:pt x="1498" y="1339"/>
                  </a:cubicBezTo>
                  <a:cubicBezTo>
                    <a:pt x="1500" y="1338"/>
                    <a:pt x="1496" y="1344"/>
                    <a:pt x="1499" y="1342"/>
                  </a:cubicBezTo>
                  <a:cubicBezTo>
                    <a:pt x="1495" y="1347"/>
                    <a:pt x="1496" y="1348"/>
                    <a:pt x="1492" y="1353"/>
                  </a:cubicBezTo>
                  <a:close/>
                  <a:moveTo>
                    <a:pt x="1450" y="1410"/>
                  </a:moveTo>
                  <a:cubicBezTo>
                    <a:pt x="1443" y="1420"/>
                    <a:pt x="1447" y="1410"/>
                    <a:pt x="1441" y="1417"/>
                  </a:cubicBezTo>
                  <a:cubicBezTo>
                    <a:pt x="1448" y="1408"/>
                    <a:pt x="1451" y="1403"/>
                    <a:pt x="1451" y="1401"/>
                  </a:cubicBezTo>
                  <a:cubicBezTo>
                    <a:pt x="1459" y="1390"/>
                    <a:pt x="1454" y="1399"/>
                    <a:pt x="1455" y="1399"/>
                  </a:cubicBezTo>
                  <a:cubicBezTo>
                    <a:pt x="1459" y="1394"/>
                    <a:pt x="1462" y="1390"/>
                    <a:pt x="1462" y="1388"/>
                  </a:cubicBezTo>
                  <a:cubicBezTo>
                    <a:pt x="1468" y="1383"/>
                    <a:pt x="1464" y="1389"/>
                    <a:pt x="1459" y="1395"/>
                  </a:cubicBezTo>
                  <a:cubicBezTo>
                    <a:pt x="1454" y="1402"/>
                    <a:pt x="1448" y="1410"/>
                    <a:pt x="1450" y="1410"/>
                  </a:cubicBezTo>
                  <a:close/>
                  <a:moveTo>
                    <a:pt x="1561" y="1212"/>
                  </a:moveTo>
                  <a:cubicBezTo>
                    <a:pt x="1558" y="1214"/>
                    <a:pt x="1566" y="1197"/>
                    <a:pt x="1563" y="1200"/>
                  </a:cubicBezTo>
                  <a:cubicBezTo>
                    <a:pt x="1567" y="1193"/>
                    <a:pt x="1564" y="1204"/>
                    <a:pt x="1568" y="1194"/>
                  </a:cubicBezTo>
                  <a:cubicBezTo>
                    <a:pt x="1568" y="1198"/>
                    <a:pt x="1562" y="1209"/>
                    <a:pt x="1561" y="1212"/>
                  </a:cubicBezTo>
                  <a:close/>
                  <a:moveTo>
                    <a:pt x="1568" y="1199"/>
                  </a:moveTo>
                  <a:cubicBezTo>
                    <a:pt x="1566" y="1204"/>
                    <a:pt x="1563" y="1211"/>
                    <a:pt x="1564" y="1212"/>
                  </a:cubicBezTo>
                  <a:cubicBezTo>
                    <a:pt x="1561" y="1217"/>
                    <a:pt x="1552" y="1233"/>
                    <a:pt x="1554" y="1225"/>
                  </a:cubicBezTo>
                  <a:cubicBezTo>
                    <a:pt x="1555" y="1222"/>
                    <a:pt x="1557" y="1220"/>
                    <a:pt x="1558" y="1215"/>
                  </a:cubicBezTo>
                  <a:cubicBezTo>
                    <a:pt x="1560" y="1218"/>
                    <a:pt x="1564" y="1204"/>
                    <a:pt x="1568" y="1199"/>
                  </a:cubicBezTo>
                  <a:close/>
                  <a:moveTo>
                    <a:pt x="1541" y="1263"/>
                  </a:moveTo>
                  <a:cubicBezTo>
                    <a:pt x="1538" y="1271"/>
                    <a:pt x="1535" y="1276"/>
                    <a:pt x="1534" y="1275"/>
                  </a:cubicBezTo>
                  <a:cubicBezTo>
                    <a:pt x="1537" y="1267"/>
                    <a:pt x="1540" y="1262"/>
                    <a:pt x="1541" y="1263"/>
                  </a:cubicBezTo>
                  <a:close/>
                  <a:moveTo>
                    <a:pt x="1618" y="875"/>
                  </a:moveTo>
                  <a:cubicBezTo>
                    <a:pt x="1618" y="875"/>
                    <a:pt x="1619" y="881"/>
                    <a:pt x="1619" y="885"/>
                  </a:cubicBezTo>
                  <a:cubicBezTo>
                    <a:pt x="1619" y="890"/>
                    <a:pt x="1619" y="894"/>
                    <a:pt x="1617" y="892"/>
                  </a:cubicBezTo>
                  <a:cubicBezTo>
                    <a:pt x="1617" y="881"/>
                    <a:pt x="1618" y="881"/>
                    <a:pt x="1618" y="875"/>
                  </a:cubicBezTo>
                  <a:close/>
                  <a:moveTo>
                    <a:pt x="1524" y="1296"/>
                  </a:moveTo>
                  <a:cubicBezTo>
                    <a:pt x="1520" y="1302"/>
                    <a:pt x="1518" y="1307"/>
                    <a:pt x="1515" y="1310"/>
                  </a:cubicBezTo>
                  <a:cubicBezTo>
                    <a:pt x="1516" y="1308"/>
                    <a:pt x="1520" y="1301"/>
                    <a:pt x="1522" y="1296"/>
                  </a:cubicBezTo>
                  <a:lnTo>
                    <a:pt x="1524" y="1296"/>
                  </a:lnTo>
                  <a:close/>
                  <a:moveTo>
                    <a:pt x="1461" y="457"/>
                  </a:moveTo>
                  <a:cubicBezTo>
                    <a:pt x="1462" y="456"/>
                    <a:pt x="1471" y="467"/>
                    <a:pt x="1480" y="480"/>
                  </a:cubicBezTo>
                  <a:cubicBezTo>
                    <a:pt x="1489" y="494"/>
                    <a:pt x="1498" y="509"/>
                    <a:pt x="1499" y="513"/>
                  </a:cubicBezTo>
                  <a:cubicBezTo>
                    <a:pt x="1493" y="503"/>
                    <a:pt x="1489" y="497"/>
                    <a:pt x="1485" y="491"/>
                  </a:cubicBezTo>
                  <a:cubicBezTo>
                    <a:pt x="1481" y="486"/>
                    <a:pt x="1477" y="480"/>
                    <a:pt x="1470" y="471"/>
                  </a:cubicBezTo>
                  <a:cubicBezTo>
                    <a:pt x="1473" y="470"/>
                    <a:pt x="1467" y="465"/>
                    <a:pt x="1461" y="457"/>
                  </a:cubicBezTo>
                  <a:close/>
                  <a:moveTo>
                    <a:pt x="1540" y="585"/>
                  </a:moveTo>
                  <a:cubicBezTo>
                    <a:pt x="1535" y="582"/>
                    <a:pt x="1532" y="566"/>
                    <a:pt x="1529" y="565"/>
                  </a:cubicBezTo>
                  <a:cubicBezTo>
                    <a:pt x="1527" y="558"/>
                    <a:pt x="1536" y="576"/>
                    <a:pt x="1540" y="585"/>
                  </a:cubicBezTo>
                  <a:close/>
                  <a:moveTo>
                    <a:pt x="1561" y="635"/>
                  </a:moveTo>
                  <a:cubicBezTo>
                    <a:pt x="1559" y="629"/>
                    <a:pt x="1557" y="626"/>
                    <a:pt x="1557" y="627"/>
                  </a:cubicBezTo>
                  <a:cubicBezTo>
                    <a:pt x="1555" y="622"/>
                    <a:pt x="1553" y="616"/>
                    <a:pt x="1551" y="611"/>
                  </a:cubicBezTo>
                  <a:cubicBezTo>
                    <a:pt x="1548" y="605"/>
                    <a:pt x="1546" y="600"/>
                    <a:pt x="1547" y="599"/>
                  </a:cubicBezTo>
                  <a:cubicBezTo>
                    <a:pt x="1553" y="611"/>
                    <a:pt x="1553" y="616"/>
                    <a:pt x="1556" y="619"/>
                  </a:cubicBezTo>
                  <a:cubicBezTo>
                    <a:pt x="1560" y="626"/>
                    <a:pt x="1558" y="628"/>
                    <a:pt x="1561" y="631"/>
                  </a:cubicBezTo>
                  <a:cubicBezTo>
                    <a:pt x="1562" y="634"/>
                    <a:pt x="1561" y="634"/>
                    <a:pt x="1562" y="638"/>
                  </a:cubicBezTo>
                  <a:cubicBezTo>
                    <a:pt x="1562" y="638"/>
                    <a:pt x="1561" y="635"/>
                    <a:pt x="1561" y="635"/>
                  </a:cubicBezTo>
                  <a:close/>
                  <a:moveTo>
                    <a:pt x="1501" y="1333"/>
                  </a:moveTo>
                  <a:cubicBezTo>
                    <a:pt x="1498" y="1337"/>
                    <a:pt x="1495" y="1340"/>
                    <a:pt x="1492" y="1344"/>
                  </a:cubicBezTo>
                  <a:cubicBezTo>
                    <a:pt x="1491" y="1343"/>
                    <a:pt x="1501" y="1330"/>
                    <a:pt x="1501" y="1333"/>
                  </a:cubicBezTo>
                  <a:close/>
                  <a:moveTo>
                    <a:pt x="1570" y="655"/>
                  </a:moveTo>
                  <a:cubicBezTo>
                    <a:pt x="1573" y="665"/>
                    <a:pt x="1571" y="665"/>
                    <a:pt x="1571" y="667"/>
                  </a:cubicBezTo>
                  <a:cubicBezTo>
                    <a:pt x="1565" y="654"/>
                    <a:pt x="1571" y="661"/>
                    <a:pt x="1565" y="648"/>
                  </a:cubicBezTo>
                  <a:cubicBezTo>
                    <a:pt x="1565" y="642"/>
                    <a:pt x="1570" y="661"/>
                    <a:pt x="1570" y="655"/>
                  </a:cubicBezTo>
                  <a:close/>
                  <a:moveTo>
                    <a:pt x="1582" y="696"/>
                  </a:moveTo>
                  <a:cubicBezTo>
                    <a:pt x="1580" y="693"/>
                    <a:pt x="1581" y="700"/>
                    <a:pt x="1577" y="685"/>
                  </a:cubicBezTo>
                  <a:cubicBezTo>
                    <a:pt x="1578" y="683"/>
                    <a:pt x="1581" y="694"/>
                    <a:pt x="1581" y="689"/>
                  </a:cubicBezTo>
                  <a:cubicBezTo>
                    <a:pt x="1586" y="708"/>
                    <a:pt x="1589" y="714"/>
                    <a:pt x="1591" y="723"/>
                  </a:cubicBezTo>
                  <a:cubicBezTo>
                    <a:pt x="1589" y="716"/>
                    <a:pt x="1587" y="717"/>
                    <a:pt x="1590" y="728"/>
                  </a:cubicBezTo>
                  <a:cubicBezTo>
                    <a:pt x="1588" y="724"/>
                    <a:pt x="1586" y="717"/>
                    <a:pt x="1583" y="707"/>
                  </a:cubicBezTo>
                  <a:cubicBezTo>
                    <a:pt x="1585" y="709"/>
                    <a:pt x="1582" y="698"/>
                    <a:pt x="1582" y="696"/>
                  </a:cubicBezTo>
                  <a:close/>
                  <a:moveTo>
                    <a:pt x="1579" y="687"/>
                  </a:moveTo>
                  <a:cubicBezTo>
                    <a:pt x="1578" y="679"/>
                    <a:pt x="1577" y="682"/>
                    <a:pt x="1574" y="672"/>
                  </a:cubicBezTo>
                  <a:cubicBezTo>
                    <a:pt x="1572" y="666"/>
                    <a:pt x="1577" y="674"/>
                    <a:pt x="1579" y="682"/>
                  </a:cubicBezTo>
                  <a:cubicBezTo>
                    <a:pt x="1580" y="685"/>
                    <a:pt x="1580" y="687"/>
                    <a:pt x="1579" y="687"/>
                  </a:cubicBezTo>
                  <a:close/>
                  <a:moveTo>
                    <a:pt x="1603" y="773"/>
                  </a:moveTo>
                  <a:cubicBezTo>
                    <a:pt x="1602" y="776"/>
                    <a:pt x="1600" y="768"/>
                    <a:pt x="1598" y="759"/>
                  </a:cubicBezTo>
                  <a:cubicBezTo>
                    <a:pt x="1599" y="756"/>
                    <a:pt x="1601" y="768"/>
                    <a:pt x="1603" y="773"/>
                  </a:cubicBezTo>
                  <a:close/>
                  <a:moveTo>
                    <a:pt x="1548" y="1234"/>
                  </a:moveTo>
                  <a:cubicBezTo>
                    <a:pt x="1546" y="1235"/>
                    <a:pt x="1551" y="1223"/>
                    <a:pt x="1554" y="1216"/>
                  </a:cubicBezTo>
                  <a:cubicBezTo>
                    <a:pt x="1554" y="1218"/>
                    <a:pt x="1557" y="1210"/>
                    <a:pt x="1559" y="1207"/>
                  </a:cubicBezTo>
                  <a:cubicBezTo>
                    <a:pt x="1560" y="1211"/>
                    <a:pt x="1554" y="1222"/>
                    <a:pt x="1548" y="1234"/>
                  </a:cubicBezTo>
                  <a:close/>
                  <a:moveTo>
                    <a:pt x="1452" y="1398"/>
                  </a:moveTo>
                  <a:cubicBezTo>
                    <a:pt x="1445" y="1408"/>
                    <a:pt x="1444" y="1403"/>
                    <a:pt x="1446" y="1400"/>
                  </a:cubicBezTo>
                  <a:cubicBezTo>
                    <a:pt x="1451" y="1395"/>
                    <a:pt x="1453" y="1395"/>
                    <a:pt x="1452" y="1398"/>
                  </a:cubicBezTo>
                  <a:close/>
                  <a:moveTo>
                    <a:pt x="1510" y="1310"/>
                  </a:moveTo>
                  <a:cubicBezTo>
                    <a:pt x="1508" y="1312"/>
                    <a:pt x="1509" y="1308"/>
                    <a:pt x="1515" y="1299"/>
                  </a:cubicBezTo>
                  <a:cubicBezTo>
                    <a:pt x="1515" y="1299"/>
                    <a:pt x="1516" y="1298"/>
                    <a:pt x="1517" y="1296"/>
                  </a:cubicBezTo>
                  <a:cubicBezTo>
                    <a:pt x="1517" y="1298"/>
                    <a:pt x="1513" y="1305"/>
                    <a:pt x="1510" y="1310"/>
                  </a:cubicBezTo>
                  <a:close/>
                  <a:moveTo>
                    <a:pt x="1487" y="1336"/>
                  </a:moveTo>
                  <a:cubicBezTo>
                    <a:pt x="1481" y="1344"/>
                    <a:pt x="1483" y="1341"/>
                    <a:pt x="1478" y="1349"/>
                  </a:cubicBezTo>
                  <a:cubicBezTo>
                    <a:pt x="1475" y="1349"/>
                    <a:pt x="1475" y="1349"/>
                    <a:pt x="1475" y="1349"/>
                  </a:cubicBezTo>
                  <a:cubicBezTo>
                    <a:pt x="1481" y="1341"/>
                    <a:pt x="1482" y="1341"/>
                    <a:pt x="1487" y="1333"/>
                  </a:cubicBezTo>
                  <a:cubicBezTo>
                    <a:pt x="1488" y="1332"/>
                    <a:pt x="1486" y="1336"/>
                    <a:pt x="1487" y="1336"/>
                  </a:cubicBezTo>
                  <a:close/>
                  <a:moveTo>
                    <a:pt x="1599" y="1021"/>
                  </a:moveTo>
                  <a:cubicBezTo>
                    <a:pt x="1598" y="1017"/>
                    <a:pt x="1597" y="1019"/>
                    <a:pt x="1598" y="1009"/>
                  </a:cubicBezTo>
                  <a:cubicBezTo>
                    <a:pt x="1599" y="1012"/>
                    <a:pt x="1600" y="999"/>
                    <a:pt x="1601" y="1002"/>
                  </a:cubicBezTo>
                  <a:cubicBezTo>
                    <a:pt x="1600" y="1011"/>
                    <a:pt x="1600" y="1011"/>
                    <a:pt x="1599" y="1021"/>
                  </a:cubicBezTo>
                  <a:close/>
                  <a:moveTo>
                    <a:pt x="1500" y="1310"/>
                  </a:moveTo>
                  <a:cubicBezTo>
                    <a:pt x="1498" y="1311"/>
                    <a:pt x="1500" y="1306"/>
                    <a:pt x="1503" y="1301"/>
                  </a:cubicBezTo>
                  <a:cubicBezTo>
                    <a:pt x="1505" y="1296"/>
                    <a:pt x="1508" y="1290"/>
                    <a:pt x="1510" y="1290"/>
                  </a:cubicBezTo>
                  <a:cubicBezTo>
                    <a:pt x="1505" y="1298"/>
                    <a:pt x="1508" y="1296"/>
                    <a:pt x="1503" y="1302"/>
                  </a:cubicBezTo>
                  <a:cubicBezTo>
                    <a:pt x="1502" y="1305"/>
                    <a:pt x="1503" y="1305"/>
                    <a:pt x="1500" y="1310"/>
                  </a:cubicBezTo>
                  <a:close/>
                  <a:moveTo>
                    <a:pt x="1582" y="736"/>
                  </a:moveTo>
                  <a:cubicBezTo>
                    <a:pt x="1581" y="736"/>
                    <a:pt x="1580" y="731"/>
                    <a:pt x="1578" y="724"/>
                  </a:cubicBezTo>
                  <a:cubicBezTo>
                    <a:pt x="1577" y="725"/>
                    <a:pt x="1579" y="733"/>
                    <a:pt x="1581" y="740"/>
                  </a:cubicBezTo>
                  <a:cubicBezTo>
                    <a:pt x="1578" y="738"/>
                    <a:pt x="1577" y="735"/>
                    <a:pt x="1579" y="749"/>
                  </a:cubicBezTo>
                  <a:cubicBezTo>
                    <a:pt x="1575" y="739"/>
                    <a:pt x="1577" y="747"/>
                    <a:pt x="1575" y="745"/>
                  </a:cubicBezTo>
                  <a:cubicBezTo>
                    <a:pt x="1572" y="730"/>
                    <a:pt x="1565" y="711"/>
                    <a:pt x="1562" y="697"/>
                  </a:cubicBezTo>
                  <a:cubicBezTo>
                    <a:pt x="1563" y="698"/>
                    <a:pt x="1564" y="700"/>
                    <a:pt x="1564" y="699"/>
                  </a:cubicBezTo>
                  <a:cubicBezTo>
                    <a:pt x="1567" y="708"/>
                    <a:pt x="1569" y="717"/>
                    <a:pt x="1572" y="726"/>
                  </a:cubicBezTo>
                  <a:cubicBezTo>
                    <a:pt x="1572" y="719"/>
                    <a:pt x="1565" y="703"/>
                    <a:pt x="1563" y="692"/>
                  </a:cubicBezTo>
                  <a:cubicBezTo>
                    <a:pt x="1564" y="691"/>
                    <a:pt x="1565" y="696"/>
                    <a:pt x="1566" y="700"/>
                  </a:cubicBezTo>
                  <a:cubicBezTo>
                    <a:pt x="1567" y="705"/>
                    <a:pt x="1568" y="708"/>
                    <a:pt x="1569" y="706"/>
                  </a:cubicBezTo>
                  <a:cubicBezTo>
                    <a:pt x="1570" y="709"/>
                    <a:pt x="1570" y="712"/>
                    <a:pt x="1570" y="713"/>
                  </a:cubicBezTo>
                  <a:cubicBezTo>
                    <a:pt x="1573" y="714"/>
                    <a:pt x="1576" y="732"/>
                    <a:pt x="1578" y="731"/>
                  </a:cubicBezTo>
                  <a:cubicBezTo>
                    <a:pt x="1573" y="719"/>
                    <a:pt x="1577" y="726"/>
                    <a:pt x="1576" y="718"/>
                  </a:cubicBezTo>
                  <a:cubicBezTo>
                    <a:pt x="1578" y="720"/>
                    <a:pt x="1579" y="727"/>
                    <a:pt x="1582" y="736"/>
                  </a:cubicBezTo>
                  <a:close/>
                  <a:moveTo>
                    <a:pt x="1591" y="1069"/>
                  </a:moveTo>
                  <a:cubicBezTo>
                    <a:pt x="1589" y="1079"/>
                    <a:pt x="1588" y="1076"/>
                    <a:pt x="1586" y="1082"/>
                  </a:cubicBezTo>
                  <a:cubicBezTo>
                    <a:pt x="1586" y="1079"/>
                    <a:pt x="1588" y="1068"/>
                    <a:pt x="1590" y="1063"/>
                  </a:cubicBezTo>
                  <a:cubicBezTo>
                    <a:pt x="1590" y="1064"/>
                    <a:pt x="1590" y="1067"/>
                    <a:pt x="1591" y="1069"/>
                  </a:cubicBezTo>
                  <a:close/>
                  <a:moveTo>
                    <a:pt x="1578" y="1122"/>
                  </a:moveTo>
                  <a:cubicBezTo>
                    <a:pt x="1575" y="1134"/>
                    <a:pt x="1572" y="1143"/>
                    <a:pt x="1570" y="1144"/>
                  </a:cubicBezTo>
                  <a:cubicBezTo>
                    <a:pt x="1572" y="1137"/>
                    <a:pt x="1572" y="1135"/>
                    <a:pt x="1575" y="1126"/>
                  </a:cubicBezTo>
                  <a:cubicBezTo>
                    <a:pt x="1577" y="1121"/>
                    <a:pt x="1576" y="1126"/>
                    <a:pt x="1578" y="1122"/>
                  </a:cubicBezTo>
                  <a:close/>
                  <a:moveTo>
                    <a:pt x="1483" y="1335"/>
                  </a:moveTo>
                  <a:cubicBezTo>
                    <a:pt x="1481" y="1336"/>
                    <a:pt x="1487" y="1327"/>
                    <a:pt x="1486" y="1327"/>
                  </a:cubicBezTo>
                  <a:cubicBezTo>
                    <a:pt x="1489" y="1324"/>
                    <a:pt x="1490" y="1321"/>
                    <a:pt x="1491" y="1321"/>
                  </a:cubicBezTo>
                  <a:cubicBezTo>
                    <a:pt x="1490" y="1325"/>
                    <a:pt x="1486" y="1332"/>
                    <a:pt x="1483" y="1335"/>
                  </a:cubicBezTo>
                  <a:close/>
                  <a:moveTo>
                    <a:pt x="1019" y="192"/>
                  </a:moveTo>
                  <a:cubicBezTo>
                    <a:pt x="1018" y="193"/>
                    <a:pt x="1008" y="190"/>
                    <a:pt x="1011" y="192"/>
                  </a:cubicBezTo>
                  <a:cubicBezTo>
                    <a:pt x="998" y="189"/>
                    <a:pt x="997" y="189"/>
                    <a:pt x="990" y="188"/>
                  </a:cubicBezTo>
                  <a:cubicBezTo>
                    <a:pt x="993" y="186"/>
                    <a:pt x="1003" y="188"/>
                    <a:pt x="1019" y="192"/>
                  </a:cubicBezTo>
                  <a:close/>
                  <a:moveTo>
                    <a:pt x="1518" y="572"/>
                  </a:moveTo>
                  <a:cubicBezTo>
                    <a:pt x="1522" y="579"/>
                    <a:pt x="1526" y="586"/>
                    <a:pt x="1524" y="587"/>
                  </a:cubicBezTo>
                  <a:cubicBezTo>
                    <a:pt x="1522" y="582"/>
                    <a:pt x="1517" y="572"/>
                    <a:pt x="1518" y="572"/>
                  </a:cubicBezTo>
                  <a:close/>
                  <a:moveTo>
                    <a:pt x="1536" y="608"/>
                  </a:moveTo>
                  <a:cubicBezTo>
                    <a:pt x="1539" y="613"/>
                    <a:pt x="1538" y="614"/>
                    <a:pt x="1538" y="615"/>
                  </a:cubicBezTo>
                  <a:cubicBezTo>
                    <a:pt x="1539" y="617"/>
                    <a:pt x="1541" y="619"/>
                    <a:pt x="1542" y="623"/>
                  </a:cubicBezTo>
                  <a:cubicBezTo>
                    <a:pt x="1542" y="625"/>
                    <a:pt x="1540" y="621"/>
                    <a:pt x="1538" y="616"/>
                  </a:cubicBezTo>
                  <a:cubicBezTo>
                    <a:pt x="1536" y="612"/>
                    <a:pt x="1534" y="607"/>
                    <a:pt x="1536" y="608"/>
                  </a:cubicBezTo>
                  <a:close/>
                  <a:moveTo>
                    <a:pt x="1543" y="627"/>
                  </a:moveTo>
                  <a:cubicBezTo>
                    <a:pt x="1545" y="630"/>
                    <a:pt x="1551" y="647"/>
                    <a:pt x="1555" y="656"/>
                  </a:cubicBezTo>
                  <a:cubicBezTo>
                    <a:pt x="1551" y="652"/>
                    <a:pt x="1548" y="639"/>
                    <a:pt x="1543" y="627"/>
                  </a:cubicBezTo>
                  <a:close/>
                  <a:moveTo>
                    <a:pt x="1499" y="1307"/>
                  </a:moveTo>
                  <a:cubicBezTo>
                    <a:pt x="1494" y="1314"/>
                    <a:pt x="1489" y="1317"/>
                    <a:pt x="1497" y="1305"/>
                  </a:cubicBezTo>
                  <a:cubicBezTo>
                    <a:pt x="1499" y="1305"/>
                    <a:pt x="1499" y="1305"/>
                    <a:pt x="1499" y="1305"/>
                  </a:cubicBezTo>
                  <a:cubicBezTo>
                    <a:pt x="1499" y="1305"/>
                    <a:pt x="1501" y="1301"/>
                    <a:pt x="1502" y="1299"/>
                  </a:cubicBezTo>
                  <a:cubicBezTo>
                    <a:pt x="1504" y="1300"/>
                    <a:pt x="1498" y="1307"/>
                    <a:pt x="1499" y="1307"/>
                  </a:cubicBezTo>
                  <a:close/>
                  <a:moveTo>
                    <a:pt x="1133" y="227"/>
                  </a:moveTo>
                  <a:cubicBezTo>
                    <a:pt x="1137" y="230"/>
                    <a:pt x="1144" y="234"/>
                    <a:pt x="1158" y="241"/>
                  </a:cubicBezTo>
                  <a:cubicBezTo>
                    <a:pt x="1153" y="240"/>
                    <a:pt x="1138" y="232"/>
                    <a:pt x="1127" y="227"/>
                  </a:cubicBezTo>
                  <a:cubicBezTo>
                    <a:pt x="1125" y="225"/>
                    <a:pt x="1132" y="227"/>
                    <a:pt x="1133" y="227"/>
                  </a:cubicBezTo>
                  <a:close/>
                  <a:moveTo>
                    <a:pt x="1485" y="516"/>
                  </a:moveTo>
                  <a:cubicBezTo>
                    <a:pt x="1485" y="519"/>
                    <a:pt x="1481" y="512"/>
                    <a:pt x="1480" y="513"/>
                  </a:cubicBezTo>
                  <a:cubicBezTo>
                    <a:pt x="1481" y="517"/>
                    <a:pt x="1486" y="521"/>
                    <a:pt x="1490" y="529"/>
                  </a:cubicBezTo>
                  <a:cubicBezTo>
                    <a:pt x="1490" y="530"/>
                    <a:pt x="1488" y="527"/>
                    <a:pt x="1485" y="522"/>
                  </a:cubicBezTo>
                  <a:cubicBezTo>
                    <a:pt x="1482" y="517"/>
                    <a:pt x="1478" y="512"/>
                    <a:pt x="1476" y="509"/>
                  </a:cubicBezTo>
                  <a:cubicBezTo>
                    <a:pt x="1480" y="512"/>
                    <a:pt x="1477" y="508"/>
                    <a:pt x="1477" y="506"/>
                  </a:cubicBezTo>
                  <a:cubicBezTo>
                    <a:pt x="1481" y="511"/>
                    <a:pt x="1481" y="511"/>
                    <a:pt x="1485" y="516"/>
                  </a:cubicBezTo>
                  <a:close/>
                  <a:moveTo>
                    <a:pt x="1286" y="310"/>
                  </a:moveTo>
                  <a:cubicBezTo>
                    <a:pt x="1286" y="313"/>
                    <a:pt x="1281" y="311"/>
                    <a:pt x="1283" y="313"/>
                  </a:cubicBezTo>
                  <a:cubicBezTo>
                    <a:pt x="1281" y="311"/>
                    <a:pt x="1276" y="307"/>
                    <a:pt x="1271" y="304"/>
                  </a:cubicBezTo>
                  <a:cubicBezTo>
                    <a:pt x="1267" y="301"/>
                    <a:pt x="1262" y="298"/>
                    <a:pt x="1263" y="296"/>
                  </a:cubicBezTo>
                  <a:cubicBezTo>
                    <a:pt x="1270" y="301"/>
                    <a:pt x="1273" y="302"/>
                    <a:pt x="1276" y="304"/>
                  </a:cubicBezTo>
                  <a:cubicBezTo>
                    <a:pt x="1278" y="305"/>
                    <a:pt x="1281" y="306"/>
                    <a:pt x="1286" y="310"/>
                  </a:cubicBezTo>
                  <a:close/>
                  <a:moveTo>
                    <a:pt x="1379" y="387"/>
                  </a:moveTo>
                  <a:cubicBezTo>
                    <a:pt x="1386" y="393"/>
                    <a:pt x="1386" y="396"/>
                    <a:pt x="1383" y="393"/>
                  </a:cubicBezTo>
                  <a:cubicBezTo>
                    <a:pt x="1387" y="398"/>
                    <a:pt x="1387" y="396"/>
                    <a:pt x="1387" y="396"/>
                  </a:cubicBezTo>
                  <a:cubicBezTo>
                    <a:pt x="1392" y="400"/>
                    <a:pt x="1393" y="402"/>
                    <a:pt x="1396" y="405"/>
                  </a:cubicBezTo>
                  <a:cubicBezTo>
                    <a:pt x="1393" y="404"/>
                    <a:pt x="1386" y="398"/>
                    <a:pt x="1380" y="392"/>
                  </a:cubicBezTo>
                  <a:cubicBezTo>
                    <a:pt x="1373" y="386"/>
                    <a:pt x="1366" y="379"/>
                    <a:pt x="1365" y="375"/>
                  </a:cubicBezTo>
                  <a:cubicBezTo>
                    <a:pt x="1357" y="369"/>
                    <a:pt x="1364" y="376"/>
                    <a:pt x="1360" y="373"/>
                  </a:cubicBezTo>
                  <a:cubicBezTo>
                    <a:pt x="1350" y="364"/>
                    <a:pt x="1342" y="356"/>
                    <a:pt x="1330" y="347"/>
                  </a:cubicBezTo>
                  <a:cubicBezTo>
                    <a:pt x="1335" y="350"/>
                    <a:pt x="1339" y="351"/>
                    <a:pt x="1344" y="357"/>
                  </a:cubicBezTo>
                  <a:cubicBezTo>
                    <a:pt x="1347" y="358"/>
                    <a:pt x="1339" y="352"/>
                    <a:pt x="1335" y="348"/>
                  </a:cubicBezTo>
                  <a:cubicBezTo>
                    <a:pt x="1337" y="348"/>
                    <a:pt x="1341" y="352"/>
                    <a:pt x="1344" y="355"/>
                  </a:cubicBezTo>
                  <a:cubicBezTo>
                    <a:pt x="1348" y="359"/>
                    <a:pt x="1351" y="362"/>
                    <a:pt x="1351" y="363"/>
                  </a:cubicBezTo>
                  <a:cubicBezTo>
                    <a:pt x="1356" y="364"/>
                    <a:pt x="1367" y="377"/>
                    <a:pt x="1374" y="384"/>
                  </a:cubicBezTo>
                  <a:cubicBezTo>
                    <a:pt x="1368" y="375"/>
                    <a:pt x="1381" y="393"/>
                    <a:pt x="1379" y="387"/>
                  </a:cubicBezTo>
                  <a:close/>
                  <a:moveTo>
                    <a:pt x="1472" y="499"/>
                  </a:moveTo>
                  <a:cubicBezTo>
                    <a:pt x="1476" y="507"/>
                    <a:pt x="1467" y="496"/>
                    <a:pt x="1478" y="512"/>
                  </a:cubicBezTo>
                  <a:cubicBezTo>
                    <a:pt x="1472" y="507"/>
                    <a:pt x="1467" y="496"/>
                    <a:pt x="1462" y="489"/>
                  </a:cubicBezTo>
                  <a:cubicBezTo>
                    <a:pt x="1457" y="484"/>
                    <a:pt x="1458" y="486"/>
                    <a:pt x="1459" y="489"/>
                  </a:cubicBezTo>
                  <a:cubicBezTo>
                    <a:pt x="1466" y="497"/>
                    <a:pt x="1467" y="504"/>
                    <a:pt x="1469" y="510"/>
                  </a:cubicBezTo>
                  <a:cubicBezTo>
                    <a:pt x="1468" y="506"/>
                    <a:pt x="1465" y="502"/>
                    <a:pt x="1461" y="496"/>
                  </a:cubicBezTo>
                  <a:cubicBezTo>
                    <a:pt x="1462" y="494"/>
                    <a:pt x="1462" y="494"/>
                    <a:pt x="1462" y="494"/>
                  </a:cubicBezTo>
                  <a:cubicBezTo>
                    <a:pt x="1460" y="493"/>
                    <a:pt x="1456" y="488"/>
                    <a:pt x="1452" y="482"/>
                  </a:cubicBezTo>
                  <a:cubicBezTo>
                    <a:pt x="1447" y="476"/>
                    <a:pt x="1442" y="469"/>
                    <a:pt x="1437" y="464"/>
                  </a:cubicBezTo>
                  <a:cubicBezTo>
                    <a:pt x="1437" y="461"/>
                    <a:pt x="1444" y="470"/>
                    <a:pt x="1444" y="469"/>
                  </a:cubicBezTo>
                  <a:cubicBezTo>
                    <a:pt x="1450" y="476"/>
                    <a:pt x="1448" y="475"/>
                    <a:pt x="1451" y="480"/>
                  </a:cubicBezTo>
                  <a:cubicBezTo>
                    <a:pt x="1451" y="475"/>
                    <a:pt x="1454" y="481"/>
                    <a:pt x="1457" y="481"/>
                  </a:cubicBezTo>
                  <a:cubicBezTo>
                    <a:pt x="1453" y="476"/>
                    <a:pt x="1453" y="476"/>
                    <a:pt x="1453" y="476"/>
                  </a:cubicBezTo>
                  <a:cubicBezTo>
                    <a:pt x="1450" y="472"/>
                    <a:pt x="1453" y="478"/>
                    <a:pt x="1452" y="477"/>
                  </a:cubicBezTo>
                  <a:cubicBezTo>
                    <a:pt x="1442" y="464"/>
                    <a:pt x="1455" y="477"/>
                    <a:pt x="1444" y="463"/>
                  </a:cubicBezTo>
                  <a:cubicBezTo>
                    <a:pt x="1444" y="463"/>
                    <a:pt x="1446" y="466"/>
                    <a:pt x="1447" y="468"/>
                  </a:cubicBezTo>
                  <a:cubicBezTo>
                    <a:pt x="1446" y="467"/>
                    <a:pt x="1445" y="466"/>
                    <a:pt x="1445" y="468"/>
                  </a:cubicBezTo>
                  <a:cubicBezTo>
                    <a:pt x="1442" y="464"/>
                    <a:pt x="1440" y="461"/>
                    <a:pt x="1437" y="458"/>
                  </a:cubicBezTo>
                  <a:cubicBezTo>
                    <a:pt x="1440" y="457"/>
                    <a:pt x="1429" y="447"/>
                    <a:pt x="1424" y="440"/>
                  </a:cubicBezTo>
                  <a:cubicBezTo>
                    <a:pt x="1424" y="438"/>
                    <a:pt x="1424" y="438"/>
                    <a:pt x="1424" y="438"/>
                  </a:cubicBezTo>
                  <a:cubicBezTo>
                    <a:pt x="1427" y="441"/>
                    <a:pt x="1428" y="443"/>
                    <a:pt x="1429" y="443"/>
                  </a:cubicBezTo>
                  <a:cubicBezTo>
                    <a:pt x="1430" y="446"/>
                    <a:pt x="1434" y="450"/>
                    <a:pt x="1437" y="454"/>
                  </a:cubicBezTo>
                  <a:cubicBezTo>
                    <a:pt x="1441" y="458"/>
                    <a:pt x="1444" y="461"/>
                    <a:pt x="1445" y="461"/>
                  </a:cubicBezTo>
                  <a:cubicBezTo>
                    <a:pt x="1447" y="465"/>
                    <a:pt x="1452" y="472"/>
                    <a:pt x="1457" y="479"/>
                  </a:cubicBezTo>
                  <a:cubicBezTo>
                    <a:pt x="1462" y="486"/>
                    <a:pt x="1466" y="492"/>
                    <a:pt x="1467" y="496"/>
                  </a:cubicBezTo>
                  <a:cubicBezTo>
                    <a:pt x="1473" y="504"/>
                    <a:pt x="1468" y="495"/>
                    <a:pt x="1472" y="499"/>
                  </a:cubicBezTo>
                  <a:close/>
                  <a:moveTo>
                    <a:pt x="1221" y="270"/>
                  </a:moveTo>
                  <a:cubicBezTo>
                    <a:pt x="1233" y="277"/>
                    <a:pt x="1223" y="274"/>
                    <a:pt x="1221" y="273"/>
                  </a:cubicBezTo>
                  <a:cubicBezTo>
                    <a:pt x="1215" y="270"/>
                    <a:pt x="1210" y="267"/>
                    <a:pt x="1208" y="265"/>
                  </a:cubicBezTo>
                  <a:cubicBezTo>
                    <a:pt x="1207" y="264"/>
                    <a:pt x="1211" y="266"/>
                    <a:pt x="1215" y="268"/>
                  </a:cubicBezTo>
                  <a:cubicBezTo>
                    <a:pt x="1219" y="270"/>
                    <a:pt x="1223" y="272"/>
                    <a:pt x="1221" y="270"/>
                  </a:cubicBezTo>
                  <a:close/>
                  <a:moveTo>
                    <a:pt x="1405" y="414"/>
                  </a:moveTo>
                  <a:cubicBezTo>
                    <a:pt x="1410" y="421"/>
                    <a:pt x="1412" y="426"/>
                    <a:pt x="1422" y="436"/>
                  </a:cubicBezTo>
                  <a:cubicBezTo>
                    <a:pt x="1421" y="436"/>
                    <a:pt x="1416" y="431"/>
                    <a:pt x="1411" y="425"/>
                  </a:cubicBezTo>
                  <a:cubicBezTo>
                    <a:pt x="1406" y="419"/>
                    <a:pt x="1399" y="412"/>
                    <a:pt x="1395" y="407"/>
                  </a:cubicBezTo>
                  <a:cubicBezTo>
                    <a:pt x="1396" y="406"/>
                    <a:pt x="1402" y="413"/>
                    <a:pt x="1405" y="414"/>
                  </a:cubicBezTo>
                  <a:close/>
                  <a:moveTo>
                    <a:pt x="1560" y="675"/>
                  </a:moveTo>
                  <a:cubicBezTo>
                    <a:pt x="1560" y="680"/>
                    <a:pt x="1557" y="672"/>
                    <a:pt x="1555" y="668"/>
                  </a:cubicBezTo>
                  <a:cubicBezTo>
                    <a:pt x="1555" y="673"/>
                    <a:pt x="1557" y="675"/>
                    <a:pt x="1559" y="684"/>
                  </a:cubicBezTo>
                  <a:cubicBezTo>
                    <a:pt x="1556" y="678"/>
                    <a:pt x="1553" y="669"/>
                    <a:pt x="1550" y="660"/>
                  </a:cubicBezTo>
                  <a:cubicBezTo>
                    <a:pt x="1547" y="651"/>
                    <a:pt x="1543" y="641"/>
                    <a:pt x="1539" y="632"/>
                  </a:cubicBezTo>
                  <a:cubicBezTo>
                    <a:pt x="1540" y="631"/>
                    <a:pt x="1543" y="637"/>
                    <a:pt x="1544" y="638"/>
                  </a:cubicBezTo>
                  <a:cubicBezTo>
                    <a:pt x="1543" y="632"/>
                    <a:pt x="1541" y="631"/>
                    <a:pt x="1537" y="621"/>
                  </a:cubicBezTo>
                  <a:cubicBezTo>
                    <a:pt x="1541" y="626"/>
                    <a:pt x="1544" y="635"/>
                    <a:pt x="1548" y="645"/>
                  </a:cubicBezTo>
                  <a:cubicBezTo>
                    <a:pt x="1552" y="654"/>
                    <a:pt x="1556" y="665"/>
                    <a:pt x="1560" y="675"/>
                  </a:cubicBezTo>
                  <a:close/>
                  <a:moveTo>
                    <a:pt x="1064" y="206"/>
                  </a:moveTo>
                  <a:cubicBezTo>
                    <a:pt x="1064" y="207"/>
                    <a:pt x="1054" y="204"/>
                    <a:pt x="1056" y="205"/>
                  </a:cubicBezTo>
                  <a:cubicBezTo>
                    <a:pt x="1047" y="203"/>
                    <a:pt x="1047" y="201"/>
                    <a:pt x="1035" y="199"/>
                  </a:cubicBezTo>
                  <a:cubicBezTo>
                    <a:pt x="1036" y="198"/>
                    <a:pt x="1042" y="200"/>
                    <a:pt x="1048" y="201"/>
                  </a:cubicBezTo>
                  <a:cubicBezTo>
                    <a:pt x="1055" y="203"/>
                    <a:pt x="1061" y="205"/>
                    <a:pt x="1064" y="206"/>
                  </a:cubicBezTo>
                  <a:close/>
                  <a:moveTo>
                    <a:pt x="1321" y="337"/>
                  </a:moveTo>
                  <a:cubicBezTo>
                    <a:pt x="1325" y="341"/>
                    <a:pt x="1319" y="337"/>
                    <a:pt x="1316" y="334"/>
                  </a:cubicBezTo>
                  <a:cubicBezTo>
                    <a:pt x="1313" y="332"/>
                    <a:pt x="1314" y="333"/>
                    <a:pt x="1313" y="334"/>
                  </a:cubicBezTo>
                  <a:cubicBezTo>
                    <a:pt x="1307" y="329"/>
                    <a:pt x="1302" y="323"/>
                    <a:pt x="1298" y="323"/>
                  </a:cubicBezTo>
                  <a:cubicBezTo>
                    <a:pt x="1288" y="314"/>
                    <a:pt x="1307" y="327"/>
                    <a:pt x="1299" y="321"/>
                  </a:cubicBezTo>
                  <a:cubicBezTo>
                    <a:pt x="1306" y="325"/>
                    <a:pt x="1312" y="331"/>
                    <a:pt x="1321" y="337"/>
                  </a:cubicBezTo>
                  <a:close/>
                  <a:moveTo>
                    <a:pt x="1582" y="1089"/>
                  </a:moveTo>
                  <a:cubicBezTo>
                    <a:pt x="1580" y="1092"/>
                    <a:pt x="1579" y="1095"/>
                    <a:pt x="1577" y="1096"/>
                  </a:cubicBezTo>
                  <a:cubicBezTo>
                    <a:pt x="1578" y="1090"/>
                    <a:pt x="1580" y="1087"/>
                    <a:pt x="1581" y="1077"/>
                  </a:cubicBezTo>
                  <a:cubicBezTo>
                    <a:pt x="1579" y="1099"/>
                    <a:pt x="1588" y="1058"/>
                    <a:pt x="1582" y="1089"/>
                  </a:cubicBezTo>
                  <a:close/>
                  <a:moveTo>
                    <a:pt x="958" y="185"/>
                  </a:moveTo>
                  <a:cubicBezTo>
                    <a:pt x="956" y="186"/>
                    <a:pt x="944" y="186"/>
                    <a:pt x="934" y="184"/>
                  </a:cubicBezTo>
                  <a:cubicBezTo>
                    <a:pt x="931" y="182"/>
                    <a:pt x="948" y="184"/>
                    <a:pt x="958" y="185"/>
                  </a:cubicBezTo>
                  <a:close/>
                  <a:moveTo>
                    <a:pt x="1008" y="193"/>
                  </a:moveTo>
                  <a:cubicBezTo>
                    <a:pt x="1014" y="194"/>
                    <a:pt x="1020" y="196"/>
                    <a:pt x="1026" y="197"/>
                  </a:cubicBezTo>
                  <a:cubicBezTo>
                    <a:pt x="1026" y="198"/>
                    <a:pt x="1021" y="197"/>
                    <a:pt x="1017" y="196"/>
                  </a:cubicBezTo>
                  <a:cubicBezTo>
                    <a:pt x="1012" y="195"/>
                    <a:pt x="1007" y="194"/>
                    <a:pt x="1008" y="193"/>
                  </a:cubicBezTo>
                  <a:close/>
                  <a:moveTo>
                    <a:pt x="1593" y="817"/>
                  </a:moveTo>
                  <a:cubicBezTo>
                    <a:pt x="1594" y="829"/>
                    <a:pt x="1593" y="835"/>
                    <a:pt x="1591" y="839"/>
                  </a:cubicBezTo>
                  <a:cubicBezTo>
                    <a:pt x="1591" y="835"/>
                    <a:pt x="1591" y="833"/>
                    <a:pt x="1590" y="833"/>
                  </a:cubicBezTo>
                  <a:cubicBezTo>
                    <a:pt x="1591" y="829"/>
                    <a:pt x="1589" y="816"/>
                    <a:pt x="1588" y="817"/>
                  </a:cubicBezTo>
                  <a:cubicBezTo>
                    <a:pt x="1587" y="812"/>
                    <a:pt x="1586" y="807"/>
                    <a:pt x="1585" y="802"/>
                  </a:cubicBezTo>
                  <a:cubicBezTo>
                    <a:pt x="1587" y="807"/>
                    <a:pt x="1586" y="800"/>
                    <a:pt x="1586" y="795"/>
                  </a:cubicBezTo>
                  <a:cubicBezTo>
                    <a:pt x="1586" y="793"/>
                    <a:pt x="1587" y="796"/>
                    <a:pt x="1588" y="803"/>
                  </a:cubicBezTo>
                  <a:cubicBezTo>
                    <a:pt x="1589" y="800"/>
                    <a:pt x="1587" y="792"/>
                    <a:pt x="1587" y="787"/>
                  </a:cubicBezTo>
                  <a:cubicBezTo>
                    <a:pt x="1588" y="790"/>
                    <a:pt x="1589" y="797"/>
                    <a:pt x="1590" y="804"/>
                  </a:cubicBezTo>
                  <a:cubicBezTo>
                    <a:pt x="1591" y="810"/>
                    <a:pt x="1592" y="816"/>
                    <a:pt x="1593" y="817"/>
                  </a:cubicBezTo>
                  <a:close/>
                  <a:moveTo>
                    <a:pt x="1598" y="871"/>
                  </a:moveTo>
                  <a:cubicBezTo>
                    <a:pt x="1598" y="873"/>
                    <a:pt x="1598" y="876"/>
                    <a:pt x="1598" y="881"/>
                  </a:cubicBezTo>
                  <a:cubicBezTo>
                    <a:pt x="1596" y="871"/>
                    <a:pt x="1595" y="887"/>
                    <a:pt x="1594" y="870"/>
                  </a:cubicBezTo>
                  <a:cubicBezTo>
                    <a:pt x="1595" y="870"/>
                    <a:pt x="1597" y="866"/>
                    <a:pt x="1598" y="871"/>
                  </a:cubicBezTo>
                  <a:close/>
                  <a:moveTo>
                    <a:pt x="782" y="186"/>
                  </a:moveTo>
                  <a:cubicBezTo>
                    <a:pt x="786" y="188"/>
                    <a:pt x="770" y="189"/>
                    <a:pt x="765" y="190"/>
                  </a:cubicBezTo>
                  <a:cubicBezTo>
                    <a:pt x="765" y="188"/>
                    <a:pt x="774" y="187"/>
                    <a:pt x="782" y="186"/>
                  </a:cubicBezTo>
                  <a:close/>
                  <a:moveTo>
                    <a:pt x="1597" y="945"/>
                  </a:moveTo>
                  <a:cubicBezTo>
                    <a:pt x="1596" y="943"/>
                    <a:pt x="1596" y="950"/>
                    <a:pt x="1595" y="949"/>
                  </a:cubicBezTo>
                  <a:cubicBezTo>
                    <a:pt x="1595" y="942"/>
                    <a:pt x="1595" y="938"/>
                    <a:pt x="1595" y="935"/>
                  </a:cubicBezTo>
                  <a:cubicBezTo>
                    <a:pt x="1596" y="932"/>
                    <a:pt x="1596" y="928"/>
                    <a:pt x="1595" y="921"/>
                  </a:cubicBezTo>
                  <a:cubicBezTo>
                    <a:pt x="1596" y="916"/>
                    <a:pt x="1597" y="919"/>
                    <a:pt x="1597" y="913"/>
                  </a:cubicBezTo>
                  <a:cubicBezTo>
                    <a:pt x="1598" y="923"/>
                    <a:pt x="1598" y="933"/>
                    <a:pt x="1597" y="945"/>
                  </a:cubicBezTo>
                  <a:close/>
                  <a:moveTo>
                    <a:pt x="997" y="193"/>
                  </a:moveTo>
                  <a:cubicBezTo>
                    <a:pt x="1011" y="196"/>
                    <a:pt x="1010" y="198"/>
                    <a:pt x="1016" y="200"/>
                  </a:cubicBezTo>
                  <a:cubicBezTo>
                    <a:pt x="1007" y="199"/>
                    <a:pt x="1001" y="195"/>
                    <a:pt x="997" y="193"/>
                  </a:cubicBezTo>
                  <a:close/>
                  <a:moveTo>
                    <a:pt x="1582" y="772"/>
                  </a:moveTo>
                  <a:cubicBezTo>
                    <a:pt x="1583" y="773"/>
                    <a:pt x="1584" y="778"/>
                    <a:pt x="1585" y="783"/>
                  </a:cubicBezTo>
                  <a:cubicBezTo>
                    <a:pt x="1586" y="787"/>
                    <a:pt x="1586" y="791"/>
                    <a:pt x="1584" y="788"/>
                  </a:cubicBezTo>
                  <a:cubicBezTo>
                    <a:pt x="1582" y="777"/>
                    <a:pt x="1585" y="782"/>
                    <a:pt x="1582" y="772"/>
                  </a:cubicBezTo>
                  <a:close/>
                  <a:moveTo>
                    <a:pt x="1597" y="891"/>
                  </a:moveTo>
                  <a:cubicBezTo>
                    <a:pt x="1598" y="900"/>
                    <a:pt x="1595" y="901"/>
                    <a:pt x="1597" y="904"/>
                  </a:cubicBezTo>
                  <a:cubicBezTo>
                    <a:pt x="1596" y="917"/>
                    <a:pt x="1595" y="897"/>
                    <a:pt x="1594" y="903"/>
                  </a:cubicBezTo>
                  <a:cubicBezTo>
                    <a:pt x="1593" y="894"/>
                    <a:pt x="1594" y="891"/>
                    <a:pt x="1595" y="896"/>
                  </a:cubicBezTo>
                  <a:cubicBezTo>
                    <a:pt x="1596" y="894"/>
                    <a:pt x="1595" y="883"/>
                    <a:pt x="1596" y="885"/>
                  </a:cubicBezTo>
                  <a:cubicBezTo>
                    <a:pt x="1597" y="889"/>
                    <a:pt x="1597" y="890"/>
                    <a:pt x="1597" y="891"/>
                  </a:cubicBezTo>
                  <a:close/>
                  <a:moveTo>
                    <a:pt x="1594" y="965"/>
                  </a:moveTo>
                  <a:cubicBezTo>
                    <a:pt x="1595" y="964"/>
                    <a:pt x="1595" y="968"/>
                    <a:pt x="1596" y="967"/>
                  </a:cubicBezTo>
                  <a:cubicBezTo>
                    <a:pt x="1595" y="974"/>
                    <a:pt x="1594" y="985"/>
                    <a:pt x="1593" y="987"/>
                  </a:cubicBezTo>
                  <a:cubicBezTo>
                    <a:pt x="1594" y="973"/>
                    <a:pt x="1595" y="976"/>
                    <a:pt x="1594" y="965"/>
                  </a:cubicBezTo>
                  <a:close/>
                  <a:moveTo>
                    <a:pt x="1082" y="216"/>
                  </a:moveTo>
                  <a:cubicBezTo>
                    <a:pt x="1077" y="216"/>
                    <a:pt x="1069" y="213"/>
                    <a:pt x="1060" y="211"/>
                  </a:cubicBezTo>
                  <a:cubicBezTo>
                    <a:pt x="1058" y="210"/>
                    <a:pt x="1057" y="209"/>
                    <a:pt x="1053" y="208"/>
                  </a:cubicBezTo>
                  <a:cubicBezTo>
                    <a:pt x="1059" y="208"/>
                    <a:pt x="1071" y="212"/>
                    <a:pt x="1082" y="216"/>
                  </a:cubicBezTo>
                  <a:close/>
                  <a:moveTo>
                    <a:pt x="944" y="187"/>
                  </a:moveTo>
                  <a:cubicBezTo>
                    <a:pt x="950" y="188"/>
                    <a:pt x="956" y="189"/>
                    <a:pt x="962" y="189"/>
                  </a:cubicBezTo>
                  <a:cubicBezTo>
                    <a:pt x="964" y="191"/>
                    <a:pt x="959" y="191"/>
                    <a:pt x="954" y="190"/>
                  </a:cubicBezTo>
                  <a:cubicBezTo>
                    <a:pt x="949" y="189"/>
                    <a:pt x="944" y="188"/>
                    <a:pt x="944" y="187"/>
                  </a:cubicBezTo>
                  <a:close/>
                  <a:moveTo>
                    <a:pt x="1164" y="247"/>
                  </a:moveTo>
                  <a:cubicBezTo>
                    <a:pt x="1164" y="248"/>
                    <a:pt x="1157" y="246"/>
                    <a:pt x="1151" y="242"/>
                  </a:cubicBezTo>
                  <a:cubicBezTo>
                    <a:pt x="1148" y="240"/>
                    <a:pt x="1160" y="245"/>
                    <a:pt x="1164" y="247"/>
                  </a:cubicBezTo>
                  <a:close/>
                  <a:moveTo>
                    <a:pt x="1018" y="200"/>
                  </a:moveTo>
                  <a:cubicBezTo>
                    <a:pt x="1022" y="200"/>
                    <a:pt x="1026" y="201"/>
                    <a:pt x="1030" y="202"/>
                  </a:cubicBezTo>
                  <a:cubicBezTo>
                    <a:pt x="1031" y="204"/>
                    <a:pt x="1024" y="202"/>
                    <a:pt x="1019" y="201"/>
                  </a:cubicBezTo>
                  <a:lnTo>
                    <a:pt x="1018" y="200"/>
                  </a:lnTo>
                  <a:close/>
                  <a:moveTo>
                    <a:pt x="1232" y="283"/>
                  </a:moveTo>
                  <a:cubicBezTo>
                    <a:pt x="1223" y="278"/>
                    <a:pt x="1214" y="273"/>
                    <a:pt x="1205" y="269"/>
                  </a:cubicBezTo>
                  <a:cubicBezTo>
                    <a:pt x="1206" y="268"/>
                    <a:pt x="1212" y="271"/>
                    <a:pt x="1219" y="275"/>
                  </a:cubicBezTo>
                  <a:cubicBezTo>
                    <a:pt x="1225" y="278"/>
                    <a:pt x="1232" y="282"/>
                    <a:pt x="1232" y="283"/>
                  </a:cubicBezTo>
                  <a:close/>
                  <a:moveTo>
                    <a:pt x="753" y="195"/>
                  </a:moveTo>
                  <a:cubicBezTo>
                    <a:pt x="763" y="192"/>
                    <a:pt x="761" y="196"/>
                    <a:pt x="751" y="197"/>
                  </a:cubicBezTo>
                  <a:cubicBezTo>
                    <a:pt x="754" y="195"/>
                    <a:pt x="750" y="196"/>
                    <a:pt x="753" y="195"/>
                  </a:cubicBezTo>
                  <a:close/>
                  <a:moveTo>
                    <a:pt x="1536" y="631"/>
                  </a:moveTo>
                  <a:cubicBezTo>
                    <a:pt x="1541" y="644"/>
                    <a:pt x="1546" y="659"/>
                    <a:pt x="1551" y="673"/>
                  </a:cubicBezTo>
                  <a:cubicBezTo>
                    <a:pt x="1556" y="687"/>
                    <a:pt x="1560" y="701"/>
                    <a:pt x="1564" y="710"/>
                  </a:cubicBezTo>
                  <a:cubicBezTo>
                    <a:pt x="1563" y="711"/>
                    <a:pt x="1563" y="711"/>
                    <a:pt x="1563" y="711"/>
                  </a:cubicBezTo>
                  <a:cubicBezTo>
                    <a:pt x="1564" y="713"/>
                    <a:pt x="1567" y="720"/>
                    <a:pt x="1568" y="722"/>
                  </a:cubicBezTo>
                  <a:cubicBezTo>
                    <a:pt x="1569" y="731"/>
                    <a:pt x="1571" y="744"/>
                    <a:pt x="1574" y="756"/>
                  </a:cubicBezTo>
                  <a:cubicBezTo>
                    <a:pt x="1576" y="767"/>
                    <a:pt x="1578" y="779"/>
                    <a:pt x="1581" y="784"/>
                  </a:cubicBezTo>
                  <a:cubicBezTo>
                    <a:pt x="1582" y="791"/>
                    <a:pt x="1582" y="809"/>
                    <a:pt x="1585" y="806"/>
                  </a:cubicBezTo>
                  <a:cubicBezTo>
                    <a:pt x="1585" y="816"/>
                    <a:pt x="1586" y="821"/>
                    <a:pt x="1587" y="828"/>
                  </a:cubicBezTo>
                  <a:cubicBezTo>
                    <a:pt x="1587" y="834"/>
                    <a:pt x="1588" y="842"/>
                    <a:pt x="1589" y="857"/>
                  </a:cubicBezTo>
                  <a:cubicBezTo>
                    <a:pt x="1586" y="837"/>
                    <a:pt x="1583" y="811"/>
                    <a:pt x="1578" y="783"/>
                  </a:cubicBezTo>
                  <a:cubicBezTo>
                    <a:pt x="1573" y="755"/>
                    <a:pt x="1567" y="725"/>
                    <a:pt x="1558" y="697"/>
                  </a:cubicBezTo>
                  <a:cubicBezTo>
                    <a:pt x="1555" y="689"/>
                    <a:pt x="1552" y="678"/>
                    <a:pt x="1548" y="668"/>
                  </a:cubicBezTo>
                  <a:cubicBezTo>
                    <a:pt x="1544" y="657"/>
                    <a:pt x="1540" y="646"/>
                    <a:pt x="1536" y="636"/>
                  </a:cubicBezTo>
                  <a:cubicBezTo>
                    <a:pt x="1537" y="636"/>
                    <a:pt x="1534" y="630"/>
                    <a:pt x="1536" y="631"/>
                  </a:cubicBezTo>
                  <a:close/>
                  <a:moveTo>
                    <a:pt x="1593" y="962"/>
                  </a:moveTo>
                  <a:cubicBezTo>
                    <a:pt x="1595" y="970"/>
                    <a:pt x="1592" y="983"/>
                    <a:pt x="1591" y="988"/>
                  </a:cubicBezTo>
                  <a:cubicBezTo>
                    <a:pt x="1590" y="979"/>
                    <a:pt x="1593" y="970"/>
                    <a:pt x="1593" y="962"/>
                  </a:cubicBezTo>
                  <a:close/>
                  <a:moveTo>
                    <a:pt x="788" y="190"/>
                  </a:moveTo>
                  <a:cubicBezTo>
                    <a:pt x="796" y="189"/>
                    <a:pt x="797" y="190"/>
                    <a:pt x="798" y="192"/>
                  </a:cubicBezTo>
                  <a:cubicBezTo>
                    <a:pt x="795" y="192"/>
                    <a:pt x="791" y="192"/>
                    <a:pt x="787" y="193"/>
                  </a:cubicBezTo>
                  <a:cubicBezTo>
                    <a:pt x="784" y="192"/>
                    <a:pt x="790" y="191"/>
                    <a:pt x="788" y="190"/>
                  </a:cubicBezTo>
                  <a:close/>
                  <a:moveTo>
                    <a:pt x="922" y="188"/>
                  </a:moveTo>
                  <a:cubicBezTo>
                    <a:pt x="925" y="189"/>
                    <a:pt x="926" y="190"/>
                    <a:pt x="926" y="191"/>
                  </a:cubicBezTo>
                  <a:cubicBezTo>
                    <a:pt x="921" y="190"/>
                    <a:pt x="914" y="190"/>
                    <a:pt x="907" y="190"/>
                  </a:cubicBezTo>
                  <a:cubicBezTo>
                    <a:pt x="900" y="190"/>
                    <a:pt x="893" y="190"/>
                    <a:pt x="890" y="189"/>
                  </a:cubicBezTo>
                  <a:cubicBezTo>
                    <a:pt x="886" y="189"/>
                    <a:pt x="885" y="190"/>
                    <a:pt x="885" y="190"/>
                  </a:cubicBezTo>
                  <a:cubicBezTo>
                    <a:pt x="879" y="189"/>
                    <a:pt x="879" y="188"/>
                    <a:pt x="864" y="189"/>
                  </a:cubicBezTo>
                  <a:cubicBezTo>
                    <a:pt x="863" y="188"/>
                    <a:pt x="864" y="187"/>
                    <a:pt x="860" y="187"/>
                  </a:cubicBezTo>
                  <a:cubicBezTo>
                    <a:pt x="857" y="187"/>
                    <a:pt x="861" y="188"/>
                    <a:pt x="855" y="189"/>
                  </a:cubicBezTo>
                  <a:cubicBezTo>
                    <a:pt x="848" y="188"/>
                    <a:pt x="846" y="188"/>
                    <a:pt x="837" y="189"/>
                  </a:cubicBezTo>
                  <a:cubicBezTo>
                    <a:pt x="839" y="189"/>
                    <a:pt x="840" y="188"/>
                    <a:pt x="839" y="187"/>
                  </a:cubicBezTo>
                  <a:cubicBezTo>
                    <a:pt x="852" y="186"/>
                    <a:pt x="862" y="186"/>
                    <a:pt x="874" y="186"/>
                  </a:cubicBezTo>
                  <a:cubicBezTo>
                    <a:pt x="887" y="187"/>
                    <a:pt x="901" y="187"/>
                    <a:pt x="922" y="188"/>
                  </a:cubicBezTo>
                  <a:close/>
                  <a:moveTo>
                    <a:pt x="931" y="189"/>
                  </a:moveTo>
                  <a:cubicBezTo>
                    <a:pt x="933" y="189"/>
                    <a:pt x="934" y="189"/>
                    <a:pt x="934" y="190"/>
                  </a:cubicBezTo>
                  <a:cubicBezTo>
                    <a:pt x="937" y="190"/>
                    <a:pt x="944" y="190"/>
                    <a:pt x="952" y="191"/>
                  </a:cubicBezTo>
                  <a:cubicBezTo>
                    <a:pt x="960" y="192"/>
                    <a:pt x="967" y="193"/>
                    <a:pt x="970" y="195"/>
                  </a:cubicBezTo>
                  <a:cubicBezTo>
                    <a:pt x="964" y="194"/>
                    <a:pt x="954" y="193"/>
                    <a:pt x="945" y="192"/>
                  </a:cubicBezTo>
                  <a:cubicBezTo>
                    <a:pt x="936" y="191"/>
                    <a:pt x="930" y="190"/>
                    <a:pt x="931" y="189"/>
                  </a:cubicBezTo>
                  <a:close/>
                  <a:moveTo>
                    <a:pt x="214" y="1069"/>
                  </a:moveTo>
                  <a:cubicBezTo>
                    <a:pt x="211" y="1065"/>
                    <a:pt x="212" y="1058"/>
                    <a:pt x="208" y="1048"/>
                  </a:cubicBezTo>
                  <a:cubicBezTo>
                    <a:pt x="211" y="1052"/>
                    <a:pt x="213" y="1065"/>
                    <a:pt x="214" y="1069"/>
                  </a:cubicBezTo>
                  <a:close/>
                  <a:moveTo>
                    <a:pt x="549" y="265"/>
                  </a:moveTo>
                  <a:cubicBezTo>
                    <a:pt x="551" y="266"/>
                    <a:pt x="542" y="271"/>
                    <a:pt x="537" y="272"/>
                  </a:cubicBezTo>
                  <a:cubicBezTo>
                    <a:pt x="537" y="271"/>
                    <a:pt x="543" y="268"/>
                    <a:pt x="549" y="265"/>
                  </a:cubicBezTo>
                  <a:close/>
                  <a:moveTo>
                    <a:pt x="631" y="235"/>
                  </a:moveTo>
                  <a:cubicBezTo>
                    <a:pt x="636" y="232"/>
                    <a:pt x="638" y="232"/>
                    <a:pt x="642" y="231"/>
                  </a:cubicBezTo>
                  <a:cubicBezTo>
                    <a:pt x="642" y="232"/>
                    <a:pt x="638" y="233"/>
                    <a:pt x="638" y="234"/>
                  </a:cubicBezTo>
                  <a:cubicBezTo>
                    <a:pt x="633" y="236"/>
                    <a:pt x="631" y="236"/>
                    <a:pt x="631" y="235"/>
                  </a:cubicBezTo>
                  <a:close/>
                  <a:moveTo>
                    <a:pt x="665" y="225"/>
                  </a:moveTo>
                  <a:cubicBezTo>
                    <a:pt x="659" y="225"/>
                    <a:pt x="655" y="228"/>
                    <a:pt x="646" y="231"/>
                  </a:cubicBezTo>
                  <a:cubicBezTo>
                    <a:pt x="651" y="228"/>
                    <a:pt x="660" y="224"/>
                    <a:pt x="670" y="222"/>
                  </a:cubicBezTo>
                  <a:cubicBezTo>
                    <a:pt x="680" y="219"/>
                    <a:pt x="691" y="217"/>
                    <a:pt x="698" y="215"/>
                  </a:cubicBezTo>
                  <a:cubicBezTo>
                    <a:pt x="700" y="215"/>
                    <a:pt x="695" y="216"/>
                    <a:pt x="689" y="218"/>
                  </a:cubicBezTo>
                  <a:cubicBezTo>
                    <a:pt x="684" y="219"/>
                    <a:pt x="678" y="221"/>
                    <a:pt x="680" y="221"/>
                  </a:cubicBezTo>
                  <a:cubicBezTo>
                    <a:pt x="681" y="222"/>
                    <a:pt x="687" y="220"/>
                    <a:pt x="691" y="219"/>
                  </a:cubicBezTo>
                  <a:cubicBezTo>
                    <a:pt x="688" y="220"/>
                    <a:pt x="683" y="222"/>
                    <a:pt x="676" y="225"/>
                  </a:cubicBezTo>
                  <a:cubicBezTo>
                    <a:pt x="679" y="225"/>
                    <a:pt x="688" y="223"/>
                    <a:pt x="697" y="221"/>
                  </a:cubicBezTo>
                  <a:cubicBezTo>
                    <a:pt x="695" y="222"/>
                    <a:pt x="694" y="222"/>
                    <a:pt x="697" y="222"/>
                  </a:cubicBezTo>
                  <a:cubicBezTo>
                    <a:pt x="693" y="223"/>
                    <a:pt x="685" y="226"/>
                    <a:pt x="677" y="228"/>
                  </a:cubicBezTo>
                  <a:cubicBezTo>
                    <a:pt x="668" y="231"/>
                    <a:pt x="661" y="233"/>
                    <a:pt x="658" y="233"/>
                  </a:cubicBezTo>
                  <a:cubicBezTo>
                    <a:pt x="652" y="235"/>
                    <a:pt x="662" y="232"/>
                    <a:pt x="657" y="235"/>
                  </a:cubicBezTo>
                  <a:cubicBezTo>
                    <a:pt x="652" y="236"/>
                    <a:pt x="648" y="238"/>
                    <a:pt x="643" y="239"/>
                  </a:cubicBezTo>
                  <a:cubicBezTo>
                    <a:pt x="649" y="236"/>
                    <a:pt x="643" y="237"/>
                    <a:pt x="646" y="235"/>
                  </a:cubicBezTo>
                  <a:cubicBezTo>
                    <a:pt x="659" y="231"/>
                    <a:pt x="660" y="231"/>
                    <a:pt x="673" y="226"/>
                  </a:cubicBezTo>
                  <a:cubicBezTo>
                    <a:pt x="664" y="228"/>
                    <a:pt x="655" y="231"/>
                    <a:pt x="645" y="234"/>
                  </a:cubicBezTo>
                  <a:cubicBezTo>
                    <a:pt x="640" y="235"/>
                    <a:pt x="654" y="229"/>
                    <a:pt x="646" y="232"/>
                  </a:cubicBezTo>
                  <a:cubicBezTo>
                    <a:pt x="652" y="229"/>
                    <a:pt x="658" y="227"/>
                    <a:pt x="665" y="225"/>
                  </a:cubicBezTo>
                  <a:close/>
                  <a:moveTo>
                    <a:pt x="716" y="211"/>
                  </a:moveTo>
                  <a:cubicBezTo>
                    <a:pt x="711" y="212"/>
                    <a:pt x="706" y="213"/>
                    <a:pt x="702" y="215"/>
                  </a:cubicBezTo>
                  <a:cubicBezTo>
                    <a:pt x="702" y="213"/>
                    <a:pt x="714" y="210"/>
                    <a:pt x="716" y="211"/>
                  </a:cubicBezTo>
                  <a:close/>
                  <a:moveTo>
                    <a:pt x="774" y="201"/>
                  </a:moveTo>
                  <a:cubicBezTo>
                    <a:pt x="773" y="202"/>
                    <a:pt x="766" y="204"/>
                    <a:pt x="759" y="205"/>
                  </a:cubicBezTo>
                  <a:cubicBezTo>
                    <a:pt x="751" y="206"/>
                    <a:pt x="743" y="207"/>
                    <a:pt x="740" y="208"/>
                  </a:cubicBezTo>
                  <a:cubicBezTo>
                    <a:pt x="741" y="207"/>
                    <a:pt x="747" y="205"/>
                    <a:pt x="754" y="204"/>
                  </a:cubicBezTo>
                  <a:cubicBezTo>
                    <a:pt x="761" y="203"/>
                    <a:pt x="769" y="202"/>
                    <a:pt x="774" y="201"/>
                  </a:cubicBezTo>
                  <a:close/>
                  <a:moveTo>
                    <a:pt x="594" y="254"/>
                  </a:moveTo>
                  <a:cubicBezTo>
                    <a:pt x="593" y="256"/>
                    <a:pt x="589" y="258"/>
                    <a:pt x="579" y="262"/>
                  </a:cubicBezTo>
                  <a:cubicBezTo>
                    <a:pt x="577" y="260"/>
                    <a:pt x="585" y="258"/>
                    <a:pt x="594" y="254"/>
                  </a:cubicBezTo>
                  <a:close/>
                  <a:moveTo>
                    <a:pt x="531" y="287"/>
                  </a:moveTo>
                  <a:cubicBezTo>
                    <a:pt x="530" y="286"/>
                    <a:pt x="541" y="280"/>
                    <a:pt x="545" y="278"/>
                  </a:cubicBezTo>
                  <a:cubicBezTo>
                    <a:pt x="545" y="280"/>
                    <a:pt x="551" y="277"/>
                    <a:pt x="550" y="279"/>
                  </a:cubicBezTo>
                  <a:cubicBezTo>
                    <a:pt x="543" y="283"/>
                    <a:pt x="545" y="283"/>
                    <a:pt x="534" y="289"/>
                  </a:cubicBezTo>
                  <a:cubicBezTo>
                    <a:pt x="530" y="289"/>
                    <a:pt x="539" y="282"/>
                    <a:pt x="531" y="287"/>
                  </a:cubicBezTo>
                  <a:close/>
                  <a:moveTo>
                    <a:pt x="722" y="215"/>
                  </a:moveTo>
                  <a:cubicBezTo>
                    <a:pt x="726" y="214"/>
                    <a:pt x="725" y="213"/>
                    <a:pt x="721" y="214"/>
                  </a:cubicBezTo>
                  <a:cubicBezTo>
                    <a:pt x="722" y="213"/>
                    <a:pt x="728" y="212"/>
                    <a:pt x="732" y="211"/>
                  </a:cubicBezTo>
                  <a:cubicBezTo>
                    <a:pt x="735" y="212"/>
                    <a:pt x="730" y="214"/>
                    <a:pt x="729" y="215"/>
                  </a:cubicBezTo>
                  <a:cubicBezTo>
                    <a:pt x="717" y="217"/>
                    <a:pt x="717" y="217"/>
                    <a:pt x="703" y="221"/>
                  </a:cubicBezTo>
                  <a:cubicBezTo>
                    <a:pt x="709" y="218"/>
                    <a:pt x="706" y="219"/>
                    <a:pt x="702" y="219"/>
                  </a:cubicBezTo>
                  <a:cubicBezTo>
                    <a:pt x="713" y="215"/>
                    <a:pt x="716" y="215"/>
                    <a:pt x="722" y="215"/>
                  </a:cubicBezTo>
                  <a:close/>
                  <a:moveTo>
                    <a:pt x="1582" y="888"/>
                  </a:moveTo>
                  <a:cubicBezTo>
                    <a:pt x="1582" y="894"/>
                    <a:pt x="1581" y="894"/>
                    <a:pt x="1581" y="904"/>
                  </a:cubicBezTo>
                  <a:cubicBezTo>
                    <a:pt x="1581" y="901"/>
                    <a:pt x="1580" y="901"/>
                    <a:pt x="1579" y="902"/>
                  </a:cubicBezTo>
                  <a:cubicBezTo>
                    <a:pt x="1579" y="898"/>
                    <a:pt x="1578" y="883"/>
                    <a:pt x="1578" y="893"/>
                  </a:cubicBezTo>
                  <a:cubicBezTo>
                    <a:pt x="1578" y="892"/>
                    <a:pt x="1578" y="885"/>
                    <a:pt x="1577" y="881"/>
                  </a:cubicBezTo>
                  <a:cubicBezTo>
                    <a:pt x="1579" y="879"/>
                    <a:pt x="1580" y="884"/>
                    <a:pt x="1582" y="888"/>
                  </a:cubicBezTo>
                  <a:close/>
                  <a:moveTo>
                    <a:pt x="502" y="305"/>
                  </a:moveTo>
                  <a:cubicBezTo>
                    <a:pt x="508" y="301"/>
                    <a:pt x="513" y="298"/>
                    <a:pt x="513" y="300"/>
                  </a:cubicBezTo>
                  <a:cubicBezTo>
                    <a:pt x="507" y="303"/>
                    <a:pt x="509" y="303"/>
                    <a:pt x="502" y="307"/>
                  </a:cubicBezTo>
                  <a:cubicBezTo>
                    <a:pt x="500" y="307"/>
                    <a:pt x="502" y="306"/>
                    <a:pt x="502" y="305"/>
                  </a:cubicBezTo>
                  <a:close/>
                  <a:moveTo>
                    <a:pt x="610" y="251"/>
                  </a:moveTo>
                  <a:cubicBezTo>
                    <a:pt x="605" y="254"/>
                    <a:pt x="598" y="257"/>
                    <a:pt x="591" y="260"/>
                  </a:cubicBezTo>
                  <a:cubicBezTo>
                    <a:pt x="584" y="263"/>
                    <a:pt x="576" y="266"/>
                    <a:pt x="572" y="269"/>
                  </a:cubicBezTo>
                  <a:cubicBezTo>
                    <a:pt x="572" y="267"/>
                    <a:pt x="579" y="263"/>
                    <a:pt x="587" y="259"/>
                  </a:cubicBezTo>
                  <a:cubicBezTo>
                    <a:pt x="595" y="256"/>
                    <a:pt x="605" y="253"/>
                    <a:pt x="610" y="251"/>
                  </a:cubicBezTo>
                  <a:close/>
                  <a:moveTo>
                    <a:pt x="625" y="243"/>
                  </a:moveTo>
                  <a:cubicBezTo>
                    <a:pt x="628" y="243"/>
                    <a:pt x="631" y="241"/>
                    <a:pt x="636" y="240"/>
                  </a:cubicBezTo>
                  <a:cubicBezTo>
                    <a:pt x="637" y="241"/>
                    <a:pt x="629" y="244"/>
                    <a:pt x="619" y="248"/>
                  </a:cubicBezTo>
                  <a:cubicBezTo>
                    <a:pt x="617" y="247"/>
                    <a:pt x="626" y="244"/>
                    <a:pt x="625" y="243"/>
                  </a:cubicBezTo>
                  <a:close/>
                  <a:moveTo>
                    <a:pt x="419" y="368"/>
                  </a:moveTo>
                  <a:cubicBezTo>
                    <a:pt x="427" y="361"/>
                    <a:pt x="428" y="360"/>
                    <a:pt x="439" y="352"/>
                  </a:cubicBezTo>
                  <a:cubicBezTo>
                    <a:pt x="439" y="352"/>
                    <a:pt x="434" y="357"/>
                    <a:pt x="429" y="361"/>
                  </a:cubicBezTo>
                  <a:cubicBezTo>
                    <a:pt x="424" y="365"/>
                    <a:pt x="419" y="369"/>
                    <a:pt x="419" y="368"/>
                  </a:cubicBezTo>
                  <a:close/>
                  <a:moveTo>
                    <a:pt x="471" y="328"/>
                  </a:moveTo>
                  <a:cubicBezTo>
                    <a:pt x="471" y="325"/>
                    <a:pt x="487" y="316"/>
                    <a:pt x="496" y="310"/>
                  </a:cubicBezTo>
                  <a:cubicBezTo>
                    <a:pt x="491" y="314"/>
                    <a:pt x="488" y="316"/>
                    <a:pt x="485" y="319"/>
                  </a:cubicBezTo>
                  <a:cubicBezTo>
                    <a:pt x="481" y="321"/>
                    <a:pt x="477" y="324"/>
                    <a:pt x="471" y="328"/>
                  </a:cubicBezTo>
                  <a:close/>
                  <a:moveTo>
                    <a:pt x="563" y="275"/>
                  </a:moveTo>
                  <a:cubicBezTo>
                    <a:pt x="566" y="273"/>
                    <a:pt x="575" y="268"/>
                    <a:pt x="584" y="264"/>
                  </a:cubicBezTo>
                  <a:cubicBezTo>
                    <a:pt x="593" y="260"/>
                    <a:pt x="601" y="257"/>
                    <a:pt x="602" y="258"/>
                  </a:cubicBezTo>
                  <a:cubicBezTo>
                    <a:pt x="588" y="264"/>
                    <a:pt x="580" y="267"/>
                    <a:pt x="563" y="275"/>
                  </a:cubicBezTo>
                  <a:close/>
                  <a:moveTo>
                    <a:pt x="666" y="233"/>
                  </a:moveTo>
                  <a:cubicBezTo>
                    <a:pt x="677" y="229"/>
                    <a:pt x="685" y="227"/>
                    <a:pt x="686" y="229"/>
                  </a:cubicBezTo>
                  <a:cubicBezTo>
                    <a:pt x="679" y="232"/>
                    <a:pt x="666" y="235"/>
                    <a:pt x="666" y="233"/>
                  </a:cubicBezTo>
                  <a:close/>
                  <a:moveTo>
                    <a:pt x="525" y="301"/>
                  </a:moveTo>
                  <a:cubicBezTo>
                    <a:pt x="520" y="304"/>
                    <a:pt x="516" y="307"/>
                    <a:pt x="511" y="310"/>
                  </a:cubicBezTo>
                  <a:cubicBezTo>
                    <a:pt x="516" y="306"/>
                    <a:pt x="518" y="304"/>
                    <a:pt x="509" y="309"/>
                  </a:cubicBezTo>
                  <a:cubicBezTo>
                    <a:pt x="511" y="306"/>
                    <a:pt x="518" y="302"/>
                    <a:pt x="523" y="300"/>
                  </a:cubicBezTo>
                  <a:cubicBezTo>
                    <a:pt x="528" y="298"/>
                    <a:pt x="530" y="297"/>
                    <a:pt x="525" y="301"/>
                  </a:cubicBezTo>
                  <a:close/>
                  <a:moveTo>
                    <a:pt x="432" y="365"/>
                  </a:moveTo>
                  <a:cubicBezTo>
                    <a:pt x="435" y="362"/>
                    <a:pt x="437" y="362"/>
                    <a:pt x="441" y="358"/>
                  </a:cubicBezTo>
                  <a:cubicBezTo>
                    <a:pt x="443" y="361"/>
                    <a:pt x="426" y="373"/>
                    <a:pt x="413" y="385"/>
                  </a:cubicBezTo>
                  <a:cubicBezTo>
                    <a:pt x="411" y="384"/>
                    <a:pt x="416" y="380"/>
                    <a:pt x="421" y="375"/>
                  </a:cubicBezTo>
                  <a:cubicBezTo>
                    <a:pt x="426" y="371"/>
                    <a:pt x="432" y="366"/>
                    <a:pt x="432" y="365"/>
                  </a:cubicBezTo>
                  <a:close/>
                  <a:moveTo>
                    <a:pt x="538" y="292"/>
                  </a:moveTo>
                  <a:cubicBezTo>
                    <a:pt x="547" y="287"/>
                    <a:pt x="549" y="287"/>
                    <a:pt x="556" y="283"/>
                  </a:cubicBezTo>
                  <a:cubicBezTo>
                    <a:pt x="555" y="286"/>
                    <a:pt x="549" y="288"/>
                    <a:pt x="540" y="293"/>
                  </a:cubicBezTo>
                  <a:lnTo>
                    <a:pt x="538" y="29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5" name="Freeform 6741">
              <a:extLst>
                <a:ext uri="{FF2B5EF4-FFF2-40B4-BE49-F238E27FC236}">
                  <a16:creationId xmlns:a16="http://schemas.microsoft.com/office/drawing/2014/main" id="{D26ED298-5099-F2EC-3C60-34F47E592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14136" y="4089847"/>
              <a:ext cx="540931" cy="506807"/>
            </a:xfrm>
            <a:custGeom>
              <a:avLst/>
              <a:gdLst>
                <a:gd name="T0" fmla="*/ 42 w 1699"/>
                <a:gd name="T1" fmla="*/ 1039 h 1592"/>
                <a:gd name="T2" fmla="*/ 340 w 1699"/>
                <a:gd name="T3" fmla="*/ 462 h 1592"/>
                <a:gd name="T4" fmla="*/ 843 w 1699"/>
                <a:gd name="T5" fmla="*/ 194 h 1592"/>
                <a:gd name="T6" fmla="*/ 1302 w 1699"/>
                <a:gd name="T7" fmla="*/ 337 h 1592"/>
                <a:gd name="T8" fmla="*/ 1538 w 1699"/>
                <a:gd name="T9" fmla="*/ 646 h 1592"/>
                <a:gd name="T10" fmla="*/ 1588 w 1699"/>
                <a:gd name="T11" fmla="*/ 925 h 1592"/>
                <a:gd name="T12" fmla="*/ 1549 w 1699"/>
                <a:gd name="T13" fmla="*/ 1194 h 1592"/>
                <a:gd name="T14" fmla="*/ 1456 w 1699"/>
                <a:gd name="T15" fmla="*/ 1402 h 1592"/>
                <a:gd name="T16" fmla="*/ 1615 w 1699"/>
                <a:gd name="T17" fmla="*/ 1091 h 1592"/>
                <a:gd name="T18" fmla="*/ 1543 w 1699"/>
                <a:gd name="T19" fmla="*/ 1312 h 1592"/>
                <a:gd name="T20" fmla="*/ 1433 w 1699"/>
                <a:gd name="T21" fmla="*/ 1491 h 1592"/>
                <a:gd name="T22" fmla="*/ 1646 w 1699"/>
                <a:gd name="T23" fmla="*/ 1167 h 1592"/>
                <a:gd name="T24" fmla="*/ 1689 w 1699"/>
                <a:gd name="T25" fmla="*/ 985 h 1592"/>
                <a:gd name="T26" fmla="*/ 1677 w 1699"/>
                <a:gd name="T27" fmla="*/ 750 h 1592"/>
                <a:gd name="T28" fmla="*/ 1679 w 1699"/>
                <a:gd name="T29" fmla="*/ 860 h 1592"/>
                <a:gd name="T30" fmla="*/ 1535 w 1699"/>
                <a:gd name="T31" fmla="*/ 459 h 1592"/>
                <a:gd name="T32" fmla="*/ 1426 w 1699"/>
                <a:gd name="T33" fmla="*/ 313 h 1592"/>
                <a:gd name="T34" fmla="*/ 1360 w 1699"/>
                <a:gd name="T35" fmla="*/ 264 h 1592"/>
                <a:gd name="T36" fmla="*/ 1143 w 1699"/>
                <a:gd name="T37" fmla="*/ 131 h 1592"/>
                <a:gd name="T38" fmla="*/ 1262 w 1699"/>
                <a:gd name="T39" fmla="*/ 172 h 1592"/>
                <a:gd name="T40" fmla="*/ 999 w 1699"/>
                <a:gd name="T41" fmla="*/ 109 h 1592"/>
                <a:gd name="T42" fmla="*/ 849 w 1699"/>
                <a:gd name="T43" fmla="*/ 81 h 1592"/>
                <a:gd name="T44" fmla="*/ 1254 w 1699"/>
                <a:gd name="T45" fmla="*/ 152 h 1592"/>
                <a:gd name="T46" fmla="*/ 1464 w 1699"/>
                <a:gd name="T47" fmla="*/ 294 h 1592"/>
                <a:gd name="T48" fmla="*/ 890 w 1699"/>
                <a:gd name="T49" fmla="*/ 45 h 1592"/>
                <a:gd name="T50" fmla="*/ 875 w 1699"/>
                <a:gd name="T51" fmla="*/ 16 h 1592"/>
                <a:gd name="T52" fmla="*/ 1641 w 1699"/>
                <a:gd name="T53" fmla="*/ 669 h 1592"/>
                <a:gd name="T54" fmla="*/ 856 w 1699"/>
                <a:gd name="T55" fmla="*/ 20 h 1592"/>
                <a:gd name="T56" fmla="*/ 160 w 1699"/>
                <a:gd name="T57" fmla="*/ 407 h 1592"/>
                <a:gd name="T58" fmla="*/ 282 w 1699"/>
                <a:gd name="T59" fmla="*/ 273 h 1592"/>
                <a:gd name="T60" fmla="*/ 105 w 1699"/>
                <a:gd name="T61" fmla="*/ 531 h 1592"/>
                <a:gd name="T62" fmla="*/ 361 w 1699"/>
                <a:gd name="T63" fmla="*/ 220 h 1592"/>
                <a:gd name="T64" fmla="*/ 1488 w 1699"/>
                <a:gd name="T65" fmla="*/ 324 h 1592"/>
                <a:gd name="T66" fmla="*/ 347 w 1699"/>
                <a:gd name="T67" fmla="*/ 249 h 1592"/>
                <a:gd name="T68" fmla="*/ 491 w 1699"/>
                <a:gd name="T69" fmla="*/ 156 h 1592"/>
                <a:gd name="T70" fmla="*/ 266 w 1699"/>
                <a:gd name="T71" fmla="*/ 336 h 1592"/>
                <a:gd name="T72" fmla="*/ 444 w 1699"/>
                <a:gd name="T73" fmla="*/ 197 h 1592"/>
                <a:gd name="T74" fmla="*/ 703 w 1699"/>
                <a:gd name="T75" fmla="*/ 96 h 1592"/>
                <a:gd name="T76" fmla="*/ 328 w 1699"/>
                <a:gd name="T77" fmla="*/ 295 h 1592"/>
                <a:gd name="T78" fmla="*/ 759 w 1699"/>
                <a:gd name="T79" fmla="*/ 99 h 1592"/>
                <a:gd name="T80" fmla="*/ 515 w 1699"/>
                <a:gd name="T81" fmla="*/ 179 h 1592"/>
                <a:gd name="T82" fmla="*/ 1681 w 1699"/>
                <a:gd name="T83" fmla="*/ 790 h 1592"/>
                <a:gd name="T84" fmla="*/ 812 w 1699"/>
                <a:gd name="T85" fmla="*/ 103 h 1592"/>
                <a:gd name="T86" fmla="*/ 161 w 1699"/>
                <a:gd name="T87" fmla="*/ 545 h 1592"/>
                <a:gd name="T88" fmla="*/ 1449 w 1699"/>
                <a:gd name="T89" fmla="*/ 346 h 1592"/>
                <a:gd name="T90" fmla="*/ 293 w 1699"/>
                <a:gd name="T91" fmla="*/ 362 h 1592"/>
                <a:gd name="T92" fmla="*/ 1417 w 1699"/>
                <a:gd name="T93" fmla="*/ 1503 h 1592"/>
                <a:gd name="T94" fmla="*/ 1468 w 1699"/>
                <a:gd name="T95" fmla="*/ 435 h 1592"/>
                <a:gd name="T96" fmla="*/ 1465 w 1699"/>
                <a:gd name="T97" fmla="*/ 409 h 1592"/>
                <a:gd name="T98" fmla="*/ 1013 w 1699"/>
                <a:gd name="T99" fmla="*/ 154 h 1592"/>
                <a:gd name="T100" fmla="*/ 951 w 1699"/>
                <a:gd name="T101" fmla="*/ 140 h 1592"/>
                <a:gd name="T102" fmla="*/ 883 w 1699"/>
                <a:gd name="T103" fmla="*/ 138 h 1592"/>
                <a:gd name="T104" fmla="*/ 1548 w 1699"/>
                <a:gd name="T105" fmla="*/ 551 h 1592"/>
                <a:gd name="T106" fmla="*/ 1459 w 1699"/>
                <a:gd name="T107" fmla="*/ 426 h 1592"/>
                <a:gd name="T108" fmla="*/ 1603 w 1699"/>
                <a:gd name="T109" fmla="*/ 699 h 1592"/>
                <a:gd name="T110" fmla="*/ 1601 w 1699"/>
                <a:gd name="T111" fmla="*/ 1113 h 1592"/>
                <a:gd name="T112" fmla="*/ 1489 w 1699"/>
                <a:gd name="T113" fmla="*/ 1353 h 1592"/>
                <a:gd name="T114" fmla="*/ 1603 w 1699"/>
                <a:gd name="T115" fmla="*/ 773 h 1592"/>
                <a:gd name="T116" fmla="*/ 1536 w 1699"/>
                <a:gd name="T117" fmla="*/ 608 h 1592"/>
                <a:gd name="T118" fmla="*/ 1221 w 1699"/>
                <a:gd name="T119" fmla="*/ 270 h 1592"/>
                <a:gd name="T120" fmla="*/ 997 w 1699"/>
                <a:gd name="T121" fmla="*/ 193 h 1592"/>
                <a:gd name="T122" fmla="*/ 855 w 1699"/>
                <a:gd name="T123" fmla="*/ 189 h 1592"/>
                <a:gd name="T124" fmla="*/ 1578 w 1699"/>
                <a:gd name="T125" fmla="*/ 893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92">
                  <a:moveTo>
                    <a:pt x="715" y="13"/>
                  </a:moveTo>
                  <a:cubicBezTo>
                    <a:pt x="703" y="15"/>
                    <a:pt x="685" y="19"/>
                    <a:pt x="668" y="23"/>
                  </a:cubicBezTo>
                  <a:cubicBezTo>
                    <a:pt x="650" y="27"/>
                    <a:pt x="634" y="31"/>
                    <a:pt x="626" y="32"/>
                  </a:cubicBezTo>
                  <a:cubicBezTo>
                    <a:pt x="626" y="33"/>
                    <a:pt x="620" y="35"/>
                    <a:pt x="613" y="37"/>
                  </a:cubicBezTo>
                  <a:cubicBezTo>
                    <a:pt x="607" y="39"/>
                    <a:pt x="600" y="41"/>
                    <a:pt x="598" y="40"/>
                  </a:cubicBezTo>
                  <a:cubicBezTo>
                    <a:pt x="588" y="43"/>
                    <a:pt x="592" y="43"/>
                    <a:pt x="584" y="45"/>
                  </a:cubicBezTo>
                  <a:cubicBezTo>
                    <a:pt x="582" y="47"/>
                    <a:pt x="579" y="49"/>
                    <a:pt x="574" y="51"/>
                  </a:cubicBezTo>
                  <a:cubicBezTo>
                    <a:pt x="570" y="54"/>
                    <a:pt x="562" y="57"/>
                    <a:pt x="549" y="62"/>
                  </a:cubicBezTo>
                  <a:cubicBezTo>
                    <a:pt x="544" y="62"/>
                    <a:pt x="556" y="58"/>
                    <a:pt x="536" y="64"/>
                  </a:cubicBezTo>
                  <a:cubicBezTo>
                    <a:pt x="549" y="57"/>
                    <a:pt x="569" y="49"/>
                    <a:pt x="589" y="42"/>
                  </a:cubicBezTo>
                  <a:cubicBezTo>
                    <a:pt x="609" y="35"/>
                    <a:pt x="627" y="30"/>
                    <a:pt x="637" y="28"/>
                  </a:cubicBezTo>
                  <a:cubicBezTo>
                    <a:pt x="642" y="26"/>
                    <a:pt x="653" y="22"/>
                    <a:pt x="664" y="19"/>
                  </a:cubicBezTo>
                  <a:cubicBezTo>
                    <a:pt x="663" y="18"/>
                    <a:pt x="652" y="21"/>
                    <a:pt x="651" y="20"/>
                  </a:cubicBezTo>
                  <a:cubicBezTo>
                    <a:pt x="642" y="22"/>
                    <a:pt x="634" y="25"/>
                    <a:pt x="626" y="27"/>
                  </a:cubicBezTo>
                  <a:cubicBezTo>
                    <a:pt x="625" y="29"/>
                    <a:pt x="618" y="32"/>
                    <a:pt x="608" y="35"/>
                  </a:cubicBezTo>
                  <a:cubicBezTo>
                    <a:pt x="598" y="38"/>
                    <a:pt x="585" y="41"/>
                    <a:pt x="575" y="46"/>
                  </a:cubicBezTo>
                  <a:cubicBezTo>
                    <a:pt x="565" y="49"/>
                    <a:pt x="579" y="42"/>
                    <a:pt x="569" y="46"/>
                  </a:cubicBezTo>
                  <a:cubicBezTo>
                    <a:pt x="567" y="47"/>
                    <a:pt x="559" y="50"/>
                    <a:pt x="551" y="54"/>
                  </a:cubicBezTo>
                  <a:cubicBezTo>
                    <a:pt x="542" y="57"/>
                    <a:pt x="533" y="60"/>
                    <a:pt x="528" y="62"/>
                  </a:cubicBezTo>
                  <a:cubicBezTo>
                    <a:pt x="529" y="63"/>
                    <a:pt x="531" y="63"/>
                    <a:pt x="527" y="65"/>
                  </a:cubicBezTo>
                  <a:cubicBezTo>
                    <a:pt x="516" y="68"/>
                    <a:pt x="508" y="74"/>
                    <a:pt x="493" y="80"/>
                  </a:cubicBezTo>
                  <a:cubicBezTo>
                    <a:pt x="490" y="80"/>
                    <a:pt x="489" y="79"/>
                    <a:pt x="474" y="87"/>
                  </a:cubicBezTo>
                  <a:cubicBezTo>
                    <a:pt x="482" y="84"/>
                    <a:pt x="472" y="90"/>
                    <a:pt x="463" y="95"/>
                  </a:cubicBezTo>
                  <a:cubicBezTo>
                    <a:pt x="463" y="94"/>
                    <a:pt x="456" y="98"/>
                    <a:pt x="450" y="101"/>
                  </a:cubicBezTo>
                  <a:cubicBezTo>
                    <a:pt x="444" y="104"/>
                    <a:pt x="438" y="107"/>
                    <a:pt x="438" y="106"/>
                  </a:cubicBezTo>
                  <a:cubicBezTo>
                    <a:pt x="430" y="110"/>
                    <a:pt x="429" y="112"/>
                    <a:pt x="419" y="117"/>
                  </a:cubicBezTo>
                  <a:cubicBezTo>
                    <a:pt x="422" y="117"/>
                    <a:pt x="417" y="120"/>
                    <a:pt x="412" y="124"/>
                  </a:cubicBezTo>
                  <a:cubicBezTo>
                    <a:pt x="402" y="128"/>
                    <a:pt x="406" y="128"/>
                    <a:pt x="397" y="134"/>
                  </a:cubicBezTo>
                  <a:cubicBezTo>
                    <a:pt x="392" y="136"/>
                    <a:pt x="400" y="129"/>
                    <a:pt x="394" y="133"/>
                  </a:cubicBezTo>
                  <a:cubicBezTo>
                    <a:pt x="388" y="139"/>
                    <a:pt x="378" y="145"/>
                    <a:pt x="367" y="153"/>
                  </a:cubicBezTo>
                  <a:cubicBezTo>
                    <a:pt x="356" y="161"/>
                    <a:pt x="344" y="169"/>
                    <a:pt x="333" y="178"/>
                  </a:cubicBezTo>
                  <a:cubicBezTo>
                    <a:pt x="330" y="179"/>
                    <a:pt x="325" y="182"/>
                    <a:pt x="319" y="186"/>
                  </a:cubicBezTo>
                  <a:cubicBezTo>
                    <a:pt x="308" y="197"/>
                    <a:pt x="309" y="200"/>
                    <a:pt x="305" y="204"/>
                  </a:cubicBezTo>
                  <a:cubicBezTo>
                    <a:pt x="295" y="213"/>
                    <a:pt x="291" y="215"/>
                    <a:pt x="288" y="216"/>
                  </a:cubicBezTo>
                  <a:cubicBezTo>
                    <a:pt x="284" y="218"/>
                    <a:pt x="281" y="219"/>
                    <a:pt x="275" y="224"/>
                  </a:cubicBezTo>
                  <a:cubicBezTo>
                    <a:pt x="274" y="227"/>
                    <a:pt x="266" y="236"/>
                    <a:pt x="253" y="248"/>
                  </a:cubicBezTo>
                  <a:cubicBezTo>
                    <a:pt x="253" y="247"/>
                    <a:pt x="257" y="243"/>
                    <a:pt x="252" y="247"/>
                  </a:cubicBezTo>
                  <a:cubicBezTo>
                    <a:pt x="245" y="256"/>
                    <a:pt x="251" y="252"/>
                    <a:pt x="257" y="249"/>
                  </a:cubicBezTo>
                  <a:cubicBezTo>
                    <a:pt x="255" y="251"/>
                    <a:pt x="255" y="252"/>
                    <a:pt x="253" y="254"/>
                  </a:cubicBezTo>
                  <a:cubicBezTo>
                    <a:pt x="241" y="263"/>
                    <a:pt x="243" y="259"/>
                    <a:pt x="237" y="263"/>
                  </a:cubicBezTo>
                  <a:cubicBezTo>
                    <a:pt x="226" y="273"/>
                    <a:pt x="219" y="281"/>
                    <a:pt x="213" y="289"/>
                  </a:cubicBezTo>
                  <a:cubicBezTo>
                    <a:pt x="207" y="297"/>
                    <a:pt x="202" y="304"/>
                    <a:pt x="195" y="312"/>
                  </a:cubicBezTo>
                  <a:cubicBezTo>
                    <a:pt x="195" y="312"/>
                    <a:pt x="195" y="311"/>
                    <a:pt x="196" y="309"/>
                  </a:cubicBezTo>
                  <a:cubicBezTo>
                    <a:pt x="188" y="319"/>
                    <a:pt x="186" y="320"/>
                    <a:pt x="179" y="329"/>
                  </a:cubicBezTo>
                  <a:cubicBezTo>
                    <a:pt x="176" y="337"/>
                    <a:pt x="166" y="347"/>
                    <a:pt x="158" y="361"/>
                  </a:cubicBezTo>
                  <a:cubicBezTo>
                    <a:pt x="158" y="358"/>
                    <a:pt x="153" y="365"/>
                    <a:pt x="148" y="373"/>
                  </a:cubicBezTo>
                  <a:cubicBezTo>
                    <a:pt x="148" y="374"/>
                    <a:pt x="151" y="372"/>
                    <a:pt x="148" y="376"/>
                  </a:cubicBezTo>
                  <a:cubicBezTo>
                    <a:pt x="147" y="376"/>
                    <a:pt x="142" y="384"/>
                    <a:pt x="142" y="382"/>
                  </a:cubicBezTo>
                  <a:cubicBezTo>
                    <a:pt x="136" y="391"/>
                    <a:pt x="136" y="391"/>
                    <a:pt x="130" y="400"/>
                  </a:cubicBezTo>
                  <a:cubicBezTo>
                    <a:pt x="128" y="403"/>
                    <a:pt x="123" y="412"/>
                    <a:pt x="118" y="421"/>
                  </a:cubicBezTo>
                  <a:cubicBezTo>
                    <a:pt x="113" y="431"/>
                    <a:pt x="107" y="441"/>
                    <a:pt x="103" y="447"/>
                  </a:cubicBezTo>
                  <a:cubicBezTo>
                    <a:pt x="99" y="455"/>
                    <a:pt x="92" y="469"/>
                    <a:pt x="86" y="482"/>
                  </a:cubicBezTo>
                  <a:cubicBezTo>
                    <a:pt x="80" y="496"/>
                    <a:pt x="74" y="508"/>
                    <a:pt x="70" y="514"/>
                  </a:cubicBezTo>
                  <a:cubicBezTo>
                    <a:pt x="70" y="517"/>
                    <a:pt x="67" y="524"/>
                    <a:pt x="64" y="531"/>
                  </a:cubicBezTo>
                  <a:cubicBezTo>
                    <a:pt x="61" y="538"/>
                    <a:pt x="58" y="545"/>
                    <a:pt x="56" y="548"/>
                  </a:cubicBezTo>
                  <a:cubicBezTo>
                    <a:pt x="56" y="551"/>
                    <a:pt x="53" y="560"/>
                    <a:pt x="50" y="570"/>
                  </a:cubicBezTo>
                  <a:cubicBezTo>
                    <a:pt x="46" y="580"/>
                    <a:pt x="42" y="590"/>
                    <a:pt x="40" y="594"/>
                  </a:cubicBezTo>
                  <a:cubicBezTo>
                    <a:pt x="28" y="637"/>
                    <a:pt x="18" y="680"/>
                    <a:pt x="11" y="726"/>
                  </a:cubicBezTo>
                  <a:cubicBezTo>
                    <a:pt x="4" y="771"/>
                    <a:pt x="0" y="819"/>
                    <a:pt x="2" y="871"/>
                  </a:cubicBezTo>
                  <a:cubicBezTo>
                    <a:pt x="3" y="902"/>
                    <a:pt x="6" y="933"/>
                    <a:pt x="10" y="961"/>
                  </a:cubicBezTo>
                  <a:cubicBezTo>
                    <a:pt x="15" y="990"/>
                    <a:pt x="20" y="1016"/>
                    <a:pt x="27" y="1036"/>
                  </a:cubicBezTo>
                  <a:cubicBezTo>
                    <a:pt x="26" y="1034"/>
                    <a:pt x="22" y="1015"/>
                    <a:pt x="23" y="1012"/>
                  </a:cubicBezTo>
                  <a:cubicBezTo>
                    <a:pt x="29" y="1037"/>
                    <a:pt x="37" y="1053"/>
                    <a:pt x="44" y="1069"/>
                  </a:cubicBezTo>
                  <a:cubicBezTo>
                    <a:pt x="44" y="1066"/>
                    <a:pt x="41" y="1053"/>
                    <a:pt x="41" y="1051"/>
                  </a:cubicBezTo>
                  <a:cubicBezTo>
                    <a:pt x="43" y="1053"/>
                    <a:pt x="45" y="1061"/>
                    <a:pt x="46" y="1063"/>
                  </a:cubicBezTo>
                  <a:cubicBezTo>
                    <a:pt x="46" y="1059"/>
                    <a:pt x="42" y="1045"/>
                    <a:pt x="42" y="1039"/>
                  </a:cubicBezTo>
                  <a:cubicBezTo>
                    <a:pt x="44" y="1046"/>
                    <a:pt x="46" y="1047"/>
                    <a:pt x="48" y="1049"/>
                  </a:cubicBezTo>
                  <a:cubicBezTo>
                    <a:pt x="50" y="1050"/>
                    <a:pt x="52" y="1053"/>
                    <a:pt x="55" y="1066"/>
                  </a:cubicBezTo>
                  <a:cubicBezTo>
                    <a:pt x="57" y="1069"/>
                    <a:pt x="53" y="1055"/>
                    <a:pt x="55" y="1058"/>
                  </a:cubicBezTo>
                  <a:cubicBezTo>
                    <a:pt x="57" y="1066"/>
                    <a:pt x="59" y="1072"/>
                    <a:pt x="60" y="1073"/>
                  </a:cubicBezTo>
                  <a:cubicBezTo>
                    <a:pt x="60" y="1062"/>
                    <a:pt x="66" y="1072"/>
                    <a:pt x="71" y="1079"/>
                  </a:cubicBezTo>
                  <a:cubicBezTo>
                    <a:pt x="73" y="1083"/>
                    <a:pt x="75" y="1086"/>
                    <a:pt x="77" y="1086"/>
                  </a:cubicBezTo>
                  <a:cubicBezTo>
                    <a:pt x="78" y="1085"/>
                    <a:pt x="78" y="1081"/>
                    <a:pt x="76" y="1070"/>
                  </a:cubicBezTo>
                  <a:cubicBezTo>
                    <a:pt x="76" y="1067"/>
                    <a:pt x="78" y="1076"/>
                    <a:pt x="79" y="1075"/>
                  </a:cubicBezTo>
                  <a:cubicBezTo>
                    <a:pt x="78" y="1069"/>
                    <a:pt x="75" y="1066"/>
                    <a:pt x="75" y="1062"/>
                  </a:cubicBezTo>
                  <a:cubicBezTo>
                    <a:pt x="78" y="1072"/>
                    <a:pt x="79" y="1072"/>
                    <a:pt x="79" y="1067"/>
                  </a:cubicBezTo>
                  <a:cubicBezTo>
                    <a:pt x="82" y="1077"/>
                    <a:pt x="84" y="1079"/>
                    <a:pt x="86" y="1080"/>
                  </a:cubicBezTo>
                  <a:cubicBezTo>
                    <a:pt x="84" y="1068"/>
                    <a:pt x="85" y="1063"/>
                    <a:pt x="86" y="1060"/>
                  </a:cubicBezTo>
                  <a:cubicBezTo>
                    <a:pt x="87" y="1058"/>
                    <a:pt x="89" y="1058"/>
                    <a:pt x="91" y="1058"/>
                  </a:cubicBezTo>
                  <a:cubicBezTo>
                    <a:pt x="96" y="1068"/>
                    <a:pt x="102" y="1083"/>
                    <a:pt x="107" y="1087"/>
                  </a:cubicBezTo>
                  <a:cubicBezTo>
                    <a:pt x="105" y="1080"/>
                    <a:pt x="104" y="1074"/>
                    <a:pt x="106" y="1075"/>
                  </a:cubicBezTo>
                  <a:cubicBezTo>
                    <a:pt x="109" y="1086"/>
                    <a:pt x="112" y="1091"/>
                    <a:pt x="114" y="1092"/>
                  </a:cubicBezTo>
                  <a:cubicBezTo>
                    <a:pt x="116" y="1093"/>
                    <a:pt x="117" y="1091"/>
                    <a:pt x="117" y="1088"/>
                  </a:cubicBezTo>
                  <a:cubicBezTo>
                    <a:pt x="116" y="1080"/>
                    <a:pt x="114" y="1072"/>
                    <a:pt x="113" y="1065"/>
                  </a:cubicBezTo>
                  <a:cubicBezTo>
                    <a:pt x="113" y="1065"/>
                    <a:pt x="114" y="1063"/>
                    <a:pt x="113" y="1060"/>
                  </a:cubicBezTo>
                  <a:cubicBezTo>
                    <a:pt x="115" y="1066"/>
                    <a:pt x="118" y="1079"/>
                    <a:pt x="118" y="1075"/>
                  </a:cubicBezTo>
                  <a:cubicBezTo>
                    <a:pt x="119" y="1074"/>
                    <a:pt x="117" y="1069"/>
                    <a:pt x="116" y="1063"/>
                  </a:cubicBezTo>
                  <a:cubicBezTo>
                    <a:pt x="114" y="1057"/>
                    <a:pt x="112" y="1050"/>
                    <a:pt x="112" y="1047"/>
                  </a:cubicBezTo>
                  <a:cubicBezTo>
                    <a:pt x="115" y="1058"/>
                    <a:pt x="119" y="1072"/>
                    <a:pt x="123" y="1083"/>
                  </a:cubicBezTo>
                  <a:cubicBezTo>
                    <a:pt x="127" y="1094"/>
                    <a:pt x="131" y="1103"/>
                    <a:pt x="133" y="1103"/>
                  </a:cubicBezTo>
                  <a:cubicBezTo>
                    <a:pt x="131" y="1094"/>
                    <a:pt x="128" y="1084"/>
                    <a:pt x="127" y="1078"/>
                  </a:cubicBezTo>
                  <a:cubicBezTo>
                    <a:pt x="127" y="1081"/>
                    <a:pt x="125" y="1076"/>
                    <a:pt x="124" y="1071"/>
                  </a:cubicBezTo>
                  <a:cubicBezTo>
                    <a:pt x="122" y="1066"/>
                    <a:pt x="121" y="1061"/>
                    <a:pt x="121" y="1060"/>
                  </a:cubicBezTo>
                  <a:cubicBezTo>
                    <a:pt x="126" y="1068"/>
                    <a:pt x="128" y="1068"/>
                    <a:pt x="128" y="1058"/>
                  </a:cubicBezTo>
                  <a:cubicBezTo>
                    <a:pt x="129" y="1061"/>
                    <a:pt x="132" y="1071"/>
                    <a:pt x="134" y="1078"/>
                  </a:cubicBezTo>
                  <a:cubicBezTo>
                    <a:pt x="136" y="1079"/>
                    <a:pt x="131" y="1065"/>
                    <a:pt x="131" y="1062"/>
                  </a:cubicBezTo>
                  <a:cubicBezTo>
                    <a:pt x="138" y="1077"/>
                    <a:pt x="145" y="1084"/>
                    <a:pt x="150" y="1083"/>
                  </a:cubicBezTo>
                  <a:cubicBezTo>
                    <a:pt x="154" y="1082"/>
                    <a:pt x="155" y="1073"/>
                    <a:pt x="152" y="1053"/>
                  </a:cubicBezTo>
                  <a:cubicBezTo>
                    <a:pt x="160" y="1066"/>
                    <a:pt x="169" y="1071"/>
                    <a:pt x="170" y="1059"/>
                  </a:cubicBezTo>
                  <a:cubicBezTo>
                    <a:pt x="165" y="1042"/>
                    <a:pt x="163" y="1029"/>
                    <a:pt x="158" y="1017"/>
                  </a:cubicBezTo>
                  <a:cubicBezTo>
                    <a:pt x="159" y="1016"/>
                    <a:pt x="159" y="1015"/>
                    <a:pt x="159" y="1013"/>
                  </a:cubicBezTo>
                  <a:cubicBezTo>
                    <a:pt x="164" y="1033"/>
                    <a:pt x="169" y="1048"/>
                    <a:pt x="175" y="1065"/>
                  </a:cubicBezTo>
                  <a:cubicBezTo>
                    <a:pt x="177" y="1063"/>
                    <a:pt x="177" y="1063"/>
                    <a:pt x="177" y="1063"/>
                  </a:cubicBezTo>
                  <a:cubicBezTo>
                    <a:pt x="173" y="1047"/>
                    <a:pt x="166" y="1030"/>
                    <a:pt x="167" y="1023"/>
                  </a:cubicBezTo>
                  <a:cubicBezTo>
                    <a:pt x="167" y="1025"/>
                    <a:pt x="169" y="1030"/>
                    <a:pt x="170" y="1034"/>
                  </a:cubicBezTo>
                  <a:cubicBezTo>
                    <a:pt x="171" y="1039"/>
                    <a:pt x="172" y="1042"/>
                    <a:pt x="173" y="1042"/>
                  </a:cubicBezTo>
                  <a:cubicBezTo>
                    <a:pt x="169" y="1027"/>
                    <a:pt x="172" y="1028"/>
                    <a:pt x="170" y="1017"/>
                  </a:cubicBezTo>
                  <a:cubicBezTo>
                    <a:pt x="172" y="1024"/>
                    <a:pt x="174" y="1030"/>
                    <a:pt x="177" y="1042"/>
                  </a:cubicBezTo>
                  <a:cubicBezTo>
                    <a:pt x="178" y="1038"/>
                    <a:pt x="182" y="1051"/>
                    <a:pt x="185" y="1055"/>
                  </a:cubicBezTo>
                  <a:cubicBezTo>
                    <a:pt x="188" y="1052"/>
                    <a:pt x="191" y="1059"/>
                    <a:pt x="192" y="1052"/>
                  </a:cubicBezTo>
                  <a:cubicBezTo>
                    <a:pt x="198" y="1066"/>
                    <a:pt x="202" y="1071"/>
                    <a:pt x="206" y="1075"/>
                  </a:cubicBezTo>
                  <a:cubicBezTo>
                    <a:pt x="210" y="1079"/>
                    <a:pt x="214" y="1081"/>
                    <a:pt x="220" y="1091"/>
                  </a:cubicBezTo>
                  <a:cubicBezTo>
                    <a:pt x="220" y="1089"/>
                    <a:pt x="219" y="1088"/>
                    <a:pt x="220" y="1088"/>
                  </a:cubicBezTo>
                  <a:cubicBezTo>
                    <a:pt x="218" y="1082"/>
                    <a:pt x="216" y="1073"/>
                    <a:pt x="215" y="1064"/>
                  </a:cubicBezTo>
                  <a:cubicBezTo>
                    <a:pt x="213" y="1055"/>
                    <a:pt x="212" y="1045"/>
                    <a:pt x="212" y="1038"/>
                  </a:cubicBezTo>
                  <a:cubicBezTo>
                    <a:pt x="212" y="1030"/>
                    <a:pt x="212" y="1025"/>
                    <a:pt x="214" y="1023"/>
                  </a:cubicBezTo>
                  <a:cubicBezTo>
                    <a:pt x="215" y="1022"/>
                    <a:pt x="217" y="1024"/>
                    <a:pt x="221" y="1033"/>
                  </a:cubicBezTo>
                  <a:cubicBezTo>
                    <a:pt x="223" y="1034"/>
                    <a:pt x="222" y="1029"/>
                    <a:pt x="222" y="1024"/>
                  </a:cubicBezTo>
                  <a:cubicBezTo>
                    <a:pt x="221" y="1019"/>
                    <a:pt x="220" y="1014"/>
                    <a:pt x="222" y="1017"/>
                  </a:cubicBezTo>
                  <a:cubicBezTo>
                    <a:pt x="216" y="985"/>
                    <a:pt x="210" y="950"/>
                    <a:pt x="207" y="912"/>
                  </a:cubicBezTo>
                  <a:cubicBezTo>
                    <a:pt x="205" y="875"/>
                    <a:pt x="205" y="835"/>
                    <a:pt x="209" y="795"/>
                  </a:cubicBezTo>
                  <a:cubicBezTo>
                    <a:pt x="213" y="756"/>
                    <a:pt x="221" y="716"/>
                    <a:pt x="232" y="679"/>
                  </a:cubicBezTo>
                  <a:cubicBezTo>
                    <a:pt x="242" y="642"/>
                    <a:pt x="256" y="608"/>
                    <a:pt x="271" y="579"/>
                  </a:cubicBezTo>
                  <a:cubicBezTo>
                    <a:pt x="275" y="570"/>
                    <a:pt x="282" y="557"/>
                    <a:pt x="288" y="547"/>
                  </a:cubicBezTo>
                  <a:cubicBezTo>
                    <a:pt x="294" y="536"/>
                    <a:pt x="299" y="528"/>
                    <a:pt x="297" y="528"/>
                  </a:cubicBezTo>
                  <a:cubicBezTo>
                    <a:pt x="301" y="525"/>
                    <a:pt x="305" y="517"/>
                    <a:pt x="311" y="509"/>
                  </a:cubicBezTo>
                  <a:cubicBezTo>
                    <a:pt x="316" y="501"/>
                    <a:pt x="322" y="491"/>
                    <a:pt x="327" y="485"/>
                  </a:cubicBezTo>
                  <a:cubicBezTo>
                    <a:pt x="327" y="483"/>
                    <a:pt x="321" y="491"/>
                    <a:pt x="321" y="489"/>
                  </a:cubicBezTo>
                  <a:cubicBezTo>
                    <a:pt x="327" y="482"/>
                    <a:pt x="330" y="477"/>
                    <a:pt x="333" y="473"/>
                  </a:cubicBezTo>
                  <a:cubicBezTo>
                    <a:pt x="332" y="477"/>
                    <a:pt x="324" y="488"/>
                    <a:pt x="332" y="478"/>
                  </a:cubicBezTo>
                  <a:cubicBezTo>
                    <a:pt x="331" y="476"/>
                    <a:pt x="338" y="472"/>
                    <a:pt x="342" y="465"/>
                  </a:cubicBezTo>
                  <a:cubicBezTo>
                    <a:pt x="345" y="460"/>
                    <a:pt x="335" y="469"/>
                    <a:pt x="340" y="462"/>
                  </a:cubicBezTo>
                  <a:cubicBezTo>
                    <a:pt x="343" y="458"/>
                    <a:pt x="345" y="456"/>
                    <a:pt x="346" y="455"/>
                  </a:cubicBezTo>
                  <a:cubicBezTo>
                    <a:pt x="341" y="462"/>
                    <a:pt x="346" y="459"/>
                    <a:pt x="344" y="463"/>
                  </a:cubicBezTo>
                  <a:cubicBezTo>
                    <a:pt x="355" y="448"/>
                    <a:pt x="365" y="436"/>
                    <a:pt x="382" y="419"/>
                  </a:cubicBezTo>
                  <a:cubicBezTo>
                    <a:pt x="382" y="418"/>
                    <a:pt x="379" y="419"/>
                    <a:pt x="382" y="416"/>
                  </a:cubicBezTo>
                  <a:cubicBezTo>
                    <a:pt x="390" y="410"/>
                    <a:pt x="394" y="404"/>
                    <a:pt x="405" y="395"/>
                  </a:cubicBezTo>
                  <a:cubicBezTo>
                    <a:pt x="405" y="395"/>
                    <a:pt x="404" y="395"/>
                    <a:pt x="406" y="393"/>
                  </a:cubicBezTo>
                  <a:cubicBezTo>
                    <a:pt x="408" y="392"/>
                    <a:pt x="412" y="387"/>
                    <a:pt x="409" y="391"/>
                  </a:cubicBezTo>
                  <a:cubicBezTo>
                    <a:pt x="424" y="377"/>
                    <a:pt x="436" y="367"/>
                    <a:pt x="446" y="358"/>
                  </a:cubicBezTo>
                  <a:cubicBezTo>
                    <a:pt x="457" y="350"/>
                    <a:pt x="467" y="342"/>
                    <a:pt x="480" y="333"/>
                  </a:cubicBezTo>
                  <a:cubicBezTo>
                    <a:pt x="485" y="330"/>
                    <a:pt x="475" y="335"/>
                    <a:pt x="483" y="329"/>
                  </a:cubicBezTo>
                  <a:cubicBezTo>
                    <a:pt x="487" y="326"/>
                    <a:pt x="489" y="326"/>
                    <a:pt x="490" y="327"/>
                  </a:cubicBezTo>
                  <a:cubicBezTo>
                    <a:pt x="509" y="313"/>
                    <a:pt x="524" y="306"/>
                    <a:pt x="533" y="298"/>
                  </a:cubicBezTo>
                  <a:cubicBezTo>
                    <a:pt x="548" y="291"/>
                    <a:pt x="565" y="281"/>
                    <a:pt x="584" y="272"/>
                  </a:cubicBezTo>
                  <a:cubicBezTo>
                    <a:pt x="571" y="278"/>
                    <a:pt x="577" y="273"/>
                    <a:pt x="567" y="278"/>
                  </a:cubicBezTo>
                  <a:cubicBezTo>
                    <a:pt x="568" y="276"/>
                    <a:pt x="575" y="273"/>
                    <a:pt x="582" y="269"/>
                  </a:cubicBezTo>
                  <a:cubicBezTo>
                    <a:pt x="590" y="266"/>
                    <a:pt x="597" y="263"/>
                    <a:pt x="600" y="262"/>
                  </a:cubicBezTo>
                  <a:cubicBezTo>
                    <a:pt x="598" y="263"/>
                    <a:pt x="597" y="264"/>
                    <a:pt x="598" y="264"/>
                  </a:cubicBezTo>
                  <a:cubicBezTo>
                    <a:pt x="594" y="266"/>
                    <a:pt x="590" y="268"/>
                    <a:pt x="585" y="270"/>
                  </a:cubicBezTo>
                  <a:cubicBezTo>
                    <a:pt x="586" y="271"/>
                    <a:pt x="586" y="271"/>
                    <a:pt x="586" y="271"/>
                  </a:cubicBezTo>
                  <a:cubicBezTo>
                    <a:pt x="587" y="271"/>
                    <a:pt x="590" y="270"/>
                    <a:pt x="592" y="269"/>
                  </a:cubicBezTo>
                  <a:cubicBezTo>
                    <a:pt x="592" y="266"/>
                    <a:pt x="600" y="267"/>
                    <a:pt x="608" y="263"/>
                  </a:cubicBezTo>
                  <a:cubicBezTo>
                    <a:pt x="606" y="261"/>
                    <a:pt x="612" y="260"/>
                    <a:pt x="626" y="254"/>
                  </a:cubicBezTo>
                  <a:cubicBezTo>
                    <a:pt x="632" y="251"/>
                    <a:pt x="626" y="253"/>
                    <a:pt x="632" y="250"/>
                  </a:cubicBezTo>
                  <a:cubicBezTo>
                    <a:pt x="625" y="253"/>
                    <a:pt x="618" y="255"/>
                    <a:pt x="611" y="258"/>
                  </a:cubicBezTo>
                  <a:cubicBezTo>
                    <a:pt x="616" y="254"/>
                    <a:pt x="604" y="262"/>
                    <a:pt x="603" y="261"/>
                  </a:cubicBezTo>
                  <a:cubicBezTo>
                    <a:pt x="604" y="259"/>
                    <a:pt x="611" y="256"/>
                    <a:pt x="618" y="254"/>
                  </a:cubicBezTo>
                  <a:cubicBezTo>
                    <a:pt x="624" y="251"/>
                    <a:pt x="629" y="249"/>
                    <a:pt x="627" y="248"/>
                  </a:cubicBezTo>
                  <a:cubicBezTo>
                    <a:pt x="636" y="246"/>
                    <a:pt x="638" y="244"/>
                    <a:pt x="651" y="240"/>
                  </a:cubicBezTo>
                  <a:cubicBezTo>
                    <a:pt x="649" y="242"/>
                    <a:pt x="666" y="236"/>
                    <a:pt x="675" y="235"/>
                  </a:cubicBezTo>
                  <a:cubicBezTo>
                    <a:pt x="669" y="233"/>
                    <a:pt x="688" y="230"/>
                    <a:pt x="690" y="229"/>
                  </a:cubicBezTo>
                  <a:cubicBezTo>
                    <a:pt x="693" y="226"/>
                    <a:pt x="685" y="228"/>
                    <a:pt x="688" y="226"/>
                  </a:cubicBezTo>
                  <a:cubicBezTo>
                    <a:pt x="691" y="225"/>
                    <a:pt x="696" y="224"/>
                    <a:pt x="696" y="224"/>
                  </a:cubicBezTo>
                  <a:cubicBezTo>
                    <a:pt x="700" y="225"/>
                    <a:pt x="693" y="226"/>
                    <a:pt x="695" y="227"/>
                  </a:cubicBezTo>
                  <a:cubicBezTo>
                    <a:pt x="707" y="225"/>
                    <a:pt x="713" y="224"/>
                    <a:pt x="724" y="222"/>
                  </a:cubicBezTo>
                  <a:cubicBezTo>
                    <a:pt x="726" y="222"/>
                    <a:pt x="722" y="223"/>
                    <a:pt x="718" y="224"/>
                  </a:cubicBezTo>
                  <a:cubicBezTo>
                    <a:pt x="714" y="225"/>
                    <a:pt x="710" y="226"/>
                    <a:pt x="712" y="227"/>
                  </a:cubicBezTo>
                  <a:cubicBezTo>
                    <a:pt x="720" y="224"/>
                    <a:pt x="735" y="223"/>
                    <a:pt x="746" y="220"/>
                  </a:cubicBezTo>
                  <a:cubicBezTo>
                    <a:pt x="743" y="219"/>
                    <a:pt x="744" y="215"/>
                    <a:pt x="745" y="214"/>
                  </a:cubicBezTo>
                  <a:cubicBezTo>
                    <a:pt x="754" y="213"/>
                    <a:pt x="751" y="216"/>
                    <a:pt x="763" y="213"/>
                  </a:cubicBezTo>
                  <a:cubicBezTo>
                    <a:pt x="763" y="211"/>
                    <a:pt x="764" y="212"/>
                    <a:pt x="767" y="210"/>
                  </a:cubicBezTo>
                  <a:cubicBezTo>
                    <a:pt x="758" y="212"/>
                    <a:pt x="757" y="211"/>
                    <a:pt x="755" y="210"/>
                  </a:cubicBezTo>
                  <a:cubicBezTo>
                    <a:pt x="759" y="210"/>
                    <a:pt x="767" y="209"/>
                    <a:pt x="775" y="208"/>
                  </a:cubicBezTo>
                  <a:cubicBezTo>
                    <a:pt x="770" y="210"/>
                    <a:pt x="780" y="209"/>
                    <a:pt x="780" y="211"/>
                  </a:cubicBezTo>
                  <a:cubicBezTo>
                    <a:pt x="788" y="210"/>
                    <a:pt x="792" y="210"/>
                    <a:pt x="795" y="209"/>
                  </a:cubicBezTo>
                  <a:cubicBezTo>
                    <a:pt x="799" y="209"/>
                    <a:pt x="802" y="208"/>
                    <a:pt x="809" y="208"/>
                  </a:cubicBezTo>
                  <a:cubicBezTo>
                    <a:pt x="810" y="206"/>
                    <a:pt x="810" y="207"/>
                    <a:pt x="807" y="205"/>
                  </a:cubicBezTo>
                  <a:cubicBezTo>
                    <a:pt x="819" y="204"/>
                    <a:pt x="816" y="204"/>
                    <a:pt x="827" y="204"/>
                  </a:cubicBezTo>
                  <a:cubicBezTo>
                    <a:pt x="830" y="202"/>
                    <a:pt x="832" y="201"/>
                    <a:pt x="837" y="200"/>
                  </a:cubicBezTo>
                  <a:cubicBezTo>
                    <a:pt x="824" y="201"/>
                    <a:pt x="819" y="200"/>
                    <a:pt x="812" y="199"/>
                  </a:cubicBezTo>
                  <a:cubicBezTo>
                    <a:pt x="811" y="200"/>
                    <a:pt x="823" y="201"/>
                    <a:pt x="814" y="202"/>
                  </a:cubicBezTo>
                  <a:cubicBezTo>
                    <a:pt x="802" y="202"/>
                    <a:pt x="817" y="203"/>
                    <a:pt x="809" y="204"/>
                  </a:cubicBezTo>
                  <a:cubicBezTo>
                    <a:pt x="802" y="204"/>
                    <a:pt x="810" y="201"/>
                    <a:pt x="800" y="203"/>
                  </a:cubicBezTo>
                  <a:cubicBezTo>
                    <a:pt x="801" y="204"/>
                    <a:pt x="800" y="205"/>
                    <a:pt x="792" y="206"/>
                  </a:cubicBezTo>
                  <a:cubicBezTo>
                    <a:pt x="785" y="206"/>
                    <a:pt x="796" y="205"/>
                    <a:pt x="794" y="203"/>
                  </a:cubicBezTo>
                  <a:cubicBezTo>
                    <a:pt x="788" y="204"/>
                    <a:pt x="779" y="206"/>
                    <a:pt x="771" y="207"/>
                  </a:cubicBezTo>
                  <a:cubicBezTo>
                    <a:pt x="763" y="208"/>
                    <a:pt x="757" y="208"/>
                    <a:pt x="758" y="206"/>
                  </a:cubicBezTo>
                  <a:cubicBezTo>
                    <a:pt x="767" y="205"/>
                    <a:pt x="768" y="204"/>
                    <a:pt x="775" y="203"/>
                  </a:cubicBezTo>
                  <a:cubicBezTo>
                    <a:pt x="775" y="204"/>
                    <a:pt x="784" y="204"/>
                    <a:pt x="787" y="203"/>
                  </a:cubicBezTo>
                  <a:cubicBezTo>
                    <a:pt x="780" y="204"/>
                    <a:pt x="778" y="203"/>
                    <a:pt x="775" y="203"/>
                  </a:cubicBezTo>
                  <a:cubicBezTo>
                    <a:pt x="782" y="202"/>
                    <a:pt x="795" y="200"/>
                    <a:pt x="798" y="200"/>
                  </a:cubicBezTo>
                  <a:cubicBezTo>
                    <a:pt x="796" y="201"/>
                    <a:pt x="790" y="202"/>
                    <a:pt x="796" y="202"/>
                  </a:cubicBezTo>
                  <a:cubicBezTo>
                    <a:pt x="810" y="201"/>
                    <a:pt x="797" y="201"/>
                    <a:pt x="803" y="199"/>
                  </a:cubicBezTo>
                  <a:cubicBezTo>
                    <a:pt x="810" y="200"/>
                    <a:pt x="810" y="197"/>
                    <a:pt x="824" y="197"/>
                  </a:cubicBezTo>
                  <a:cubicBezTo>
                    <a:pt x="820" y="199"/>
                    <a:pt x="827" y="200"/>
                    <a:pt x="840" y="199"/>
                  </a:cubicBezTo>
                  <a:cubicBezTo>
                    <a:pt x="840" y="198"/>
                    <a:pt x="851" y="198"/>
                    <a:pt x="853" y="197"/>
                  </a:cubicBezTo>
                  <a:cubicBezTo>
                    <a:pt x="843" y="198"/>
                    <a:pt x="837" y="196"/>
                    <a:pt x="843" y="194"/>
                  </a:cubicBezTo>
                  <a:cubicBezTo>
                    <a:pt x="825" y="194"/>
                    <a:pt x="809" y="196"/>
                    <a:pt x="791" y="198"/>
                  </a:cubicBezTo>
                  <a:cubicBezTo>
                    <a:pt x="773" y="200"/>
                    <a:pt x="753" y="203"/>
                    <a:pt x="727" y="209"/>
                  </a:cubicBezTo>
                  <a:cubicBezTo>
                    <a:pt x="725" y="208"/>
                    <a:pt x="718" y="210"/>
                    <a:pt x="720" y="208"/>
                  </a:cubicBezTo>
                  <a:cubicBezTo>
                    <a:pt x="733" y="208"/>
                    <a:pt x="744" y="202"/>
                    <a:pt x="752" y="203"/>
                  </a:cubicBezTo>
                  <a:cubicBezTo>
                    <a:pt x="753" y="202"/>
                    <a:pt x="755" y="201"/>
                    <a:pt x="757" y="201"/>
                  </a:cubicBezTo>
                  <a:cubicBezTo>
                    <a:pt x="778" y="198"/>
                    <a:pt x="805" y="194"/>
                    <a:pt x="832" y="193"/>
                  </a:cubicBezTo>
                  <a:cubicBezTo>
                    <a:pt x="859" y="191"/>
                    <a:pt x="886" y="190"/>
                    <a:pt x="906" y="191"/>
                  </a:cubicBezTo>
                  <a:cubicBezTo>
                    <a:pt x="906" y="193"/>
                    <a:pt x="906" y="193"/>
                    <a:pt x="906" y="193"/>
                  </a:cubicBezTo>
                  <a:cubicBezTo>
                    <a:pt x="923" y="194"/>
                    <a:pt x="924" y="192"/>
                    <a:pt x="939" y="195"/>
                  </a:cubicBezTo>
                  <a:cubicBezTo>
                    <a:pt x="949" y="195"/>
                    <a:pt x="966" y="197"/>
                    <a:pt x="982" y="199"/>
                  </a:cubicBezTo>
                  <a:cubicBezTo>
                    <a:pt x="999" y="202"/>
                    <a:pt x="1015" y="206"/>
                    <a:pt x="1027" y="209"/>
                  </a:cubicBezTo>
                  <a:cubicBezTo>
                    <a:pt x="1025" y="208"/>
                    <a:pt x="1030" y="209"/>
                    <a:pt x="1035" y="210"/>
                  </a:cubicBezTo>
                  <a:cubicBezTo>
                    <a:pt x="1039" y="211"/>
                    <a:pt x="1044" y="213"/>
                    <a:pt x="1043" y="211"/>
                  </a:cubicBezTo>
                  <a:cubicBezTo>
                    <a:pt x="1036" y="209"/>
                    <a:pt x="1024" y="206"/>
                    <a:pt x="1012" y="203"/>
                  </a:cubicBezTo>
                  <a:cubicBezTo>
                    <a:pt x="999" y="200"/>
                    <a:pt x="986" y="198"/>
                    <a:pt x="976" y="197"/>
                  </a:cubicBezTo>
                  <a:cubicBezTo>
                    <a:pt x="977" y="194"/>
                    <a:pt x="975" y="193"/>
                    <a:pt x="983" y="192"/>
                  </a:cubicBezTo>
                  <a:cubicBezTo>
                    <a:pt x="991" y="195"/>
                    <a:pt x="995" y="198"/>
                    <a:pt x="996" y="199"/>
                  </a:cubicBezTo>
                  <a:cubicBezTo>
                    <a:pt x="1002" y="198"/>
                    <a:pt x="1013" y="200"/>
                    <a:pt x="1025" y="203"/>
                  </a:cubicBezTo>
                  <a:cubicBezTo>
                    <a:pt x="1037" y="206"/>
                    <a:pt x="1049" y="209"/>
                    <a:pt x="1057" y="210"/>
                  </a:cubicBezTo>
                  <a:cubicBezTo>
                    <a:pt x="1066" y="214"/>
                    <a:pt x="1045" y="209"/>
                    <a:pt x="1060" y="214"/>
                  </a:cubicBezTo>
                  <a:cubicBezTo>
                    <a:pt x="1065" y="215"/>
                    <a:pt x="1059" y="213"/>
                    <a:pt x="1060" y="212"/>
                  </a:cubicBezTo>
                  <a:cubicBezTo>
                    <a:pt x="1066" y="214"/>
                    <a:pt x="1077" y="217"/>
                    <a:pt x="1089" y="221"/>
                  </a:cubicBezTo>
                  <a:cubicBezTo>
                    <a:pt x="1100" y="225"/>
                    <a:pt x="1112" y="229"/>
                    <a:pt x="1120" y="231"/>
                  </a:cubicBezTo>
                  <a:cubicBezTo>
                    <a:pt x="1116" y="230"/>
                    <a:pt x="1116" y="228"/>
                    <a:pt x="1120" y="230"/>
                  </a:cubicBezTo>
                  <a:cubicBezTo>
                    <a:pt x="1124" y="231"/>
                    <a:pt x="1122" y="232"/>
                    <a:pt x="1128" y="234"/>
                  </a:cubicBezTo>
                  <a:cubicBezTo>
                    <a:pt x="1129" y="234"/>
                    <a:pt x="1130" y="234"/>
                    <a:pt x="1134" y="236"/>
                  </a:cubicBezTo>
                  <a:cubicBezTo>
                    <a:pt x="1135" y="235"/>
                    <a:pt x="1125" y="230"/>
                    <a:pt x="1133" y="233"/>
                  </a:cubicBezTo>
                  <a:cubicBezTo>
                    <a:pt x="1138" y="236"/>
                    <a:pt x="1143" y="239"/>
                    <a:pt x="1140" y="239"/>
                  </a:cubicBezTo>
                  <a:cubicBezTo>
                    <a:pt x="1153" y="244"/>
                    <a:pt x="1161" y="248"/>
                    <a:pt x="1173" y="253"/>
                  </a:cubicBezTo>
                  <a:cubicBezTo>
                    <a:pt x="1174" y="255"/>
                    <a:pt x="1165" y="252"/>
                    <a:pt x="1175" y="256"/>
                  </a:cubicBezTo>
                  <a:cubicBezTo>
                    <a:pt x="1185" y="261"/>
                    <a:pt x="1170" y="252"/>
                    <a:pt x="1178" y="256"/>
                  </a:cubicBezTo>
                  <a:cubicBezTo>
                    <a:pt x="1186" y="260"/>
                    <a:pt x="1186" y="260"/>
                    <a:pt x="1186" y="260"/>
                  </a:cubicBezTo>
                  <a:cubicBezTo>
                    <a:pt x="1185" y="260"/>
                    <a:pt x="1183" y="259"/>
                    <a:pt x="1186" y="262"/>
                  </a:cubicBezTo>
                  <a:cubicBezTo>
                    <a:pt x="1195" y="266"/>
                    <a:pt x="1196" y="267"/>
                    <a:pt x="1205" y="272"/>
                  </a:cubicBezTo>
                  <a:cubicBezTo>
                    <a:pt x="1205" y="270"/>
                    <a:pt x="1191" y="264"/>
                    <a:pt x="1189" y="262"/>
                  </a:cubicBezTo>
                  <a:cubicBezTo>
                    <a:pt x="1199" y="266"/>
                    <a:pt x="1209" y="272"/>
                    <a:pt x="1218" y="277"/>
                  </a:cubicBezTo>
                  <a:cubicBezTo>
                    <a:pt x="1227" y="282"/>
                    <a:pt x="1235" y="287"/>
                    <a:pt x="1239" y="289"/>
                  </a:cubicBezTo>
                  <a:cubicBezTo>
                    <a:pt x="1249" y="294"/>
                    <a:pt x="1245" y="295"/>
                    <a:pt x="1252" y="300"/>
                  </a:cubicBezTo>
                  <a:cubicBezTo>
                    <a:pt x="1240" y="292"/>
                    <a:pt x="1228" y="285"/>
                    <a:pt x="1216" y="279"/>
                  </a:cubicBezTo>
                  <a:cubicBezTo>
                    <a:pt x="1205" y="273"/>
                    <a:pt x="1195" y="267"/>
                    <a:pt x="1186" y="264"/>
                  </a:cubicBezTo>
                  <a:cubicBezTo>
                    <a:pt x="1186" y="262"/>
                    <a:pt x="1186" y="262"/>
                    <a:pt x="1186" y="262"/>
                  </a:cubicBezTo>
                  <a:cubicBezTo>
                    <a:pt x="1180" y="260"/>
                    <a:pt x="1171" y="255"/>
                    <a:pt x="1163" y="251"/>
                  </a:cubicBezTo>
                  <a:cubicBezTo>
                    <a:pt x="1155" y="248"/>
                    <a:pt x="1149" y="245"/>
                    <a:pt x="1148" y="247"/>
                  </a:cubicBezTo>
                  <a:cubicBezTo>
                    <a:pt x="1128" y="236"/>
                    <a:pt x="1099" y="227"/>
                    <a:pt x="1069" y="217"/>
                  </a:cubicBezTo>
                  <a:cubicBezTo>
                    <a:pt x="1073" y="220"/>
                    <a:pt x="1060" y="215"/>
                    <a:pt x="1064" y="217"/>
                  </a:cubicBezTo>
                  <a:cubicBezTo>
                    <a:pt x="1075" y="221"/>
                    <a:pt x="1090" y="225"/>
                    <a:pt x="1105" y="231"/>
                  </a:cubicBezTo>
                  <a:cubicBezTo>
                    <a:pt x="1120" y="236"/>
                    <a:pt x="1134" y="242"/>
                    <a:pt x="1145" y="246"/>
                  </a:cubicBezTo>
                  <a:cubicBezTo>
                    <a:pt x="1147" y="248"/>
                    <a:pt x="1154" y="251"/>
                    <a:pt x="1161" y="254"/>
                  </a:cubicBezTo>
                  <a:cubicBezTo>
                    <a:pt x="1168" y="257"/>
                    <a:pt x="1175" y="259"/>
                    <a:pt x="1178" y="261"/>
                  </a:cubicBezTo>
                  <a:cubicBezTo>
                    <a:pt x="1187" y="265"/>
                    <a:pt x="1206" y="275"/>
                    <a:pt x="1221" y="283"/>
                  </a:cubicBezTo>
                  <a:cubicBezTo>
                    <a:pt x="1231" y="289"/>
                    <a:pt x="1248" y="299"/>
                    <a:pt x="1261" y="308"/>
                  </a:cubicBezTo>
                  <a:cubicBezTo>
                    <a:pt x="1275" y="317"/>
                    <a:pt x="1286" y="325"/>
                    <a:pt x="1287" y="324"/>
                  </a:cubicBezTo>
                  <a:cubicBezTo>
                    <a:pt x="1279" y="319"/>
                    <a:pt x="1276" y="317"/>
                    <a:pt x="1273" y="314"/>
                  </a:cubicBezTo>
                  <a:cubicBezTo>
                    <a:pt x="1270" y="312"/>
                    <a:pt x="1267" y="309"/>
                    <a:pt x="1257" y="304"/>
                  </a:cubicBezTo>
                  <a:cubicBezTo>
                    <a:pt x="1261" y="304"/>
                    <a:pt x="1252" y="298"/>
                    <a:pt x="1252" y="297"/>
                  </a:cubicBezTo>
                  <a:cubicBezTo>
                    <a:pt x="1258" y="300"/>
                    <a:pt x="1263" y="304"/>
                    <a:pt x="1268" y="307"/>
                  </a:cubicBezTo>
                  <a:cubicBezTo>
                    <a:pt x="1268" y="305"/>
                    <a:pt x="1257" y="296"/>
                    <a:pt x="1271" y="304"/>
                  </a:cubicBezTo>
                  <a:cubicBezTo>
                    <a:pt x="1271" y="306"/>
                    <a:pt x="1267" y="303"/>
                    <a:pt x="1265" y="303"/>
                  </a:cubicBezTo>
                  <a:cubicBezTo>
                    <a:pt x="1270" y="305"/>
                    <a:pt x="1272" y="307"/>
                    <a:pt x="1273" y="309"/>
                  </a:cubicBezTo>
                  <a:cubicBezTo>
                    <a:pt x="1281" y="314"/>
                    <a:pt x="1280" y="312"/>
                    <a:pt x="1286" y="316"/>
                  </a:cubicBezTo>
                  <a:cubicBezTo>
                    <a:pt x="1285" y="317"/>
                    <a:pt x="1295" y="323"/>
                    <a:pt x="1293" y="323"/>
                  </a:cubicBezTo>
                  <a:cubicBezTo>
                    <a:pt x="1288" y="320"/>
                    <a:pt x="1282" y="316"/>
                    <a:pt x="1280" y="315"/>
                  </a:cubicBezTo>
                  <a:cubicBezTo>
                    <a:pt x="1297" y="330"/>
                    <a:pt x="1297" y="330"/>
                    <a:pt x="1297" y="330"/>
                  </a:cubicBezTo>
                  <a:cubicBezTo>
                    <a:pt x="1302" y="334"/>
                    <a:pt x="1307" y="338"/>
                    <a:pt x="1314" y="344"/>
                  </a:cubicBezTo>
                  <a:cubicBezTo>
                    <a:pt x="1303" y="336"/>
                    <a:pt x="1299" y="332"/>
                    <a:pt x="1292" y="329"/>
                  </a:cubicBezTo>
                  <a:cubicBezTo>
                    <a:pt x="1297" y="332"/>
                    <a:pt x="1297" y="334"/>
                    <a:pt x="1302" y="337"/>
                  </a:cubicBezTo>
                  <a:cubicBezTo>
                    <a:pt x="1302" y="337"/>
                    <a:pt x="1301" y="335"/>
                    <a:pt x="1304" y="337"/>
                  </a:cubicBezTo>
                  <a:cubicBezTo>
                    <a:pt x="1309" y="342"/>
                    <a:pt x="1301" y="336"/>
                    <a:pt x="1306" y="341"/>
                  </a:cubicBezTo>
                  <a:cubicBezTo>
                    <a:pt x="1309" y="341"/>
                    <a:pt x="1313" y="346"/>
                    <a:pt x="1316" y="349"/>
                  </a:cubicBezTo>
                  <a:cubicBezTo>
                    <a:pt x="1323" y="354"/>
                    <a:pt x="1332" y="361"/>
                    <a:pt x="1341" y="369"/>
                  </a:cubicBezTo>
                  <a:cubicBezTo>
                    <a:pt x="1351" y="377"/>
                    <a:pt x="1360" y="386"/>
                    <a:pt x="1368" y="395"/>
                  </a:cubicBezTo>
                  <a:cubicBezTo>
                    <a:pt x="1372" y="398"/>
                    <a:pt x="1379" y="403"/>
                    <a:pt x="1375" y="399"/>
                  </a:cubicBezTo>
                  <a:cubicBezTo>
                    <a:pt x="1374" y="398"/>
                    <a:pt x="1373" y="398"/>
                    <a:pt x="1370" y="396"/>
                  </a:cubicBezTo>
                  <a:cubicBezTo>
                    <a:pt x="1374" y="396"/>
                    <a:pt x="1362" y="388"/>
                    <a:pt x="1364" y="387"/>
                  </a:cubicBezTo>
                  <a:cubicBezTo>
                    <a:pt x="1357" y="381"/>
                    <a:pt x="1350" y="376"/>
                    <a:pt x="1344" y="369"/>
                  </a:cubicBezTo>
                  <a:cubicBezTo>
                    <a:pt x="1347" y="371"/>
                    <a:pt x="1348" y="371"/>
                    <a:pt x="1349" y="372"/>
                  </a:cubicBezTo>
                  <a:cubicBezTo>
                    <a:pt x="1340" y="364"/>
                    <a:pt x="1343" y="367"/>
                    <a:pt x="1335" y="361"/>
                  </a:cubicBezTo>
                  <a:cubicBezTo>
                    <a:pt x="1335" y="360"/>
                    <a:pt x="1334" y="359"/>
                    <a:pt x="1333" y="357"/>
                  </a:cubicBezTo>
                  <a:cubicBezTo>
                    <a:pt x="1342" y="364"/>
                    <a:pt x="1350" y="370"/>
                    <a:pt x="1358" y="380"/>
                  </a:cubicBezTo>
                  <a:cubicBezTo>
                    <a:pt x="1361" y="380"/>
                    <a:pt x="1365" y="381"/>
                    <a:pt x="1371" y="385"/>
                  </a:cubicBezTo>
                  <a:cubicBezTo>
                    <a:pt x="1377" y="391"/>
                    <a:pt x="1380" y="394"/>
                    <a:pt x="1382" y="397"/>
                  </a:cubicBezTo>
                  <a:cubicBezTo>
                    <a:pt x="1384" y="400"/>
                    <a:pt x="1385" y="402"/>
                    <a:pt x="1387" y="405"/>
                  </a:cubicBezTo>
                  <a:cubicBezTo>
                    <a:pt x="1388" y="405"/>
                    <a:pt x="1387" y="403"/>
                    <a:pt x="1390" y="406"/>
                  </a:cubicBezTo>
                  <a:cubicBezTo>
                    <a:pt x="1396" y="414"/>
                    <a:pt x="1405" y="423"/>
                    <a:pt x="1414" y="432"/>
                  </a:cubicBezTo>
                  <a:cubicBezTo>
                    <a:pt x="1422" y="442"/>
                    <a:pt x="1429" y="451"/>
                    <a:pt x="1432" y="456"/>
                  </a:cubicBezTo>
                  <a:cubicBezTo>
                    <a:pt x="1426" y="450"/>
                    <a:pt x="1418" y="440"/>
                    <a:pt x="1411" y="431"/>
                  </a:cubicBezTo>
                  <a:cubicBezTo>
                    <a:pt x="1403" y="422"/>
                    <a:pt x="1396" y="415"/>
                    <a:pt x="1393" y="414"/>
                  </a:cubicBezTo>
                  <a:cubicBezTo>
                    <a:pt x="1410" y="430"/>
                    <a:pt x="1423" y="447"/>
                    <a:pt x="1435" y="463"/>
                  </a:cubicBezTo>
                  <a:cubicBezTo>
                    <a:pt x="1423" y="451"/>
                    <a:pt x="1431" y="462"/>
                    <a:pt x="1425" y="458"/>
                  </a:cubicBezTo>
                  <a:cubicBezTo>
                    <a:pt x="1432" y="468"/>
                    <a:pt x="1441" y="478"/>
                    <a:pt x="1449" y="490"/>
                  </a:cubicBezTo>
                  <a:cubicBezTo>
                    <a:pt x="1447" y="485"/>
                    <a:pt x="1450" y="489"/>
                    <a:pt x="1454" y="493"/>
                  </a:cubicBezTo>
                  <a:cubicBezTo>
                    <a:pt x="1447" y="485"/>
                    <a:pt x="1443" y="476"/>
                    <a:pt x="1435" y="469"/>
                  </a:cubicBezTo>
                  <a:cubicBezTo>
                    <a:pt x="1438" y="469"/>
                    <a:pt x="1435" y="464"/>
                    <a:pt x="1439" y="467"/>
                  </a:cubicBezTo>
                  <a:cubicBezTo>
                    <a:pt x="1451" y="484"/>
                    <a:pt x="1464" y="498"/>
                    <a:pt x="1467" y="509"/>
                  </a:cubicBezTo>
                  <a:cubicBezTo>
                    <a:pt x="1470" y="511"/>
                    <a:pt x="1478" y="523"/>
                    <a:pt x="1484" y="534"/>
                  </a:cubicBezTo>
                  <a:cubicBezTo>
                    <a:pt x="1490" y="544"/>
                    <a:pt x="1493" y="553"/>
                    <a:pt x="1488" y="548"/>
                  </a:cubicBezTo>
                  <a:cubicBezTo>
                    <a:pt x="1491" y="553"/>
                    <a:pt x="1492" y="553"/>
                    <a:pt x="1495" y="558"/>
                  </a:cubicBezTo>
                  <a:cubicBezTo>
                    <a:pt x="1493" y="553"/>
                    <a:pt x="1496" y="554"/>
                    <a:pt x="1494" y="548"/>
                  </a:cubicBezTo>
                  <a:cubicBezTo>
                    <a:pt x="1490" y="542"/>
                    <a:pt x="1488" y="538"/>
                    <a:pt x="1485" y="533"/>
                  </a:cubicBezTo>
                  <a:cubicBezTo>
                    <a:pt x="1482" y="528"/>
                    <a:pt x="1478" y="522"/>
                    <a:pt x="1473" y="514"/>
                  </a:cubicBezTo>
                  <a:cubicBezTo>
                    <a:pt x="1477" y="519"/>
                    <a:pt x="1474" y="511"/>
                    <a:pt x="1478" y="517"/>
                  </a:cubicBezTo>
                  <a:cubicBezTo>
                    <a:pt x="1480" y="524"/>
                    <a:pt x="1487" y="533"/>
                    <a:pt x="1498" y="553"/>
                  </a:cubicBezTo>
                  <a:cubicBezTo>
                    <a:pt x="1498" y="548"/>
                    <a:pt x="1494" y="542"/>
                    <a:pt x="1496" y="540"/>
                  </a:cubicBezTo>
                  <a:cubicBezTo>
                    <a:pt x="1504" y="556"/>
                    <a:pt x="1498" y="541"/>
                    <a:pt x="1502" y="546"/>
                  </a:cubicBezTo>
                  <a:cubicBezTo>
                    <a:pt x="1506" y="555"/>
                    <a:pt x="1505" y="557"/>
                    <a:pt x="1507" y="563"/>
                  </a:cubicBezTo>
                  <a:cubicBezTo>
                    <a:pt x="1508" y="559"/>
                    <a:pt x="1512" y="566"/>
                    <a:pt x="1508" y="557"/>
                  </a:cubicBezTo>
                  <a:cubicBezTo>
                    <a:pt x="1513" y="565"/>
                    <a:pt x="1516" y="573"/>
                    <a:pt x="1521" y="582"/>
                  </a:cubicBezTo>
                  <a:cubicBezTo>
                    <a:pt x="1521" y="583"/>
                    <a:pt x="1517" y="575"/>
                    <a:pt x="1517" y="578"/>
                  </a:cubicBezTo>
                  <a:cubicBezTo>
                    <a:pt x="1523" y="590"/>
                    <a:pt x="1524" y="593"/>
                    <a:pt x="1529" y="600"/>
                  </a:cubicBezTo>
                  <a:cubicBezTo>
                    <a:pt x="1530" y="604"/>
                    <a:pt x="1531" y="606"/>
                    <a:pt x="1530" y="607"/>
                  </a:cubicBezTo>
                  <a:cubicBezTo>
                    <a:pt x="1528" y="602"/>
                    <a:pt x="1524" y="596"/>
                    <a:pt x="1527" y="602"/>
                  </a:cubicBezTo>
                  <a:cubicBezTo>
                    <a:pt x="1528" y="602"/>
                    <a:pt x="1529" y="606"/>
                    <a:pt x="1531" y="610"/>
                  </a:cubicBezTo>
                  <a:cubicBezTo>
                    <a:pt x="1532" y="610"/>
                    <a:pt x="1532" y="608"/>
                    <a:pt x="1534" y="611"/>
                  </a:cubicBezTo>
                  <a:cubicBezTo>
                    <a:pt x="1535" y="617"/>
                    <a:pt x="1533" y="615"/>
                    <a:pt x="1531" y="611"/>
                  </a:cubicBezTo>
                  <a:cubicBezTo>
                    <a:pt x="1522" y="593"/>
                    <a:pt x="1515" y="579"/>
                    <a:pt x="1508" y="567"/>
                  </a:cubicBezTo>
                  <a:cubicBezTo>
                    <a:pt x="1505" y="565"/>
                    <a:pt x="1513" y="576"/>
                    <a:pt x="1510" y="574"/>
                  </a:cubicBezTo>
                  <a:cubicBezTo>
                    <a:pt x="1505" y="565"/>
                    <a:pt x="1506" y="564"/>
                    <a:pt x="1504" y="559"/>
                  </a:cubicBezTo>
                  <a:cubicBezTo>
                    <a:pt x="1503" y="559"/>
                    <a:pt x="1501" y="556"/>
                    <a:pt x="1501" y="558"/>
                  </a:cubicBezTo>
                  <a:cubicBezTo>
                    <a:pt x="1505" y="566"/>
                    <a:pt x="1511" y="578"/>
                    <a:pt x="1517" y="590"/>
                  </a:cubicBezTo>
                  <a:cubicBezTo>
                    <a:pt x="1523" y="602"/>
                    <a:pt x="1528" y="615"/>
                    <a:pt x="1531" y="624"/>
                  </a:cubicBezTo>
                  <a:cubicBezTo>
                    <a:pt x="1527" y="616"/>
                    <a:pt x="1522" y="603"/>
                    <a:pt x="1516" y="591"/>
                  </a:cubicBezTo>
                  <a:cubicBezTo>
                    <a:pt x="1510" y="580"/>
                    <a:pt x="1504" y="568"/>
                    <a:pt x="1499" y="561"/>
                  </a:cubicBezTo>
                  <a:cubicBezTo>
                    <a:pt x="1502" y="565"/>
                    <a:pt x="1504" y="570"/>
                    <a:pt x="1503" y="570"/>
                  </a:cubicBezTo>
                  <a:cubicBezTo>
                    <a:pt x="1506" y="576"/>
                    <a:pt x="1510" y="580"/>
                    <a:pt x="1511" y="583"/>
                  </a:cubicBezTo>
                  <a:cubicBezTo>
                    <a:pt x="1509" y="583"/>
                    <a:pt x="1509" y="582"/>
                    <a:pt x="1506" y="580"/>
                  </a:cubicBezTo>
                  <a:cubicBezTo>
                    <a:pt x="1511" y="591"/>
                    <a:pt x="1520" y="604"/>
                    <a:pt x="1521" y="605"/>
                  </a:cubicBezTo>
                  <a:cubicBezTo>
                    <a:pt x="1524" y="610"/>
                    <a:pt x="1529" y="621"/>
                    <a:pt x="1529" y="623"/>
                  </a:cubicBezTo>
                  <a:cubicBezTo>
                    <a:pt x="1527" y="622"/>
                    <a:pt x="1530" y="628"/>
                    <a:pt x="1530" y="634"/>
                  </a:cubicBezTo>
                  <a:cubicBezTo>
                    <a:pt x="1526" y="624"/>
                    <a:pt x="1529" y="637"/>
                    <a:pt x="1525" y="632"/>
                  </a:cubicBezTo>
                  <a:cubicBezTo>
                    <a:pt x="1531" y="645"/>
                    <a:pt x="1533" y="654"/>
                    <a:pt x="1539" y="666"/>
                  </a:cubicBezTo>
                  <a:cubicBezTo>
                    <a:pt x="1537" y="660"/>
                    <a:pt x="1532" y="648"/>
                    <a:pt x="1531" y="642"/>
                  </a:cubicBezTo>
                  <a:cubicBezTo>
                    <a:pt x="1534" y="643"/>
                    <a:pt x="1531" y="635"/>
                    <a:pt x="1538" y="646"/>
                  </a:cubicBezTo>
                  <a:cubicBezTo>
                    <a:pt x="1537" y="644"/>
                    <a:pt x="1536" y="640"/>
                    <a:pt x="1536" y="640"/>
                  </a:cubicBezTo>
                  <a:cubicBezTo>
                    <a:pt x="1540" y="652"/>
                    <a:pt x="1541" y="655"/>
                    <a:pt x="1543" y="659"/>
                  </a:cubicBezTo>
                  <a:cubicBezTo>
                    <a:pt x="1544" y="662"/>
                    <a:pt x="1546" y="666"/>
                    <a:pt x="1551" y="680"/>
                  </a:cubicBezTo>
                  <a:cubicBezTo>
                    <a:pt x="1551" y="680"/>
                    <a:pt x="1549" y="676"/>
                    <a:pt x="1548" y="676"/>
                  </a:cubicBezTo>
                  <a:cubicBezTo>
                    <a:pt x="1552" y="686"/>
                    <a:pt x="1555" y="696"/>
                    <a:pt x="1555" y="701"/>
                  </a:cubicBezTo>
                  <a:cubicBezTo>
                    <a:pt x="1557" y="705"/>
                    <a:pt x="1556" y="698"/>
                    <a:pt x="1558" y="702"/>
                  </a:cubicBezTo>
                  <a:cubicBezTo>
                    <a:pt x="1563" y="717"/>
                    <a:pt x="1566" y="732"/>
                    <a:pt x="1569" y="744"/>
                  </a:cubicBezTo>
                  <a:cubicBezTo>
                    <a:pt x="1568" y="741"/>
                    <a:pt x="1567" y="736"/>
                    <a:pt x="1566" y="736"/>
                  </a:cubicBezTo>
                  <a:cubicBezTo>
                    <a:pt x="1567" y="744"/>
                    <a:pt x="1567" y="743"/>
                    <a:pt x="1570" y="754"/>
                  </a:cubicBezTo>
                  <a:cubicBezTo>
                    <a:pt x="1571" y="754"/>
                    <a:pt x="1571" y="752"/>
                    <a:pt x="1572" y="756"/>
                  </a:cubicBezTo>
                  <a:cubicBezTo>
                    <a:pt x="1574" y="765"/>
                    <a:pt x="1576" y="775"/>
                    <a:pt x="1576" y="778"/>
                  </a:cubicBezTo>
                  <a:cubicBezTo>
                    <a:pt x="1574" y="772"/>
                    <a:pt x="1574" y="776"/>
                    <a:pt x="1571" y="764"/>
                  </a:cubicBezTo>
                  <a:cubicBezTo>
                    <a:pt x="1573" y="774"/>
                    <a:pt x="1573" y="781"/>
                    <a:pt x="1576" y="798"/>
                  </a:cubicBezTo>
                  <a:cubicBezTo>
                    <a:pt x="1577" y="795"/>
                    <a:pt x="1578" y="794"/>
                    <a:pt x="1578" y="790"/>
                  </a:cubicBezTo>
                  <a:cubicBezTo>
                    <a:pt x="1579" y="795"/>
                    <a:pt x="1582" y="808"/>
                    <a:pt x="1581" y="809"/>
                  </a:cubicBezTo>
                  <a:cubicBezTo>
                    <a:pt x="1577" y="793"/>
                    <a:pt x="1581" y="810"/>
                    <a:pt x="1580" y="810"/>
                  </a:cubicBezTo>
                  <a:cubicBezTo>
                    <a:pt x="1578" y="810"/>
                    <a:pt x="1574" y="797"/>
                    <a:pt x="1576" y="813"/>
                  </a:cubicBezTo>
                  <a:cubicBezTo>
                    <a:pt x="1573" y="797"/>
                    <a:pt x="1574" y="795"/>
                    <a:pt x="1574" y="793"/>
                  </a:cubicBezTo>
                  <a:cubicBezTo>
                    <a:pt x="1570" y="785"/>
                    <a:pt x="1567" y="784"/>
                    <a:pt x="1566" y="796"/>
                  </a:cubicBezTo>
                  <a:cubicBezTo>
                    <a:pt x="1569" y="798"/>
                    <a:pt x="1570" y="795"/>
                    <a:pt x="1572" y="795"/>
                  </a:cubicBezTo>
                  <a:cubicBezTo>
                    <a:pt x="1573" y="811"/>
                    <a:pt x="1574" y="819"/>
                    <a:pt x="1576" y="827"/>
                  </a:cubicBezTo>
                  <a:cubicBezTo>
                    <a:pt x="1577" y="835"/>
                    <a:pt x="1579" y="844"/>
                    <a:pt x="1579" y="863"/>
                  </a:cubicBezTo>
                  <a:cubicBezTo>
                    <a:pt x="1578" y="857"/>
                    <a:pt x="1578" y="848"/>
                    <a:pt x="1577" y="855"/>
                  </a:cubicBezTo>
                  <a:cubicBezTo>
                    <a:pt x="1577" y="853"/>
                    <a:pt x="1576" y="847"/>
                    <a:pt x="1576" y="841"/>
                  </a:cubicBezTo>
                  <a:cubicBezTo>
                    <a:pt x="1575" y="835"/>
                    <a:pt x="1574" y="829"/>
                    <a:pt x="1573" y="828"/>
                  </a:cubicBezTo>
                  <a:cubicBezTo>
                    <a:pt x="1574" y="836"/>
                    <a:pt x="1575" y="846"/>
                    <a:pt x="1575" y="853"/>
                  </a:cubicBezTo>
                  <a:cubicBezTo>
                    <a:pt x="1573" y="852"/>
                    <a:pt x="1573" y="857"/>
                    <a:pt x="1573" y="861"/>
                  </a:cubicBezTo>
                  <a:cubicBezTo>
                    <a:pt x="1572" y="848"/>
                    <a:pt x="1572" y="835"/>
                    <a:pt x="1569" y="831"/>
                  </a:cubicBezTo>
                  <a:cubicBezTo>
                    <a:pt x="1571" y="841"/>
                    <a:pt x="1571" y="847"/>
                    <a:pt x="1571" y="851"/>
                  </a:cubicBezTo>
                  <a:cubicBezTo>
                    <a:pt x="1571" y="856"/>
                    <a:pt x="1570" y="859"/>
                    <a:pt x="1569" y="863"/>
                  </a:cubicBezTo>
                  <a:cubicBezTo>
                    <a:pt x="1569" y="860"/>
                    <a:pt x="1569" y="855"/>
                    <a:pt x="1568" y="854"/>
                  </a:cubicBezTo>
                  <a:cubicBezTo>
                    <a:pt x="1569" y="858"/>
                    <a:pt x="1569" y="862"/>
                    <a:pt x="1569" y="867"/>
                  </a:cubicBezTo>
                  <a:cubicBezTo>
                    <a:pt x="1571" y="870"/>
                    <a:pt x="1570" y="859"/>
                    <a:pt x="1571" y="859"/>
                  </a:cubicBezTo>
                  <a:cubicBezTo>
                    <a:pt x="1573" y="867"/>
                    <a:pt x="1573" y="874"/>
                    <a:pt x="1574" y="879"/>
                  </a:cubicBezTo>
                  <a:cubicBezTo>
                    <a:pt x="1574" y="875"/>
                    <a:pt x="1574" y="868"/>
                    <a:pt x="1574" y="867"/>
                  </a:cubicBezTo>
                  <a:cubicBezTo>
                    <a:pt x="1575" y="871"/>
                    <a:pt x="1575" y="877"/>
                    <a:pt x="1576" y="875"/>
                  </a:cubicBezTo>
                  <a:cubicBezTo>
                    <a:pt x="1575" y="870"/>
                    <a:pt x="1574" y="868"/>
                    <a:pt x="1575" y="866"/>
                  </a:cubicBezTo>
                  <a:cubicBezTo>
                    <a:pt x="1576" y="864"/>
                    <a:pt x="1576" y="870"/>
                    <a:pt x="1577" y="876"/>
                  </a:cubicBezTo>
                  <a:cubicBezTo>
                    <a:pt x="1577" y="882"/>
                    <a:pt x="1577" y="889"/>
                    <a:pt x="1577" y="890"/>
                  </a:cubicBezTo>
                  <a:cubicBezTo>
                    <a:pt x="1575" y="881"/>
                    <a:pt x="1574" y="888"/>
                    <a:pt x="1574" y="895"/>
                  </a:cubicBezTo>
                  <a:cubicBezTo>
                    <a:pt x="1573" y="881"/>
                    <a:pt x="1571" y="879"/>
                    <a:pt x="1570" y="873"/>
                  </a:cubicBezTo>
                  <a:cubicBezTo>
                    <a:pt x="1570" y="882"/>
                    <a:pt x="1571" y="896"/>
                    <a:pt x="1569" y="895"/>
                  </a:cubicBezTo>
                  <a:cubicBezTo>
                    <a:pt x="1570" y="890"/>
                    <a:pt x="1568" y="874"/>
                    <a:pt x="1567" y="868"/>
                  </a:cubicBezTo>
                  <a:cubicBezTo>
                    <a:pt x="1566" y="868"/>
                    <a:pt x="1567" y="872"/>
                    <a:pt x="1566" y="872"/>
                  </a:cubicBezTo>
                  <a:cubicBezTo>
                    <a:pt x="1568" y="884"/>
                    <a:pt x="1565" y="893"/>
                    <a:pt x="1567" y="899"/>
                  </a:cubicBezTo>
                  <a:cubicBezTo>
                    <a:pt x="1568" y="897"/>
                    <a:pt x="1574" y="911"/>
                    <a:pt x="1574" y="898"/>
                  </a:cubicBezTo>
                  <a:cubicBezTo>
                    <a:pt x="1575" y="899"/>
                    <a:pt x="1574" y="912"/>
                    <a:pt x="1576" y="910"/>
                  </a:cubicBezTo>
                  <a:cubicBezTo>
                    <a:pt x="1575" y="903"/>
                    <a:pt x="1575" y="898"/>
                    <a:pt x="1576" y="897"/>
                  </a:cubicBezTo>
                  <a:cubicBezTo>
                    <a:pt x="1577" y="906"/>
                    <a:pt x="1579" y="907"/>
                    <a:pt x="1580" y="909"/>
                  </a:cubicBezTo>
                  <a:cubicBezTo>
                    <a:pt x="1581" y="911"/>
                    <a:pt x="1582" y="914"/>
                    <a:pt x="1581" y="926"/>
                  </a:cubicBezTo>
                  <a:cubicBezTo>
                    <a:pt x="1581" y="922"/>
                    <a:pt x="1581" y="918"/>
                    <a:pt x="1580" y="920"/>
                  </a:cubicBezTo>
                  <a:cubicBezTo>
                    <a:pt x="1579" y="928"/>
                    <a:pt x="1582" y="935"/>
                    <a:pt x="1579" y="936"/>
                  </a:cubicBezTo>
                  <a:cubicBezTo>
                    <a:pt x="1579" y="947"/>
                    <a:pt x="1580" y="947"/>
                    <a:pt x="1580" y="947"/>
                  </a:cubicBezTo>
                  <a:cubicBezTo>
                    <a:pt x="1581" y="947"/>
                    <a:pt x="1581" y="948"/>
                    <a:pt x="1581" y="959"/>
                  </a:cubicBezTo>
                  <a:cubicBezTo>
                    <a:pt x="1582" y="956"/>
                    <a:pt x="1582" y="939"/>
                    <a:pt x="1583" y="937"/>
                  </a:cubicBezTo>
                  <a:cubicBezTo>
                    <a:pt x="1584" y="950"/>
                    <a:pt x="1583" y="935"/>
                    <a:pt x="1584" y="930"/>
                  </a:cubicBezTo>
                  <a:cubicBezTo>
                    <a:pt x="1585" y="930"/>
                    <a:pt x="1585" y="935"/>
                    <a:pt x="1584" y="941"/>
                  </a:cubicBezTo>
                  <a:cubicBezTo>
                    <a:pt x="1584" y="948"/>
                    <a:pt x="1583" y="955"/>
                    <a:pt x="1584" y="958"/>
                  </a:cubicBezTo>
                  <a:cubicBezTo>
                    <a:pt x="1584" y="944"/>
                    <a:pt x="1586" y="950"/>
                    <a:pt x="1585" y="939"/>
                  </a:cubicBezTo>
                  <a:cubicBezTo>
                    <a:pt x="1587" y="939"/>
                    <a:pt x="1588" y="925"/>
                    <a:pt x="1589" y="921"/>
                  </a:cubicBezTo>
                  <a:cubicBezTo>
                    <a:pt x="1589" y="931"/>
                    <a:pt x="1589" y="943"/>
                    <a:pt x="1588" y="952"/>
                  </a:cubicBezTo>
                  <a:cubicBezTo>
                    <a:pt x="1588" y="961"/>
                    <a:pt x="1588" y="969"/>
                    <a:pt x="1588" y="971"/>
                  </a:cubicBezTo>
                  <a:cubicBezTo>
                    <a:pt x="1589" y="958"/>
                    <a:pt x="1589" y="947"/>
                    <a:pt x="1590" y="936"/>
                  </a:cubicBezTo>
                  <a:cubicBezTo>
                    <a:pt x="1590" y="926"/>
                    <a:pt x="1591" y="916"/>
                    <a:pt x="1590" y="905"/>
                  </a:cubicBezTo>
                  <a:cubicBezTo>
                    <a:pt x="1589" y="910"/>
                    <a:pt x="1588" y="906"/>
                    <a:pt x="1587" y="907"/>
                  </a:cubicBezTo>
                  <a:cubicBezTo>
                    <a:pt x="1586" y="916"/>
                    <a:pt x="1589" y="921"/>
                    <a:pt x="1588" y="925"/>
                  </a:cubicBezTo>
                  <a:cubicBezTo>
                    <a:pt x="1586" y="921"/>
                    <a:pt x="1586" y="910"/>
                    <a:pt x="1585" y="898"/>
                  </a:cubicBezTo>
                  <a:cubicBezTo>
                    <a:pt x="1585" y="886"/>
                    <a:pt x="1584" y="873"/>
                    <a:pt x="1584" y="864"/>
                  </a:cubicBezTo>
                  <a:cubicBezTo>
                    <a:pt x="1583" y="869"/>
                    <a:pt x="1584" y="880"/>
                    <a:pt x="1584" y="891"/>
                  </a:cubicBezTo>
                  <a:cubicBezTo>
                    <a:pt x="1584" y="901"/>
                    <a:pt x="1584" y="911"/>
                    <a:pt x="1583" y="915"/>
                  </a:cubicBezTo>
                  <a:cubicBezTo>
                    <a:pt x="1583" y="902"/>
                    <a:pt x="1583" y="891"/>
                    <a:pt x="1582" y="881"/>
                  </a:cubicBezTo>
                  <a:cubicBezTo>
                    <a:pt x="1582" y="871"/>
                    <a:pt x="1581" y="862"/>
                    <a:pt x="1581" y="852"/>
                  </a:cubicBezTo>
                  <a:cubicBezTo>
                    <a:pt x="1580" y="850"/>
                    <a:pt x="1579" y="849"/>
                    <a:pt x="1578" y="841"/>
                  </a:cubicBezTo>
                  <a:cubicBezTo>
                    <a:pt x="1578" y="833"/>
                    <a:pt x="1576" y="821"/>
                    <a:pt x="1578" y="821"/>
                  </a:cubicBezTo>
                  <a:cubicBezTo>
                    <a:pt x="1578" y="825"/>
                    <a:pt x="1580" y="840"/>
                    <a:pt x="1580" y="830"/>
                  </a:cubicBezTo>
                  <a:cubicBezTo>
                    <a:pt x="1578" y="817"/>
                    <a:pt x="1578" y="814"/>
                    <a:pt x="1579" y="815"/>
                  </a:cubicBezTo>
                  <a:cubicBezTo>
                    <a:pt x="1581" y="815"/>
                    <a:pt x="1582" y="818"/>
                    <a:pt x="1583" y="818"/>
                  </a:cubicBezTo>
                  <a:cubicBezTo>
                    <a:pt x="1584" y="831"/>
                    <a:pt x="1585" y="833"/>
                    <a:pt x="1586" y="846"/>
                  </a:cubicBezTo>
                  <a:cubicBezTo>
                    <a:pt x="1585" y="845"/>
                    <a:pt x="1585" y="843"/>
                    <a:pt x="1584" y="847"/>
                  </a:cubicBezTo>
                  <a:cubicBezTo>
                    <a:pt x="1586" y="857"/>
                    <a:pt x="1587" y="856"/>
                    <a:pt x="1587" y="868"/>
                  </a:cubicBezTo>
                  <a:cubicBezTo>
                    <a:pt x="1589" y="866"/>
                    <a:pt x="1587" y="877"/>
                    <a:pt x="1588" y="880"/>
                  </a:cubicBezTo>
                  <a:cubicBezTo>
                    <a:pt x="1590" y="880"/>
                    <a:pt x="1590" y="874"/>
                    <a:pt x="1591" y="875"/>
                  </a:cubicBezTo>
                  <a:cubicBezTo>
                    <a:pt x="1592" y="885"/>
                    <a:pt x="1592" y="899"/>
                    <a:pt x="1592" y="909"/>
                  </a:cubicBezTo>
                  <a:cubicBezTo>
                    <a:pt x="1591" y="920"/>
                    <a:pt x="1591" y="927"/>
                    <a:pt x="1592" y="923"/>
                  </a:cubicBezTo>
                  <a:cubicBezTo>
                    <a:pt x="1592" y="929"/>
                    <a:pt x="1592" y="938"/>
                    <a:pt x="1592" y="945"/>
                  </a:cubicBezTo>
                  <a:cubicBezTo>
                    <a:pt x="1591" y="953"/>
                    <a:pt x="1591" y="959"/>
                    <a:pt x="1592" y="960"/>
                  </a:cubicBezTo>
                  <a:cubicBezTo>
                    <a:pt x="1592" y="952"/>
                    <a:pt x="1593" y="946"/>
                    <a:pt x="1594" y="947"/>
                  </a:cubicBezTo>
                  <a:cubicBezTo>
                    <a:pt x="1594" y="964"/>
                    <a:pt x="1591" y="966"/>
                    <a:pt x="1590" y="967"/>
                  </a:cubicBezTo>
                  <a:cubicBezTo>
                    <a:pt x="1591" y="972"/>
                    <a:pt x="1590" y="979"/>
                    <a:pt x="1589" y="988"/>
                  </a:cubicBezTo>
                  <a:cubicBezTo>
                    <a:pt x="1589" y="996"/>
                    <a:pt x="1587" y="1004"/>
                    <a:pt x="1587" y="1010"/>
                  </a:cubicBezTo>
                  <a:cubicBezTo>
                    <a:pt x="1589" y="1002"/>
                    <a:pt x="1590" y="1006"/>
                    <a:pt x="1590" y="1014"/>
                  </a:cubicBezTo>
                  <a:cubicBezTo>
                    <a:pt x="1590" y="1022"/>
                    <a:pt x="1589" y="1034"/>
                    <a:pt x="1586" y="1041"/>
                  </a:cubicBezTo>
                  <a:cubicBezTo>
                    <a:pt x="1589" y="1026"/>
                    <a:pt x="1588" y="1022"/>
                    <a:pt x="1587" y="1022"/>
                  </a:cubicBezTo>
                  <a:cubicBezTo>
                    <a:pt x="1586" y="1022"/>
                    <a:pt x="1584" y="1026"/>
                    <a:pt x="1582" y="1028"/>
                  </a:cubicBezTo>
                  <a:cubicBezTo>
                    <a:pt x="1580" y="1040"/>
                    <a:pt x="1580" y="1038"/>
                    <a:pt x="1578" y="1046"/>
                  </a:cubicBezTo>
                  <a:cubicBezTo>
                    <a:pt x="1580" y="1043"/>
                    <a:pt x="1579" y="1050"/>
                    <a:pt x="1580" y="1049"/>
                  </a:cubicBezTo>
                  <a:cubicBezTo>
                    <a:pt x="1582" y="1040"/>
                    <a:pt x="1581" y="1034"/>
                    <a:pt x="1583" y="1030"/>
                  </a:cubicBezTo>
                  <a:cubicBezTo>
                    <a:pt x="1584" y="1030"/>
                    <a:pt x="1584" y="1030"/>
                    <a:pt x="1584" y="1030"/>
                  </a:cubicBezTo>
                  <a:cubicBezTo>
                    <a:pt x="1583" y="1037"/>
                    <a:pt x="1582" y="1044"/>
                    <a:pt x="1581" y="1051"/>
                  </a:cubicBezTo>
                  <a:cubicBezTo>
                    <a:pt x="1582" y="1059"/>
                    <a:pt x="1584" y="1056"/>
                    <a:pt x="1586" y="1049"/>
                  </a:cubicBezTo>
                  <a:cubicBezTo>
                    <a:pt x="1587" y="1052"/>
                    <a:pt x="1586" y="1064"/>
                    <a:pt x="1583" y="1071"/>
                  </a:cubicBezTo>
                  <a:cubicBezTo>
                    <a:pt x="1580" y="1082"/>
                    <a:pt x="1585" y="1054"/>
                    <a:pt x="1580" y="1072"/>
                  </a:cubicBezTo>
                  <a:cubicBezTo>
                    <a:pt x="1584" y="1069"/>
                    <a:pt x="1579" y="1081"/>
                    <a:pt x="1578" y="1084"/>
                  </a:cubicBezTo>
                  <a:cubicBezTo>
                    <a:pt x="1579" y="1092"/>
                    <a:pt x="1573" y="1110"/>
                    <a:pt x="1570" y="1124"/>
                  </a:cubicBezTo>
                  <a:cubicBezTo>
                    <a:pt x="1569" y="1122"/>
                    <a:pt x="1568" y="1126"/>
                    <a:pt x="1567" y="1130"/>
                  </a:cubicBezTo>
                  <a:cubicBezTo>
                    <a:pt x="1565" y="1134"/>
                    <a:pt x="1564" y="1139"/>
                    <a:pt x="1563" y="1137"/>
                  </a:cubicBezTo>
                  <a:cubicBezTo>
                    <a:pt x="1564" y="1135"/>
                    <a:pt x="1566" y="1129"/>
                    <a:pt x="1567" y="1124"/>
                  </a:cubicBezTo>
                  <a:cubicBezTo>
                    <a:pt x="1568" y="1120"/>
                    <a:pt x="1569" y="1117"/>
                    <a:pt x="1567" y="1122"/>
                  </a:cubicBezTo>
                  <a:cubicBezTo>
                    <a:pt x="1564" y="1135"/>
                    <a:pt x="1563" y="1131"/>
                    <a:pt x="1561" y="1138"/>
                  </a:cubicBezTo>
                  <a:cubicBezTo>
                    <a:pt x="1565" y="1132"/>
                    <a:pt x="1558" y="1151"/>
                    <a:pt x="1558" y="1155"/>
                  </a:cubicBezTo>
                  <a:cubicBezTo>
                    <a:pt x="1560" y="1151"/>
                    <a:pt x="1561" y="1145"/>
                    <a:pt x="1562" y="1146"/>
                  </a:cubicBezTo>
                  <a:cubicBezTo>
                    <a:pt x="1557" y="1156"/>
                    <a:pt x="1563" y="1148"/>
                    <a:pt x="1561" y="1155"/>
                  </a:cubicBezTo>
                  <a:cubicBezTo>
                    <a:pt x="1559" y="1159"/>
                    <a:pt x="1557" y="1166"/>
                    <a:pt x="1556" y="1167"/>
                  </a:cubicBezTo>
                  <a:cubicBezTo>
                    <a:pt x="1557" y="1163"/>
                    <a:pt x="1558" y="1160"/>
                    <a:pt x="1558" y="1158"/>
                  </a:cubicBezTo>
                  <a:cubicBezTo>
                    <a:pt x="1556" y="1164"/>
                    <a:pt x="1553" y="1173"/>
                    <a:pt x="1551" y="1177"/>
                  </a:cubicBezTo>
                  <a:cubicBezTo>
                    <a:pt x="1555" y="1165"/>
                    <a:pt x="1554" y="1159"/>
                    <a:pt x="1559" y="1147"/>
                  </a:cubicBezTo>
                  <a:cubicBezTo>
                    <a:pt x="1558" y="1146"/>
                    <a:pt x="1556" y="1152"/>
                    <a:pt x="1555" y="1150"/>
                  </a:cubicBezTo>
                  <a:cubicBezTo>
                    <a:pt x="1561" y="1131"/>
                    <a:pt x="1565" y="1120"/>
                    <a:pt x="1567" y="1108"/>
                  </a:cubicBezTo>
                  <a:cubicBezTo>
                    <a:pt x="1565" y="1113"/>
                    <a:pt x="1566" y="1107"/>
                    <a:pt x="1565" y="1108"/>
                  </a:cubicBezTo>
                  <a:cubicBezTo>
                    <a:pt x="1562" y="1121"/>
                    <a:pt x="1561" y="1127"/>
                    <a:pt x="1557" y="1133"/>
                  </a:cubicBezTo>
                  <a:cubicBezTo>
                    <a:pt x="1558" y="1135"/>
                    <a:pt x="1555" y="1147"/>
                    <a:pt x="1555" y="1150"/>
                  </a:cubicBezTo>
                  <a:cubicBezTo>
                    <a:pt x="1552" y="1157"/>
                    <a:pt x="1551" y="1158"/>
                    <a:pt x="1552" y="1154"/>
                  </a:cubicBezTo>
                  <a:cubicBezTo>
                    <a:pt x="1550" y="1158"/>
                    <a:pt x="1549" y="1162"/>
                    <a:pt x="1548" y="1166"/>
                  </a:cubicBezTo>
                  <a:cubicBezTo>
                    <a:pt x="1549" y="1167"/>
                    <a:pt x="1546" y="1183"/>
                    <a:pt x="1537" y="1201"/>
                  </a:cubicBezTo>
                  <a:cubicBezTo>
                    <a:pt x="1539" y="1196"/>
                    <a:pt x="1542" y="1191"/>
                    <a:pt x="1542" y="1186"/>
                  </a:cubicBezTo>
                  <a:cubicBezTo>
                    <a:pt x="1538" y="1196"/>
                    <a:pt x="1535" y="1201"/>
                    <a:pt x="1538" y="1193"/>
                  </a:cubicBezTo>
                  <a:cubicBezTo>
                    <a:pt x="1525" y="1222"/>
                    <a:pt x="1539" y="1192"/>
                    <a:pt x="1536" y="1207"/>
                  </a:cubicBezTo>
                  <a:cubicBezTo>
                    <a:pt x="1540" y="1196"/>
                    <a:pt x="1541" y="1194"/>
                    <a:pt x="1542" y="1194"/>
                  </a:cubicBezTo>
                  <a:cubicBezTo>
                    <a:pt x="1543" y="1193"/>
                    <a:pt x="1544" y="1193"/>
                    <a:pt x="1547" y="1186"/>
                  </a:cubicBezTo>
                  <a:cubicBezTo>
                    <a:pt x="1547" y="1182"/>
                    <a:pt x="1550" y="1170"/>
                    <a:pt x="1552" y="1168"/>
                  </a:cubicBezTo>
                  <a:cubicBezTo>
                    <a:pt x="1550" y="1181"/>
                    <a:pt x="1546" y="1191"/>
                    <a:pt x="1543" y="1203"/>
                  </a:cubicBezTo>
                  <a:cubicBezTo>
                    <a:pt x="1544" y="1202"/>
                    <a:pt x="1548" y="1189"/>
                    <a:pt x="1549" y="1194"/>
                  </a:cubicBezTo>
                  <a:cubicBezTo>
                    <a:pt x="1545" y="1203"/>
                    <a:pt x="1543" y="1207"/>
                    <a:pt x="1542" y="1209"/>
                  </a:cubicBezTo>
                  <a:cubicBezTo>
                    <a:pt x="1542" y="1212"/>
                    <a:pt x="1542" y="1214"/>
                    <a:pt x="1541" y="1218"/>
                  </a:cubicBezTo>
                  <a:cubicBezTo>
                    <a:pt x="1535" y="1227"/>
                    <a:pt x="1535" y="1227"/>
                    <a:pt x="1535" y="1227"/>
                  </a:cubicBezTo>
                  <a:cubicBezTo>
                    <a:pt x="1538" y="1224"/>
                    <a:pt x="1543" y="1216"/>
                    <a:pt x="1546" y="1208"/>
                  </a:cubicBezTo>
                  <a:cubicBezTo>
                    <a:pt x="1550" y="1199"/>
                    <a:pt x="1553" y="1191"/>
                    <a:pt x="1555" y="1190"/>
                  </a:cubicBezTo>
                  <a:cubicBezTo>
                    <a:pt x="1557" y="1184"/>
                    <a:pt x="1551" y="1196"/>
                    <a:pt x="1555" y="1184"/>
                  </a:cubicBezTo>
                  <a:cubicBezTo>
                    <a:pt x="1559" y="1173"/>
                    <a:pt x="1566" y="1156"/>
                    <a:pt x="1568" y="1147"/>
                  </a:cubicBezTo>
                  <a:cubicBezTo>
                    <a:pt x="1566" y="1158"/>
                    <a:pt x="1570" y="1147"/>
                    <a:pt x="1572" y="1144"/>
                  </a:cubicBezTo>
                  <a:cubicBezTo>
                    <a:pt x="1568" y="1155"/>
                    <a:pt x="1575" y="1145"/>
                    <a:pt x="1569" y="1159"/>
                  </a:cubicBezTo>
                  <a:cubicBezTo>
                    <a:pt x="1566" y="1162"/>
                    <a:pt x="1570" y="1153"/>
                    <a:pt x="1569" y="1150"/>
                  </a:cubicBezTo>
                  <a:cubicBezTo>
                    <a:pt x="1568" y="1158"/>
                    <a:pt x="1566" y="1161"/>
                    <a:pt x="1565" y="1164"/>
                  </a:cubicBezTo>
                  <a:cubicBezTo>
                    <a:pt x="1564" y="1166"/>
                    <a:pt x="1563" y="1169"/>
                    <a:pt x="1560" y="1175"/>
                  </a:cubicBezTo>
                  <a:cubicBezTo>
                    <a:pt x="1563" y="1173"/>
                    <a:pt x="1555" y="1189"/>
                    <a:pt x="1555" y="1193"/>
                  </a:cubicBezTo>
                  <a:cubicBezTo>
                    <a:pt x="1558" y="1187"/>
                    <a:pt x="1564" y="1167"/>
                    <a:pt x="1563" y="1177"/>
                  </a:cubicBezTo>
                  <a:cubicBezTo>
                    <a:pt x="1555" y="1195"/>
                    <a:pt x="1552" y="1205"/>
                    <a:pt x="1547" y="1220"/>
                  </a:cubicBezTo>
                  <a:cubicBezTo>
                    <a:pt x="1545" y="1221"/>
                    <a:pt x="1546" y="1217"/>
                    <a:pt x="1550" y="1208"/>
                  </a:cubicBezTo>
                  <a:cubicBezTo>
                    <a:pt x="1547" y="1209"/>
                    <a:pt x="1544" y="1215"/>
                    <a:pt x="1542" y="1222"/>
                  </a:cubicBezTo>
                  <a:cubicBezTo>
                    <a:pt x="1539" y="1229"/>
                    <a:pt x="1536" y="1237"/>
                    <a:pt x="1532" y="1244"/>
                  </a:cubicBezTo>
                  <a:cubicBezTo>
                    <a:pt x="1532" y="1245"/>
                    <a:pt x="1535" y="1240"/>
                    <a:pt x="1536" y="1238"/>
                  </a:cubicBezTo>
                  <a:cubicBezTo>
                    <a:pt x="1531" y="1247"/>
                    <a:pt x="1531" y="1247"/>
                    <a:pt x="1528" y="1256"/>
                  </a:cubicBezTo>
                  <a:cubicBezTo>
                    <a:pt x="1526" y="1254"/>
                    <a:pt x="1521" y="1267"/>
                    <a:pt x="1519" y="1267"/>
                  </a:cubicBezTo>
                  <a:cubicBezTo>
                    <a:pt x="1521" y="1268"/>
                    <a:pt x="1515" y="1278"/>
                    <a:pt x="1517" y="1276"/>
                  </a:cubicBezTo>
                  <a:cubicBezTo>
                    <a:pt x="1514" y="1281"/>
                    <a:pt x="1511" y="1286"/>
                    <a:pt x="1508" y="1290"/>
                  </a:cubicBezTo>
                  <a:cubicBezTo>
                    <a:pt x="1512" y="1281"/>
                    <a:pt x="1512" y="1279"/>
                    <a:pt x="1513" y="1277"/>
                  </a:cubicBezTo>
                  <a:cubicBezTo>
                    <a:pt x="1514" y="1275"/>
                    <a:pt x="1515" y="1272"/>
                    <a:pt x="1522" y="1259"/>
                  </a:cubicBezTo>
                  <a:cubicBezTo>
                    <a:pt x="1523" y="1261"/>
                    <a:pt x="1528" y="1249"/>
                    <a:pt x="1532" y="1244"/>
                  </a:cubicBezTo>
                  <a:cubicBezTo>
                    <a:pt x="1532" y="1240"/>
                    <a:pt x="1536" y="1228"/>
                    <a:pt x="1531" y="1236"/>
                  </a:cubicBezTo>
                  <a:cubicBezTo>
                    <a:pt x="1529" y="1244"/>
                    <a:pt x="1524" y="1247"/>
                    <a:pt x="1522" y="1250"/>
                  </a:cubicBezTo>
                  <a:cubicBezTo>
                    <a:pt x="1522" y="1254"/>
                    <a:pt x="1525" y="1249"/>
                    <a:pt x="1524" y="1253"/>
                  </a:cubicBezTo>
                  <a:cubicBezTo>
                    <a:pt x="1520" y="1259"/>
                    <a:pt x="1517" y="1262"/>
                    <a:pt x="1513" y="1271"/>
                  </a:cubicBezTo>
                  <a:cubicBezTo>
                    <a:pt x="1514" y="1266"/>
                    <a:pt x="1522" y="1254"/>
                    <a:pt x="1518" y="1256"/>
                  </a:cubicBezTo>
                  <a:cubicBezTo>
                    <a:pt x="1508" y="1276"/>
                    <a:pt x="1502" y="1288"/>
                    <a:pt x="1496" y="1296"/>
                  </a:cubicBezTo>
                  <a:cubicBezTo>
                    <a:pt x="1499" y="1293"/>
                    <a:pt x="1493" y="1303"/>
                    <a:pt x="1496" y="1302"/>
                  </a:cubicBezTo>
                  <a:cubicBezTo>
                    <a:pt x="1501" y="1292"/>
                    <a:pt x="1504" y="1286"/>
                    <a:pt x="1505" y="1282"/>
                  </a:cubicBezTo>
                  <a:cubicBezTo>
                    <a:pt x="1504" y="1287"/>
                    <a:pt x="1507" y="1280"/>
                    <a:pt x="1509" y="1279"/>
                  </a:cubicBezTo>
                  <a:cubicBezTo>
                    <a:pt x="1503" y="1289"/>
                    <a:pt x="1510" y="1281"/>
                    <a:pt x="1506" y="1288"/>
                  </a:cubicBezTo>
                  <a:cubicBezTo>
                    <a:pt x="1504" y="1290"/>
                    <a:pt x="1501" y="1295"/>
                    <a:pt x="1498" y="1300"/>
                  </a:cubicBezTo>
                  <a:cubicBezTo>
                    <a:pt x="1495" y="1305"/>
                    <a:pt x="1491" y="1309"/>
                    <a:pt x="1490" y="1310"/>
                  </a:cubicBezTo>
                  <a:cubicBezTo>
                    <a:pt x="1493" y="1310"/>
                    <a:pt x="1486" y="1324"/>
                    <a:pt x="1477" y="1335"/>
                  </a:cubicBezTo>
                  <a:cubicBezTo>
                    <a:pt x="1484" y="1325"/>
                    <a:pt x="1481" y="1328"/>
                    <a:pt x="1478" y="1329"/>
                  </a:cubicBezTo>
                  <a:cubicBezTo>
                    <a:pt x="1479" y="1328"/>
                    <a:pt x="1489" y="1312"/>
                    <a:pt x="1482" y="1321"/>
                  </a:cubicBezTo>
                  <a:cubicBezTo>
                    <a:pt x="1477" y="1330"/>
                    <a:pt x="1472" y="1337"/>
                    <a:pt x="1460" y="1354"/>
                  </a:cubicBezTo>
                  <a:cubicBezTo>
                    <a:pt x="1462" y="1354"/>
                    <a:pt x="1473" y="1344"/>
                    <a:pt x="1467" y="1354"/>
                  </a:cubicBezTo>
                  <a:cubicBezTo>
                    <a:pt x="1466" y="1355"/>
                    <a:pt x="1464" y="1358"/>
                    <a:pt x="1461" y="1362"/>
                  </a:cubicBezTo>
                  <a:cubicBezTo>
                    <a:pt x="1463" y="1362"/>
                    <a:pt x="1462" y="1366"/>
                    <a:pt x="1459" y="1371"/>
                  </a:cubicBezTo>
                  <a:cubicBezTo>
                    <a:pt x="1455" y="1374"/>
                    <a:pt x="1447" y="1390"/>
                    <a:pt x="1448" y="1384"/>
                  </a:cubicBezTo>
                  <a:cubicBezTo>
                    <a:pt x="1441" y="1393"/>
                    <a:pt x="1445" y="1392"/>
                    <a:pt x="1433" y="1404"/>
                  </a:cubicBezTo>
                  <a:cubicBezTo>
                    <a:pt x="1433" y="1407"/>
                    <a:pt x="1436" y="1406"/>
                    <a:pt x="1434" y="1410"/>
                  </a:cubicBezTo>
                  <a:cubicBezTo>
                    <a:pt x="1433" y="1410"/>
                    <a:pt x="1428" y="1414"/>
                    <a:pt x="1423" y="1420"/>
                  </a:cubicBezTo>
                  <a:cubicBezTo>
                    <a:pt x="1423" y="1422"/>
                    <a:pt x="1428" y="1415"/>
                    <a:pt x="1429" y="1415"/>
                  </a:cubicBezTo>
                  <a:cubicBezTo>
                    <a:pt x="1425" y="1420"/>
                    <a:pt x="1426" y="1421"/>
                    <a:pt x="1424" y="1423"/>
                  </a:cubicBezTo>
                  <a:cubicBezTo>
                    <a:pt x="1415" y="1433"/>
                    <a:pt x="1418" y="1428"/>
                    <a:pt x="1419" y="1425"/>
                  </a:cubicBezTo>
                  <a:cubicBezTo>
                    <a:pt x="1413" y="1432"/>
                    <a:pt x="1413" y="1430"/>
                    <a:pt x="1409" y="1435"/>
                  </a:cubicBezTo>
                  <a:cubicBezTo>
                    <a:pt x="1409" y="1436"/>
                    <a:pt x="1406" y="1441"/>
                    <a:pt x="1411" y="1435"/>
                  </a:cubicBezTo>
                  <a:cubicBezTo>
                    <a:pt x="1411" y="1435"/>
                    <a:pt x="1410" y="1434"/>
                    <a:pt x="1414" y="1430"/>
                  </a:cubicBezTo>
                  <a:cubicBezTo>
                    <a:pt x="1415" y="1432"/>
                    <a:pt x="1414" y="1435"/>
                    <a:pt x="1409" y="1441"/>
                  </a:cubicBezTo>
                  <a:cubicBezTo>
                    <a:pt x="1417" y="1432"/>
                    <a:pt x="1414" y="1440"/>
                    <a:pt x="1419" y="1434"/>
                  </a:cubicBezTo>
                  <a:cubicBezTo>
                    <a:pt x="1418" y="1434"/>
                    <a:pt x="1423" y="1429"/>
                    <a:pt x="1428" y="1423"/>
                  </a:cubicBezTo>
                  <a:cubicBezTo>
                    <a:pt x="1434" y="1417"/>
                    <a:pt x="1439" y="1411"/>
                    <a:pt x="1439" y="1408"/>
                  </a:cubicBezTo>
                  <a:cubicBezTo>
                    <a:pt x="1443" y="1409"/>
                    <a:pt x="1443" y="1409"/>
                    <a:pt x="1443" y="1409"/>
                  </a:cubicBezTo>
                  <a:cubicBezTo>
                    <a:pt x="1436" y="1418"/>
                    <a:pt x="1432" y="1424"/>
                    <a:pt x="1431" y="1427"/>
                  </a:cubicBezTo>
                  <a:cubicBezTo>
                    <a:pt x="1438" y="1420"/>
                    <a:pt x="1442" y="1412"/>
                    <a:pt x="1447" y="1409"/>
                  </a:cubicBezTo>
                  <a:cubicBezTo>
                    <a:pt x="1444" y="1413"/>
                    <a:pt x="1435" y="1423"/>
                    <a:pt x="1437" y="1422"/>
                  </a:cubicBezTo>
                  <a:cubicBezTo>
                    <a:pt x="1439" y="1423"/>
                    <a:pt x="1448" y="1413"/>
                    <a:pt x="1444" y="1421"/>
                  </a:cubicBezTo>
                  <a:cubicBezTo>
                    <a:pt x="1450" y="1413"/>
                    <a:pt x="1451" y="1411"/>
                    <a:pt x="1451" y="1410"/>
                  </a:cubicBezTo>
                  <a:cubicBezTo>
                    <a:pt x="1451" y="1409"/>
                    <a:pt x="1451" y="1408"/>
                    <a:pt x="1456" y="1402"/>
                  </a:cubicBezTo>
                  <a:cubicBezTo>
                    <a:pt x="1456" y="1402"/>
                    <a:pt x="1454" y="1407"/>
                    <a:pt x="1458" y="1402"/>
                  </a:cubicBezTo>
                  <a:cubicBezTo>
                    <a:pt x="1457" y="1400"/>
                    <a:pt x="1468" y="1387"/>
                    <a:pt x="1469" y="1386"/>
                  </a:cubicBezTo>
                  <a:cubicBezTo>
                    <a:pt x="1466" y="1392"/>
                    <a:pt x="1468" y="1391"/>
                    <a:pt x="1465" y="1397"/>
                  </a:cubicBezTo>
                  <a:cubicBezTo>
                    <a:pt x="1468" y="1393"/>
                    <a:pt x="1470" y="1390"/>
                    <a:pt x="1473" y="1386"/>
                  </a:cubicBezTo>
                  <a:cubicBezTo>
                    <a:pt x="1470" y="1386"/>
                    <a:pt x="1470" y="1386"/>
                    <a:pt x="1470" y="1386"/>
                  </a:cubicBezTo>
                  <a:cubicBezTo>
                    <a:pt x="1480" y="1370"/>
                    <a:pt x="1492" y="1354"/>
                    <a:pt x="1503" y="1339"/>
                  </a:cubicBezTo>
                  <a:cubicBezTo>
                    <a:pt x="1504" y="1338"/>
                    <a:pt x="1501" y="1342"/>
                    <a:pt x="1499" y="1346"/>
                  </a:cubicBezTo>
                  <a:cubicBezTo>
                    <a:pt x="1496" y="1350"/>
                    <a:pt x="1494" y="1354"/>
                    <a:pt x="1495" y="1353"/>
                  </a:cubicBezTo>
                  <a:cubicBezTo>
                    <a:pt x="1497" y="1352"/>
                    <a:pt x="1501" y="1346"/>
                    <a:pt x="1504" y="1340"/>
                  </a:cubicBezTo>
                  <a:cubicBezTo>
                    <a:pt x="1508" y="1334"/>
                    <a:pt x="1512" y="1327"/>
                    <a:pt x="1515" y="1325"/>
                  </a:cubicBezTo>
                  <a:cubicBezTo>
                    <a:pt x="1510" y="1331"/>
                    <a:pt x="1508" y="1336"/>
                    <a:pt x="1507" y="1340"/>
                  </a:cubicBezTo>
                  <a:cubicBezTo>
                    <a:pt x="1505" y="1344"/>
                    <a:pt x="1503" y="1349"/>
                    <a:pt x="1499" y="1356"/>
                  </a:cubicBezTo>
                  <a:cubicBezTo>
                    <a:pt x="1501" y="1352"/>
                    <a:pt x="1505" y="1346"/>
                    <a:pt x="1506" y="1345"/>
                  </a:cubicBezTo>
                  <a:cubicBezTo>
                    <a:pt x="1506" y="1347"/>
                    <a:pt x="1504" y="1349"/>
                    <a:pt x="1500" y="1356"/>
                  </a:cubicBezTo>
                  <a:cubicBezTo>
                    <a:pt x="1500" y="1359"/>
                    <a:pt x="1506" y="1347"/>
                    <a:pt x="1510" y="1342"/>
                  </a:cubicBezTo>
                  <a:cubicBezTo>
                    <a:pt x="1510" y="1340"/>
                    <a:pt x="1505" y="1345"/>
                    <a:pt x="1509" y="1339"/>
                  </a:cubicBezTo>
                  <a:cubicBezTo>
                    <a:pt x="1511" y="1338"/>
                    <a:pt x="1518" y="1324"/>
                    <a:pt x="1521" y="1322"/>
                  </a:cubicBezTo>
                  <a:cubicBezTo>
                    <a:pt x="1524" y="1320"/>
                    <a:pt x="1512" y="1335"/>
                    <a:pt x="1515" y="1333"/>
                  </a:cubicBezTo>
                  <a:cubicBezTo>
                    <a:pt x="1521" y="1322"/>
                    <a:pt x="1520" y="1328"/>
                    <a:pt x="1525" y="1319"/>
                  </a:cubicBezTo>
                  <a:cubicBezTo>
                    <a:pt x="1525" y="1316"/>
                    <a:pt x="1522" y="1317"/>
                    <a:pt x="1525" y="1310"/>
                  </a:cubicBezTo>
                  <a:cubicBezTo>
                    <a:pt x="1529" y="1307"/>
                    <a:pt x="1532" y="1300"/>
                    <a:pt x="1537" y="1292"/>
                  </a:cubicBezTo>
                  <a:cubicBezTo>
                    <a:pt x="1537" y="1290"/>
                    <a:pt x="1538" y="1287"/>
                    <a:pt x="1537" y="1287"/>
                  </a:cubicBezTo>
                  <a:cubicBezTo>
                    <a:pt x="1532" y="1296"/>
                    <a:pt x="1532" y="1298"/>
                    <a:pt x="1530" y="1301"/>
                  </a:cubicBezTo>
                  <a:cubicBezTo>
                    <a:pt x="1528" y="1302"/>
                    <a:pt x="1522" y="1313"/>
                    <a:pt x="1520" y="1313"/>
                  </a:cubicBezTo>
                  <a:cubicBezTo>
                    <a:pt x="1523" y="1307"/>
                    <a:pt x="1529" y="1298"/>
                    <a:pt x="1533" y="1292"/>
                  </a:cubicBezTo>
                  <a:cubicBezTo>
                    <a:pt x="1530" y="1293"/>
                    <a:pt x="1537" y="1284"/>
                    <a:pt x="1539" y="1281"/>
                  </a:cubicBezTo>
                  <a:cubicBezTo>
                    <a:pt x="1542" y="1272"/>
                    <a:pt x="1542" y="1272"/>
                    <a:pt x="1542" y="1272"/>
                  </a:cubicBezTo>
                  <a:cubicBezTo>
                    <a:pt x="1554" y="1251"/>
                    <a:pt x="1554" y="1251"/>
                    <a:pt x="1554" y="1251"/>
                  </a:cubicBezTo>
                  <a:cubicBezTo>
                    <a:pt x="1549" y="1255"/>
                    <a:pt x="1558" y="1238"/>
                    <a:pt x="1561" y="1229"/>
                  </a:cubicBezTo>
                  <a:cubicBezTo>
                    <a:pt x="1562" y="1229"/>
                    <a:pt x="1560" y="1233"/>
                    <a:pt x="1562" y="1232"/>
                  </a:cubicBezTo>
                  <a:cubicBezTo>
                    <a:pt x="1565" y="1224"/>
                    <a:pt x="1567" y="1218"/>
                    <a:pt x="1568" y="1214"/>
                  </a:cubicBezTo>
                  <a:cubicBezTo>
                    <a:pt x="1560" y="1234"/>
                    <a:pt x="1566" y="1212"/>
                    <a:pt x="1569" y="1205"/>
                  </a:cubicBezTo>
                  <a:cubicBezTo>
                    <a:pt x="1570" y="1204"/>
                    <a:pt x="1572" y="1198"/>
                    <a:pt x="1574" y="1193"/>
                  </a:cubicBezTo>
                  <a:cubicBezTo>
                    <a:pt x="1576" y="1187"/>
                    <a:pt x="1578" y="1181"/>
                    <a:pt x="1580" y="1180"/>
                  </a:cubicBezTo>
                  <a:cubicBezTo>
                    <a:pt x="1581" y="1175"/>
                    <a:pt x="1577" y="1181"/>
                    <a:pt x="1581" y="1171"/>
                  </a:cubicBezTo>
                  <a:cubicBezTo>
                    <a:pt x="1584" y="1166"/>
                    <a:pt x="1580" y="1176"/>
                    <a:pt x="1585" y="1167"/>
                  </a:cubicBezTo>
                  <a:cubicBezTo>
                    <a:pt x="1582" y="1176"/>
                    <a:pt x="1582" y="1176"/>
                    <a:pt x="1582" y="1176"/>
                  </a:cubicBezTo>
                  <a:cubicBezTo>
                    <a:pt x="1584" y="1174"/>
                    <a:pt x="1587" y="1169"/>
                    <a:pt x="1589" y="1163"/>
                  </a:cubicBezTo>
                  <a:cubicBezTo>
                    <a:pt x="1586" y="1169"/>
                    <a:pt x="1588" y="1161"/>
                    <a:pt x="1588" y="1158"/>
                  </a:cubicBezTo>
                  <a:cubicBezTo>
                    <a:pt x="1590" y="1152"/>
                    <a:pt x="1593" y="1143"/>
                    <a:pt x="1596" y="1135"/>
                  </a:cubicBezTo>
                  <a:cubicBezTo>
                    <a:pt x="1598" y="1127"/>
                    <a:pt x="1600" y="1120"/>
                    <a:pt x="1602" y="1118"/>
                  </a:cubicBezTo>
                  <a:cubicBezTo>
                    <a:pt x="1600" y="1132"/>
                    <a:pt x="1592" y="1151"/>
                    <a:pt x="1597" y="1144"/>
                  </a:cubicBezTo>
                  <a:cubicBezTo>
                    <a:pt x="1595" y="1150"/>
                    <a:pt x="1591" y="1167"/>
                    <a:pt x="1588" y="1172"/>
                  </a:cubicBezTo>
                  <a:cubicBezTo>
                    <a:pt x="1587" y="1172"/>
                    <a:pt x="1588" y="1168"/>
                    <a:pt x="1587" y="1170"/>
                  </a:cubicBezTo>
                  <a:cubicBezTo>
                    <a:pt x="1584" y="1177"/>
                    <a:pt x="1582" y="1185"/>
                    <a:pt x="1580" y="1189"/>
                  </a:cubicBezTo>
                  <a:cubicBezTo>
                    <a:pt x="1584" y="1183"/>
                    <a:pt x="1584" y="1187"/>
                    <a:pt x="1588" y="1181"/>
                  </a:cubicBezTo>
                  <a:cubicBezTo>
                    <a:pt x="1587" y="1182"/>
                    <a:pt x="1586" y="1181"/>
                    <a:pt x="1588" y="1175"/>
                  </a:cubicBezTo>
                  <a:cubicBezTo>
                    <a:pt x="1589" y="1176"/>
                    <a:pt x="1592" y="1166"/>
                    <a:pt x="1593" y="1165"/>
                  </a:cubicBezTo>
                  <a:cubicBezTo>
                    <a:pt x="1595" y="1165"/>
                    <a:pt x="1591" y="1177"/>
                    <a:pt x="1594" y="1174"/>
                  </a:cubicBezTo>
                  <a:cubicBezTo>
                    <a:pt x="1599" y="1161"/>
                    <a:pt x="1592" y="1173"/>
                    <a:pt x="1595" y="1165"/>
                  </a:cubicBezTo>
                  <a:cubicBezTo>
                    <a:pt x="1596" y="1168"/>
                    <a:pt x="1602" y="1153"/>
                    <a:pt x="1596" y="1170"/>
                  </a:cubicBezTo>
                  <a:cubicBezTo>
                    <a:pt x="1597" y="1171"/>
                    <a:pt x="1600" y="1163"/>
                    <a:pt x="1602" y="1157"/>
                  </a:cubicBezTo>
                  <a:cubicBezTo>
                    <a:pt x="1600" y="1156"/>
                    <a:pt x="1603" y="1145"/>
                    <a:pt x="1605" y="1136"/>
                  </a:cubicBezTo>
                  <a:cubicBezTo>
                    <a:pt x="1602" y="1142"/>
                    <a:pt x="1600" y="1143"/>
                    <a:pt x="1596" y="1153"/>
                  </a:cubicBezTo>
                  <a:cubicBezTo>
                    <a:pt x="1597" y="1156"/>
                    <a:pt x="1600" y="1144"/>
                    <a:pt x="1602" y="1145"/>
                  </a:cubicBezTo>
                  <a:cubicBezTo>
                    <a:pt x="1598" y="1157"/>
                    <a:pt x="1595" y="1163"/>
                    <a:pt x="1592" y="1166"/>
                  </a:cubicBezTo>
                  <a:cubicBezTo>
                    <a:pt x="1596" y="1153"/>
                    <a:pt x="1597" y="1147"/>
                    <a:pt x="1598" y="1141"/>
                  </a:cubicBezTo>
                  <a:cubicBezTo>
                    <a:pt x="1599" y="1135"/>
                    <a:pt x="1600" y="1129"/>
                    <a:pt x="1604" y="1118"/>
                  </a:cubicBezTo>
                  <a:cubicBezTo>
                    <a:pt x="1604" y="1118"/>
                    <a:pt x="1604" y="1119"/>
                    <a:pt x="1604" y="1121"/>
                  </a:cubicBezTo>
                  <a:cubicBezTo>
                    <a:pt x="1608" y="1108"/>
                    <a:pt x="1605" y="1112"/>
                    <a:pt x="1609" y="1098"/>
                  </a:cubicBezTo>
                  <a:cubicBezTo>
                    <a:pt x="1611" y="1095"/>
                    <a:pt x="1611" y="1100"/>
                    <a:pt x="1615" y="1084"/>
                  </a:cubicBezTo>
                  <a:cubicBezTo>
                    <a:pt x="1612" y="1087"/>
                    <a:pt x="1613" y="1081"/>
                    <a:pt x="1610" y="1086"/>
                  </a:cubicBezTo>
                  <a:cubicBezTo>
                    <a:pt x="1612" y="1081"/>
                    <a:pt x="1613" y="1069"/>
                    <a:pt x="1614" y="1070"/>
                  </a:cubicBezTo>
                  <a:cubicBezTo>
                    <a:pt x="1613" y="1081"/>
                    <a:pt x="1617" y="1073"/>
                    <a:pt x="1619" y="1071"/>
                  </a:cubicBezTo>
                  <a:cubicBezTo>
                    <a:pt x="1618" y="1074"/>
                    <a:pt x="1618" y="1075"/>
                    <a:pt x="1618" y="1077"/>
                  </a:cubicBezTo>
                  <a:cubicBezTo>
                    <a:pt x="1616" y="1085"/>
                    <a:pt x="1615" y="1088"/>
                    <a:pt x="1615" y="1091"/>
                  </a:cubicBezTo>
                  <a:cubicBezTo>
                    <a:pt x="1611" y="1107"/>
                    <a:pt x="1611" y="1107"/>
                    <a:pt x="1611" y="1107"/>
                  </a:cubicBezTo>
                  <a:cubicBezTo>
                    <a:pt x="1611" y="1107"/>
                    <a:pt x="1613" y="1106"/>
                    <a:pt x="1612" y="1110"/>
                  </a:cubicBezTo>
                  <a:cubicBezTo>
                    <a:pt x="1609" y="1117"/>
                    <a:pt x="1607" y="1122"/>
                    <a:pt x="1607" y="1126"/>
                  </a:cubicBezTo>
                  <a:cubicBezTo>
                    <a:pt x="1609" y="1121"/>
                    <a:pt x="1608" y="1127"/>
                    <a:pt x="1610" y="1119"/>
                  </a:cubicBezTo>
                  <a:cubicBezTo>
                    <a:pt x="1609" y="1123"/>
                    <a:pt x="1608" y="1128"/>
                    <a:pt x="1608" y="1129"/>
                  </a:cubicBezTo>
                  <a:cubicBezTo>
                    <a:pt x="1610" y="1123"/>
                    <a:pt x="1611" y="1126"/>
                    <a:pt x="1612" y="1122"/>
                  </a:cubicBezTo>
                  <a:cubicBezTo>
                    <a:pt x="1611" y="1128"/>
                    <a:pt x="1611" y="1130"/>
                    <a:pt x="1610" y="1134"/>
                  </a:cubicBezTo>
                  <a:cubicBezTo>
                    <a:pt x="1609" y="1135"/>
                    <a:pt x="1609" y="1134"/>
                    <a:pt x="1607" y="1138"/>
                  </a:cubicBezTo>
                  <a:cubicBezTo>
                    <a:pt x="1606" y="1148"/>
                    <a:pt x="1609" y="1137"/>
                    <a:pt x="1608" y="1141"/>
                  </a:cubicBezTo>
                  <a:cubicBezTo>
                    <a:pt x="1605" y="1149"/>
                    <a:pt x="1603" y="1157"/>
                    <a:pt x="1602" y="1163"/>
                  </a:cubicBezTo>
                  <a:cubicBezTo>
                    <a:pt x="1605" y="1156"/>
                    <a:pt x="1607" y="1147"/>
                    <a:pt x="1610" y="1139"/>
                  </a:cubicBezTo>
                  <a:cubicBezTo>
                    <a:pt x="1612" y="1131"/>
                    <a:pt x="1614" y="1125"/>
                    <a:pt x="1615" y="1124"/>
                  </a:cubicBezTo>
                  <a:cubicBezTo>
                    <a:pt x="1611" y="1135"/>
                    <a:pt x="1609" y="1144"/>
                    <a:pt x="1608" y="1151"/>
                  </a:cubicBezTo>
                  <a:cubicBezTo>
                    <a:pt x="1606" y="1158"/>
                    <a:pt x="1605" y="1163"/>
                    <a:pt x="1602" y="1169"/>
                  </a:cubicBezTo>
                  <a:cubicBezTo>
                    <a:pt x="1604" y="1169"/>
                    <a:pt x="1606" y="1164"/>
                    <a:pt x="1608" y="1159"/>
                  </a:cubicBezTo>
                  <a:cubicBezTo>
                    <a:pt x="1606" y="1158"/>
                    <a:pt x="1608" y="1150"/>
                    <a:pt x="1611" y="1140"/>
                  </a:cubicBezTo>
                  <a:cubicBezTo>
                    <a:pt x="1614" y="1131"/>
                    <a:pt x="1617" y="1121"/>
                    <a:pt x="1619" y="1117"/>
                  </a:cubicBezTo>
                  <a:cubicBezTo>
                    <a:pt x="1617" y="1123"/>
                    <a:pt x="1618" y="1124"/>
                    <a:pt x="1616" y="1129"/>
                  </a:cubicBezTo>
                  <a:cubicBezTo>
                    <a:pt x="1615" y="1130"/>
                    <a:pt x="1614" y="1130"/>
                    <a:pt x="1613" y="1137"/>
                  </a:cubicBezTo>
                  <a:cubicBezTo>
                    <a:pt x="1614" y="1134"/>
                    <a:pt x="1613" y="1142"/>
                    <a:pt x="1608" y="1159"/>
                  </a:cubicBezTo>
                  <a:cubicBezTo>
                    <a:pt x="1608" y="1163"/>
                    <a:pt x="1613" y="1146"/>
                    <a:pt x="1611" y="1155"/>
                  </a:cubicBezTo>
                  <a:cubicBezTo>
                    <a:pt x="1607" y="1169"/>
                    <a:pt x="1609" y="1168"/>
                    <a:pt x="1603" y="1181"/>
                  </a:cubicBezTo>
                  <a:cubicBezTo>
                    <a:pt x="1604" y="1175"/>
                    <a:pt x="1606" y="1167"/>
                    <a:pt x="1606" y="1165"/>
                  </a:cubicBezTo>
                  <a:cubicBezTo>
                    <a:pt x="1602" y="1173"/>
                    <a:pt x="1601" y="1173"/>
                    <a:pt x="1600" y="1174"/>
                  </a:cubicBezTo>
                  <a:cubicBezTo>
                    <a:pt x="1598" y="1174"/>
                    <a:pt x="1597" y="1175"/>
                    <a:pt x="1594" y="1183"/>
                  </a:cubicBezTo>
                  <a:cubicBezTo>
                    <a:pt x="1596" y="1184"/>
                    <a:pt x="1599" y="1180"/>
                    <a:pt x="1602" y="1175"/>
                  </a:cubicBezTo>
                  <a:cubicBezTo>
                    <a:pt x="1600" y="1186"/>
                    <a:pt x="1599" y="1193"/>
                    <a:pt x="1601" y="1193"/>
                  </a:cubicBezTo>
                  <a:cubicBezTo>
                    <a:pt x="1601" y="1194"/>
                    <a:pt x="1600" y="1194"/>
                    <a:pt x="1600" y="1197"/>
                  </a:cubicBezTo>
                  <a:cubicBezTo>
                    <a:pt x="1606" y="1184"/>
                    <a:pt x="1604" y="1184"/>
                    <a:pt x="1605" y="1177"/>
                  </a:cubicBezTo>
                  <a:cubicBezTo>
                    <a:pt x="1611" y="1165"/>
                    <a:pt x="1606" y="1184"/>
                    <a:pt x="1606" y="1186"/>
                  </a:cubicBezTo>
                  <a:cubicBezTo>
                    <a:pt x="1608" y="1181"/>
                    <a:pt x="1610" y="1174"/>
                    <a:pt x="1611" y="1173"/>
                  </a:cubicBezTo>
                  <a:cubicBezTo>
                    <a:pt x="1604" y="1191"/>
                    <a:pt x="1606" y="1196"/>
                    <a:pt x="1605" y="1201"/>
                  </a:cubicBezTo>
                  <a:cubicBezTo>
                    <a:pt x="1601" y="1212"/>
                    <a:pt x="1597" y="1219"/>
                    <a:pt x="1594" y="1221"/>
                  </a:cubicBezTo>
                  <a:cubicBezTo>
                    <a:pt x="1596" y="1216"/>
                    <a:pt x="1598" y="1211"/>
                    <a:pt x="1600" y="1205"/>
                  </a:cubicBezTo>
                  <a:cubicBezTo>
                    <a:pt x="1595" y="1215"/>
                    <a:pt x="1596" y="1210"/>
                    <a:pt x="1596" y="1203"/>
                  </a:cubicBezTo>
                  <a:cubicBezTo>
                    <a:pt x="1593" y="1211"/>
                    <a:pt x="1593" y="1213"/>
                    <a:pt x="1591" y="1216"/>
                  </a:cubicBezTo>
                  <a:cubicBezTo>
                    <a:pt x="1594" y="1206"/>
                    <a:pt x="1594" y="1204"/>
                    <a:pt x="1596" y="1197"/>
                  </a:cubicBezTo>
                  <a:cubicBezTo>
                    <a:pt x="1595" y="1200"/>
                    <a:pt x="1594" y="1201"/>
                    <a:pt x="1593" y="1201"/>
                  </a:cubicBezTo>
                  <a:cubicBezTo>
                    <a:pt x="1590" y="1210"/>
                    <a:pt x="1589" y="1215"/>
                    <a:pt x="1587" y="1220"/>
                  </a:cubicBezTo>
                  <a:cubicBezTo>
                    <a:pt x="1584" y="1226"/>
                    <a:pt x="1582" y="1232"/>
                    <a:pt x="1577" y="1242"/>
                  </a:cubicBezTo>
                  <a:cubicBezTo>
                    <a:pt x="1582" y="1235"/>
                    <a:pt x="1585" y="1229"/>
                    <a:pt x="1584" y="1235"/>
                  </a:cubicBezTo>
                  <a:cubicBezTo>
                    <a:pt x="1589" y="1225"/>
                    <a:pt x="1587" y="1222"/>
                    <a:pt x="1590" y="1219"/>
                  </a:cubicBezTo>
                  <a:cubicBezTo>
                    <a:pt x="1594" y="1212"/>
                    <a:pt x="1586" y="1236"/>
                    <a:pt x="1595" y="1215"/>
                  </a:cubicBezTo>
                  <a:cubicBezTo>
                    <a:pt x="1595" y="1216"/>
                    <a:pt x="1595" y="1219"/>
                    <a:pt x="1594" y="1222"/>
                  </a:cubicBezTo>
                  <a:cubicBezTo>
                    <a:pt x="1591" y="1227"/>
                    <a:pt x="1589" y="1232"/>
                    <a:pt x="1587" y="1234"/>
                  </a:cubicBezTo>
                  <a:cubicBezTo>
                    <a:pt x="1588" y="1231"/>
                    <a:pt x="1585" y="1236"/>
                    <a:pt x="1587" y="1229"/>
                  </a:cubicBezTo>
                  <a:cubicBezTo>
                    <a:pt x="1583" y="1237"/>
                    <a:pt x="1582" y="1240"/>
                    <a:pt x="1582" y="1243"/>
                  </a:cubicBezTo>
                  <a:cubicBezTo>
                    <a:pt x="1581" y="1246"/>
                    <a:pt x="1581" y="1248"/>
                    <a:pt x="1578" y="1254"/>
                  </a:cubicBezTo>
                  <a:cubicBezTo>
                    <a:pt x="1583" y="1248"/>
                    <a:pt x="1580" y="1257"/>
                    <a:pt x="1578" y="1262"/>
                  </a:cubicBezTo>
                  <a:cubicBezTo>
                    <a:pt x="1573" y="1274"/>
                    <a:pt x="1569" y="1281"/>
                    <a:pt x="1567" y="1281"/>
                  </a:cubicBezTo>
                  <a:cubicBezTo>
                    <a:pt x="1568" y="1277"/>
                    <a:pt x="1573" y="1270"/>
                    <a:pt x="1573" y="1269"/>
                  </a:cubicBezTo>
                  <a:cubicBezTo>
                    <a:pt x="1569" y="1276"/>
                    <a:pt x="1573" y="1266"/>
                    <a:pt x="1567" y="1275"/>
                  </a:cubicBezTo>
                  <a:cubicBezTo>
                    <a:pt x="1569" y="1272"/>
                    <a:pt x="1570" y="1268"/>
                    <a:pt x="1571" y="1266"/>
                  </a:cubicBezTo>
                  <a:cubicBezTo>
                    <a:pt x="1569" y="1270"/>
                    <a:pt x="1567" y="1274"/>
                    <a:pt x="1565" y="1279"/>
                  </a:cubicBezTo>
                  <a:cubicBezTo>
                    <a:pt x="1566" y="1284"/>
                    <a:pt x="1572" y="1276"/>
                    <a:pt x="1565" y="1293"/>
                  </a:cubicBezTo>
                  <a:cubicBezTo>
                    <a:pt x="1565" y="1290"/>
                    <a:pt x="1563" y="1294"/>
                    <a:pt x="1560" y="1299"/>
                  </a:cubicBezTo>
                  <a:cubicBezTo>
                    <a:pt x="1557" y="1304"/>
                    <a:pt x="1554" y="1310"/>
                    <a:pt x="1552" y="1312"/>
                  </a:cubicBezTo>
                  <a:cubicBezTo>
                    <a:pt x="1552" y="1316"/>
                    <a:pt x="1560" y="1303"/>
                    <a:pt x="1555" y="1312"/>
                  </a:cubicBezTo>
                  <a:cubicBezTo>
                    <a:pt x="1546" y="1326"/>
                    <a:pt x="1548" y="1322"/>
                    <a:pt x="1543" y="1333"/>
                  </a:cubicBezTo>
                  <a:cubicBezTo>
                    <a:pt x="1543" y="1327"/>
                    <a:pt x="1540" y="1333"/>
                    <a:pt x="1537" y="1333"/>
                  </a:cubicBezTo>
                  <a:cubicBezTo>
                    <a:pt x="1542" y="1324"/>
                    <a:pt x="1540" y="1320"/>
                    <a:pt x="1548" y="1309"/>
                  </a:cubicBezTo>
                  <a:cubicBezTo>
                    <a:pt x="1547" y="1314"/>
                    <a:pt x="1549" y="1314"/>
                    <a:pt x="1553" y="1309"/>
                  </a:cubicBezTo>
                  <a:cubicBezTo>
                    <a:pt x="1553" y="1307"/>
                    <a:pt x="1551" y="1307"/>
                    <a:pt x="1555" y="1300"/>
                  </a:cubicBezTo>
                  <a:cubicBezTo>
                    <a:pt x="1558" y="1295"/>
                    <a:pt x="1561" y="1291"/>
                    <a:pt x="1564" y="1288"/>
                  </a:cubicBezTo>
                  <a:cubicBezTo>
                    <a:pt x="1557" y="1294"/>
                    <a:pt x="1555" y="1297"/>
                    <a:pt x="1550" y="1297"/>
                  </a:cubicBezTo>
                  <a:cubicBezTo>
                    <a:pt x="1543" y="1312"/>
                    <a:pt x="1543" y="1312"/>
                    <a:pt x="1543" y="1312"/>
                  </a:cubicBezTo>
                  <a:cubicBezTo>
                    <a:pt x="1541" y="1315"/>
                    <a:pt x="1539" y="1318"/>
                    <a:pt x="1536" y="1324"/>
                  </a:cubicBezTo>
                  <a:cubicBezTo>
                    <a:pt x="1537" y="1326"/>
                    <a:pt x="1533" y="1331"/>
                    <a:pt x="1539" y="1324"/>
                  </a:cubicBezTo>
                  <a:cubicBezTo>
                    <a:pt x="1535" y="1332"/>
                    <a:pt x="1533" y="1333"/>
                    <a:pt x="1532" y="1334"/>
                  </a:cubicBezTo>
                  <a:cubicBezTo>
                    <a:pt x="1531" y="1335"/>
                    <a:pt x="1529" y="1336"/>
                    <a:pt x="1526" y="1342"/>
                  </a:cubicBezTo>
                  <a:cubicBezTo>
                    <a:pt x="1532" y="1337"/>
                    <a:pt x="1526" y="1351"/>
                    <a:pt x="1535" y="1339"/>
                  </a:cubicBezTo>
                  <a:cubicBezTo>
                    <a:pt x="1529" y="1349"/>
                    <a:pt x="1538" y="1339"/>
                    <a:pt x="1534" y="1348"/>
                  </a:cubicBezTo>
                  <a:cubicBezTo>
                    <a:pt x="1529" y="1355"/>
                    <a:pt x="1528" y="1355"/>
                    <a:pt x="1532" y="1348"/>
                  </a:cubicBezTo>
                  <a:cubicBezTo>
                    <a:pt x="1530" y="1350"/>
                    <a:pt x="1529" y="1351"/>
                    <a:pt x="1529" y="1351"/>
                  </a:cubicBezTo>
                  <a:cubicBezTo>
                    <a:pt x="1523" y="1360"/>
                    <a:pt x="1528" y="1354"/>
                    <a:pt x="1521" y="1366"/>
                  </a:cubicBezTo>
                  <a:cubicBezTo>
                    <a:pt x="1520" y="1368"/>
                    <a:pt x="1523" y="1367"/>
                    <a:pt x="1520" y="1371"/>
                  </a:cubicBezTo>
                  <a:cubicBezTo>
                    <a:pt x="1516" y="1377"/>
                    <a:pt x="1512" y="1380"/>
                    <a:pt x="1511" y="1380"/>
                  </a:cubicBezTo>
                  <a:cubicBezTo>
                    <a:pt x="1509" y="1380"/>
                    <a:pt x="1510" y="1376"/>
                    <a:pt x="1515" y="1368"/>
                  </a:cubicBezTo>
                  <a:cubicBezTo>
                    <a:pt x="1517" y="1367"/>
                    <a:pt x="1519" y="1365"/>
                    <a:pt x="1517" y="1368"/>
                  </a:cubicBezTo>
                  <a:cubicBezTo>
                    <a:pt x="1521" y="1359"/>
                    <a:pt x="1521" y="1356"/>
                    <a:pt x="1518" y="1357"/>
                  </a:cubicBezTo>
                  <a:cubicBezTo>
                    <a:pt x="1515" y="1357"/>
                    <a:pt x="1509" y="1362"/>
                    <a:pt x="1503" y="1368"/>
                  </a:cubicBezTo>
                  <a:cubicBezTo>
                    <a:pt x="1501" y="1374"/>
                    <a:pt x="1505" y="1369"/>
                    <a:pt x="1509" y="1365"/>
                  </a:cubicBezTo>
                  <a:cubicBezTo>
                    <a:pt x="1513" y="1362"/>
                    <a:pt x="1516" y="1359"/>
                    <a:pt x="1510" y="1368"/>
                  </a:cubicBezTo>
                  <a:cubicBezTo>
                    <a:pt x="1506" y="1372"/>
                    <a:pt x="1501" y="1378"/>
                    <a:pt x="1495" y="1385"/>
                  </a:cubicBezTo>
                  <a:cubicBezTo>
                    <a:pt x="1496" y="1385"/>
                    <a:pt x="1491" y="1393"/>
                    <a:pt x="1494" y="1391"/>
                  </a:cubicBezTo>
                  <a:cubicBezTo>
                    <a:pt x="1498" y="1384"/>
                    <a:pt x="1502" y="1378"/>
                    <a:pt x="1506" y="1374"/>
                  </a:cubicBezTo>
                  <a:cubicBezTo>
                    <a:pt x="1505" y="1377"/>
                    <a:pt x="1508" y="1375"/>
                    <a:pt x="1510" y="1374"/>
                  </a:cubicBezTo>
                  <a:cubicBezTo>
                    <a:pt x="1504" y="1385"/>
                    <a:pt x="1503" y="1387"/>
                    <a:pt x="1496" y="1394"/>
                  </a:cubicBezTo>
                  <a:cubicBezTo>
                    <a:pt x="1500" y="1391"/>
                    <a:pt x="1509" y="1384"/>
                    <a:pt x="1497" y="1400"/>
                  </a:cubicBezTo>
                  <a:cubicBezTo>
                    <a:pt x="1502" y="1396"/>
                    <a:pt x="1502" y="1396"/>
                    <a:pt x="1507" y="1389"/>
                  </a:cubicBezTo>
                  <a:cubicBezTo>
                    <a:pt x="1504" y="1394"/>
                    <a:pt x="1499" y="1402"/>
                    <a:pt x="1499" y="1403"/>
                  </a:cubicBezTo>
                  <a:cubicBezTo>
                    <a:pt x="1496" y="1408"/>
                    <a:pt x="1493" y="1410"/>
                    <a:pt x="1492" y="1411"/>
                  </a:cubicBezTo>
                  <a:cubicBezTo>
                    <a:pt x="1495" y="1407"/>
                    <a:pt x="1497" y="1404"/>
                    <a:pt x="1497" y="1403"/>
                  </a:cubicBezTo>
                  <a:cubicBezTo>
                    <a:pt x="1490" y="1412"/>
                    <a:pt x="1494" y="1408"/>
                    <a:pt x="1488" y="1417"/>
                  </a:cubicBezTo>
                  <a:cubicBezTo>
                    <a:pt x="1486" y="1416"/>
                    <a:pt x="1490" y="1408"/>
                    <a:pt x="1492" y="1403"/>
                  </a:cubicBezTo>
                  <a:cubicBezTo>
                    <a:pt x="1487" y="1408"/>
                    <a:pt x="1485" y="1414"/>
                    <a:pt x="1479" y="1419"/>
                  </a:cubicBezTo>
                  <a:cubicBezTo>
                    <a:pt x="1478" y="1423"/>
                    <a:pt x="1486" y="1410"/>
                    <a:pt x="1486" y="1414"/>
                  </a:cubicBezTo>
                  <a:cubicBezTo>
                    <a:pt x="1481" y="1419"/>
                    <a:pt x="1475" y="1427"/>
                    <a:pt x="1471" y="1433"/>
                  </a:cubicBezTo>
                  <a:cubicBezTo>
                    <a:pt x="1470" y="1432"/>
                    <a:pt x="1476" y="1426"/>
                    <a:pt x="1475" y="1425"/>
                  </a:cubicBezTo>
                  <a:cubicBezTo>
                    <a:pt x="1471" y="1431"/>
                    <a:pt x="1464" y="1440"/>
                    <a:pt x="1459" y="1446"/>
                  </a:cubicBezTo>
                  <a:cubicBezTo>
                    <a:pt x="1464" y="1443"/>
                    <a:pt x="1465" y="1438"/>
                    <a:pt x="1469" y="1436"/>
                  </a:cubicBezTo>
                  <a:cubicBezTo>
                    <a:pt x="1469" y="1436"/>
                    <a:pt x="1465" y="1441"/>
                    <a:pt x="1465" y="1441"/>
                  </a:cubicBezTo>
                  <a:cubicBezTo>
                    <a:pt x="1468" y="1438"/>
                    <a:pt x="1471" y="1434"/>
                    <a:pt x="1472" y="1433"/>
                  </a:cubicBezTo>
                  <a:cubicBezTo>
                    <a:pt x="1469" y="1437"/>
                    <a:pt x="1464" y="1443"/>
                    <a:pt x="1464" y="1444"/>
                  </a:cubicBezTo>
                  <a:cubicBezTo>
                    <a:pt x="1469" y="1441"/>
                    <a:pt x="1470" y="1436"/>
                    <a:pt x="1474" y="1433"/>
                  </a:cubicBezTo>
                  <a:cubicBezTo>
                    <a:pt x="1468" y="1440"/>
                    <a:pt x="1467" y="1443"/>
                    <a:pt x="1465" y="1447"/>
                  </a:cubicBezTo>
                  <a:cubicBezTo>
                    <a:pt x="1463" y="1450"/>
                    <a:pt x="1461" y="1454"/>
                    <a:pt x="1454" y="1461"/>
                  </a:cubicBezTo>
                  <a:cubicBezTo>
                    <a:pt x="1467" y="1445"/>
                    <a:pt x="1457" y="1452"/>
                    <a:pt x="1459" y="1446"/>
                  </a:cubicBezTo>
                  <a:cubicBezTo>
                    <a:pt x="1455" y="1454"/>
                    <a:pt x="1443" y="1466"/>
                    <a:pt x="1442" y="1471"/>
                  </a:cubicBezTo>
                  <a:cubicBezTo>
                    <a:pt x="1448" y="1462"/>
                    <a:pt x="1456" y="1456"/>
                    <a:pt x="1451" y="1463"/>
                  </a:cubicBezTo>
                  <a:cubicBezTo>
                    <a:pt x="1447" y="1467"/>
                    <a:pt x="1444" y="1468"/>
                    <a:pt x="1441" y="1473"/>
                  </a:cubicBezTo>
                  <a:cubicBezTo>
                    <a:pt x="1438" y="1476"/>
                    <a:pt x="1436" y="1477"/>
                    <a:pt x="1436" y="1476"/>
                  </a:cubicBezTo>
                  <a:cubicBezTo>
                    <a:pt x="1425" y="1486"/>
                    <a:pt x="1441" y="1472"/>
                    <a:pt x="1431" y="1484"/>
                  </a:cubicBezTo>
                  <a:cubicBezTo>
                    <a:pt x="1420" y="1494"/>
                    <a:pt x="1407" y="1510"/>
                    <a:pt x="1402" y="1511"/>
                  </a:cubicBezTo>
                  <a:cubicBezTo>
                    <a:pt x="1406" y="1508"/>
                    <a:pt x="1399" y="1515"/>
                    <a:pt x="1399" y="1516"/>
                  </a:cubicBezTo>
                  <a:cubicBezTo>
                    <a:pt x="1406" y="1511"/>
                    <a:pt x="1407" y="1515"/>
                    <a:pt x="1399" y="1522"/>
                  </a:cubicBezTo>
                  <a:cubicBezTo>
                    <a:pt x="1397" y="1523"/>
                    <a:pt x="1390" y="1530"/>
                    <a:pt x="1381" y="1538"/>
                  </a:cubicBezTo>
                  <a:cubicBezTo>
                    <a:pt x="1372" y="1546"/>
                    <a:pt x="1360" y="1556"/>
                    <a:pt x="1349" y="1563"/>
                  </a:cubicBezTo>
                  <a:cubicBezTo>
                    <a:pt x="1356" y="1558"/>
                    <a:pt x="1360" y="1554"/>
                    <a:pt x="1362" y="1552"/>
                  </a:cubicBezTo>
                  <a:cubicBezTo>
                    <a:pt x="1353" y="1560"/>
                    <a:pt x="1350" y="1562"/>
                    <a:pt x="1349" y="1562"/>
                  </a:cubicBezTo>
                  <a:cubicBezTo>
                    <a:pt x="1348" y="1562"/>
                    <a:pt x="1349" y="1560"/>
                    <a:pt x="1346" y="1562"/>
                  </a:cubicBezTo>
                  <a:cubicBezTo>
                    <a:pt x="1344" y="1566"/>
                    <a:pt x="1345" y="1567"/>
                    <a:pt x="1342" y="1570"/>
                  </a:cubicBezTo>
                  <a:cubicBezTo>
                    <a:pt x="1338" y="1574"/>
                    <a:pt x="1331" y="1578"/>
                    <a:pt x="1325" y="1583"/>
                  </a:cubicBezTo>
                  <a:cubicBezTo>
                    <a:pt x="1320" y="1587"/>
                    <a:pt x="1315" y="1590"/>
                    <a:pt x="1315" y="1592"/>
                  </a:cubicBezTo>
                  <a:cubicBezTo>
                    <a:pt x="1326" y="1584"/>
                    <a:pt x="1341" y="1571"/>
                    <a:pt x="1347" y="1569"/>
                  </a:cubicBezTo>
                  <a:cubicBezTo>
                    <a:pt x="1344" y="1573"/>
                    <a:pt x="1334" y="1577"/>
                    <a:pt x="1333" y="1580"/>
                  </a:cubicBezTo>
                  <a:cubicBezTo>
                    <a:pt x="1341" y="1574"/>
                    <a:pt x="1356" y="1562"/>
                    <a:pt x="1371" y="1548"/>
                  </a:cubicBezTo>
                  <a:cubicBezTo>
                    <a:pt x="1386" y="1534"/>
                    <a:pt x="1402" y="1520"/>
                    <a:pt x="1413" y="1510"/>
                  </a:cubicBezTo>
                  <a:cubicBezTo>
                    <a:pt x="1413" y="1510"/>
                    <a:pt x="1411" y="1510"/>
                    <a:pt x="1414" y="1507"/>
                  </a:cubicBezTo>
                  <a:cubicBezTo>
                    <a:pt x="1417" y="1506"/>
                    <a:pt x="1424" y="1499"/>
                    <a:pt x="1431" y="1492"/>
                  </a:cubicBezTo>
                  <a:cubicBezTo>
                    <a:pt x="1438" y="1484"/>
                    <a:pt x="1444" y="1477"/>
                    <a:pt x="1448" y="1475"/>
                  </a:cubicBezTo>
                  <a:cubicBezTo>
                    <a:pt x="1447" y="1476"/>
                    <a:pt x="1440" y="1484"/>
                    <a:pt x="1433" y="1491"/>
                  </a:cubicBezTo>
                  <a:cubicBezTo>
                    <a:pt x="1426" y="1498"/>
                    <a:pt x="1419" y="1505"/>
                    <a:pt x="1420" y="1506"/>
                  </a:cubicBezTo>
                  <a:cubicBezTo>
                    <a:pt x="1430" y="1495"/>
                    <a:pt x="1442" y="1482"/>
                    <a:pt x="1453" y="1469"/>
                  </a:cubicBezTo>
                  <a:cubicBezTo>
                    <a:pt x="1465" y="1456"/>
                    <a:pt x="1475" y="1444"/>
                    <a:pt x="1484" y="1433"/>
                  </a:cubicBezTo>
                  <a:cubicBezTo>
                    <a:pt x="1493" y="1422"/>
                    <a:pt x="1500" y="1412"/>
                    <a:pt x="1505" y="1407"/>
                  </a:cubicBezTo>
                  <a:cubicBezTo>
                    <a:pt x="1510" y="1402"/>
                    <a:pt x="1512" y="1402"/>
                    <a:pt x="1511" y="1407"/>
                  </a:cubicBezTo>
                  <a:cubicBezTo>
                    <a:pt x="1522" y="1392"/>
                    <a:pt x="1514" y="1398"/>
                    <a:pt x="1516" y="1395"/>
                  </a:cubicBezTo>
                  <a:cubicBezTo>
                    <a:pt x="1521" y="1393"/>
                    <a:pt x="1522" y="1386"/>
                    <a:pt x="1535" y="1369"/>
                  </a:cubicBezTo>
                  <a:cubicBezTo>
                    <a:pt x="1537" y="1369"/>
                    <a:pt x="1537" y="1369"/>
                    <a:pt x="1537" y="1369"/>
                  </a:cubicBezTo>
                  <a:cubicBezTo>
                    <a:pt x="1534" y="1373"/>
                    <a:pt x="1528" y="1384"/>
                    <a:pt x="1527" y="1384"/>
                  </a:cubicBezTo>
                  <a:cubicBezTo>
                    <a:pt x="1527" y="1383"/>
                    <a:pt x="1529" y="1380"/>
                    <a:pt x="1527" y="1381"/>
                  </a:cubicBezTo>
                  <a:cubicBezTo>
                    <a:pt x="1516" y="1402"/>
                    <a:pt x="1516" y="1402"/>
                    <a:pt x="1516" y="1402"/>
                  </a:cubicBezTo>
                  <a:cubicBezTo>
                    <a:pt x="1513" y="1406"/>
                    <a:pt x="1511" y="1410"/>
                    <a:pt x="1508" y="1416"/>
                  </a:cubicBezTo>
                  <a:cubicBezTo>
                    <a:pt x="1510" y="1414"/>
                    <a:pt x="1515" y="1406"/>
                    <a:pt x="1519" y="1400"/>
                  </a:cubicBezTo>
                  <a:cubicBezTo>
                    <a:pt x="1524" y="1393"/>
                    <a:pt x="1528" y="1387"/>
                    <a:pt x="1530" y="1387"/>
                  </a:cubicBezTo>
                  <a:cubicBezTo>
                    <a:pt x="1527" y="1392"/>
                    <a:pt x="1523" y="1396"/>
                    <a:pt x="1520" y="1401"/>
                  </a:cubicBezTo>
                  <a:cubicBezTo>
                    <a:pt x="1520" y="1402"/>
                    <a:pt x="1523" y="1398"/>
                    <a:pt x="1527" y="1393"/>
                  </a:cubicBezTo>
                  <a:cubicBezTo>
                    <a:pt x="1530" y="1389"/>
                    <a:pt x="1533" y="1384"/>
                    <a:pt x="1533" y="1384"/>
                  </a:cubicBezTo>
                  <a:cubicBezTo>
                    <a:pt x="1525" y="1394"/>
                    <a:pt x="1538" y="1376"/>
                    <a:pt x="1538" y="1375"/>
                  </a:cubicBezTo>
                  <a:cubicBezTo>
                    <a:pt x="1538" y="1376"/>
                    <a:pt x="1519" y="1397"/>
                    <a:pt x="1534" y="1375"/>
                  </a:cubicBezTo>
                  <a:cubicBezTo>
                    <a:pt x="1538" y="1371"/>
                    <a:pt x="1531" y="1384"/>
                    <a:pt x="1538" y="1372"/>
                  </a:cubicBezTo>
                  <a:cubicBezTo>
                    <a:pt x="1538" y="1371"/>
                    <a:pt x="1540" y="1364"/>
                    <a:pt x="1540" y="1360"/>
                  </a:cubicBezTo>
                  <a:cubicBezTo>
                    <a:pt x="1546" y="1353"/>
                    <a:pt x="1546" y="1352"/>
                    <a:pt x="1547" y="1350"/>
                  </a:cubicBezTo>
                  <a:cubicBezTo>
                    <a:pt x="1548" y="1349"/>
                    <a:pt x="1548" y="1347"/>
                    <a:pt x="1553" y="1339"/>
                  </a:cubicBezTo>
                  <a:cubicBezTo>
                    <a:pt x="1550" y="1342"/>
                    <a:pt x="1543" y="1353"/>
                    <a:pt x="1536" y="1365"/>
                  </a:cubicBezTo>
                  <a:cubicBezTo>
                    <a:pt x="1528" y="1377"/>
                    <a:pt x="1520" y="1390"/>
                    <a:pt x="1513" y="1398"/>
                  </a:cubicBezTo>
                  <a:cubicBezTo>
                    <a:pt x="1512" y="1398"/>
                    <a:pt x="1508" y="1403"/>
                    <a:pt x="1513" y="1395"/>
                  </a:cubicBezTo>
                  <a:cubicBezTo>
                    <a:pt x="1514" y="1395"/>
                    <a:pt x="1512" y="1397"/>
                    <a:pt x="1512" y="1398"/>
                  </a:cubicBezTo>
                  <a:cubicBezTo>
                    <a:pt x="1519" y="1388"/>
                    <a:pt x="1512" y="1394"/>
                    <a:pt x="1520" y="1383"/>
                  </a:cubicBezTo>
                  <a:cubicBezTo>
                    <a:pt x="1530" y="1371"/>
                    <a:pt x="1540" y="1355"/>
                    <a:pt x="1549" y="1340"/>
                  </a:cubicBezTo>
                  <a:cubicBezTo>
                    <a:pt x="1558" y="1325"/>
                    <a:pt x="1566" y="1310"/>
                    <a:pt x="1573" y="1302"/>
                  </a:cubicBezTo>
                  <a:cubicBezTo>
                    <a:pt x="1569" y="1309"/>
                    <a:pt x="1568" y="1309"/>
                    <a:pt x="1564" y="1317"/>
                  </a:cubicBezTo>
                  <a:cubicBezTo>
                    <a:pt x="1565" y="1320"/>
                    <a:pt x="1568" y="1316"/>
                    <a:pt x="1571" y="1317"/>
                  </a:cubicBezTo>
                  <a:cubicBezTo>
                    <a:pt x="1575" y="1310"/>
                    <a:pt x="1582" y="1295"/>
                    <a:pt x="1582" y="1298"/>
                  </a:cubicBezTo>
                  <a:cubicBezTo>
                    <a:pt x="1576" y="1308"/>
                    <a:pt x="1576" y="1310"/>
                    <a:pt x="1572" y="1317"/>
                  </a:cubicBezTo>
                  <a:cubicBezTo>
                    <a:pt x="1574" y="1317"/>
                    <a:pt x="1574" y="1317"/>
                    <a:pt x="1574" y="1317"/>
                  </a:cubicBezTo>
                  <a:cubicBezTo>
                    <a:pt x="1578" y="1310"/>
                    <a:pt x="1581" y="1301"/>
                    <a:pt x="1585" y="1294"/>
                  </a:cubicBezTo>
                  <a:cubicBezTo>
                    <a:pt x="1588" y="1287"/>
                    <a:pt x="1590" y="1282"/>
                    <a:pt x="1592" y="1282"/>
                  </a:cubicBezTo>
                  <a:cubicBezTo>
                    <a:pt x="1590" y="1283"/>
                    <a:pt x="1595" y="1273"/>
                    <a:pt x="1594" y="1272"/>
                  </a:cubicBezTo>
                  <a:cubicBezTo>
                    <a:pt x="1593" y="1276"/>
                    <a:pt x="1590" y="1281"/>
                    <a:pt x="1589" y="1282"/>
                  </a:cubicBezTo>
                  <a:cubicBezTo>
                    <a:pt x="1591" y="1277"/>
                    <a:pt x="1595" y="1270"/>
                    <a:pt x="1600" y="1262"/>
                  </a:cubicBezTo>
                  <a:cubicBezTo>
                    <a:pt x="1604" y="1254"/>
                    <a:pt x="1608" y="1246"/>
                    <a:pt x="1610" y="1240"/>
                  </a:cubicBezTo>
                  <a:cubicBezTo>
                    <a:pt x="1605" y="1251"/>
                    <a:pt x="1603" y="1250"/>
                    <a:pt x="1600" y="1253"/>
                  </a:cubicBezTo>
                  <a:cubicBezTo>
                    <a:pt x="1605" y="1241"/>
                    <a:pt x="1607" y="1237"/>
                    <a:pt x="1609" y="1235"/>
                  </a:cubicBezTo>
                  <a:cubicBezTo>
                    <a:pt x="1611" y="1233"/>
                    <a:pt x="1613" y="1233"/>
                    <a:pt x="1616" y="1227"/>
                  </a:cubicBezTo>
                  <a:cubicBezTo>
                    <a:pt x="1615" y="1231"/>
                    <a:pt x="1616" y="1237"/>
                    <a:pt x="1621" y="1226"/>
                  </a:cubicBezTo>
                  <a:cubicBezTo>
                    <a:pt x="1622" y="1220"/>
                    <a:pt x="1623" y="1217"/>
                    <a:pt x="1623" y="1216"/>
                  </a:cubicBezTo>
                  <a:cubicBezTo>
                    <a:pt x="1625" y="1212"/>
                    <a:pt x="1626" y="1210"/>
                    <a:pt x="1627" y="1209"/>
                  </a:cubicBezTo>
                  <a:cubicBezTo>
                    <a:pt x="1624" y="1218"/>
                    <a:pt x="1626" y="1215"/>
                    <a:pt x="1622" y="1222"/>
                  </a:cubicBezTo>
                  <a:cubicBezTo>
                    <a:pt x="1625" y="1222"/>
                    <a:pt x="1625" y="1222"/>
                    <a:pt x="1625" y="1222"/>
                  </a:cubicBezTo>
                  <a:cubicBezTo>
                    <a:pt x="1632" y="1205"/>
                    <a:pt x="1633" y="1201"/>
                    <a:pt x="1632" y="1199"/>
                  </a:cubicBezTo>
                  <a:cubicBezTo>
                    <a:pt x="1632" y="1197"/>
                    <a:pt x="1630" y="1198"/>
                    <a:pt x="1631" y="1193"/>
                  </a:cubicBezTo>
                  <a:cubicBezTo>
                    <a:pt x="1632" y="1195"/>
                    <a:pt x="1635" y="1184"/>
                    <a:pt x="1637" y="1182"/>
                  </a:cubicBezTo>
                  <a:cubicBezTo>
                    <a:pt x="1635" y="1188"/>
                    <a:pt x="1638" y="1184"/>
                    <a:pt x="1637" y="1188"/>
                  </a:cubicBezTo>
                  <a:cubicBezTo>
                    <a:pt x="1640" y="1178"/>
                    <a:pt x="1639" y="1179"/>
                    <a:pt x="1643" y="1168"/>
                  </a:cubicBezTo>
                  <a:cubicBezTo>
                    <a:pt x="1643" y="1169"/>
                    <a:pt x="1646" y="1163"/>
                    <a:pt x="1644" y="1168"/>
                  </a:cubicBezTo>
                  <a:cubicBezTo>
                    <a:pt x="1640" y="1178"/>
                    <a:pt x="1638" y="1186"/>
                    <a:pt x="1636" y="1194"/>
                  </a:cubicBezTo>
                  <a:cubicBezTo>
                    <a:pt x="1633" y="1202"/>
                    <a:pt x="1631" y="1210"/>
                    <a:pt x="1626" y="1221"/>
                  </a:cubicBezTo>
                  <a:cubicBezTo>
                    <a:pt x="1626" y="1225"/>
                    <a:pt x="1629" y="1223"/>
                    <a:pt x="1630" y="1218"/>
                  </a:cubicBezTo>
                  <a:cubicBezTo>
                    <a:pt x="1627" y="1224"/>
                    <a:pt x="1628" y="1217"/>
                    <a:pt x="1629" y="1215"/>
                  </a:cubicBezTo>
                  <a:cubicBezTo>
                    <a:pt x="1634" y="1206"/>
                    <a:pt x="1630" y="1213"/>
                    <a:pt x="1634" y="1201"/>
                  </a:cubicBezTo>
                  <a:cubicBezTo>
                    <a:pt x="1634" y="1207"/>
                    <a:pt x="1638" y="1199"/>
                    <a:pt x="1641" y="1193"/>
                  </a:cubicBezTo>
                  <a:cubicBezTo>
                    <a:pt x="1641" y="1193"/>
                    <a:pt x="1641" y="1193"/>
                    <a:pt x="1642" y="1190"/>
                  </a:cubicBezTo>
                  <a:cubicBezTo>
                    <a:pt x="1642" y="1188"/>
                    <a:pt x="1643" y="1186"/>
                    <a:pt x="1642" y="1187"/>
                  </a:cubicBezTo>
                  <a:cubicBezTo>
                    <a:pt x="1641" y="1191"/>
                    <a:pt x="1639" y="1195"/>
                    <a:pt x="1638" y="1197"/>
                  </a:cubicBezTo>
                  <a:cubicBezTo>
                    <a:pt x="1640" y="1191"/>
                    <a:pt x="1640" y="1190"/>
                    <a:pt x="1638" y="1194"/>
                  </a:cubicBezTo>
                  <a:cubicBezTo>
                    <a:pt x="1640" y="1188"/>
                    <a:pt x="1646" y="1172"/>
                    <a:pt x="1646" y="1167"/>
                  </a:cubicBezTo>
                  <a:cubicBezTo>
                    <a:pt x="1644" y="1173"/>
                    <a:pt x="1644" y="1176"/>
                    <a:pt x="1643" y="1177"/>
                  </a:cubicBezTo>
                  <a:cubicBezTo>
                    <a:pt x="1640" y="1177"/>
                    <a:pt x="1647" y="1163"/>
                    <a:pt x="1649" y="1157"/>
                  </a:cubicBezTo>
                  <a:cubicBezTo>
                    <a:pt x="1648" y="1155"/>
                    <a:pt x="1646" y="1163"/>
                    <a:pt x="1644" y="1165"/>
                  </a:cubicBezTo>
                  <a:cubicBezTo>
                    <a:pt x="1647" y="1155"/>
                    <a:pt x="1646" y="1152"/>
                    <a:pt x="1646" y="1150"/>
                  </a:cubicBezTo>
                  <a:cubicBezTo>
                    <a:pt x="1645" y="1148"/>
                    <a:pt x="1645" y="1145"/>
                    <a:pt x="1647" y="1136"/>
                  </a:cubicBezTo>
                  <a:cubicBezTo>
                    <a:pt x="1647" y="1145"/>
                    <a:pt x="1654" y="1120"/>
                    <a:pt x="1652" y="1134"/>
                  </a:cubicBezTo>
                  <a:cubicBezTo>
                    <a:pt x="1655" y="1123"/>
                    <a:pt x="1655" y="1114"/>
                    <a:pt x="1658" y="1104"/>
                  </a:cubicBezTo>
                  <a:cubicBezTo>
                    <a:pt x="1656" y="1113"/>
                    <a:pt x="1657" y="1112"/>
                    <a:pt x="1658" y="1113"/>
                  </a:cubicBezTo>
                  <a:cubicBezTo>
                    <a:pt x="1661" y="1103"/>
                    <a:pt x="1659" y="1105"/>
                    <a:pt x="1661" y="1096"/>
                  </a:cubicBezTo>
                  <a:cubicBezTo>
                    <a:pt x="1659" y="1097"/>
                    <a:pt x="1657" y="1099"/>
                    <a:pt x="1658" y="1091"/>
                  </a:cubicBezTo>
                  <a:cubicBezTo>
                    <a:pt x="1655" y="1103"/>
                    <a:pt x="1657" y="1108"/>
                    <a:pt x="1653" y="1118"/>
                  </a:cubicBezTo>
                  <a:cubicBezTo>
                    <a:pt x="1655" y="1110"/>
                    <a:pt x="1657" y="1097"/>
                    <a:pt x="1653" y="1106"/>
                  </a:cubicBezTo>
                  <a:cubicBezTo>
                    <a:pt x="1656" y="1094"/>
                    <a:pt x="1657" y="1086"/>
                    <a:pt x="1658" y="1078"/>
                  </a:cubicBezTo>
                  <a:cubicBezTo>
                    <a:pt x="1660" y="1078"/>
                    <a:pt x="1658" y="1088"/>
                    <a:pt x="1661" y="1074"/>
                  </a:cubicBezTo>
                  <a:cubicBezTo>
                    <a:pt x="1662" y="1077"/>
                    <a:pt x="1663" y="1077"/>
                    <a:pt x="1660" y="1090"/>
                  </a:cubicBezTo>
                  <a:cubicBezTo>
                    <a:pt x="1664" y="1080"/>
                    <a:pt x="1665" y="1071"/>
                    <a:pt x="1668" y="1052"/>
                  </a:cubicBezTo>
                  <a:cubicBezTo>
                    <a:pt x="1670" y="1055"/>
                    <a:pt x="1673" y="1041"/>
                    <a:pt x="1671" y="1054"/>
                  </a:cubicBezTo>
                  <a:cubicBezTo>
                    <a:pt x="1670" y="1058"/>
                    <a:pt x="1667" y="1071"/>
                    <a:pt x="1669" y="1071"/>
                  </a:cubicBezTo>
                  <a:cubicBezTo>
                    <a:pt x="1674" y="1049"/>
                    <a:pt x="1670" y="1082"/>
                    <a:pt x="1675" y="1065"/>
                  </a:cubicBezTo>
                  <a:cubicBezTo>
                    <a:pt x="1674" y="1071"/>
                    <a:pt x="1672" y="1080"/>
                    <a:pt x="1671" y="1088"/>
                  </a:cubicBezTo>
                  <a:cubicBezTo>
                    <a:pt x="1669" y="1096"/>
                    <a:pt x="1668" y="1103"/>
                    <a:pt x="1667" y="1107"/>
                  </a:cubicBezTo>
                  <a:cubicBezTo>
                    <a:pt x="1669" y="1098"/>
                    <a:pt x="1669" y="1105"/>
                    <a:pt x="1670" y="1106"/>
                  </a:cubicBezTo>
                  <a:cubicBezTo>
                    <a:pt x="1671" y="1098"/>
                    <a:pt x="1672" y="1093"/>
                    <a:pt x="1674" y="1082"/>
                  </a:cubicBezTo>
                  <a:cubicBezTo>
                    <a:pt x="1677" y="1078"/>
                    <a:pt x="1680" y="1063"/>
                    <a:pt x="1682" y="1052"/>
                  </a:cubicBezTo>
                  <a:cubicBezTo>
                    <a:pt x="1682" y="1051"/>
                    <a:pt x="1682" y="1044"/>
                    <a:pt x="1680" y="1053"/>
                  </a:cubicBezTo>
                  <a:cubicBezTo>
                    <a:pt x="1681" y="1053"/>
                    <a:pt x="1681" y="1054"/>
                    <a:pt x="1680" y="1060"/>
                  </a:cubicBezTo>
                  <a:cubicBezTo>
                    <a:pt x="1679" y="1057"/>
                    <a:pt x="1677" y="1072"/>
                    <a:pt x="1675" y="1075"/>
                  </a:cubicBezTo>
                  <a:cubicBezTo>
                    <a:pt x="1678" y="1063"/>
                    <a:pt x="1677" y="1063"/>
                    <a:pt x="1679" y="1050"/>
                  </a:cubicBezTo>
                  <a:cubicBezTo>
                    <a:pt x="1677" y="1054"/>
                    <a:pt x="1678" y="1046"/>
                    <a:pt x="1677" y="1048"/>
                  </a:cubicBezTo>
                  <a:cubicBezTo>
                    <a:pt x="1675" y="1054"/>
                    <a:pt x="1675" y="1059"/>
                    <a:pt x="1674" y="1062"/>
                  </a:cubicBezTo>
                  <a:cubicBezTo>
                    <a:pt x="1674" y="1052"/>
                    <a:pt x="1672" y="1057"/>
                    <a:pt x="1672" y="1057"/>
                  </a:cubicBezTo>
                  <a:cubicBezTo>
                    <a:pt x="1674" y="1050"/>
                    <a:pt x="1676" y="1038"/>
                    <a:pt x="1678" y="1028"/>
                  </a:cubicBezTo>
                  <a:cubicBezTo>
                    <a:pt x="1679" y="1027"/>
                    <a:pt x="1677" y="1040"/>
                    <a:pt x="1676" y="1045"/>
                  </a:cubicBezTo>
                  <a:cubicBezTo>
                    <a:pt x="1678" y="1044"/>
                    <a:pt x="1680" y="1032"/>
                    <a:pt x="1681" y="1026"/>
                  </a:cubicBezTo>
                  <a:cubicBezTo>
                    <a:pt x="1682" y="1032"/>
                    <a:pt x="1683" y="1022"/>
                    <a:pt x="1685" y="1024"/>
                  </a:cubicBezTo>
                  <a:cubicBezTo>
                    <a:pt x="1684" y="1029"/>
                    <a:pt x="1681" y="1039"/>
                    <a:pt x="1682" y="1042"/>
                  </a:cubicBezTo>
                  <a:cubicBezTo>
                    <a:pt x="1684" y="1038"/>
                    <a:pt x="1684" y="1041"/>
                    <a:pt x="1686" y="1042"/>
                  </a:cubicBezTo>
                  <a:cubicBezTo>
                    <a:pt x="1687" y="1043"/>
                    <a:pt x="1688" y="1041"/>
                    <a:pt x="1690" y="1028"/>
                  </a:cubicBezTo>
                  <a:cubicBezTo>
                    <a:pt x="1689" y="1038"/>
                    <a:pt x="1688" y="1049"/>
                    <a:pt x="1686" y="1059"/>
                  </a:cubicBezTo>
                  <a:cubicBezTo>
                    <a:pt x="1684" y="1069"/>
                    <a:pt x="1683" y="1079"/>
                    <a:pt x="1681" y="1085"/>
                  </a:cubicBezTo>
                  <a:cubicBezTo>
                    <a:pt x="1684" y="1079"/>
                    <a:pt x="1683" y="1081"/>
                    <a:pt x="1686" y="1070"/>
                  </a:cubicBezTo>
                  <a:cubicBezTo>
                    <a:pt x="1686" y="1076"/>
                    <a:pt x="1687" y="1068"/>
                    <a:pt x="1689" y="1069"/>
                  </a:cubicBezTo>
                  <a:cubicBezTo>
                    <a:pt x="1686" y="1084"/>
                    <a:pt x="1687" y="1077"/>
                    <a:pt x="1689" y="1076"/>
                  </a:cubicBezTo>
                  <a:cubicBezTo>
                    <a:pt x="1687" y="1083"/>
                    <a:pt x="1688" y="1082"/>
                    <a:pt x="1686" y="1093"/>
                  </a:cubicBezTo>
                  <a:cubicBezTo>
                    <a:pt x="1685" y="1093"/>
                    <a:pt x="1686" y="1088"/>
                    <a:pt x="1685" y="1087"/>
                  </a:cubicBezTo>
                  <a:cubicBezTo>
                    <a:pt x="1685" y="1092"/>
                    <a:pt x="1681" y="1106"/>
                    <a:pt x="1682" y="1104"/>
                  </a:cubicBezTo>
                  <a:cubicBezTo>
                    <a:pt x="1685" y="1090"/>
                    <a:pt x="1683" y="1104"/>
                    <a:pt x="1683" y="1104"/>
                  </a:cubicBezTo>
                  <a:cubicBezTo>
                    <a:pt x="1688" y="1085"/>
                    <a:pt x="1692" y="1063"/>
                    <a:pt x="1695" y="1042"/>
                  </a:cubicBezTo>
                  <a:cubicBezTo>
                    <a:pt x="1697" y="1022"/>
                    <a:pt x="1699" y="1002"/>
                    <a:pt x="1699" y="986"/>
                  </a:cubicBezTo>
                  <a:cubicBezTo>
                    <a:pt x="1698" y="988"/>
                    <a:pt x="1698" y="1004"/>
                    <a:pt x="1696" y="1015"/>
                  </a:cubicBezTo>
                  <a:cubicBezTo>
                    <a:pt x="1695" y="1015"/>
                    <a:pt x="1695" y="1020"/>
                    <a:pt x="1694" y="1020"/>
                  </a:cubicBezTo>
                  <a:cubicBezTo>
                    <a:pt x="1694" y="1018"/>
                    <a:pt x="1697" y="1005"/>
                    <a:pt x="1695" y="1006"/>
                  </a:cubicBezTo>
                  <a:cubicBezTo>
                    <a:pt x="1694" y="1008"/>
                    <a:pt x="1694" y="1019"/>
                    <a:pt x="1693" y="1020"/>
                  </a:cubicBezTo>
                  <a:cubicBezTo>
                    <a:pt x="1693" y="1010"/>
                    <a:pt x="1696" y="998"/>
                    <a:pt x="1694" y="996"/>
                  </a:cubicBezTo>
                  <a:cubicBezTo>
                    <a:pt x="1694" y="1007"/>
                    <a:pt x="1692" y="998"/>
                    <a:pt x="1691" y="1011"/>
                  </a:cubicBezTo>
                  <a:cubicBezTo>
                    <a:pt x="1690" y="1022"/>
                    <a:pt x="1694" y="999"/>
                    <a:pt x="1693" y="1010"/>
                  </a:cubicBezTo>
                  <a:cubicBezTo>
                    <a:pt x="1692" y="1015"/>
                    <a:pt x="1692" y="1019"/>
                    <a:pt x="1691" y="1021"/>
                  </a:cubicBezTo>
                  <a:cubicBezTo>
                    <a:pt x="1689" y="1017"/>
                    <a:pt x="1688" y="1020"/>
                    <a:pt x="1686" y="1030"/>
                  </a:cubicBezTo>
                  <a:cubicBezTo>
                    <a:pt x="1688" y="1014"/>
                    <a:pt x="1685" y="1024"/>
                    <a:pt x="1686" y="1014"/>
                  </a:cubicBezTo>
                  <a:cubicBezTo>
                    <a:pt x="1687" y="1013"/>
                    <a:pt x="1687" y="1007"/>
                    <a:pt x="1688" y="1006"/>
                  </a:cubicBezTo>
                  <a:cubicBezTo>
                    <a:pt x="1687" y="1019"/>
                    <a:pt x="1690" y="1004"/>
                    <a:pt x="1689" y="1016"/>
                  </a:cubicBezTo>
                  <a:cubicBezTo>
                    <a:pt x="1690" y="1007"/>
                    <a:pt x="1692" y="1000"/>
                    <a:pt x="1690" y="998"/>
                  </a:cubicBezTo>
                  <a:cubicBezTo>
                    <a:pt x="1690" y="1001"/>
                    <a:pt x="1690" y="1005"/>
                    <a:pt x="1689" y="1005"/>
                  </a:cubicBezTo>
                  <a:cubicBezTo>
                    <a:pt x="1690" y="995"/>
                    <a:pt x="1691" y="981"/>
                    <a:pt x="1692" y="963"/>
                  </a:cubicBezTo>
                  <a:cubicBezTo>
                    <a:pt x="1690" y="967"/>
                    <a:pt x="1689" y="973"/>
                    <a:pt x="1687" y="986"/>
                  </a:cubicBezTo>
                  <a:cubicBezTo>
                    <a:pt x="1688" y="990"/>
                    <a:pt x="1690" y="976"/>
                    <a:pt x="1689" y="985"/>
                  </a:cubicBezTo>
                  <a:cubicBezTo>
                    <a:pt x="1688" y="994"/>
                    <a:pt x="1686" y="1013"/>
                    <a:pt x="1683" y="1022"/>
                  </a:cubicBezTo>
                  <a:cubicBezTo>
                    <a:pt x="1685" y="1012"/>
                    <a:pt x="1686" y="1001"/>
                    <a:pt x="1687" y="993"/>
                  </a:cubicBezTo>
                  <a:cubicBezTo>
                    <a:pt x="1687" y="984"/>
                    <a:pt x="1687" y="980"/>
                    <a:pt x="1685" y="984"/>
                  </a:cubicBezTo>
                  <a:cubicBezTo>
                    <a:pt x="1686" y="984"/>
                    <a:pt x="1686" y="984"/>
                    <a:pt x="1686" y="990"/>
                  </a:cubicBezTo>
                  <a:cubicBezTo>
                    <a:pt x="1684" y="992"/>
                    <a:pt x="1684" y="987"/>
                    <a:pt x="1684" y="977"/>
                  </a:cubicBezTo>
                  <a:cubicBezTo>
                    <a:pt x="1683" y="979"/>
                    <a:pt x="1680" y="984"/>
                    <a:pt x="1681" y="989"/>
                  </a:cubicBezTo>
                  <a:cubicBezTo>
                    <a:pt x="1683" y="981"/>
                    <a:pt x="1683" y="988"/>
                    <a:pt x="1682" y="995"/>
                  </a:cubicBezTo>
                  <a:cubicBezTo>
                    <a:pt x="1682" y="1003"/>
                    <a:pt x="1681" y="1011"/>
                    <a:pt x="1683" y="1008"/>
                  </a:cubicBezTo>
                  <a:cubicBezTo>
                    <a:pt x="1684" y="1002"/>
                    <a:pt x="1683" y="1000"/>
                    <a:pt x="1684" y="998"/>
                  </a:cubicBezTo>
                  <a:cubicBezTo>
                    <a:pt x="1686" y="994"/>
                    <a:pt x="1684" y="1009"/>
                    <a:pt x="1684" y="1011"/>
                  </a:cubicBezTo>
                  <a:cubicBezTo>
                    <a:pt x="1684" y="1002"/>
                    <a:pt x="1683" y="1015"/>
                    <a:pt x="1681" y="1019"/>
                  </a:cubicBezTo>
                  <a:cubicBezTo>
                    <a:pt x="1681" y="1018"/>
                    <a:pt x="1679" y="1018"/>
                    <a:pt x="1680" y="1013"/>
                  </a:cubicBezTo>
                  <a:cubicBezTo>
                    <a:pt x="1680" y="1009"/>
                    <a:pt x="1681" y="1010"/>
                    <a:pt x="1681" y="1006"/>
                  </a:cubicBezTo>
                  <a:cubicBezTo>
                    <a:pt x="1680" y="1001"/>
                    <a:pt x="1680" y="996"/>
                    <a:pt x="1678" y="994"/>
                  </a:cubicBezTo>
                  <a:cubicBezTo>
                    <a:pt x="1677" y="1001"/>
                    <a:pt x="1678" y="1001"/>
                    <a:pt x="1678" y="1004"/>
                  </a:cubicBezTo>
                  <a:cubicBezTo>
                    <a:pt x="1677" y="1005"/>
                    <a:pt x="1677" y="1010"/>
                    <a:pt x="1676" y="1012"/>
                  </a:cubicBezTo>
                  <a:cubicBezTo>
                    <a:pt x="1678" y="995"/>
                    <a:pt x="1674" y="1015"/>
                    <a:pt x="1675" y="1006"/>
                  </a:cubicBezTo>
                  <a:cubicBezTo>
                    <a:pt x="1676" y="1001"/>
                    <a:pt x="1676" y="996"/>
                    <a:pt x="1676" y="992"/>
                  </a:cubicBezTo>
                  <a:cubicBezTo>
                    <a:pt x="1674" y="990"/>
                    <a:pt x="1674" y="979"/>
                    <a:pt x="1673" y="980"/>
                  </a:cubicBezTo>
                  <a:cubicBezTo>
                    <a:pt x="1675" y="964"/>
                    <a:pt x="1675" y="952"/>
                    <a:pt x="1676" y="937"/>
                  </a:cubicBezTo>
                  <a:cubicBezTo>
                    <a:pt x="1677" y="943"/>
                    <a:pt x="1676" y="950"/>
                    <a:pt x="1676" y="957"/>
                  </a:cubicBezTo>
                  <a:cubicBezTo>
                    <a:pt x="1676" y="964"/>
                    <a:pt x="1676" y="969"/>
                    <a:pt x="1677" y="971"/>
                  </a:cubicBezTo>
                  <a:cubicBezTo>
                    <a:pt x="1678" y="952"/>
                    <a:pt x="1677" y="967"/>
                    <a:pt x="1678" y="971"/>
                  </a:cubicBezTo>
                  <a:cubicBezTo>
                    <a:pt x="1679" y="960"/>
                    <a:pt x="1680" y="946"/>
                    <a:pt x="1681" y="944"/>
                  </a:cubicBezTo>
                  <a:cubicBezTo>
                    <a:pt x="1681" y="956"/>
                    <a:pt x="1683" y="952"/>
                    <a:pt x="1683" y="957"/>
                  </a:cubicBezTo>
                  <a:cubicBezTo>
                    <a:pt x="1684" y="943"/>
                    <a:pt x="1681" y="953"/>
                    <a:pt x="1682" y="937"/>
                  </a:cubicBezTo>
                  <a:cubicBezTo>
                    <a:pt x="1683" y="938"/>
                    <a:pt x="1682" y="952"/>
                    <a:pt x="1684" y="943"/>
                  </a:cubicBezTo>
                  <a:cubicBezTo>
                    <a:pt x="1684" y="937"/>
                    <a:pt x="1683" y="934"/>
                    <a:pt x="1684" y="932"/>
                  </a:cubicBezTo>
                  <a:cubicBezTo>
                    <a:pt x="1685" y="941"/>
                    <a:pt x="1686" y="936"/>
                    <a:pt x="1687" y="927"/>
                  </a:cubicBezTo>
                  <a:cubicBezTo>
                    <a:pt x="1687" y="938"/>
                    <a:pt x="1687" y="935"/>
                    <a:pt x="1689" y="940"/>
                  </a:cubicBezTo>
                  <a:cubicBezTo>
                    <a:pt x="1688" y="941"/>
                    <a:pt x="1688" y="941"/>
                    <a:pt x="1688" y="944"/>
                  </a:cubicBezTo>
                  <a:cubicBezTo>
                    <a:pt x="1689" y="945"/>
                    <a:pt x="1689" y="958"/>
                    <a:pt x="1690" y="960"/>
                  </a:cubicBezTo>
                  <a:cubicBezTo>
                    <a:pt x="1691" y="954"/>
                    <a:pt x="1691" y="948"/>
                    <a:pt x="1692" y="949"/>
                  </a:cubicBezTo>
                  <a:cubicBezTo>
                    <a:pt x="1692" y="954"/>
                    <a:pt x="1691" y="957"/>
                    <a:pt x="1691" y="960"/>
                  </a:cubicBezTo>
                  <a:cubicBezTo>
                    <a:pt x="1694" y="950"/>
                    <a:pt x="1692" y="975"/>
                    <a:pt x="1694" y="965"/>
                  </a:cubicBezTo>
                  <a:cubicBezTo>
                    <a:pt x="1692" y="963"/>
                    <a:pt x="1695" y="956"/>
                    <a:pt x="1696" y="954"/>
                  </a:cubicBezTo>
                  <a:cubicBezTo>
                    <a:pt x="1695" y="970"/>
                    <a:pt x="1697" y="973"/>
                    <a:pt x="1696" y="985"/>
                  </a:cubicBezTo>
                  <a:cubicBezTo>
                    <a:pt x="1696" y="976"/>
                    <a:pt x="1697" y="970"/>
                    <a:pt x="1698" y="966"/>
                  </a:cubicBezTo>
                  <a:cubicBezTo>
                    <a:pt x="1698" y="956"/>
                    <a:pt x="1697" y="944"/>
                    <a:pt x="1699" y="931"/>
                  </a:cubicBezTo>
                  <a:cubicBezTo>
                    <a:pt x="1697" y="931"/>
                    <a:pt x="1697" y="937"/>
                    <a:pt x="1697" y="932"/>
                  </a:cubicBezTo>
                  <a:cubicBezTo>
                    <a:pt x="1696" y="943"/>
                    <a:pt x="1698" y="935"/>
                    <a:pt x="1697" y="949"/>
                  </a:cubicBezTo>
                  <a:cubicBezTo>
                    <a:pt x="1697" y="948"/>
                    <a:pt x="1695" y="955"/>
                    <a:pt x="1695" y="947"/>
                  </a:cubicBezTo>
                  <a:cubicBezTo>
                    <a:pt x="1695" y="942"/>
                    <a:pt x="1696" y="938"/>
                    <a:pt x="1696" y="932"/>
                  </a:cubicBezTo>
                  <a:cubicBezTo>
                    <a:pt x="1694" y="936"/>
                    <a:pt x="1692" y="918"/>
                    <a:pt x="1691" y="899"/>
                  </a:cubicBezTo>
                  <a:cubicBezTo>
                    <a:pt x="1692" y="900"/>
                    <a:pt x="1692" y="904"/>
                    <a:pt x="1693" y="902"/>
                  </a:cubicBezTo>
                  <a:cubicBezTo>
                    <a:pt x="1693" y="889"/>
                    <a:pt x="1691" y="900"/>
                    <a:pt x="1691" y="889"/>
                  </a:cubicBezTo>
                  <a:cubicBezTo>
                    <a:pt x="1692" y="887"/>
                    <a:pt x="1689" y="874"/>
                    <a:pt x="1691" y="874"/>
                  </a:cubicBezTo>
                  <a:cubicBezTo>
                    <a:pt x="1691" y="874"/>
                    <a:pt x="1691" y="878"/>
                    <a:pt x="1692" y="877"/>
                  </a:cubicBezTo>
                  <a:cubicBezTo>
                    <a:pt x="1692" y="868"/>
                    <a:pt x="1691" y="863"/>
                    <a:pt x="1691" y="859"/>
                  </a:cubicBezTo>
                  <a:cubicBezTo>
                    <a:pt x="1689" y="856"/>
                    <a:pt x="1690" y="866"/>
                    <a:pt x="1689" y="868"/>
                  </a:cubicBezTo>
                  <a:cubicBezTo>
                    <a:pt x="1689" y="863"/>
                    <a:pt x="1688" y="862"/>
                    <a:pt x="1688" y="854"/>
                  </a:cubicBezTo>
                  <a:cubicBezTo>
                    <a:pt x="1690" y="852"/>
                    <a:pt x="1690" y="852"/>
                    <a:pt x="1690" y="852"/>
                  </a:cubicBezTo>
                  <a:cubicBezTo>
                    <a:pt x="1690" y="846"/>
                    <a:pt x="1687" y="827"/>
                    <a:pt x="1689" y="826"/>
                  </a:cubicBezTo>
                  <a:cubicBezTo>
                    <a:pt x="1689" y="828"/>
                    <a:pt x="1690" y="830"/>
                    <a:pt x="1689" y="826"/>
                  </a:cubicBezTo>
                  <a:cubicBezTo>
                    <a:pt x="1688" y="827"/>
                    <a:pt x="1687" y="818"/>
                    <a:pt x="1686" y="808"/>
                  </a:cubicBezTo>
                  <a:cubicBezTo>
                    <a:pt x="1684" y="798"/>
                    <a:pt x="1683" y="788"/>
                    <a:pt x="1683" y="788"/>
                  </a:cubicBezTo>
                  <a:cubicBezTo>
                    <a:pt x="1683" y="788"/>
                    <a:pt x="1681" y="780"/>
                    <a:pt x="1679" y="772"/>
                  </a:cubicBezTo>
                  <a:cubicBezTo>
                    <a:pt x="1677" y="763"/>
                    <a:pt x="1675" y="754"/>
                    <a:pt x="1675" y="750"/>
                  </a:cubicBezTo>
                  <a:cubicBezTo>
                    <a:pt x="1677" y="759"/>
                    <a:pt x="1678" y="757"/>
                    <a:pt x="1679" y="767"/>
                  </a:cubicBezTo>
                  <a:cubicBezTo>
                    <a:pt x="1679" y="755"/>
                    <a:pt x="1682" y="778"/>
                    <a:pt x="1683" y="776"/>
                  </a:cubicBezTo>
                  <a:cubicBezTo>
                    <a:pt x="1682" y="767"/>
                    <a:pt x="1680" y="764"/>
                    <a:pt x="1681" y="762"/>
                  </a:cubicBezTo>
                  <a:cubicBezTo>
                    <a:pt x="1681" y="760"/>
                    <a:pt x="1682" y="764"/>
                    <a:pt x="1682" y="769"/>
                  </a:cubicBezTo>
                  <a:cubicBezTo>
                    <a:pt x="1683" y="773"/>
                    <a:pt x="1684" y="777"/>
                    <a:pt x="1684" y="775"/>
                  </a:cubicBezTo>
                  <a:cubicBezTo>
                    <a:pt x="1682" y="765"/>
                    <a:pt x="1682" y="764"/>
                    <a:pt x="1682" y="763"/>
                  </a:cubicBezTo>
                  <a:cubicBezTo>
                    <a:pt x="1683" y="762"/>
                    <a:pt x="1683" y="763"/>
                    <a:pt x="1682" y="756"/>
                  </a:cubicBezTo>
                  <a:cubicBezTo>
                    <a:pt x="1682" y="765"/>
                    <a:pt x="1680" y="759"/>
                    <a:pt x="1677" y="750"/>
                  </a:cubicBezTo>
                  <a:cubicBezTo>
                    <a:pt x="1675" y="742"/>
                    <a:pt x="1673" y="729"/>
                    <a:pt x="1672" y="724"/>
                  </a:cubicBezTo>
                  <a:cubicBezTo>
                    <a:pt x="1675" y="729"/>
                    <a:pt x="1672" y="716"/>
                    <a:pt x="1675" y="725"/>
                  </a:cubicBezTo>
                  <a:cubicBezTo>
                    <a:pt x="1673" y="715"/>
                    <a:pt x="1672" y="716"/>
                    <a:pt x="1670" y="709"/>
                  </a:cubicBezTo>
                  <a:cubicBezTo>
                    <a:pt x="1670" y="713"/>
                    <a:pt x="1671" y="717"/>
                    <a:pt x="1671" y="720"/>
                  </a:cubicBezTo>
                  <a:cubicBezTo>
                    <a:pt x="1670" y="712"/>
                    <a:pt x="1668" y="707"/>
                    <a:pt x="1667" y="707"/>
                  </a:cubicBezTo>
                  <a:cubicBezTo>
                    <a:pt x="1669" y="719"/>
                    <a:pt x="1675" y="737"/>
                    <a:pt x="1677" y="753"/>
                  </a:cubicBezTo>
                  <a:cubicBezTo>
                    <a:pt x="1674" y="739"/>
                    <a:pt x="1672" y="731"/>
                    <a:pt x="1671" y="726"/>
                  </a:cubicBezTo>
                  <a:cubicBezTo>
                    <a:pt x="1669" y="720"/>
                    <a:pt x="1668" y="716"/>
                    <a:pt x="1665" y="709"/>
                  </a:cubicBezTo>
                  <a:cubicBezTo>
                    <a:pt x="1666" y="705"/>
                    <a:pt x="1667" y="716"/>
                    <a:pt x="1668" y="715"/>
                  </a:cubicBezTo>
                  <a:cubicBezTo>
                    <a:pt x="1667" y="707"/>
                    <a:pt x="1663" y="697"/>
                    <a:pt x="1661" y="696"/>
                  </a:cubicBezTo>
                  <a:cubicBezTo>
                    <a:pt x="1663" y="706"/>
                    <a:pt x="1668" y="721"/>
                    <a:pt x="1669" y="732"/>
                  </a:cubicBezTo>
                  <a:cubicBezTo>
                    <a:pt x="1667" y="724"/>
                    <a:pt x="1665" y="719"/>
                    <a:pt x="1665" y="719"/>
                  </a:cubicBezTo>
                  <a:cubicBezTo>
                    <a:pt x="1666" y="727"/>
                    <a:pt x="1669" y="733"/>
                    <a:pt x="1669" y="740"/>
                  </a:cubicBezTo>
                  <a:cubicBezTo>
                    <a:pt x="1667" y="736"/>
                    <a:pt x="1665" y="727"/>
                    <a:pt x="1664" y="721"/>
                  </a:cubicBezTo>
                  <a:cubicBezTo>
                    <a:pt x="1662" y="714"/>
                    <a:pt x="1662" y="710"/>
                    <a:pt x="1664" y="715"/>
                  </a:cubicBezTo>
                  <a:cubicBezTo>
                    <a:pt x="1660" y="697"/>
                    <a:pt x="1659" y="703"/>
                    <a:pt x="1657" y="697"/>
                  </a:cubicBezTo>
                  <a:cubicBezTo>
                    <a:pt x="1660" y="705"/>
                    <a:pt x="1662" y="716"/>
                    <a:pt x="1665" y="726"/>
                  </a:cubicBezTo>
                  <a:cubicBezTo>
                    <a:pt x="1667" y="737"/>
                    <a:pt x="1669" y="747"/>
                    <a:pt x="1670" y="755"/>
                  </a:cubicBezTo>
                  <a:cubicBezTo>
                    <a:pt x="1671" y="749"/>
                    <a:pt x="1675" y="766"/>
                    <a:pt x="1676" y="775"/>
                  </a:cubicBezTo>
                  <a:cubicBezTo>
                    <a:pt x="1676" y="772"/>
                    <a:pt x="1678" y="777"/>
                    <a:pt x="1677" y="769"/>
                  </a:cubicBezTo>
                  <a:cubicBezTo>
                    <a:pt x="1675" y="765"/>
                    <a:pt x="1674" y="764"/>
                    <a:pt x="1672" y="753"/>
                  </a:cubicBezTo>
                  <a:cubicBezTo>
                    <a:pt x="1673" y="755"/>
                    <a:pt x="1674" y="754"/>
                    <a:pt x="1675" y="758"/>
                  </a:cubicBezTo>
                  <a:cubicBezTo>
                    <a:pt x="1676" y="764"/>
                    <a:pt x="1679" y="776"/>
                    <a:pt x="1678" y="776"/>
                  </a:cubicBezTo>
                  <a:cubicBezTo>
                    <a:pt x="1677" y="783"/>
                    <a:pt x="1675" y="770"/>
                    <a:pt x="1673" y="769"/>
                  </a:cubicBezTo>
                  <a:cubicBezTo>
                    <a:pt x="1675" y="777"/>
                    <a:pt x="1674" y="777"/>
                    <a:pt x="1676" y="787"/>
                  </a:cubicBezTo>
                  <a:cubicBezTo>
                    <a:pt x="1677" y="791"/>
                    <a:pt x="1679" y="786"/>
                    <a:pt x="1680" y="802"/>
                  </a:cubicBezTo>
                  <a:cubicBezTo>
                    <a:pt x="1680" y="804"/>
                    <a:pt x="1678" y="801"/>
                    <a:pt x="1680" y="811"/>
                  </a:cubicBezTo>
                  <a:cubicBezTo>
                    <a:pt x="1681" y="821"/>
                    <a:pt x="1680" y="805"/>
                    <a:pt x="1681" y="806"/>
                  </a:cubicBezTo>
                  <a:cubicBezTo>
                    <a:pt x="1683" y="819"/>
                    <a:pt x="1684" y="821"/>
                    <a:pt x="1684" y="838"/>
                  </a:cubicBezTo>
                  <a:cubicBezTo>
                    <a:pt x="1684" y="839"/>
                    <a:pt x="1683" y="834"/>
                    <a:pt x="1682" y="829"/>
                  </a:cubicBezTo>
                  <a:cubicBezTo>
                    <a:pt x="1682" y="824"/>
                    <a:pt x="1681" y="819"/>
                    <a:pt x="1681" y="822"/>
                  </a:cubicBezTo>
                  <a:cubicBezTo>
                    <a:pt x="1682" y="833"/>
                    <a:pt x="1683" y="845"/>
                    <a:pt x="1684" y="857"/>
                  </a:cubicBezTo>
                  <a:cubicBezTo>
                    <a:pt x="1684" y="846"/>
                    <a:pt x="1686" y="849"/>
                    <a:pt x="1687" y="858"/>
                  </a:cubicBezTo>
                  <a:cubicBezTo>
                    <a:pt x="1689" y="867"/>
                    <a:pt x="1690" y="881"/>
                    <a:pt x="1689" y="890"/>
                  </a:cubicBezTo>
                  <a:cubicBezTo>
                    <a:pt x="1688" y="892"/>
                    <a:pt x="1689" y="870"/>
                    <a:pt x="1687" y="877"/>
                  </a:cubicBezTo>
                  <a:cubicBezTo>
                    <a:pt x="1688" y="888"/>
                    <a:pt x="1688" y="893"/>
                    <a:pt x="1688" y="902"/>
                  </a:cubicBezTo>
                  <a:cubicBezTo>
                    <a:pt x="1689" y="900"/>
                    <a:pt x="1689" y="906"/>
                    <a:pt x="1689" y="913"/>
                  </a:cubicBezTo>
                  <a:cubicBezTo>
                    <a:pt x="1689" y="920"/>
                    <a:pt x="1689" y="927"/>
                    <a:pt x="1688" y="927"/>
                  </a:cubicBezTo>
                  <a:cubicBezTo>
                    <a:pt x="1686" y="924"/>
                    <a:pt x="1687" y="921"/>
                    <a:pt x="1687" y="913"/>
                  </a:cubicBezTo>
                  <a:cubicBezTo>
                    <a:pt x="1686" y="923"/>
                    <a:pt x="1684" y="925"/>
                    <a:pt x="1683" y="933"/>
                  </a:cubicBezTo>
                  <a:cubicBezTo>
                    <a:pt x="1683" y="924"/>
                    <a:pt x="1680" y="926"/>
                    <a:pt x="1679" y="936"/>
                  </a:cubicBezTo>
                  <a:cubicBezTo>
                    <a:pt x="1679" y="936"/>
                    <a:pt x="1680" y="934"/>
                    <a:pt x="1680" y="938"/>
                  </a:cubicBezTo>
                  <a:cubicBezTo>
                    <a:pt x="1679" y="939"/>
                    <a:pt x="1680" y="945"/>
                    <a:pt x="1679" y="946"/>
                  </a:cubicBezTo>
                  <a:cubicBezTo>
                    <a:pt x="1679" y="939"/>
                    <a:pt x="1678" y="931"/>
                    <a:pt x="1677" y="930"/>
                  </a:cubicBezTo>
                  <a:cubicBezTo>
                    <a:pt x="1678" y="942"/>
                    <a:pt x="1676" y="935"/>
                    <a:pt x="1676" y="927"/>
                  </a:cubicBezTo>
                  <a:cubicBezTo>
                    <a:pt x="1678" y="921"/>
                    <a:pt x="1678" y="936"/>
                    <a:pt x="1679" y="925"/>
                  </a:cubicBezTo>
                  <a:cubicBezTo>
                    <a:pt x="1678" y="920"/>
                    <a:pt x="1679" y="914"/>
                    <a:pt x="1679" y="904"/>
                  </a:cubicBezTo>
                  <a:cubicBezTo>
                    <a:pt x="1679" y="899"/>
                    <a:pt x="1678" y="899"/>
                    <a:pt x="1678" y="894"/>
                  </a:cubicBezTo>
                  <a:cubicBezTo>
                    <a:pt x="1677" y="889"/>
                    <a:pt x="1677" y="904"/>
                    <a:pt x="1676" y="895"/>
                  </a:cubicBezTo>
                  <a:cubicBezTo>
                    <a:pt x="1676" y="888"/>
                    <a:pt x="1676" y="888"/>
                    <a:pt x="1676" y="888"/>
                  </a:cubicBezTo>
                  <a:cubicBezTo>
                    <a:pt x="1677" y="894"/>
                    <a:pt x="1678" y="890"/>
                    <a:pt x="1678" y="886"/>
                  </a:cubicBezTo>
                  <a:cubicBezTo>
                    <a:pt x="1678" y="882"/>
                    <a:pt x="1678" y="878"/>
                    <a:pt x="1679" y="882"/>
                  </a:cubicBezTo>
                  <a:cubicBezTo>
                    <a:pt x="1679" y="885"/>
                    <a:pt x="1678" y="897"/>
                    <a:pt x="1679" y="896"/>
                  </a:cubicBezTo>
                  <a:cubicBezTo>
                    <a:pt x="1679" y="892"/>
                    <a:pt x="1683" y="899"/>
                    <a:pt x="1682" y="909"/>
                  </a:cubicBezTo>
                  <a:cubicBezTo>
                    <a:pt x="1683" y="912"/>
                    <a:pt x="1682" y="893"/>
                    <a:pt x="1683" y="894"/>
                  </a:cubicBezTo>
                  <a:cubicBezTo>
                    <a:pt x="1683" y="903"/>
                    <a:pt x="1684" y="898"/>
                    <a:pt x="1684" y="891"/>
                  </a:cubicBezTo>
                  <a:cubicBezTo>
                    <a:pt x="1685" y="885"/>
                    <a:pt x="1685" y="876"/>
                    <a:pt x="1686" y="877"/>
                  </a:cubicBezTo>
                  <a:cubicBezTo>
                    <a:pt x="1685" y="876"/>
                    <a:pt x="1686" y="873"/>
                    <a:pt x="1686" y="867"/>
                  </a:cubicBezTo>
                  <a:cubicBezTo>
                    <a:pt x="1685" y="867"/>
                    <a:pt x="1684" y="872"/>
                    <a:pt x="1684" y="877"/>
                  </a:cubicBezTo>
                  <a:cubicBezTo>
                    <a:pt x="1684" y="882"/>
                    <a:pt x="1684" y="887"/>
                    <a:pt x="1682" y="887"/>
                  </a:cubicBezTo>
                  <a:cubicBezTo>
                    <a:pt x="1682" y="869"/>
                    <a:pt x="1680" y="856"/>
                    <a:pt x="1679" y="850"/>
                  </a:cubicBezTo>
                  <a:cubicBezTo>
                    <a:pt x="1679" y="864"/>
                    <a:pt x="1680" y="860"/>
                    <a:pt x="1681" y="870"/>
                  </a:cubicBezTo>
                  <a:cubicBezTo>
                    <a:pt x="1679" y="868"/>
                    <a:pt x="1681" y="885"/>
                    <a:pt x="1679" y="882"/>
                  </a:cubicBezTo>
                  <a:cubicBezTo>
                    <a:pt x="1679" y="875"/>
                    <a:pt x="1678" y="876"/>
                    <a:pt x="1678" y="872"/>
                  </a:cubicBezTo>
                  <a:cubicBezTo>
                    <a:pt x="1679" y="872"/>
                    <a:pt x="1679" y="869"/>
                    <a:pt x="1678" y="865"/>
                  </a:cubicBezTo>
                  <a:cubicBezTo>
                    <a:pt x="1679" y="868"/>
                    <a:pt x="1679" y="868"/>
                    <a:pt x="1679" y="860"/>
                  </a:cubicBezTo>
                  <a:cubicBezTo>
                    <a:pt x="1677" y="856"/>
                    <a:pt x="1676" y="845"/>
                    <a:pt x="1674" y="838"/>
                  </a:cubicBezTo>
                  <a:cubicBezTo>
                    <a:pt x="1673" y="822"/>
                    <a:pt x="1672" y="818"/>
                    <a:pt x="1672" y="809"/>
                  </a:cubicBezTo>
                  <a:cubicBezTo>
                    <a:pt x="1671" y="807"/>
                    <a:pt x="1670" y="806"/>
                    <a:pt x="1669" y="807"/>
                  </a:cubicBezTo>
                  <a:cubicBezTo>
                    <a:pt x="1669" y="798"/>
                    <a:pt x="1666" y="792"/>
                    <a:pt x="1666" y="787"/>
                  </a:cubicBezTo>
                  <a:cubicBezTo>
                    <a:pt x="1667" y="787"/>
                    <a:pt x="1667" y="786"/>
                    <a:pt x="1668" y="789"/>
                  </a:cubicBezTo>
                  <a:cubicBezTo>
                    <a:pt x="1668" y="794"/>
                    <a:pt x="1668" y="793"/>
                    <a:pt x="1668" y="797"/>
                  </a:cubicBezTo>
                  <a:cubicBezTo>
                    <a:pt x="1671" y="803"/>
                    <a:pt x="1674" y="806"/>
                    <a:pt x="1676" y="814"/>
                  </a:cubicBezTo>
                  <a:cubicBezTo>
                    <a:pt x="1678" y="826"/>
                    <a:pt x="1677" y="821"/>
                    <a:pt x="1676" y="815"/>
                  </a:cubicBezTo>
                  <a:cubicBezTo>
                    <a:pt x="1675" y="808"/>
                    <a:pt x="1673" y="798"/>
                    <a:pt x="1674" y="800"/>
                  </a:cubicBezTo>
                  <a:cubicBezTo>
                    <a:pt x="1673" y="798"/>
                    <a:pt x="1671" y="788"/>
                    <a:pt x="1670" y="784"/>
                  </a:cubicBezTo>
                  <a:cubicBezTo>
                    <a:pt x="1670" y="783"/>
                    <a:pt x="1670" y="781"/>
                    <a:pt x="1670" y="779"/>
                  </a:cubicBezTo>
                  <a:cubicBezTo>
                    <a:pt x="1671" y="784"/>
                    <a:pt x="1672" y="792"/>
                    <a:pt x="1673" y="793"/>
                  </a:cubicBezTo>
                  <a:cubicBezTo>
                    <a:pt x="1672" y="787"/>
                    <a:pt x="1671" y="781"/>
                    <a:pt x="1670" y="775"/>
                  </a:cubicBezTo>
                  <a:cubicBezTo>
                    <a:pt x="1669" y="774"/>
                    <a:pt x="1669" y="774"/>
                    <a:pt x="1668" y="777"/>
                  </a:cubicBezTo>
                  <a:cubicBezTo>
                    <a:pt x="1669" y="787"/>
                    <a:pt x="1671" y="791"/>
                    <a:pt x="1671" y="798"/>
                  </a:cubicBezTo>
                  <a:cubicBezTo>
                    <a:pt x="1670" y="797"/>
                    <a:pt x="1670" y="796"/>
                    <a:pt x="1669" y="793"/>
                  </a:cubicBezTo>
                  <a:cubicBezTo>
                    <a:pt x="1670" y="787"/>
                    <a:pt x="1666" y="777"/>
                    <a:pt x="1665" y="768"/>
                  </a:cubicBezTo>
                  <a:cubicBezTo>
                    <a:pt x="1664" y="768"/>
                    <a:pt x="1663" y="760"/>
                    <a:pt x="1661" y="753"/>
                  </a:cubicBezTo>
                  <a:cubicBezTo>
                    <a:pt x="1660" y="745"/>
                    <a:pt x="1658" y="737"/>
                    <a:pt x="1657" y="735"/>
                  </a:cubicBezTo>
                  <a:cubicBezTo>
                    <a:pt x="1656" y="728"/>
                    <a:pt x="1658" y="731"/>
                    <a:pt x="1660" y="732"/>
                  </a:cubicBezTo>
                  <a:cubicBezTo>
                    <a:pt x="1657" y="720"/>
                    <a:pt x="1655" y="726"/>
                    <a:pt x="1652" y="719"/>
                  </a:cubicBezTo>
                  <a:cubicBezTo>
                    <a:pt x="1654" y="719"/>
                    <a:pt x="1649" y="701"/>
                    <a:pt x="1652" y="710"/>
                  </a:cubicBezTo>
                  <a:cubicBezTo>
                    <a:pt x="1648" y="697"/>
                    <a:pt x="1647" y="693"/>
                    <a:pt x="1642" y="682"/>
                  </a:cubicBezTo>
                  <a:cubicBezTo>
                    <a:pt x="1641" y="675"/>
                    <a:pt x="1647" y="696"/>
                    <a:pt x="1644" y="683"/>
                  </a:cubicBezTo>
                  <a:cubicBezTo>
                    <a:pt x="1643" y="684"/>
                    <a:pt x="1640" y="669"/>
                    <a:pt x="1641" y="670"/>
                  </a:cubicBezTo>
                  <a:cubicBezTo>
                    <a:pt x="1645" y="682"/>
                    <a:pt x="1646" y="680"/>
                    <a:pt x="1650" y="691"/>
                  </a:cubicBezTo>
                  <a:cubicBezTo>
                    <a:pt x="1648" y="683"/>
                    <a:pt x="1647" y="678"/>
                    <a:pt x="1645" y="675"/>
                  </a:cubicBezTo>
                  <a:cubicBezTo>
                    <a:pt x="1644" y="671"/>
                    <a:pt x="1643" y="667"/>
                    <a:pt x="1641" y="661"/>
                  </a:cubicBezTo>
                  <a:cubicBezTo>
                    <a:pt x="1641" y="659"/>
                    <a:pt x="1643" y="663"/>
                    <a:pt x="1643" y="662"/>
                  </a:cubicBezTo>
                  <a:cubicBezTo>
                    <a:pt x="1638" y="646"/>
                    <a:pt x="1634" y="638"/>
                    <a:pt x="1631" y="626"/>
                  </a:cubicBezTo>
                  <a:cubicBezTo>
                    <a:pt x="1632" y="628"/>
                    <a:pt x="1634" y="633"/>
                    <a:pt x="1636" y="640"/>
                  </a:cubicBezTo>
                  <a:cubicBezTo>
                    <a:pt x="1639" y="646"/>
                    <a:pt x="1641" y="654"/>
                    <a:pt x="1643" y="658"/>
                  </a:cubicBezTo>
                  <a:cubicBezTo>
                    <a:pt x="1644" y="654"/>
                    <a:pt x="1640" y="643"/>
                    <a:pt x="1644" y="647"/>
                  </a:cubicBezTo>
                  <a:cubicBezTo>
                    <a:pt x="1640" y="635"/>
                    <a:pt x="1635" y="623"/>
                    <a:pt x="1631" y="611"/>
                  </a:cubicBezTo>
                  <a:cubicBezTo>
                    <a:pt x="1631" y="615"/>
                    <a:pt x="1626" y="603"/>
                    <a:pt x="1629" y="613"/>
                  </a:cubicBezTo>
                  <a:cubicBezTo>
                    <a:pt x="1630" y="613"/>
                    <a:pt x="1634" y="622"/>
                    <a:pt x="1633" y="622"/>
                  </a:cubicBezTo>
                  <a:cubicBezTo>
                    <a:pt x="1633" y="622"/>
                    <a:pt x="1626" y="608"/>
                    <a:pt x="1625" y="603"/>
                  </a:cubicBezTo>
                  <a:cubicBezTo>
                    <a:pt x="1627" y="601"/>
                    <a:pt x="1627" y="601"/>
                    <a:pt x="1627" y="601"/>
                  </a:cubicBezTo>
                  <a:cubicBezTo>
                    <a:pt x="1622" y="588"/>
                    <a:pt x="1619" y="585"/>
                    <a:pt x="1616" y="580"/>
                  </a:cubicBezTo>
                  <a:cubicBezTo>
                    <a:pt x="1618" y="587"/>
                    <a:pt x="1624" y="595"/>
                    <a:pt x="1624" y="600"/>
                  </a:cubicBezTo>
                  <a:cubicBezTo>
                    <a:pt x="1622" y="596"/>
                    <a:pt x="1621" y="593"/>
                    <a:pt x="1620" y="590"/>
                  </a:cubicBezTo>
                  <a:cubicBezTo>
                    <a:pt x="1617" y="588"/>
                    <a:pt x="1622" y="599"/>
                    <a:pt x="1626" y="609"/>
                  </a:cubicBezTo>
                  <a:cubicBezTo>
                    <a:pt x="1631" y="620"/>
                    <a:pt x="1635" y="630"/>
                    <a:pt x="1635" y="626"/>
                  </a:cubicBezTo>
                  <a:cubicBezTo>
                    <a:pt x="1636" y="633"/>
                    <a:pt x="1640" y="639"/>
                    <a:pt x="1640" y="643"/>
                  </a:cubicBezTo>
                  <a:cubicBezTo>
                    <a:pt x="1639" y="644"/>
                    <a:pt x="1630" y="617"/>
                    <a:pt x="1635" y="635"/>
                  </a:cubicBezTo>
                  <a:cubicBezTo>
                    <a:pt x="1630" y="621"/>
                    <a:pt x="1628" y="618"/>
                    <a:pt x="1626" y="615"/>
                  </a:cubicBezTo>
                  <a:cubicBezTo>
                    <a:pt x="1624" y="613"/>
                    <a:pt x="1622" y="610"/>
                    <a:pt x="1618" y="598"/>
                  </a:cubicBezTo>
                  <a:cubicBezTo>
                    <a:pt x="1619" y="608"/>
                    <a:pt x="1612" y="587"/>
                    <a:pt x="1602" y="569"/>
                  </a:cubicBezTo>
                  <a:cubicBezTo>
                    <a:pt x="1600" y="568"/>
                    <a:pt x="1610" y="584"/>
                    <a:pt x="1608" y="586"/>
                  </a:cubicBezTo>
                  <a:cubicBezTo>
                    <a:pt x="1602" y="570"/>
                    <a:pt x="1599" y="567"/>
                    <a:pt x="1595" y="558"/>
                  </a:cubicBezTo>
                  <a:cubicBezTo>
                    <a:pt x="1595" y="563"/>
                    <a:pt x="1605" y="579"/>
                    <a:pt x="1606" y="585"/>
                  </a:cubicBezTo>
                  <a:cubicBezTo>
                    <a:pt x="1605" y="587"/>
                    <a:pt x="1603" y="582"/>
                    <a:pt x="1601" y="575"/>
                  </a:cubicBezTo>
                  <a:cubicBezTo>
                    <a:pt x="1598" y="569"/>
                    <a:pt x="1594" y="561"/>
                    <a:pt x="1592" y="558"/>
                  </a:cubicBezTo>
                  <a:cubicBezTo>
                    <a:pt x="1588" y="549"/>
                    <a:pt x="1597" y="558"/>
                    <a:pt x="1588" y="542"/>
                  </a:cubicBezTo>
                  <a:cubicBezTo>
                    <a:pt x="1586" y="541"/>
                    <a:pt x="1590" y="550"/>
                    <a:pt x="1589" y="551"/>
                  </a:cubicBezTo>
                  <a:cubicBezTo>
                    <a:pt x="1584" y="540"/>
                    <a:pt x="1581" y="536"/>
                    <a:pt x="1579" y="532"/>
                  </a:cubicBezTo>
                  <a:cubicBezTo>
                    <a:pt x="1576" y="528"/>
                    <a:pt x="1574" y="524"/>
                    <a:pt x="1567" y="513"/>
                  </a:cubicBezTo>
                  <a:cubicBezTo>
                    <a:pt x="1568" y="512"/>
                    <a:pt x="1566" y="508"/>
                    <a:pt x="1567" y="508"/>
                  </a:cubicBezTo>
                  <a:cubicBezTo>
                    <a:pt x="1569" y="511"/>
                    <a:pt x="1571" y="513"/>
                    <a:pt x="1573" y="516"/>
                  </a:cubicBezTo>
                  <a:cubicBezTo>
                    <a:pt x="1576" y="522"/>
                    <a:pt x="1580" y="533"/>
                    <a:pt x="1585" y="541"/>
                  </a:cubicBezTo>
                  <a:cubicBezTo>
                    <a:pt x="1581" y="530"/>
                    <a:pt x="1584" y="533"/>
                    <a:pt x="1582" y="528"/>
                  </a:cubicBezTo>
                  <a:cubicBezTo>
                    <a:pt x="1581" y="530"/>
                    <a:pt x="1572" y="512"/>
                    <a:pt x="1569" y="504"/>
                  </a:cubicBezTo>
                  <a:cubicBezTo>
                    <a:pt x="1567" y="503"/>
                    <a:pt x="1563" y="497"/>
                    <a:pt x="1557" y="488"/>
                  </a:cubicBezTo>
                  <a:cubicBezTo>
                    <a:pt x="1556" y="489"/>
                    <a:pt x="1561" y="496"/>
                    <a:pt x="1559" y="497"/>
                  </a:cubicBezTo>
                  <a:cubicBezTo>
                    <a:pt x="1557" y="493"/>
                    <a:pt x="1551" y="484"/>
                    <a:pt x="1545" y="476"/>
                  </a:cubicBezTo>
                  <a:cubicBezTo>
                    <a:pt x="1540" y="468"/>
                    <a:pt x="1535" y="460"/>
                    <a:pt x="1535" y="459"/>
                  </a:cubicBezTo>
                  <a:cubicBezTo>
                    <a:pt x="1540" y="466"/>
                    <a:pt x="1543" y="468"/>
                    <a:pt x="1543" y="466"/>
                  </a:cubicBezTo>
                  <a:cubicBezTo>
                    <a:pt x="1543" y="464"/>
                    <a:pt x="1542" y="459"/>
                    <a:pt x="1538" y="453"/>
                  </a:cubicBezTo>
                  <a:cubicBezTo>
                    <a:pt x="1543" y="464"/>
                    <a:pt x="1529" y="443"/>
                    <a:pt x="1534" y="454"/>
                  </a:cubicBezTo>
                  <a:cubicBezTo>
                    <a:pt x="1535" y="453"/>
                    <a:pt x="1537" y="455"/>
                    <a:pt x="1539" y="458"/>
                  </a:cubicBezTo>
                  <a:cubicBezTo>
                    <a:pt x="1540" y="467"/>
                    <a:pt x="1530" y="449"/>
                    <a:pt x="1533" y="457"/>
                  </a:cubicBezTo>
                  <a:cubicBezTo>
                    <a:pt x="1525" y="446"/>
                    <a:pt x="1517" y="435"/>
                    <a:pt x="1509" y="424"/>
                  </a:cubicBezTo>
                  <a:cubicBezTo>
                    <a:pt x="1515" y="429"/>
                    <a:pt x="1506" y="419"/>
                    <a:pt x="1508" y="419"/>
                  </a:cubicBezTo>
                  <a:cubicBezTo>
                    <a:pt x="1511" y="422"/>
                    <a:pt x="1514" y="426"/>
                    <a:pt x="1516" y="430"/>
                  </a:cubicBezTo>
                  <a:cubicBezTo>
                    <a:pt x="1518" y="428"/>
                    <a:pt x="1511" y="419"/>
                    <a:pt x="1509" y="417"/>
                  </a:cubicBezTo>
                  <a:cubicBezTo>
                    <a:pt x="1509" y="415"/>
                    <a:pt x="1515" y="423"/>
                    <a:pt x="1518" y="425"/>
                  </a:cubicBezTo>
                  <a:cubicBezTo>
                    <a:pt x="1512" y="418"/>
                    <a:pt x="1513" y="418"/>
                    <a:pt x="1508" y="411"/>
                  </a:cubicBezTo>
                  <a:cubicBezTo>
                    <a:pt x="1510" y="417"/>
                    <a:pt x="1503" y="409"/>
                    <a:pt x="1498" y="405"/>
                  </a:cubicBezTo>
                  <a:cubicBezTo>
                    <a:pt x="1501" y="409"/>
                    <a:pt x="1506" y="414"/>
                    <a:pt x="1506" y="416"/>
                  </a:cubicBezTo>
                  <a:cubicBezTo>
                    <a:pt x="1500" y="411"/>
                    <a:pt x="1494" y="402"/>
                    <a:pt x="1494" y="399"/>
                  </a:cubicBezTo>
                  <a:cubicBezTo>
                    <a:pt x="1490" y="399"/>
                    <a:pt x="1477" y="384"/>
                    <a:pt x="1463" y="369"/>
                  </a:cubicBezTo>
                  <a:cubicBezTo>
                    <a:pt x="1468" y="371"/>
                    <a:pt x="1458" y="361"/>
                    <a:pt x="1457" y="359"/>
                  </a:cubicBezTo>
                  <a:cubicBezTo>
                    <a:pt x="1460" y="361"/>
                    <a:pt x="1466" y="366"/>
                    <a:pt x="1471" y="373"/>
                  </a:cubicBezTo>
                  <a:cubicBezTo>
                    <a:pt x="1477" y="379"/>
                    <a:pt x="1482" y="387"/>
                    <a:pt x="1487" y="391"/>
                  </a:cubicBezTo>
                  <a:cubicBezTo>
                    <a:pt x="1484" y="387"/>
                    <a:pt x="1485" y="387"/>
                    <a:pt x="1490" y="392"/>
                  </a:cubicBezTo>
                  <a:cubicBezTo>
                    <a:pt x="1491" y="390"/>
                    <a:pt x="1476" y="373"/>
                    <a:pt x="1487" y="382"/>
                  </a:cubicBezTo>
                  <a:cubicBezTo>
                    <a:pt x="1482" y="376"/>
                    <a:pt x="1478" y="372"/>
                    <a:pt x="1476" y="368"/>
                  </a:cubicBezTo>
                  <a:cubicBezTo>
                    <a:pt x="1476" y="370"/>
                    <a:pt x="1475" y="370"/>
                    <a:pt x="1473" y="368"/>
                  </a:cubicBezTo>
                  <a:cubicBezTo>
                    <a:pt x="1479" y="375"/>
                    <a:pt x="1478" y="373"/>
                    <a:pt x="1482" y="379"/>
                  </a:cubicBezTo>
                  <a:cubicBezTo>
                    <a:pt x="1474" y="372"/>
                    <a:pt x="1487" y="390"/>
                    <a:pt x="1480" y="383"/>
                  </a:cubicBezTo>
                  <a:cubicBezTo>
                    <a:pt x="1480" y="377"/>
                    <a:pt x="1471" y="375"/>
                    <a:pt x="1465" y="364"/>
                  </a:cubicBezTo>
                  <a:cubicBezTo>
                    <a:pt x="1474" y="375"/>
                    <a:pt x="1463" y="359"/>
                    <a:pt x="1470" y="366"/>
                  </a:cubicBezTo>
                  <a:cubicBezTo>
                    <a:pt x="1466" y="362"/>
                    <a:pt x="1463" y="358"/>
                    <a:pt x="1459" y="354"/>
                  </a:cubicBezTo>
                  <a:cubicBezTo>
                    <a:pt x="1457" y="354"/>
                    <a:pt x="1462" y="359"/>
                    <a:pt x="1458" y="355"/>
                  </a:cubicBezTo>
                  <a:cubicBezTo>
                    <a:pt x="1455" y="352"/>
                    <a:pt x="1452" y="349"/>
                    <a:pt x="1449" y="345"/>
                  </a:cubicBezTo>
                  <a:cubicBezTo>
                    <a:pt x="1449" y="344"/>
                    <a:pt x="1450" y="344"/>
                    <a:pt x="1447" y="341"/>
                  </a:cubicBezTo>
                  <a:cubicBezTo>
                    <a:pt x="1445" y="339"/>
                    <a:pt x="1443" y="339"/>
                    <a:pt x="1437" y="333"/>
                  </a:cubicBezTo>
                  <a:cubicBezTo>
                    <a:pt x="1437" y="332"/>
                    <a:pt x="1435" y="330"/>
                    <a:pt x="1435" y="329"/>
                  </a:cubicBezTo>
                  <a:cubicBezTo>
                    <a:pt x="1436" y="329"/>
                    <a:pt x="1443" y="337"/>
                    <a:pt x="1443" y="334"/>
                  </a:cubicBezTo>
                  <a:cubicBezTo>
                    <a:pt x="1437" y="331"/>
                    <a:pt x="1426" y="318"/>
                    <a:pt x="1430" y="324"/>
                  </a:cubicBezTo>
                  <a:cubicBezTo>
                    <a:pt x="1425" y="318"/>
                    <a:pt x="1421" y="316"/>
                    <a:pt x="1422" y="319"/>
                  </a:cubicBezTo>
                  <a:cubicBezTo>
                    <a:pt x="1413" y="311"/>
                    <a:pt x="1411" y="310"/>
                    <a:pt x="1407" y="305"/>
                  </a:cubicBezTo>
                  <a:cubicBezTo>
                    <a:pt x="1406" y="306"/>
                    <a:pt x="1405" y="305"/>
                    <a:pt x="1401" y="303"/>
                  </a:cubicBezTo>
                  <a:cubicBezTo>
                    <a:pt x="1398" y="300"/>
                    <a:pt x="1396" y="297"/>
                    <a:pt x="1396" y="297"/>
                  </a:cubicBezTo>
                  <a:cubicBezTo>
                    <a:pt x="1404" y="305"/>
                    <a:pt x="1404" y="300"/>
                    <a:pt x="1414" y="312"/>
                  </a:cubicBezTo>
                  <a:cubicBezTo>
                    <a:pt x="1414" y="310"/>
                    <a:pt x="1409" y="306"/>
                    <a:pt x="1404" y="301"/>
                  </a:cubicBezTo>
                  <a:cubicBezTo>
                    <a:pt x="1400" y="297"/>
                    <a:pt x="1395" y="293"/>
                    <a:pt x="1394" y="293"/>
                  </a:cubicBezTo>
                  <a:cubicBezTo>
                    <a:pt x="1395" y="293"/>
                    <a:pt x="1384" y="285"/>
                    <a:pt x="1384" y="283"/>
                  </a:cubicBezTo>
                  <a:cubicBezTo>
                    <a:pt x="1390" y="287"/>
                    <a:pt x="1389" y="288"/>
                    <a:pt x="1397" y="294"/>
                  </a:cubicBezTo>
                  <a:cubicBezTo>
                    <a:pt x="1399" y="294"/>
                    <a:pt x="1402" y="297"/>
                    <a:pt x="1410" y="305"/>
                  </a:cubicBezTo>
                  <a:cubicBezTo>
                    <a:pt x="1411" y="304"/>
                    <a:pt x="1415" y="304"/>
                    <a:pt x="1408" y="297"/>
                  </a:cubicBezTo>
                  <a:cubicBezTo>
                    <a:pt x="1406" y="297"/>
                    <a:pt x="1407" y="301"/>
                    <a:pt x="1395" y="290"/>
                  </a:cubicBezTo>
                  <a:cubicBezTo>
                    <a:pt x="1395" y="289"/>
                    <a:pt x="1387" y="279"/>
                    <a:pt x="1398" y="288"/>
                  </a:cubicBezTo>
                  <a:cubicBezTo>
                    <a:pt x="1397" y="285"/>
                    <a:pt x="1391" y="282"/>
                    <a:pt x="1396" y="283"/>
                  </a:cubicBezTo>
                  <a:cubicBezTo>
                    <a:pt x="1387" y="276"/>
                    <a:pt x="1392" y="282"/>
                    <a:pt x="1382" y="273"/>
                  </a:cubicBezTo>
                  <a:cubicBezTo>
                    <a:pt x="1385" y="274"/>
                    <a:pt x="1389" y="277"/>
                    <a:pt x="1393" y="279"/>
                  </a:cubicBezTo>
                  <a:cubicBezTo>
                    <a:pt x="1388" y="274"/>
                    <a:pt x="1375" y="266"/>
                    <a:pt x="1374" y="264"/>
                  </a:cubicBezTo>
                  <a:cubicBezTo>
                    <a:pt x="1379" y="266"/>
                    <a:pt x="1386" y="270"/>
                    <a:pt x="1380" y="264"/>
                  </a:cubicBezTo>
                  <a:cubicBezTo>
                    <a:pt x="1390" y="272"/>
                    <a:pt x="1392" y="272"/>
                    <a:pt x="1393" y="272"/>
                  </a:cubicBezTo>
                  <a:cubicBezTo>
                    <a:pt x="1395" y="272"/>
                    <a:pt x="1396" y="271"/>
                    <a:pt x="1402" y="277"/>
                  </a:cubicBezTo>
                  <a:cubicBezTo>
                    <a:pt x="1397" y="273"/>
                    <a:pt x="1391" y="267"/>
                    <a:pt x="1392" y="266"/>
                  </a:cubicBezTo>
                  <a:cubicBezTo>
                    <a:pt x="1402" y="274"/>
                    <a:pt x="1407" y="280"/>
                    <a:pt x="1413" y="286"/>
                  </a:cubicBezTo>
                  <a:cubicBezTo>
                    <a:pt x="1401" y="277"/>
                    <a:pt x="1407" y="284"/>
                    <a:pt x="1412" y="290"/>
                  </a:cubicBezTo>
                  <a:cubicBezTo>
                    <a:pt x="1401" y="281"/>
                    <a:pt x="1391" y="274"/>
                    <a:pt x="1383" y="269"/>
                  </a:cubicBezTo>
                  <a:cubicBezTo>
                    <a:pt x="1394" y="280"/>
                    <a:pt x="1401" y="286"/>
                    <a:pt x="1406" y="292"/>
                  </a:cubicBezTo>
                  <a:cubicBezTo>
                    <a:pt x="1403" y="290"/>
                    <a:pt x="1400" y="287"/>
                    <a:pt x="1401" y="289"/>
                  </a:cubicBezTo>
                  <a:cubicBezTo>
                    <a:pt x="1407" y="295"/>
                    <a:pt x="1409" y="297"/>
                    <a:pt x="1411" y="299"/>
                  </a:cubicBezTo>
                  <a:cubicBezTo>
                    <a:pt x="1414" y="301"/>
                    <a:pt x="1416" y="303"/>
                    <a:pt x="1423" y="311"/>
                  </a:cubicBezTo>
                  <a:cubicBezTo>
                    <a:pt x="1420" y="308"/>
                    <a:pt x="1418" y="308"/>
                    <a:pt x="1418" y="309"/>
                  </a:cubicBezTo>
                  <a:cubicBezTo>
                    <a:pt x="1421" y="312"/>
                    <a:pt x="1424" y="316"/>
                    <a:pt x="1430" y="322"/>
                  </a:cubicBezTo>
                  <a:cubicBezTo>
                    <a:pt x="1429" y="318"/>
                    <a:pt x="1435" y="325"/>
                    <a:pt x="1436" y="324"/>
                  </a:cubicBezTo>
                  <a:cubicBezTo>
                    <a:pt x="1433" y="320"/>
                    <a:pt x="1428" y="316"/>
                    <a:pt x="1426" y="313"/>
                  </a:cubicBezTo>
                  <a:cubicBezTo>
                    <a:pt x="1431" y="315"/>
                    <a:pt x="1443" y="328"/>
                    <a:pt x="1446" y="331"/>
                  </a:cubicBezTo>
                  <a:cubicBezTo>
                    <a:pt x="1444" y="328"/>
                    <a:pt x="1445" y="328"/>
                    <a:pt x="1449" y="333"/>
                  </a:cubicBezTo>
                  <a:cubicBezTo>
                    <a:pt x="1447" y="329"/>
                    <a:pt x="1445" y="325"/>
                    <a:pt x="1442" y="321"/>
                  </a:cubicBezTo>
                  <a:cubicBezTo>
                    <a:pt x="1437" y="317"/>
                    <a:pt x="1445" y="326"/>
                    <a:pt x="1440" y="321"/>
                  </a:cubicBezTo>
                  <a:cubicBezTo>
                    <a:pt x="1429" y="310"/>
                    <a:pt x="1436" y="314"/>
                    <a:pt x="1433" y="311"/>
                  </a:cubicBezTo>
                  <a:cubicBezTo>
                    <a:pt x="1432" y="311"/>
                    <a:pt x="1425" y="307"/>
                    <a:pt x="1420" y="304"/>
                  </a:cubicBezTo>
                  <a:cubicBezTo>
                    <a:pt x="1415" y="300"/>
                    <a:pt x="1411" y="297"/>
                    <a:pt x="1417" y="300"/>
                  </a:cubicBezTo>
                  <a:cubicBezTo>
                    <a:pt x="1411" y="294"/>
                    <a:pt x="1411" y="296"/>
                    <a:pt x="1404" y="289"/>
                  </a:cubicBezTo>
                  <a:cubicBezTo>
                    <a:pt x="1405" y="288"/>
                    <a:pt x="1404" y="286"/>
                    <a:pt x="1401" y="284"/>
                  </a:cubicBezTo>
                  <a:cubicBezTo>
                    <a:pt x="1416" y="297"/>
                    <a:pt x="1416" y="295"/>
                    <a:pt x="1420" y="297"/>
                  </a:cubicBezTo>
                  <a:cubicBezTo>
                    <a:pt x="1424" y="301"/>
                    <a:pt x="1422" y="300"/>
                    <a:pt x="1428" y="305"/>
                  </a:cubicBezTo>
                  <a:cubicBezTo>
                    <a:pt x="1429" y="305"/>
                    <a:pt x="1433" y="308"/>
                    <a:pt x="1437" y="312"/>
                  </a:cubicBezTo>
                  <a:cubicBezTo>
                    <a:pt x="1441" y="316"/>
                    <a:pt x="1445" y="320"/>
                    <a:pt x="1446" y="320"/>
                  </a:cubicBezTo>
                  <a:cubicBezTo>
                    <a:pt x="1445" y="320"/>
                    <a:pt x="1439" y="313"/>
                    <a:pt x="1435" y="309"/>
                  </a:cubicBezTo>
                  <a:cubicBezTo>
                    <a:pt x="1431" y="305"/>
                    <a:pt x="1429" y="302"/>
                    <a:pt x="1439" y="310"/>
                  </a:cubicBezTo>
                  <a:cubicBezTo>
                    <a:pt x="1435" y="306"/>
                    <a:pt x="1430" y="302"/>
                    <a:pt x="1426" y="298"/>
                  </a:cubicBezTo>
                  <a:cubicBezTo>
                    <a:pt x="1422" y="296"/>
                    <a:pt x="1425" y="301"/>
                    <a:pt x="1415" y="292"/>
                  </a:cubicBezTo>
                  <a:cubicBezTo>
                    <a:pt x="1416" y="290"/>
                    <a:pt x="1416" y="288"/>
                    <a:pt x="1414" y="283"/>
                  </a:cubicBezTo>
                  <a:cubicBezTo>
                    <a:pt x="1418" y="287"/>
                    <a:pt x="1422" y="291"/>
                    <a:pt x="1427" y="295"/>
                  </a:cubicBezTo>
                  <a:cubicBezTo>
                    <a:pt x="1426" y="295"/>
                    <a:pt x="1422" y="292"/>
                    <a:pt x="1421" y="292"/>
                  </a:cubicBezTo>
                  <a:cubicBezTo>
                    <a:pt x="1426" y="296"/>
                    <a:pt x="1429" y="302"/>
                    <a:pt x="1431" y="302"/>
                  </a:cubicBezTo>
                  <a:cubicBezTo>
                    <a:pt x="1429" y="295"/>
                    <a:pt x="1419" y="288"/>
                    <a:pt x="1411" y="279"/>
                  </a:cubicBezTo>
                  <a:cubicBezTo>
                    <a:pt x="1411" y="277"/>
                    <a:pt x="1419" y="285"/>
                    <a:pt x="1419" y="285"/>
                  </a:cubicBezTo>
                  <a:cubicBezTo>
                    <a:pt x="1408" y="276"/>
                    <a:pt x="1416" y="281"/>
                    <a:pt x="1406" y="272"/>
                  </a:cubicBezTo>
                  <a:cubicBezTo>
                    <a:pt x="1398" y="269"/>
                    <a:pt x="1382" y="258"/>
                    <a:pt x="1362" y="242"/>
                  </a:cubicBezTo>
                  <a:cubicBezTo>
                    <a:pt x="1367" y="245"/>
                    <a:pt x="1360" y="239"/>
                    <a:pt x="1362" y="238"/>
                  </a:cubicBezTo>
                  <a:cubicBezTo>
                    <a:pt x="1371" y="245"/>
                    <a:pt x="1386" y="257"/>
                    <a:pt x="1387" y="258"/>
                  </a:cubicBezTo>
                  <a:cubicBezTo>
                    <a:pt x="1386" y="256"/>
                    <a:pt x="1384" y="255"/>
                    <a:pt x="1382" y="251"/>
                  </a:cubicBezTo>
                  <a:cubicBezTo>
                    <a:pt x="1386" y="255"/>
                    <a:pt x="1396" y="263"/>
                    <a:pt x="1398" y="264"/>
                  </a:cubicBezTo>
                  <a:cubicBezTo>
                    <a:pt x="1396" y="262"/>
                    <a:pt x="1395" y="261"/>
                    <a:pt x="1396" y="260"/>
                  </a:cubicBezTo>
                  <a:cubicBezTo>
                    <a:pt x="1386" y="252"/>
                    <a:pt x="1382" y="250"/>
                    <a:pt x="1377" y="247"/>
                  </a:cubicBezTo>
                  <a:cubicBezTo>
                    <a:pt x="1372" y="245"/>
                    <a:pt x="1368" y="242"/>
                    <a:pt x="1356" y="233"/>
                  </a:cubicBezTo>
                  <a:cubicBezTo>
                    <a:pt x="1358" y="237"/>
                    <a:pt x="1349" y="230"/>
                    <a:pt x="1356" y="239"/>
                  </a:cubicBezTo>
                  <a:cubicBezTo>
                    <a:pt x="1343" y="230"/>
                    <a:pt x="1324" y="217"/>
                    <a:pt x="1305" y="205"/>
                  </a:cubicBezTo>
                  <a:cubicBezTo>
                    <a:pt x="1286" y="193"/>
                    <a:pt x="1267" y="183"/>
                    <a:pt x="1253" y="177"/>
                  </a:cubicBezTo>
                  <a:cubicBezTo>
                    <a:pt x="1260" y="181"/>
                    <a:pt x="1269" y="185"/>
                    <a:pt x="1278" y="190"/>
                  </a:cubicBezTo>
                  <a:cubicBezTo>
                    <a:pt x="1286" y="195"/>
                    <a:pt x="1294" y="199"/>
                    <a:pt x="1298" y="203"/>
                  </a:cubicBezTo>
                  <a:cubicBezTo>
                    <a:pt x="1297" y="203"/>
                    <a:pt x="1292" y="200"/>
                    <a:pt x="1286" y="197"/>
                  </a:cubicBezTo>
                  <a:cubicBezTo>
                    <a:pt x="1280" y="193"/>
                    <a:pt x="1274" y="190"/>
                    <a:pt x="1271" y="188"/>
                  </a:cubicBezTo>
                  <a:cubicBezTo>
                    <a:pt x="1272" y="190"/>
                    <a:pt x="1266" y="187"/>
                    <a:pt x="1262" y="186"/>
                  </a:cubicBezTo>
                  <a:cubicBezTo>
                    <a:pt x="1250" y="179"/>
                    <a:pt x="1242" y="175"/>
                    <a:pt x="1235" y="173"/>
                  </a:cubicBezTo>
                  <a:cubicBezTo>
                    <a:pt x="1235" y="170"/>
                    <a:pt x="1235" y="170"/>
                    <a:pt x="1235" y="170"/>
                  </a:cubicBezTo>
                  <a:cubicBezTo>
                    <a:pt x="1219" y="162"/>
                    <a:pt x="1227" y="170"/>
                    <a:pt x="1223" y="169"/>
                  </a:cubicBezTo>
                  <a:cubicBezTo>
                    <a:pt x="1227" y="171"/>
                    <a:pt x="1239" y="177"/>
                    <a:pt x="1238" y="176"/>
                  </a:cubicBezTo>
                  <a:cubicBezTo>
                    <a:pt x="1234" y="174"/>
                    <a:pt x="1231" y="172"/>
                    <a:pt x="1229" y="170"/>
                  </a:cubicBezTo>
                  <a:cubicBezTo>
                    <a:pt x="1240" y="176"/>
                    <a:pt x="1248" y="180"/>
                    <a:pt x="1238" y="176"/>
                  </a:cubicBezTo>
                  <a:cubicBezTo>
                    <a:pt x="1240" y="177"/>
                    <a:pt x="1245" y="180"/>
                    <a:pt x="1251" y="183"/>
                  </a:cubicBezTo>
                  <a:cubicBezTo>
                    <a:pt x="1256" y="186"/>
                    <a:pt x="1261" y="189"/>
                    <a:pt x="1262" y="190"/>
                  </a:cubicBezTo>
                  <a:cubicBezTo>
                    <a:pt x="1253" y="186"/>
                    <a:pt x="1254" y="187"/>
                    <a:pt x="1244" y="183"/>
                  </a:cubicBezTo>
                  <a:cubicBezTo>
                    <a:pt x="1246" y="184"/>
                    <a:pt x="1257" y="189"/>
                    <a:pt x="1265" y="194"/>
                  </a:cubicBezTo>
                  <a:cubicBezTo>
                    <a:pt x="1272" y="198"/>
                    <a:pt x="1278" y="202"/>
                    <a:pt x="1269" y="198"/>
                  </a:cubicBezTo>
                  <a:cubicBezTo>
                    <a:pt x="1282" y="207"/>
                    <a:pt x="1305" y="218"/>
                    <a:pt x="1324" y="233"/>
                  </a:cubicBezTo>
                  <a:cubicBezTo>
                    <a:pt x="1316" y="228"/>
                    <a:pt x="1319" y="230"/>
                    <a:pt x="1324" y="234"/>
                  </a:cubicBezTo>
                  <a:cubicBezTo>
                    <a:pt x="1328" y="237"/>
                    <a:pt x="1334" y="241"/>
                    <a:pt x="1332" y="241"/>
                  </a:cubicBezTo>
                  <a:cubicBezTo>
                    <a:pt x="1328" y="237"/>
                    <a:pt x="1321" y="233"/>
                    <a:pt x="1318" y="232"/>
                  </a:cubicBezTo>
                  <a:cubicBezTo>
                    <a:pt x="1326" y="238"/>
                    <a:pt x="1342" y="248"/>
                    <a:pt x="1338" y="247"/>
                  </a:cubicBezTo>
                  <a:cubicBezTo>
                    <a:pt x="1345" y="252"/>
                    <a:pt x="1349" y="255"/>
                    <a:pt x="1352" y="256"/>
                  </a:cubicBezTo>
                  <a:cubicBezTo>
                    <a:pt x="1343" y="250"/>
                    <a:pt x="1348" y="252"/>
                    <a:pt x="1346" y="248"/>
                  </a:cubicBezTo>
                  <a:cubicBezTo>
                    <a:pt x="1354" y="253"/>
                    <a:pt x="1356" y="253"/>
                    <a:pt x="1358" y="254"/>
                  </a:cubicBezTo>
                  <a:cubicBezTo>
                    <a:pt x="1360" y="254"/>
                    <a:pt x="1363" y="254"/>
                    <a:pt x="1372" y="261"/>
                  </a:cubicBezTo>
                  <a:cubicBezTo>
                    <a:pt x="1376" y="267"/>
                    <a:pt x="1376" y="270"/>
                    <a:pt x="1376" y="272"/>
                  </a:cubicBezTo>
                  <a:cubicBezTo>
                    <a:pt x="1376" y="275"/>
                    <a:pt x="1376" y="277"/>
                    <a:pt x="1381" y="283"/>
                  </a:cubicBezTo>
                  <a:cubicBezTo>
                    <a:pt x="1372" y="276"/>
                    <a:pt x="1375" y="278"/>
                    <a:pt x="1365" y="271"/>
                  </a:cubicBezTo>
                  <a:cubicBezTo>
                    <a:pt x="1366" y="271"/>
                    <a:pt x="1369" y="273"/>
                    <a:pt x="1368" y="270"/>
                  </a:cubicBezTo>
                  <a:cubicBezTo>
                    <a:pt x="1358" y="263"/>
                    <a:pt x="1360" y="266"/>
                    <a:pt x="1351" y="260"/>
                  </a:cubicBezTo>
                  <a:cubicBezTo>
                    <a:pt x="1349" y="256"/>
                    <a:pt x="1366" y="269"/>
                    <a:pt x="1360" y="264"/>
                  </a:cubicBezTo>
                  <a:cubicBezTo>
                    <a:pt x="1342" y="251"/>
                    <a:pt x="1342" y="251"/>
                    <a:pt x="1342" y="251"/>
                  </a:cubicBezTo>
                  <a:cubicBezTo>
                    <a:pt x="1334" y="246"/>
                    <a:pt x="1327" y="241"/>
                    <a:pt x="1324" y="238"/>
                  </a:cubicBezTo>
                  <a:cubicBezTo>
                    <a:pt x="1327" y="240"/>
                    <a:pt x="1332" y="243"/>
                    <a:pt x="1332" y="243"/>
                  </a:cubicBezTo>
                  <a:cubicBezTo>
                    <a:pt x="1324" y="238"/>
                    <a:pt x="1325" y="237"/>
                    <a:pt x="1318" y="233"/>
                  </a:cubicBezTo>
                  <a:cubicBezTo>
                    <a:pt x="1319" y="235"/>
                    <a:pt x="1312" y="230"/>
                    <a:pt x="1304" y="225"/>
                  </a:cubicBezTo>
                  <a:cubicBezTo>
                    <a:pt x="1305" y="227"/>
                    <a:pt x="1301" y="226"/>
                    <a:pt x="1297" y="223"/>
                  </a:cubicBezTo>
                  <a:cubicBezTo>
                    <a:pt x="1292" y="221"/>
                    <a:pt x="1287" y="217"/>
                    <a:pt x="1286" y="216"/>
                  </a:cubicBezTo>
                  <a:cubicBezTo>
                    <a:pt x="1299" y="224"/>
                    <a:pt x="1293" y="216"/>
                    <a:pt x="1301" y="220"/>
                  </a:cubicBezTo>
                  <a:cubicBezTo>
                    <a:pt x="1288" y="211"/>
                    <a:pt x="1293" y="217"/>
                    <a:pt x="1292" y="218"/>
                  </a:cubicBezTo>
                  <a:cubicBezTo>
                    <a:pt x="1285" y="213"/>
                    <a:pt x="1284" y="213"/>
                    <a:pt x="1283" y="214"/>
                  </a:cubicBezTo>
                  <a:cubicBezTo>
                    <a:pt x="1283" y="214"/>
                    <a:pt x="1282" y="215"/>
                    <a:pt x="1275" y="210"/>
                  </a:cubicBezTo>
                  <a:cubicBezTo>
                    <a:pt x="1284" y="213"/>
                    <a:pt x="1269" y="204"/>
                    <a:pt x="1269" y="203"/>
                  </a:cubicBezTo>
                  <a:cubicBezTo>
                    <a:pt x="1277" y="208"/>
                    <a:pt x="1276" y="206"/>
                    <a:pt x="1283" y="211"/>
                  </a:cubicBezTo>
                  <a:cubicBezTo>
                    <a:pt x="1279" y="205"/>
                    <a:pt x="1292" y="216"/>
                    <a:pt x="1292" y="213"/>
                  </a:cubicBezTo>
                  <a:cubicBezTo>
                    <a:pt x="1286" y="209"/>
                    <a:pt x="1277" y="203"/>
                    <a:pt x="1267" y="198"/>
                  </a:cubicBezTo>
                  <a:cubicBezTo>
                    <a:pt x="1258" y="193"/>
                    <a:pt x="1248" y="188"/>
                    <a:pt x="1242" y="185"/>
                  </a:cubicBezTo>
                  <a:cubicBezTo>
                    <a:pt x="1241" y="185"/>
                    <a:pt x="1246" y="188"/>
                    <a:pt x="1248" y="190"/>
                  </a:cubicBezTo>
                  <a:cubicBezTo>
                    <a:pt x="1244" y="188"/>
                    <a:pt x="1239" y="185"/>
                    <a:pt x="1239" y="186"/>
                  </a:cubicBezTo>
                  <a:cubicBezTo>
                    <a:pt x="1246" y="189"/>
                    <a:pt x="1253" y="193"/>
                    <a:pt x="1260" y="197"/>
                  </a:cubicBezTo>
                  <a:cubicBezTo>
                    <a:pt x="1261" y="196"/>
                    <a:pt x="1256" y="193"/>
                    <a:pt x="1254" y="192"/>
                  </a:cubicBezTo>
                  <a:cubicBezTo>
                    <a:pt x="1258" y="193"/>
                    <a:pt x="1272" y="201"/>
                    <a:pt x="1272" y="202"/>
                  </a:cubicBezTo>
                  <a:cubicBezTo>
                    <a:pt x="1271" y="202"/>
                    <a:pt x="1266" y="200"/>
                    <a:pt x="1261" y="198"/>
                  </a:cubicBezTo>
                  <a:cubicBezTo>
                    <a:pt x="1257" y="196"/>
                    <a:pt x="1253" y="194"/>
                    <a:pt x="1254" y="195"/>
                  </a:cubicBezTo>
                  <a:cubicBezTo>
                    <a:pt x="1258" y="198"/>
                    <a:pt x="1265" y="201"/>
                    <a:pt x="1266" y="202"/>
                  </a:cubicBezTo>
                  <a:cubicBezTo>
                    <a:pt x="1254" y="195"/>
                    <a:pt x="1245" y="191"/>
                    <a:pt x="1238" y="189"/>
                  </a:cubicBezTo>
                  <a:cubicBezTo>
                    <a:pt x="1232" y="187"/>
                    <a:pt x="1228" y="186"/>
                    <a:pt x="1227" y="188"/>
                  </a:cubicBezTo>
                  <a:cubicBezTo>
                    <a:pt x="1221" y="182"/>
                    <a:pt x="1212" y="182"/>
                    <a:pt x="1200" y="176"/>
                  </a:cubicBezTo>
                  <a:cubicBezTo>
                    <a:pt x="1200" y="174"/>
                    <a:pt x="1195" y="172"/>
                    <a:pt x="1200" y="173"/>
                  </a:cubicBezTo>
                  <a:cubicBezTo>
                    <a:pt x="1207" y="176"/>
                    <a:pt x="1203" y="176"/>
                    <a:pt x="1209" y="179"/>
                  </a:cubicBezTo>
                  <a:cubicBezTo>
                    <a:pt x="1217" y="182"/>
                    <a:pt x="1209" y="177"/>
                    <a:pt x="1215" y="179"/>
                  </a:cubicBezTo>
                  <a:cubicBezTo>
                    <a:pt x="1216" y="180"/>
                    <a:pt x="1219" y="182"/>
                    <a:pt x="1224" y="185"/>
                  </a:cubicBezTo>
                  <a:cubicBezTo>
                    <a:pt x="1223" y="183"/>
                    <a:pt x="1227" y="185"/>
                    <a:pt x="1227" y="184"/>
                  </a:cubicBezTo>
                  <a:cubicBezTo>
                    <a:pt x="1212" y="177"/>
                    <a:pt x="1200" y="172"/>
                    <a:pt x="1187" y="168"/>
                  </a:cubicBezTo>
                  <a:cubicBezTo>
                    <a:pt x="1187" y="166"/>
                    <a:pt x="1187" y="166"/>
                    <a:pt x="1187" y="166"/>
                  </a:cubicBezTo>
                  <a:cubicBezTo>
                    <a:pt x="1171" y="159"/>
                    <a:pt x="1170" y="159"/>
                    <a:pt x="1169" y="159"/>
                  </a:cubicBezTo>
                  <a:cubicBezTo>
                    <a:pt x="1168" y="160"/>
                    <a:pt x="1168" y="161"/>
                    <a:pt x="1154" y="158"/>
                  </a:cubicBezTo>
                  <a:cubicBezTo>
                    <a:pt x="1148" y="153"/>
                    <a:pt x="1170" y="158"/>
                    <a:pt x="1146" y="149"/>
                  </a:cubicBezTo>
                  <a:cubicBezTo>
                    <a:pt x="1158" y="153"/>
                    <a:pt x="1161" y="153"/>
                    <a:pt x="1168" y="157"/>
                  </a:cubicBezTo>
                  <a:cubicBezTo>
                    <a:pt x="1171" y="156"/>
                    <a:pt x="1158" y="152"/>
                    <a:pt x="1152" y="150"/>
                  </a:cubicBezTo>
                  <a:cubicBezTo>
                    <a:pt x="1156" y="149"/>
                    <a:pt x="1147" y="147"/>
                    <a:pt x="1146" y="145"/>
                  </a:cubicBezTo>
                  <a:cubicBezTo>
                    <a:pt x="1156" y="147"/>
                    <a:pt x="1147" y="142"/>
                    <a:pt x="1138" y="137"/>
                  </a:cubicBezTo>
                  <a:cubicBezTo>
                    <a:pt x="1156" y="144"/>
                    <a:pt x="1168" y="148"/>
                    <a:pt x="1180" y="153"/>
                  </a:cubicBezTo>
                  <a:cubicBezTo>
                    <a:pt x="1191" y="158"/>
                    <a:pt x="1203" y="163"/>
                    <a:pt x="1220" y="171"/>
                  </a:cubicBezTo>
                  <a:cubicBezTo>
                    <a:pt x="1217" y="168"/>
                    <a:pt x="1220" y="169"/>
                    <a:pt x="1225" y="171"/>
                  </a:cubicBezTo>
                  <a:cubicBezTo>
                    <a:pt x="1229" y="174"/>
                    <a:pt x="1235" y="176"/>
                    <a:pt x="1235" y="176"/>
                  </a:cubicBezTo>
                  <a:cubicBezTo>
                    <a:pt x="1226" y="171"/>
                    <a:pt x="1218" y="167"/>
                    <a:pt x="1210" y="163"/>
                  </a:cubicBezTo>
                  <a:cubicBezTo>
                    <a:pt x="1210" y="164"/>
                    <a:pt x="1211" y="165"/>
                    <a:pt x="1214" y="167"/>
                  </a:cubicBezTo>
                  <a:cubicBezTo>
                    <a:pt x="1206" y="163"/>
                    <a:pt x="1200" y="161"/>
                    <a:pt x="1195" y="158"/>
                  </a:cubicBezTo>
                  <a:cubicBezTo>
                    <a:pt x="1200" y="160"/>
                    <a:pt x="1203" y="161"/>
                    <a:pt x="1204" y="161"/>
                  </a:cubicBezTo>
                  <a:cubicBezTo>
                    <a:pt x="1194" y="158"/>
                    <a:pt x="1188" y="147"/>
                    <a:pt x="1185" y="147"/>
                  </a:cubicBezTo>
                  <a:cubicBezTo>
                    <a:pt x="1185" y="147"/>
                    <a:pt x="1200" y="153"/>
                    <a:pt x="1197" y="151"/>
                  </a:cubicBezTo>
                  <a:cubicBezTo>
                    <a:pt x="1194" y="149"/>
                    <a:pt x="1183" y="145"/>
                    <a:pt x="1178" y="143"/>
                  </a:cubicBezTo>
                  <a:cubicBezTo>
                    <a:pt x="1185" y="147"/>
                    <a:pt x="1168" y="142"/>
                    <a:pt x="1185" y="151"/>
                  </a:cubicBezTo>
                  <a:cubicBezTo>
                    <a:pt x="1179" y="149"/>
                    <a:pt x="1166" y="142"/>
                    <a:pt x="1169" y="146"/>
                  </a:cubicBezTo>
                  <a:cubicBezTo>
                    <a:pt x="1175" y="148"/>
                    <a:pt x="1188" y="152"/>
                    <a:pt x="1189" y="154"/>
                  </a:cubicBezTo>
                  <a:cubicBezTo>
                    <a:pt x="1179" y="150"/>
                    <a:pt x="1165" y="145"/>
                    <a:pt x="1176" y="151"/>
                  </a:cubicBezTo>
                  <a:cubicBezTo>
                    <a:pt x="1166" y="146"/>
                    <a:pt x="1160" y="144"/>
                    <a:pt x="1153" y="142"/>
                  </a:cubicBezTo>
                  <a:cubicBezTo>
                    <a:pt x="1146" y="140"/>
                    <a:pt x="1139" y="137"/>
                    <a:pt x="1128" y="133"/>
                  </a:cubicBezTo>
                  <a:cubicBezTo>
                    <a:pt x="1131" y="133"/>
                    <a:pt x="1137" y="135"/>
                    <a:pt x="1142" y="136"/>
                  </a:cubicBezTo>
                  <a:cubicBezTo>
                    <a:pt x="1147" y="138"/>
                    <a:pt x="1151" y="139"/>
                    <a:pt x="1150" y="137"/>
                  </a:cubicBezTo>
                  <a:cubicBezTo>
                    <a:pt x="1136" y="132"/>
                    <a:pt x="1166" y="140"/>
                    <a:pt x="1143" y="131"/>
                  </a:cubicBezTo>
                  <a:cubicBezTo>
                    <a:pt x="1150" y="132"/>
                    <a:pt x="1165" y="139"/>
                    <a:pt x="1172" y="141"/>
                  </a:cubicBezTo>
                  <a:cubicBezTo>
                    <a:pt x="1161" y="136"/>
                    <a:pt x="1162" y="135"/>
                    <a:pt x="1158" y="133"/>
                  </a:cubicBezTo>
                  <a:cubicBezTo>
                    <a:pt x="1155" y="133"/>
                    <a:pt x="1149" y="130"/>
                    <a:pt x="1143" y="128"/>
                  </a:cubicBezTo>
                  <a:cubicBezTo>
                    <a:pt x="1137" y="125"/>
                    <a:pt x="1131" y="123"/>
                    <a:pt x="1129" y="124"/>
                  </a:cubicBezTo>
                  <a:cubicBezTo>
                    <a:pt x="1155" y="133"/>
                    <a:pt x="1110" y="119"/>
                    <a:pt x="1143" y="131"/>
                  </a:cubicBezTo>
                  <a:cubicBezTo>
                    <a:pt x="1137" y="130"/>
                    <a:pt x="1128" y="127"/>
                    <a:pt x="1131" y="130"/>
                  </a:cubicBezTo>
                  <a:cubicBezTo>
                    <a:pt x="1126" y="129"/>
                    <a:pt x="1122" y="127"/>
                    <a:pt x="1118" y="126"/>
                  </a:cubicBezTo>
                  <a:cubicBezTo>
                    <a:pt x="1123" y="130"/>
                    <a:pt x="1112" y="126"/>
                    <a:pt x="1109" y="126"/>
                  </a:cubicBezTo>
                  <a:cubicBezTo>
                    <a:pt x="1118" y="129"/>
                    <a:pt x="1112" y="128"/>
                    <a:pt x="1112" y="129"/>
                  </a:cubicBezTo>
                  <a:cubicBezTo>
                    <a:pt x="1124" y="132"/>
                    <a:pt x="1123" y="134"/>
                    <a:pt x="1126" y="136"/>
                  </a:cubicBezTo>
                  <a:cubicBezTo>
                    <a:pt x="1121" y="135"/>
                    <a:pt x="1114" y="132"/>
                    <a:pt x="1113" y="133"/>
                  </a:cubicBezTo>
                  <a:cubicBezTo>
                    <a:pt x="1117" y="134"/>
                    <a:pt x="1122" y="135"/>
                    <a:pt x="1123" y="136"/>
                  </a:cubicBezTo>
                  <a:cubicBezTo>
                    <a:pt x="1117" y="135"/>
                    <a:pt x="1124" y="137"/>
                    <a:pt x="1127" y="139"/>
                  </a:cubicBezTo>
                  <a:cubicBezTo>
                    <a:pt x="1119" y="137"/>
                    <a:pt x="1111" y="135"/>
                    <a:pt x="1104" y="132"/>
                  </a:cubicBezTo>
                  <a:cubicBezTo>
                    <a:pt x="1103" y="132"/>
                    <a:pt x="1100" y="132"/>
                    <a:pt x="1098" y="132"/>
                  </a:cubicBezTo>
                  <a:cubicBezTo>
                    <a:pt x="1107" y="136"/>
                    <a:pt x="1126" y="140"/>
                    <a:pt x="1130" y="143"/>
                  </a:cubicBezTo>
                  <a:cubicBezTo>
                    <a:pt x="1106" y="138"/>
                    <a:pt x="1080" y="127"/>
                    <a:pt x="1050" y="121"/>
                  </a:cubicBezTo>
                  <a:cubicBezTo>
                    <a:pt x="1052" y="120"/>
                    <a:pt x="1059" y="122"/>
                    <a:pt x="1067" y="124"/>
                  </a:cubicBezTo>
                  <a:cubicBezTo>
                    <a:pt x="1075" y="126"/>
                    <a:pt x="1085" y="129"/>
                    <a:pt x="1092" y="131"/>
                  </a:cubicBezTo>
                  <a:cubicBezTo>
                    <a:pt x="1086" y="128"/>
                    <a:pt x="1096" y="130"/>
                    <a:pt x="1085" y="126"/>
                  </a:cubicBezTo>
                  <a:cubicBezTo>
                    <a:pt x="1079" y="125"/>
                    <a:pt x="1081" y="127"/>
                    <a:pt x="1069" y="123"/>
                  </a:cubicBezTo>
                  <a:cubicBezTo>
                    <a:pt x="1069" y="120"/>
                    <a:pt x="1071" y="119"/>
                    <a:pt x="1073" y="118"/>
                  </a:cubicBezTo>
                  <a:cubicBezTo>
                    <a:pt x="1080" y="119"/>
                    <a:pt x="1080" y="119"/>
                    <a:pt x="1080" y="119"/>
                  </a:cubicBezTo>
                  <a:cubicBezTo>
                    <a:pt x="1074" y="118"/>
                    <a:pt x="1078" y="120"/>
                    <a:pt x="1083" y="121"/>
                  </a:cubicBezTo>
                  <a:cubicBezTo>
                    <a:pt x="1089" y="123"/>
                    <a:pt x="1096" y="125"/>
                    <a:pt x="1096" y="124"/>
                  </a:cubicBezTo>
                  <a:cubicBezTo>
                    <a:pt x="1092" y="123"/>
                    <a:pt x="1087" y="122"/>
                    <a:pt x="1086" y="121"/>
                  </a:cubicBezTo>
                  <a:cubicBezTo>
                    <a:pt x="1085" y="120"/>
                    <a:pt x="1090" y="119"/>
                    <a:pt x="1079" y="117"/>
                  </a:cubicBezTo>
                  <a:cubicBezTo>
                    <a:pt x="1070" y="114"/>
                    <a:pt x="1082" y="120"/>
                    <a:pt x="1073" y="117"/>
                  </a:cubicBezTo>
                  <a:cubicBezTo>
                    <a:pt x="1067" y="116"/>
                    <a:pt x="1064" y="114"/>
                    <a:pt x="1063" y="113"/>
                  </a:cubicBezTo>
                  <a:cubicBezTo>
                    <a:pt x="1075" y="116"/>
                    <a:pt x="1071" y="115"/>
                    <a:pt x="1062" y="112"/>
                  </a:cubicBezTo>
                  <a:cubicBezTo>
                    <a:pt x="1078" y="116"/>
                    <a:pt x="1057" y="109"/>
                    <a:pt x="1068" y="112"/>
                  </a:cubicBezTo>
                  <a:cubicBezTo>
                    <a:pt x="1081" y="114"/>
                    <a:pt x="1077" y="115"/>
                    <a:pt x="1085" y="118"/>
                  </a:cubicBezTo>
                  <a:cubicBezTo>
                    <a:pt x="1085" y="116"/>
                    <a:pt x="1080" y="115"/>
                    <a:pt x="1088" y="116"/>
                  </a:cubicBezTo>
                  <a:cubicBezTo>
                    <a:pt x="1081" y="114"/>
                    <a:pt x="1066" y="111"/>
                    <a:pt x="1065" y="109"/>
                  </a:cubicBezTo>
                  <a:cubicBezTo>
                    <a:pt x="1063" y="108"/>
                    <a:pt x="1080" y="114"/>
                    <a:pt x="1074" y="110"/>
                  </a:cubicBezTo>
                  <a:cubicBezTo>
                    <a:pt x="1068" y="109"/>
                    <a:pt x="1066" y="109"/>
                    <a:pt x="1064" y="108"/>
                  </a:cubicBezTo>
                  <a:cubicBezTo>
                    <a:pt x="1066" y="106"/>
                    <a:pt x="1083" y="113"/>
                    <a:pt x="1097" y="116"/>
                  </a:cubicBezTo>
                  <a:cubicBezTo>
                    <a:pt x="1094" y="114"/>
                    <a:pt x="1094" y="114"/>
                    <a:pt x="1100" y="115"/>
                  </a:cubicBezTo>
                  <a:cubicBezTo>
                    <a:pt x="1090" y="112"/>
                    <a:pt x="1089" y="112"/>
                    <a:pt x="1087" y="112"/>
                  </a:cubicBezTo>
                  <a:cubicBezTo>
                    <a:pt x="1086" y="112"/>
                    <a:pt x="1085" y="112"/>
                    <a:pt x="1074" y="109"/>
                  </a:cubicBezTo>
                  <a:cubicBezTo>
                    <a:pt x="1076" y="108"/>
                    <a:pt x="1070" y="106"/>
                    <a:pt x="1069" y="105"/>
                  </a:cubicBezTo>
                  <a:cubicBezTo>
                    <a:pt x="1078" y="107"/>
                    <a:pt x="1090" y="111"/>
                    <a:pt x="1086" y="108"/>
                  </a:cubicBezTo>
                  <a:cubicBezTo>
                    <a:pt x="1075" y="104"/>
                    <a:pt x="1078" y="107"/>
                    <a:pt x="1073" y="105"/>
                  </a:cubicBezTo>
                  <a:cubicBezTo>
                    <a:pt x="1070" y="104"/>
                    <a:pt x="1053" y="97"/>
                    <a:pt x="1068" y="100"/>
                  </a:cubicBezTo>
                  <a:cubicBezTo>
                    <a:pt x="1086" y="106"/>
                    <a:pt x="1108" y="110"/>
                    <a:pt x="1118" y="115"/>
                  </a:cubicBezTo>
                  <a:cubicBezTo>
                    <a:pt x="1112" y="114"/>
                    <a:pt x="1098" y="109"/>
                    <a:pt x="1102" y="111"/>
                  </a:cubicBezTo>
                  <a:cubicBezTo>
                    <a:pt x="1105" y="114"/>
                    <a:pt x="1117" y="115"/>
                    <a:pt x="1119" y="117"/>
                  </a:cubicBezTo>
                  <a:cubicBezTo>
                    <a:pt x="1119" y="118"/>
                    <a:pt x="1107" y="114"/>
                    <a:pt x="1102" y="113"/>
                  </a:cubicBezTo>
                  <a:cubicBezTo>
                    <a:pt x="1110" y="116"/>
                    <a:pt x="1098" y="114"/>
                    <a:pt x="1110" y="117"/>
                  </a:cubicBezTo>
                  <a:cubicBezTo>
                    <a:pt x="1120" y="121"/>
                    <a:pt x="1101" y="113"/>
                    <a:pt x="1112" y="117"/>
                  </a:cubicBezTo>
                  <a:cubicBezTo>
                    <a:pt x="1153" y="129"/>
                    <a:pt x="1189" y="144"/>
                    <a:pt x="1222" y="159"/>
                  </a:cubicBezTo>
                  <a:cubicBezTo>
                    <a:pt x="1255" y="175"/>
                    <a:pt x="1285" y="191"/>
                    <a:pt x="1316" y="211"/>
                  </a:cubicBezTo>
                  <a:cubicBezTo>
                    <a:pt x="1316" y="210"/>
                    <a:pt x="1313" y="208"/>
                    <a:pt x="1313" y="207"/>
                  </a:cubicBezTo>
                  <a:cubicBezTo>
                    <a:pt x="1303" y="200"/>
                    <a:pt x="1293" y="197"/>
                    <a:pt x="1283" y="189"/>
                  </a:cubicBezTo>
                  <a:cubicBezTo>
                    <a:pt x="1291" y="193"/>
                    <a:pt x="1310" y="205"/>
                    <a:pt x="1301" y="197"/>
                  </a:cubicBezTo>
                  <a:cubicBezTo>
                    <a:pt x="1312" y="204"/>
                    <a:pt x="1317" y="207"/>
                    <a:pt x="1318" y="207"/>
                  </a:cubicBezTo>
                  <a:cubicBezTo>
                    <a:pt x="1319" y="208"/>
                    <a:pt x="1316" y="206"/>
                    <a:pt x="1312" y="203"/>
                  </a:cubicBezTo>
                  <a:cubicBezTo>
                    <a:pt x="1303" y="197"/>
                    <a:pt x="1288" y="188"/>
                    <a:pt x="1283" y="187"/>
                  </a:cubicBezTo>
                  <a:cubicBezTo>
                    <a:pt x="1287" y="189"/>
                    <a:pt x="1292" y="191"/>
                    <a:pt x="1292" y="192"/>
                  </a:cubicBezTo>
                  <a:cubicBezTo>
                    <a:pt x="1287" y="191"/>
                    <a:pt x="1272" y="184"/>
                    <a:pt x="1259" y="176"/>
                  </a:cubicBezTo>
                  <a:cubicBezTo>
                    <a:pt x="1260" y="175"/>
                    <a:pt x="1271" y="182"/>
                    <a:pt x="1274" y="183"/>
                  </a:cubicBezTo>
                  <a:cubicBezTo>
                    <a:pt x="1269" y="180"/>
                    <a:pt x="1264" y="177"/>
                    <a:pt x="1259" y="174"/>
                  </a:cubicBezTo>
                  <a:cubicBezTo>
                    <a:pt x="1259" y="176"/>
                    <a:pt x="1253" y="173"/>
                    <a:pt x="1246" y="170"/>
                  </a:cubicBezTo>
                  <a:cubicBezTo>
                    <a:pt x="1239" y="166"/>
                    <a:pt x="1230" y="162"/>
                    <a:pt x="1228" y="160"/>
                  </a:cubicBezTo>
                  <a:cubicBezTo>
                    <a:pt x="1226" y="159"/>
                    <a:pt x="1216" y="155"/>
                    <a:pt x="1206" y="151"/>
                  </a:cubicBezTo>
                  <a:cubicBezTo>
                    <a:pt x="1197" y="147"/>
                    <a:pt x="1187" y="143"/>
                    <a:pt x="1187" y="142"/>
                  </a:cubicBezTo>
                  <a:cubicBezTo>
                    <a:pt x="1208" y="150"/>
                    <a:pt x="1192" y="144"/>
                    <a:pt x="1190" y="141"/>
                  </a:cubicBezTo>
                  <a:cubicBezTo>
                    <a:pt x="1199" y="145"/>
                    <a:pt x="1215" y="152"/>
                    <a:pt x="1231" y="160"/>
                  </a:cubicBezTo>
                  <a:cubicBezTo>
                    <a:pt x="1248" y="168"/>
                    <a:pt x="1265" y="177"/>
                    <a:pt x="1280" y="185"/>
                  </a:cubicBezTo>
                  <a:cubicBezTo>
                    <a:pt x="1280" y="183"/>
                    <a:pt x="1277" y="182"/>
                    <a:pt x="1280" y="182"/>
                  </a:cubicBezTo>
                  <a:cubicBezTo>
                    <a:pt x="1272" y="179"/>
                    <a:pt x="1267" y="174"/>
                    <a:pt x="1262" y="172"/>
                  </a:cubicBezTo>
                  <a:cubicBezTo>
                    <a:pt x="1265" y="174"/>
                    <a:pt x="1269" y="177"/>
                    <a:pt x="1268" y="177"/>
                  </a:cubicBezTo>
                  <a:cubicBezTo>
                    <a:pt x="1243" y="164"/>
                    <a:pt x="1216" y="151"/>
                    <a:pt x="1188" y="139"/>
                  </a:cubicBezTo>
                  <a:cubicBezTo>
                    <a:pt x="1160" y="127"/>
                    <a:pt x="1132" y="117"/>
                    <a:pt x="1104" y="109"/>
                  </a:cubicBezTo>
                  <a:cubicBezTo>
                    <a:pt x="1100" y="106"/>
                    <a:pt x="1114" y="110"/>
                    <a:pt x="1093" y="103"/>
                  </a:cubicBezTo>
                  <a:cubicBezTo>
                    <a:pt x="1100" y="105"/>
                    <a:pt x="1114" y="110"/>
                    <a:pt x="1110" y="107"/>
                  </a:cubicBezTo>
                  <a:cubicBezTo>
                    <a:pt x="1100" y="104"/>
                    <a:pt x="1095" y="103"/>
                    <a:pt x="1076" y="97"/>
                  </a:cubicBezTo>
                  <a:cubicBezTo>
                    <a:pt x="1075" y="98"/>
                    <a:pt x="1082" y="100"/>
                    <a:pt x="1077" y="99"/>
                  </a:cubicBezTo>
                  <a:cubicBezTo>
                    <a:pt x="1071" y="97"/>
                    <a:pt x="1062" y="95"/>
                    <a:pt x="1055" y="94"/>
                  </a:cubicBezTo>
                  <a:cubicBezTo>
                    <a:pt x="1048" y="92"/>
                    <a:pt x="1042" y="90"/>
                    <a:pt x="1042" y="89"/>
                  </a:cubicBezTo>
                  <a:cubicBezTo>
                    <a:pt x="1059" y="93"/>
                    <a:pt x="1058" y="91"/>
                    <a:pt x="1069" y="94"/>
                  </a:cubicBezTo>
                  <a:cubicBezTo>
                    <a:pt x="1073" y="96"/>
                    <a:pt x="1084" y="99"/>
                    <a:pt x="1093" y="101"/>
                  </a:cubicBezTo>
                  <a:cubicBezTo>
                    <a:pt x="1094" y="101"/>
                    <a:pt x="1096" y="101"/>
                    <a:pt x="1099" y="102"/>
                  </a:cubicBezTo>
                  <a:cubicBezTo>
                    <a:pt x="1100" y="103"/>
                    <a:pt x="1110" y="106"/>
                    <a:pt x="1116" y="108"/>
                  </a:cubicBezTo>
                  <a:cubicBezTo>
                    <a:pt x="1122" y="109"/>
                    <a:pt x="1125" y="110"/>
                    <a:pt x="1113" y="106"/>
                  </a:cubicBezTo>
                  <a:cubicBezTo>
                    <a:pt x="1128" y="110"/>
                    <a:pt x="1133" y="113"/>
                    <a:pt x="1143" y="117"/>
                  </a:cubicBezTo>
                  <a:cubicBezTo>
                    <a:pt x="1144" y="116"/>
                    <a:pt x="1147" y="117"/>
                    <a:pt x="1146" y="115"/>
                  </a:cubicBezTo>
                  <a:cubicBezTo>
                    <a:pt x="1136" y="112"/>
                    <a:pt x="1125" y="109"/>
                    <a:pt x="1115" y="106"/>
                  </a:cubicBezTo>
                  <a:cubicBezTo>
                    <a:pt x="1105" y="103"/>
                    <a:pt x="1095" y="100"/>
                    <a:pt x="1089" y="97"/>
                  </a:cubicBezTo>
                  <a:cubicBezTo>
                    <a:pt x="1082" y="96"/>
                    <a:pt x="1086" y="98"/>
                    <a:pt x="1083" y="98"/>
                  </a:cubicBezTo>
                  <a:cubicBezTo>
                    <a:pt x="1072" y="93"/>
                    <a:pt x="1063" y="92"/>
                    <a:pt x="1052" y="90"/>
                  </a:cubicBezTo>
                  <a:cubicBezTo>
                    <a:pt x="1063" y="91"/>
                    <a:pt x="1043" y="88"/>
                    <a:pt x="1041" y="86"/>
                  </a:cubicBezTo>
                  <a:cubicBezTo>
                    <a:pt x="1042" y="85"/>
                    <a:pt x="1054" y="89"/>
                    <a:pt x="1051" y="86"/>
                  </a:cubicBezTo>
                  <a:cubicBezTo>
                    <a:pt x="1047" y="85"/>
                    <a:pt x="1045" y="85"/>
                    <a:pt x="1044" y="84"/>
                  </a:cubicBezTo>
                  <a:cubicBezTo>
                    <a:pt x="1029" y="82"/>
                    <a:pt x="1013" y="78"/>
                    <a:pt x="1004" y="79"/>
                  </a:cubicBezTo>
                  <a:cubicBezTo>
                    <a:pt x="1009" y="81"/>
                    <a:pt x="1012" y="79"/>
                    <a:pt x="1014" y="81"/>
                  </a:cubicBezTo>
                  <a:cubicBezTo>
                    <a:pt x="1015" y="82"/>
                    <a:pt x="1015" y="82"/>
                    <a:pt x="1015" y="82"/>
                  </a:cubicBezTo>
                  <a:cubicBezTo>
                    <a:pt x="1007" y="80"/>
                    <a:pt x="997" y="78"/>
                    <a:pt x="993" y="78"/>
                  </a:cubicBezTo>
                  <a:cubicBezTo>
                    <a:pt x="997" y="75"/>
                    <a:pt x="984" y="75"/>
                    <a:pt x="981" y="72"/>
                  </a:cubicBezTo>
                  <a:cubicBezTo>
                    <a:pt x="987" y="73"/>
                    <a:pt x="993" y="74"/>
                    <a:pt x="991" y="73"/>
                  </a:cubicBezTo>
                  <a:cubicBezTo>
                    <a:pt x="987" y="72"/>
                    <a:pt x="982" y="72"/>
                    <a:pt x="978" y="71"/>
                  </a:cubicBezTo>
                  <a:cubicBezTo>
                    <a:pt x="978" y="74"/>
                    <a:pt x="969" y="74"/>
                    <a:pt x="981" y="78"/>
                  </a:cubicBezTo>
                  <a:cubicBezTo>
                    <a:pt x="973" y="76"/>
                    <a:pt x="959" y="75"/>
                    <a:pt x="971" y="77"/>
                  </a:cubicBezTo>
                  <a:cubicBezTo>
                    <a:pt x="970" y="77"/>
                    <a:pt x="974" y="77"/>
                    <a:pt x="979" y="78"/>
                  </a:cubicBezTo>
                  <a:cubicBezTo>
                    <a:pt x="984" y="78"/>
                    <a:pt x="988" y="79"/>
                    <a:pt x="988" y="80"/>
                  </a:cubicBezTo>
                  <a:cubicBezTo>
                    <a:pt x="982" y="79"/>
                    <a:pt x="974" y="79"/>
                    <a:pt x="972" y="79"/>
                  </a:cubicBezTo>
                  <a:cubicBezTo>
                    <a:pt x="967" y="79"/>
                    <a:pt x="967" y="78"/>
                    <a:pt x="961" y="78"/>
                  </a:cubicBezTo>
                  <a:cubicBezTo>
                    <a:pt x="962" y="79"/>
                    <a:pt x="957" y="78"/>
                    <a:pt x="953" y="78"/>
                  </a:cubicBezTo>
                  <a:cubicBezTo>
                    <a:pt x="949" y="78"/>
                    <a:pt x="946" y="78"/>
                    <a:pt x="952" y="80"/>
                  </a:cubicBezTo>
                  <a:cubicBezTo>
                    <a:pt x="953" y="79"/>
                    <a:pt x="959" y="79"/>
                    <a:pt x="967" y="80"/>
                  </a:cubicBezTo>
                  <a:cubicBezTo>
                    <a:pt x="974" y="81"/>
                    <a:pt x="983" y="82"/>
                    <a:pt x="989" y="83"/>
                  </a:cubicBezTo>
                  <a:cubicBezTo>
                    <a:pt x="988" y="82"/>
                    <a:pt x="989" y="81"/>
                    <a:pt x="995" y="82"/>
                  </a:cubicBezTo>
                  <a:cubicBezTo>
                    <a:pt x="996" y="83"/>
                    <a:pt x="998" y="83"/>
                    <a:pt x="999" y="84"/>
                  </a:cubicBezTo>
                  <a:cubicBezTo>
                    <a:pt x="999" y="84"/>
                    <a:pt x="993" y="83"/>
                    <a:pt x="993" y="84"/>
                  </a:cubicBezTo>
                  <a:cubicBezTo>
                    <a:pt x="1033" y="90"/>
                    <a:pt x="1068" y="96"/>
                    <a:pt x="1098" y="107"/>
                  </a:cubicBezTo>
                  <a:cubicBezTo>
                    <a:pt x="1080" y="102"/>
                    <a:pt x="1060" y="97"/>
                    <a:pt x="1040" y="93"/>
                  </a:cubicBezTo>
                  <a:cubicBezTo>
                    <a:pt x="1020" y="88"/>
                    <a:pt x="999" y="85"/>
                    <a:pt x="980" y="83"/>
                  </a:cubicBezTo>
                  <a:cubicBezTo>
                    <a:pt x="977" y="84"/>
                    <a:pt x="975" y="85"/>
                    <a:pt x="957" y="83"/>
                  </a:cubicBezTo>
                  <a:cubicBezTo>
                    <a:pt x="961" y="84"/>
                    <a:pt x="978" y="86"/>
                    <a:pt x="976" y="88"/>
                  </a:cubicBezTo>
                  <a:cubicBezTo>
                    <a:pt x="966" y="87"/>
                    <a:pt x="963" y="88"/>
                    <a:pt x="952" y="86"/>
                  </a:cubicBezTo>
                  <a:cubicBezTo>
                    <a:pt x="949" y="87"/>
                    <a:pt x="963" y="87"/>
                    <a:pt x="960" y="89"/>
                  </a:cubicBezTo>
                  <a:cubicBezTo>
                    <a:pt x="951" y="87"/>
                    <a:pt x="942" y="87"/>
                    <a:pt x="933" y="87"/>
                  </a:cubicBezTo>
                  <a:cubicBezTo>
                    <a:pt x="945" y="88"/>
                    <a:pt x="959" y="89"/>
                    <a:pt x="972" y="91"/>
                  </a:cubicBezTo>
                  <a:cubicBezTo>
                    <a:pt x="985" y="92"/>
                    <a:pt x="997" y="94"/>
                    <a:pt x="1004" y="95"/>
                  </a:cubicBezTo>
                  <a:cubicBezTo>
                    <a:pt x="998" y="93"/>
                    <a:pt x="1004" y="94"/>
                    <a:pt x="999" y="92"/>
                  </a:cubicBezTo>
                  <a:cubicBezTo>
                    <a:pt x="1018" y="96"/>
                    <a:pt x="1032" y="97"/>
                    <a:pt x="1037" y="100"/>
                  </a:cubicBezTo>
                  <a:cubicBezTo>
                    <a:pt x="1026" y="99"/>
                    <a:pt x="1024" y="97"/>
                    <a:pt x="1010" y="95"/>
                  </a:cubicBezTo>
                  <a:cubicBezTo>
                    <a:pt x="1007" y="96"/>
                    <a:pt x="1013" y="97"/>
                    <a:pt x="1021" y="98"/>
                  </a:cubicBezTo>
                  <a:cubicBezTo>
                    <a:pt x="1028" y="100"/>
                    <a:pt x="1036" y="101"/>
                    <a:pt x="1038" y="102"/>
                  </a:cubicBezTo>
                  <a:cubicBezTo>
                    <a:pt x="1027" y="100"/>
                    <a:pt x="1022" y="100"/>
                    <a:pt x="1021" y="100"/>
                  </a:cubicBezTo>
                  <a:cubicBezTo>
                    <a:pt x="1019" y="100"/>
                    <a:pt x="1021" y="102"/>
                    <a:pt x="1026" y="104"/>
                  </a:cubicBezTo>
                  <a:cubicBezTo>
                    <a:pt x="1016" y="102"/>
                    <a:pt x="1014" y="101"/>
                    <a:pt x="1014" y="101"/>
                  </a:cubicBezTo>
                  <a:cubicBezTo>
                    <a:pt x="1014" y="100"/>
                    <a:pt x="1014" y="99"/>
                    <a:pt x="1008" y="99"/>
                  </a:cubicBezTo>
                  <a:cubicBezTo>
                    <a:pt x="993" y="98"/>
                    <a:pt x="1007" y="103"/>
                    <a:pt x="999" y="106"/>
                  </a:cubicBezTo>
                  <a:cubicBezTo>
                    <a:pt x="1007" y="107"/>
                    <a:pt x="1005" y="106"/>
                    <a:pt x="1015" y="108"/>
                  </a:cubicBezTo>
                  <a:cubicBezTo>
                    <a:pt x="1010" y="108"/>
                    <a:pt x="995" y="107"/>
                    <a:pt x="1013" y="111"/>
                  </a:cubicBezTo>
                  <a:cubicBezTo>
                    <a:pt x="1001" y="109"/>
                    <a:pt x="999" y="109"/>
                    <a:pt x="999" y="109"/>
                  </a:cubicBezTo>
                  <a:cubicBezTo>
                    <a:pt x="1000" y="110"/>
                    <a:pt x="1003" y="111"/>
                    <a:pt x="1001" y="111"/>
                  </a:cubicBezTo>
                  <a:cubicBezTo>
                    <a:pt x="988" y="108"/>
                    <a:pt x="977" y="108"/>
                    <a:pt x="967" y="106"/>
                  </a:cubicBezTo>
                  <a:cubicBezTo>
                    <a:pt x="967" y="106"/>
                    <a:pt x="959" y="107"/>
                    <a:pt x="958" y="105"/>
                  </a:cubicBezTo>
                  <a:cubicBezTo>
                    <a:pt x="957" y="105"/>
                    <a:pt x="960" y="104"/>
                    <a:pt x="964" y="105"/>
                  </a:cubicBezTo>
                  <a:cubicBezTo>
                    <a:pt x="974" y="105"/>
                    <a:pt x="972" y="106"/>
                    <a:pt x="978" y="107"/>
                  </a:cubicBezTo>
                  <a:cubicBezTo>
                    <a:pt x="978" y="106"/>
                    <a:pt x="996" y="110"/>
                    <a:pt x="993" y="108"/>
                  </a:cubicBezTo>
                  <a:cubicBezTo>
                    <a:pt x="983" y="105"/>
                    <a:pt x="968" y="106"/>
                    <a:pt x="960" y="103"/>
                  </a:cubicBezTo>
                  <a:cubicBezTo>
                    <a:pt x="966" y="102"/>
                    <a:pt x="981" y="107"/>
                    <a:pt x="979" y="104"/>
                  </a:cubicBezTo>
                  <a:cubicBezTo>
                    <a:pt x="973" y="103"/>
                    <a:pt x="972" y="103"/>
                    <a:pt x="966" y="102"/>
                  </a:cubicBezTo>
                  <a:cubicBezTo>
                    <a:pt x="966" y="102"/>
                    <a:pt x="964" y="101"/>
                    <a:pt x="962" y="101"/>
                  </a:cubicBezTo>
                  <a:cubicBezTo>
                    <a:pt x="971" y="101"/>
                    <a:pt x="983" y="103"/>
                    <a:pt x="988" y="104"/>
                  </a:cubicBezTo>
                  <a:cubicBezTo>
                    <a:pt x="982" y="101"/>
                    <a:pt x="979" y="101"/>
                    <a:pt x="991" y="101"/>
                  </a:cubicBezTo>
                  <a:cubicBezTo>
                    <a:pt x="981" y="100"/>
                    <a:pt x="963" y="99"/>
                    <a:pt x="967" y="97"/>
                  </a:cubicBezTo>
                  <a:cubicBezTo>
                    <a:pt x="976" y="99"/>
                    <a:pt x="986" y="101"/>
                    <a:pt x="993" y="100"/>
                  </a:cubicBezTo>
                  <a:cubicBezTo>
                    <a:pt x="987" y="99"/>
                    <a:pt x="974" y="98"/>
                    <a:pt x="976" y="97"/>
                  </a:cubicBezTo>
                  <a:cubicBezTo>
                    <a:pt x="989" y="99"/>
                    <a:pt x="993" y="99"/>
                    <a:pt x="996" y="98"/>
                  </a:cubicBezTo>
                  <a:cubicBezTo>
                    <a:pt x="999" y="97"/>
                    <a:pt x="1001" y="96"/>
                    <a:pt x="1011" y="98"/>
                  </a:cubicBezTo>
                  <a:cubicBezTo>
                    <a:pt x="1007" y="97"/>
                    <a:pt x="1002" y="96"/>
                    <a:pt x="994" y="95"/>
                  </a:cubicBezTo>
                  <a:cubicBezTo>
                    <a:pt x="991" y="95"/>
                    <a:pt x="995" y="98"/>
                    <a:pt x="986" y="97"/>
                  </a:cubicBezTo>
                  <a:cubicBezTo>
                    <a:pt x="985" y="95"/>
                    <a:pt x="968" y="96"/>
                    <a:pt x="962" y="93"/>
                  </a:cubicBezTo>
                  <a:cubicBezTo>
                    <a:pt x="966" y="93"/>
                    <a:pt x="966" y="92"/>
                    <a:pt x="967" y="91"/>
                  </a:cubicBezTo>
                  <a:cubicBezTo>
                    <a:pt x="954" y="90"/>
                    <a:pt x="955" y="90"/>
                    <a:pt x="947" y="89"/>
                  </a:cubicBezTo>
                  <a:cubicBezTo>
                    <a:pt x="949" y="92"/>
                    <a:pt x="949" y="92"/>
                    <a:pt x="949" y="92"/>
                  </a:cubicBezTo>
                  <a:cubicBezTo>
                    <a:pt x="951" y="93"/>
                    <a:pt x="962" y="94"/>
                    <a:pt x="963" y="95"/>
                  </a:cubicBezTo>
                  <a:cubicBezTo>
                    <a:pt x="952" y="95"/>
                    <a:pt x="936" y="92"/>
                    <a:pt x="945" y="91"/>
                  </a:cubicBezTo>
                  <a:cubicBezTo>
                    <a:pt x="937" y="90"/>
                    <a:pt x="936" y="91"/>
                    <a:pt x="934" y="92"/>
                  </a:cubicBezTo>
                  <a:cubicBezTo>
                    <a:pt x="933" y="92"/>
                    <a:pt x="930" y="93"/>
                    <a:pt x="919" y="91"/>
                  </a:cubicBezTo>
                  <a:cubicBezTo>
                    <a:pt x="922" y="93"/>
                    <a:pt x="913" y="93"/>
                    <a:pt x="914" y="95"/>
                  </a:cubicBezTo>
                  <a:cubicBezTo>
                    <a:pt x="919" y="95"/>
                    <a:pt x="928" y="95"/>
                    <a:pt x="935" y="96"/>
                  </a:cubicBezTo>
                  <a:cubicBezTo>
                    <a:pt x="942" y="97"/>
                    <a:pt x="948" y="97"/>
                    <a:pt x="947" y="96"/>
                  </a:cubicBezTo>
                  <a:cubicBezTo>
                    <a:pt x="932" y="94"/>
                    <a:pt x="927" y="95"/>
                    <a:pt x="920" y="93"/>
                  </a:cubicBezTo>
                  <a:cubicBezTo>
                    <a:pt x="932" y="95"/>
                    <a:pt x="923" y="92"/>
                    <a:pt x="936" y="93"/>
                  </a:cubicBezTo>
                  <a:cubicBezTo>
                    <a:pt x="930" y="94"/>
                    <a:pt x="937" y="95"/>
                    <a:pt x="945" y="95"/>
                  </a:cubicBezTo>
                  <a:cubicBezTo>
                    <a:pt x="953" y="96"/>
                    <a:pt x="963" y="97"/>
                    <a:pt x="964" y="97"/>
                  </a:cubicBezTo>
                  <a:cubicBezTo>
                    <a:pt x="958" y="98"/>
                    <a:pt x="962" y="98"/>
                    <a:pt x="967" y="99"/>
                  </a:cubicBezTo>
                  <a:cubicBezTo>
                    <a:pt x="972" y="99"/>
                    <a:pt x="978" y="100"/>
                    <a:pt x="978" y="101"/>
                  </a:cubicBezTo>
                  <a:cubicBezTo>
                    <a:pt x="968" y="100"/>
                    <a:pt x="957" y="99"/>
                    <a:pt x="945" y="97"/>
                  </a:cubicBezTo>
                  <a:cubicBezTo>
                    <a:pt x="934" y="96"/>
                    <a:pt x="923" y="96"/>
                    <a:pt x="915" y="96"/>
                  </a:cubicBezTo>
                  <a:cubicBezTo>
                    <a:pt x="925" y="97"/>
                    <a:pt x="925" y="97"/>
                    <a:pt x="925" y="97"/>
                  </a:cubicBezTo>
                  <a:cubicBezTo>
                    <a:pt x="921" y="97"/>
                    <a:pt x="923" y="98"/>
                    <a:pt x="932" y="99"/>
                  </a:cubicBezTo>
                  <a:cubicBezTo>
                    <a:pt x="933" y="98"/>
                    <a:pt x="927" y="97"/>
                    <a:pt x="932" y="97"/>
                  </a:cubicBezTo>
                  <a:cubicBezTo>
                    <a:pt x="937" y="99"/>
                    <a:pt x="950" y="97"/>
                    <a:pt x="952" y="99"/>
                  </a:cubicBezTo>
                  <a:cubicBezTo>
                    <a:pt x="942" y="99"/>
                    <a:pt x="926" y="99"/>
                    <a:pt x="930" y="100"/>
                  </a:cubicBezTo>
                  <a:cubicBezTo>
                    <a:pt x="922" y="100"/>
                    <a:pt x="919" y="98"/>
                    <a:pt x="916" y="99"/>
                  </a:cubicBezTo>
                  <a:cubicBezTo>
                    <a:pt x="924" y="100"/>
                    <a:pt x="912" y="101"/>
                    <a:pt x="908" y="101"/>
                  </a:cubicBezTo>
                  <a:cubicBezTo>
                    <a:pt x="903" y="101"/>
                    <a:pt x="891" y="101"/>
                    <a:pt x="891" y="100"/>
                  </a:cubicBezTo>
                  <a:cubicBezTo>
                    <a:pt x="898" y="99"/>
                    <a:pt x="898" y="99"/>
                    <a:pt x="902" y="96"/>
                  </a:cubicBezTo>
                  <a:cubicBezTo>
                    <a:pt x="900" y="96"/>
                    <a:pt x="889" y="96"/>
                    <a:pt x="888" y="95"/>
                  </a:cubicBezTo>
                  <a:cubicBezTo>
                    <a:pt x="894" y="95"/>
                    <a:pt x="908" y="96"/>
                    <a:pt x="908" y="95"/>
                  </a:cubicBezTo>
                  <a:cubicBezTo>
                    <a:pt x="892" y="95"/>
                    <a:pt x="894" y="91"/>
                    <a:pt x="906" y="91"/>
                  </a:cubicBezTo>
                  <a:cubicBezTo>
                    <a:pt x="885" y="90"/>
                    <a:pt x="899" y="88"/>
                    <a:pt x="890" y="86"/>
                  </a:cubicBezTo>
                  <a:cubicBezTo>
                    <a:pt x="884" y="87"/>
                    <a:pt x="874" y="87"/>
                    <a:pt x="867" y="88"/>
                  </a:cubicBezTo>
                  <a:cubicBezTo>
                    <a:pt x="878" y="88"/>
                    <a:pt x="881" y="89"/>
                    <a:pt x="889" y="90"/>
                  </a:cubicBezTo>
                  <a:cubicBezTo>
                    <a:pt x="882" y="90"/>
                    <a:pt x="871" y="90"/>
                    <a:pt x="865" y="90"/>
                  </a:cubicBezTo>
                  <a:cubicBezTo>
                    <a:pt x="859" y="88"/>
                    <a:pt x="876" y="90"/>
                    <a:pt x="874" y="89"/>
                  </a:cubicBezTo>
                  <a:cubicBezTo>
                    <a:pt x="865" y="89"/>
                    <a:pt x="862" y="88"/>
                    <a:pt x="859" y="87"/>
                  </a:cubicBezTo>
                  <a:cubicBezTo>
                    <a:pt x="856" y="87"/>
                    <a:pt x="853" y="86"/>
                    <a:pt x="846" y="86"/>
                  </a:cubicBezTo>
                  <a:cubicBezTo>
                    <a:pt x="846" y="88"/>
                    <a:pt x="837" y="90"/>
                    <a:pt x="824" y="91"/>
                  </a:cubicBezTo>
                  <a:cubicBezTo>
                    <a:pt x="821" y="90"/>
                    <a:pt x="820" y="88"/>
                    <a:pt x="822" y="87"/>
                  </a:cubicBezTo>
                  <a:cubicBezTo>
                    <a:pt x="816" y="86"/>
                    <a:pt x="803" y="87"/>
                    <a:pt x="797" y="87"/>
                  </a:cubicBezTo>
                  <a:cubicBezTo>
                    <a:pt x="806" y="86"/>
                    <a:pt x="808" y="86"/>
                    <a:pt x="810" y="85"/>
                  </a:cubicBezTo>
                  <a:cubicBezTo>
                    <a:pt x="812" y="85"/>
                    <a:pt x="814" y="84"/>
                    <a:pt x="823" y="84"/>
                  </a:cubicBezTo>
                  <a:cubicBezTo>
                    <a:pt x="823" y="82"/>
                    <a:pt x="822" y="82"/>
                    <a:pt x="825" y="81"/>
                  </a:cubicBezTo>
                  <a:cubicBezTo>
                    <a:pt x="835" y="80"/>
                    <a:pt x="828" y="83"/>
                    <a:pt x="839" y="81"/>
                  </a:cubicBezTo>
                  <a:cubicBezTo>
                    <a:pt x="849" y="81"/>
                    <a:pt x="842" y="79"/>
                    <a:pt x="851" y="78"/>
                  </a:cubicBezTo>
                  <a:cubicBezTo>
                    <a:pt x="861" y="79"/>
                    <a:pt x="849" y="80"/>
                    <a:pt x="849" y="81"/>
                  </a:cubicBezTo>
                  <a:cubicBezTo>
                    <a:pt x="863" y="81"/>
                    <a:pt x="882" y="79"/>
                    <a:pt x="900" y="81"/>
                  </a:cubicBezTo>
                  <a:cubicBezTo>
                    <a:pt x="891" y="82"/>
                    <a:pt x="894" y="82"/>
                    <a:pt x="904" y="82"/>
                  </a:cubicBezTo>
                  <a:cubicBezTo>
                    <a:pt x="903" y="84"/>
                    <a:pt x="905" y="84"/>
                    <a:pt x="899" y="85"/>
                  </a:cubicBezTo>
                  <a:cubicBezTo>
                    <a:pt x="903" y="86"/>
                    <a:pt x="909" y="86"/>
                    <a:pt x="916" y="86"/>
                  </a:cubicBezTo>
                  <a:cubicBezTo>
                    <a:pt x="919" y="84"/>
                    <a:pt x="913" y="84"/>
                    <a:pt x="907" y="81"/>
                  </a:cubicBezTo>
                  <a:cubicBezTo>
                    <a:pt x="912" y="81"/>
                    <a:pt x="920" y="82"/>
                    <a:pt x="920" y="81"/>
                  </a:cubicBezTo>
                  <a:cubicBezTo>
                    <a:pt x="913" y="81"/>
                    <a:pt x="907" y="79"/>
                    <a:pt x="905" y="78"/>
                  </a:cubicBezTo>
                  <a:cubicBezTo>
                    <a:pt x="903" y="77"/>
                    <a:pt x="906" y="76"/>
                    <a:pt x="915" y="78"/>
                  </a:cubicBezTo>
                  <a:cubicBezTo>
                    <a:pt x="919" y="76"/>
                    <a:pt x="905" y="76"/>
                    <a:pt x="904" y="75"/>
                  </a:cubicBezTo>
                  <a:cubicBezTo>
                    <a:pt x="913" y="76"/>
                    <a:pt x="920" y="75"/>
                    <a:pt x="913" y="74"/>
                  </a:cubicBezTo>
                  <a:cubicBezTo>
                    <a:pt x="913" y="75"/>
                    <a:pt x="902" y="74"/>
                    <a:pt x="899" y="74"/>
                  </a:cubicBezTo>
                  <a:cubicBezTo>
                    <a:pt x="899" y="74"/>
                    <a:pt x="901" y="75"/>
                    <a:pt x="897" y="75"/>
                  </a:cubicBezTo>
                  <a:cubicBezTo>
                    <a:pt x="883" y="74"/>
                    <a:pt x="891" y="73"/>
                    <a:pt x="899" y="73"/>
                  </a:cubicBezTo>
                  <a:cubicBezTo>
                    <a:pt x="886" y="72"/>
                    <a:pt x="879" y="73"/>
                    <a:pt x="872" y="74"/>
                  </a:cubicBezTo>
                  <a:cubicBezTo>
                    <a:pt x="866" y="74"/>
                    <a:pt x="860" y="75"/>
                    <a:pt x="848" y="74"/>
                  </a:cubicBezTo>
                  <a:cubicBezTo>
                    <a:pt x="856" y="73"/>
                    <a:pt x="863" y="72"/>
                    <a:pt x="871" y="71"/>
                  </a:cubicBezTo>
                  <a:cubicBezTo>
                    <a:pt x="866" y="71"/>
                    <a:pt x="863" y="71"/>
                    <a:pt x="860" y="70"/>
                  </a:cubicBezTo>
                  <a:cubicBezTo>
                    <a:pt x="877" y="70"/>
                    <a:pt x="854" y="70"/>
                    <a:pt x="855" y="69"/>
                  </a:cubicBezTo>
                  <a:cubicBezTo>
                    <a:pt x="864" y="69"/>
                    <a:pt x="872" y="69"/>
                    <a:pt x="872" y="68"/>
                  </a:cubicBezTo>
                  <a:cubicBezTo>
                    <a:pt x="863" y="68"/>
                    <a:pt x="862" y="69"/>
                    <a:pt x="858" y="67"/>
                  </a:cubicBezTo>
                  <a:cubicBezTo>
                    <a:pt x="873" y="65"/>
                    <a:pt x="892" y="66"/>
                    <a:pt x="913" y="67"/>
                  </a:cubicBezTo>
                  <a:cubicBezTo>
                    <a:pt x="912" y="66"/>
                    <a:pt x="913" y="65"/>
                    <a:pt x="915" y="65"/>
                  </a:cubicBezTo>
                  <a:cubicBezTo>
                    <a:pt x="906" y="65"/>
                    <a:pt x="899" y="65"/>
                    <a:pt x="891" y="65"/>
                  </a:cubicBezTo>
                  <a:cubicBezTo>
                    <a:pt x="884" y="64"/>
                    <a:pt x="874" y="64"/>
                    <a:pt x="860" y="65"/>
                  </a:cubicBezTo>
                  <a:cubicBezTo>
                    <a:pt x="860" y="64"/>
                    <a:pt x="865" y="63"/>
                    <a:pt x="859" y="63"/>
                  </a:cubicBezTo>
                  <a:cubicBezTo>
                    <a:pt x="854" y="66"/>
                    <a:pt x="840" y="65"/>
                    <a:pt x="822" y="66"/>
                  </a:cubicBezTo>
                  <a:cubicBezTo>
                    <a:pt x="822" y="65"/>
                    <a:pt x="828" y="65"/>
                    <a:pt x="831" y="64"/>
                  </a:cubicBezTo>
                  <a:cubicBezTo>
                    <a:pt x="823" y="64"/>
                    <a:pt x="817" y="66"/>
                    <a:pt x="813" y="65"/>
                  </a:cubicBezTo>
                  <a:cubicBezTo>
                    <a:pt x="820" y="64"/>
                    <a:pt x="821" y="63"/>
                    <a:pt x="830" y="63"/>
                  </a:cubicBezTo>
                  <a:cubicBezTo>
                    <a:pt x="834" y="63"/>
                    <a:pt x="836" y="64"/>
                    <a:pt x="842" y="64"/>
                  </a:cubicBezTo>
                  <a:cubicBezTo>
                    <a:pt x="842" y="64"/>
                    <a:pt x="850" y="64"/>
                    <a:pt x="855" y="64"/>
                  </a:cubicBezTo>
                  <a:cubicBezTo>
                    <a:pt x="859" y="62"/>
                    <a:pt x="844" y="62"/>
                    <a:pt x="854" y="61"/>
                  </a:cubicBezTo>
                  <a:cubicBezTo>
                    <a:pt x="861" y="61"/>
                    <a:pt x="861" y="61"/>
                    <a:pt x="861" y="61"/>
                  </a:cubicBezTo>
                  <a:cubicBezTo>
                    <a:pt x="860" y="64"/>
                    <a:pt x="861" y="61"/>
                    <a:pt x="878" y="61"/>
                  </a:cubicBezTo>
                  <a:cubicBezTo>
                    <a:pt x="883" y="61"/>
                    <a:pt x="880" y="63"/>
                    <a:pt x="887" y="63"/>
                  </a:cubicBezTo>
                  <a:cubicBezTo>
                    <a:pt x="892" y="62"/>
                    <a:pt x="886" y="63"/>
                    <a:pt x="885" y="61"/>
                  </a:cubicBezTo>
                  <a:cubicBezTo>
                    <a:pt x="901" y="61"/>
                    <a:pt x="911" y="61"/>
                    <a:pt x="921" y="62"/>
                  </a:cubicBezTo>
                  <a:cubicBezTo>
                    <a:pt x="931" y="62"/>
                    <a:pt x="941" y="63"/>
                    <a:pt x="958" y="65"/>
                  </a:cubicBezTo>
                  <a:cubicBezTo>
                    <a:pt x="958" y="65"/>
                    <a:pt x="953" y="65"/>
                    <a:pt x="959" y="66"/>
                  </a:cubicBezTo>
                  <a:cubicBezTo>
                    <a:pt x="961" y="66"/>
                    <a:pt x="970" y="66"/>
                    <a:pt x="981" y="68"/>
                  </a:cubicBezTo>
                  <a:cubicBezTo>
                    <a:pt x="991" y="69"/>
                    <a:pt x="1003" y="71"/>
                    <a:pt x="1011" y="73"/>
                  </a:cubicBezTo>
                  <a:cubicBezTo>
                    <a:pt x="1002" y="73"/>
                    <a:pt x="1009" y="75"/>
                    <a:pt x="999" y="75"/>
                  </a:cubicBezTo>
                  <a:cubicBezTo>
                    <a:pt x="1010" y="76"/>
                    <a:pt x="1002" y="77"/>
                    <a:pt x="1013" y="78"/>
                  </a:cubicBezTo>
                  <a:cubicBezTo>
                    <a:pt x="1010" y="75"/>
                    <a:pt x="1019" y="78"/>
                    <a:pt x="1023" y="80"/>
                  </a:cubicBezTo>
                  <a:cubicBezTo>
                    <a:pt x="1022" y="78"/>
                    <a:pt x="1026" y="79"/>
                    <a:pt x="1026" y="78"/>
                  </a:cubicBezTo>
                  <a:cubicBezTo>
                    <a:pt x="1021" y="77"/>
                    <a:pt x="1013" y="76"/>
                    <a:pt x="1012" y="75"/>
                  </a:cubicBezTo>
                  <a:cubicBezTo>
                    <a:pt x="1012" y="73"/>
                    <a:pt x="1025" y="75"/>
                    <a:pt x="1038" y="78"/>
                  </a:cubicBezTo>
                  <a:cubicBezTo>
                    <a:pt x="1052" y="80"/>
                    <a:pt x="1067" y="84"/>
                    <a:pt x="1072" y="84"/>
                  </a:cubicBezTo>
                  <a:cubicBezTo>
                    <a:pt x="1069" y="85"/>
                    <a:pt x="1083" y="88"/>
                    <a:pt x="1080" y="88"/>
                  </a:cubicBezTo>
                  <a:cubicBezTo>
                    <a:pt x="1094" y="92"/>
                    <a:pt x="1094" y="92"/>
                    <a:pt x="1094" y="92"/>
                  </a:cubicBezTo>
                  <a:cubicBezTo>
                    <a:pt x="1099" y="94"/>
                    <a:pt x="1102" y="94"/>
                    <a:pt x="1097" y="92"/>
                  </a:cubicBezTo>
                  <a:cubicBezTo>
                    <a:pt x="1091" y="91"/>
                    <a:pt x="1084" y="89"/>
                    <a:pt x="1083" y="88"/>
                  </a:cubicBezTo>
                  <a:cubicBezTo>
                    <a:pt x="1097" y="92"/>
                    <a:pt x="1113" y="96"/>
                    <a:pt x="1107" y="96"/>
                  </a:cubicBezTo>
                  <a:cubicBezTo>
                    <a:pt x="1134" y="104"/>
                    <a:pt x="1156" y="112"/>
                    <a:pt x="1170" y="117"/>
                  </a:cubicBezTo>
                  <a:cubicBezTo>
                    <a:pt x="1182" y="121"/>
                    <a:pt x="1184" y="122"/>
                    <a:pt x="1181" y="120"/>
                  </a:cubicBezTo>
                  <a:cubicBezTo>
                    <a:pt x="1178" y="119"/>
                    <a:pt x="1169" y="116"/>
                    <a:pt x="1160" y="113"/>
                  </a:cubicBezTo>
                  <a:cubicBezTo>
                    <a:pt x="1150" y="109"/>
                    <a:pt x="1139" y="105"/>
                    <a:pt x="1130" y="103"/>
                  </a:cubicBezTo>
                  <a:cubicBezTo>
                    <a:pt x="1122" y="100"/>
                    <a:pt x="1116" y="98"/>
                    <a:pt x="1117" y="98"/>
                  </a:cubicBezTo>
                  <a:cubicBezTo>
                    <a:pt x="1135" y="103"/>
                    <a:pt x="1152" y="109"/>
                    <a:pt x="1167" y="115"/>
                  </a:cubicBezTo>
                  <a:cubicBezTo>
                    <a:pt x="1182" y="120"/>
                    <a:pt x="1195" y="125"/>
                    <a:pt x="1203" y="129"/>
                  </a:cubicBezTo>
                  <a:cubicBezTo>
                    <a:pt x="1203" y="130"/>
                    <a:pt x="1197" y="127"/>
                    <a:pt x="1196" y="127"/>
                  </a:cubicBezTo>
                  <a:cubicBezTo>
                    <a:pt x="1212" y="134"/>
                    <a:pt x="1205" y="130"/>
                    <a:pt x="1209" y="131"/>
                  </a:cubicBezTo>
                  <a:cubicBezTo>
                    <a:pt x="1216" y="135"/>
                    <a:pt x="1230" y="140"/>
                    <a:pt x="1232" y="142"/>
                  </a:cubicBezTo>
                  <a:cubicBezTo>
                    <a:pt x="1228" y="140"/>
                    <a:pt x="1209" y="131"/>
                    <a:pt x="1219" y="137"/>
                  </a:cubicBezTo>
                  <a:cubicBezTo>
                    <a:pt x="1235" y="144"/>
                    <a:pt x="1242" y="149"/>
                    <a:pt x="1254" y="153"/>
                  </a:cubicBezTo>
                  <a:cubicBezTo>
                    <a:pt x="1247" y="149"/>
                    <a:pt x="1247" y="148"/>
                    <a:pt x="1254" y="152"/>
                  </a:cubicBezTo>
                  <a:cubicBezTo>
                    <a:pt x="1265" y="157"/>
                    <a:pt x="1260" y="157"/>
                    <a:pt x="1270" y="162"/>
                  </a:cubicBezTo>
                  <a:cubicBezTo>
                    <a:pt x="1274" y="165"/>
                    <a:pt x="1273" y="162"/>
                    <a:pt x="1273" y="162"/>
                  </a:cubicBezTo>
                  <a:cubicBezTo>
                    <a:pt x="1253" y="150"/>
                    <a:pt x="1230" y="138"/>
                    <a:pt x="1212" y="132"/>
                  </a:cubicBezTo>
                  <a:cubicBezTo>
                    <a:pt x="1211" y="130"/>
                    <a:pt x="1206" y="127"/>
                    <a:pt x="1202" y="125"/>
                  </a:cubicBezTo>
                  <a:cubicBezTo>
                    <a:pt x="1214" y="130"/>
                    <a:pt x="1221" y="133"/>
                    <a:pt x="1227" y="136"/>
                  </a:cubicBezTo>
                  <a:cubicBezTo>
                    <a:pt x="1233" y="138"/>
                    <a:pt x="1238" y="141"/>
                    <a:pt x="1247" y="146"/>
                  </a:cubicBezTo>
                  <a:cubicBezTo>
                    <a:pt x="1251" y="146"/>
                    <a:pt x="1237" y="141"/>
                    <a:pt x="1241" y="141"/>
                  </a:cubicBezTo>
                  <a:cubicBezTo>
                    <a:pt x="1255" y="148"/>
                    <a:pt x="1268" y="153"/>
                    <a:pt x="1276" y="159"/>
                  </a:cubicBezTo>
                  <a:cubicBezTo>
                    <a:pt x="1269" y="155"/>
                    <a:pt x="1266" y="154"/>
                    <a:pt x="1266" y="156"/>
                  </a:cubicBezTo>
                  <a:cubicBezTo>
                    <a:pt x="1276" y="162"/>
                    <a:pt x="1274" y="159"/>
                    <a:pt x="1279" y="162"/>
                  </a:cubicBezTo>
                  <a:cubicBezTo>
                    <a:pt x="1282" y="165"/>
                    <a:pt x="1297" y="173"/>
                    <a:pt x="1298" y="176"/>
                  </a:cubicBezTo>
                  <a:cubicBezTo>
                    <a:pt x="1287" y="169"/>
                    <a:pt x="1290" y="171"/>
                    <a:pt x="1279" y="164"/>
                  </a:cubicBezTo>
                  <a:cubicBezTo>
                    <a:pt x="1279" y="167"/>
                    <a:pt x="1279" y="167"/>
                    <a:pt x="1279" y="167"/>
                  </a:cubicBezTo>
                  <a:cubicBezTo>
                    <a:pt x="1302" y="180"/>
                    <a:pt x="1302" y="180"/>
                    <a:pt x="1302" y="180"/>
                  </a:cubicBezTo>
                  <a:cubicBezTo>
                    <a:pt x="1322" y="191"/>
                    <a:pt x="1322" y="191"/>
                    <a:pt x="1322" y="191"/>
                  </a:cubicBezTo>
                  <a:cubicBezTo>
                    <a:pt x="1326" y="194"/>
                    <a:pt x="1328" y="196"/>
                    <a:pt x="1328" y="197"/>
                  </a:cubicBezTo>
                  <a:cubicBezTo>
                    <a:pt x="1356" y="213"/>
                    <a:pt x="1385" y="235"/>
                    <a:pt x="1412" y="258"/>
                  </a:cubicBezTo>
                  <a:cubicBezTo>
                    <a:pt x="1439" y="280"/>
                    <a:pt x="1463" y="304"/>
                    <a:pt x="1482" y="322"/>
                  </a:cubicBezTo>
                  <a:cubicBezTo>
                    <a:pt x="1471" y="310"/>
                    <a:pt x="1464" y="304"/>
                    <a:pt x="1460" y="298"/>
                  </a:cubicBezTo>
                  <a:cubicBezTo>
                    <a:pt x="1469" y="308"/>
                    <a:pt x="1474" y="312"/>
                    <a:pt x="1478" y="315"/>
                  </a:cubicBezTo>
                  <a:cubicBezTo>
                    <a:pt x="1482" y="319"/>
                    <a:pt x="1486" y="322"/>
                    <a:pt x="1493" y="330"/>
                  </a:cubicBezTo>
                  <a:cubicBezTo>
                    <a:pt x="1490" y="321"/>
                    <a:pt x="1499" y="338"/>
                    <a:pt x="1506" y="340"/>
                  </a:cubicBezTo>
                  <a:cubicBezTo>
                    <a:pt x="1502" y="339"/>
                    <a:pt x="1505" y="341"/>
                    <a:pt x="1507" y="346"/>
                  </a:cubicBezTo>
                  <a:cubicBezTo>
                    <a:pt x="1518" y="359"/>
                    <a:pt x="1532" y="374"/>
                    <a:pt x="1544" y="389"/>
                  </a:cubicBezTo>
                  <a:cubicBezTo>
                    <a:pt x="1556" y="404"/>
                    <a:pt x="1566" y="420"/>
                    <a:pt x="1573" y="433"/>
                  </a:cubicBezTo>
                  <a:cubicBezTo>
                    <a:pt x="1565" y="420"/>
                    <a:pt x="1556" y="407"/>
                    <a:pt x="1547" y="396"/>
                  </a:cubicBezTo>
                  <a:cubicBezTo>
                    <a:pt x="1539" y="385"/>
                    <a:pt x="1531" y="375"/>
                    <a:pt x="1525" y="370"/>
                  </a:cubicBezTo>
                  <a:cubicBezTo>
                    <a:pt x="1528" y="372"/>
                    <a:pt x="1524" y="366"/>
                    <a:pt x="1519" y="360"/>
                  </a:cubicBezTo>
                  <a:cubicBezTo>
                    <a:pt x="1514" y="355"/>
                    <a:pt x="1508" y="348"/>
                    <a:pt x="1507" y="347"/>
                  </a:cubicBezTo>
                  <a:cubicBezTo>
                    <a:pt x="1510" y="351"/>
                    <a:pt x="1512" y="354"/>
                    <a:pt x="1511" y="354"/>
                  </a:cubicBezTo>
                  <a:cubicBezTo>
                    <a:pt x="1506" y="349"/>
                    <a:pt x="1495" y="334"/>
                    <a:pt x="1497" y="339"/>
                  </a:cubicBezTo>
                  <a:cubicBezTo>
                    <a:pt x="1507" y="349"/>
                    <a:pt x="1519" y="364"/>
                    <a:pt x="1530" y="378"/>
                  </a:cubicBezTo>
                  <a:cubicBezTo>
                    <a:pt x="1541" y="392"/>
                    <a:pt x="1550" y="404"/>
                    <a:pt x="1556" y="410"/>
                  </a:cubicBezTo>
                  <a:cubicBezTo>
                    <a:pt x="1551" y="404"/>
                    <a:pt x="1546" y="398"/>
                    <a:pt x="1546" y="395"/>
                  </a:cubicBezTo>
                  <a:cubicBezTo>
                    <a:pt x="1552" y="404"/>
                    <a:pt x="1565" y="419"/>
                    <a:pt x="1571" y="431"/>
                  </a:cubicBezTo>
                  <a:cubicBezTo>
                    <a:pt x="1570" y="429"/>
                    <a:pt x="1566" y="425"/>
                    <a:pt x="1563" y="421"/>
                  </a:cubicBezTo>
                  <a:cubicBezTo>
                    <a:pt x="1560" y="417"/>
                    <a:pt x="1558" y="415"/>
                    <a:pt x="1560" y="417"/>
                  </a:cubicBezTo>
                  <a:cubicBezTo>
                    <a:pt x="1568" y="428"/>
                    <a:pt x="1573" y="437"/>
                    <a:pt x="1576" y="441"/>
                  </a:cubicBezTo>
                  <a:cubicBezTo>
                    <a:pt x="1578" y="438"/>
                    <a:pt x="1577" y="437"/>
                    <a:pt x="1574" y="430"/>
                  </a:cubicBezTo>
                  <a:cubicBezTo>
                    <a:pt x="1564" y="416"/>
                    <a:pt x="1550" y="397"/>
                    <a:pt x="1538" y="381"/>
                  </a:cubicBezTo>
                  <a:cubicBezTo>
                    <a:pt x="1538" y="380"/>
                    <a:pt x="1535" y="377"/>
                    <a:pt x="1536" y="377"/>
                  </a:cubicBezTo>
                  <a:cubicBezTo>
                    <a:pt x="1543" y="385"/>
                    <a:pt x="1551" y="396"/>
                    <a:pt x="1560" y="408"/>
                  </a:cubicBezTo>
                  <a:cubicBezTo>
                    <a:pt x="1568" y="420"/>
                    <a:pt x="1577" y="433"/>
                    <a:pt x="1586" y="446"/>
                  </a:cubicBezTo>
                  <a:cubicBezTo>
                    <a:pt x="1602" y="472"/>
                    <a:pt x="1616" y="497"/>
                    <a:pt x="1622" y="506"/>
                  </a:cubicBezTo>
                  <a:cubicBezTo>
                    <a:pt x="1616" y="494"/>
                    <a:pt x="1608" y="480"/>
                    <a:pt x="1599" y="465"/>
                  </a:cubicBezTo>
                  <a:cubicBezTo>
                    <a:pt x="1590" y="450"/>
                    <a:pt x="1580" y="434"/>
                    <a:pt x="1569" y="419"/>
                  </a:cubicBezTo>
                  <a:cubicBezTo>
                    <a:pt x="1571" y="421"/>
                    <a:pt x="1575" y="425"/>
                    <a:pt x="1576" y="426"/>
                  </a:cubicBezTo>
                  <a:cubicBezTo>
                    <a:pt x="1571" y="419"/>
                    <a:pt x="1569" y="414"/>
                    <a:pt x="1562" y="404"/>
                  </a:cubicBezTo>
                  <a:cubicBezTo>
                    <a:pt x="1560" y="403"/>
                    <a:pt x="1562" y="406"/>
                    <a:pt x="1565" y="410"/>
                  </a:cubicBezTo>
                  <a:cubicBezTo>
                    <a:pt x="1567" y="414"/>
                    <a:pt x="1570" y="418"/>
                    <a:pt x="1570" y="418"/>
                  </a:cubicBezTo>
                  <a:cubicBezTo>
                    <a:pt x="1563" y="409"/>
                    <a:pt x="1563" y="410"/>
                    <a:pt x="1556" y="401"/>
                  </a:cubicBezTo>
                  <a:cubicBezTo>
                    <a:pt x="1559" y="402"/>
                    <a:pt x="1557" y="398"/>
                    <a:pt x="1554" y="394"/>
                  </a:cubicBezTo>
                  <a:cubicBezTo>
                    <a:pt x="1551" y="390"/>
                    <a:pt x="1547" y="385"/>
                    <a:pt x="1546" y="385"/>
                  </a:cubicBezTo>
                  <a:cubicBezTo>
                    <a:pt x="1551" y="391"/>
                    <a:pt x="1554" y="396"/>
                    <a:pt x="1554" y="398"/>
                  </a:cubicBezTo>
                  <a:cubicBezTo>
                    <a:pt x="1551" y="395"/>
                    <a:pt x="1545" y="386"/>
                    <a:pt x="1539" y="378"/>
                  </a:cubicBezTo>
                  <a:cubicBezTo>
                    <a:pt x="1539" y="377"/>
                    <a:pt x="1540" y="377"/>
                    <a:pt x="1537" y="373"/>
                  </a:cubicBezTo>
                  <a:cubicBezTo>
                    <a:pt x="1537" y="374"/>
                    <a:pt x="1534" y="370"/>
                    <a:pt x="1530" y="366"/>
                  </a:cubicBezTo>
                  <a:cubicBezTo>
                    <a:pt x="1527" y="362"/>
                    <a:pt x="1523" y="358"/>
                    <a:pt x="1521" y="354"/>
                  </a:cubicBezTo>
                  <a:cubicBezTo>
                    <a:pt x="1522" y="354"/>
                    <a:pt x="1531" y="367"/>
                    <a:pt x="1528" y="361"/>
                  </a:cubicBezTo>
                  <a:cubicBezTo>
                    <a:pt x="1525" y="357"/>
                    <a:pt x="1519" y="350"/>
                    <a:pt x="1513" y="343"/>
                  </a:cubicBezTo>
                  <a:cubicBezTo>
                    <a:pt x="1506" y="336"/>
                    <a:pt x="1500" y="329"/>
                    <a:pt x="1497" y="326"/>
                  </a:cubicBezTo>
                  <a:cubicBezTo>
                    <a:pt x="1498" y="329"/>
                    <a:pt x="1506" y="337"/>
                    <a:pt x="1506" y="338"/>
                  </a:cubicBezTo>
                  <a:cubicBezTo>
                    <a:pt x="1502" y="333"/>
                    <a:pt x="1494" y="326"/>
                    <a:pt x="1492" y="322"/>
                  </a:cubicBezTo>
                  <a:cubicBezTo>
                    <a:pt x="1492" y="321"/>
                    <a:pt x="1495" y="325"/>
                    <a:pt x="1495" y="323"/>
                  </a:cubicBezTo>
                  <a:cubicBezTo>
                    <a:pt x="1485" y="313"/>
                    <a:pt x="1476" y="304"/>
                    <a:pt x="1467" y="294"/>
                  </a:cubicBezTo>
                  <a:cubicBezTo>
                    <a:pt x="1466" y="295"/>
                    <a:pt x="1467" y="296"/>
                    <a:pt x="1464" y="294"/>
                  </a:cubicBezTo>
                  <a:cubicBezTo>
                    <a:pt x="1460" y="290"/>
                    <a:pt x="1450" y="281"/>
                    <a:pt x="1451" y="281"/>
                  </a:cubicBezTo>
                  <a:cubicBezTo>
                    <a:pt x="1455" y="283"/>
                    <a:pt x="1462" y="293"/>
                    <a:pt x="1461" y="289"/>
                  </a:cubicBezTo>
                  <a:cubicBezTo>
                    <a:pt x="1454" y="282"/>
                    <a:pt x="1440" y="270"/>
                    <a:pt x="1438" y="267"/>
                  </a:cubicBezTo>
                  <a:cubicBezTo>
                    <a:pt x="1440" y="268"/>
                    <a:pt x="1443" y="271"/>
                    <a:pt x="1443" y="271"/>
                  </a:cubicBezTo>
                  <a:cubicBezTo>
                    <a:pt x="1436" y="265"/>
                    <a:pt x="1430" y="261"/>
                    <a:pt x="1426" y="258"/>
                  </a:cubicBezTo>
                  <a:cubicBezTo>
                    <a:pt x="1435" y="266"/>
                    <a:pt x="1429" y="265"/>
                    <a:pt x="1426" y="264"/>
                  </a:cubicBezTo>
                  <a:cubicBezTo>
                    <a:pt x="1417" y="257"/>
                    <a:pt x="1417" y="257"/>
                    <a:pt x="1417" y="257"/>
                  </a:cubicBezTo>
                  <a:cubicBezTo>
                    <a:pt x="1420" y="256"/>
                    <a:pt x="1412" y="248"/>
                    <a:pt x="1418" y="251"/>
                  </a:cubicBezTo>
                  <a:cubicBezTo>
                    <a:pt x="1412" y="245"/>
                    <a:pt x="1409" y="243"/>
                    <a:pt x="1406" y="242"/>
                  </a:cubicBezTo>
                  <a:cubicBezTo>
                    <a:pt x="1403" y="240"/>
                    <a:pt x="1400" y="238"/>
                    <a:pt x="1393" y="232"/>
                  </a:cubicBezTo>
                  <a:cubicBezTo>
                    <a:pt x="1392" y="230"/>
                    <a:pt x="1396" y="233"/>
                    <a:pt x="1396" y="232"/>
                  </a:cubicBezTo>
                  <a:cubicBezTo>
                    <a:pt x="1384" y="223"/>
                    <a:pt x="1377" y="218"/>
                    <a:pt x="1369" y="213"/>
                  </a:cubicBezTo>
                  <a:cubicBezTo>
                    <a:pt x="1362" y="208"/>
                    <a:pt x="1355" y="203"/>
                    <a:pt x="1343" y="194"/>
                  </a:cubicBezTo>
                  <a:cubicBezTo>
                    <a:pt x="1343" y="196"/>
                    <a:pt x="1339" y="194"/>
                    <a:pt x="1331" y="189"/>
                  </a:cubicBezTo>
                  <a:cubicBezTo>
                    <a:pt x="1327" y="184"/>
                    <a:pt x="1316" y="179"/>
                    <a:pt x="1304" y="172"/>
                  </a:cubicBezTo>
                  <a:cubicBezTo>
                    <a:pt x="1301" y="169"/>
                    <a:pt x="1301" y="169"/>
                    <a:pt x="1303" y="169"/>
                  </a:cubicBezTo>
                  <a:cubicBezTo>
                    <a:pt x="1287" y="160"/>
                    <a:pt x="1267" y="149"/>
                    <a:pt x="1246" y="139"/>
                  </a:cubicBezTo>
                  <a:cubicBezTo>
                    <a:pt x="1224" y="128"/>
                    <a:pt x="1202" y="118"/>
                    <a:pt x="1181" y="110"/>
                  </a:cubicBezTo>
                  <a:cubicBezTo>
                    <a:pt x="1186" y="114"/>
                    <a:pt x="1173" y="111"/>
                    <a:pt x="1162" y="105"/>
                  </a:cubicBezTo>
                  <a:cubicBezTo>
                    <a:pt x="1166" y="107"/>
                    <a:pt x="1169" y="108"/>
                    <a:pt x="1172" y="108"/>
                  </a:cubicBezTo>
                  <a:cubicBezTo>
                    <a:pt x="1165" y="106"/>
                    <a:pt x="1152" y="102"/>
                    <a:pt x="1142" y="99"/>
                  </a:cubicBezTo>
                  <a:cubicBezTo>
                    <a:pt x="1133" y="96"/>
                    <a:pt x="1128" y="93"/>
                    <a:pt x="1138" y="95"/>
                  </a:cubicBezTo>
                  <a:cubicBezTo>
                    <a:pt x="1136" y="93"/>
                    <a:pt x="1125" y="90"/>
                    <a:pt x="1116" y="87"/>
                  </a:cubicBezTo>
                  <a:cubicBezTo>
                    <a:pt x="1106" y="85"/>
                    <a:pt x="1099" y="83"/>
                    <a:pt x="1104" y="84"/>
                  </a:cubicBezTo>
                  <a:cubicBezTo>
                    <a:pt x="1112" y="87"/>
                    <a:pt x="1118" y="89"/>
                    <a:pt x="1121" y="91"/>
                  </a:cubicBezTo>
                  <a:cubicBezTo>
                    <a:pt x="1116" y="89"/>
                    <a:pt x="1108" y="87"/>
                    <a:pt x="1100" y="85"/>
                  </a:cubicBezTo>
                  <a:cubicBezTo>
                    <a:pt x="1092" y="83"/>
                    <a:pt x="1085" y="81"/>
                    <a:pt x="1080" y="79"/>
                  </a:cubicBezTo>
                  <a:cubicBezTo>
                    <a:pt x="1078" y="78"/>
                    <a:pt x="1084" y="79"/>
                    <a:pt x="1089" y="81"/>
                  </a:cubicBezTo>
                  <a:cubicBezTo>
                    <a:pt x="1093" y="82"/>
                    <a:pt x="1097" y="83"/>
                    <a:pt x="1090" y="81"/>
                  </a:cubicBezTo>
                  <a:cubicBezTo>
                    <a:pt x="1079" y="78"/>
                    <a:pt x="1068" y="73"/>
                    <a:pt x="1062" y="74"/>
                  </a:cubicBezTo>
                  <a:cubicBezTo>
                    <a:pt x="1066" y="74"/>
                    <a:pt x="1075" y="78"/>
                    <a:pt x="1066" y="76"/>
                  </a:cubicBezTo>
                  <a:cubicBezTo>
                    <a:pt x="1056" y="73"/>
                    <a:pt x="1048" y="70"/>
                    <a:pt x="1040" y="69"/>
                  </a:cubicBezTo>
                  <a:cubicBezTo>
                    <a:pt x="1031" y="67"/>
                    <a:pt x="1022" y="65"/>
                    <a:pt x="1010" y="64"/>
                  </a:cubicBezTo>
                  <a:cubicBezTo>
                    <a:pt x="1008" y="62"/>
                    <a:pt x="1016" y="64"/>
                    <a:pt x="1009" y="62"/>
                  </a:cubicBezTo>
                  <a:cubicBezTo>
                    <a:pt x="1000" y="60"/>
                    <a:pt x="995" y="62"/>
                    <a:pt x="985" y="59"/>
                  </a:cubicBezTo>
                  <a:cubicBezTo>
                    <a:pt x="991" y="57"/>
                    <a:pt x="1002" y="60"/>
                    <a:pt x="1009" y="60"/>
                  </a:cubicBezTo>
                  <a:cubicBezTo>
                    <a:pt x="994" y="56"/>
                    <a:pt x="983" y="55"/>
                    <a:pt x="966" y="53"/>
                  </a:cubicBezTo>
                  <a:cubicBezTo>
                    <a:pt x="974" y="53"/>
                    <a:pt x="964" y="51"/>
                    <a:pt x="979" y="52"/>
                  </a:cubicBezTo>
                  <a:cubicBezTo>
                    <a:pt x="977" y="49"/>
                    <a:pt x="969" y="48"/>
                    <a:pt x="973" y="46"/>
                  </a:cubicBezTo>
                  <a:cubicBezTo>
                    <a:pt x="966" y="46"/>
                    <a:pt x="961" y="45"/>
                    <a:pt x="958" y="44"/>
                  </a:cubicBezTo>
                  <a:cubicBezTo>
                    <a:pt x="967" y="45"/>
                    <a:pt x="970" y="45"/>
                    <a:pt x="975" y="44"/>
                  </a:cubicBezTo>
                  <a:cubicBezTo>
                    <a:pt x="966" y="43"/>
                    <a:pt x="961" y="41"/>
                    <a:pt x="959" y="40"/>
                  </a:cubicBezTo>
                  <a:cubicBezTo>
                    <a:pt x="976" y="42"/>
                    <a:pt x="983" y="43"/>
                    <a:pt x="995" y="44"/>
                  </a:cubicBezTo>
                  <a:cubicBezTo>
                    <a:pt x="989" y="43"/>
                    <a:pt x="977" y="41"/>
                    <a:pt x="968" y="40"/>
                  </a:cubicBezTo>
                  <a:cubicBezTo>
                    <a:pt x="958" y="39"/>
                    <a:pt x="949" y="39"/>
                    <a:pt x="949" y="40"/>
                  </a:cubicBezTo>
                  <a:cubicBezTo>
                    <a:pt x="933" y="39"/>
                    <a:pt x="954" y="39"/>
                    <a:pt x="938" y="38"/>
                  </a:cubicBezTo>
                  <a:cubicBezTo>
                    <a:pt x="933" y="38"/>
                    <a:pt x="941" y="40"/>
                    <a:pt x="924" y="38"/>
                  </a:cubicBezTo>
                  <a:cubicBezTo>
                    <a:pt x="931" y="37"/>
                    <a:pt x="910" y="35"/>
                    <a:pt x="904" y="34"/>
                  </a:cubicBezTo>
                  <a:cubicBezTo>
                    <a:pt x="907" y="34"/>
                    <a:pt x="915" y="34"/>
                    <a:pt x="921" y="34"/>
                  </a:cubicBezTo>
                  <a:cubicBezTo>
                    <a:pt x="928" y="35"/>
                    <a:pt x="935" y="35"/>
                    <a:pt x="936" y="35"/>
                  </a:cubicBezTo>
                  <a:cubicBezTo>
                    <a:pt x="922" y="33"/>
                    <a:pt x="904" y="32"/>
                    <a:pt x="893" y="33"/>
                  </a:cubicBezTo>
                  <a:cubicBezTo>
                    <a:pt x="902" y="33"/>
                    <a:pt x="895" y="35"/>
                    <a:pt x="894" y="35"/>
                  </a:cubicBezTo>
                  <a:cubicBezTo>
                    <a:pt x="899" y="35"/>
                    <a:pt x="912" y="35"/>
                    <a:pt x="912" y="36"/>
                  </a:cubicBezTo>
                  <a:cubicBezTo>
                    <a:pt x="906" y="36"/>
                    <a:pt x="898" y="36"/>
                    <a:pt x="895" y="36"/>
                  </a:cubicBezTo>
                  <a:cubicBezTo>
                    <a:pt x="907" y="37"/>
                    <a:pt x="916" y="36"/>
                    <a:pt x="920" y="37"/>
                  </a:cubicBezTo>
                  <a:cubicBezTo>
                    <a:pt x="920" y="38"/>
                    <a:pt x="905" y="37"/>
                    <a:pt x="899" y="37"/>
                  </a:cubicBezTo>
                  <a:cubicBezTo>
                    <a:pt x="898" y="38"/>
                    <a:pt x="892" y="38"/>
                    <a:pt x="893" y="39"/>
                  </a:cubicBezTo>
                  <a:cubicBezTo>
                    <a:pt x="897" y="39"/>
                    <a:pt x="903" y="39"/>
                    <a:pt x="904" y="40"/>
                  </a:cubicBezTo>
                  <a:cubicBezTo>
                    <a:pt x="899" y="40"/>
                    <a:pt x="900" y="41"/>
                    <a:pt x="891" y="41"/>
                  </a:cubicBezTo>
                  <a:cubicBezTo>
                    <a:pt x="886" y="39"/>
                    <a:pt x="892" y="39"/>
                    <a:pt x="882" y="38"/>
                  </a:cubicBezTo>
                  <a:cubicBezTo>
                    <a:pt x="881" y="39"/>
                    <a:pt x="876" y="40"/>
                    <a:pt x="877" y="42"/>
                  </a:cubicBezTo>
                  <a:cubicBezTo>
                    <a:pt x="882" y="42"/>
                    <a:pt x="891" y="42"/>
                    <a:pt x="900" y="42"/>
                  </a:cubicBezTo>
                  <a:cubicBezTo>
                    <a:pt x="909" y="42"/>
                    <a:pt x="919" y="42"/>
                    <a:pt x="927" y="44"/>
                  </a:cubicBezTo>
                  <a:cubicBezTo>
                    <a:pt x="926" y="44"/>
                    <a:pt x="924" y="45"/>
                    <a:pt x="921" y="45"/>
                  </a:cubicBezTo>
                  <a:cubicBezTo>
                    <a:pt x="909" y="44"/>
                    <a:pt x="890" y="43"/>
                    <a:pt x="889" y="44"/>
                  </a:cubicBezTo>
                  <a:cubicBezTo>
                    <a:pt x="894" y="45"/>
                    <a:pt x="892" y="45"/>
                    <a:pt x="890" y="45"/>
                  </a:cubicBezTo>
                  <a:cubicBezTo>
                    <a:pt x="907" y="45"/>
                    <a:pt x="930" y="46"/>
                    <a:pt x="954" y="49"/>
                  </a:cubicBezTo>
                  <a:cubicBezTo>
                    <a:pt x="940" y="49"/>
                    <a:pt x="927" y="49"/>
                    <a:pt x="905" y="47"/>
                  </a:cubicBezTo>
                  <a:cubicBezTo>
                    <a:pt x="906" y="48"/>
                    <a:pt x="905" y="49"/>
                    <a:pt x="910" y="49"/>
                  </a:cubicBezTo>
                  <a:cubicBezTo>
                    <a:pt x="918" y="48"/>
                    <a:pt x="935" y="50"/>
                    <a:pt x="952" y="52"/>
                  </a:cubicBezTo>
                  <a:cubicBezTo>
                    <a:pt x="952" y="53"/>
                    <a:pt x="944" y="52"/>
                    <a:pt x="935" y="51"/>
                  </a:cubicBezTo>
                  <a:cubicBezTo>
                    <a:pt x="932" y="53"/>
                    <a:pt x="948" y="53"/>
                    <a:pt x="947" y="55"/>
                  </a:cubicBezTo>
                  <a:cubicBezTo>
                    <a:pt x="934" y="53"/>
                    <a:pt x="934" y="54"/>
                    <a:pt x="935" y="55"/>
                  </a:cubicBezTo>
                  <a:cubicBezTo>
                    <a:pt x="936" y="55"/>
                    <a:pt x="937" y="56"/>
                    <a:pt x="927" y="55"/>
                  </a:cubicBezTo>
                  <a:cubicBezTo>
                    <a:pt x="918" y="54"/>
                    <a:pt x="932" y="54"/>
                    <a:pt x="922" y="53"/>
                  </a:cubicBezTo>
                  <a:cubicBezTo>
                    <a:pt x="919" y="54"/>
                    <a:pt x="910" y="52"/>
                    <a:pt x="901" y="52"/>
                  </a:cubicBezTo>
                  <a:cubicBezTo>
                    <a:pt x="903" y="53"/>
                    <a:pt x="898" y="54"/>
                    <a:pt x="891" y="55"/>
                  </a:cubicBezTo>
                  <a:cubicBezTo>
                    <a:pt x="883" y="55"/>
                    <a:pt x="874" y="55"/>
                    <a:pt x="868" y="55"/>
                  </a:cubicBezTo>
                  <a:cubicBezTo>
                    <a:pt x="869" y="52"/>
                    <a:pt x="878" y="52"/>
                    <a:pt x="890" y="52"/>
                  </a:cubicBezTo>
                  <a:cubicBezTo>
                    <a:pt x="881" y="51"/>
                    <a:pt x="875" y="52"/>
                    <a:pt x="868" y="52"/>
                  </a:cubicBezTo>
                  <a:cubicBezTo>
                    <a:pt x="862" y="53"/>
                    <a:pt x="855" y="54"/>
                    <a:pt x="845" y="54"/>
                  </a:cubicBezTo>
                  <a:cubicBezTo>
                    <a:pt x="848" y="51"/>
                    <a:pt x="834" y="54"/>
                    <a:pt x="830" y="53"/>
                  </a:cubicBezTo>
                  <a:cubicBezTo>
                    <a:pt x="836" y="52"/>
                    <a:pt x="842" y="50"/>
                    <a:pt x="851" y="51"/>
                  </a:cubicBezTo>
                  <a:cubicBezTo>
                    <a:pt x="851" y="50"/>
                    <a:pt x="846" y="50"/>
                    <a:pt x="843" y="50"/>
                  </a:cubicBezTo>
                  <a:cubicBezTo>
                    <a:pt x="842" y="49"/>
                    <a:pt x="848" y="49"/>
                    <a:pt x="855" y="49"/>
                  </a:cubicBezTo>
                  <a:cubicBezTo>
                    <a:pt x="862" y="48"/>
                    <a:pt x="869" y="49"/>
                    <a:pt x="871" y="49"/>
                  </a:cubicBezTo>
                  <a:cubicBezTo>
                    <a:pt x="862" y="49"/>
                    <a:pt x="856" y="51"/>
                    <a:pt x="865" y="51"/>
                  </a:cubicBezTo>
                  <a:cubicBezTo>
                    <a:pt x="868" y="50"/>
                    <a:pt x="874" y="51"/>
                    <a:pt x="886" y="51"/>
                  </a:cubicBezTo>
                  <a:cubicBezTo>
                    <a:pt x="874" y="49"/>
                    <a:pt x="887" y="47"/>
                    <a:pt x="873" y="46"/>
                  </a:cubicBezTo>
                  <a:cubicBezTo>
                    <a:pt x="874" y="47"/>
                    <a:pt x="871" y="48"/>
                    <a:pt x="863" y="48"/>
                  </a:cubicBezTo>
                  <a:cubicBezTo>
                    <a:pt x="859" y="45"/>
                    <a:pt x="872" y="46"/>
                    <a:pt x="875" y="44"/>
                  </a:cubicBezTo>
                  <a:cubicBezTo>
                    <a:pt x="877" y="43"/>
                    <a:pt x="870" y="42"/>
                    <a:pt x="866" y="40"/>
                  </a:cubicBezTo>
                  <a:cubicBezTo>
                    <a:pt x="861" y="39"/>
                    <a:pt x="858" y="37"/>
                    <a:pt x="866" y="36"/>
                  </a:cubicBezTo>
                  <a:cubicBezTo>
                    <a:pt x="872" y="36"/>
                    <a:pt x="878" y="36"/>
                    <a:pt x="884" y="36"/>
                  </a:cubicBezTo>
                  <a:cubicBezTo>
                    <a:pt x="883" y="35"/>
                    <a:pt x="888" y="35"/>
                    <a:pt x="887" y="34"/>
                  </a:cubicBezTo>
                  <a:cubicBezTo>
                    <a:pt x="874" y="34"/>
                    <a:pt x="866" y="35"/>
                    <a:pt x="859" y="36"/>
                  </a:cubicBezTo>
                  <a:cubicBezTo>
                    <a:pt x="852" y="37"/>
                    <a:pt x="847" y="38"/>
                    <a:pt x="839" y="39"/>
                  </a:cubicBezTo>
                  <a:cubicBezTo>
                    <a:pt x="832" y="37"/>
                    <a:pt x="848" y="35"/>
                    <a:pt x="840" y="35"/>
                  </a:cubicBezTo>
                  <a:cubicBezTo>
                    <a:pt x="846" y="34"/>
                    <a:pt x="859" y="34"/>
                    <a:pt x="857" y="33"/>
                  </a:cubicBezTo>
                  <a:cubicBezTo>
                    <a:pt x="845" y="33"/>
                    <a:pt x="833" y="34"/>
                    <a:pt x="822" y="35"/>
                  </a:cubicBezTo>
                  <a:cubicBezTo>
                    <a:pt x="825" y="35"/>
                    <a:pt x="833" y="37"/>
                    <a:pt x="827" y="37"/>
                  </a:cubicBezTo>
                  <a:cubicBezTo>
                    <a:pt x="817" y="37"/>
                    <a:pt x="813" y="37"/>
                    <a:pt x="811" y="36"/>
                  </a:cubicBezTo>
                  <a:cubicBezTo>
                    <a:pt x="810" y="36"/>
                    <a:pt x="812" y="35"/>
                    <a:pt x="816" y="35"/>
                  </a:cubicBezTo>
                  <a:cubicBezTo>
                    <a:pt x="823" y="33"/>
                    <a:pt x="836" y="32"/>
                    <a:pt x="841" y="31"/>
                  </a:cubicBezTo>
                  <a:cubicBezTo>
                    <a:pt x="856" y="30"/>
                    <a:pt x="862" y="32"/>
                    <a:pt x="868" y="33"/>
                  </a:cubicBezTo>
                  <a:cubicBezTo>
                    <a:pt x="867" y="32"/>
                    <a:pt x="872" y="33"/>
                    <a:pt x="877" y="33"/>
                  </a:cubicBezTo>
                  <a:cubicBezTo>
                    <a:pt x="882" y="33"/>
                    <a:pt x="887" y="33"/>
                    <a:pt x="885" y="32"/>
                  </a:cubicBezTo>
                  <a:cubicBezTo>
                    <a:pt x="879" y="32"/>
                    <a:pt x="876" y="32"/>
                    <a:pt x="874" y="31"/>
                  </a:cubicBezTo>
                  <a:cubicBezTo>
                    <a:pt x="889" y="32"/>
                    <a:pt x="882" y="30"/>
                    <a:pt x="887" y="29"/>
                  </a:cubicBezTo>
                  <a:cubicBezTo>
                    <a:pt x="872" y="31"/>
                    <a:pt x="851" y="29"/>
                    <a:pt x="833" y="30"/>
                  </a:cubicBezTo>
                  <a:cubicBezTo>
                    <a:pt x="840" y="28"/>
                    <a:pt x="857" y="30"/>
                    <a:pt x="864" y="28"/>
                  </a:cubicBezTo>
                  <a:cubicBezTo>
                    <a:pt x="863" y="28"/>
                    <a:pt x="853" y="25"/>
                    <a:pt x="870" y="25"/>
                  </a:cubicBezTo>
                  <a:cubicBezTo>
                    <a:pt x="879" y="25"/>
                    <a:pt x="878" y="27"/>
                    <a:pt x="889" y="27"/>
                  </a:cubicBezTo>
                  <a:cubicBezTo>
                    <a:pt x="885" y="25"/>
                    <a:pt x="894" y="25"/>
                    <a:pt x="899" y="25"/>
                  </a:cubicBezTo>
                  <a:cubicBezTo>
                    <a:pt x="894" y="27"/>
                    <a:pt x="915" y="26"/>
                    <a:pt x="914" y="27"/>
                  </a:cubicBezTo>
                  <a:cubicBezTo>
                    <a:pt x="905" y="27"/>
                    <a:pt x="912" y="29"/>
                    <a:pt x="897" y="28"/>
                  </a:cubicBezTo>
                  <a:cubicBezTo>
                    <a:pt x="904" y="30"/>
                    <a:pt x="897" y="29"/>
                    <a:pt x="891" y="30"/>
                  </a:cubicBezTo>
                  <a:cubicBezTo>
                    <a:pt x="912" y="31"/>
                    <a:pt x="893" y="30"/>
                    <a:pt x="892" y="31"/>
                  </a:cubicBezTo>
                  <a:cubicBezTo>
                    <a:pt x="928" y="31"/>
                    <a:pt x="958" y="36"/>
                    <a:pt x="974" y="35"/>
                  </a:cubicBezTo>
                  <a:cubicBezTo>
                    <a:pt x="961" y="34"/>
                    <a:pt x="952" y="33"/>
                    <a:pt x="943" y="32"/>
                  </a:cubicBezTo>
                  <a:cubicBezTo>
                    <a:pt x="934" y="32"/>
                    <a:pt x="926" y="31"/>
                    <a:pt x="917" y="31"/>
                  </a:cubicBezTo>
                  <a:cubicBezTo>
                    <a:pt x="908" y="28"/>
                    <a:pt x="924" y="28"/>
                    <a:pt x="939" y="28"/>
                  </a:cubicBezTo>
                  <a:cubicBezTo>
                    <a:pt x="927" y="26"/>
                    <a:pt x="920" y="28"/>
                    <a:pt x="914" y="26"/>
                  </a:cubicBezTo>
                  <a:cubicBezTo>
                    <a:pt x="912" y="25"/>
                    <a:pt x="939" y="27"/>
                    <a:pt x="924" y="25"/>
                  </a:cubicBezTo>
                  <a:cubicBezTo>
                    <a:pt x="916" y="25"/>
                    <a:pt x="905" y="24"/>
                    <a:pt x="893" y="24"/>
                  </a:cubicBezTo>
                  <a:cubicBezTo>
                    <a:pt x="881" y="24"/>
                    <a:pt x="869" y="24"/>
                    <a:pt x="858" y="24"/>
                  </a:cubicBezTo>
                  <a:cubicBezTo>
                    <a:pt x="870" y="24"/>
                    <a:pt x="874" y="23"/>
                    <a:pt x="883" y="23"/>
                  </a:cubicBezTo>
                  <a:cubicBezTo>
                    <a:pt x="876" y="23"/>
                    <a:pt x="870" y="20"/>
                    <a:pt x="878" y="20"/>
                  </a:cubicBezTo>
                  <a:cubicBezTo>
                    <a:pt x="885" y="20"/>
                    <a:pt x="885" y="20"/>
                    <a:pt x="885" y="20"/>
                  </a:cubicBezTo>
                  <a:cubicBezTo>
                    <a:pt x="889" y="21"/>
                    <a:pt x="875" y="22"/>
                    <a:pt x="886" y="22"/>
                  </a:cubicBezTo>
                  <a:cubicBezTo>
                    <a:pt x="883" y="21"/>
                    <a:pt x="893" y="21"/>
                    <a:pt x="892" y="20"/>
                  </a:cubicBezTo>
                  <a:cubicBezTo>
                    <a:pt x="879" y="19"/>
                    <a:pt x="890" y="17"/>
                    <a:pt x="875" y="16"/>
                  </a:cubicBezTo>
                  <a:cubicBezTo>
                    <a:pt x="883" y="16"/>
                    <a:pt x="892" y="16"/>
                    <a:pt x="901" y="16"/>
                  </a:cubicBezTo>
                  <a:cubicBezTo>
                    <a:pt x="900" y="15"/>
                    <a:pt x="887" y="14"/>
                    <a:pt x="884" y="13"/>
                  </a:cubicBezTo>
                  <a:cubicBezTo>
                    <a:pt x="893" y="13"/>
                    <a:pt x="896" y="14"/>
                    <a:pt x="899" y="13"/>
                  </a:cubicBezTo>
                  <a:cubicBezTo>
                    <a:pt x="891" y="12"/>
                    <a:pt x="887" y="11"/>
                    <a:pt x="876" y="11"/>
                  </a:cubicBezTo>
                  <a:cubicBezTo>
                    <a:pt x="872" y="13"/>
                    <a:pt x="885" y="13"/>
                    <a:pt x="885" y="14"/>
                  </a:cubicBezTo>
                  <a:cubicBezTo>
                    <a:pt x="882" y="15"/>
                    <a:pt x="875" y="15"/>
                    <a:pt x="867" y="15"/>
                  </a:cubicBezTo>
                  <a:cubicBezTo>
                    <a:pt x="859" y="15"/>
                    <a:pt x="851" y="15"/>
                    <a:pt x="848" y="15"/>
                  </a:cubicBezTo>
                  <a:cubicBezTo>
                    <a:pt x="854" y="14"/>
                    <a:pt x="870" y="15"/>
                    <a:pt x="870" y="14"/>
                  </a:cubicBezTo>
                  <a:cubicBezTo>
                    <a:pt x="861" y="14"/>
                    <a:pt x="877" y="12"/>
                    <a:pt x="865" y="11"/>
                  </a:cubicBezTo>
                  <a:cubicBezTo>
                    <a:pt x="859" y="12"/>
                    <a:pt x="850" y="12"/>
                    <a:pt x="842" y="12"/>
                  </a:cubicBezTo>
                  <a:cubicBezTo>
                    <a:pt x="834" y="12"/>
                    <a:pt x="826" y="12"/>
                    <a:pt x="823" y="11"/>
                  </a:cubicBezTo>
                  <a:cubicBezTo>
                    <a:pt x="836" y="11"/>
                    <a:pt x="857" y="10"/>
                    <a:pt x="879" y="10"/>
                  </a:cubicBezTo>
                  <a:cubicBezTo>
                    <a:pt x="901" y="10"/>
                    <a:pt x="924" y="11"/>
                    <a:pt x="941" y="12"/>
                  </a:cubicBezTo>
                  <a:cubicBezTo>
                    <a:pt x="927" y="11"/>
                    <a:pt x="940" y="10"/>
                    <a:pt x="932" y="9"/>
                  </a:cubicBezTo>
                  <a:cubicBezTo>
                    <a:pt x="933" y="11"/>
                    <a:pt x="924" y="11"/>
                    <a:pt x="913" y="10"/>
                  </a:cubicBezTo>
                  <a:cubicBezTo>
                    <a:pt x="902" y="9"/>
                    <a:pt x="890" y="9"/>
                    <a:pt x="885" y="9"/>
                  </a:cubicBezTo>
                  <a:cubicBezTo>
                    <a:pt x="887" y="8"/>
                    <a:pt x="894" y="8"/>
                    <a:pt x="901" y="8"/>
                  </a:cubicBezTo>
                  <a:cubicBezTo>
                    <a:pt x="907" y="9"/>
                    <a:pt x="913" y="9"/>
                    <a:pt x="914" y="8"/>
                  </a:cubicBezTo>
                  <a:cubicBezTo>
                    <a:pt x="898" y="8"/>
                    <a:pt x="902" y="6"/>
                    <a:pt x="887" y="6"/>
                  </a:cubicBezTo>
                  <a:cubicBezTo>
                    <a:pt x="899" y="9"/>
                    <a:pt x="880" y="7"/>
                    <a:pt x="866" y="8"/>
                  </a:cubicBezTo>
                  <a:cubicBezTo>
                    <a:pt x="866" y="8"/>
                    <a:pt x="868" y="9"/>
                    <a:pt x="870" y="9"/>
                  </a:cubicBezTo>
                  <a:cubicBezTo>
                    <a:pt x="864" y="9"/>
                    <a:pt x="856" y="11"/>
                    <a:pt x="852" y="9"/>
                  </a:cubicBezTo>
                  <a:cubicBezTo>
                    <a:pt x="864" y="7"/>
                    <a:pt x="854" y="7"/>
                    <a:pt x="863" y="4"/>
                  </a:cubicBezTo>
                  <a:cubicBezTo>
                    <a:pt x="844" y="5"/>
                    <a:pt x="840" y="3"/>
                    <a:pt x="830" y="5"/>
                  </a:cubicBezTo>
                  <a:cubicBezTo>
                    <a:pt x="832" y="6"/>
                    <a:pt x="838" y="5"/>
                    <a:pt x="844" y="5"/>
                  </a:cubicBezTo>
                  <a:cubicBezTo>
                    <a:pt x="849" y="5"/>
                    <a:pt x="855" y="5"/>
                    <a:pt x="857" y="5"/>
                  </a:cubicBezTo>
                  <a:cubicBezTo>
                    <a:pt x="840" y="6"/>
                    <a:pt x="856" y="7"/>
                    <a:pt x="847" y="8"/>
                  </a:cubicBezTo>
                  <a:cubicBezTo>
                    <a:pt x="842" y="7"/>
                    <a:pt x="835" y="7"/>
                    <a:pt x="828" y="8"/>
                  </a:cubicBezTo>
                  <a:cubicBezTo>
                    <a:pt x="820" y="8"/>
                    <a:pt x="813" y="9"/>
                    <a:pt x="809" y="8"/>
                  </a:cubicBezTo>
                  <a:cubicBezTo>
                    <a:pt x="825" y="8"/>
                    <a:pt x="821" y="6"/>
                    <a:pt x="822" y="5"/>
                  </a:cubicBezTo>
                  <a:cubicBezTo>
                    <a:pt x="806" y="5"/>
                    <a:pt x="808" y="6"/>
                    <a:pt x="796" y="7"/>
                  </a:cubicBezTo>
                  <a:cubicBezTo>
                    <a:pt x="790" y="8"/>
                    <a:pt x="787" y="7"/>
                    <a:pt x="788" y="6"/>
                  </a:cubicBezTo>
                  <a:cubicBezTo>
                    <a:pt x="798" y="5"/>
                    <a:pt x="802" y="5"/>
                    <a:pt x="807" y="5"/>
                  </a:cubicBezTo>
                  <a:cubicBezTo>
                    <a:pt x="825" y="3"/>
                    <a:pt x="825" y="3"/>
                    <a:pt x="825" y="3"/>
                  </a:cubicBezTo>
                  <a:cubicBezTo>
                    <a:pt x="819" y="2"/>
                    <a:pt x="831" y="1"/>
                    <a:pt x="830" y="0"/>
                  </a:cubicBezTo>
                  <a:cubicBezTo>
                    <a:pt x="814" y="1"/>
                    <a:pt x="801" y="2"/>
                    <a:pt x="790" y="4"/>
                  </a:cubicBezTo>
                  <a:cubicBezTo>
                    <a:pt x="783" y="3"/>
                    <a:pt x="774" y="4"/>
                    <a:pt x="765" y="5"/>
                  </a:cubicBezTo>
                  <a:cubicBezTo>
                    <a:pt x="757" y="6"/>
                    <a:pt x="748" y="7"/>
                    <a:pt x="743" y="6"/>
                  </a:cubicBezTo>
                  <a:cubicBezTo>
                    <a:pt x="745" y="4"/>
                    <a:pt x="758" y="3"/>
                    <a:pt x="758" y="0"/>
                  </a:cubicBezTo>
                  <a:cubicBezTo>
                    <a:pt x="755" y="0"/>
                    <a:pt x="746" y="1"/>
                    <a:pt x="738" y="2"/>
                  </a:cubicBezTo>
                  <a:cubicBezTo>
                    <a:pt x="730" y="3"/>
                    <a:pt x="722" y="5"/>
                    <a:pt x="721" y="6"/>
                  </a:cubicBezTo>
                  <a:cubicBezTo>
                    <a:pt x="731" y="4"/>
                    <a:pt x="743" y="2"/>
                    <a:pt x="744" y="3"/>
                  </a:cubicBezTo>
                  <a:cubicBezTo>
                    <a:pt x="715" y="8"/>
                    <a:pt x="696" y="12"/>
                    <a:pt x="684" y="13"/>
                  </a:cubicBezTo>
                  <a:cubicBezTo>
                    <a:pt x="683" y="14"/>
                    <a:pt x="674" y="17"/>
                    <a:pt x="672" y="18"/>
                  </a:cubicBezTo>
                  <a:cubicBezTo>
                    <a:pt x="690" y="15"/>
                    <a:pt x="694" y="12"/>
                    <a:pt x="709" y="11"/>
                  </a:cubicBezTo>
                  <a:cubicBezTo>
                    <a:pt x="709" y="11"/>
                    <a:pt x="707" y="10"/>
                    <a:pt x="712" y="9"/>
                  </a:cubicBezTo>
                  <a:cubicBezTo>
                    <a:pt x="722" y="9"/>
                    <a:pt x="733" y="4"/>
                    <a:pt x="742" y="6"/>
                  </a:cubicBezTo>
                  <a:cubicBezTo>
                    <a:pt x="732" y="7"/>
                    <a:pt x="727" y="8"/>
                    <a:pt x="724" y="9"/>
                  </a:cubicBezTo>
                  <a:cubicBezTo>
                    <a:pt x="721" y="10"/>
                    <a:pt x="719" y="11"/>
                    <a:pt x="715" y="13"/>
                  </a:cubicBezTo>
                  <a:close/>
                  <a:moveTo>
                    <a:pt x="949" y="53"/>
                  </a:moveTo>
                  <a:cubicBezTo>
                    <a:pt x="962" y="54"/>
                    <a:pt x="965" y="55"/>
                    <a:pt x="971" y="56"/>
                  </a:cubicBezTo>
                  <a:cubicBezTo>
                    <a:pt x="973" y="58"/>
                    <a:pt x="960" y="56"/>
                    <a:pt x="954" y="56"/>
                  </a:cubicBezTo>
                  <a:cubicBezTo>
                    <a:pt x="950" y="55"/>
                    <a:pt x="949" y="54"/>
                    <a:pt x="949" y="53"/>
                  </a:cubicBezTo>
                  <a:close/>
                  <a:moveTo>
                    <a:pt x="935" y="39"/>
                  </a:moveTo>
                  <a:cubicBezTo>
                    <a:pt x="950" y="40"/>
                    <a:pt x="947" y="40"/>
                    <a:pt x="961" y="43"/>
                  </a:cubicBezTo>
                  <a:cubicBezTo>
                    <a:pt x="948" y="42"/>
                    <a:pt x="945" y="42"/>
                    <a:pt x="944" y="44"/>
                  </a:cubicBezTo>
                  <a:cubicBezTo>
                    <a:pt x="951" y="46"/>
                    <a:pt x="957" y="44"/>
                    <a:pt x="966" y="46"/>
                  </a:cubicBezTo>
                  <a:cubicBezTo>
                    <a:pt x="966" y="49"/>
                    <a:pt x="948" y="44"/>
                    <a:pt x="935" y="45"/>
                  </a:cubicBezTo>
                  <a:cubicBezTo>
                    <a:pt x="931" y="43"/>
                    <a:pt x="930" y="42"/>
                    <a:pt x="936" y="41"/>
                  </a:cubicBezTo>
                  <a:cubicBezTo>
                    <a:pt x="922" y="40"/>
                    <a:pt x="926" y="42"/>
                    <a:pt x="912" y="41"/>
                  </a:cubicBezTo>
                  <a:cubicBezTo>
                    <a:pt x="908" y="39"/>
                    <a:pt x="914" y="39"/>
                    <a:pt x="917" y="38"/>
                  </a:cubicBezTo>
                  <a:cubicBezTo>
                    <a:pt x="921" y="39"/>
                    <a:pt x="940" y="42"/>
                    <a:pt x="935" y="39"/>
                  </a:cubicBezTo>
                  <a:close/>
                  <a:moveTo>
                    <a:pt x="1641" y="669"/>
                  </a:moveTo>
                  <a:cubicBezTo>
                    <a:pt x="1644" y="670"/>
                    <a:pt x="1635" y="652"/>
                    <a:pt x="1634" y="645"/>
                  </a:cubicBezTo>
                  <a:cubicBezTo>
                    <a:pt x="1637" y="650"/>
                    <a:pt x="1643" y="670"/>
                    <a:pt x="1647" y="681"/>
                  </a:cubicBezTo>
                  <a:cubicBezTo>
                    <a:pt x="1645" y="679"/>
                    <a:pt x="1644" y="677"/>
                    <a:pt x="1641" y="669"/>
                  </a:cubicBezTo>
                  <a:close/>
                  <a:moveTo>
                    <a:pt x="1524" y="1310"/>
                  </a:moveTo>
                  <a:cubicBezTo>
                    <a:pt x="1523" y="1313"/>
                    <a:pt x="1518" y="1322"/>
                    <a:pt x="1521" y="1319"/>
                  </a:cubicBezTo>
                  <a:cubicBezTo>
                    <a:pt x="1516" y="1329"/>
                    <a:pt x="1517" y="1324"/>
                    <a:pt x="1512" y="1330"/>
                  </a:cubicBezTo>
                  <a:cubicBezTo>
                    <a:pt x="1515" y="1327"/>
                    <a:pt x="1520" y="1316"/>
                    <a:pt x="1524" y="1310"/>
                  </a:cubicBezTo>
                  <a:close/>
                  <a:moveTo>
                    <a:pt x="1512" y="585"/>
                  </a:moveTo>
                  <a:cubicBezTo>
                    <a:pt x="1516" y="594"/>
                    <a:pt x="1516" y="592"/>
                    <a:pt x="1519" y="600"/>
                  </a:cubicBezTo>
                  <a:cubicBezTo>
                    <a:pt x="1518" y="600"/>
                    <a:pt x="1511" y="586"/>
                    <a:pt x="1512" y="585"/>
                  </a:cubicBezTo>
                  <a:close/>
                  <a:moveTo>
                    <a:pt x="1310" y="338"/>
                  </a:moveTo>
                  <a:cubicBezTo>
                    <a:pt x="1316" y="342"/>
                    <a:pt x="1320" y="347"/>
                    <a:pt x="1319" y="345"/>
                  </a:cubicBezTo>
                  <a:cubicBezTo>
                    <a:pt x="1327" y="351"/>
                    <a:pt x="1330" y="355"/>
                    <a:pt x="1331" y="356"/>
                  </a:cubicBezTo>
                  <a:cubicBezTo>
                    <a:pt x="1326" y="353"/>
                    <a:pt x="1326" y="352"/>
                    <a:pt x="1321" y="348"/>
                  </a:cubicBezTo>
                  <a:cubicBezTo>
                    <a:pt x="1320" y="349"/>
                    <a:pt x="1330" y="356"/>
                    <a:pt x="1328" y="356"/>
                  </a:cubicBezTo>
                  <a:cubicBezTo>
                    <a:pt x="1324" y="353"/>
                    <a:pt x="1323" y="353"/>
                    <a:pt x="1318" y="349"/>
                  </a:cubicBezTo>
                  <a:cubicBezTo>
                    <a:pt x="1320" y="347"/>
                    <a:pt x="1309" y="339"/>
                    <a:pt x="1310" y="338"/>
                  </a:cubicBezTo>
                  <a:close/>
                  <a:moveTo>
                    <a:pt x="362" y="436"/>
                  </a:moveTo>
                  <a:cubicBezTo>
                    <a:pt x="368" y="429"/>
                    <a:pt x="374" y="423"/>
                    <a:pt x="378" y="417"/>
                  </a:cubicBezTo>
                  <a:cubicBezTo>
                    <a:pt x="378" y="418"/>
                    <a:pt x="379" y="417"/>
                    <a:pt x="381" y="416"/>
                  </a:cubicBezTo>
                  <a:cubicBezTo>
                    <a:pt x="380" y="418"/>
                    <a:pt x="376" y="422"/>
                    <a:pt x="372" y="426"/>
                  </a:cubicBezTo>
                  <a:cubicBezTo>
                    <a:pt x="368" y="430"/>
                    <a:pt x="364" y="434"/>
                    <a:pt x="362" y="436"/>
                  </a:cubicBezTo>
                  <a:close/>
                  <a:moveTo>
                    <a:pt x="522" y="69"/>
                  </a:moveTo>
                  <a:cubicBezTo>
                    <a:pt x="527" y="69"/>
                    <a:pt x="507" y="79"/>
                    <a:pt x="497" y="82"/>
                  </a:cubicBezTo>
                  <a:cubicBezTo>
                    <a:pt x="498" y="80"/>
                    <a:pt x="509" y="73"/>
                    <a:pt x="522" y="69"/>
                  </a:cubicBezTo>
                  <a:close/>
                  <a:moveTo>
                    <a:pt x="433" y="114"/>
                  </a:moveTo>
                  <a:cubicBezTo>
                    <a:pt x="434" y="114"/>
                    <a:pt x="426" y="119"/>
                    <a:pt x="426" y="121"/>
                  </a:cubicBezTo>
                  <a:cubicBezTo>
                    <a:pt x="415" y="127"/>
                    <a:pt x="411" y="128"/>
                    <a:pt x="400" y="135"/>
                  </a:cubicBezTo>
                  <a:cubicBezTo>
                    <a:pt x="399" y="133"/>
                    <a:pt x="418" y="122"/>
                    <a:pt x="433" y="114"/>
                  </a:cubicBezTo>
                  <a:close/>
                  <a:moveTo>
                    <a:pt x="691" y="19"/>
                  </a:moveTo>
                  <a:cubicBezTo>
                    <a:pt x="691" y="20"/>
                    <a:pt x="685" y="22"/>
                    <a:pt x="682" y="23"/>
                  </a:cubicBezTo>
                  <a:cubicBezTo>
                    <a:pt x="681" y="24"/>
                    <a:pt x="695" y="20"/>
                    <a:pt x="696" y="20"/>
                  </a:cubicBezTo>
                  <a:cubicBezTo>
                    <a:pt x="710" y="18"/>
                    <a:pt x="690" y="22"/>
                    <a:pt x="694" y="23"/>
                  </a:cubicBezTo>
                  <a:cubicBezTo>
                    <a:pt x="680" y="24"/>
                    <a:pt x="678" y="26"/>
                    <a:pt x="674" y="28"/>
                  </a:cubicBezTo>
                  <a:cubicBezTo>
                    <a:pt x="659" y="32"/>
                    <a:pt x="659" y="31"/>
                    <a:pt x="649" y="35"/>
                  </a:cubicBezTo>
                  <a:cubicBezTo>
                    <a:pt x="647" y="34"/>
                    <a:pt x="653" y="32"/>
                    <a:pt x="650" y="31"/>
                  </a:cubicBezTo>
                  <a:cubicBezTo>
                    <a:pt x="642" y="35"/>
                    <a:pt x="637" y="34"/>
                    <a:pt x="621" y="39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31" y="35"/>
                    <a:pt x="640" y="32"/>
                    <a:pt x="650" y="29"/>
                  </a:cubicBezTo>
                  <a:cubicBezTo>
                    <a:pt x="661" y="26"/>
                    <a:pt x="673" y="23"/>
                    <a:pt x="691" y="19"/>
                  </a:cubicBezTo>
                  <a:close/>
                  <a:moveTo>
                    <a:pt x="528" y="73"/>
                  </a:moveTo>
                  <a:cubicBezTo>
                    <a:pt x="525" y="74"/>
                    <a:pt x="525" y="74"/>
                    <a:pt x="525" y="75"/>
                  </a:cubicBezTo>
                  <a:cubicBezTo>
                    <a:pt x="518" y="78"/>
                    <a:pt x="518" y="78"/>
                    <a:pt x="518" y="78"/>
                  </a:cubicBezTo>
                  <a:cubicBezTo>
                    <a:pt x="518" y="77"/>
                    <a:pt x="516" y="78"/>
                    <a:pt x="514" y="79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6" y="77"/>
                    <a:pt x="516" y="77"/>
                    <a:pt x="516" y="76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3" y="74"/>
                    <a:pt x="525" y="73"/>
                    <a:pt x="527" y="72"/>
                  </a:cubicBezTo>
                  <a:lnTo>
                    <a:pt x="528" y="73"/>
                  </a:lnTo>
                  <a:close/>
                  <a:moveTo>
                    <a:pt x="569" y="57"/>
                  </a:moveTo>
                  <a:cubicBezTo>
                    <a:pt x="580" y="52"/>
                    <a:pt x="573" y="57"/>
                    <a:pt x="581" y="54"/>
                  </a:cubicBezTo>
                  <a:cubicBezTo>
                    <a:pt x="580" y="55"/>
                    <a:pt x="572" y="58"/>
                    <a:pt x="567" y="60"/>
                  </a:cubicBezTo>
                  <a:cubicBezTo>
                    <a:pt x="566" y="59"/>
                    <a:pt x="571" y="57"/>
                    <a:pt x="569" y="57"/>
                  </a:cubicBezTo>
                  <a:close/>
                  <a:moveTo>
                    <a:pt x="771" y="11"/>
                  </a:moveTo>
                  <a:cubicBezTo>
                    <a:pt x="776" y="10"/>
                    <a:pt x="781" y="10"/>
                    <a:pt x="786" y="9"/>
                  </a:cubicBezTo>
                  <a:cubicBezTo>
                    <a:pt x="784" y="10"/>
                    <a:pt x="773" y="12"/>
                    <a:pt x="773" y="13"/>
                  </a:cubicBezTo>
                  <a:cubicBezTo>
                    <a:pt x="760" y="14"/>
                    <a:pt x="770" y="12"/>
                    <a:pt x="771" y="11"/>
                  </a:cubicBezTo>
                  <a:close/>
                  <a:moveTo>
                    <a:pt x="808" y="17"/>
                  </a:moveTo>
                  <a:cubicBezTo>
                    <a:pt x="810" y="18"/>
                    <a:pt x="801" y="19"/>
                    <a:pt x="790" y="19"/>
                  </a:cubicBezTo>
                  <a:cubicBezTo>
                    <a:pt x="795" y="20"/>
                    <a:pt x="796" y="19"/>
                    <a:pt x="805" y="19"/>
                  </a:cubicBezTo>
                  <a:cubicBezTo>
                    <a:pt x="803" y="19"/>
                    <a:pt x="796" y="20"/>
                    <a:pt x="788" y="21"/>
                  </a:cubicBezTo>
                  <a:cubicBezTo>
                    <a:pt x="780" y="22"/>
                    <a:pt x="771" y="23"/>
                    <a:pt x="766" y="24"/>
                  </a:cubicBezTo>
                  <a:cubicBezTo>
                    <a:pt x="765" y="23"/>
                    <a:pt x="771" y="22"/>
                    <a:pt x="776" y="21"/>
                  </a:cubicBezTo>
                  <a:cubicBezTo>
                    <a:pt x="782" y="21"/>
                    <a:pt x="787" y="20"/>
                    <a:pt x="782" y="19"/>
                  </a:cubicBezTo>
                  <a:cubicBezTo>
                    <a:pt x="799" y="18"/>
                    <a:pt x="794" y="18"/>
                    <a:pt x="808" y="17"/>
                  </a:cubicBezTo>
                  <a:close/>
                  <a:moveTo>
                    <a:pt x="846" y="17"/>
                  </a:moveTo>
                  <a:cubicBezTo>
                    <a:pt x="846" y="16"/>
                    <a:pt x="862" y="16"/>
                    <a:pt x="868" y="16"/>
                  </a:cubicBezTo>
                  <a:cubicBezTo>
                    <a:pt x="869" y="18"/>
                    <a:pt x="851" y="18"/>
                    <a:pt x="846" y="17"/>
                  </a:cubicBezTo>
                  <a:close/>
                  <a:moveTo>
                    <a:pt x="856" y="20"/>
                  </a:moveTo>
                  <a:cubicBezTo>
                    <a:pt x="875" y="20"/>
                    <a:pt x="866" y="21"/>
                    <a:pt x="872" y="22"/>
                  </a:cubicBezTo>
                  <a:cubicBezTo>
                    <a:pt x="862" y="22"/>
                    <a:pt x="851" y="23"/>
                    <a:pt x="846" y="22"/>
                  </a:cubicBezTo>
                  <a:cubicBezTo>
                    <a:pt x="849" y="20"/>
                    <a:pt x="867" y="23"/>
                    <a:pt x="856" y="20"/>
                  </a:cubicBezTo>
                  <a:close/>
                  <a:moveTo>
                    <a:pt x="456" y="126"/>
                  </a:moveTo>
                  <a:cubicBezTo>
                    <a:pt x="471" y="118"/>
                    <a:pt x="480" y="115"/>
                    <a:pt x="490" y="110"/>
                  </a:cubicBezTo>
                  <a:cubicBezTo>
                    <a:pt x="488" y="112"/>
                    <a:pt x="482" y="116"/>
                    <a:pt x="474" y="119"/>
                  </a:cubicBezTo>
                  <a:cubicBezTo>
                    <a:pt x="467" y="123"/>
                    <a:pt x="458" y="127"/>
                    <a:pt x="452" y="131"/>
                  </a:cubicBezTo>
                  <a:cubicBezTo>
                    <a:pt x="453" y="129"/>
                    <a:pt x="455" y="127"/>
                    <a:pt x="456" y="126"/>
                  </a:cubicBezTo>
                  <a:close/>
                  <a:moveTo>
                    <a:pt x="644" y="51"/>
                  </a:moveTo>
                  <a:cubicBezTo>
                    <a:pt x="641" y="54"/>
                    <a:pt x="630" y="57"/>
                    <a:pt x="621" y="59"/>
                  </a:cubicBezTo>
                  <a:cubicBezTo>
                    <a:pt x="626" y="57"/>
                    <a:pt x="630" y="54"/>
                    <a:pt x="644" y="51"/>
                  </a:cubicBezTo>
                  <a:close/>
                  <a:moveTo>
                    <a:pt x="802" y="25"/>
                  </a:moveTo>
                  <a:cubicBezTo>
                    <a:pt x="802" y="26"/>
                    <a:pt x="805" y="26"/>
                    <a:pt x="811" y="26"/>
                  </a:cubicBezTo>
                  <a:cubicBezTo>
                    <a:pt x="808" y="28"/>
                    <a:pt x="800" y="27"/>
                    <a:pt x="790" y="29"/>
                  </a:cubicBezTo>
                  <a:cubicBezTo>
                    <a:pt x="794" y="27"/>
                    <a:pt x="781" y="26"/>
                    <a:pt x="802" y="25"/>
                  </a:cubicBezTo>
                  <a:close/>
                  <a:moveTo>
                    <a:pt x="661" y="63"/>
                  </a:moveTo>
                  <a:cubicBezTo>
                    <a:pt x="659" y="62"/>
                    <a:pt x="650" y="65"/>
                    <a:pt x="652" y="63"/>
                  </a:cubicBezTo>
                  <a:cubicBezTo>
                    <a:pt x="660" y="61"/>
                    <a:pt x="665" y="59"/>
                    <a:pt x="665" y="58"/>
                  </a:cubicBezTo>
                  <a:cubicBezTo>
                    <a:pt x="664" y="58"/>
                    <a:pt x="657" y="61"/>
                    <a:pt x="648" y="63"/>
                  </a:cubicBezTo>
                  <a:cubicBezTo>
                    <a:pt x="649" y="63"/>
                    <a:pt x="639" y="67"/>
                    <a:pt x="629" y="71"/>
                  </a:cubicBezTo>
                  <a:cubicBezTo>
                    <a:pt x="618" y="75"/>
                    <a:pt x="606" y="79"/>
                    <a:pt x="601" y="78"/>
                  </a:cubicBezTo>
                  <a:cubicBezTo>
                    <a:pt x="595" y="80"/>
                    <a:pt x="596" y="81"/>
                    <a:pt x="593" y="83"/>
                  </a:cubicBezTo>
                  <a:cubicBezTo>
                    <a:pt x="587" y="84"/>
                    <a:pt x="578" y="87"/>
                    <a:pt x="565" y="92"/>
                  </a:cubicBezTo>
                  <a:cubicBezTo>
                    <a:pt x="570" y="89"/>
                    <a:pt x="574" y="88"/>
                    <a:pt x="578" y="86"/>
                  </a:cubicBezTo>
                  <a:cubicBezTo>
                    <a:pt x="600" y="78"/>
                    <a:pt x="600" y="78"/>
                    <a:pt x="600" y="78"/>
                  </a:cubicBezTo>
                  <a:cubicBezTo>
                    <a:pt x="598" y="77"/>
                    <a:pt x="589" y="81"/>
                    <a:pt x="592" y="78"/>
                  </a:cubicBezTo>
                  <a:cubicBezTo>
                    <a:pt x="602" y="75"/>
                    <a:pt x="609" y="73"/>
                    <a:pt x="613" y="72"/>
                  </a:cubicBezTo>
                  <a:cubicBezTo>
                    <a:pt x="615" y="72"/>
                    <a:pt x="609" y="74"/>
                    <a:pt x="603" y="76"/>
                  </a:cubicBezTo>
                  <a:cubicBezTo>
                    <a:pt x="606" y="76"/>
                    <a:pt x="608" y="76"/>
                    <a:pt x="608" y="76"/>
                  </a:cubicBezTo>
                  <a:cubicBezTo>
                    <a:pt x="617" y="72"/>
                    <a:pt x="624" y="72"/>
                    <a:pt x="635" y="68"/>
                  </a:cubicBezTo>
                  <a:cubicBezTo>
                    <a:pt x="640" y="66"/>
                    <a:pt x="633" y="68"/>
                    <a:pt x="641" y="65"/>
                  </a:cubicBezTo>
                  <a:cubicBezTo>
                    <a:pt x="636" y="65"/>
                    <a:pt x="625" y="69"/>
                    <a:pt x="628" y="66"/>
                  </a:cubicBezTo>
                  <a:cubicBezTo>
                    <a:pt x="639" y="63"/>
                    <a:pt x="637" y="63"/>
                    <a:pt x="645" y="60"/>
                  </a:cubicBezTo>
                  <a:cubicBezTo>
                    <a:pt x="643" y="61"/>
                    <a:pt x="640" y="61"/>
                    <a:pt x="644" y="60"/>
                  </a:cubicBezTo>
                  <a:cubicBezTo>
                    <a:pt x="639" y="60"/>
                    <a:pt x="626" y="65"/>
                    <a:pt x="620" y="67"/>
                  </a:cubicBezTo>
                  <a:cubicBezTo>
                    <a:pt x="619" y="65"/>
                    <a:pt x="619" y="65"/>
                    <a:pt x="619" y="65"/>
                  </a:cubicBezTo>
                  <a:cubicBezTo>
                    <a:pt x="631" y="62"/>
                    <a:pt x="647" y="59"/>
                    <a:pt x="641" y="57"/>
                  </a:cubicBezTo>
                  <a:cubicBezTo>
                    <a:pt x="652" y="54"/>
                    <a:pt x="651" y="54"/>
                    <a:pt x="662" y="51"/>
                  </a:cubicBezTo>
                  <a:cubicBezTo>
                    <a:pt x="658" y="54"/>
                    <a:pt x="654" y="56"/>
                    <a:pt x="655" y="57"/>
                  </a:cubicBezTo>
                  <a:cubicBezTo>
                    <a:pt x="661" y="57"/>
                    <a:pt x="672" y="55"/>
                    <a:pt x="677" y="55"/>
                  </a:cubicBezTo>
                  <a:cubicBezTo>
                    <a:pt x="682" y="56"/>
                    <a:pt x="681" y="57"/>
                    <a:pt x="661" y="63"/>
                  </a:cubicBezTo>
                  <a:close/>
                  <a:moveTo>
                    <a:pt x="816" y="27"/>
                  </a:moveTo>
                  <a:cubicBezTo>
                    <a:pt x="825" y="29"/>
                    <a:pt x="825" y="31"/>
                    <a:pt x="820" y="33"/>
                  </a:cubicBezTo>
                  <a:cubicBezTo>
                    <a:pt x="806" y="33"/>
                    <a:pt x="797" y="36"/>
                    <a:pt x="777" y="37"/>
                  </a:cubicBezTo>
                  <a:cubicBezTo>
                    <a:pt x="789" y="35"/>
                    <a:pt x="787" y="34"/>
                    <a:pt x="786" y="33"/>
                  </a:cubicBezTo>
                  <a:cubicBezTo>
                    <a:pt x="785" y="32"/>
                    <a:pt x="784" y="31"/>
                    <a:pt x="799" y="30"/>
                  </a:cubicBezTo>
                  <a:cubicBezTo>
                    <a:pt x="794" y="29"/>
                    <a:pt x="790" y="31"/>
                    <a:pt x="781" y="32"/>
                  </a:cubicBezTo>
                  <a:cubicBezTo>
                    <a:pt x="779" y="31"/>
                    <a:pt x="784" y="30"/>
                    <a:pt x="792" y="29"/>
                  </a:cubicBezTo>
                  <a:cubicBezTo>
                    <a:pt x="799" y="28"/>
                    <a:pt x="809" y="28"/>
                    <a:pt x="816" y="27"/>
                  </a:cubicBezTo>
                  <a:close/>
                  <a:moveTo>
                    <a:pt x="827" y="27"/>
                  </a:moveTo>
                  <a:cubicBezTo>
                    <a:pt x="828" y="26"/>
                    <a:pt x="836" y="26"/>
                    <a:pt x="841" y="26"/>
                  </a:cubicBezTo>
                  <a:cubicBezTo>
                    <a:pt x="842" y="27"/>
                    <a:pt x="841" y="28"/>
                    <a:pt x="846" y="28"/>
                  </a:cubicBezTo>
                  <a:cubicBezTo>
                    <a:pt x="841" y="30"/>
                    <a:pt x="829" y="28"/>
                    <a:pt x="838" y="27"/>
                  </a:cubicBezTo>
                  <a:lnTo>
                    <a:pt x="827" y="27"/>
                  </a:lnTo>
                  <a:close/>
                  <a:moveTo>
                    <a:pt x="715" y="40"/>
                  </a:moveTo>
                  <a:cubicBezTo>
                    <a:pt x="724" y="39"/>
                    <a:pt x="730" y="38"/>
                    <a:pt x="737" y="37"/>
                  </a:cubicBezTo>
                  <a:cubicBezTo>
                    <a:pt x="731" y="40"/>
                    <a:pt x="735" y="40"/>
                    <a:pt x="740" y="39"/>
                  </a:cubicBezTo>
                  <a:cubicBezTo>
                    <a:pt x="746" y="39"/>
                    <a:pt x="754" y="38"/>
                    <a:pt x="755" y="39"/>
                  </a:cubicBezTo>
                  <a:cubicBezTo>
                    <a:pt x="748" y="40"/>
                    <a:pt x="742" y="42"/>
                    <a:pt x="735" y="43"/>
                  </a:cubicBezTo>
                  <a:cubicBezTo>
                    <a:pt x="727" y="45"/>
                    <a:pt x="719" y="46"/>
                    <a:pt x="707" y="49"/>
                  </a:cubicBezTo>
                  <a:cubicBezTo>
                    <a:pt x="702" y="48"/>
                    <a:pt x="690" y="49"/>
                    <a:pt x="711" y="45"/>
                  </a:cubicBezTo>
                  <a:cubicBezTo>
                    <a:pt x="713" y="47"/>
                    <a:pt x="713" y="47"/>
                    <a:pt x="713" y="47"/>
                  </a:cubicBezTo>
                  <a:cubicBezTo>
                    <a:pt x="714" y="45"/>
                    <a:pt x="724" y="43"/>
                    <a:pt x="733" y="41"/>
                  </a:cubicBezTo>
                  <a:cubicBezTo>
                    <a:pt x="729" y="41"/>
                    <a:pt x="722" y="43"/>
                    <a:pt x="711" y="44"/>
                  </a:cubicBezTo>
                  <a:cubicBezTo>
                    <a:pt x="707" y="43"/>
                    <a:pt x="713" y="41"/>
                    <a:pt x="715" y="40"/>
                  </a:cubicBezTo>
                  <a:close/>
                  <a:moveTo>
                    <a:pt x="160" y="407"/>
                  </a:moveTo>
                  <a:cubicBezTo>
                    <a:pt x="162" y="404"/>
                    <a:pt x="164" y="401"/>
                    <a:pt x="164" y="401"/>
                  </a:cubicBezTo>
                  <a:cubicBezTo>
                    <a:pt x="172" y="390"/>
                    <a:pt x="166" y="401"/>
                    <a:pt x="166" y="404"/>
                  </a:cubicBezTo>
                  <a:cubicBezTo>
                    <a:pt x="161" y="410"/>
                    <a:pt x="158" y="412"/>
                    <a:pt x="160" y="407"/>
                  </a:cubicBezTo>
                  <a:close/>
                  <a:moveTo>
                    <a:pt x="327" y="221"/>
                  </a:moveTo>
                  <a:cubicBezTo>
                    <a:pt x="333" y="217"/>
                    <a:pt x="338" y="214"/>
                    <a:pt x="338" y="215"/>
                  </a:cubicBezTo>
                  <a:cubicBezTo>
                    <a:pt x="335" y="218"/>
                    <a:pt x="334" y="219"/>
                    <a:pt x="333" y="220"/>
                  </a:cubicBezTo>
                  <a:cubicBezTo>
                    <a:pt x="327" y="225"/>
                    <a:pt x="330" y="220"/>
                    <a:pt x="327" y="221"/>
                  </a:cubicBezTo>
                  <a:close/>
                  <a:moveTo>
                    <a:pt x="489" y="117"/>
                  </a:moveTo>
                  <a:cubicBezTo>
                    <a:pt x="498" y="114"/>
                    <a:pt x="507" y="109"/>
                    <a:pt x="513" y="107"/>
                  </a:cubicBezTo>
                  <a:cubicBezTo>
                    <a:pt x="513" y="108"/>
                    <a:pt x="508" y="111"/>
                    <a:pt x="500" y="114"/>
                  </a:cubicBezTo>
                  <a:cubicBezTo>
                    <a:pt x="493" y="118"/>
                    <a:pt x="483" y="123"/>
                    <a:pt x="475" y="126"/>
                  </a:cubicBezTo>
                  <a:cubicBezTo>
                    <a:pt x="476" y="124"/>
                    <a:pt x="493" y="117"/>
                    <a:pt x="489" y="117"/>
                  </a:cubicBezTo>
                  <a:close/>
                  <a:moveTo>
                    <a:pt x="263" y="281"/>
                  </a:moveTo>
                  <a:cubicBezTo>
                    <a:pt x="268" y="276"/>
                    <a:pt x="273" y="271"/>
                    <a:pt x="278" y="266"/>
                  </a:cubicBezTo>
                  <a:cubicBezTo>
                    <a:pt x="278" y="268"/>
                    <a:pt x="286" y="260"/>
                    <a:pt x="286" y="262"/>
                  </a:cubicBezTo>
                  <a:cubicBezTo>
                    <a:pt x="277" y="271"/>
                    <a:pt x="290" y="261"/>
                    <a:pt x="275" y="275"/>
                  </a:cubicBezTo>
                  <a:cubicBezTo>
                    <a:pt x="279" y="268"/>
                    <a:pt x="265" y="282"/>
                    <a:pt x="263" y="281"/>
                  </a:cubicBezTo>
                  <a:close/>
                  <a:moveTo>
                    <a:pt x="333" y="236"/>
                  </a:moveTo>
                  <a:cubicBezTo>
                    <a:pt x="324" y="241"/>
                    <a:pt x="333" y="231"/>
                    <a:pt x="326" y="236"/>
                  </a:cubicBezTo>
                  <a:cubicBezTo>
                    <a:pt x="320" y="242"/>
                    <a:pt x="314" y="247"/>
                    <a:pt x="305" y="255"/>
                  </a:cubicBezTo>
                  <a:cubicBezTo>
                    <a:pt x="304" y="253"/>
                    <a:pt x="320" y="241"/>
                    <a:pt x="322" y="238"/>
                  </a:cubicBezTo>
                  <a:cubicBezTo>
                    <a:pt x="318" y="240"/>
                    <a:pt x="316" y="244"/>
                    <a:pt x="311" y="247"/>
                  </a:cubicBezTo>
                  <a:cubicBezTo>
                    <a:pt x="308" y="246"/>
                    <a:pt x="322" y="237"/>
                    <a:pt x="315" y="239"/>
                  </a:cubicBezTo>
                  <a:cubicBezTo>
                    <a:pt x="322" y="234"/>
                    <a:pt x="326" y="232"/>
                    <a:pt x="334" y="226"/>
                  </a:cubicBezTo>
                  <a:cubicBezTo>
                    <a:pt x="339" y="224"/>
                    <a:pt x="325" y="234"/>
                    <a:pt x="331" y="231"/>
                  </a:cubicBezTo>
                  <a:cubicBezTo>
                    <a:pt x="338" y="225"/>
                    <a:pt x="337" y="225"/>
                    <a:pt x="336" y="224"/>
                  </a:cubicBezTo>
                  <a:cubicBezTo>
                    <a:pt x="347" y="215"/>
                    <a:pt x="348" y="215"/>
                    <a:pt x="355" y="208"/>
                  </a:cubicBezTo>
                  <a:cubicBezTo>
                    <a:pt x="352" y="209"/>
                    <a:pt x="348" y="211"/>
                    <a:pt x="348" y="209"/>
                  </a:cubicBezTo>
                  <a:cubicBezTo>
                    <a:pt x="357" y="201"/>
                    <a:pt x="352" y="208"/>
                    <a:pt x="361" y="201"/>
                  </a:cubicBezTo>
                  <a:cubicBezTo>
                    <a:pt x="365" y="200"/>
                    <a:pt x="357" y="206"/>
                    <a:pt x="358" y="206"/>
                  </a:cubicBezTo>
                  <a:cubicBezTo>
                    <a:pt x="364" y="203"/>
                    <a:pt x="370" y="195"/>
                    <a:pt x="389" y="183"/>
                  </a:cubicBezTo>
                  <a:cubicBezTo>
                    <a:pt x="390" y="186"/>
                    <a:pt x="376" y="197"/>
                    <a:pt x="353" y="214"/>
                  </a:cubicBezTo>
                  <a:cubicBezTo>
                    <a:pt x="351" y="213"/>
                    <a:pt x="359" y="209"/>
                    <a:pt x="364" y="205"/>
                  </a:cubicBezTo>
                  <a:cubicBezTo>
                    <a:pt x="363" y="205"/>
                    <a:pt x="363" y="205"/>
                    <a:pt x="363" y="205"/>
                  </a:cubicBezTo>
                  <a:cubicBezTo>
                    <a:pt x="358" y="208"/>
                    <a:pt x="347" y="216"/>
                    <a:pt x="340" y="222"/>
                  </a:cubicBezTo>
                  <a:cubicBezTo>
                    <a:pt x="350" y="217"/>
                    <a:pt x="351" y="217"/>
                    <a:pt x="349" y="220"/>
                  </a:cubicBezTo>
                  <a:cubicBezTo>
                    <a:pt x="346" y="223"/>
                    <a:pt x="340" y="229"/>
                    <a:pt x="333" y="236"/>
                  </a:cubicBezTo>
                  <a:close/>
                  <a:moveTo>
                    <a:pt x="505" y="113"/>
                  </a:moveTo>
                  <a:cubicBezTo>
                    <a:pt x="508" y="113"/>
                    <a:pt x="504" y="115"/>
                    <a:pt x="499" y="118"/>
                  </a:cubicBezTo>
                  <a:cubicBezTo>
                    <a:pt x="494" y="120"/>
                    <a:pt x="489" y="122"/>
                    <a:pt x="489" y="121"/>
                  </a:cubicBezTo>
                  <a:cubicBezTo>
                    <a:pt x="495" y="117"/>
                    <a:pt x="495" y="118"/>
                    <a:pt x="505" y="113"/>
                  </a:cubicBezTo>
                  <a:close/>
                  <a:moveTo>
                    <a:pt x="549" y="95"/>
                  </a:moveTo>
                  <a:cubicBezTo>
                    <a:pt x="549" y="96"/>
                    <a:pt x="541" y="99"/>
                    <a:pt x="541" y="100"/>
                  </a:cubicBezTo>
                  <a:cubicBezTo>
                    <a:pt x="537" y="102"/>
                    <a:pt x="538" y="101"/>
                    <a:pt x="533" y="103"/>
                  </a:cubicBezTo>
                  <a:cubicBezTo>
                    <a:pt x="535" y="101"/>
                    <a:pt x="541" y="98"/>
                    <a:pt x="549" y="95"/>
                  </a:cubicBezTo>
                  <a:close/>
                  <a:moveTo>
                    <a:pt x="530" y="104"/>
                  </a:moveTo>
                  <a:cubicBezTo>
                    <a:pt x="528" y="105"/>
                    <a:pt x="527" y="106"/>
                    <a:pt x="531" y="104"/>
                  </a:cubicBezTo>
                  <a:cubicBezTo>
                    <a:pt x="527" y="107"/>
                    <a:pt x="508" y="115"/>
                    <a:pt x="501" y="118"/>
                  </a:cubicBezTo>
                  <a:cubicBezTo>
                    <a:pt x="506" y="113"/>
                    <a:pt x="522" y="108"/>
                    <a:pt x="530" y="104"/>
                  </a:cubicBezTo>
                  <a:close/>
                  <a:moveTo>
                    <a:pt x="781" y="37"/>
                  </a:moveTo>
                  <a:cubicBezTo>
                    <a:pt x="792" y="36"/>
                    <a:pt x="792" y="36"/>
                    <a:pt x="792" y="36"/>
                  </a:cubicBezTo>
                  <a:cubicBezTo>
                    <a:pt x="795" y="38"/>
                    <a:pt x="781" y="39"/>
                    <a:pt x="788" y="41"/>
                  </a:cubicBezTo>
                  <a:cubicBezTo>
                    <a:pt x="775" y="42"/>
                    <a:pt x="780" y="39"/>
                    <a:pt x="781" y="37"/>
                  </a:cubicBezTo>
                  <a:close/>
                  <a:moveTo>
                    <a:pt x="489" y="124"/>
                  </a:moveTo>
                  <a:cubicBezTo>
                    <a:pt x="490" y="124"/>
                    <a:pt x="485" y="126"/>
                    <a:pt x="481" y="128"/>
                  </a:cubicBezTo>
                  <a:cubicBezTo>
                    <a:pt x="477" y="130"/>
                    <a:pt x="474" y="132"/>
                    <a:pt x="478" y="131"/>
                  </a:cubicBezTo>
                  <a:cubicBezTo>
                    <a:pt x="461" y="139"/>
                    <a:pt x="454" y="146"/>
                    <a:pt x="445" y="147"/>
                  </a:cubicBezTo>
                  <a:cubicBezTo>
                    <a:pt x="462" y="138"/>
                    <a:pt x="478" y="128"/>
                    <a:pt x="489" y="124"/>
                  </a:cubicBezTo>
                  <a:close/>
                  <a:moveTo>
                    <a:pt x="279" y="272"/>
                  </a:moveTo>
                  <a:cubicBezTo>
                    <a:pt x="290" y="263"/>
                    <a:pt x="285" y="269"/>
                    <a:pt x="291" y="266"/>
                  </a:cubicBezTo>
                  <a:cubicBezTo>
                    <a:pt x="287" y="272"/>
                    <a:pt x="277" y="282"/>
                    <a:pt x="267" y="293"/>
                  </a:cubicBezTo>
                  <a:cubicBezTo>
                    <a:pt x="257" y="303"/>
                    <a:pt x="246" y="315"/>
                    <a:pt x="239" y="322"/>
                  </a:cubicBezTo>
                  <a:cubicBezTo>
                    <a:pt x="238" y="320"/>
                    <a:pt x="245" y="313"/>
                    <a:pt x="240" y="316"/>
                  </a:cubicBezTo>
                  <a:cubicBezTo>
                    <a:pt x="249" y="307"/>
                    <a:pt x="248" y="307"/>
                    <a:pt x="259" y="295"/>
                  </a:cubicBezTo>
                  <a:cubicBezTo>
                    <a:pt x="260" y="296"/>
                    <a:pt x="261" y="297"/>
                    <a:pt x="252" y="306"/>
                  </a:cubicBezTo>
                  <a:cubicBezTo>
                    <a:pt x="263" y="298"/>
                    <a:pt x="269" y="285"/>
                    <a:pt x="282" y="273"/>
                  </a:cubicBezTo>
                  <a:cubicBezTo>
                    <a:pt x="282" y="272"/>
                    <a:pt x="275" y="278"/>
                    <a:pt x="279" y="272"/>
                  </a:cubicBezTo>
                  <a:close/>
                  <a:moveTo>
                    <a:pt x="424" y="160"/>
                  </a:moveTo>
                  <a:cubicBezTo>
                    <a:pt x="427" y="159"/>
                    <a:pt x="422" y="162"/>
                    <a:pt x="416" y="166"/>
                  </a:cubicBezTo>
                  <a:cubicBezTo>
                    <a:pt x="410" y="170"/>
                    <a:pt x="402" y="175"/>
                    <a:pt x="401" y="176"/>
                  </a:cubicBezTo>
                  <a:cubicBezTo>
                    <a:pt x="402" y="174"/>
                    <a:pt x="406" y="171"/>
                    <a:pt x="411" y="168"/>
                  </a:cubicBezTo>
                  <a:cubicBezTo>
                    <a:pt x="416" y="165"/>
                    <a:pt x="421" y="162"/>
                    <a:pt x="424" y="160"/>
                  </a:cubicBezTo>
                  <a:close/>
                  <a:moveTo>
                    <a:pt x="715" y="49"/>
                  </a:moveTo>
                  <a:cubicBezTo>
                    <a:pt x="723" y="48"/>
                    <a:pt x="733" y="47"/>
                    <a:pt x="741" y="46"/>
                  </a:cubicBezTo>
                  <a:cubicBezTo>
                    <a:pt x="733" y="48"/>
                    <a:pt x="728" y="51"/>
                    <a:pt x="716" y="54"/>
                  </a:cubicBezTo>
                  <a:cubicBezTo>
                    <a:pt x="716" y="53"/>
                    <a:pt x="711" y="53"/>
                    <a:pt x="706" y="54"/>
                  </a:cubicBezTo>
                  <a:cubicBezTo>
                    <a:pt x="701" y="55"/>
                    <a:pt x="697" y="55"/>
                    <a:pt x="699" y="54"/>
                  </a:cubicBezTo>
                  <a:cubicBezTo>
                    <a:pt x="710" y="51"/>
                    <a:pt x="713" y="50"/>
                    <a:pt x="715" y="49"/>
                  </a:cubicBezTo>
                  <a:close/>
                  <a:moveTo>
                    <a:pt x="544" y="103"/>
                  </a:moveTo>
                  <a:cubicBezTo>
                    <a:pt x="533" y="107"/>
                    <a:pt x="543" y="105"/>
                    <a:pt x="532" y="109"/>
                  </a:cubicBezTo>
                  <a:cubicBezTo>
                    <a:pt x="538" y="104"/>
                    <a:pt x="522" y="112"/>
                    <a:pt x="514" y="115"/>
                  </a:cubicBezTo>
                  <a:cubicBezTo>
                    <a:pt x="516" y="113"/>
                    <a:pt x="523" y="109"/>
                    <a:pt x="530" y="106"/>
                  </a:cubicBezTo>
                  <a:cubicBezTo>
                    <a:pt x="537" y="104"/>
                    <a:pt x="543" y="101"/>
                    <a:pt x="544" y="103"/>
                  </a:cubicBezTo>
                  <a:close/>
                  <a:moveTo>
                    <a:pt x="482" y="130"/>
                  </a:moveTo>
                  <a:cubicBezTo>
                    <a:pt x="481" y="132"/>
                    <a:pt x="467" y="138"/>
                    <a:pt x="467" y="139"/>
                  </a:cubicBezTo>
                  <a:cubicBezTo>
                    <a:pt x="470" y="139"/>
                    <a:pt x="482" y="132"/>
                    <a:pt x="479" y="135"/>
                  </a:cubicBezTo>
                  <a:cubicBezTo>
                    <a:pt x="476" y="137"/>
                    <a:pt x="466" y="142"/>
                    <a:pt x="457" y="147"/>
                  </a:cubicBezTo>
                  <a:cubicBezTo>
                    <a:pt x="448" y="152"/>
                    <a:pt x="439" y="158"/>
                    <a:pt x="436" y="159"/>
                  </a:cubicBezTo>
                  <a:cubicBezTo>
                    <a:pt x="443" y="155"/>
                    <a:pt x="446" y="152"/>
                    <a:pt x="452" y="147"/>
                  </a:cubicBezTo>
                  <a:cubicBezTo>
                    <a:pt x="458" y="143"/>
                    <a:pt x="466" y="138"/>
                    <a:pt x="482" y="130"/>
                  </a:cubicBezTo>
                  <a:close/>
                  <a:moveTo>
                    <a:pt x="181" y="393"/>
                  </a:moveTo>
                  <a:cubicBezTo>
                    <a:pt x="184" y="388"/>
                    <a:pt x="175" y="405"/>
                    <a:pt x="170" y="413"/>
                  </a:cubicBezTo>
                  <a:cubicBezTo>
                    <a:pt x="168" y="414"/>
                    <a:pt x="167" y="415"/>
                    <a:pt x="165" y="419"/>
                  </a:cubicBezTo>
                  <a:cubicBezTo>
                    <a:pt x="164" y="416"/>
                    <a:pt x="177" y="401"/>
                    <a:pt x="175" y="401"/>
                  </a:cubicBezTo>
                  <a:cubicBezTo>
                    <a:pt x="178" y="396"/>
                    <a:pt x="181" y="394"/>
                    <a:pt x="181" y="393"/>
                  </a:cubicBezTo>
                  <a:close/>
                  <a:moveTo>
                    <a:pt x="210" y="354"/>
                  </a:moveTo>
                  <a:cubicBezTo>
                    <a:pt x="215" y="347"/>
                    <a:pt x="220" y="340"/>
                    <a:pt x="224" y="337"/>
                  </a:cubicBezTo>
                  <a:cubicBezTo>
                    <a:pt x="227" y="336"/>
                    <a:pt x="217" y="347"/>
                    <a:pt x="222" y="343"/>
                  </a:cubicBezTo>
                  <a:cubicBezTo>
                    <a:pt x="218" y="348"/>
                    <a:pt x="215" y="352"/>
                    <a:pt x="211" y="357"/>
                  </a:cubicBezTo>
                  <a:cubicBezTo>
                    <a:pt x="211" y="356"/>
                    <a:pt x="214" y="352"/>
                    <a:pt x="217" y="348"/>
                  </a:cubicBezTo>
                  <a:cubicBezTo>
                    <a:pt x="217" y="346"/>
                    <a:pt x="209" y="358"/>
                    <a:pt x="210" y="354"/>
                  </a:cubicBezTo>
                  <a:close/>
                  <a:moveTo>
                    <a:pt x="138" y="460"/>
                  </a:moveTo>
                  <a:cubicBezTo>
                    <a:pt x="143" y="453"/>
                    <a:pt x="144" y="453"/>
                    <a:pt x="148" y="448"/>
                  </a:cubicBezTo>
                  <a:cubicBezTo>
                    <a:pt x="148" y="448"/>
                    <a:pt x="145" y="453"/>
                    <a:pt x="143" y="457"/>
                  </a:cubicBezTo>
                  <a:cubicBezTo>
                    <a:pt x="146" y="453"/>
                    <a:pt x="146" y="454"/>
                    <a:pt x="141" y="463"/>
                  </a:cubicBezTo>
                  <a:cubicBezTo>
                    <a:pt x="143" y="457"/>
                    <a:pt x="135" y="468"/>
                    <a:pt x="138" y="460"/>
                  </a:cubicBezTo>
                  <a:close/>
                  <a:moveTo>
                    <a:pt x="191" y="378"/>
                  </a:moveTo>
                  <a:cubicBezTo>
                    <a:pt x="198" y="370"/>
                    <a:pt x="201" y="371"/>
                    <a:pt x="193" y="382"/>
                  </a:cubicBezTo>
                  <a:cubicBezTo>
                    <a:pt x="191" y="382"/>
                    <a:pt x="190" y="382"/>
                    <a:pt x="191" y="378"/>
                  </a:cubicBezTo>
                  <a:close/>
                  <a:moveTo>
                    <a:pt x="813" y="39"/>
                  </a:moveTo>
                  <a:cubicBezTo>
                    <a:pt x="831" y="38"/>
                    <a:pt x="818" y="41"/>
                    <a:pt x="826" y="42"/>
                  </a:cubicBezTo>
                  <a:cubicBezTo>
                    <a:pt x="818" y="43"/>
                    <a:pt x="813" y="43"/>
                    <a:pt x="808" y="43"/>
                  </a:cubicBezTo>
                  <a:cubicBezTo>
                    <a:pt x="803" y="41"/>
                    <a:pt x="818" y="40"/>
                    <a:pt x="813" y="39"/>
                  </a:cubicBezTo>
                  <a:close/>
                  <a:moveTo>
                    <a:pt x="184" y="390"/>
                  </a:moveTo>
                  <a:cubicBezTo>
                    <a:pt x="190" y="381"/>
                    <a:pt x="192" y="382"/>
                    <a:pt x="185" y="393"/>
                  </a:cubicBezTo>
                  <a:cubicBezTo>
                    <a:pt x="182" y="394"/>
                    <a:pt x="187" y="388"/>
                    <a:pt x="184" y="390"/>
                  </a:cubicBezTo>
                  <a:close/>
                  <a:moveTo>
                    <a:pt x="416" y="169"/>
                  </a:moveTo>
                  <a:cubicBezTo>
                    <a:pt x="416" y="171"/>
                    <a:pt x="406" y="177"/>
                    <a:pt x="407" y="179"/>
                  </a:cubicBezTo>
                  <a:cubicBezTo>
                    <a:pt x="398" y="183"/>
                    <a:pt x="404" y="176"/>
                    <a:pt x="416" y="169"/>
                  </a:cubicBezTo>
                  <a:close/>
                  <a:moveTo>
                    <a:pt x="621" y="75"/>
                  </a:moveTo>
                  <a:cubicBezTo>
                    <a:pt x="621" y="77"/>
                    <a:pt x="614" y="78"/>
                    <a:pt x="602" y="83"/>
                  </a:cubicBezTo>
                  <a:cubicBezTo>
                    <a:pt x="600" y="81"/>
                    <a:pt x="611" y="79"/>
                    <a:pt x="621" y="75"/>
                  </a:cubicBezTo>
                  <a:close/>
                  <a:moveTo>
                    <a:pt x="120" y="497"/>
                  </a:moveTo>
                  <a:cubicBezTo>
                    <a:pt x="124" y="488"/>
                    <a:pt x="124" y="491"/>
                    <a:pt x="126" y="487"/>
                  </a:cubicBezTo>
                  <a:cubicBezTo>
                    <a:pt x="127" y="485"/>
                    <a:pt x="128" y="482"/>
                    <a:pt x="131" y="478"/>
                  </a:cubicBezTo>
                  <a:cubicBezTo>
                    <a:pt x="131" y="480"/>
                    <a:pt x="126" y="490"/>
                    <a:pt x="123" y="496"/>
                  </a:cubicBezTo>
                  <a:cubicBezTo>
                    <a:pt x="122" y="494"/>
                    <a:pt x="123" y="494"/>
                    <a:pt x="120" y="497"/>
                  </a:cubicBezTo>
                  <a:close/>
                  <a:moveTo>
                    <a:pt x="105" y="531"/>
                  </a:moveTo>
                  <a:cubicBezTo>
                    <a:pt x="110" y="523"/>
                    <a:pt x="111" y="522"/>
                    <a:pt x="111" y="519"/>
                  </a:cubicBezTo>
                  <a:cubicBezTo>
                    <a:pt x="112" y="517"/>
                    <a:pt x="113" y="514"/>
                    <a:pt x="119" y="503"/>
                  </a:cubicBezTo>
                  <a:cubicBezTo>
                    <a:pt x="121" y="503"/>
                    <a:pt x="114" y="520"/>
                    <a:pt x="107" y="533"/>
                  </a:cubicBezTo>
                  <a:cubicBezTo>
                    <a:pt x="105" y="535"/>
                    <a:pt x="108" y="528"/>
                    <a:pt x="105" y="531"/>
                  </a:cubicBezTo>
                  <a:close/>
                  <a:moveTo>
                    <a:pt x="83" y="588"/>
                  </a:moveTo>
                  <a:cubicBezTo>
                    <a:pt x="83" y="587"/>
                    <a:pt x="85" y="582"/>
                    <a:pt x="86" y="578"/>
                  </a:cubicBezTo>
                  <a:cubicBezTo>
                    <a:pt x="87" y="581"/>
                    <a:pt x="89" y="573"/>
                    <a:pt x="90" y="575"/>
                  </a:cubicBezTo>
                  <a:cubicBezTo>
                    <a:pt x="86" y="589"/>
                    <a:pt x="86" y="580"/>
                    <a:pt x="83" y="588"/>
                  </a:cubicBezTo>
                  <a:close/>
                  <a:moveTo>
                    <a:pt x="60" y="666"/>
                  </a:moveTo>
                  <a:cubicBezTo>
                    <a:pt x="61" y="658"/>
                    <a:pt x="62" y="659"/>
                    <a:pt x="64" y="650"/>
                  </a:cubicBezTo>
                  <a:cubicBezTo>
                    <a:pt x="63" y="658"/>
                    <a:pt x="64" y="658"/>
                    <a:pt x="65" y="658"/>
                  </a:cubicBezTo>
                  <a:cubicBezTo>
                    <a:pt x="62" y="668"/>
                    <a:pt x="62" y="668"/>
                    <a:pt x="62" y="668"/>
                  </a:cubicBezTo>
                  <a:cubicBezTo>
                    <a:pt x="61" y="666"/>
                    <a:pt x="60" y="671"/>
                    <a:pt x="60" y="666"/>
                  </a:cubicBezTo>
                  <a:close/>
                  <a:moveTo>
                    <a:pt x="95" y="559"/>
                  </a:moveTo>
                  <a:cubicBezTo>
                    <a:pt x="98" y="551"/>
                    <a:pt x="99" y="554"/>
                    <a:pt x="102" y="546"/>
                  </a:cubicBezTo>
                  <a:cubicBezTo>
                    <a:pt x="100" y="554"/>
                    <a:pt x="101" y="552"/>
                    <a:pt x="107" y="539"/>
                  </a:cubicBezTo>
                  <a:cubicBezTo>
                    <a:pt x="108" y="539"/>
                    <a:pt x="102" y="550"/>
                    <a:pt x="101" y="555"/>
                  </a:cubicBezTo>
                  <a:cubicBezTo>
                    <a:pt x="99" y="553"/>
                    <a:pt x="93" y="567"/>
                    <a:pt x="95" y="559"/>
                  </a:cubicBezTo>
                  <a:close/>
                  <a:moveTo>
                    <a:pt x="52" y="706"/>
                  </a:moveTo>
                  <a:cubicBezTo>
                    <a:pt x="54" y="701"/>
                    <a:pt x="57" y="698"/>
                    <a:pt x="56" y="701"/>
                  </a:cubicBezTo>
                  <a:cubicBezTo>
                    <a:pt x="54" y="708"/>
                    <a:pt x="54" y="702"/>
                    <a:pt x="52" y="718"/>
                  </a:cubicBezTo>
                  <a:cubicBezTo>
                    <a:pt x="49" y="722"/>
                    <a:pt x="54" y="703"/>
                    <a:pt x="52" y="706"/>
                  </a:cubicBezTo>
                  <a:close/>
                  <a:moveTo>
                    <a:pt x="614" y="85"/>
                  </a:moveTo>
                  <a:cubicBezTo>
                    <a:pt x="612" y="83"/>
                    <a:pt x="612" y="83"/>
                    <a:pt x="612" y="83"/>
                  </a:cubicBezTo>
                  <a:cubicBezTo>
                    <a:pt x="618" y="81"/>
                    <a:pt x="625" y="79"/>
                    <a:pt x="632" y="77"/>
                  </a:cubicBezTo>
                  <a:cubicBezTo>
                    <a:pt x="628" y="80"/>
                    <a:pt x="627" y="79"/>
                    <a:pt x="634" y="79"/>
                  </a:cubicBezTo>
                  <a:cubicBezTo>
                    <a:pt x="647" y="75"/>
                    <a:pt x="644" y="75"/>
                    <a:pt x="658" y="72"/>
                  </a:cubicBezTo>
                  <a:cubicBezTo>
                    <a:pt x="652" y="75"/>
                    <a:pt x="652" y="75"/>
                    <a:pt x="651" y="78"/>
                  </a:cubicBezTo>
                  <a:cubicBezTo>
                    <a:pt x="643" y="80"/>
                    <a:pt x="648" y="77"/>
                    <a:pt x="645" y="77"/>
                  </a:cubicBezTo>
                  <a:cubicBezTo>
                    <a:pt x="636" y="81"/>
                    <a:pt x="626" y="84"/>
                    <a:pt x="624" y="82"/>
                  </a:cubicBezTo>
                  <a:cubicBezTo>
                    <a:pt x="616" y="85"/>
                    <a:pt x="609" y="87"/>
                    <a:pt x="605" y="89"/>
                  </a:cubicBezTo>
                  <a:cubicBezTo>
                    <a:pt x="592" y="93"/>
                    <a:pt x="609" y="86"/>
                    <a:pt x="614" y="85"/>
                  </a:cubicBezTo>
                  <a:close/>
                  <a:moveTo>
                    <a:pt x="535" y="115"/>
                  </a:moveTo>
                  <a:cubicBezTo>
                    <a:pt x="533" y="117"/>
                    <a:pt x="522" y="120"/>
                    <a:pt x="521" y="123"/>
                  </a:cubicBezTo>
                  <a:cubicBezTo>
                    <a:pt x="513" y="127"/>
                    <a:pt x="520" y="121"/>
                    <a:pt x="510" y="126"/>
                  </a:cubicBezTo>
                  <a:cubicBezTo>
                    <a:pt x="511" y="124"/>
                    <a:pt x="523" y="120"/>
                    <a:pt x="535" y="115"/>
                  </a:cubicBezTo>
                  <a:close/>
                  <a:moveTo>
                    <a:pt x="452" y="158"/>
                  </a:moveTo>
                  <a:cubicBezTo>
                    <a:pt x="446" y="161"/>
                    <a:pt x="440" y="165"/>
                    <a:pt x="434" y="168"/>
                  </a:cubicBezTo>
                  <a:cubicBezTo>
                    <a:pt x="433" y="168"/>
                    <a:pt x="437" y="165"/>
                    <a:pt x="442" y="162"/>
                  </a:cubicBezTo>
                  <a:cubicBezTo>
                    <a:pt x="446" y="159"/>
                    <a:pt x="451" y="157"/>
                    <a:pt x="452" y="158"/>
                  </a:cubicBezTo>
                  <a:close/>
                  <a:moveTo>
                    <a:pt x="44" y="775"/>
                  </a:moveTo>
                  <a:cubicBezTo>
                    <a:pt x="46" y="774"/>
                    <a:pt x="46" y="783"/>
                    <a:pt x="44" y="791"/>
                  </a:cubicBezTo>
                  <a:cubicBezTo>
                    <a:pt x="43" y="788"/>
                    <a:pt x="43" y="785"/>
                    <a:pt x="44" y="775"/>
                  </a:cubicBezTo>
                  <a:close/>
                  <a:moveTo>
                    <a:pt x="160" y="439"/>
                  </a:moveTo>
                  <a:cubicBezTo>
                    <a:pt x="168" y="425"/>
                    <a:pt x="171" y="430"/>
                    <a:pt x="170" y="433"/>
                  </a:cubicBezTo>
                  <a:cubicBezTo>
                    <a:pt x="165" y="438"/>
                    <a:pt x="163" y="438"/>
                    <a:pt x="160" y="439"/>
                  </a:cubicBezTo>
                  <a:close/>
                  <a:moveTo>
                    <a:pt x="833" y="46"/>
                  </a:moveTo>
                  <a:cubicBezTo>
                    <a:pt x="841" y="46"/>
                    <a:pt x="825" y="48"/>
                    <a:pt x="813" y="49"/>
                  </a:cubicBezTo>
                  <a:cubicBezTo>
                    <a:pt x="809" y="48"/>
                    <a:pt x="815" y="47"/>
                    <a:pt x="821" y="47"/>
                  </a:cubicBezTo>
                  <a:cubicBezTo>
                    <a:pt x="827" y="47"/>
                    <a:pt x="833" y="47"/>
                    <a:pt x="833" y="46"/>
                  </a:cubicBezTo>
                  <a:close/>
                  <a:moveTo>
                    <a:pt x="366" y="216"/>
                  </a:moveTo>
                  <a:cubicBezTo>
                    <a:pt x="353" y="225"/>
                    <a:pt x="344" y="233"/>
                    <a:pt x="337" y="240"/>
                  </a:cubicBezTo>
                  <a:cubicBezTo>
                    <a:pt x="329" y="247"/>
                    <a:pt x="322" y="252"/>
                    <a:pt x="314" y="257"/>
                  </a:cubicBezTo>
                  <a:cubicBezTo>
                    <a:pt x="321" y="252"/>
                    <a:pt x="330" y="243"/>
                    <a:pt x="339" y="235"/>
                  </a:cubicBezTo>
                  <a:cubicBezTo>
                    <a:pt x="348" y="227"/>
                    <a:pt x="358" y="220"/>
                    <a:pt x="366" y="216"/>
                  </a:cubicBezTo>
                  <a:close/>
                  <a:moveTo>
                    <a:pt x="540" y="114"/>
                  </a:moveTo>
                  <a:cubicBezTo>
                    <a:pt x="550" y="109"/>
                    <a:pt x="552" y="110"/>
                    <a:pt x="554" y="110"/>
                  </a:cubicBezTo>
                  <a:cubicBezTo>
                    <a:pt x="549" y="114"/>
                    <a:pt x="540" y="116"/>
                    <a:pt x="535" y="118"/>
                  </a:cubicBezTo>
                  <a:cubicBezTo>
                    <a:pt x="541" y="118"/>
                    <a:pt x="549" y="113"/>
                    <a:pt x="556" y="111"/>
                  </a:cubicBezTo>
                  <a:cubicBezTo>
                    <a:pt x="557" y="114"/>
                    <a:pt x="542" y="118"/>
                    <a:pt x="531" y="123"/>
                  </a:cubicBezTo>
                  <a:cubicBezTo>
                    <a:pt x="534" y="121"/>
                    <a:pt x="533" y="120"/>
                    <a:pt x="531" y="119"/>
                  </a:cubicBezTo>
                  <a:cubicBezTo>
                    <a:pt x="534" y="118"/>
                    <a:pt x="543" y="114"/>
                    <a:pt x="540" y="114"/>
                  </a:cubicBezTo>
                  <a:close/>
                  <a:moveTo>
                    <a:pt x="271" y="301"/>
                  </a:moveTo>
                  <a:cubicBezTo>
                    <a:pt x="266" y="307"/>
                    <a:pt x="263" y="311"/>
                    <a:pt x="258" y="316"/>
                  </a:cubicBezTo>
                  <a:cubicBezTo>
                    <a:pt x="254" y="320"/>
                    <a:pt x="249" y="326"/>
                    <a:pt x="243" y="334"/>
                  </a:cubicBezTo>
                  <a:cubicBezTo>
                    <a:pt x="240" y="334"/>
                    <a:pt x="240" y="334"/>
                    <a:pt x="240" y="334"/>
                  </a:cubicBezTo>
                  <a:cubicBezTo>
                    <a:pt x="248" y="325"/>
                    <a:pt x="252" y="320"/>
                    <a:pt x="256" y="316"/>
                  </a:cubicBezTo>
                  <a:cubicBezTo>
                    <a:pt x="260" y="311"/>
                    <a:pt x="264" y="307"/>
                    <a:pt x="271" y="301"/>
                  </a:cubicBezTo>
                  <a:close/>
                  <a:moveTo>
                    <a:pt x="353" y="227"/>
                  </a:moveTo>
                  <a:cubicBezTo>
                    <a:pt x="361" y="220"/>
                    <a:pt x="361" y="220"/>
                    <a:pt x="361" y="220"/>
                  </a:cubicBezTo>
                  <a:cubicBezTo>
                    <a:pt x="361" y="221"/>
                    <a:pt x="360" y="224"/>
                    <a:pt x="359" y="226"/>
                  </a:cubicBezTo>
                  <a:cubicBezTo>
                    <a:pt x="344" y="236"/>
                    <a:pt x="346" y="237"/>
                    <a:pt x="337" y="243"/>
                  </a:cubicBezTo>
                  <a:cubicBezTo>
                    <a:pt x="335" y="242"/>
                    <a:pt x="335" y="242"/>
                    <a:pt x="335" y="242"/>
                  </a:cubicBezTo>
                  <a:cubicBezTo>
                    <a:pt x="344" y="235"/>
                    <a:pt x="356" y="226"/>
                    <a:pt x="353" y="227"/>
                  </a:cubicBezTo>
                  <a:close/>
                  <a:moveTo>
                    <a:pt x="742" y="60"/>
                  </a:moveTo>
                  <a:cubicBezTo>
                    <a:pt x="748" y="59"/>
                    <a:pt x="750" y="60"/>
                    <a:pt x="756" y="59"/>
                  </a:cubicBezTo>
                  <a:cubicBezTo>
                    <a:pt x="758" y="60"/>
                    <a:pt x="754" y="61"/>
                    <a:pt x="749" y="61"/>
                  </a:cubicBezTo>
                  <a:cubicBezTo>
                    <a:pt x="745" y="62"/>
                    <a:pt x="740" y="62"/>
                    <a:pt x="742" y="60"/>
                  </a:cubicBezTo>
                  <a:close/>
                  <a:moveTo>
                    <a:pt x="472" y="152"/>
                  </a:moveTo>
                  <a:cubicBezTo>
                    <a:pt x="476" y="150"/>
                    <a:pt x="479" y="149"/>
                    <a:pt x="480" y="150"/>
                  </a:cubicBezTo>
                  <a:cubicBezTo>
                    <a:pt x="481" y="150"/>
                    <a:pt x="486" y="147"/>
                    <a:pt x="489" y="145"/>
                  </a:cubicBezTo>
                  <a:cubicBezTo>
                    <a:pt x="484" y="149"/>
                    <a:pt x="480" y="151"/>
                    <a:pt x="489" y="148"/>
                  </a:cubicBezTo>
                  <a:cubicBezTo>
                    <a:pt x="480" y="153"/>
                    <a:pt x="480" y="154"/>
                    <a:pt x="471" y="158"/>
                  </a:cubicBezTo>
                  <a:cubicBezTo>
                    <a:pt x="460" y="162"/>
                    <a:pt x="475" y="154"/>
                    <a:pt x="472" y="152"/>
                  </a:cubicBezTo>
                  <a:close/>
                  <a:moveTo>
                    <a:pt x="1285" y="160"/>
                  </a:moveTo>
                  <a:cubicBezTo>
                    <a:pt x="1275" y="156"/>
                    <a:pt x="1259" y="145"/>
                    <a:pt x="1260" y="149"/>
                  </a:cubicBezTo>
                  <a:cubicBezTo>
                    <a:pt x="1253" y="145"/>
                    <a:pt x="1250" y="143"/>
                    <a:pt x="1250" y="142"/>
                  </a:cubicBezTo>
                  <a:cubicBezTo>
                    <a:pt x="1242" y="138"/>
                    <a:pt x="1232" y="134"/>
                    <a:pt x="1224" y="130"/>
                  </a:cubicBezTo>
                  <a:cubicBezTo>
                    <a:pt x="1216" y="127"/>
                    <a:pt x="1208" y="124"/>
                    <a:pt x="1205" y="121"/>
                  </a:cubicBezTo>
                  <a:cubicBezTo>
                    <a:pt x="1213" y="124"/>
                    <a:pt x="1230" y="131"/>
                    <a:pt x="1247" y="140"/>
                  </a:cubicBezTo>
                  <a:cubicBezTo>
                    <a:pt x="1264" y="148"/>
                    <a:pt x="1279" y="157"/>
                    <a:pt x="1285" y="160"/>
                  </a:cubicBezTo>
                  <a:close/>
                  <a:moveTo>
                    <a:pt x="1448" y="277"/>
                  </a:moveTo>
                  <a:cubicBezTo>
                    <a:pt x="1447" y="279"/>
                    <a:pt x="1443" y="276"/>
                    <a:pt x="1434" y="268"/>
                  </a:cubicBezTo>
                  <a:cubicBezTo>
                    <a:pt x="1435" y="266"/>
                    <a:pt x="1435" y="266"/>
                    <a:pt x="1435" y="266"/>
                  </a:cubicBezTo>
                  <a:cubicBezTo>
                    <a:pt x="1438" y="268"/>
                    <a:pt x="1442" y="272"/>
                    <a:pt x="1448" y="277"/>
                  </a:cubicBezTo>
                  <a:close/>
                  <a:moveTo>
                    <a:pt x="1472" y="301"/>
                  </a:moveTo>
                  <a:cubicBezTo>
                    <a:pt x="1475" y="304"/>
                    <a:pt x="1478" y="307"/>
                    <a:pt x="1482" y="311"/>
                  </a:cubicBezTo>
                  <a:cubicBezTo>
                    <a:pt x="1480" y="311"/>
                    <a:pt x="1472" y="305"/>
                    <a:pt x="1466" y="298"/>
                  </a:cubicBezTo>
                  <a:cubicBezTo>
                    <a:pt x="1467" y="298"/>
                    <a:pt x="1474" y="305"/>
                    <a:pt x="1472" y="301"/>
                  </a:cubicBezTo>
                  <a:close/>
                  <a:moveTo>
                    <a:pt x="340" y="244"/>
                  </a:moveTo>
                  <a:cubicBezTo>
                    <a:pt x="344" y="240"/>
                    <a:pt x="345" y="240"/>
                    <a:pt x="348" y="238"/>
                  </a:cubicBezTo>
                  <a:cubicBezTo>
                    <a:pt x="350" y="238"/>
                    <a:pt x="350" y="239"/>
                    <a:pt x="340" y="247"/>
                  </a:cubicBezTo>
                  <a:cubicBezTo>
                    <a:pt x="342" y="244"/>
                    <a:pt x="344" y="242"/>
                    <a:pt x="340" y="244"/>
                  </a:cubicBezTo>
                  <a:close/>
                  <a:moveTo>
                    <a:pt x="1352" y="204"/>
                  </a:moveTo>
                  <a:cubicBezTo>
                    <a:pt x="1357" y="209"/>
                    <a:pt x="1359" y="210"/>
                    <a:pt x="1370" y="217"/>
                  </a:cubicBezTo>
                  <a:cubicBezTo>
                    <a:pt x="1369" y="218"/>
                    <a:pt x="1370" y="219"/>
                    <a:pt x="1372" y="221"/>
                  </a:cubicBezTo>
                  <a:cubicBezTo>
                    <a:pt x="1365" y="217"/>
                    <a:pt x="1358" y="211"/>
                    <a:pt x="1346" y="203"/>
                  </a:cubicBezTo>
                  <a:cubicBezTo>
                    <a:pt x="1350" y="207"/>
                    <a:pt x="1352" y="209"/>
                    <a:pt x="1361" y="214"/>
                  </a:cubicBezTo>
                  <a:cubicBezTo>
                    <a:pt x="1360" y="216"/>
                    <a:pt x="1356" y="213"/>
                    <a:pt x="1350" y="209"/>
                  </a:cubicBezTo>
                  <a:cubicBezTo>
                    <a:pt x="1344" y="204"/>
                    <a:pt x="1336" y="198"/>
                    <a:pt x="1328" y="194"/>
                  </a:cubicBezTo>
                  <a:cubicBezTo>
                    <a:pt x="1325" y="190"/>
                    <a:pt x="1335" y="197"/>
                    <a:pt x="1340" y="200"/>
                  </a:cubicBezTo>
                  <a:cubicBezTo>
                    <a:pt x="1340" y="199"/>
                    <a:pt x="1330" y="193"/>
                    <a:pt x="1328" y="191"/>
                  </a:cubicBezTo>
                  <a:cubicBezTo>
                    <a:pt x="1344" y="201"/>
                    <a:pt x="1343" y="200"/>
                    <a:pt x="1352" y="204"/>
                  </a:cubicBezTo>
                  <a:close/>
                  <a:moveTo>
                    <a:pt x="1046" y="73"/>
                  </a:moveTo>
                  <a:cubicBezTo>
                    <a:pt x="1058" y="76"/>
                    <a:pt x="1063" y="79"/>
                    <a:pt x="1081" y="84"/>
                  </a:cubicBezTo>
                  <a:cubicBezTo>
                    <a:pt x="1084" y="83"/>
                    <a:pt x="1071" y="80"/>
                    <a:pt x="1064" y="78"/>
                  </a:cubicBezTo>
                  <a:cubicBezTo>
                    <a:pt x="1078" y="80"/>
                    <a:pt x="1088" y="83"/>
                    <a:pt x="1112" y="90"/>
                  </a:cubicBezTo>
                  <a:cubicBezTo>
                    <a:pt x="1108" y="91"/>
                    <a:pt x="1097" y="89"/>
                    <a:pt x="1083" y="85"/>
                  </a:cubicBezTo>
                  <a:cubicBezTo>
                    <a:pt x="1068" y="81"/>
                    <a:pt x="1050" y="76"/>
                    <a:pt x="1033" y="73"/>
                  </a:cubicBezTo>
                  <a:cubicBezTo>
                    <a:pt x="1032" y="71"/>
                    <a:pt x="1048" y="75"/>
                    <a:pt x="1046" y="73"/>
                  </a:cubicBezTo>
                  <a:close/>
                  <a:moveTo>
                    <a:pt x="1129" y="96"/>
                  </a:moveTo>
                  <a:cubicBezTo>
                    <a:pt x="1135" y="98"/>
                    <a:pt x="1149" y="102"/>
                    <a:pt x="1159" y="106"/>
                  </a:cubicBezTo>
                  <a:cubicBezTo>
                    <a:pt x="1160" y="107"/>
                    <a:pt x="1156" y="106"/>
                    <a:pt x="1152" y="105"/>
                  </a:cubicBezTo>
                  <a:cubicBezTo>
                    <a:pt x="1154" y="107"/>
                    <a:pt x="1172" y="112"/>
                    <a:pt x="1182" y="117"/>
                  </a:cubicBezTo>
                  <a:cubicBezTo>
                    <a:pt x="1169" y="113"/>
                    <a:pt x="1152" y="108"/>
                    <a:pt x="1136" y="101"/>
                  </a:cubicBezTo>
                  <a:cubicBezTo>
                    <a:pt x="1123" y="98"/>
                    <a:pt x="1103" y="92"/>
                    <a:pt x="1082" y="86"/>
                  </a:cubicBezTo>
                  <a:cubicBezTo>
                    <a:pt x="1062" y="81"/>
                    <a:pt x="1043" y="77"/>
                    <a:pt x="1034" y="75"/>
                  </a:cubicBezTo>
                  <a:cubicBezTo>
                    <a:pt x="1057" y="79"/>
                    <a:pt x="1079" y="84"/>
                    <a:pt x="1099" y="89"/>
                  </a:cubicBezTo>
                  <a:cubicBezTo>
                    <a:pt x="1118" y="95"/>
                    <a:pt x="1135" y="100"/>
                    <a:pt x="1149" y="104"/>
                  </a:cubicBezTo>
                  <a:cubicBezTo>
                    <a:pt x="1152" y="103"/>
                    <a:pt x="1131" y="98"/>
                    <a:pt x="1129" y="96"/>
                  </a:cubicBezTo>
                  <a:close/>
                  <a:moveTo>
                    <a:pt x="1162" y="107"/>
                  </a:moveTo>
                  <a:cubicBezTo>
                    <a:pt x="1165" y="108"/>
                    <a:pt x="1174" y="111"/>
                    <a:pt x="1180" y="114"/>
                  </a:cubicBezTo>
                  <a:cubicBezTo>
                    <a:pt x="1187" y="117"/>
                    <a:pt x="1192" y="119"/>
                    <a:pt x="1189" y="118"/>
                  </a:cubicBezTo>
                  <a:cubicBezTo>
                    <a:pt x="1178" y="113"/>
                    <a:pt x="1161" y="109"/>
                    <a:pt x="1162" y="107"/>
                  </a:cubicBezTo>
                  <a:close/>
                  <a:moveTo>
                    <a:pt x="1463" y="296"/>
                  </a:moveTo>
                  <a:cubicBezTo>
                    <a:pt x="1475" y="310"/>
                    <a:pt x="1485" y="317"/>
                    <a:pt x="1488" y="324"/>
                  </a:cubicBezTo>
                  <a:cubicBezTo>
                    <a:pt x="1481" y="316"/>
                    <a:pt x="1478" y="313"/>
                    <a:pt x="1475" y="310"/>
                  </a:cubicBezTo>
                  <a:cubicBezTo>
                    <a:pt x="1471" y="308"/>
                    <a:pt x="1469" y="305"/>
                    <a:pt x="1463" y="299"/>
                  </a:cubicBezTo>
                  <a:lnTo>
                    <a:pt x="1463" y="296"/>
                  </a:lnTo>
                  <a:close/>
                  <a:moveTo>
                    <a:pt x="1510" y="346"/>
                  </a:moveTo>
                  <a:cubicBezTo>
                    <a:pt x="1516" y="355"/>
                    <a:pt x="1522" y="359"/>
                    <a:pt x="1531" y="371"/>
                  </a:cubicBezTo>
                  <a:cubicBezTo>
                    <a:pt x="1530" y="370"/>
                    <a:pt x="1524" y="364"/>
                    <a:pt x="1519" y="358"/>
                  </a:cubicBezTo>
                  <a:cubicBezTo>
                    <a:pt x="1514" y="352"/>
                    <a:pt x="1509" y="347"/>
                    <a:pt x="1510" y="346"/>
                  </a:cubicBezTo>
                  <a:close/>
                  <a:moveTo>
                    <a:pt x="1228" y="135"/>
                  </a:moveTo>
                  <a:cubicBezTo>
                    <a:pt x="1225" y="134"/>
                    <a:pt x="1216" y="130"/>
                    <a:pt x="1205" y="125"/>
                  </a:cubicBezTo>
                  <a:cubicBezTo>
                    <a:pt x="1208" y="126"/>
                    <a:pt x="1218" y="130"/>
                    <a:pt x="1228" y="135"/>
                  </a:cubicBezTo>
                  <a:close/>
                  <a:moveTo>
                    <a:pt x="1322" y="186"/>
                  </a:moveTo>
                  <a:cubicBezTo>
                    <a:pt x="1324" y="189"/>
                    <a:pt x="1325" y="189"/>
                    <a:pt x="1325" y="192"/>
                  </a:cubicBezTo>
                  <a:cubicBezTo>
                    <a:pt x="1321" y="189"/>
                    <a:pt x="1310" y="182"/>
                    <a:pt x="1301" y="177"/>
                  </a:cubicBezTo>
                  <a:cubicBezTo>
                    <a:pt x="1306" y="180"/>
                    <a:pt x="1309" y="180"/>
                    <a:pt x="1316" y="184"/>
                  </a:cubicBezTo>
                  <a:cubicBezTo>
                    <a:pt x="1317" y="184"/>
                    <a:pt x="1302" y="176"/>
                    <a:pt x="1307" y="177"/>
                  </a:cubicBezTo>
                  <a:cubicBezTo>
                    <a:pt x="1310" y="179"/>
                    <a:pt x="1315" y="181"/>
                    <a:pt x="1322" y="186"/>
                  </a:cubicBezTo>
                  <a:close/>
                  <a:moveTo>
                    <a:pt x="1450" y="284"/>
                  </a:moveTo>
                  <a:cubicBezTo>
                    <a:pt x="1454" y="288"/>
                    <a:pt x="1454" y="289"/>
                    <a:pt x="1458" y="292"/>
                  </a:cubicBezTo>
                  <a:cubicBezTo>
                    <a:pt x="1458" y="295"/>
                    <a:pt x="1454" y="291"/>
                    <a:pt x="1447" y="284"/>
                  </a:cubicBezTo>
                  <a:cubicBezTo>
                    <a:pt x="1449" y="286"/>
                    <a:pt x="1450" y="286"/>
                    <a:pt x="1450" y="284"/>
                  </a:cubicBezTo>
                  <a:close/>
                  <a:moveTo>
                    <a:pt x="520" y="133"/>
                  </a:moveTo>
                  <a:cubicBezTo>
                    <a:pt x="522" y="133"/>
                    <a:pt x="517" y="136"/>
                    <a:pt x="509" y="140"/>
                  </a:cubicBezTo>
                  <a:cubicBezTo>
                    <a:pt x="506" y="139"/>
                    <a:pt x="511" y="137"/>
                    <a:pt x="520" y="133"/>
                  </a:cubicBezTo>
                  <a:close/>
                  <a:moveTo>
                    <a:pt x="882" y="56"/>
                  </a:moveTo>
                  <a:cubicBezTo>
                    <a:pt x="881" y="56"/>
                    <a:pt x="879" y="57"/>
                    <a:pt x="880" y="57"/>
                  </a:cubicBezTo>
                  <a:cubicBezTo>
                    <a:pt x="891" y="58"/>
                    <a:pt x="907" y="58"/>
                    <a:pt x="929" y="59"/>
                  </a:cubicBezTo>
                  <a:cubicBezTo>
                    <a:pt x="921" y="57"/>
                    <a:pt x="926" y="58"/>
                    <a:pt x="935" y="59"/>
                  </a:cubicBezTo>
                  <a:cubicBezTo>
                    <a:pt x="943" y="59"/>
                    <a:pt x="955" y="61"/>
                    <a:pt x="959" y="61"/>
                  </a:cubicBezTo>
                  <a:cubicBezTo>
                    <a:pt x="962" y="63"/>
                    <a:pt x="939" y="60"/>
                    <a:pt x="951" y="64"/>
                  </a:cubicBezTo>
                  <a:cubicBezTo>
                    <a:pt x="935" y="60"/>
                    <a:pt x="912" y="59"/>
                    <a:pt x="891" y="59"/>
                  </a:cubicBezTo>
                  <a:cubicBezTo>
                    <a:pt x="870" y="59"/>
                    <a:pt x="850" y="60"/>
                    <a:pt x="838" y="59"/>
                  </a:cubicBezTo>
                  <a:cubicBezTo>
                    <a:pt x="847" y="58"/>
                    <a:pt x="857" y="58"/>
                    <a:pt x="866" y="58"/>
                  </a:cubicBezTo>
                  <a:cubicBezTo>
                    <a:pt x="866" y="57"/>
                    <a:pt x="852" y="58"/>
                    <a:pt x="854" y="56"/>
                  </a:cubicBezTo>
                  <a:cubicBezTo>
                    <a:pt x="863" y="56"/>
                    <a:pt x="870" y="55"/>
                    <a:pt x="882" y="56"/>
                  </a:cubicBezTo>
                  <a:close/>
                  <a:moveTo>
                    <a:pt x="1420" y="260"/>
                  </a:moveTo>
                  <a:cubicBezTo>
                    <a:pt x="1432" y="270"/>
                    <a:pt x="1423" y="264"/>
                    <a:pt x="1428" y="269"/>
                  </a:cubicBezTo>
                  <a:cubicBezTo>
                    <a:pt x="1425" y="267"/>
                    <a:pt x="1418" y="262"/>
                    <a:pt x="1414" y="257"/>
                  </a:cubicBezTo>
                  <a:cubicBezTo>
                    <a:pt x="1416" y="258"/>
                    <a:pt x="1419" y="259"/>
                    <a:pt x="1420" y="260"/>
                  </a:cubicBezTo>
                  <a:close/>
                  <a:moveTo>
                    <a:pt x="1442" y="279"/>
                  </a:moveTo>
                  <a:cubicBezTo>
                    <a:pt x="1437" y="276"/>
                    <a:pt x="1442" y="280"/>
                    <a:pt x="1441" y="281"/>
                  </a:cubicBezTo>
                  <a:cubicBezTo>
                    <a:pt x="1438" y="278"/>
                    <a:pt x="1434" y="275"/>
                    <a:pt x="1431" y="271"/>
                  </a:cubicBezTo>
                  <a:cubicBezTo>
                    <a:pt x="1434" y="273"/>
                    <a:pt x="1433" y="271"/>
                    <a:pt x="1442" y="279"/>
                  </a:cubicBezTo>
                  <a:close/>
                  <a:moveTo>
                    <a:pt x="813" y="59"/>
                  </a:moveTo>
                  <a:cubicBezTo>
                    <a:pt x="820" y="58"/>
                    <a:pt x="822" y="58"/>
                    <a:pt x="827" y="58"/>
                  </a:cubicBezTo>
                  <a:cubicBezTo>
                    <a:pt x="829" y="60"/>
                    <a:pt x="824" y="61"/>
                    <a:pt x="811" y="62"/>
                  </a:cubicBezTo>
                  <a:cubicBezTo>
                    <a:pt x="810" y="61"/>
                    <a:pt x="816" y="60"/>
                    <a:pt x="813" y="59"/>
                  </a:cubicBezTo>
                  <a:close/>
                  <a:moveTo>
                    <a:pt x="1009" y="69"/>
                  </a:moveTo>
                  <a:cubicBezTo>
                    <a:pt x="1020" y="70"/>
                    <a:pt x="1014" y="71"/>
                    <a:pt x="1027" y="73"/>
                  </a:cubicBezTo>
                  <a:cubicBezTo>
                    <a:pt x="1029" y="74"/>
                    <a:pt x="1021" y="72"/>
                    <a:pt x="1021" y="73"/>
                  </a:cubicBezTo>
                  <a:cubicBezTo>
                    <a:pt x="1014" y="72"/>
                    <a:pt x="1008" y="70"/>
                    <a:pt x="1009" y="69"/>
                  </a:cubicBezTo>
                  <a:close/>
                  <a:moveTo>
                    <a:pt x="1392" y="239"/>
                  </a:moveTo>
                  <a:cubicBezTo>
                    <a:pt x="1389" y="238"/>
                    <a:pt x="1383" y="233"/>
                    <a:pt x="1375" y="227"/>
                  </a:cubicBezTo>
                  <a:cubicBezTo>
                    <a:pt x="1375" y="225"/>
                    <a:pt x="1388" y="235"/>
                    <a:pt x="1392" y="239"/>
                  </a:cubicBezTo>
                  <a:close/>
                  <a:moveTo>
                    <a:pt x="325" y="264"/>
                  </a:moveTo>
                  <a:cubicBezTo>
                    <a:pt x="332" y="257"/>
                    <a:pt x="332" y="257"/>
                    <a:pt x="332" y="257"/>
                  </a:cubicBezTo>
                  <a:cubicBezTo>
                    <a:pt x="335" y="256"/>
                    <a:pt x="332" y="259"/>
                    <a:pt x="332" y="260"/>
                  </a:cubicBezTo>
                  <a:cubicBezTo>
                    <a:pt x="327" y="264"/>
                    <a:pt x="325" y="265"/>
                    <a:pt x="325" y="264"/>
                  </a:cubicBezTo>
                  <a:close/>
                  <a:moveTo>
                    <a:pt x="549" y="124"/>
                  </a:moveTo>
                  <a:cubicBezTo>
                    <a:pt x="548" y="127"/>
                    <a:pt x="538" y="129"/>
                    <a:pt x="533" y="131"/>
                  </a:cubicBezTo>
                  <a:cubicBezTo>
                    <a:pt x="534" y="129"/>
                    <a:pt x="543" y="126"/>
                    <a:pt x="549" y="124"/>
                  </a:cubicBezTo>
                  <a:close/>
                  <a:moveTo>
                    <a:pt x="978" y="65"/>
                  </a:moveTo>
                  <a:cubicBezTo>
                    <a:pt x="979" y="68"/>
                    <a:pt x="969" y="65"/>
                    <a:pt x="958" y="64"/>
                  </a:cubicBezTo>
                  <a:cubicBezTo>
                    <a:pt x="962" y="63"/>
                    <a:pt x="969" y="64"/>
                    <a:pt x="978" y="65"/>
                  </a:cubicBezTo>
                  <a:close/>
                  <a:moveTo>
                    <a:pt x="357" y="241"/>
                  </a:moveTo>
                  <a:cubicBezTo>
                    <a:pt x="358" y="241"/>
                    <a:pt x="358" y="241"/>
                    <a:pt x="358" y="241"/>
                  </a:cubicBezTo>
                  <a:cubicBezTo>
                    <a:pt x="353" y="245"/>
                    <a:pt x="346" y="252"/>
                    <a:pt x="347" y="249"/>
                  </a:cubicBezTo>
                  <a:cubicBezTo>
                    <a:pt x="349" y="247"/>
                    <a:pt x="352" y="244"/>
                    <a:pt x="357" y="241"/>
                  </a:cubicBezTo>
                  <a:close/>
                  <a:moveTo>
                    <a:pt x="435" y="185"/>
                  </a:moveTo>
                  <a:cubicBezTo>
                    <a:pt x="445" y="179"/>
                    <a:pt x="446" y="183"/>
                    <a:pt x="435" y="189"/>
                  </a:cubicBezTo>
                  <a:cubicBezTo>
                    <a:pt x="434" y="188"/>
                    <a:pt x="438" y="185"/>
                    <a:pt x="435" y="185"/>
                  </a:cubicBezTo>
                  <a:close/>
                  <a:moveTo>
                    <a:pt x="724" y="77"/>
                  </a:moveTo>
                  <a:cubicBezTo>
                    <a:pt x="727" y="75"/>
                    <a:pt x="739" y="73"/>
                    <a:pt x="736" y="72"/>
                  </a:cubicBezTo>
                  <a:cubicBezTo>
                    <a:pt x="740" y="72"/>
                    <a:pt x="742" y="72"/>
                    <a:pt x="743" y="71"/>
                  </a:cubicBezTo>
                  <a:cubicBezTo>
                    <a:pt x="752" y="70"/>
                    <a:pt x="747" y="73"/>
                    <a:pt x="738" y="74"/>
                  </a:cubicBezTo>
                  <a:cubicBezTo>
                    <a:pt x="746" y="74"/>
                    <a:pt x="761" y="71"/>
                    <a:pt x="751" y="71"/>
                  </a:cubicBezTo>
                  <a:cubicBezTo>
                    <a:pt x="757" y="70"/>
                    <a:pt x="757" y="70"/>
                    <a:pt x="757" y="69"/>
                  </a:cubicBezTo>
                  <a:cubicBezTo>
                    <a:pt x="765" y="68"/>
                    <a:pt x="757" y="71"/>
                    <a:pt x="768" y="69"/>
                  </a:cubicBezTo>
                  <a:cubicBezTo>
                    <a:pt x="772" y="70"/>
                    <a:pt x="764" y="71"/>
                    <a:pt x="767" y="72"/>
                  </a:cubicBezTo>
                  <a:cubicBezTo>
                    <a:pt x="755" y="73"/>
                    <a:pt x="749" y="74"/>
                    <a:pt x="743" y="75"/>
                  </a:cubicBezTo>
                  <a:cubicBezTo>
                    <a:pt x="737" y="75"/>
                    <a:pt x="732" y="75"/>
                    <a:pt x="724" y="77"/>
                  </a:cubicBezTo>
                  <a:close/>
                  <a:moveTo>
                    <a:pt x="579" y="117"/>
                  </a:moveTo>
                  <a:cubicBezTo>
                    <a:pt x="576" y="122"/>
                    <a:pt x="567" y="125"/>
                    <a:pt x="557" y="128"/>
                  </a:cubicBezTo>
                  <a:cubicBezTo>
                    <a:pt x="547" y="132"/>
                    <a:pt x="536" y="135"/>
                    <a:pt x="529" y="139"/>
                  </a:cubicBezTo>
                  <a:cubicBezTo>
                    <a:pt x="540" y="132"/>
                    <a:pt x="560" y="123"/>
                    <a:pt x="579" y="117"/>
                  </a:cubicBezTo>
                  <a:close/>
                  <a:moveTo>
                    <a:pt x="595" y="112"/>
                  </a:moveTo>
                  <a:cubicBezTo>
                    <a:pt x="595" y="111"/>
                    <a:pt x="602" y="108"/>
                    <a:pt x="611" y="105"/>
                  </a:cubicBezTo>
                  <a:cubicBezTo>
                    <a:pt x="620" y="102"/>
                    <a:pt x="632" y="98"/>
                    <a:pt x="640" y="96"/>
                  </a:cubicBezTo>
                  <a:cubicBezTo>
                    <a:pt x="639" y="99"/>
                    <a:pt x="622" y="101"/>
                    <a:pt x="621" y="103"/>
                  </a:cubicBezTo>
                  <a:cubicBezTo>
                    <a:pt x="625" y="103"/>
                    <a:pt x="629" y="99"/>
                    <a:pt x="635" y="99"/>
                  </a:cubicBezTo>
                  <a:cubicBezTo>
                    <a:pt x="631" y="101"/>
                    <a:pt x="625" y="104"/>
                    <a:pt x="617" y="107"/>
                  </a:cubicBezTo>
                  <a:cubicBezTo>
                    <a:pt x="617" y="108"/>
                    <a:pt x="634" y="104"/>
                    <a:pt x="616" y="110"/>
                  </a:cubicBezTo>
                  <a:cubicBezTo>
                    <a:pt x="625" y="108"/>
                    <a:pt x="616" y="112"/>
                    <a:pt x="628" y="109"/>
                  </a:cubicBezTo>
                  <a:cubicBezTo>
                    <a:pt x="627" y="110"/>
                    <a:pt x="620" y="112"/>
                    <a:pt x="615" y="113"/>
                  </a:cubicBezTo>
                  <a:cubicBezTo>
                    <a:pt x="616" y="113"/>
                    <a:pt x="618" y="112"/>
                    <a:pt x="618" y="111"/>
                  </a:cubicBezTo>
                  <a:cubicBezTo>
                    <a:pt x="611" y="114"/>
                    <a:pt x="611" y="114"/>
                    <a:pt x="611" y="114"/>
                  </a:cubicBezTo>
                  <a:cubicBezTo>
                    <a:pt x="608" y="116"/>
                    <a:pt x="611" y="116"/>
                    <a:pt x="612" y="118"/>
                  </a:cubicBezTo>
                  <a:cubicBezTo>
                    <a:pt x="598" y="124"/>
                    <a:pt x="601" y="120"/>
                    <a:pt x="606" y="117"/>
                  </a:cubicBezTo>
                  <a:cubicBezTo>
                    <a:pt x="600" y="120"/>
                    <a:pt x="597" y="121"/>
                    <a:pt x="594" y="123"/>
                  </a:cubicBezTo>
                  <a:cubicBezTo>
                    <a:pt x="591" y="125"/>
                    <a:pt x="588" y="126"/>
                    <a:pt x="580" y="129"/>
                  </a:cubicBezTo>
                  <a:cubicBezTo>
                    <a:pt x="583" y="128"/>
                    <a:pt x="583" y="127"/>
                    <a:pt x="578" y="128"/>
                  </a:cubicBezTo>
                  <a:cubicBezTo>
                    <a:pt x="569" y="132"/>
                    <a:pt x="569" y="133"/>
                    <a:pt x="560" y="136"/>
                  </a:cubicBezTo>
                  <a:cubicBezTo>
                    <a:pt x="558" y="136"/>
                    <a:pt x="563" y="134"/>
                    <a:pt x="566" y="132"/>
                  </a:cubicBezTo>
                  <a:cubicBezTo>
                    <a:pt x="570" y="131"/>
                    <a:pt x="573" y="129"/>
                    <a:pt x="567" y="130"/>
                  </a:cubicBezTo>
                  <a:cubicBezTo>
                    <a:pt x="579" y="125"/>
                    <a:pt x="574" y="130"/>
                    <a:pt x="587" y="124"/>
                  </a:cubicBezTo>
                  <a:cubicBezTo>
                    <a:pt x="582" y="125"/>
                    <a:pt x="580" y="125"/>
                    <a:pt x="578" y="125"/>
                  </a:cubicBezTo>
                  <a:cubicBezTo>
                    <a:pt x="576" y="125"/>
                    <a:pt x="573" y="126"/>
                    <a:pt x="564" y="128"/>
                  </a:cubicBezTo>
                  <a:cubicBezTo>
                    <a:pt x="573" y="124"/>
                    <a:pt x="576" y="124"/>
                    <a:pt x="578" y="123"/>
                  </a:cubicBezTo>
                  <a:cubicBezTo>
                    <a:pt x="579" y="122"/>
                    <a:pt x="580" y="122"/>
                    <a:pt x="586" y="119"/>
                  </a:cubicBezTo>
                  <a:cubicBezTo>
                    <a:pt x="588" y="119"/>
                    <a:pt x="591" y="119"/>
                    <a:pt x="595" y="119"/>
                  </a:cubicBezTo>
                  <a:cubicBezTo>
                    <a:pt x="604" y="115"/>
                    <a:pt x="590" y="119"/>
                    <a:pt x="592" y="117"/>
                  </a:cubicBezTo>
                  <a:cubicBezTo>
                    <a:pt x="599" y="114"/>
                    <a:pt x="601" y="114"/>
                    <a:pt x="605" y="113"/>
                  </a:cubicBezTo>
                  <a:cubicBezTo>
                    <a:pt x="598" y="114"/>
                    <a:pt x="600" y="113"/>
                    <a:pt x="600" y="111"/>
                  </a:cubicBezTo>
                  <a:cubicBezTo>
                    <a:pt x="595" y="112"/>
                    <a:pt x="593" y="114"/>
                    <a:pt x="583" y="117"/>
                  </a:cubicBezTo>
                  <a:cubicBezTo>
                    <a:pt x="581" y="115"/>
                    <a:pt x="581" y="115"/>
                    <a:pt x="581" y="115"/>
                  </a:cubicBezTo>
                  <a:cubicBezTo>
                    <a:pt x="584" y="114"/>
                    <a:pt x="589" y="113"/>
                    <a:pt x="594" y="111"/>
                  </a:cubicBezTo>
                  <a:cubicBezTo>
                    <a:pt x="599" y="110"/>
                    <a:pt x="596" y="111"/>
                    <a:pt x="595" y="112"/>
                  </a:cubicBezTo>
                  <a:close/>
                  <a:moveTo>
                    <a:pt x="576" y="130"/>
                  </a:moveTo>
                  <a:cubicBezTo>
                    <a:pt x="578" y="131"/>
                    <a:pt x="573" y="134"/>
                    <a:pt x="579" y="133"/>
                  </a:cubicBezTo>
                  <a:cubicBezTo>
                    <a:pt x="572" y="135"/>
                    <a:pt x="564" y="138"/>
                    <a:pt x="559" y="139"/>
                  </a:cubicBezTo>
                  <a:cubicBezTo>
                    <a:pt x="560" y="137"/>
                    <a:pt x="566" y="134"/>
                    <a:pt x="576" y="130"/>
                  </a:cubicBezTo>
                  <a:close/>
                  <a:moveTo>
                    <a:pt x="676" y="86"/>
                  </a:moveTo>
                  <a:cubicBezTo>
                    <a:pt x="686" y="83"/>
                    <a:pt x="686" y="83"/>
                    <a:pt x="686" y="83"/>
                  </a:cubicBezTo>
                  <a:cubicBezTo>
                    <a:pt x="691" y="84"/>
                    <a:pt x="670" y="87"/>
                    <a:pt x="678" y="88"/>
                  </a:cubicBezTo>
                  <a:cubicBezTo>
                    <a:pt x="666" y="92"/>
                    <a:pt x="670" y="88"/>
                    <a:pt x="657" y="92"/>
                  </a:cubicBezTo>
                  <a:cubicBezTo>
                    <a:pt x="657" y="91"/>
                    <a:pt x="662" y="90"/>
                    <a:pt x="667" y="89"/>
                  </a:cubicBezTo>
                  <a:cubicBezTo>
                    <a:pt x="672" y="88"/>
                    <a:pt x="678" y="87"/>
                    <a:pt x="676" y="86"/>
                  </a:cubicBezTo>
                  <a:close/>
                  <a:moveTo>
                    <a:pt x="491" y="156"/>
                  </a:moveTo>
                  <a:cubicBezTo>
                    <a:pt x="500" y="152"/>
                    <a:pt x="504" y="149"/>
                    <a:pt x="518" y="143"/>
                  </a:cubicBezTo>
                  <a:cubicBezTo>
                    <a:pt x="515" y="145"/>
                    <a:pt x="506" y="150"/>
                    <a:pt x="498" y="154"/>
                  </a:cubicBezTo>
                  <a:cubicBezTo>
                    <a:pt x="498" y="155"/>
                    <a:pt x="504" y="152"/>
                    <a:pt x="508" y="150"/>
                  </a:cubicBezTo>
                  <a:cubicBezTo>
                    <a:pt x="509" y="151"/>
                    <a:pt x="502" y="155"/>
                    <a:pt x="494" y="158"/>
                  </a:cubicBezTo>
                  <a:cubicBezTo>
                    <a:pt x="497" y="155"/>
                    <a:pt x="492" y="158"/>
                    <a:pt x="491" y="156"/>
                  </a:cubicBezTo>
                  <a:close/>
                  <a:moveTo>
                    <a:pt x="776" y="69"/>
                  </a:moveTo>
                  <a:cubicBezTo>
                    <a:pt x="786" y="68"/>
                    <a:pt x="786" y="68"/>
                    <a:pt x="786" y="68"/>
                  </a:cubicBezTo>
                  <a:cubicBezTo>
                    <a:pt x="786" y="69"/>
                    <a:pt x="788" y="69"/>
                    <a:pt x="794" y="69"/>
                  </a:cubicBezTo>
                  <a:cubicBezTo>
                    <a:pt x="790" y="70"/>
                    <a:pt x="777" y="72"/>
                    <a:pt x="776" y="73"/>
                  </a:cubicBezTo>
                  <a:cubicBezTo>
                    <a:pt x="764" y="74"/>
                    <a:pt x="784" y="70"/>
                    <a:pt x="776" y="69"/>
                  </a:cubicBezTo>
                  <a:close/>
                  <a:moveTo>
                    <a:pt x="355" y="246"/>
                  </a:moveTo>
                  <a:cubicBezTo>
                    <a:pt x="358" y="244"/>
                    <a:pt x="364" y="240"/>
                    <a:pt x="370" y="235"/>
                  </a:cubicBezTo>
                  <a:cubicBezTo>
                    <a:pt x="377" y="230"/>
                    <a:pt x="383" y="225"/>
                    <a:pt x="387" y="221"/>
                  </a:cubicBezTo>
                  <a:cubicBezTo>
                    <a:pt x="387" y="224"/>
                    <a:pt x="385" y="227"/>
                    <a:pt x="378" y="233"/>
                  </a:cubicBezTo>
                  <a:cubicBezTo>
                    <a:pt x="370" y="239"/>
                    <a:pt x="379" y="230"/>
                    <a:pt x="381" y="228"/>
                  </a:cubicBezTo>
                  <a:cubicBezTo>
                    <a:pt x="367" y="236"/>
                    <a:pt x="360" y="247"/>
                    <a:pt x="351" y="251"/>
                  </a:cubicBezTo>
                  <a:cubicBezTo>
                    <a:pt x="349" y="255"/>
                    <a:pt x="341" y="262"/>
                    <a:pt x="345" y="261"/>
                  </a:cubicBezTo>
                  <a:cubicBezTo>
                    <a:pt x="331" y="273"/>
                    <a:pt x="336" y="267"/>
                    <a:pt x="328" y="271"/>
                  </a:cubicBezTo>
                  <a:cubicBezTo>
                    <a:pt x="335" y="266"/>
                    <a:pt x="346" y="254"/>
                    <a:pt x="355" y="246"/>
                  </a:cubicBezTo>
                  <a:close/>
                  <a:moveTo>
                    <a:pt x="438" y="187"/>
                  </a:moveTo>
                  <a:cubicBezTo>
                    <a:pt x="449" y="181"/>
                    <a:pt x="434" y="193"/>
                    <a:pt x="444" y="187"/>
                  </a:cubicBezTo>
                  <a:cubicBezTo>
                    <a:pt x="442" y="189"/>
                    <a:pt x="437" y="192"/>
                    <a:pt x="430" y="196"/>
                  </a:cubicBezTo>
                  <a:cubicBezTo>
                    <a:pt x="427" y="196"/>
                    <a:pt x="434" y="191"/>
                    <a:pt x="438" y="187"/>
                  </a:cubicBezTo>
                  <a:close/>
                  <a:moveTo>
                    <a:pt x="429" y="195"/>
                  </a:moveTo>
                  <a:cubicBezTo>
                    <a:pt x="420" y="201"/>
                    <a:pt x="414" y="203"/>
                    <a:pt x="418" y="200"/>
                  </a:cubicBezTo>
                  <a:cubicBezTo>
                    <a:pt x="426" y="194"/>
                    <a:pt x="428" y="194"/>
                    <a:pt x="429" y="195"/>
                  </a:cubicBezTo>
                  <a:close/>
                  <a:moveTo>
                    <a:pt x="471" y="168"/>
                  </a:moveTo>
                  <a:cubicBezTo>
                    <a:pt x="466" y="174"/>
                    <a:pt x="477" y="169"/>
                    <a:pt x="474" y="173"/>
                  </a:cubicBezTo>
                  <a:cubicBezTo>
                    <a:pt x="465" y="176"/>
                    <a:pt x="463" y="174"/>
                    <a:pt x="456" y="177"/>
                  </a:cubicBezTo>
                  <a:cubicBezTo>
                    <a:pt x="460" y="173"/>
                    <a:pt x="465" y="172"/>
                    <a:pt x="471" y="168"/>
                  </a:cubicBezTo>
                  <a:close/>
                  <a:moveTo>
                    <a:pt x="814" y="66"/>
                  </a:moveTo>
                  <a:cubicBezTo>
                    <a:pt x="816" y="68"/>
                    <a:pt x="825" y="67"/>
                    <a:pt x="834" y="67"/>
                  </a:cubicBezTo>
                  <a:cubicBezTo>
                    <a:pt x="843" y="67"/>
                    <a:pt x="853" y="67"/>
                    <a:pt x="855" y="68"/>
                  </a:cubicBezTo>
                  <a:cubicBezTo>
                    <a:pt x="846" y="68"/>
                    <a:pt x="838" y="68"/>
                    <a:pt x="834" y="69"/>
                  </a:cubicBezTo>
                  <a:cubicBezTo>
                    <a:pt x="836" y="70"/>
                    <a:pt x="843" y="69"/>
                    <a:pt x="848" y="69"/>
                  </a:cubicBezTo>
                  <a:cubicBezTo>
                    <a:pt x="849" y="70"/>
                    <a:pt x="835" y="70"/>
                    <a:pt x="825" y="71"/>
                  </a:cubicBezTo>
                  <a:cubicBezTo>
                    <a:pt x="829" y="68"/>
                    <a:pt x="822" y="70"/>
                    <a:pt x="813" y="70"/>
                  </a:cubicBezTo>
                  <a:cubicBezTo>
                    <a:pt x="811" y="68"/>
                    <a:pt x="820" y="69"/>
                    <a:pt x="827" y="69"/>
                  </a:cubicBezTo>
                  <a:cubicBezTo>
                    <a:pt x="829" y="67"/>
                    <a:pt x="816" y="68"/>
                    <a:pt x="809" y="69"/>
                  </a:cubicBezTo>
                  <a:cubicBezTo>
                    <a:pt x="810" y="68"/>
                    <a:pt x="816" y="67"/>
                    <a:pt x="814" y="66"/>
                  </a:cubicBezTo>
                  <a:close/>
                  <a:moveTo>
                    <a:pt x="288" y="308"/>
                  </a:moveTo>
                  <a:cubicBezTo>
                    <a:pt x="288" y="307"/>
                    <a:pt x="292" y="303"/>
                    <a:pt x="295" y="301"/>
                  </a:cubicBezTo>
                  <a:cubicBezTo>
                    <a:pt x="293" y="303"/>
                    <a:pt x="293" y="303"/>
                    <a:pt x="299" y="299"/>
                  </a:cubicBezTo>
                  <a:cubicBezTo>
                    <a:pt x="299" y="300"/>
                    <a:pt x="293" y="305"/>
                    <a:pt x="290" y="308"/>
                  </a:cubicBezTo>
                  <a:cubicBezTo>
                    <a:pt x="291" y="307"/>
                    <a:pt x="292" y="304"/>
                    <a:pt x="288" y="308"/>
                  </a:cubicBezTo>
                  <a:close/>
                  <a:moveTo>
                    <a:pt x="324" y="276"/>
                  </a:moveTo>
                  <a:cubicBezTo>
                    <a:pt x="315" y="285"/>
                    <a:pt x="330" y="275"/>
                    <a:pt x="326" y="279"/>
                  </a:cubicBezTo>
                  <a:cubicBezTo>
                    <a:pt x="324" y="282"/>
                    <a:pt x="319" y="287"/>
                    <a:pt x="312" y="293"/>
                  </a:cubicBezTo>
                  <a:cubicBezTo>
                    <a:pt x="310" y="294"/>
                    <a:pt x="315" y="290"/>
                    <a:pt x="319" y="286"/>
                  </a:cubicBezTo>
                  <a:cubicBezTo>
                    <a:pt x="312" y="291"/>
                    <a:pt x="310" y="294"/>
                    <a:pt x="308" y="296"/>
                  </a:cubicBezTo>
                  <a:cubicBezTo>
                    <a:pt x="306" y="299"/>
                    <a:pt x="304" y="302"/>
                    <a:pt x="298" y="308"/>
                  </a:cubicBezTo>
                  <a:cubicBezTo>
                    <a:pt x="297" y="308"/>
                    <a:pt x="299" y="305"/>
                    <a:pt x="302" y="303"/>
                  </a:cubicBezTo>
                  <a:cubicBezTo>
                    <a:pt x="302" y="302"/>
                    <a:pt x="301" y="303"/>
                    <a:pt x="299" y="305"/>
                  </a:cubicBezTo>
                  <a:cubicBezTo>
                    <a:pt x="300" y="301"/>
                    <a:pt x="305" y="297"/>
                    <a:pt x="309" y="292"/>
                  </a:cubicBezTo>
                  <a:cubicBezTo>
                    <a:pt x="308" y="293"/>
                    <a:pt x="304" y="297"/>
                    <a:pt x="301" y="299"/>
                  </a:cubicBezTo>
                  <a:cubicBezTo>
                    <a:pt x="309" y="290"/>
                    <a:pt x="305" y="294"/>
                    <a:pt x="305" y="291"/>
                  </a:cubicBezTo>
                  <a:cubicBezTo>
                    <a:pt x="313" y="284"/>
                    <a:pt x="314" y="282"/>
                    <a:pt x="320" y="278"/>
                  </a:cubicBezTo>
                  <a:cubicBezTo>
                    <a:pt x="320" y="278"/>
                    <a:pt x="313" y="284"/>
                    <a:pt x="314" y="285"/>
                  </a:cubicBezTo>
                  <a:cubicBezTo>
                    <a:pt x="315" y="285"/>
                    <a:pt x="322" y="276"/>
                    <a:pt x="327" y="274"/>
                  </a:cubicBezTo>
                  <a:cubicBezTo>
                    <a:pt x="328" y="274"/>
                    <a:pt x="325" y="277"/>
                    <a:pt x="324" y="276"/>
                  </a:cubicBezTo>
                  <a:close/>
                  <a:moveTo>
                    <a:pt x="679" y="88"/>
                  </a:moveTo>
                  <a:cubicBezTo>
                    <a:pt x="682" y="89"/>
                    <a:pt x="686" y="90"/>
                    <a:pt x="699" y="88"/>
                  </a:cubicBezTo>
                  <a:cubicBezTo>
                    <a:pt x="699" y="90"/>
                    <a:pt x="680" y="93"/>
                    <a:pt x="670" y="96"/>
                  </a:cubicBezTo>
                  <a:cubicBezTo>
                    <a:pt x="666" y="95"/>
                    <a:pt x="683" y="93"/>
                    <a:pt x="682" y="91"/>
                  </a:cubicBezTo>
                  <a:cubicBezTo>
                    <a:pt x="681" y="89"/>
                    <a:pt x="666" y="93"/>
                    <a:pt x="662" y="93"/>
                  </a:cubicBezTo>
                  <a:cubicBezTo>
                    <a:pt x="671" y="91"/>
                    <a:pt x="669" y="90"/>
                    <a:pt x="679" y="88"/>
                  </a:cubicBezTo>
                  <a:close/>
                  <a:moveTo>
                    <a:pt x="733" y="77"/>
                  </a:moveTo>
                  <a:cubicBezTo>
                    <a:pt x="741" y="76"/>
                    <a:pt x="746" y="75"/>
                    <a:pt x="750" y="75"/>
                  </a:cubicBezTo>
                  <a:cubicBezTo>
                    <a:pt x="751" y="76"/>
                    <a:pt x="733" y="78"/>
                    <a:pt x="733" y="77"/>
                  </a:cubicBezTo>
                  <a:close/>
                  <a:moveTo>
                    <a:pt x="257" y="343"/>
                  </a:moveTo>
                  <a:cubicBezTo>
                    <a:pt x="262" y="337"/>
                    <a:pt x="265" y="335"/>
                    <a:pt x="266" y="336"/>
                  </a:cubicBezTo>
                  <a:cubicBezTo>
                    <a:pt x="258" y="344"/>
                    <a:pt x="256" y="348"/>
                    <a:pt x="247" y="359"/>
                  </a:cubicBezTo>
                  <a:cubicBezTo>
                    <a:pt x="244" y="360"/>
                    <a:pt x="248" y="355"/>
                    <a:pt x="252" y="351"/>
                  </a:cubicBezTo>
                  <a:cubicBezTo>
                    <a:pt x="256" y="346"/>
                    <a:pt x="260" y="341"/>
                    <a:pt x="257" y="343"/>
                  </a:cubicBezTo>
                  <a:close/>
                  <a:moveTo>
                    <a:pt x="76" y="1015"/>
                  </a:moveTo>
                  <a:cubicBezTo>
                    <a:pt x="77" y="1017"/>
                    <a:pt x="77" y="1018"/>
                    <a:pt x="78" y="1017"/>
                  </a:cubicBezTo>
                  <a:cubicBezTo>
                    <a:pt x="80" y="1027"/>
                    <a:pt x="79" y="1027"/>
                    <a:pt x="82" y="1037"/>
                  </a:cubicBezTo>
                  <a:cubicBezTo>
                    <a:pt x="80" y="1033"/>
                    <a:pt x="78" y="1023"/>
                    <a:pt x="76" y="1015"/>
                  </a:cubicBezTo>
                  <a:close/>
                  <a:moveTo>
                    <a:pt x="538" y="138"/>
                  </a:moveTo>
                  <a:cubicBezTo>
                    <a:pt x="538" y="138"/>
                    <a:pt x="543" y="136"/>
                    <a:pt x="547" y="134"/>
                  </a:cubicBezTo>
                  <a:cubicBezTo>
                    <a:pt x="550" y="134"/>
                    <a:pt x="546" y="137"/>
                    <a:pt x="536" y="141"/>
                  </a:cubicBezTo>
                  <a:cubicBezTo>
                    <a:pt x="536" y="141"/>
                    <a:pt x="549" y="134"/>
                    <a:pt x="538" y="138"/>
                  </a:cubicBezTo>
                  <a:close/>
                  <a:moveTo>
                    <a:pt x="728" y="80"/>
                  </a:moveTo>
                  <a:cubicBezTo>
                    <a:pt x="731" y="80"/>
                    <a:pt x="738" y="79"/>
                    <a:pt x="744" y="79"/>
                  </a:cubicBezTo>
                  <a:cubicBezTo>
                    <a:pt x="750" y="78"/>
                    <a:pt x="754" y="78"/>
                    <a:pt x="750" y="80"/>
                  </a:cubicBezTo>
                  <a:cubicBezTo>
                    <a:pt x="745" y="81"/>
                    <a:pt x="744" y="80"/>
                    <a:pt x="743" y="80"/>
                  </a:cubicBezTo>
                  <a:cubicBezTo>
                    <a:pt x="737" y="81"/>
                    <a:pt x="736" y="82"/>
                    <a:pt x="730" y="83"/>
                  </a:cubicBezTo>
                  <a:lnTo>
                    <a:pt x="728" y="80"/>
                  </a:lnTo>
                  <a:close/>
                  <a:moveTo>
                    <a:pt x="208" y="409"/>
                  </a:moveTo>
                  <a:cubicBezTo>
                    <a:pt x="213" y="401"/>
                    <a:pt x="214" y="402"/>
                    <a:pt x="218" y="396"/>
                  </a:cubicBezTo>
                  <a:cubicBezTo>
                    <a:pt x="220" y="395"/>
                    <a:pt x="217" y="400"/>
                    <a:pt x="214" y="404"/>
                  </a:cubicBezTo>
                  <a:cubicBezTo>
                    <a:pt x="212" y="407"/>
                    <a:pt x="208" y="411"/>
                    <a:pt x="208" y="409"/>
                  </a:cubicBezTo>
                  <a:close/>
                  <a:moveTo>
                    <a:pt x="428" y="198"/>
                  </a:moveTo>
                  <a:cubicBezTo>
                    <a:pt x="437" y="193"/>
                    <a:pt x="437" y="193"/>
                    <a:pt x="437" y="193"/>
                  </a:cubicBezTo>
                  <a:cubicBezTo>
                    <a:pt x="437" y="194"/>
                    <a:pt x="437" y="195"/>
                    <a:pt x="427" y="201"/>
                  </a:cubicBezTo>
                  <a:cubicBezTo>
                    <a:pt x="429" y="199"/>
                    <a:pt x="429" y="199"/>
                    <a:pt x="428" y="198"/>
                  </a:cubicBezTo>
                  <a:close/>
                  <a:moveTo>
                    <a:pt x="389" y="228"/>
                  </a:moveTo>
                  <a:cubicBezTo>
                    <a:pt x="385" y="231"/>
                    <a:pt x="381" y="234"/>
                    <a:pt x="378" y="236"/>
                  </a:cubicBezTo>
                  <a:cubicBezTo>
                    <a:pt x="375" y="237"/>
                    <a:pt x="378" y="234"/>
                    <a:pt x="382" y="231"/>
                  </a:cubicBezTo>
                  <a:cubicBezTo>
                    <a:pt x="385" y="229"/>
                    <a:pt x="389" y="226"/>
                    <a:pt x="389" y="228"/>
                  </a:cubicBezTo>
                  <a:close/>
                  <a:moveTo>
                    <a:pt x="647" y="102"/>
                  </a:moveTo>
                  <a:cubicBezTo>
                    <a:pt x="655" y="100"/>
                    <a:pt x="658" y="100"/>
                    <a:pt x="658" y="101"/>
                  </a:cubicBezTo>
                  <a:cubicBezTo>
                    <a:pt x="648" y="104"/>
                    <a:pt x="648" y="104"/>
                    <a:pt x="648" y="104"/>
                  </a:cubicBezTo>
                  <a:lnTo>
                    <a:pt x="647" y="102"/>
                  </a:lnTo>
                  <a:close/>
                  <a:moveTo>
                    <a:pt x="754" y="79"/>
                  </a:moveTo>
                  <a:cubicBezTo>
                    <a:pt x="759" y="79"/>
                    <a:pt x="771" y="76"/>
                    <a:pt x="771" y="77"/>
                  </a:cubicBezTo>
                  <a:cubicBezTo>
                    <a:pt x="769" y="79"/>
                    <a:pt x="763" y="80"/>
                    <a:pt x="757" y="81"/>
                  </a:cubicBezTo>
                  <a:cubicBezTo>
                    <a:pt x="751" y="82"/>
                    <a:pt x="745" y="84"/>
                    <a:pt x="743" y="85"/>
                  </a:cubicBezTo>
                  <a:cubicBezTo>
                    <a:pt x="737" y="86"/>
                    <a:pt x="736" y="85"/>
                    <a:pt x="726" y="87"/>
                  </a:cubicBezTo>
                  <a:cubicBezTo>
                    <a:pt x="731" y="85"/>
                    <a:pt x="723" y="84"/>
                    <a:pt x="737" y="82"/>
                  </a:cubicBezTo>
                  <a:cubicBezTo>
                    <a:pt x="744" y="82"/>
                    <a:pt x="737" y="84"/>
                    <a:pt x="736" y="85"/>
                  </a:cubicBezTo>
                  <a:cubicBezTo>
                    <a:pt x="747" y="83"/>
                    <a:pt x="748" y="81"/>
                    <a:pt x="754" y="79"/>
                  </a:cubicBezTo>
                  <a:close/>
                  <a:moveTo>
                    <a:pt x="1008" y="83"/>
                  </a:moveTo>
                  <a:cubicBezTo>
                    <a:pt x="1011" y="82"/>
                    <a:pt x="1028" y="86"/>
                    <a:pt x="1036" y="87"/>
                  </a:cubicBezTo>
                  <a:cubicBezTo>
                    <a:pt x="1033" y="88"/>
                    <a:pt x="1036" y="89"/>
                    <a:pt x="1023" y="87"/>
                  </a:cubicBezTo>
                  <a:cubicBezTo>
                    <a:pt x="1025" y="85"/>
                    <a:pt x="1015" y="85"/>
                    <a:pt x="1008" y="83"/>
                  </a:cubicBezTo>
                  <a:close/>
                  <a:moveTo>
                    <a:pt x="309" y="304"/>
                  </a:moveTo>
                  <a:cubicBezTo>
                    <a:pt x="308" y="304"/>
                    <a:pt x="303" y="308"/>
                    <a:pt x="304" y="306"/>
                  </a:cubicBezTo>
                  <a:cubicBezTo>
                    <a:pt x="311" y="299"/>
                    <a:pt x="309" y="300"/>
                    <a:pt x="315" y="294"/>
                  </a:cubicBezTo>
                  <a:cubicBezTo>
                    <a:pt x="314" y="293"/>
                    <a:pt x="306" y="302"/>
                    <a:pt x="302" y="306"/>
                  </a:cubicBezTo>
                  <a:cubicBezTo>
                    <a:pt x="305" y="300"/>
                    <a:pt x="313" y="293"/>
                    <a:pt x="323" y="285"/>
                  </a:cubicBezTo>
                  <a:cubicBezTo>
                    <a:pt x="314" y="294"/>
                    <a:pt x="323" y="288"/>
                    <a:pt x="320" y="292"/>
                  </a:cubicBezTo>
                  <a:cubicBezTo>
                    <a:pt x="308" y="301"/>
                    <a:pt x="319" y="295"/>
                    <a:pt x="307" y="307"/>
                  </a:cubicBezTo>
                  <a:cubicBezTo>
                    <a:pt x="303" y="310"/>
                    <a:pt x="307" y="307"/>
                    <a:pt x="309" y="304"/>
                  </a:cubicBezTo>
                  <a:close/>
                  <a:moveTo>
                    <a:pt x="655" y="102"/>
                  </a:moveTo>
                  <a:cubicBezTo>
                    <a:pt x="651" y="104"/>
                    <a:pt x="656" y="103"/>
                    <a:pt x="657" y="104"/>
                  </a:cubicBezTo>
                  <a:cubicBezTo>
                    <a:pt x="652" y="105"/>
                    <a:pt x="644" y="107"/>
                    <a:pt x="644" y="108"/>
                  </a:cubicBezTo>
                  <a:cubicBezTo>
                    <a:pt x="640" y="109"/>
                    <a:pt x="646" y="105"/>
                    <a:pt x="655" y="102"/>
                  </a:cubicBezTo>
                  <a:close/>
                  <a:moveTo>
                    <a:pt x="672" y="98"/>
                  </a:moveTo>
                  <a:cubicBezTo>
                    <a:pt x="677" y="97"/>
                    <a:pt x="678" y="97"/>
                    <a:pt x="682" y="96"/>
                  </a:cubicBezTo>
                  <a:cubicBezTo>
                    <a:pt x="682" y="98"/>
                    <a:pt x="677" y="100"/>
                    <a:pt x="668" y="102"/>
                  </a:cubicBezTo>
                  <a:cubicBezTo>
                    <a:pt x="672" y="101"/>
                    <a:pt x="668" y="100"/>
                    <a:pt x="672" y="98"/>
                  </a:cubicBezTo>
                  <a:close/>
                  <a:moveTo>
                    <a:pt x="431" y="203"/>
                  </a:moveTo>
                  <a:cubicBezTo>
                    <a:pt x="434" y="202"/>
                    <a:pt x="437" y="200"/>
                    <a:pt x="438" y="200"/>
                  </a:cubicBezTo>
                  <a:cubicBezTo>
                    <a:pt x="443" y="196"/>
                    <a:pt x="440" y="197"/>
                    <a:pt x="448" y="192"/>
                  </a:cubicBezTo>
                  <a:cubicBezTo>
                    <a:pt x="453" y="190"/>
                    <a:pt x="450" y="192"/>
                    <a:pt x="447" y="194"/>
                  </a:cubicBezTo>
                  <a:cubicBezTo>
                    <a:pt x="443" y="196"/>
                    <a:pt x="440" y="199"/>
                    <a:pt x="444" y="197"/>
                  </a:cubicBezTo>
                  <a:cubicBezTo>
                    <a:pt x="438" y="201"/>
                    <a:pt x="433" y="203"/>
                    <a:pt x="431" y="203"/>
                  </a:cubicBezTo>
                  <a:close/>
                  <a:moveTo>
                    <a:pt x="455" y="189"/>
                  </a:moveTo>
                  <a:cubicBezTo>
                    <a:pt x="458" y="189"/>
                    <a:pt x="455" y="192"/>
                    <a:pt x="456" y="193"/>
                  </a:cubicBezTo>
                  <a:cubicBezTo>
                    <a:pt x="449" y="197"/>
                    <a:pt x="442" y="201"/>
                    <a:pt x="436" y="205"/>
                  </a:cubicBezTo>
                  <a:cubicBezTo>
                    <a:pt x="441" y="201"/>
                    <a:pt x="443" y="200"/>
                    <a:pt x="444" y="198"/>
                  </a:cubicBezTo>
                  <a:cubicBezTo>
                    <a:pt x="446" y="196"/>
                    <a:pt x="448" y="194"/>
                    <a:pt x="455" y="189"/>
                  </a:cubicBezTo>
                  <a:close/>
                  <a:moveTo>
                    <a:pt x="804" y="77"/>
                  </a:moveTo>
                  <a:cubicBezTo>
                    <a:pt x="805" y="76"/>
                    <a:pt x="809" y="77"/>
                    <a:pt x="814" y="77"/>
                  </a:cubicBezTo>
                  <a:cubicBezTo>
                    <a:pt x="815" y="78"/>
                    <a:pt x="818" y="78"/>
                    <a:pt x="823" y="78"/>
                  </a:cubicBezTo>
                  <a:cubicBezTo>
                    <a:pt x="812" y="80"/>
                    <a:pt x="813" y="77"/>
                    <a:pt x="804" y="77"/>
                  </a:cubicBezTo>
                  <a:close/>
                  <a:moveTo>
                    <a:pt x="870" y="75"/>
                  </a:moveTo>
                  <a:cubicBezTo>
                    <a:pt x="880" y="74"/>
                    <a:pt x="892" y="77"/>
                    <a:pt x="897" y="75"/>
                  </a:cubicBezTo>
                  <a:cubicBezTo>
                    <a:pt x="903" y="77"/>
                    <a:pt x="888" y="78"/>
                    <a:pt x="896" y="80"/>
                  </a:cubicBezTo>
                  <a:cubicBezTo>
                    <a:pt x="877" y="78"/>
                    <a:pt x="864" y="78"/>
                    <a:pt x="847" y="77"/>
                  </a:cubicBezTo>
                  <a:cubicBezTo>
                    <a:pt x="850" y="76"/>
                    <a:pt x="849" y="75"/>
                    <a:pt x="863" y="75"/>
                  </a:cubicBezTo>
                  <a:cubicBezTo>
                    <a:pt x="852" y="77"/>
                    <a:pt x="868" y="77"/>
                    <a:pt x="870" y="75"/>
                  </a:cubicBezTo>
                  <a:close/>
                  <a:moveTo>
                    <a:pt x="1034" y="93"/>
                  </a:moveTo>
                  <a:cubicBezTo>
                    <a:pt x="1039" y="92"/>
                    <a:pt x="1055" y="97"/>
                    <a:pt x="1058" y="99"/>
                  </a:cubicBezTo>
                  <a:cubicBezTo>
                    <a:pt x="1056" y="100"/>
                    <a:pt x="1045" y="96"/>
                    <a:pt x="1035" y="95"/>
                  </a:cubicBezTo>
                  <a:cubicBezTo>
                    <a:pt x="1031" y="93"/>
                    <a:pt x="1044" y="95"/>
                    <a:pt x="1034" y="93"/>
                  </a:cubicBezTo>
                  <a:close/>
                  <a:moveTo>
                    <a:pt x="1183" y="140"/>
                  </a:moveTo>
                  <a:cubicBezTo>
                    <a:pt x="1168" y="133"/>
                    <a:pt x="1159" y="130"/>
                    <a:pt x="1152" y="128"/>
                  </a:cubicBezTo>
                  <a:cubicBezTo>
                    <a:pt x="1144" y="126"/>
                    <a:pt x="1136" y="124"/>
                    <a:pt x="1122" y="118"/>
                  </a:cubicBezTo>
                  <a:cubicBezTo>
                    <a:pt x="1121" y="116"/>
                    <a:pt x="1131" y="119"/>
                    <a:pt x="1138" y="121"/>
                  </a:cubicBezTo>
                  <a:cubicBezTo>
                    <a:pt x="1147" y="125"/>
                    <a:pt x="1157" y="128"/>
                    <a:pt x="1165" y="131"/>
                  </a:cubicBezTo>
                  <a:cubicBezTo>
                    <a:pt x="1174" y="134"/>
                    <a:pt x="1180" y="136"/>
                    <a:pt x="1183" y="140"/>
                  </a:cubicBezTo>
                  <a:close/>
                  <a:moveTo>
                    <a:pt x="1005" y="91"/>
                  </a:moveTo>
                  <a:cubicBezTo>
                    <a:pt x="1002" y="89"/>
                    <a:pt x="995" y="90"/>
                    <a:pt x="988" y="88"/>
                  </a:cubicBezTo>
                  <a:cubicBezTo>
                    <a:pt x="998" y="88"/>
                    <a:pt x="1002" y="89"/>
                    <a:pt x="1000" y="86"/>
                  </a:cubicBezTo>
                  <a:cubicBezTo>
                    <a:pt x="1006" y="87"/>
                    <a:pt x="1008" y="88"/>
                    <a:pt x="1014" y="89"/>
                  </a:cubicBezTo>
                  <a:cubicBezTo>
                    <a:pt x="1013" y="91"/>
                    <a:pt x="1016" y="91"/>
                    <a:pt x="1009" y="92"/>
                  </a:cubicBezTo>
                  <a:cubicBezTo>
                    <a:pt x="1021" y="94"/>
                    <a:pt x="1034" y="96"/>
                    <a:pt x="1046" y="99"/>
                  </a:cubicBezTo>
                  <a:cubicBezTo>
                    <a:pt x="1039" y="98"/>
                    <a:pt x="1027" y="96"/>
                    <a:pt x="1015" y="94"/>
                  </a:cubicBezTo>
                  <a:cubicBezTo>
                    <a:pt x="1004" y="92"/>
                    <a:pt x="992" y="90"/>
                    <a:pt x="985" y="89"/>
                  </a:cubicBezTo>
                  <a:cubicBezTo>
                    <a:pt x="989" y="89"/>
                    <a:pt x="997" y="90"/>
                    <a:pt x="1005" y="91"/>
                  </a:cubicBezTo>
                  <a:close/>
                  <a:moveTo>
                    <a:pt x="1017" y="89"/>
                  </a:moveTo>
                  <a:cubicBezTo>
                    <a:pt x="1026" y="91"/>
                    <a:pt x="1026" y="92"/>
                    <a:pt x="1028" y="93"/>
                  </a:cubicBezTo>
                  <a:cubicBezTo>
                    <a:pt x="1017" y="92"/>
                    <a:pt x="1017" y="91"/>
                    <a:pt x="1017" y="89"/>
                  </a:cubicBezTo>
                  <a:close/>
                  <a:moveTo>
                    <a:pt x="731" y="89"/>
                  </a:moveTo>
                  <a:cubicBezTo>
                    <a:pt x="740" y="88"/>
                    <a:pt x="755" y="85"/>
                    <a:pt x="762" y="85"/>
                  </a:cubicBezTo>
                  <a:cubicBezTo>
                    <a:pt x="759" y="86"/>
                    <a:pt x="761" y="87"/>
                    <a:pt x="750" y="88"/>
                  </a:cubicBezTo>
                  <a:cubicBezTo>
                    <a:pt x="748" y="86"/>
                    <a:pt x="741" y="89"/>
                    <a:pt x="729" y="91"/>
                  </a:cubicBezTo>
                  <a:cubicBezTo>
                    <a:pt x="727" y="90"/>
                    <a:pt x="731" y="89"/>
                    <a:pt x="731" y="89"/>
                  </a:cubicBezTo>
                  <a:close/>
                  <a:moveTo>
                    <a:pt x="642" y="110"/>
                  </a:moveTo>
                  <a:cubicBezTo>
                    <a:pt x="638" y="114"/>
                    <a:pt x="654" y="107"/>
                    <a:pt x="663" y="105"/>
                  </a:cubicBezTo>
                  <a:cubicBezTo>
                    <a:pt x="670" y="105"/>
                    <a:pt x="660" y="108"/>
                    <a:pt x="659" y="110"/>
                  </a:cubicBezTo>
                  <a:cubicBezTo>
                    <a:pt x="653" y="111"/>
                    <a:pt x="648" y="113"/>
                    <a:pt x="643" y="114"/>
                  </a:cubicBezTo>
                  <a:cubicBezTo>
                    <a:pt x="636" y="114"/>
                    <a:pt x="657" y="110"/>
                    <a:pt x="654" y="109"/>
                  </a:cubicBezTo>
                  <a:cubicBezTo>
                    <a:pt x="645" y="111"/>
                    <a:pt x="636" y="116"/>
                    <a:pt x="630" y="118"/>
                  </a:cubicBezTo>
                  <a:cubicBezTo>
                    <a:pt x="631" y="117"/>
                    <a:pt x="629" y="117"/>
                    <a:pt x="629" y="116"/>
                  </a:cubicBezTo>
                  <a:cubicBezTo>
                    <a:pt x="629" y="115"/>
                    <a:pt x="632" y="113"/>
                    <a:pt x="642" y="110"/>
                  </a:cubicBezTo>
                  <a:close/>
                  <a:moveTo>
                    <a:pt x="515" y="161"/>
                  </a:moveTo>
                  <a:cubicBezTo>
                    <a:pt x="511" y="161"/>
                    <a:pt x="509" y="164"/>
                    <a:pt x="503" y="167"/>
                  </a:cubicBezTo>
                  <a:cubicBezTo>
                    <a:pt x="498" y="167"/>
                    <a:pt x="516" y="159"/>
                    <a:pt x="523" y="156"/>
                  </a:cubicBezTo>
                  <a:cubicBezTo>
                    <a:pt x="519" y="159"/>
                    <a:pt x="515" y="163"/>
                    <a:pt x="505" y="169"/>
                  </a:cubicBezTo>
                  <a:cubicBezTo>
                    <a:pt x="505" y="167"/>
                    <a:pt x="505" y="166"/>
                    <a:pt x="515" y="161"/>
                  </a:cubicBezTo>
                  <a:close/>
                  <a:moveTo>
                    <a:pt x="539" y="153"/>
                  </a:moveTo>
                  <a:cubicBezTo>
                    <a:pt x="537" y="154"/>
                    <a:pt x="536" y="154"/>
                    <a:pt x="532" y="155"/>
                  </a:cubicBezTo>
                  <a:cubicBezTo>
                    <a:pt x="531" y="155"/>
                    <a:pt x="549" y="147"/>
                    <a:pt x="537" y="152"/>
                  </a:cubicBezTo>
                  <a:cubicBezTo>
                    <a:pt x="540" y="148"/>
                    <a:pt x="543" y="150"/>
                    <a:pt x="547" y="148"/>
                  </a:cubicBezTo>
                  <a:cubicBezTo>
                    <a:pt x="546" y="147"/>
                    <a:pt x="549" y="143"/>
                    <a:pt x="563" y="139"/>
                  </a:cubicBezTo>
                  <a:cubicBezTo>
                    <a:pt x="559" y="143"/>
                    <a:pt x="549" y="149"/>
                    <a:pt x="540" y="154"/>
                  </a:cubicBezTo>
                  <a:cubicBezTo>
                    <a:pt x="536" y="155"/>
                    <a:pt x="537" y="154"/>
                    <a:pt x="539" y="153"/>
                  </a:cubicBezTo>
                  <a:close/>
                  <a:moveTo>
                    <a:pt x="703" y="96"/>
                  </a:moveTo>
                  <a:cubicBezTo>
                    <a:pt x="709" y="97"/>
                    <a:pt x="689" y="102"/>
                    <a:pt x="690" y="99"/>
                  </a:cubicBezTo>
                  <a:cubicBezTo>
                    <a:pt x="696" y="98"/>
                    <a:pt x="696" y="97"/>
                    <a:pt x="703" y="96"/>
                  </a:cubicBezTo>
                  <a:close/>
                  <a:moveTo>
                    <a:pt x="1693" y="1044"/>
                  </a:moveTo>
                  <a:cubicBezTo>
                    <a:pt x="1691" y="1057"/>
                    <a:pt x="1690" y="1053"/>
                    <a:pt x="1689" y="1066"/>
                  </a:cubicBezTo>
                  <a:cubicBezTo>
                    <a:pt x="1688" y="1065"/>
                    <a:pt x="1689" y="1060"/>
                    <a:pt x="1690" y="1052"/>
                  </a:cubicBezTo>
                  <a:cubicBezTo>
                    <a:pt x="1689" y="1051"/>
                    <a:pt x="1687" y="1072"/>
                    <a:pt x="1686" y="1067"/>
                  </a:cubicBezTo>
                  <a:cubicBezTo>
                    <a:pt x="1688" y="1056"/>
                    <a:pt x="1689" y="1054"/>
                    <a:pt x="1691" y="1042"/>
                  </a:cubicBezTo>
                  <a:cubicBezTo>
                    <a:pt x="1691" y="1046"/>
                    <a:pt x="1692" y="1041"/>
                    <a:pt x="1693" y="1044"/>
                  </a:cubicBezTo>
                  <a:close/>
                  <a:moveTo>
                    <a:pt x="413" y="230"/>
                  </a:moveTo>
                  <a:cubicBezTo>
                    <a:pt x="419" y="226"/>
                    <a:pt x="421" y="225"/>
                    <a:pt x="423" y="224"/>
                  </a:cubicBezTo>
                  <a:cubicBezTo>
                    <a:pt x="426" y="223"/>
                    <a:pt x="430" y="221"/>
                    <a:pt x="440" y="214"/>
                  </a:cubicBezTo>
                  <a:cubicBezTo>
                    <a:pt x="441" y="215"/>
                    <a:pt x="442" y="216"/>
                    <a:pt x="431" y="223"/>
                  </a:cubicBezTo>
                  <a:cubicBezTo>
                    <a:pt x="432" y="222"/>
                    <a:pt x="437" y="219"/>
                    <a:pt x="440" y="217"/>
                  </a:cubicBezTo>
                  <a:cubicBezTo>
                    <a:pt x="440" y="218"/>
                    <a:pt x="436" y="221"/>
                    <a:pt x="432" y="223"/>
                  </a:cubicBezTo>
                  <a:cubicBezTo>
                    <a:pt x="434" y="223"/>
                    <a:pt x="440" y="219"/>
                    <a:pt x="444" y="216"/>
                  </a:cubicBezTo>
                  <a:cubicBezTo>
                    <a:pt x="443" y="218"/>
                    <a:pt x="439" y="221"/>
                    <a:pt x="441" y="221"/>
                  </a:cubicBezTo>
                  <a:cubicBezTo>
                    <a:pt x="432" y="227"/>
                    <a:pt x="436" y="222"/>
                    <a:pt x="426" y="229"/>
                  </a:cubicBezTo>
                  <a:cubicBezTo>
                    <a:pt x="428" y="226"/>
                    <a:pt x="424" y="227"/>
                    <a:pt x="420" y="229"/>
                  </a:cubicBezTo>
                  <a:cubicBezTo>
                    <a:pt x="415" y="231"/>
                    <a:pt x="411" y="233"/>
                    <a:pt x="413" y="230"/>
                  </a:cubicBezTo>
                  <a:close/>
                  <a:moveTo>
                    <a:pt x="464" y="208"/>
                  </a:moveTo>
                  <a:cubicBezTo>
                    <a:pt x="461" y="211"/>
                    <a:pt x="459" y="212"/>
                    <a:pt x="464" y="211"/>
                  </a:cubicBezTo>
                  <a:cubicBezTo>
                    <a:pt x="455" y="217"/>
                    <a:pt x="460" y="211"/>
                    <a:pt x="454" y="215"/>
                  </a:cubicBezTo>
                  <a:cubicBezTo>
                    <a:pt x="452" y="216"/>
                    <a:pt x="454" y="216"/>
                    <a:pt x="454" y="218"/>
                  </a:cubicBezTo>
                  <a:cubicBezTo>
                    <a:pt x="453" y="219"/>
                    <a:pt x="451" y="222"/>
                    <a:pt x="442" y="228"/>
                  </a:cubicBezTo>
                  <a:cubicBezTo>
                    <a:pt x="445" y="224"/>
                    <a:pt x="453" y="217"/>
                    <a:pt x="440" y="223"/>
                  </a:cubicBezTo>
                  <a:cubicBezTo>
                    <a:pt x="440" y="222"/>
                    <a:pt x="444" y="219"/>
                    <a:pt x="449" y="216"/>
                  </a:cubicBezTo>
                  <a:cubicBezTo>
                    <a:pt x="455" y="213"/>
                    <a:pt x="461" y="209"/>
                    <a:pt x="464" y="208"/>
                  </a:cubicBezTo>
                  <a:close/>
                  <a:moveTo>
                    <a:pt x="406" y="226"/>
                  </a:moveTo>
                  <a:cubicBezTo>
                    <a:pt x="412" y="223"/>
                    <a:pt x="407" y="228"/>
                    <a:pt x="400" y="233"/>
                  </a:cubicBezTo>
                  <a:cubicBezTo>
                    <a:pt x="406" y="230"/>
                    <a:pt x="402" y="233"/>
                    <a:pt x="403" y="234"/>
                  </a:cubicBezTo>
                  <a:cubicBezTo>
                    <a:pt x="409" y="230"/>
                    <a:pt x="410" y="228"/>
                    <a:pt x="418" y="223"/>
                  </a:cubicBezTo>
                  <a:cubicBezTo>
                    <a:pt x="421" y="224"/>
                    <a:pt x="402" y="234"/>
                    <a:pt x="413" y="230"/>
                  </a:cubicBezTo>
                  <a:cubicBezTo>
                    <a:pt x="397" y="240"/>
                    <a:pt x="393" y="239"/>
                    <a:pt x="385" y="242"/>
                  </a:cubicBezTo>
                  <a:cubicBezTo>
                    <a:pt x="391" y="238"/>
                    <a:pt x="395" y="235"/>
                    <a:pt x="395" y="234"/>
                  </a:cubicBezTo>
                  <a:cubicBezTo>
                    <a:pt x="402" y="231"/>
                    <a:pt x="394" y="236"/>
                    <a:pt x="406" y="226"/>
                  </a:cubicBezTo>
                  <a:close/>
                  <a:moveTo>
                    <a:pt x="434" y="208"/>
                  </a:moveTo>
                  <a:cubicBezTo>
                    <a:pt x="439" y="205"/>
                    <a:pt x="429" y="213"/>
                    <a:pt x="422" y="218"/>
                  </a:cubicBezTo>
                  <a:cubicBezTo>
                    <a:pt x="419" y="219"/>
                    <a:pt x="423" y="215"/>
                    <a:pt x="422" y="215"/>
                  </a:cubicBezTo>
                  <a:cubicBezTo>
                    <a:pt x="430" y="208"/>
                    <a:pt x="433" y="210"/>
                    <a:pt x="434" y="208"/>
                  </a:cubicBezTo>
                  <a:close/>
                  <a:moveTo>
                    <a:pt x="450" y="197"/>
                  </a:moveTo>
                  <a:cubicBezTo>
                    <a:pt x="464" y="189"/>
                    <a:pt x="457" y="194"/>
                    <a:pt x="468" y="187"/>
                  </a:cubicBezTo>
                  <a:cubicBezTo>
                    <a:pt x="477" y="183"/>
                    <a:pt x="465" y="191"/>
                    <a:pt x="460" y="195"/>
                  </a:cubicBezTo>
                  <a:cubicBezTo>
                    <a:pt x="464" y="194"/>
                    <a:pt x="474" y="187"/>
                    <a:pt x="476" y="188"/>
                  </a:cubicBezTo>
                  <a:cubicBezTo>
                    <a:pt x="457" y="200"/>
                    <a:pt x="449" y="203"/>
                    <a:pt x="446" y="207"/>
                  </a:cubicBezTo>
                  <a:cubicBezTo>
                    <a:pt x="441" y="210"/>
                    <a:pt x="439" y="210"/>
                    <a:pt x="437" y="209"/>
                  </a:cubicBezTo>
                  <a:cubicBezTo>
                    <a:pt x="444" y="205"/>
                    <a:pt x="449" y="203"/>
                    <a:pt x="458" y="197"/>
                  </a:cubicBezTo>
                  <a:cubicBezTo>
                    <a:pt x="457" y="196"/>
                    <a:pt x="447" y="202"/>
                    <a:pt x="446" y="201"/>
                  </a:cubicBezTo>
                  <a:cubicBezTo>
                    <a:pt x="451" y="198"/>
                    <a:pt x="451" y="197"/>
                    <a:pt x="450" y="197"/>
                  </a:cubicBezTo>
                  <a:close/>
                  <a:moveTo>
                    <a:pt x="1386" y="267"/>
                  </a:moveTo>
                  <a:cubicBezTo>
                    <a:pt x="1379" y="261"/>
                    <a:pt x="1376" y="259"/>
                    <a:pt x="1373" y="257"/>
                  </a:cubicBezTo>
                  <a:cubicBezTo>
                    <a:pt x="1369" y="255"/>
                    <a:pt x="1366" y="253"/>
                    <a:pt x="1358" y="247"/>
                  </a:cubicBezTo>
                  <a:cubicBezTo>
                    <a:pt x="1366" y="252"/>
                    <a:pt x="1366" y="248"/>
                    <a:pt x="1359" y="241"/>
                  </a:cubicBezTo>
                  <a:cubicBezTo>
                    <a:pt x="1375" y="252"/>
                    <a:pt x="1382" y="259"/>
                    <a:pt x="1386" y="267"/>
                  </a:cubicBezTo>
                  <a:close/>
                  <a:moveTo>
                    <a:pt x="489" y="176"/>
                  </a:moveTo>
                  <a:cubicBezTo>
                    <a:pt x="498" y="170"/>
                    <a:pt x="497" y="173"/>
                    <a:pt x="502" y="170"/>
                  </a:cubicBezTo>
                  <a:cubicBezTo>
                    <a:pt x="498" y="174"/>
                    <a:pt x="495" y="174"/>
                    <a:pt x="485" y="180"/>
                  </a:cubicBezTo>
                  <a:cubicBezTo>
                    <a:pt x="486" y="179"/>
                    <a:pt x="488" y="177"/>
                    <a:pt x="489" y="176"/>
                  </a:cubicBezTo>
                  <a:close/>
                  <a:moveTo>
                    <a:pt x="265" y="356"/>
                  </a:moveTo>
                  <a:cubicBezTo>
                    <a:pt x="268" y="354"/>
                    <a:pt x="263" y="360"/>
                    <a:pt x="263" y="361"/>
                  </a:cubicBezTo>
                  <a:cubicBezTo>
                    <a:pt x="258" y="367"/>
                    <a:pt x="258" y="363"/>
                    <a:pt x="265" y="356"/>
                  </a:cubicBezTo>
                  <a:close/>
                  <a:moveTo>
                    <a:pt x="591" y="131"/>
                  </a:moveTo>
                  <a:cubicBezTo>
                    <a:pt x="592" y="132"/>
                    <a:pt x="578" y="137"/>
                    <a:pt x="573" y="138"/>
                  </a:cubicBezTo>
                  <a:cubicBezTo>
                    <a:pt x="572" y="137"/>
                    <a:pt x="582" y="134"/>
                    <a:pt x="591" y="131"/>
                  </a:cubicBezTo>
                  <a:close/>
                  <a:moveTo>
                    <a:pt x="235" y="395"/>
                  </a:moveTo>
                  <a:cubicBezTo>
                    <a:pt x="233" y="398"/>
                    <a:pt x="227" y="406"/>
                    <a:pt x="223" y="413"/>
                  </a:cubicBezTo>
                  <a:cubicBezTo>
                    <a:pt x="219" y="414"/>
                    <a:pt x="228" y="404"/>
                    <a:pt x="235" y="395"/>
                  </a:cubicBezTo>
                  <a:close/>
                  <a:moveTo>
                    <a:pt x="332" y="287"/>
                  </a:moveTo>
                  <a:cubicBezTo>
                    <a:pt x="331" y="290"/>
                    <a:pt x="335" y="288"/>
                    <a:pt x="328" y="295"/>
                  </a:cubicBezTo>
                  <a:cubicBezTo>
                    <a:pt x="330" y="291"/>
                    <a:pt x="318" y="301"/>
                    <a:pt x="332" y="287"/>
                  </a:cubicBezTo>
                  <a:close/>
                  <a:moveTo>
                    <a:pt x="1304" y="205"/>
                  </a:moveTo>
                  <a:cubicBezTo>
                    <a:pt x="1318" y="214"/>
                    <a:pt x="1333" y="225"/>
                    <a:pt x="1347" y="235"/>
                  </a:cubicBezTo>
                  <a:cubicBezTo>
                    <a:pt x="1343" y="234"/>
                    <a:pt x="1335" y="228"/>
                    <a:pt x="1324" y="220"/>
                  </a:cubicBezTo>
                  <a:cubicBezTo>
                    <a:pt x="1325" y="224"/>
                    <a:pt x="1339" y="230"/>
                    <a:pt x="1350" y="239"/>
                  </a:cubicBezTo>
                  <a:cubicBezTo>
                    <a:pt x="1350" y="240"/>
                    <a:pt x="1358" y="245"/>
                    <a:pt x="1356" y="245"/>
                  </a:cubicBezTo>
                  <a:cubicBezTo>
                    <a:pt x="1346" y="238"/>
                    <a:pt x="1344" y="236"/>
                    <a:pt x="1339" y="232"/>
                  </a:cubicBezTo>
                  <a:cubicBezTo>
                    <a:pt x="1333" y="229"/>
                    <a:pt x="1329" y="226"/>
                    <a:pt x="1324" y="224"/>
                  </a:cubicBezTo>
                  <a:cubicBezTo>
                    <a:pt x="1321" y="224"/>
                    <a:pt x="1331" y="229"/>
                    <a:pt x="1336" y="233"/>
                  </a:cubicBezTo>
                  <a:cubicBezTo>
                    <a:pt x="1325" y="227"/>
                    <a:pt x="1325" y="228"/>
                    <a:pt x="1327" y="230"/>
                  </a:cubicBezTo>
                  <a:cubicBezTo>
                    <a:pt x="1325" y="228"/>
                    <a:pt x="1324" y="228"/>
                    <a:pt x="1324" y="229"/>
                  </a:cubicBezTo>
                  <a:cubicBezTo>
                    <a:pt x="1315" y="221"/>
                    <a:pt x="1320" y="222"/>
                    <a:pt x="1307" y="213"/>
                  </a:cubicBezTo>
                  <a:cubicBezTo>
                    <a:pt x="1308" y="212"/>
                    <a:pt x="1322" y="222"/>
                    <a:pt x="1324" y="222"/>
                  </a:cubicBezTo>
                  <a:cubicBezTo>
                    <a:pt x="1323" y="220"/>
                    <a:pt x="1318" y="219"/>
                    <a:pt x="1313" y="215"/>
                  </a:cubicBezTo>
                  <a:cubicBezTo>
                    <a:pt x="1318" y="217"/>
                    <a:pt x="1315" y="215"/>
                    <a:pt x="1312" y="212"/>
                  </a:cubicBezTo>
                  <a:cubicBezTo>
                    <a:pt x="1308" y="209"/>
                    <a:pt x="1303" y="206"/>
                    <a:pt x="1304" y="205"/>
                  </a:cubicBezTo>
                  <a:close/>
                  <a:moveTo>
                    <a:pt x="775" y="87"/>
                  </a:moveTo>
                  <a:cubicBezTo>
                    <a:pt x="774" y="87"/>
                    <a:pt x="787" y="86"/>
                    <a:pt x="792" y="8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80" y="89"/>
                    <a:pt x="784" y="87"/>
                    <a:pt x="775" y="87"/>
                  </a:cubicBezTo>
                  <a:close/>
                  <a:moveTo>
                    <a:pt x="249" y="376"/>
                  </a:moveTo>
                  <a:cubicBezTo>
                    <a:pt x="257" y="368"/>
                    <a:pt x="259" y="368"/>
                    <a:pt x="267" y="359"/>
                  </a:cubicBezTo>
                  <a:cubicBezTo>
                    <a:pt x="259" y="370"/>
                    <a:pt x="266" y="362"/>
                    <a:pt x="264" y="367"/>
                  </a:cubicBezTo>
                  <a:cubicBezTo>
                    <a:pt x="255" y="378"/>
                    <a:pt x="259" y="370"/>
                    <a:pt x="251" y="380"/>
                  </a:cubicBezTo>
                  <a:cubicBezTo>
                    <a:pt x="247" y="382"/>
                    <a:pt x="260" y="367"/>
                    <a:pt x="250" y="379"/>
                  </a:cubicBezTo>
                  <a:cubicBezTo>
                    <a:pt x="248" y="380"/>
                    <a:pt x="251" y="376"/>
                    <a:pt x="249" y="376"/>
                  </a:cubicBezTo>
                  <a:close/>
                  <a:moveTo>
                    <a:pt x="643" y="115"/>
                  </a:moveTo>
                  <a:cubicBezTo>
                    <a:pt x="653" y="111"/>
                    <a:pt x="647" y="115"/>
                    <a:pt x="657" y="112"/>
                  </a:cubicBezTo>
                  <a:cubicBezTo>
                    <a:pt x="658" y="113"/>
                    <a:pt x="655" y="115"/>
                    <a:pt x="642" y="118"/>
                  </a:cubicBezTo>
                  <a:cubicBezTo>
                    <a:pt x="642" y="118"/>
                    <a:pt x="646" y="116"/>
                    <a:pt x="648" y="116"/>
                  </a:cubicBezTo>
                  <a:cubicBezTo>
                    <a:pt x="649" y="114"/>
                    <a:pt x="642" y="117"/>
                    <a:pt x="643" y="115"/>
                  </a:cubicBezTo>
                  <a:close/>
                  <a:moveTo>
                    <a:pt x="983" y="90"/>
                  </a:moveTo>
                  <a:cubicBezTo>
                    <a:pt x="987" y="90"/>
                    <a:pt x="992" y="91"/>
                    <a:pt x="996" y="92"/>
                  </a:cubicBezTo>
                  <a:cubicBezTo>
                    <a:pt x="998" y="93"/>
                    <a:pt x="994" y="93"/>
                    <a:pt x="989" y="92"/>
                  </a:cubicBezTo>
                  <a:cubicBezTo>
                    <a:pt x="985" y="91"/>
                    <a:pt x="980" y="90"/>
                    <a:pt x="983" y="90"/>
                  </a:cubicBezTo>
                  <a:close/>
                  <a:moveTo>
                    <a:pt x="572" y="142"/>
                  </a:moveTo>
                  <a:cubicBezTo>
                    <a:pt x="579" y="139"/>
                    <a:pt x="578" y="139"/>
                    <a:pt x="577" y="138"/>
                  </a:cubicBezTo>
                  <a:cubicBezTo>
                    <a:pt x="591" y="133"/>
                    <a:pt x="601" y="130"/>
                    <a:pt x="604" y="130"/>
                  </a:cubicBezTo>
                  <a:cubicBezTo>
                    <a:pt x="588" y="136"/>
                    <a:pt x="587" y="138"/>
                    <a:pt x="582" y="142"/>
                  </a:cubicBezTo>
                  <a:cubicBezTo>
                    <a:pt x="577" y="143"/>
                    <a:pt x="582" y="140"/>
                    <a:pt x="572" y="142"/>
                  </a:cubicBezTo>
                  <a:close/>
                  <a:moveTo>
                    <a:pt x="670" y="108"/>
                  </a:moveTo>
                  <a:cubicBezTo>
                    <a:pt x="676" y="107"/>
                    <a:pt x="684" y="105"/>
                    <a:pt x="684" y="106"/>
                  </a:cubicBezTo>
                  <a:cubicBezTo>
                    <a:pt x="676" y="108"/>
                    <a:pt x="668" y="110"/>
                    <a:pt x="670" y="108"/>
                  </a:cubicBezTo>
                  <a:close/>
                  <a:moveTo>
                    <a:pt x="544" y="153"/>
                  </a:moveTo>
                  <a:cubicBezTo>
                    <a:pt x="547" y="154"/>
                    <a:pt x="542" y="156"/>
                    <a:pt x="537" y="159"/>
                  </a:cubicBezTo>
                  <a:cubicBezTo>
                    <a:pt x="538" y="159"/>
                    <a:pt x="543" y="157"/>
                    <a:pt x="548" y="155"/>
                  </a:cubicBezTo>
                  <a:cubicBezTo>
                    <a:pt x="553" y="153"/>
                    <a:pt x="557" y="151"/>
                    <a:pt x="557" y="152"/>
                  </a:cubicBezTo>
                  <a:cubicBezTo>
                    <a:pt x="554" y="154"/>
                    <a:pt x="551" y="155"/>
                    <a:pt x="551" y="154"/>
                  </a:cubicBezTo>
                  <a:cubicBezTo>
                    <a:pt x="554" y="156"/>
                    <a:pt x="535" y="165"/>
                    <a:pt x="519" y="174"/>
                  </a:cubicBezTo>
                  <a:cubicBezTo>
                    <a:pt x="524" y="170"/>
                    <a:pt x="516" y="174"/>
                    <a:pt x="516" y="172"/>
                  </a:cubicBezTo>
                  <a:cubicBezTo>
                    <a:pt x="519" y="170"/>
                    <a:pt x="530" y="165"/>
                    <a:pt x="536" y="161"/>
                  </a:cubicBezTo>
                  <a:cubicBezTo>
                    <a:pt x="534" y="162"/>
                    <a:pt x="532" y="162"/>
                    <a:pt x="531" y="162"/>
                  </a:cubicBezTo>
                  <a:cubicBezTo>
                    <a:pt x="527" y="164"/>
                    <a:pt x="530" y="164"/>
                    <a:pt x="520" y="168"/>
                  </a:cubicBezTo>
                  <a:cubicBezTo>
                    <a:pt x="520" y="167"/>
                    <a:pt x="519" y="168"/>
                    <a:pt x="516" y="169"/>
                  </a:cubicBezTo>
                  <a:cubicBezTo>
                    <a:pt x="524" y="164"/>
                    <a:pt x="532" y="160"/>
                    <a:pt x="544" y="153"/>
                  </a:cubicBezTo>
                  <a:close/>
                  <a:moveTo>
                    <a:pt x="220" y="419"/>
                  </a:moveTo>
                  <a:cubicBezTo>
                    <a:pt x="226" y="411"/>
                    <a:pt x="226" y="414"/>
                    <a:pt x="231" y="406"/>
                  </a:cubicBezTo>
                  <a:cubicBezTo>
                    <a:pt x="231" y="406"/>
                    <a:pt x="226" y="414"/>
                    <a:pt x="226" y="414"/>
                  </a:cubicBezTo>
                  <a:cubicBezTo>
                    <a:pt x="223" y="418"/>
                    <a:pt x="221" y="420"/>
                    <a:pt x="220" y="419"/>
                  </a:cubicBezTo>
                  <a:close/>
                  <a:moveTo>
                    <a:pt x="741" y="96"/>
                  </a:moveTo>
                  <a:cubicBezTo>
                    <a:pt x="743" y="96"/>
                    <a:pt x="739" y="97"/>
                    <a:pt x="735" y="98"/>
                  </a:cubicBezTo>
                  <a:cubicBezTo>
                    <a:pt x="737" y="98"/>
                    <a:pt x="744" y="97"/>
                    <a:pt x="749" y="96"/>
                  </a:cubicBezTo>
                  <a:cubicBezTo>
                    <a:pt x="744" y="98"/>
                    <a:pt x="760" y="98"/>
                    <a:pt x="771" y="96"/>
                  </a:cubicBezTo>
                  <a:cubicBezTo>
                    <a:pt x="772" y="98"/>
                    <a:pt x="766" y="99"/>
                    <a:pt x="753" y="101"/>
                  </a:cubicBezTo>
                  <a:cubicBezTo>
                    <a:pt x="753" y="101"/>
                    <a:pt x="752" y="101"/>
                    <a:pt x="749" y="101"/>
                  </a:cubicBezTo>
                  <a:cubicBezTo>
                    <a:pt x="749" y="100"/>
                    <a:pt x="755" y="100"/>
                    <a:pt x="759" y="99"/>
                  </a:cubicBezTo>
                  <a:cubicBezTo>
                    <a:pt x="754" y="99"/>
                    <a:pt x="744" y="99"/>
                    <a:pt x="738" y="99"/>
                  </a:cubicBezTo>
                  <a:cubicBezTo>
                    <a:pt x="732" y="99"/>
                    <a:pt x="730" y="98"/>
                    <a:pt x="741" y="96"/>
                  </a:cubicBezTo>
                  <a:close/>
                  <a:moveTo>
                    <a:pt x="343" y="285"/>
                  </a:moveTo>
                  <a:cubicBezTo>
                    <a:pt x="353" y="278"/>
                    <a:pt x="364" y="265"/>
                    <a:pt x="376" y="257"/>
                  </a:cubicBezTo>
                  <a:cubicBezTo>
                    <a:pt x="371" y="264"/>
                    <a:pt x="356" y="274"/>
                    <a:pt x="342" y="288"/>
                  </a:cubicBezTo>
                  <a:cubicBezTo>
                    <a:pt x="341" y="287"/>
                    <a:pt x="344" y="284"/>
                    <a:pt x="343" y="285"/>
                  </a:cubicBezTo>
                  <a:close/>
                  <a:moveTo>
                    <a:pt x="472" y="192"/>
                  </a:moveTo>
                  <a:cubicBezTo>
                    <a:pt x="480" y="187"/>
                    <a:pt x="478" y="190"/>
                    <a:pt x="479" y="190"/>
                  </a:cubicBezTo>
                  <a:cubicBezTo>
                    <a:pt x="476" y="193"/>
                    <a:pt x="469" y="197"/>
                    <a:pt x="463" y="200"/>
                  </a:cubicBezTo>
                  <a:cubicBezTo>
                    <a:pt x="456" y="204"/>
                    <a:pt x="451" y="207"/>
                    <a:pt x="449" y="209"/>
                  </a:cubicBezTo>
                  <a:cubicBezTo>
                    <a:pt x="443" y="212"/>
                    <a:pt x="445" y="210"/>
                    <a:pt x="449" y="208"/>
                  </a:cubicBezTo>
                  <a:cubicBezTo>
                    <a:pt x="452" y="205"/>
                    <a:pt x="457" y="202"/>
                    <a:pt x="455" y="203"/>
                  </a:cubicBezTo>
                  <a:cubicBezTo>
                    <a:pt x="463" y="198"/>
                    <a:pt x="462" y="200"/>
                    <a:pt x="468" y="196"/>
                  </a:cubicBezTo>
                  <a:cubicBezTo>
                    <a:pt x="470" y="195"/>
                    <a:pt x="472" y="193"/>
                    <a:pt x="476" y="191"/>
                  </a:cubicBezTo>
                  <a:cubicBezTo>
                    <a:pt x="474" y="192"/>
                    <a:pt x="472" y="193"/>
                    <a:pt x="472" y="192"/>
                  </a:cubicBezTo>
                  <a:close/>
                  <a:moveTo>
                    <a:pt x="775" y="91"/>
                  </a:moveTo>
                  <a:cubicBezTo>
                    <a:pt x="785" y="93"/>
                    <a:pt x="792" y="89"/>
                    <a:pt x="808" y="88"/>
                  </a:cubicBezTo>
                  <a:cubicBezTo>
                    <a:pt x="793" y="91"/>
                    <a:pt x="801" y="92"/>
                    <a:pt x="788" y="95"/>
                  </a:cubicBezTo>
                  <a:cubicBezTo>
                    <a:pt x="789" y="93"/>
                    <a:pt x="785" y="92"/>
                    <a:pt x="769" y="94"/>
                  </a:cubicBezTo>
                  <a:cubicBezTo>
                    <a:pt x="774" y="94"/>
                    <a:pt x="780" y="94"/>
                    <a:pt x="771" y="95"/>
                  </a:cubicBezTo>
                  <a:cubicBezTo>
                    <a:pt x="764" y="96"/>
                    <a:pt x="764" y="96"/>
                    <a:pt x="764" y="96"/>
                  </a:cubicBezTo>
                  <a:cubicBezTo>
                    <a:pt x="762" y="94"/>
                    <a:pt x="762" y="94"/>
                    <a:pt x="762" y="94"/>
                  </a:cubicBezTo>
                  <a:cubicBezTo>
                    <a:pt x="770" y="93"/>
                    <a:pt x="775" y="92"/>
                    <a:pt x="775" y="91"/>
                  </a:cubicBezTo>
                  <a:close/>
                  <a:moveTo>
                    <a:pt x="628" y="124"/>
                  </a:moveTo>
                  <a:cubicBezTo>
                    <a:pt x="626" y="126"/>
                    <a:pt x="624" y="128"/>
                    <a:pt x="613" y="131"/>
                  </a:cubicBezTo>
                  <a:cubicBezTo>
                    <a:pt x="611" y="131"/>
                    <a:pt x="609" y="131"/>
                    <a:pt x="609" y="131"/>
                  </a:cubicBezTo>
                  <a:cubicBezTo>
                    <a:pt x="614" y="128"/>
                    <a:pt x="620" y="127"/>
                    <a:pt x="628" y="124"/>
                  </a:cubicBezTo>
                  <a:close/>
                  <a:moveTo>
                    <a:pt x="256" y="383"/>
                  </a:moveTo>
                  <a:cubicBezTo>
                    <a:pt x="255" y="383"/>
                    <a:pt x="263" y="371"/>
                    <a:pt x="256" y="380"/>
                  </a:cubicBezTo>
                  <a:cubicBezTo>
                    <a:pt x="256" y="379"/>
                    <a:pt x="256" y="378"/>
                    <a:pt x="259" y="375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5"/>
                    <a:pt x="277" y="357"/>
                    <a:pt x="272" y="366"/>
                  </a:cubicBezTo>
                  <a:cubicBezTo>
                    <a:pt x="259" y="380"/>
                    <a:pt x="254" y="389"/>
                    <a:pt x="259" y="387"/>
                  </a:cubicBezTo>
                  <a:cubicBezTo>
                    <a:pt x="257" y="391"/>
                    <a:pt x="247" y="403"/>
                    <a:pt x="249" y="402"/>
                  </a:cubicBezTo>
                  <a:cubicBezTo>
                    <a:pt x="245" y="407"/>
                    <a:pt x="245" y="406"/>
                    <a:pt x="245" y="405"/>
                  </a:cubicBezTo>
                  <a:cubicBezTo>
                    <a:pt x="244" y="405"/>
                    <a:pt x="243" y="406"/>
                    <a:pt x="237" y="415"/>
                  </a:cubicBezTo>
                  <a:cubicBezTo>
                    <a:pt x="235" y="416"/>
                    <a:pt x="239" y="410"/>
                    <a:pt x="236" y="412"/>
                  </a:cubicBezTo>
                  <a:cubicBezTo>
                    <a:pt x="229" y="421"/>
                    <a:pt x="235" y="416"/>
                    <a:pt x="235" y="417"/>
                  </a:cubicBezTo>
                  <a:cubicBezTo>
                    <a:pt x="230" y="422"/>
                    <a:pt x="225" y="426"/>
                    <a:pt x="225" y="425"/>
                  </a:cubicBezTo>
                  <a:cubicBezTo>
                    <a:pt x="225" y="423"/>
                    <a:pt x="228" y="417"/>
                    <a:pt x="231" y="413"/>
                  </a:cubicBezTo>
                  <a:cubicBezTo>
                    <a:pt x="233" y="408"/>
                    <a:pt x="235" y="406"/>
                    <a:pt x="229" y="411"/>
                  </a:cubicBezTo>
                  <a:cubicBezTo>
                    <a:pt x="235" y="403"/>
                    <a:pt x="240" y="399"/>
                    <a:pt x="237" y="403"/>
                  </a:cubicBezTo>
                  <a:cubicBezTo>
                    <a:pt x="240" y="399"/>
                    <a:pt x="244" y="395"/>
                    <a:pt x="247" y="390"/>
                  </a:cubicBezTo>
                  <a:cubicBezTo>
                    <a:pt x="246" y="389"/>
                    <a:pt x="239" y="400"/>
                    <a:pt x="239" y="398"/>
                  </a:cubicBezTo>
                  <a:cubicBezTo>
                    <a:pt x="245" y="389"/>
                    <a:pt x="248" y="386"/>
                    <a:pt x="253" y="380"/>
                  </a:cubicBezTo>
                  <a:cubicBezTo>
                    <a:pt x="255" y="380"/>
                    <a:pt x="244" y="395"/>
                    <a:pt x="254" y="383"/>
                  </a:cubicBezTo>
                  <a:cubicBezTo>
                    <a:pt x="250" y="388"/>
                    <a:pt x="247" y="394"/>
                    <a:pt x="256" y="383"/>
                  </a:cubicBezTo>
                  <a:close/>
                  <a:moveTo>
                    <a:pt x="401" y="240"/>
                  </a:moveTo>
                  <a:cubicBezTo>
                    <a:pt x="404" y="235"/>
                    <a:pt x="408" y="236"/>
                    <a:pt x="413" y="233"/>
                  </a:cubicBezTo>
                  <a:cubicBezTo>
                    <a:pt x="413" y="234"/>
                    <a:pt x="407" y="238"/>
                    <a:pt x="403" y="241"/>
                  </a:cubicBezTo>
                  <a:cubicBezTo>
                    <a:pt x="398" y="243"/>
                    <a:pt x="408" y="235"/>
                    <a:pt x="401" y="240"/>
                  </a:cubicBezTo>
                  <a:close/>
                  <a:moveTo>
                    <a:pt x="1301" y="211"/>
                  </a:moveTo>
                  <a:cubicBezTo>
                    <a:pt x="1312" y="219"/>
                    <a:pt x="1300" y="214"/>
                    <a:pt x="1289" y="207"/>
                  </a:cubicBezTo>
                  <a:cubicBezTo>
                    <a:pt x="1291" y="209"/>
                    <a:pt x="1300" y="215"/>
                    <a:pt x="1309" y="220"/>
                  </a:cubicBezTo>
                  <a:cubicBezTo>
                    <a:pt x="1317" y="225"/>
                    <a:pt x="1324" y="230"/>
                    <a:pt x="1324" y="232"/>
                  </a:cubicBezTo>
                  <a:cubicBezTo>
                    <a:pt x="1316" y="226"/>
                    <a:pt x="1311" y="222"/>
                    <a:pt x="1305" y="219"/>
                  </a:cubicBezTo>
                  <a:cubicBezTo>
                    <a:pt x="1299" y="215"/>
                    <a:pt x="1293" y="211"/>
                    <a:pt x="1283" y="206"/>
                  </a:cubicBezTo>
                  <a:cubicBezTo>
                    <a:pt x="1294" y="210"/>
                    <a:pt x="1271" y="194"/>
                    <a:pt x="1289" y="205"/>
                  </a:cubicBezTo>
                  <a:cubicBezTo>
                    <a:pt x="1290" y="204"/>
                    <a:pt x="1273" y="196"/>
                    <a:pt x="1277" y="197"/>
                  </a:cubicBezTo>
                  <a:cubicBezTo>
                    <a:pt x="1291" y="203"/>
                    <a:pt x="1297" y="212"/>
                    <a:pt x="1301" y="211"/>
                  </a:cubicBezTo>
                  <a:close/>
                  <a:moveTo>
                    <a:pt x="199" y="457"/>
                  </a:moveTo>
                  <a:cubicBezTo>
                    <a:pt x="203" y="450"/>
                    <a:pt x="205" y="450"/>
                    <a:pt x="206" y="449"/>
                  </a:cubicBezTo>
                  <a:cubicBezTo>
                    <a:pt x="204" y="452"/>
                    <a:pt x="203" y="454"/>
                    <a:pt x="204" y="455"/>
                  </a:cubicBezTo>
                  <a:cubicBezTo>
                    <a:pt x="200" y="461"/>
                    <a:pt x="201" y="456"/>
                    <a:pt x="199" y="457"/>
                  </a:cubicBezTo>
                  <a:close/>
                  <a:moveTo>
                    <a:pt x="506" y="176"/>
                  </a:moveTo>
                  <a:cubicBezTo>
                    <a:pt x="499" y="183"/>
                    <a:pt x="510" y="178"/>
                    <a:pt x="515" y="179"/>
                  </a:cubicBezTo>
                  <a:cubicBezTo>
                    <a:pt x="523" y="175"/>
                    <a:pt x="516" y="176"/>
                    <a:pt x="526" y="172"/>
                  </a:cubicBezTo>
                  <a:cubicBezTo>
                    <a:pt x="527" y="173"/>
                    <a:pt x="527" y="173"/>
                    <a:pt x="527" y="173"/>
                  </a:cubicBezTo>
                  <a:cubicBezTo>
                    <a:pt x="534" y="168"/>
                    <a:pt x="545" y="165"/>
                    <a:pt x="547" y="162"/>
                  </a:cubicBezTo>
                  <a:cubicBezTo>
                    <a:pt x="551" y="162"/>
                    <a:pt x="557" y="159"/>
                    <a:pt x="566" y="155"/>
                  </a:cubicBezTo>
                  <a:cubicBezTo>
                    <a:pt x="563" y="157"/>
                    <a:pt x="551" y="163"/>
                    <a:pt x="568" y="156"/>
                  </a:cubicBezTo>
                  <a:cubicBezTo>
                    <a:pt x="567" y="158"/>
                    <a:pt x="555" y="163"/>
                    <a:pt x="562" y="163"/>
                  </a:cubicBezTo>
                  <a:cubicBezTo>
                    <a:pt x="557" y="165"/>
                    <a:pt x="553" y="168"/>
                    <a:pt x="551" y="169"/>
                  </a:cubicBezTo>
                  <a:cubicBezTo>
                    <a:pt x="537" y="173"/>
                    <a:pt x="557" y="164"/>
                    <a:pt x="555" y="161"/>
                  </a:cubicBezTo>
                  <a:cubicBezTo>
                    <a:pt x="553" y="161"/>
                    <a:pt x="540" y="168"/>
                    <a:pt x="534" y="171"/>
                  </a:cubicBezTo>
                  <a:cubicBezTo>
                    <a:pt x="542" y="170"/>
                    <a:pt x="533" y="172"/>
                    <a:pt x="539" y="174"/>
                  </a:cubicBezTo>
                  <a:cubicBezTo>
                    <a:pt x="526" y="180"/>
                    <a:pt x="523" y="182"/>
                    <a:pt x="516" y="186"/>
                  </a:cubicBezTo>
                  <a:cubicBezTo>
                    <a:pt x="513" y="186"/>
                    <a:pt x="510" y="187"/>
                    <a:pt x="507" y="187"/>
                  </a:cubicBezTo>
                  <a:cubicBezTo>
                    <a:pt x="517" y="181"/>
                    <a:pt x="523" y="179"/>
                    <a:pt x="528" y="177"/>
                  </a:cubicBezTo>
                  <a:cubicBezTo>
                    <a:pt x="527" y="176"/>
                    <a:pt x="521" y="178"/>
                    <a:pt x="516" y="181"/>
                  </a:cubicBezTo>
                  <a:cubicBezTo>
                    <a:pt x="510" y="184"/>
                    <a:pt x="503" y="188"/>
                    <a:pt x="501" y="190"/>
                  </a:cubicBezTo>
                  <a:cubicBezTo>
                    <a:pt x="493" y="195"/>
                    <a:pt x="490" y="195"/>
                    <a:pt x="484" y="199"/>
                  </a:cubicBezTo>
                  <a:cubicBezTo>
                    <a:pt x="482" y="198"/>
                    <a:pt x="499" y="190"/>
                    <a:pt x="502" y="187"/>
                  </a:cubicBezTo>
                  <a:cubicBezTo>
                    <a:pt x="497" y="189"/>
                    <a:pt x="481" y="199"/>
                    <a:pt x="483" y="195"/>
                  </a:cubicBezTo>
                  <a:cubicBezTo>
                    <a:pt x="492" y="190"/>
                    <a:pt x="496" y="189"/>
                    <a:pt x="501" y="187"/>
                  </a:cubicBezTo>
                  <a:cubicBezTo>
                    <a:pt x="511" y="180"/>
                    <a:pt x="494" y="186"/>
                    <a:pt x="499" y="182"/>
                  </a:cubicBezTo>
                  <a:cubicBezTo>
                    <a:pt x="497" y="181"/>
                    <a:pt x="494" y="185"/>
                    <a:pt x="487" y="188"/>
                  </a:cubicBezTo>
                  <a:cubicBezTo>
                    <a:pt x="484" y="186"/>
                    <a:pt x="494" y="182"/>
                    <a:pt x="506" y="176"/>
                  </a:cubicBezTo>
                  <a:close/>
                  <a:moveTo>
                    <a:pt x="386" y="252"/>
                  </a:moveTo>
                  <a:cubicBezTo>
                    <a:pt x="390" y="250"/>
                    <a:pt x="391" y="251"/>
                    <a:pt x="392" y="251"/>
                  </a:cubicBezTo>
                  <a:cubicBezTo>
                    <a:pt x="381" y="260"/>
                    <a:pt x="377" y="263"/>
                    <a:pt x="374" y="265"/>
                  </a:cubicBezTo>
                  <a:cubicBezTo>
                    <a:pt x="371" y="267"/>
                    <a:pt x="370" y="268"/>
                    <a:pt x="365" y="271"/>
                  </a:cubicBezTo>
                  <a:cubicBezTo>
                    <a:pt x="359" y="276"/>
                    <a:pt x="369" y="269"/>
                    <a:pt x="364" y="274"/>
                  </a:cubicBezTo>
                  <a:cubicBezTo>
                    <a:pt x="351" y="285"/>
                    <a:pt x="345" y="289"/>
                    <a:pt x="333" y="299"/>
                  </a:cubicBezTo>
                  <a:cubicBezTo>
                    <a:pt x="338" y="293"/>
                    <a:pt x="345" y="286"/>
                    <a:pt x="354" y="278"/>
                  </a:cubicBezTo>
                  <a:cubicBezTo>
                    <a:pt x="362" y="271"/>
                    <a:pt x="372" y="263"/>
                    <a:pt x="386" y="252"/>
                  </a:cubicBezTo>
                  <a:close/>
                  <a:moveTo>
                    <a:pt x="630" y="126"/>
                  </a:moveTo>
                  <a:cubicBezTo>
                    <a:pt x="622" y="127"/>
                    <a:pt x="640" y="123"/>
                    <a:pt x="646" y="121"/>
                  </a:cubicBezTo>
                  <a:cubicBezTo>
                    <a:pt x="646" y="123"/>
                    <a:pt x="645" y="124"/>
                    <a:pt x="639" y="126"/>
                  </a:cubicBezTo>
                  <a:cubicBezTo>
                    <a:pt x="647" y="124"/>
                    <a:pt x="651" y="126"/>
                    <a:pt x="649" y="128"/>
                  </a:cubicBezTo>
                  <a:cubicBezTo>
                    <a:pt x="661" y="123"/>
                    <a:pt x="655" y="127"/>
                    <a:pt x="668" y="123"/>
                  </a:cubicBezTo>
                  <a:cubicBezTo>
                    <a:pt x="669" y="124"/>
                    <a:pt x="663" y="125"/>
                    <a:pt x="658" y="127"/>
                  </a:cubicBezTo>
                  <a:cubicBezTo>
                    <a:pt x="652" y="128"/>
                    <a:pt x="647" y="129"/>
                    <a:pt x="651" y="130"/>
                  </a:cubicBezTo>
                  <a:cubicBezTo>
                    <a:pt x="639" y="132"/>
                    <a:pt x="649" y="127"/>
                    <a:pt x="637" y="129"/>
                  </a:cubicBezTo>
                  <a:cubicBezTo>
                    <a:pt x="628" y="132"/>
                    <a:pt x="641" y="130"/>
                    <a:pt x="639" y="131"/>
                  </a:cubicBezTo>
                  <a:cubicBezTo>
                    <a:pt x="634" y="133"/>
                    <a:pt x="633" y="133"/>
                    <a:pt x="627" y="135"/>
                  </a:cubicBezTo>
                  <a:cubicBezTo>
                    <a:pt x="631" y="132"/>
                    <a:pt x="623" y="130"/>
                    <a:pt x="637" y="125"/>
                  </a:cubicBezTo>
                  <a:cubicBezTo>
                    <a:pt x="634" y="126"/>
                    <a:pt x="634" y="125"/>
                    <a:pt x="630" y="126"/>
                  </a:cubicBezTo>
                  <a:close/>
                  <a:moveTo>
                    <a:pt x="316" y="324"/>
                  </a:moveTo>
                  <a:cubicBezTo>
                    <a:pt x="320" y="321"/>
                    <a:pt x="321" y="318"/>
                    <a:pt x="328" y="313"/>
                  </a:cubicBezTo>
                  <a:cubicBezTo>
                    <a:pt x="326" y="316"/>
                    <a:pt x="314" y="329"/>
                    <a:pt x="308" y="334"/>
                  </a:cubicBezTo>
                  <a:cubicBezTo>
                    <a:pt x="315" y="325"/>
                    <a:pt x="314" y="324"/>
                    <a:pt x="306" y="330"/>
                  </a:cubicBezTo>
                  <a:cubicBezTo>
                    <a:pt x="304" y="333"/>
                    <a:pt x="303" y="335"/>
                    <a:pt x="296" y="342"/>
                  </a:cubicBezTo>
                  <a:cubicBezTo>
                    <a:pt x="297" y="341"/>
                    <a:pt x="298" y="339"/>
                    <a:pt x="295" y="342"/>
                  </a:cubicBezTo>
                  <a:cubicBezTo>
                    <a:pt x="296" y="337"/>
                    <a:pt x="308" y="327"/>
                    <a:pt x="313" y="320"/>
                  </a:cubicBezTo>
                  <a:cubicBezTo>
                    <a:pt x="303" y="328"/>
                    <a:pt x="300" y="334"/>
                    <a:pt x="290" y="344"/>
                  </a:cubicBezTo>
                  <a:cubicBezTo>
                    <a:pt x="291" y="342"/>
                    <a:pt x="297" y="334"/>
                    <a:pt x="287" y="346"/>
                  </a:cubicBezTo>
                  <a:cubicBezTo>
                    <a:pt x="285" y="345"/>
                    <a:pt x="296" y="334"/>
                    <a:pt x="296" y="336"/>
                  </a:cubicBezTo>
                  <a:cubicBezTo>
                    <a:pt x="304" y="328"/>
                    <a:pt x="316" y="316"/>
                    <a:pt x="312" y="317"/>
                  </a:cubicBezTo>
                  <a:cubicBezTo>
                    <a:pt x="318" y="312"/>
                    <a:pt x="327" y="303"/>
                    <a:pt x="328" y="304"/>
                  </a:cubicBezTo>
                  <a:cubicBezTo>
                    <a:pt x="321" y="311"/>
                    <a:pt x="320" y="313"/>
                    <a:pt x="319" y="315"/>
                  </a:cubicBezTo>
                  <a:cubicBezTo>
                    <a:pt x="319" y="316"/>
                    <a:pt x="318" y="318"/>
                    <a:pt x="311" y="325"/>
                  </a:cubicBezTo>
                  <a:cubicBezTo>
                    <a:pt x="313" y="323"/>
                    <a:pt x="326" y="313"/>
                    <a:pt x="316" y="324"/>
                  </a:cubicBezTo>
                  <a:close/>
                  <a:moveTo>
                    <a:pt x="1056" y="110"/>
                  </a:moveTo>
                  <a:cubicBezTo>
                    <a:pt x="1048" y="110"/>
                    <a:pt x="1046" y="108"/>
                    <a:pt x="1033" y="106"/>
                  </a:cubicBezTo>
                  <a:cubicBezTo>
                    <a:pt x="1033" y="105"/>
                    <a:pt x="1046" y="108"/>
                    <a:pt x="1056" y="110"/>
                  </a:cubicBezTo>
                  <a:close/>
                  <a:moveTo>
                    <a:pt x="1683" y="808"/>
                  </a:moveTo>
                  <a:cubicBezTo>
                    <a:pt x="1684" y="814"/>
                    <a:pt x="1683" y="810"/>
                    <a:pt x="1682" y="806"/>
                  </a:cubicBezTo>
                  <a:cubicBezTo>
                    <a:pt x="1682" y="801"/>
                    <a:pt x="1681" y="796"/>
                    <a:pt x="1680" y="798"/>
                  </a:cubicBezTo>
                  <a:cubicBezTo>
                    <a:pt x="1679" y="792"/>
                    <a:pt x="1680" y="789"/>
                    <a:pt x="1679" y="788"/>
                  </a:cubicBezTo>
                  <a:cubicBezTo>
                    <a:pt x="1678" y="784"/>
                    <a:pt x="1679" y="785"/>
                    <a:pt x="1678" y="780"/>
                  </a:cubicBezTo>
                  <a:cubicBezTo>
                    <a:pt x="1680" y="780"/>
                    <a:pt x="1680" y="795"/>
                    <a:pt x="1681" y="790"/>
                  </a:cubicBezTo>
                  <a:cubicBezTo>
                    <a:pt x="1682" y="799"/>
                    <a:pt x="1681" y="797"/>
                    <a:pt x="1683" y="808"/>
                  </a:cubicBezTo>
                  <a:close/>
                  <a:moveTo>
                    <a:pt x="186" y="482"/>
                  </a:moveTo>
                  <a:cubicBezTo>
                    <a:pt x="190" y="475"/>
                    <a:pt x="190" y="480"/>
                    <a:pt x="193" y="474"/>
                  </a:cubicBezTo>
                  <a:cubicBezTo>
                    <a:pt x="192" y="478"/>
                    <a:pt x="183" y="492"/>
                    <a:pt x="184" y="488"/>
                  </a:cubicBezTo>
                  <a:cubicBezTo>
                    <a:pt x="185" y="485"/>
                    <a:pt x="186" y="483"/>
                    <a:pt x="186" y="482"/>
                  </a:cubicBezTo>
                  <a:close/>
                  <a:moveTo>
                    <a:pt x="1690" y="925"/>
                  </a:moveTo>
                  <a:cubicBezTo>
                    <a:pt x="1689" y="921"/>
                    <a:pt x="1690" y="910"/>
                    <a:pt x="1689" y="897"/>
                  </a:cubicBezTo>
                  <a:cubicBezTo>
                    <a:pt x="1691" y="897"/>
                    <a:pt x="1690" y="914"/>
                    <a:pt x="1690" y="925"/>
                  </a:cubicBezTo>
                  <a:close/>
                  <a:moveTo>
                    <a:pt x="1024" y="106"/>
                  </a:moveTo>
                  <a:cubicBezTo>
                    <a:pt x="1024" y="106"/>
                    <a:pt x="1027" y="107"/>
                    <a:pt x="1027" y="107"/>
                  </a:cubicBezTo>
                  <a:cubicBezTo>
                    <a:pt x="1041" y="110"/>
                    <a:pt x="1046" y="110"/>
                    <a:pt x="1046" y="109"/>
                  </a:cubicBezTo>
                  <a:cubicBezTo>
                    <a:pt x="1059" y="113"/>
                    <a:pt x="1061" y="115"/>
                    <a:pt x="1062" y="117"/>
                  </a:cubicBezTo>
                  <a:cubicBezTo>
                    <a:pt x="1062" y="118"/>
                    <a:pt x="1060" y="119"/>
                    <a:pt x="1065" y="121"/>
                  </a:cubicBezTo>
                  <a:cubicBezTo>
                    <a:pt x="1056" y="120"/>
                    <a:pt x="1056" y="120"/>
                    <a:pt x="1056" y="120"/>
                  </a:cubicBezTo>
                  <a:cubicBezTo>
                    <a:pt x="1044" y="118"/>
                    <a:pt x="1053" y="118"/>
                    <a:pt x="1045" y="116"/>
                  </a:cubicBezTo>
                  <a:cubicBezTo>
                    <a:pt x="1042" y="117"/>
                    <a:pt x="1037" y="117"/>
                    <a:pt x="1030" y="116"/>
                  </a:cubicBezTo>
                  <a:cubicBezTo>
                    <a:pt x="1025" y="113"/>
                    <a:pt x="1016" y="108"/>
                    <a:pt x="1028" y="110"/>
                  </a:cubicBezTo>
                  <a:cubicBezTo>
                    <a:pt x="1026" y="109"/>
                    <a:pt x="1012" y="107"/>
                    <a:pt x="1005" y="105"/>
                  </a:cubicBezTo>
                  <a:cubicBezTo>
                    <a:pt x="1007" y="104"/>
                    <a:pt x="1018" y="107"/>
                    <a:pt x="1028" y="109"/>
                  </a:cubicBezTo>
                  <a:cubicBezTo>
                    <a:pt x="1033" y="110"/>
                    <a:pt x="1027" y="107"/>
                    <a:pt x="1024" y="106"/>
                  </a:cubicBezTo>
                  <a:close/>
                  <a:moveTo>
                    <a:pt x="201" y="460"/>
                  </a:moveTo>
                  <a:cubicBezTo>
                    <a:pt x="205" y="453"/>
                    <a:pt x="207" y="454"/>
                    <a:pt x="209" y="452"/>
                  </a:cubicBezTo>
                  <a:cubicBezTo>
                    <a:pt x="204" y="460"/>
                    <a:pt x="205" y="459"/>
                    <a:pt x="201" y="466"/>
                  </a:cubicBezTo>
                  <a:cubicBezTo>
                    <a:pt x="199" y="466"/>
                    <a:pt x="205" y="457"/>
                    <a:pt x="201" y="460"/>
                  </a:cubicBezTo>
                  <a:close/>
                  <a:moveTo>
                    <a:pt x="574" y="150"/>
                  </a:moveTo>
                  <a:cubicBezTo>
                    <a:pt x="572" y="150"/>
                    <a:pt x="567" y="152"/>
                    <a:pt x="563" y="154"/>
                  </a:cubicBezTo>
                  <a:cubicBezTo>
                    <a:pt x="558" y="156"/>
                    <a:pt x="555" y="157"/>
                    <a:pt x="556" y="155"/>
                  </a:cubicBezTo>
                  <a:cubicBezTo>
                    <a:pt x="570" y="150"/>
                    <a:pt x="584" y="144"/>
                    <a:pt x="587" y="146"/>
                  </a:cubicBezTo>
                  <a:cubicBezTo>
                    <a:pt x="577" y="150"/>
                    <a:pt x="590" y="149"/>
                    <a:pt x="575" y="155"/>
                  </a:cubicBezTo>
                  <a:cubicBezTo>
                    <a:pt x="576" y="152"/>
                    <a:pt x="560" y="157"/>
                    <a:pt x="574" y="150"/>
                  </a:cubicBezTo>
                  <a:close/>
                  <a:moveTo>
                    <a:pt x="1330" y="236"/>
                  </a:moveTo>
                  <a:cubicBezTo>
                    <a:pt x="1330" y="235"/>
                    <a:pt x="1325" y="232"/>
                    <a:pt x="1330" y="234"/>
                  </a:cubicBezTo>
                  <a:cubicBezTo>
                    <a:pt x="1341" y="241"/>
                    <a:pt x="1340" y="244"/>
                    <a:pt x="1330" y="236"/>
                  </a:cubicBezTo>
                  <a:close/>
                  <a:moveTo>
                    <a:pt x="137" y="590"/>
                  </a:moveTo>
                  <a:cubicBezTo>
                    <a:pt x="134" y="595"/>
                    <a:pt x="141" y="584"/>
                    <a:pt x="144" y="578"/>
                  </a:cubicBezTo>
                  <a:cubicBezTo>
                    <a:pt x="143" y="584"/>
                    <a:pt x="139" y="588"/>
                    <a:pt x="137" y="599"/>
                  </a:cubicBezTo>
                  <a:cubicBezTo>
                    <a:pt x="136" y="598"/>
                    <a:pt x="140" y="588"/>
                    <a:pt x="137" y="590"/>
                  </a:cubicBezTo>
                  <a:close/>
                  <a:moveTo>
                    <a:pt x="164" y="528"/>
                  </a:moveTo>
                  <a:cubicBezTo>
                    <a:pt x="170" y="518"/>
                    <a:pt x="174" y="509"/>
                    <a:pt x="178" y="501"/>
                  </a:cubicBezTo>
                  <a:cubicBezTo>
                    <a:pt x="183" y="493"/>
                    <a:pt x="187" y="485"/>
                    <a:pt x="194" y="477"/>
                  </a:cubicBezTo>
                  <a:cubicBezTo>
                    <a:pt x="185" y="490"/>
                    <a:pt x="185" y="494"/>
                    <a:pt x="179" y="505"/>
                  </a:cubicBezTo>
                  <a:cubicBezTo>
                    <a:pt x="181" y="503"/>
                    <a:pt x="185" y="496"/>
                    <a:pt x="188" y="491"/>
                  </a:cubicBezTo>
                  <a:cubicBezTo>
                    <a:pt x="191" y="487"/>
                    <a:pt x="193" y="484"/>
                    <a:pt x="190" y="491"/>
                  </a:cubicBezTo>
                  <a:cubicBezTo>
                    <a:pt x="193" y="488"/>
                    <a:pt x="196" y="479"/>
                    <a:pt x="199" y="474"/>
                  </a:cubicBezTo>
                  <a:cubicBezTo>
                    <a:pt x="201" y="474"/>
                    <a:pt x="199" y="477"/>
                    <a:pt x="196" y="481"/>
                  </a:cubicBezTo>
                  <a:cubicBezTo>
                    <a:pt x="194" y="485"/>
                    <a:pt x="191" y="490"/>
                    <a:pt x="192" y="491"/>
                  </a:cubicBezTo>
                  <a:cubicBezTo>
                    <a:pt x="195" y="488"/>
                    <a:pt x="196" y="484"/>
                    <a:pt x="202" y="474"/>
                  </a:cubicBezTo>
                  <a:cubicBezTo>
                    <a:pt x="203" y="475"/>
                    <a:pt x="200" y="480"/>
                    <a:pt x="197" y="486"/>
                  </a:cubicBezTo>
                  <a:cubicBezTo>
                    <a:pt x="194" y="491"/>
                    <a:pt x="190" y="498"/>
                    <a:pt x="187" y="502"/>
                  </a:cubicBezTo>
                  <a:cubicBezTo>
                    <a:pt x="192" y="492"/>
                    <a:pt x="190" y="493"/>
                    <a:pt x="186" y="498"/>
                  </a:cubicBezTo>
                  <a:cubicBezTo>
                    <a:pt x="183" y="502"/>
                    <a:pt x="178" y="509"/>
                    <a:pt x="176" y="511"/>
                  </a:cubicBezTo>
                  <a:cubicBezTo>
                    <a:pt x="174" y="514"/>
                    <a:pt x="172" y="519"/>
                    <a:pt x="171" y="522"/>
                  </a:cubicBezTo>
                  <a:cubicBezTo>
                    <a:pt x="168" y="527"/>
                    <a:pt x="166" y="528"/>
                    <a:pt x="164" y="528"/>
                  </a:cubicBezTo>
                  <a:close/>
                  <a:moveTo>
                    <a:pt x="832" y="92"/>
                  </a:moveTo>
                  <a:cubicBezTo>
                    <a:pt x="836" y="93"/>
                    <a:pt x="847" y="93"/>
                    <a:pt x="847" y="94"/>
                  </a:cubicBezTo>
                  <a:cubicBezTo>
                    <a:pt x="850" y="94"/>
                    <a:pt x="852" y="94"/>
                    <a:pt x="857" y="93"/>
                  </a:cubicBezTo>
                  <a:cubicBezTo>
                    <a:pt x="855" y="93"/>
                    <a:pt x="854" y="93"/>
                    <a:pt x="850" y="93"/>
                  </a:cubicBezTo>
                  <a:cubicBezTo>
                    <a:pt x="854" y="93"/>
                    <a:pt x="860" y="92"/>
                    <a:pt x="866" y="92"/>
                  </a:cubicBezTo>
                  <a:cubicBezTo>
                    <a:pt x="872" y="92"/>
                    <a:pt x="878" y="92"/>
                    <a:pt x="881" y="93"/>
                  </a:cubicBezTo>
                  <a:cubicBezTo>
                    <a:pt x="875" y="93"/>
                    <a:pt x="874" y="93"/>
                    <a:pt x="870" y="93"/>
                  </a:cubicBezTo>
                  <a:cubicBezTo>
                    <a:pt x="868" y="94"/>
                    <a:pt x="881" y="94"/>
                    <a:pt x="888" y="94"/>
                  </a:cubicBezTo>
                  <a:cubicBezTo>
                    <a:pt x="885" y="95"/>
                    <a:pt x="879" y="96"/>
                    <a:pt x="865" y="96"/>
                  </a:cubicBezTo>
                  <a:cubicBezTo>
                    <a:pt x="865" y="95"/>
                    <a:pt x="876" y="95"/>
                    <a:pt x="874" y="94"/>
                  </a:cubicBezTo>
                  <a:cubicBezTo>
                    <a:pt x="859" y="94"/>
                    <a:pt x="855" y="96"/>
                    <a:pt x="846" y="97"/>
                  </a:cubicBezTo>
                  <a:cubicBezTo>
                    <a:pt x="847" y="98"/>
                    <a:pt x="854" y="97"/>
                    <a:pt x="859" y="97"/>
                  </a:cubicBezTo>
                  <a:cubicBezTo>
                    <a:pt x="859" y="101"/>
                    <a:pt x="837" y="101"/>
                    <a:pt x="812" y="103"/>
                  </a:cubicBezTo>
                  <a:cubicBezTo>
                    <a:pt x="827" y="101"/>
                    <a:pt x="811" y="101"/>
                    <a:pt x="816" y="99"/>
                  </a:cubicBezTo>
                  <a:cubicBezTo>
                    <a:pt x="816" y="98"/>
                    <a:pt x="804" y="99"/>
                    <a:pt x="799" y="100"/>
                  </a:cubicBezTo>
                  <a:cubicBezTo>
                    <a:pt x="793" y="98"/>
                    <a:pt x="807" y="98"/>
                    <a:pt x="804" y="97"/>
                  </a:cubicBezTo>
                  <a:cubicBezTo>
                    <a:pt x="815" y="95"/>
                    <a:pt x="809" y="98"/>
                    <a:pt x="821" y="97"/>
                  </a:cubicBezTo>
                  <a:cubicBezTo>
                    <a:pt x="821" y="95"/>
                    <a:pt x="808" y="97"/>
                    <a:pt x="817" y="95"/>
                  </a:cubicBezTo>
                  <a:cubicBezTo>
                    <a:pt x="825" y="94"/>
                    <a:pt x="826" y="95"/>
                    <a:pt x="828" y="96"/>
                  </a:cubicBezTo>
                  <a:cubicBezTo>
                    <a:pt x="832" y="96"/>
                    <a:pt x="833" y="95"/>
                    <a:pt x="837" y="95"/>
                  </a:cubicBezTo>
                  <a:cubicBezTo>
                    <a:pt x="835" y="94"/>
                    <a:pt x="827" y="93"/>
                    <a:pt x="832" y="92"/>
                  </a:cubicBezTo>
                  <a:close/>
                  <a:moveTo>
                    <a:pt x="149" y="563"/>
                  </a:moveTo>
                  <a:cubicBezTo>
                    <a:pt x="153" y="553"/>
                    <a:pt x="157" y="547"/>
                    <a:pt x="160" y="545"/>
                  </a:cubicBezTo>
                  <a:cubicBezTo>
                    <a:pt x="156" y="556"/>
                    <a:pt x="153" y="559"/>
                    <a:pt x="147" y="575"/>
                  </a:cubicBezTo>
                  <a:cubicBezTo>
                    <a:pt x="150" y="565"/>
                    <a:pt x="151" y="565"/>
                    <a:pt x="149" y="563"/>
                  </a:cubicBezTo>
                  <a:close/>
                  <a:moveTo>
                    <a:pt x="598" y="141"/>
                  </a:moveTo>
                  <a:cubicBezTo>
                    <a:pt x="606" y="139"/>
                    <a:pt x="622" y="133"/>
                    <a:pt x="626" y="134"/>
                  </a:cubicBezTo>
                  <a:cubicBezTo>
                    <a:pt x="619" y="136"/>
                    <a:pt x="613" y="138"/>
                    <a:pt x="607" y="140"/>
                  </a:cubicBezTo>
                  <a:cubicBezTo>
                    <a:pt x="610" y="137"/>
                    <a:pt x="597" y="143"/>
                    <a:pt x="598" y="141"/>
                  </a:cubicBezTo>
                  <a:close/>
                  <a:moveTo>
                    <a:pt x="696" y="115"/>
                  </a:moveTo>
                  <a:cubicBezTo>
                    <a:pt x="701" y="114"/>
                    <a:pt x="705" y="113"/>
                    <a:pt x="709" y="112"/>
                  </a:cubicBezTo>
                  <a:cubicBezTo>
                    <a:pt x="707" y="112"/>
                    <a:pt x="700" y="113"/>
                    <a:pt x="694" y="115"/>
                  </a:cubicBezTo>
                  <a:cubicBezTo>
                    <a:pt x="688" y="117"/>
                    <a:pt x="682" y="119"/>
                    <a:pt x="682" y="120"/>
                  </a:cubicBezTo>
                  <a:cubicBezTo>
                    <a:pt x="666" y="124"/>
                    <a:pt x="665" y="122"/>
                    <a:pt x="672" y="119"/>
                  </a:cubicBezTo>
                  <a:cubicBezTo>
                    <a:pt x="683" y="117"/>
                    <a:pt x="693" y="114"/>
                    <a:pt x="706" y="111"/>
                  </a:cubicBezTo>
                  <a:cubicBezTo>
                    <a:pt x="718" y="108"/>
                    <a:pt x="733" y="104"/>
                    <a:pt x="754" y="102"/>
                  </a:cubicBezTo>
                  <a:cubicBezTo>
                    <a:pt x="747" y="105"/>
                    <a:pt x="735" y="105"/>
                    <a:pt x="728" y="107"/>
                  </a:cubicBezTo>
                  <a:cubicBezTo>
                    <a:pt x="722" y="109"/>
                    <a:pt x="737" y="107"/>
                    <a:pt x="730" y="109"/>
                  </a:cubicBezTo>
                  <a:cubicBezTo>
                    <a:pt x="724" y="111"/>
                    <a:pt x="715" y="113"/>
                    <a:pt x="708" y="115"/>
                  </a:cubicBezTo>
                  <a:cubicBezTo>
                    <a:pt x="710" y="115"/>
                    <a:pt x="711" y="115"/>
                    <a:pt x="715" y="114"/>
                  </a:cubicBezTo>
                  <a:cubicBezTo>
                    <a:pt x="716" y="115"/>
                    <a:pt x="702" y="117"/>
                    <a:pt x="696" y="119"/>
                  </a:cubicBezTo>
                  <a:cubicBezTo>
                    <a:pt x="692" y="118"/>
                    <a:pt x="700" y="116"/>
                    <a:pt x="696" y="115"/>
                  </a:cubicBezTo>
                  <a:close/>
                  <a:moveTo>
                    <a:pt x="339" y="299"/>
                  </a:moveTo>
                  <a:cubicBezTo>
                    <a:pt x="346" y="292"/>
                    <a:pt x="345" y="295"/>
                    <a:pt x="346" y="295"/>
                  </a:cubicBezTo>
                  <a:cubicBezTo>
                    <a:pt x="355" y="288"/>
                    <a:pt x="347" y="291"/>
                    <a:pt x="357" y="284"/>
                  </a:cubicBezTo>
                  <a:cubicBezTo>
                    <a:pt x="359" y="283"/>
                    <a:pt x="355" y="288"/>
                    <a:pt x="369" y="276"/>
                  </a:cubicBezTo>
                  <a:cubicBezTo>
                    <a:pt x="369" y="277"/>
                    <a:pt x="365" y="280"/>
                    <a:pt x="360" y="284"/>
                  </a:cubicBezTo>
                  <a:cubicBezTo>
                    <a:pt x="366" y="281"/>
                    <a:pt x="376" y="273"/>
                    <a:pt x="386" y="264"/>
                  </a:cubicBezTo>
                  <a:cubicBezTo>
                    <a:pt x="383" y="264"/>
                    <a:pt x="382" y="265"/>
                    <a:pt x="379" y="265"/>
                  </a:cubicBezTo>
                  <a:cubicBezTo>
                    <a:pt x="387" y="258"/>
                    <a:pt x="391" y="256"/>
                    <a:pt x="396" y="254"/>
                  </a:cubicBezTo>
                  <a:cubicBezTo>
                    <a:pt x="400" y="252"/>
                    <a:pt x="405" y="249"/>
                    <a:pt x="414" y="242"/>
                  </a:cubicBezTo>
                  <a:cubicBezTo>
                    <a:pt x="415" y="243"/>
                    <a:pt x="403" y="251"/>
                    <a:pt x="396" y="256"/>
                  </a:cubicBezTo>
                  <a:cubicBezTo>
                    <a:pt x="398" y="257"/>
                    <a:pt x="407" y="248"/>
                    <a:pt x="412" y="245"/>
                  </a:cubicBezTo>
                  <a:cubicBezTo>
                    <a:pt x="409" y="249"/>
                    <a:pt x="399" y="256"/>
                    <a:pt x="389" y="263"/>
                  </a:cubicBezTo>
                  <a:cubicBezTo>
                    <a:pt x="380" y="271"/>
                    <a:pt x="372" y="278"/>
                    <a:pt x="372" y="280"/>
                  </a:cubicBezTo>
                  <a:cubicBezTo>
                    <a:pt x="370" y="280"/>
                    <a:pt x="373" y="278"/>
                    <a:pt x="373" y="277"/>
                  </a:cubicBezTo>
                  <a:cubicBezTo>
                    <a:pt x="361" y="287"/>
                    <a:pt x="368" y="284"/>
                    <a:pt x="363" y="289"/>
                  </a:cubicBezTo>
                  <a:cubicBezTo>
                    <a:pt x="349" y="299"/>
                    <a:pt x="363" y="285"/>
                    <a:pt x="361" y="285"/>
                  </a:cubicBezTo>
                  <a:cubicBezTo>
                    <a:pt x="346" y="298"/>
                    <a:pt x="334" y="309"/>
                    <a:pt x="324" y="321"/>
                  </a:cubicBezTo>
                  <a:cubicBezTo>
                    <a:pt x="325" y="319"/>
                    <a:pt x="326" y="318"/>
                    <a:pt x="323" y="320"/>
                  </a:cubicBezTo>
                  <a:cubicBezTo>
                    <a:pt x="326" y="316"/>
                    <a:pt x="331" y="312"/>
                    <a:pt x="341" y="302"/>
                  </a:cubicBezTo>
                  <a:cubicBezTo>
                    <a:pt x="336" y="304"/>
                    <a:pt x="339" y="301"/>
                    <a:pt x="335" y="303"/>
                  </a:cubicBezTo>
                  <a:cubicBezTo>
                    <a:pt x="338" y="301"/>
                    <a:pt x="339" y="299"/>
                    <a:pt x="339" y="299"/>
                  </a:cubicBezTo>
                  <a:close/>
                  <a:moveTo>
                    <a:pt x="778" y="100"/>
                  </a:moveTo>
                  <a:cubicBezTo>
                    <a:pt x="782" y="101"/>
                    <a:pt x="774" y="102"/>
                    <a:pt x="766" y="103"/>
                  </a:cubicBezTo>
                  <a:cubicBezTo>
                    <a:pt x="767" y="104"/>
                    <a:pt x="772" y="103"/>
                    <a:pt x="776" y="102"/>
                  </a:cubicBezTo>
                  <a:cubicBezTo>
                    <a:pt x="769" y="104"/>
                    <a:pt x="756" y="107"/>
                    <a:pt x="747" y="108"/>
                  </a:cubicBezTo>
                  <a:cubicBezTo>
                    <a:pt x="745" y="107"/>
                    <a:pt x="753" y="106"/>
                    <a:pt x="759" y="105"/>
                  </a:cubicBezTo>
                  <a:cubicBezTo>
                    <a:pt x="759" y="104"/>
                    <a:pt x="748" y="106"/>
                    <a:pt x="743" y="107"/>
                  </a:cubicBezTo>
                  <a:cubicBezTo>
                    <a:pt x="751" y="104"/>
                    <a:pt x="762" y="103"/>
                    <a:pt x="778" y="100"/>
                  </a:cubicBezTo>
                  <a:close/>
                  <a:moveTo>
                    <a:pt x="1126" y="137"/>
                  </a:moveTo>
                  <a:cubicBezTo>
                    <a:pt x="1133" y="139"/>
                    <a:pt x="1148" y="144"/>
                    <a:pt x="1146" y="145"/>
                  </a:cubicBezTo>
                  <a:cubicBezTo>
                    <a:pt x="1139" y="142"/>
                    <a:pt x="1124" y="138"/>
                    <a:pt x="1126" y="137"/>
                  </a:cubicBezTo>
                  <a:close/>
                  <a:moveTo>
                    <a:pt x="161" y="545"/>
                  </a:moveTo>
                  <a:cubicBezTo>
                    <a:pt x="161" y="548"/>
                    <a:pt x="164" y="546"/>
                    <a:pt x="161" y="554"/>
                  </a:cubicBezTo>
                  <a:cubicBezTo>
                    <a:pt x="158" y="561"/>
                    <a:pt x="159" y="555"/>
                    <a:pt x="159" y="554"/>
                  </a:cubicBezTo>
                  <a:cubicBezTo>
                    <a:pt x="154" y="563"/>
                    <a:pt x="156" y="562"/>
                    <a:pt x="152" y="571"/>
                  </a:cubicBezTo>
                  <a:cubicBezTo>
                    <a:pt x="150" y="572"/>
                    <a:pt x="151" y="568"/>
                    <a:pt x="153" y="563"/>
                  </a:cubicBezTo>
                  <a:cubicBezTo>
                    <a:pt x="155" y="557"/>
                    <a:pt x="159" y="550"/>
                    <a:pt x="161" y="545"/>
                  </a:cubicBezTo>
                  <a:close/>
                  <a:moveTo>
                    <a:pt x="229" y="428"/>
                  </a:moveTo>
                  <a:cubicBezTo>
                    <a:pt x="234" y="423"/>
                    <a:pt x="234" y="420"/>
                    <a:pt x="239" y="415"/>
                  </a:cubicBezTo>
                  <a:cubicBezTo>
                    <a:pt x="241" y="414"/>
                    <a:pt x="239" y="418"/>
                    <a:pt x="233" y="426"/>
                  </a:cubicBezTo>
                  <a:cubicBezTo>
                    <a:pt x="234" y="427"/>
                    <a:pt x="237" y="422"/>
                    <a:pt x="240" y="418"/>
                  </a:cubicBezTo>
                  <a:cubicBezTo>
                    <a:pt x="237" y="425"/>
                    <a:pt x="236" y="428"/>
                    <a:pt x="226" y="442"/>
                  </a:cubicBezTo>
                  <a:cubicBezTo>
                    <a:pt x="226" y="438"/>
                    <a:pt x="232" y="428"/>
                    <a:pt x="229" y="428"/>
                  </a:cubicBezTo>
                  <a:close/>
                  <a:moveTo>
                    <a:pt x="418" y="238"/>
                  </a:moveTo>
                  <a:cubicBezTo>
                    <a:pt x="427" y="232"/>
                    <a:pt x="422" y="238"/>
                    <a:pt x="430" y="231"/>
                  </a:cubicBezTo>
                  <a:cubicBezTo>
                    <a:pt x="428" y="234"/>
                    <a:pt x="430" y="234"/>
                    <a:pt x="421" y="240"/>
                  </a:cubicBezTo>
                  <a:cubicBezTo>
                    <a:pt x="418" y="241"/>
                    <a:pt x="418" y="240"/>
                    <a:pt x="418" y="238"/>
                  </a:cubicBezTo>
                  <a:close/>
                  <a:moveTo>
                    <a:pt x="596" y="146"/>
                  </a:moveTo>
                  <a:cubicBezTo>
                    <a:pt x="605" y="142"/>
                    <a:pt x="614" y="139"/>
                    <a:pt x="624" y="136"/>
                  </a:cubicBezTo>
                  <a:cubicBezTo>
                    <a:pt x="619" y="140"/>
                    <a:pt x="605" y="143"/>
                    <a:pt x="597" y="147"/>
                  </a:cubicBezTo>
                  <a:cubicBezTo>
                    <a:pt x="602" y="145"/>
                    <a:pt x="597" y="147"/>
                    <a:pt x="596" y="146"/>
                  </a:cubicBezTo>
                  <a:close/>
                  <a:moveTo>
                    <a:pt x="1640" y="666"/>
                  </a:moveTo>
                  <a:cubicBezTo>
                    <a:pt x="1638" y="664"/>
                    <a:pt x="1633" y="645"/>
                    <a:pt x="1629" y="633"/>
                  </a:cubicBezTo>
                  <a:cubicBezTo>
                    <a:pt x="1632" y="637"/>
                    <a:pt x="1635" y="650"/>
                    <a:pt x="1640" y="666"/>
                  </a:cubicBezTo>
                  <a:close/>
                  <a:moveTo>
                    <a:pt x="1630" y="627"/>
                  </a:moveTo>
                  <a:cubicBezTo>
                    <a:pt x="1633" y="635"/>
                    <a:pt x="1630" y="631"/>
                    <a:pt x="1634" y="641"/>
                  </a:cubicBezTo>
                  <a:cubicBezTo>
                    <a:pt x="1631" y="640"/>
                    <a:pt x="1627" y="624"/>
                    <a:pt x="1630" y="627"/>
                  </a:cubicBezTo>
                  <a:close/>
                  <a:moveTo>
                    <a:pt x="300" y="343"/>
                  </a:moveTo>
                  <a:cubicBezTo>
                    <a:pt x="290" y="352"/>
                    <a:pt x="295" y="349"/>
                    <a:pt x="285" y="360"/>
                  </a:cubicBezTo>
                  <a:cubicBezTo>
                    <a:pt x="283" y="361"/>
                    <a:pt x="286" y="356"/>
                    <a:pt x="290" y="352"/>
                  </a:cubicBezTo>
                  <a:cubicBezTo>
                    <a:pt x="294" y="347"/>
                    <a:pt x="299" y="342"/>
                    <a:pt x="300" y="343"/>
                  </a:cubicBezTo>
                  <a:close/>
                  <a:moveTo>
                    <a:pt x="214" y="452"/>
                  </a:moveTo>
                  <a:cubicBezTo>
                    <a:pt x="215" y="450"/>
                    <a:pt x="218" y="445"/>
                    <a:pt x="221" y="441"/>
                  </a:cubicBezTo>
                  <a:cubicBezTo>
                    <a:pt x="224" y="437"/>
                    <a:pt x="227" y="434"/>
                    <a:pt x="226" y="436"/>
                  </a:cubicBezTo>
                  <a:cubicBezTo>
                    <a:pt x="221" y="444"/>
                    <a:pt x="223" y="441"/>
                    <a:pt x="218" y="450"/>
                  </a:cubicBezTo>
                  <a:cubicBezTo>
                    <a:pt x="217" y="449"/>
                    <a:pt x="216" y="449"/>
                    <a:pt x="214" y="452"/>
                  </a:cubicBezTo>
                  <a:close/>
                  <a:moveTo>
                    <a:pt x="282" y="362"/>
                  </a:moveTo>
                  <a:cubicBezTo>
                    <a:pt x="276" y="370"/>
                    <a:pt x="276" y="373"/>
                    <a:pt x="285" y="363"/>
                  </a:cubicBezTo>
                  <a:cubicBezTo>
                    <a:pt x="282" y="368"/>
                    <a:pt x="278" y="372"/>
                    <a:pt x="273" y="378"/>
                  </a:cubicBezTo>
                  <a:cubicBezTo>
                    <a:pt x="274" y="376"/>
                    <a:pt x="279" y="366"/>
                    <a:pt x="270" y="377"/>
                  </a:cubicBezTo>
                  <a:cubicBezTo>
                    <a:pt x="267" y="380"/>
                    <a:pt x="270" y="376"/>
                    <a:pt x="274" y="372"/>
                  </a:cubicBezTo>
                  <a:cubicBezTo>
                    <a:pt x="277" y="367"/>
                    <a:pt x="282" y="362"/>
                    <a:pt x="282" y="362"/>
                  </a:cubicBezTo>
                  <a:close/>
                  <a:moveTo>
                    <a:pt x="943" y="101"/>
                  </a:moveTo>
                  <a:cubicBezTo>
                    <a:pt x="952" y="102"/>
                    <a:pt x="954" y="103"/>
                    <a:pt x="954" y="104"/>
                  </a:cubicBezTo>
                  <a:cubicBezTo>
                    <a:pt x="945" y="103"/>
                    <a:pt x="938" y="101"/>
                    <a:pt x="943" y="101"/>
                  </a:cubicBezTo>
                  <a:close/>
                  <a:moveTo>
                    <a:pt x="1677" y="1015"/>
                  </a:moveTo>
                  <a:cubicBezTo>
                    <a:pt x="1676" y="1021"/>
                    <a:pt x="1676" y="1022"/>
                    <a:pt x="1676" y="1018"/>
                  </a:cubicBezTo>
                  <a:cubicBezTo>
                    <a:pt x="1674" y="1023"/>
                    <a:pt x="1674" y="1037"/>
                    <a:pt x="1673" y="1043"/>
                  </a:cubicBezTo>
                  <a:cubicBezTo>
                    <a:pt x="1672" y="1043"/>
                    <a:pt x="1671" y="1043"/>
                    <a:pt x="1671" y="1047"/>
                  </a:cubicBezTo>
                  <a:cubicBezTo>
                    <a:pt x="1671" y="1046"/>
                    <a:pt x="1672" y="1040"/>
                    <a:pt x="1673" y="1034"/>
                  </a:cubicBezTo>
                  <a:cubicBezTo>
                    <a:pt x="1674" y="1027"/>
                    <a:pt x="1675" y="1020"/>
                    <a:pt x="1676" y="1015"/>
                  </a:cubicBezTo>
                  <a:cubicBezTo>
                    <a:pt x="1676" y="1015"/>
                    <a:pt x="1677" y="1015"/>
                    <a:pt x="1677" y="1015"/>
                  </a:cubicBezTo>
                  <a:close/>
                  <a:moveTo>
                    <a:pt x="256" y="395"/>
                  </a:moveTo>
                  <a:cubicBezTo>
                    <a:pt x="264" y="384"/>
                    <a:pt x="268" y="385"/>
                    <a:pt x="259" y="395"/>
                  </a:cubicBezTo>
                  <a:cubicBezTo>
                    <a:pt x="260" y="392"/>
                    <a:pt x="258" y="395"/>
                    <a:pt x="256" y="395"/>
                  </a:cubicBezTo>
                  <a:close/>
                  <a:moveTo>
                    <a:pt x="318" y="327"/>
                  </a:moveTo>
                  <a:cubicBezTo>
                    <a:pt x="305" y="340"/>
                    <a:pt x="296" y="352"/>
                    <a:pt x="286" y="360"/>
                  </a:cubicBezTo>
                  <a:cubicBezTo>
                    <a:pt x="289" y="357"/>
                    <a:pt x="295" y="349"/>
                    <a:pt x="302" y="342"/>
                  </a:cubicBezTo>
                  <a:cubicBezTo>
                    <a:pt x="308" y="335"/>
                    <a:pt x="314" y="328"/>
                    <a:pt x="318" y="327"/>
                  </a:cubicBezTo>
                  <a:close/>
                  <a:moveTo>
                    <a:pt x="499" y="192"/>
                  </a:moveTo>
                  <a:cubicBezTo>
                    <a:pt x="498" y="193"/>
                    <a:pt x="497" y="194"/>
                    <a:pt x="494" y="195"/>
                  </a:cubicBezTo>
                  <a:cubicBezTo>
                    <a:pt x="495" y="196"/>
                    <a:pt x="505" y="190"/>
                    <a:pt x="509" y="188"/>
                  </a:cubicBezTo>
                  <a:cubicBezTo>
                    <a:pt x="508" y="189"/>
                    <a:pt x="507" y="190"/>
                    <a:pt x="508" y="191"/>
                  </a:cubicBezTo>
                  <a:cubicBezTo>
                    <a:pt x="502" y="194"/>
                    <a:pt x="495" y="197"/>
                    <a:pt x="492" y="197"/>
                  </a:cubicBezTo>
                  <a:cubicBezTo>
                    <a:pt x="489" y="198"/>
                    <a:pt x="490" y="196"/>
                    <a:pt x="499" y="192"/>
                  </a:cubicBezTo>
                  <a:close/>
                  <a:moveTo>
                    <a:pt x="1007" y="111"/>
                  </a:moveTo>
                  <a:cubicBezTo>
                    <a:pt x="1013" y="111"/>
                    <a:pt x="1019" y="113"/>
                    <a:pt x="1020" y="114"/>
                  </a:cubicBezTo>
                  <a:cubicBezTo>
                    <a:pt x="1022" y="115"/>
                    <a:pt x="1019" y="115"/>
                    <a:pt x="1007" y="111"/>
                  </a:cubicBezTo>
                  <a:close/>
                  <a:moveTo>
                    <a:pt x="1254" y="197"/>
                  </a:moveTo>
                  <a:cubicBezTo>
                    <a:pt x="1259" y="200"/>
                    <a:pt x="1259" y="201"/>
                    <a:pt x="1263" y="203"/>
                  </a:cubicBezTo>
                  <a:cubicBezTo>
                    <a:pt x="1265" y="205"/>
                    <a:pt x="1254" y="200"/>
                    <a:pt x="1263" y="206"/>
                  </a:cubicBezTo>
                  <a:cubicBezTo>
                    <a:pt x="1257" y="204"/>
                    <a:pt x="1252" y="198"/>
                    <a:pt x="1254" y="197"/>
                  </a:cubicBezTo>
                  <a:close/>
                  <a:moveTo>
                    <a:pt x="1449" y="346"/>
                  </a:moveTo>
                  <a:cubicBezTo>
                    <a:pt x="1447" y="347"/>
                    <a:pt x="1438" y="337"/>
                    <a:pt x="1436" y="335"/>
                  </a:cubicBezTo>
                  <a:cubicBezTo>
                    <a:pt x="1428" y="325"/>
                    <a:pt x="1443" y="338"/>
                    <a:pt x="1449" y="346"/>
                  </a:cubicBezTo>
                  <a:close/>
                  <a:moveTo>
                    <a:pt x="396" y="259"/>
                  </a:moveTo>
                  <a:cubicBezTo>
                    <a:pt x="401" y="255"/>
                    <a:pt x="406" y="251"/>
                    <a:pt x="411" y="248"/>
                  </a:cubicBezTo>
                  <a:cubicBezTo>
                    <a:pt x="408" y="251"/>
                    <a:pt x="412" y="248"/>
                    <a:pt x="413" y="248"/>
                  </a:cubicBezTo>
                  <a:cubicBezTo>
                    <a:pt x="408" y="252"/>
                    <a:pt x="403" y="256"/>
                    <a:pt x="398" y="260"/>
                  </a:cubicBezTo>
                  <a:lnTo>
                    <a:pt x="396" y="259"/>
                  </a:lnTo>
                  <a:close/>
                  <a:moveTo>
                    <a:pt x="301" y="346"/>
                  </a:moveTo>
                  <a:cubicBezTo>
                    <a:pt x="306" y="341"/>
                    <a:pt x="310" y="338"/>
                    <a:pt x="312" y="337"/>
                  </a:cubicBezTo>
                  <a:cubicBezTo>
                    <a:pt x="308" y="341"/>
                    <a:pt x="305" y="344"/>
                    <a:pt x="306" y="345"/>
                  </a:cubicBezTo>
                  <a:cubicBezTo>
                    <a:pt x="299" y="351"/>
                    <a:pt x="301" y="348"/>
                    <a:pt x="301" y="346"/>
                  </a:cubicBezTo>
                  <a:close/>
                  <a:moveTo>
                    <a:pt x="978" y="108"/>
                  </a:moveTo>
                  <a:cubicBezTo>
                    <a:pt x="985" y="109"/>
                    <a:pt x="987" y="110"/>
                    <a:pt x="991" y="111"/>
                  </a:cubicBezTo>
                  <a:cubicBezTo>
                    <a:pt x="991" y="112"/>
                    <a:pt x="983" y="111"/>
                    <a:pt x="982" y="111"/>
                  </a:cubicBezTo>
                  <a:cubicBezTo>
                    <a:pt x="975" y="111"/>
                    <a:pt x="980" y="109"/>
                    <a:pt x="978" y="108"/>
                  </a:cubicBezTo>
                  <a:close/>
                  <a:moveTo>
                    <a:pt x="148" y="588"/>
                  </a:moveTo>
                  <a:cubicBezTo>
                    <a:pt x="152" y="578"/>
                    <a:pt x="151" y="586"/>
                    <a:pt x="154" y="579"/>
                  </a:cubicBezTo>
                  <a:cubicBezTo>
                    <a:pt x="152" y="584"/>
                    <a:pt x="153" y="584"/>
                    <a:pt x="150" y="591"/>
                  </a:cubicBezTo>
                  <a:cubicBezTo>
                    <a:pt x="148" y="593"/>
                    <a:pt x="150" y="588"/>
                    <a:pt x="148" y="588"/>
                  </a:cubicBezTo>
                  <a:close/>
                  <a:moveTo>
                    <a:pt x="192" y="499"/>
                  </a:moveTo>
                  <a:cubicBezTo>
                    <a:pt x="189" y="506"/>
                    <a:pt x="184" y="514"/>
                    <a:pt x="181" y="522"/>
                  </a:cubicBezTo>
                  <a:cubicBezTo>
                    <a:pt x="178" y="526"/>
                    <a:pt x="180" y="521"/>
                    <a:pt x="183" y="514"/>
                  </a:cubicBezTo>
                  <a:cubicBezTo>
                    <a:pt x="186" y="508"/>
                    <a:pt x="190" y="500"/>
                    <a:pt x="192" y="499"/>
                  </a:cubicBezTo>
                  <a:close/>
                  <a:moveTo>
                    <a:pt x="214" y="461"/>
                  </a:moveTo>
                  <a:cubicBezTo>
                    <a:pt x="213" y="461"/>
                    <a:pt x="214" y="460"/>
                    <a:pt x="215" y="458"/>
                  </a:cubicBezTo>
                  <a:cubicBezTo>
                    <a:pt x="219" y="453"/>
                    <a:pt x="219" y="453"/>
                    <a:pt x="219" y="453"/>
                  </a:cubicBezTo>
                  <a:cubicBezTo>
                    <a:pt x="216" y="457"/>
                    <a:pt x="222" y="450"/>
                    <a:pt x="222" y="453"/>
                  </a:cubicBezTo>
                  <a:cubicBezTo>
                    <a:pt x="220" y="456"/>
                    <a:pt x="218" y="460"/>
                    <a:pt x="216" y="464"/>
                  </a:cubicBezTo>
                  <a:cubicBezTo>
                    <a:pt x="213" y="466"/>
                    <a:pt x="220" y="453"/>
                    <a:pt x="214" y="461"/>
                  </a:cubicBezTo>
                  <a:close/>
                  <a:moveTo>
                    <a:pt x="291" y="361"/>
                  </a:moveTo>
                  <a:cubicBezTo>
                    <a:pt x="287" y="365"/>
                    <a:pt x="280" y="373"/>
                    <a:pt x="283" y="371"/>
                  </a:cubicBezTo>
                  <a:cubicBezTo>
                    <a:pt x="279" y="375"/>
                    <a:pt x="274" y="380"/>
                    <a:pt x="272" y="380"/>
                  </a:cubicBezTo>
                  <a:cubicBezTo>
                    <a:pt x="274" y="378"/>
                    <a:pt x="278" y="373"/>
                    <a:pt x="282" y="368"/>
                  </a:cubicBezTo>
                  <a:cubicBezTo>
                    <a:pt x="286" y="364"/>
                    <a:pt x="290" y="360"/>
                    <a:pt x="291" y="361"/>
                  </a:cubicBezTo>
                  <a:close/>
                  <a:moveTo>
                    <a:pt x="1099" y="135"/>
                  </a:moveTo>
                  <a:cubicBezTo>
                    <a:pt x="1110" y="140"/>
                    <a:pt x="1124" y="143"/>
                    <a:pt x="1128" y="147"/>
                  </a:cubicBezTo>
                  <a:cubicBezTo>
                    <a:pt x="1123" y="145"/>
                    <a:pt x="1118" y="143"/>
                    <a:pt x="1112" y="141"/>
                  </a:cubicBezTo>
                  <a:cubicBezTo>
                    <a:pt x="1115" y="144"/>
                    <a:pt x="1122" y="147"/>
                    <a:pt x="1113" y="146"/>
                  </a:cubicBezTo>
                  <a:cubicBezTo>
                    <a:pt x="1107" y="143"/>
                    <a:pt x="1112" y="143"/>
                    <a:pt x="1100" y="141"/>
                  </a:cubicBezTo>
                  <a:cubicBezTo>
                    <a:pt x="1108" y="142"/>
                    <a:pt x="1098" y="137"/>
                    <a:pt x="1099" y="135"/>
                  </a:cubicBezTo>
                  <a:close/>
                  <a:moveTo>
                    <a:pt x="1315" y="237"/>
                  </a:moveTo>
                  <a:cubicBezTo>
                    <a:pt x="1320" y="241"/>
                    <a:pt x="1326" y="246"/>
                    <a:pt x="1320" y="243"/>
                  </a:cubicBezTo>
                  <a:cubicBezTo>
                    <a:pt x="1312" y="237"/>
                    <a:pt x="1310" y="235"/>
                    <a:pt x="1315" y="237"/>
                  </a:cubicBezTo>
                  <a:close/>
                  <a:moveTo>
                    <a:pt x="1401" y="304"/>
                  </a:moveTo>
                  <a:cubicBezTo>
                    <a:pt x="1402" y="306"/>
                    <a:pt x="1398" y="303"/>
                    <a:pt x="1394" y="300"/>
                  </a:cubicBezTo>
                  <a:cubicBezTo>
                    <a:pt x="1390" y="297"/>
                    <a:pt x="1387" y="293"/>
                    <a:pt x="1388" y="293"/>
                  </a:cubicBezTo>
                  <a:cubicBezTo>
                    <a:pt x="1395" y="298"/>
                    <a:pt x="1396" y="299"/>
                    <a:pt x="1401" y="304"/>
                  </a:cubicBezTo>
                  <a:close/>
                  <a:moveTo>
                    <a:pt x="1436" y="336"/>
                  </a:moveTo>
                  <a:cubicBezTo>
                    <a:pt x="1433" y="335"/>
                    <a:pt x="1428" y="331"/>
                    <a:pt x="1421" y="324"/>
                  </a:cubicBezTo>
                  <a:cubicBezTo>
                    <a:pt x="1421" y="322"/>
                    <a:pt x="1430" y="331"/>
                    <a:pt x="1436" y="336"/>
                  </a:cubicBezTo>
                  <a:close/>
                  <a:moveTo>
                    <a:pt x="920" y="106"/>
                  </a:moveTo>
                  <a:cubicBezTo>
                    <a:pt x="920" y="105"/>
                    <a:pt x="926" y="105"/>
                    <a:pt x="929" y="106"/>
                  </a:cubicBezTo>
                  <a:cubicBezTo>
                    <a:pt x="931" y="107"/>
                    <a:pt x="929" y="108"/>
                    <a:pt x="920" y="107"/>
                  </a:cubicBezTo>
                  <a:cubicBezTo>
                    <a:pt x="919" y="106"/>
                    <a:pt x="925" y="106"/>
                    <a:pt x="920" y="106"/>
                  </a:cubicBezTo>
                  <a:close/>
                  <a:moveTo>
                    <a:pt x="1643" y="1152"/>
                  </a:moveTo>
                  <a:cubicBezTo>
                    <a:pt x="1639" y="1166"/>
                    <a:pt x="1636" y="1173"/>
                    <a:pt x="1633" y="1177"/>
                  </a:cubicBezTo>
                  <a:cubicBezTo>
                    <a:pt x="1636" y="1169"/>
                    <a:pt x="1637" y="1164"/>
                    <a:pt x="1638" y="1160"/>
                  </a:cubicBezTo>
                  <a:cubicBezTo>
                    <a:pt x="1635" y="1167"/>
                    <a:pt x="1631" y="1181"/>
                    <a:pt x="1627" y="1188"/>
                  </a:cubicBezTo>
                  <a:cubicBezTo>
                    <a:pt x="1629" y="1181"/>
                    <a:pt x="1635" y="1167"/>
                    <a:pt x="1631" y="1171"/>
                  </a:cubicBezTo>
                  <a:cubicBezTo>
                    <a:pt x="1635" y="1163"/>
                    <a:pt x="1637" y="1155"/>
                    <a:pt x="1641" y="1144"/>
                  </a:cubicBezTo>
                  <a:cubicBezTo>
                    <a:pt x="1642" y="1145"/>
                    <a:pt x="1644" y="1145"/>
                    <a:pt x="1643" y="1152"/>
                  </a:cubicBezTo>
                  <a:close/>
                  <a:moveTo>
                    <a:pt x="1206" y="181"/>
                  </a:moveTo>
                  <a:cubicBezTo>
                    <a:pt x="1202" y="180"/>
                    <a:pt x="1198" y="178"/>
                    <a:pt x="1194" y="176"/>
                  </a:cubicBezTo>
                  <a:cubicBezTo>
                    <a:pt x="1192" y="173"/>
                    <a:pt x="1209" y="180"/>
                    <a:pt x="1206" y="181"/>
                  </a:cubicBezTo>
                  <a:close/>
                  <a:moveTo>
                    <a:pt x="287" y="369"/>
                  </a:moveTo>
                  <a:cubicBezTo>
                    <a:pt x="293" y="362"/>
                    <a:pt x="293" y="362"/>
                    <a:pt x="293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85" y="374"/>
                    <a:pt x="288" y="370"/>
                    <a:pt x="287" y="369"/>
                  </a:cubicBezTo>
                  <a:close/>
                  <a:moveTo>
                    <a:pt x="1593" y="1273"/>
                  </a:moveTo>
                  <a:cubicBezTo>
                    <a:pt x="1591" y="1274"/>
                    <a:pt x="1593" y="1270"/>
                    <a:pt x="1595" y="1265"/>
                  </a:cubicBezTo>
                  <a:cubicBezTo>
                    <a:pt x="1597" y="1260"/>
                    <a:pt x="1600" y="1255"/>
                    <a:pt x="1601" y="1256"/>
                  </a:cubicBezTo>
                  <a:cubicBezTo>
                    <a:pt x="1599" y="1262"/>
                    <a:pt x="1597" y="1265"/>
                    <a:pt x="1593" y="1273"/>
                  </a:cubicBezTo>
                  <a:close/>
                  <a:moveTo>
                    <a:pt x="1654" y="1083"/>
                  </a:moveTo>
                  <a:cubicBezTo>
                    <a:pt x="1653" y="1086"/>
                    <a:pt x="1652" y="1091"/>
                    <a:pt x="1651" y="1097"/>
                  </a:cubicBezTo>
                  <a:cubicBezTo>
                    <a:pt x="1649" y="1098"/>
                    <a:pt x="1650" y="1094"/>
                    <a:pt x="1651" y="1089"/>
                  </a:cubicBezTo>
                  <a:cubicBezTo>
                    <a:pt x="1652" y="1085"/>
                    <a:pt x="1653" y="1081"/>
                    <a:pt x="1654" y="1083"/>
                  </a:cubicBezTo>
                  <a:close/>
                  <a:moveTo>
                    <a:pt x="1574" y="1308"/>
                  </a:moveTo>
                  <a:cubicBezTo>
                    <a:pt x="1572" y="1308"/>
                    <a:pt x="1572" y="1308"/>
                    <a:pt x="1572" y="1308"/>
                  </a:cubicBezTo>
                  <a:cubicBezTo>
                    <a:pt x="1576" y="1301"/>
                    <a:pt x="1574" y="1304"/>
                    <a:pt x="1578" y="1295"/>
                  </a:cubicBezTo>
                  <a:cubicBezTo>
                    <a:pt x="1580" y="1293"/>
                    <a:pt x="1583" y="1290"/>
                    <a:pt x="1578" y="1301"/>
                  </a:cubicBezTo>
                  <a:cubicBezTo>
                    <a:pt x="1578" y="1297"/>
                    <a:pt x="1578" y="1299"/>
                    <a:pt x="1574" y="1308"/>
                  </a:cubicBezTo>
                  <a:close/>
                  <a:moveTo>
                    <a:pt x="1640" y="1138"/>
                  </a:moveTo>
                  <a:cubicBezTo>
                    <a:pt x="1638" y="1144"/>
                    <a:pt x="1634" y="1158"/>
                    <a:pt x="1633" y="1155"/>
                  </a:cubicBezTo>
                  <a:cubicBezTo>
                    <a:pt x="1634" y="1149"/>
                    <a:pt x="1638" y="1144"/>
                    <a:pt x="1637" y="1142"/>
                  </a:cubicBezTo>
                  <a:cubicBezTo>
                    <a:pt x="1639" y="1135"/>
                    <a:pt x="1639" y="1140"/>
                    <a:pt x="1640" y="1138"/>
                  </a:cubicBezTo>
                  <a:close/>
                  <a:moveTo>
                    <a:pt x="1614" y="1218"/>
                  </a:moveTo>
                  <a:cubicBezTo>
                    <a:pt x="1610" y="1229"/>
                    <a:pt x="1609" y="1228"/>
                    <a:pt x="1607" y="1228"/>
                  </a:cubicBezTo>
                  <a:cubicBezTo>
                    <a:pt x="1608" y="1226"/>
                    <a:pt x="1610" y="1223"/>
                    <a:pt x="1612" y="1218"/>
                  </a:cubicBezTo>
                  <a:cubicBezTo>
                    <a:pt x="1610" y="1224"/>
                    <a:pt x="1613" y="1216"/>
                    <a:pt x="1614" y="1218"/>
                  </a:cubicBezTo>
                  <a:close/>
                  <a:moveTo>
                    <a:pt x="1590" y="1267"/>
                  </a:moveTo>
                  <a:cubicBezTo>
                    <a:pt x="1593" y="1261"/>
                    <a:pt x="1600" y="1247"/>
                    <a:pt x="1598" y="1254"/>
                  </a:cubicBezTo>
                  <a:cubicBezTo>
                    <a:pt x="1603" y="1244"/>
                    <a:pt x="1599" y="1248"/>
                    <a:pt x="1599" y="1248"/>
                  </a:cubicBezTo>
                  <a:cubicBezTo>
                    <a:pt x="1603" y="1238"/>
                    <a:pt x="1605" y="1238"/>
                    <a:pt x="1607" y="1234"/>
                  </a:cubicBezTo>
                  <a:cubicBezTo>
                    <a:pt x="1603" y="1246"/>
                    <a:pt x="1592" y="1269"/>
                    <a:pt x="1583" y="1289"/>
                  </a:cubicBezTo>
                  <a:cubicBezTo>
                    <a:pt x="1584" y="1286"/>
                    <a:pt x="1583" y="1285"/>
                    <a:pt x="1582" y="1286"/>
                  </a:cubicBezTo>
                  <a:cubicBezTo>
                    <a:pt x="1586" y="1277"/>
                    <a:pt x="1586" y="1280"/>
                    <a:pt x="1588" y="1276"/>
                  </a:cubicBezTo>
                  <a:cubicBezTo>
                    <a:pt x="1590" y="1274"/>
                    <a:pt x="1589" y="1273"/>
                    <a:pt x="1591" y="1270"/>
                  </a:cubicBezTo>
                  <a:cubicBezTo>
                    <a:pt x="1583" y="1280"/>
                    <a:pt x="1591" y="1269"/>
                    <a:pt x="1590" y="1267"/>
                  </a:cubicBezTo>
                  <a:close/>
                  <a:moveTo>
                    <a:pt x="1572" y="1299"/>
                  </a:moveTo>
                  <a:cubicBezTo>
                    <a:pt x="1583" y="1278"/>
                    <a:pt x="1593" y="1257"/>
                    <a:pt x="1602" y="1235"/>
                  </a:cubicBezTo>
                  <a:cubicBezTo>
                    <a:pt x="1600" y="1242"/>
                    <a:pt x="1595" y="1255"/>
                    <a:pt x="1589" y="1268"/>
                  </a:cubicBezTo>
                  <a:cubicBezTo>
                    <a:pt x="1583" y="1281"/>
                    <a:pt x="1576" y="1293"/>
                    <a:pt x="1572" y="1299"/>
                  </a:cubicBezTo>
                  <a:close/>
                  <a:moveTo>
                    <a:pt x="1132" y="164"/>
                  </a:moveTo>
                  <a:cubicBezTo>
                    <a:pt x="1138" y="166"/>
                    <a:pt x="1140" y="167"/>
                    <a:pt x="1144" y="169"/>
                  </a:cubicBezTo>
                  <a:cubicBezTo>
                    <a:pt x="1143" y="169"/>
                    <a:pt x="1142" y="171"/>
                    <a:pt x="1132" y="167"/>
                  </a:cubicBezTo>
                  <a:cubicBezTo>
                    <a:pt x="1139" y="168"/>
                    <a:pt x="1130" y="165"/>
                    <a:pt x="1132" y="164"/>
                  </a:cubicBezTo>
                  <a:close/>
                  <a:moveTo>
                    <a:pt x="1240" y="212"/>
                  </a:moveTo>
                  <a:cubicBezTo>
                    <a:pt x="1246" y="215"/>
                    <a:pt x="1248" y="217"/>
                    <a:pt x="1252" y="219"/>
                  </a:cubicBezTo>
                  <a:cubicBezTo>
                    <a:pt x="1251" y="220"/>
                    <a:pt x="1247" y="218"/>
                    <a:pt x="1240" y="214"/>
                  </a:cubicBezTo>
                  <a:lnTo>
                    <a:pt x="1240" y="212"/>
                  </a:lnTo>
                  <a:close/>
                  <a:moveTo>
                    <a:pt x="1554" y="519"/>
                  </a:moveTo>
                  <a:cubicBezTo>
                    <a:pt x="1559" y="528"/>
                    <a:pt x="1565" y="539"/>
                    <a:pt x="1564" y="541"/>
                  </a:cubicBezTo>
                  <a:cubicBezTo>
                    <a:pt x="1559" y="531"/>
                    <a:pt x="1557" y="528"/>
                    <a:pt x="1553" y="521"/>
                  </a:cubicBezTo>
                  <a:cubicBezTo>
                    <a:pt x="1556" y="525"/>
                    <a:pt x="1553" y="520"/>
                    <a:pt x="1554" y="519"/>
                  </a:cubicBezTo>
                  <a:close/>
                  <a:moveTo>
                    <a:pt x="1556" y="1321"/>
                  </a:moveTo>
                  <a:cubicBezTo>
                    <a:pt x="1555" y="1323"/>
                    <a:pt x="1555" y="1324"/>
                    <a:pt x="1554" y="1324"/>
                  </a:cubicBezTo>
                  <a:cubicBezTo>
                    <a:pt x="1553" y="1325"/>
                    <a:pt x="1549" y="1331"/>
                    <a:pt x="1547" y="1336"/>
                  </a:cubicBezTo>
                  <a:cubicBezTo>
                    <a:pt x="1553" y="1324"/>
                    <a:pt x="1555" y="1317"/>
                    <a:pt x="1559" y="1309"/>
                  </a:cubicBezTo>
                  <a:cubicBezTo>
                    <a:pt x="1559" y="1313"/>
                    <a:pt x="1566" y="1297"/>
                    <a:pt x="1567" y="1299"/>
                  </a:cubicBezTo>
                  <a:cubicBezTo>
                    <a:pt x="1562" y="1311"/>
                    <a:pt x="1557" y="1317"/>
                    <a:pt x="1556" y="1321"/>
                  </a:cubicBezTo>
                  <a:close/>
                  <a:moveTo>
                    <a:pt x="1501" y="1406"/>
                  </a:moveTo>
                  <a:cubicBezTo>
                    <a:pt x="1495" y="1414"/>
                    <a:pt x="1492" y="1416"/>
                    <a:pt x="1490" y="1417"/>
                  </a:cubicBezTo>
                  <a:cubicBezTo>
                    <a:pt x="1494" y="1410"/>
                    <a:pt x="1501" y="1404"/>
                    <a:pt x="1506" y="1395"/>
                  </a:cubicBezTo>
                  <a:cubicBezTo>
                    <a:pt x="1507" y="1394"/>
                    <a:pt x="1504" y="1398"/>
                    <a:pt x="1502" y="1402"/>
                  </a:cubicBezTo>
                  <a:cubicBezTo>
                    <a:pt x="1499" y="1406"/>
                    <a:pt x="1497" y="1409"/>
                    <a:pt x="1501" y="1406"/>
                  </a:cubicBezTo>
                  <a:close/>
                  <a:moveTo>
                    <a:pt x="1429" y="1489"/>
                  </a:moveTo>
                  <a:cubicBezTo>
                    <a:pt x="1435" y="1485"/>
                    <a:pt x="1449" y="1468"/>
                    <a:pt x="1460" y="1456"/>
                  </a:cubicBezTo>
                  <a:cubicBezTo>
                    <a:pt x="1461" y="1457"/>
                    <a:pt x="1455" y="1464"/>
                    <a:pt x="1449" y="1470"/>
                  </a:cubicBezTo>
                  <a:cubicBezTo>
                    <a:pt x="1443" y="1476"/>
                    <a:pt x="1437" y="1482"/>
                    <a:pt x="1439" y="1482"/>
                  </a:cubicBezTo>
                  <a:cubicBezTo>
                    <a:pt x="1425" y="1496"/>
                    <a:pt x="1425" y="1496"/>
                    <a:pt x="1425" y="1496"/>
                  </a:cubicBezTo>
                  <a:cubicBezTo>
                    <a:pt x="1420" y="1500"/>
                    <a:pt x="1416" y="1504"/>
                    <a:pt x="1408" y="1512"/>
                  </a:cubicBezTo>
                  <a:cubicBezTo>
                    <a:pt x="1407" y="1512"/>
                    <a:pt x="1411" y="1507"/>
                    <a:pt x="1417" y="1503"/>
                  </a:cubicBezTo>
                  <a:cubicBezTo>
                    <a:pt x="1422" y="1498"/>
                    <a:pt x="1428" y="1492"/>
                    <a:pt x="1429" y="1489"/>
                  </a:cubicBezTo>
                  <a:close/>
                  <a:moveTo>
                    <a:pt x="1480" y="420"/>
                  </a:moveTo>
                  <a:cubicBezTo>
                    <a:pt x="1488" y="431"/>
                    <a:pt x="1481" y="429"/>
                    <a:pt x="1476" y="422"/>
                  </a:cubicBezTo>
                  <a:cubicBezTo>
                    <a:pt x="1475" y="420"/>
                    <a:pt x="1477" y="420"/>
                    <a:pt x="1480" y="420"/>
                  </a:cubicBezTo>
                  <a:close/>
                  <a:moveTo>
                    <a:pt x="1434" y="377"/>
                  </a:moveTo>
                  <a:cubicBezTo>
                    <a:pt x="1432" y="373"/>
                    <a:pt x="1436" y="374"/>
                    <a:pt x="1442" y="380"/>
                  </a:cubicBezTo>
                  <a:cubicBezTo>
                    <a:pt x="1443" y="385"/>
                    <a:pt x="1436" y="378"/>
                    <a:pt x="1431" y="375"/>
                  </a:cubicBezTo>
                  <a:cubicBezTo>
                    <a:pt x="1438" y="384"/>
                    <a:pt x="1446" y="394"/>
                    <a:pt x="1452" y="403"/>
                  </a:cubicBezTo>
                  <a:cubicBezTo>
                    <a:pt x="1453" y="404"/>
                    <a:pt x="1448" y="400"/>
                    <a:pt x="1452" y="404"/>
                  </a:cubicBezTo>
                  <a:cubicBezTo>
                    <a:pt x="1451" y="406"/>
                    <a:pt x="1444" y="397"/>
                    <a:pt x="1438" y="391"/>
                  </a:cubicBezTo>
                  <a:cubicBezTo>
                    <a:pt x="1440" y="393"/>
                    <a:pt x="1444" y="398"/>
                    <a:pt x="1447" y="402"/>
                  </a:cubicBezTo>
                  <a:cubicBezTo>
                    <a:pt x="1451" y="406"/>
                    <a:pt x="1454" y="410"/>
                    <a:pt x="1453" y="411"/>
                  </a:cubicBezTo>
                  <a:cubicBezTo>
                    <a:pt x="1447" y="404"/>
                    <a:pt x="1444" y="401"/>
                    <a:pt x="1444" y="400"/>
                  </a:cubicBezTo>
                  <a:cubicBezTo>
                    <a:pt x="1443" y="399"/>
                    <a:pt x="1444" y="402"/>
                    <a:pt x="1446" y="405"/>
                  </a:cubicBezTo>
                  <a:cubicBezTo>
                    <a:pt x="1439" y="396"/>
                    <a:pt x="1434" y="391"/>
                    <a:pt x="1430" y="387"/>
                  </a:cubicBezTo>
                  <a:cubicBezTo>
                    <a:pt x="1426" y="383"/>
                    <a:pt x="1423" y="381"/>
                    <a:pt x="1420" y="379"/>
                  </a:cubicBezTo>
                  <a:cubicBezTo>
                    <a:pt x="1414" y="375"/>
                    <a:pt x="1408" y="371"/>
                    <a:pt x="1393" y="356"/>
                  </a:cubicBezTo>
                  <a:cubicBezTo>
                    <a:pt x="1399" y="361"/>
                    <a:pt x="1395" y="351"/>
                    <a:pt x="1401" y="359"/>
                  </a:cubicBezTo>
                  <a:cubicBezTo>
                    <a:pt x="1403" y="361"/>
                    <a:pt x="1403" y="360"/>
                    <a:pt x="1403" y="360"/>
                  </a:cubicBezTo>
                  <a:cubicBezTo>
                    <a:pt x="1402" y="357"/>
                    <a:pt x="1398" y="356"/>
                    <a:pt x="1394" y="351"/>
                  </a:cubicBezTo>
                  <a:cubicBezTo>
                    <a:pt x="1400" y="354"/>
                    <a:pt x="1394" y="347"/>
                    <a:pt x="1404" y="357"/>
                  </a:cubicBezTo>
                  <a:cubicBezTo>
                    <a:pt x="1404" y="355"/>
                    <a:pt x="1398" y="351"/>
                    <a:pt x="1395" y="347"/>
                  </a:cubicBezTo>
                  <a:cubicBezTo>
                    <a:pt x="1401" y="352"/>
                    <a:pt x="1393" y="343"/>
                    <a:pt x="1398" y="347"/>
                  </a:cubicBezTo>
                  <a:cubicBezTo>
                    <a:pt x="1396" y="344"/>
                    <a:pt x="1387" y="337"/>
                    <a:pt x="1386" y="335"/>
                  </a:cubicBezTo>
                  <a:cubicBezTo>
                    <a:pt x="1382" y="335"/>
                    <a:pt x="1376" y="330"/>
                    <a:pt x="1370" y="329"/>
                  </a:cubicBezTo>
                  <a:cubicBezTo>
                    <a:pt x="1364" y="322"/>
                    <a:pt x="1349" y="311"/>
                    <a:pt x="1343" y="305"/>
                  </a:cubicBezTo>
                  <a:cubicBezTo>
                    <a:pt x="1347" y="305"/>
                    <a:pt x="1349" y="311"/>
                    <a:pt x="1360" y="319"/>
                  </a:cubicBezTo>
                  <a:cubicBezTo>
                    <a:pt x="1358" y="317"/>
                    <a:pt x="1356" y="314"/>
                    <a:pt x="1353" y="311"/>
                  </a:cubicBezTo>
                  <a:cubicBezTo>
                    <a:pt x="1361" y="317"/>
                    <a:pt x="1361" y="319"/>
                    <a:pt x="1370" y="326"/>
                  </a:cubicBezTo>
                  <a:cubicBezTo>
                    <a:pt x="1371" y="325"/>
                    <a:pt x="1371" y="325"/>
                    <a:pt x="1371" y="325"/>
                  </a:cubicBezTo>
                  <a:cubicBezTo>
                    <a:pt x="1371" y="325"/>
                    <a:pt x="1362" y="318"/>
                    <a:pt x="1358" y="314"/>
                  </a:cubicBezTo>
                  <a:cubicBezTo>
                    <a:pt x="1366" y="319"/>
                    <a:pt x="1371" y="325"/>
                    <a:pt x="1371" y="322"/>
                  </a:cubicBezTo>
                  <a:cubicBezTo>
                    <a:pt x="1373" y="324"/>
                    <a:pt x="1374" y="325"/>
                    <a:pt x="1376" y="327"/>
                  </a:cubicBezTo>
                  <a:cubicBezTo>
                    <a:pt x="1378" y="327"/>
                    <a:pt x="1375" y="325"/>
                    <a:pt x="1371" y="322"/>
                  </a:cubicBezTo>
                  <a:cubicBezTo>
                    <a:pt x="1368" y="319"/>
                    <a:pt x="1364" y="316"/>
                    <a:pt x="1367" y="316"/>
                  </a:cubicBezTo>
                  <a:cubicBezTo>
                    <a:pt x="1361" y="312"/>
                    <a:pt x="1365" y="317"/>
                    <a:pt x="1364" y="317"/>
                  </a:cubicBezTo>
                  <a:cubicBezTo>
                    <a:pt x="1361" y="314"/>
                    <a:pt x="1348" y="304"/>
                    <a:pt x="1356" y="311"/>
                  </a:cubicBezTo>
                  <a:cubicBezTo>
                    <a:pt x="1355" y="311"/>
                    <a:pt x="1350" y="306"/>
                    <a:pt x="1346" y="304"/>
                  </a:cubicBezTo>
                  <a:cubicBezTo>
                    <a:pt x="1346" y="303"/>
                    <a:pt x="1356" y="309"/>
                    <a:pt x="1349" y="303"/>
                  </a:cubicBezTo>
                  <a:cubicBezTo>
                    <a:pt x="1355" y="306"/>
                    <a:pt x="1362" y="312"/>
                    <a:pt x="1369" y="318"/>
                  </a:cubicBezTo>
                  <a:cubicBezTo>
                    <a:pt x="1376" y="324"/>
                    <a:pt x="1382" y="330"/>
                    <a:pt x="1387" y="332"/>
                  </a:cubicBezTo>
                  <a:cubicBezTo>
                    <a:pt x="1395" y="339"/>
                    <a:pt x="1388" y="336"/>
                    <a:pt x="1393" y="341"/>
                  </a:cubicBezTo>
                  <a:cubicBezTo>
                    <a:pt x="1397" y="344"/>
                    <a:pt x="1393" y="339"/>
                    <a:pt x="1394" y="339"/>
                  </a:cubicBezTo>
                  <a:cubicBezTo>
                    <a:pt x="1397" y="343"/>
                    <a:pt x="1405" y="350"/>
                    <a:pt x="1408" y="354"/>
                  </a:cubicBezTo>
                  <a:cubicBezTo>
                    <a:pt x="1405" y="354"/>
                    <a:pt x="1416" y="369"/>
                    <a:pt x="1406" y="361"/>
                  </a:cubicBezTo>
                  <a:cubicBezTo>
                    <a:pt x="1412" y="368"/>
                    <a:pt x="1423" y="378"/>
                    <a:pt x="1427" y="382"/>
                  </a:cubicBezTo>
                  <a:cubicBezTo>
                    <a:pt x="1427" y="381"/>
                    <a:pt x="1423" y="377"/>
                    <a:pt x="1420" y="374"/>
                  </a:cubicBezTo>
                  <a:cubicBezTo>
                    <a:pt x="1417" y="371"/>
                    <a:pt x="1414" y="368"/>
                    <a:pt x="1416" y="368"/>
                  </a:cubicBezTo>
                  <a:cubicBezTo>
                    <a:pt x="1424" y="377"/>
                    <a:pt x="1427" y="380"/>
                    <a:pt x="1434" y="387"/>
                  </a:cubicBezTo>
                  <a:cubicBezTo>
                    <a:pt x="1433" y="384"/>
                    <a:pt x="1421" y="373"/>
                    <a:pt x="1416" y="367"/>
                  </a:cubicBezTo>
                  <a:cubicBezTo>
                    <a:pt x="1412" y="361"/>
                    <a:pt x="1418" y="365"/>
                    <a:pt x="1417" y="363"/>
                  </a:cubicBezTo>
                  <a:cubicBezTo>
                    <a:pt x="1417" y="361"/>
                    <a:pt x="1425" y="371"/>
                    <a:pt x="1429" y="374"/>
                  </a:cubicBezTo>
                  <a:cubicBezTo>
                    <a:pt x="1428" y="371"/>
                    <a:pt x="1426" y="368"/>
                    <a:pt x="1434" y="377"/>
                  </a:cubicBezTo>
                  <a:close/>
                  <a:moveTo>
                    <a:pt x="1514" y="497"/>
                  </a:moveTo>
                  <a:cubicBezTo>
                    <a:pt x="1517" y="503"/>
                    <a:pt x="1507" y="490"/>
                    <a:pt x="1507" y="492"/>
                  </a:cubicBezTo>
                  <a:cubicBezTo>
                    <a:pt x="1504" y="485"/>
                    <a:pt x="1502" y="484"/>
                    <a:pt x="1496" y="476"/>
                  </a:cubicBezTo>
                  <a:cubicBezTo>
                    <a:pt x="1496" y="474"/>
                    <a:pt x="1498" y="477"/>
                    <a:pt x="1500" y="480"/>
                  </a:cubicBezTo>
                  <a:cubicBezTo>
                    <a:pt x="1498" y="477"/>
                    <a:pt x="1494" y="471"/>
                    <a:pt x="1491" y="467"/>
                  </a:cubicBezTo>
                  <a:cubicBezTo>
                    <a:pt x="1487" y="463"/>
                    <a:pt x="1484" y="460"/>
                    <a:pt x="1484" y="461"/>
                  </a:cubicBezTo>
                  <a:cubicBezTo>
                    <a:pt x="1477" y="451"/>
                    <a:pt x="1483" y="460"/>
                    <a:pt x="1483" y="457"/>
                  </a:cubicBezTo>
                  <a:cubicBezTo>
                    <a:pt x="1478" y="451"/>
                    <a:pt x="1476" y="449"/>
                    <a:pt x="1473" y="448"/>
                  </a:cubicBezTo>
                  <a:cubicBezTo>
                    <a:pt x="1471" y="446"/>
                    <a:pt x="1469" y="444"/>
                    <a:pt x="1464" y="437"/>
                  </a:cubicBezTo>
                  <a:cubicBezTo>
                    <a:pt x="1464" y="435"/>
                    <a:pt x="1469" y="439"/>
                    <a:pt x="1475" y="447"/>
                  </a:cubicBezTo>
                  <a:cubicBezTo>
                    <a:pt x="1475" y="446"/>
                    <a:pt x="1471" y="441"/>
                    <a:pt x="1471" y="441"/>
                  </a:cubicBezTo>
                  <a:cubicBezTo>
                    <a:pt x="1469" y="440"/>
                    <a:pt x="1463" y="432"/>
                    <a:pt x="1462" y="433"/>
                  </a:cubicBezTo>
                  <a:cubicBezTo>
                    <a:pt x="1457" y="425"/>
                    <a:pt x="1465" y="433"/>
                    <a:pt x="1468" y="435"/>
                  </a:cubicBezTo>
                  <a:cubicBezTo>
                    <a:pt x="1466" y="431"/>
                    <a:pt x="1462" y="429"/>
                    <a:pt x="1460" y="424"/>
                  </a:cubicBezTo>
                  <a:cubicBezTo>
                    <a:pt x="1461" y="423"/>
                    <a:pt x="1467" y="430"/>
                    <a:pt x="1470" y="436"/>
                  </a:cubicBezTo>
                  <a:cubicBezTo>
                    <a:pt x="1473" y="440"/>
                    <a:pt x="1473" y="436"/>
                    <a:pt x="1479" y="445"/>
                  </a:cubicBezTo>
                  <a:cubicBezTo>
                    <a:pt x="1477" y="442"/>
                    <a:pt x="1477" y="440"/>
                    <a:pt x="1478" y="440"/>
                  </a:cubicBezTo>
                  <a:cubicBezTo>
                    <a:pt x="1482" y="446"/>
                    <a:pt x="1492" y="457"/>
                    <a:pt x="1489" y="457"/>
                  </a:cubicBezTo>
                  <a:cubicBezTo>
                    <a:pt x="1495" y="463"/>
                    <a:pt x="1495" y="463"/>
                    <a:pt x="1495" y="463"/>
                  </a:cubicBezTo>
                  <a:cubicBezTo>
                    <a:pt x="1491" y="457"/>
                    <a:pt x="1484" y="446"/>
                    <a:pt x="1476" y="436"/>
                  </a:cubicBezTo>
                  <a:cubicBezTo>
                    <a:pt x="1478" y="436"/>
                    <a:pt x="1476" y="433"/>
                    <a:pt x="1471" y="427"/>
                  </a:cubicBezTo>
                  <a:cubicBezTo>
                    <a:pt x="1472" y="427"/>
                    <a:pt x="1475" y="430"/>
                    <a:pt x="1476" y="430"/>
                  </a:cubicBezTo>
                  <a:cubicBezTo>
                    <a:pt x="1469" y="419"/>
                    <a:pt x="1465" y="420"/>
                    <a:pt x="1462" y="418"/>
                  </a:cubicBezTo>
                  <a:cubicBezTo>
                    <a:pt x="1459" y="415"/>
                    <a:pt x="1456" y="411"/>
                    <a:pt x="1454" y="408"/>
                  </a:cubicBezTo>
                  <a:cubicBezTo>
                    <a:pt x="1457" y="412"/>
                    <a:pt x="1459" y="412"/>
                    <a:pt x="1458" y="410"/>
                  </a:cubicBezTo>
                  <a:cubicBezTo>
                    <a:pt x="1458" y="408"/>
                    <a:pt x="1454" y="403"/>
                    <a:pt x="1448" y="397"/>
                  </a:cubicBezTo>
                  <a:cubicBezTo>
                    <a:pt x="1449" y="394"/>
                    <a:pt x="1449" y="394"/>
                    <a:pt x="1449" y="394"/>
                  </a:cubicBezTo>
                  <a:cubicBezTo>
                    <a:pt x="1453" y="398"/>
                    <a:pt x="1460" y="408"/>
                    <a:pt x="1460" y="406"/>
                  </a:cubicBezTo>
                  <a:cubicBezTo>
                    <a:pt x="1466" y="413"/>
                    <a:pt x="1458" y="407"/>
                    <a:pt x="1464" y="413"/>
                  </a:cubicBezTo>
                  <a:cubicBezTo>
                    <a:pt x="1466" y="416"/>
                    <a:pt x="1467" y="415"/>
                    <a:pt x="1464" y="412"/>
                  </a:cubicBezTo>
                  <a:cubicBezTo>
                    <a:pt x="1467" y="413"/>
                    <a:pt x="1471" y="420"/>
                    <a:pt x="1477" y="427"/>
                  </a:cubicBezTo>
                  <a:cubicBezTo>
                    <a:pt x="1477" y="429"/>
                    <a:pt x="1475" y="427"/>
                    <a:pt x="1474" y="427"/>
                  </a:cubicBezTo>
                  <a:cubicBezTo>
                    <a:pt x="1478" y="431"/>
                    <a:pt x="1484" y="437"/>
                    <a:pt x="1488" y="444"/>
                  </a:cubicBezTo>
                  <a:cubicBezTo>
                    <a:pt x="1484" y="440"/>
                    <a:pt x="1482" y="438"/>
                    <a:pt x="1478" y="433"/>
                  </a:cubicBezTo>
                  <a:cubicBezTo>
                    <a:pt x="1478" y="434"/>
                    <a:pt x="1482" y="440"/>
                    <a:pt x="1486" y="445"/>
                  </a:cubicBezTo>
                  <a:cubicBezTo>
                    <a:pt x="1490" y="451"/>
                    <a:pt x="1493" y="456"/>
                    <a:pt x="1492" y="456"/>
                  </a:cubicBezTo>
                  <a:cubicBezTo>
                    <a:pt x="1495" y="460"/>
                    <a:pt x="1496" y="459"/>
                    <a:pt x="1497" y="459"/>
                  </a:cubicBezTo>
                  <a:cubicBezTo>
                    <a:pt x="1497" y="457"/>
                    <a:pt x="1495" y="456"/>
                    <a:pt x="1492" y="451"/>
                  </a:cubicBezTo>
                  <a:cubicBezTo>
                    <a:pt x="1494" y="452"/>
                    <a:pt x="1498" y="457"/>
                    <a:pt x="1495" y="451"/>
                  </a:cubicBezTo>
                  <a:cubicBezTo>
                    <a:pt x="1503" y="463"/>
                    <a:pt x="1508" y="468"/>
                    <a:pt x="1509" y="467"/>
                  </a:cubicBezTo>
                  <a:cubicBezTo>
                    <a:pt x="1502" y="456"/>
                    <a:pt x="1511" y="472"/>
                    <a:pt x="1501" y="457"/>
                  </a:cubicBezTo>
                  <a:cubicBezTo>
                    <a:pt x="1502" y="456"/>
                    <a:pt x="1502" y="456"/>
                    <a:pt x="1502" y="456"/>
                  </a:cubicBezTo>
                  <a:cubicBezTo>
                    <a:pt x="1505" y="459"/>
                    <a:pt x="1509" y="465"/>
                    <a:pt x="1512" y="470"/>
                  </a:cubicBezTo>
                  <a:cubicBezTo>
                    <a:pt x="1515" y="475"/>
                    <a:pt x="1518" y="478"/>
                    <a:pt x="1518" y="477"/>
                  </a:cubicBezTo>
                  <a:cubicBezTo>
                    <a:pt x="1522" y="483"/>
                    <a:pt x="1523" y="486"/>
                    <a:pt x="1526" y="492"/>
                  </a:cubicBezTo>
                  <a:cubicBezTo>
                    <a:pt x="1522" y="485"/>
                    <a:pt x="1520" y="484"/>
                    <a:pt x="1521" y="487"/>
                  </a:cubicBezTo>
                  <a:cubicBezTo>
                    <a:pt x="1522" y="489"/>
                    <a:pt x="1524" y="494"/>
                    <a:pt x="1528" y="500"/>
                  </a:cubicBezTo>
                  <a:cubicBezTo>
                    <a:pt x="1527" y="500"/>
                    <a:pt x="1529" y="507"/>
                    <a:pt x="1523" y="497"/>
                  </a:cubicBezTo>
                  <a:cubicBezTo>
                    <a:pt x="1524" y="500"/>
                    <a:pt x="1527" y="503"/>
                    <a:pt x="1530" y="508"/>
                  </a:cubicBezTo>
                  <a:cubicBezTo>
                    <a:pt x="1532" y="511"/>
                    <a:pt x="1531" y="508"/>
                    <a:pt x="1533" y="509"/>
                  </a:cubicBezTo>
                  <a:cubicBezTo>
                    <a:pt x="1542" y="524"/>
                    <a:pt x="1535" y="518"/>
                    <a:pt x="1531" y="514"/>
                  </a:cubicBezTo>
                  <a:cubicBezTo>
                    <a:pt x="1534" y="525"/>
                    <a:pt x="1544" y="536"/>
                    <a:pt x="1549" y="549"/>
                  </a:cubicBezTo>
                  <a:cubicBezTo>
                    <a:pt x="1545" y="538"/>
                    <a:pt x="1550" y="545"/>
                    <a:pt x="1548" y="540"/>
                  </a:cubicBezTo>
                  <a:cubicBezTo>
                    <a:pt x="1552" y="549"/>
                    <a:pt x="1553" y="555"/>
                    <a:pt x="1561" y="568"/>
                  </a:cubicBezTo>
                  <a:cubicBezTo>
                    <a:pt x="1557" y="563"/>
                    <a:pt x="1555" y="559"/>
                    <a:pt x="1558" y="568"/>
                  </a:cubicBezTo>
                  <a:cubicBezTo>
                    <a:pt x="1552" y="555"/>
                    <a:pt x="1548" y="548"/>
                    <a:pt x="1545" y="542"/>
                  </a:cubicBezTo>
                  <a:cubicBezTo>
                    <a:pt x="1541" y="537"/>
                    <a:pt x="1539" y="533"/>
                    <a:pt x="1534" y="526"/>
                  </a:cubicBezTo>
                  <a:cubicBezTo>
                    <a:pt x="1534" y="523"/>
                    <a:pt x="1537" y="529"/>
                    <a:pt x="1539" y="533"/>
                  </a:cubicBezTo>
                  <a:cubicBezTo>
                    <a:pt x="1539" y="531"/>
                    <a:pt x="1530" y="516"/>
                    <a:pt x="1532" y="523"/>
                  </a:cubicBezTo>
                  <a:cubicBezTo>
                    <a:pt x="1529" y="518"/>
                    <a:pt x="1526" y="513"/>
                    <a:pt x="1524" y="509"/>
                  </a:cubicBezTo>
                  <a:cubicBezTo>
                    <a:pt x="1525" y="508"/>
                    <a:pt x="1529" y="515"/>
                    <a:pt x="1531" y="518"/>
                  </a:cubicBezTo>
                  <a:cubicBezTo>
                    <a:pt x="1531" y="515"/>
                    <a:pt x="1526" y="510"/>
                    <a:pt x="1523" y="504"/>
                  </a:cubicBezTo>
                  <a:cubicBezTo>
                    <a:pt x="1524" y="503"/>
                    <a:pt x="1520" y="499"/>
                    <a:pt x="1524" y="502"/>
                  </a:cubicBezTo>
                  <a:cubicBezTo>
                    <a:pt x="1520" y="497"/>
                    <a:pt x="1520" y="497"/>
                    <a:pt x="1520" y="497"/>
                  </a:cubicBezTo>
                  <a:cubicBezTo>
                    <a:pt x="1519" y="496"/>
                    <a:pt x="1517" y="495"/>
                    <a:pt x="1512" y="488"/>
                  </a:cubicBezTo>
                  <a:cubicBezTo>
                    <a:pt x="1514" y="493"/>
                    <a:pt x="1522" y="502"/>
                    <a:pt x="1520" y="503"/>
                  </a:cubicBezTo>
                  <a:cubicBezTo>
                    <a:pt x="1515" y="495"/>
                    <a:pt x="1512" y="491"/>
                    <a:pt x="1510" y="488"/>
                  </a:cubicBezTo>
                  <a:cubicBezTo>
                    <a:pt x="1507" y="484"/>
                    <a:pt x="1506" y="482"/>
                    <a:pt x="1504" y="478"/>
                  </a:cubicBezTo>
                  <a:cubicBezTo>
                    <a:pt x="1503" y="477"/>
                    <a:pt x="1502" y="478"/>
                    <a:pt x="1501" y="479"/>
                  </a:cubicBezTo>
                  <a:cubicBezTo>
                    <a:pt x="1502" y="480"/>
                    <a:pt x="1507" y="487"/>
                    <a:pt x="1507" y="485"/>
                  </a:cubicBezTo>
                  <a:cubicBezTo>
                    <a:pt x="1512" y="492"/>
                    <a:pt x="1510" y="491"/>
                    <a:pt x="1512" y="495"/>
                  </a:cubicBezTo>
                  <a:cubicBezTo>
                    <a:pt x="1513" y="497"/>
                    <a:pt x="1513" y="497"/>
                    <a:pt x="1514" y="497"/>
                  </a:cubicBezTo>
                  <a:close/>
                  <a:moveTo>
                    <a:pt x="1185" y="196"/>
                  </a:moveTo>
                  <a:cubicBezTo>
                    <a:pt x="1185" y="198"/>
                    <a:pt x="1185" y="198"/>
                    <a:pt x="1185" y="198"/>
                  </a:cubicBezTo>
                  <a:cubicBezTo>
                    <a:pt x="1177" y="195"/>
                    <a:pt x="1169" y="191"/>
                    <a:pt x="1170" y="190"/>
                  </a:cubicBezTo>
                  <a:cubicBezTo>
                    <a:pt x="1179" y="194"/>
                    <a:pt x="1178" y="193"/>
                    <a:pt x="1185" y="196"/>
                  </a:cubicBezTo>
                  <a:close/>
                  <a:moveTo>
                    <a:pt x="1465" y="409"/>
                  </a:moveTo>
                  <a:cubicBezTo>
                    <a:pt x="1466" y="413"/>
                    <a:pt x="1457" y="402"/>
                    <a:pt x="1454" y="398"/>
                  </a:cubicBezTo>
                  <a:cubicBezTo>
                    <a:pt x="1456" y="398"/>
                    <a:pt x="1461" y="403"/>
                    <a:pt x="1465" y="409"/>
                  </a:cubicBezTo>
                  <a:close/>
                  <a:moveTo>
                    <a:pt x="1203" y="207"/>
                  </a:moveTo>
                  <a:cubicBezTo>
                    <a:pt x="1217" y="215"/>
                    <a:pt x="1221" y="218"/>
                    <a:pt x="1222" y="220"/>
                  </a:cubicBezTo>
                  <a:cubicBezTo>
                    <a:pt x="1223" y="222"/>
                    <a:pt x="1222" y="222"/>
                    <a:pt x="1224" y="225"/>
                  </a:cubicBezTo>
                  <a:cubicBezTo>
                    <a:pt x="1211" y="218"/>
                    <a:pt x="1205" y="216"/>
                    <a:pt x="1207" y="219"/>
                  </a:cubicBezTo>
                  <a:cubicBezTo>
                    <a:pt x="1201" y="217"/>
                    <a:pt x="1200" y="217"/>
                    <a:pt x="1195" y="214"/>
                  </a:cubicBezTo>
                  <a:cubicBezTo>
                    <a:pt x="1197" y="213"/>
                    <a:pt x="1193" y="208"/>
                    <a:pt x="1197" y="208"/>
                  </a:cubicBezTo>
                  <a:cubicBezTo>
                    <a:pt x="1190" y="204"/>
                    <a:pt x="1186" y="203"/>
                    <a:pt x="1177" y="199"/>
                  </a:cubicBezTo>
                  <a:cubicBezTo>
                    <a:pt x="1179" y="198"/>
                    <a:pt x="1187" y="202"/>
                    <a:pt x="1193" y="205"/>
                  </a:cubicBezTo>
                  <a:cubicBezTo>
                    <a:pt x="1200" y="207"/>
                    <a:pt x="1205" y="210"/>
                    <a:pt x="1203" y="207"/>
                  </a:cubicBezTo>
                  <a:close/>
                  <a:moveTo>
                    <a:pt x="1140" y="181"/>
                  </a:moveTo>
                  <a:cubicBezTo>
                    <a:pt x="1138" y="180"/>
                    <a:pt x="1143" y="182"/>
                    <a:pt x="1150" y="186"/>
                  </a:cubicBezTo>
                  <a:cubicBezTo>
                    <a:pt x="1156" y="189"/>
                    <a:pt x="1165" y="193"/>
                    <a:pt x="1168" y="195"/>
                  </a:cubicBezTo>
                  <a:cubicBezTo>
                    <a:pt x="1159" y="190"/>
                    <a:pt x="1147" y="186"/>
                    <a:pt x="1150" y="190"/>
                  </a:cubicBezTo>
                  <a:cubicBezTo>
                    <a:pt x="1139" y="186"/>
                    <a:pt x="1136" y="184"/>
                    <a:pt x="1126" y="180"/>
                  </a:cubicBezTo>
                  <a:cubicBezTo>
                    <a:pt x="1123" y="179"/>
                    <a:pt x="1127" y="180"/>
                    <a:pt x="1131" y="182"/>
                  </a:cubicBezTo>
                  <a:cubicBezTo>
                    <a:pt x="1136" y="184"/>
                    <a:pt x="1142" y="186"/>
                    <a:pt x="1144" y="186"/>
                  </a:cubicBezTo>
                  <a:cubicBezTo>
                    <a:pt x="1137" y="182"/>
                    <a:pt x="1148" y="185"/>
                    <a:pt x="1140" y="181"/>
                  </a:cubicBezTo>
                  <a:close/>
                  <a:moveTo>
                    <a:pt x="1232" y="228"/>
                  </a:moveTo>
                  <a:cubicBezTo>
                    <a:pt x="1234" y="228"/>
                    <a:pt x="1235" y="228"/>
                    <a:pt x="1235" y="228"/>
                  </a:cubicBezTo>
                  <a:cubicBezTo>
                    <a:pt x="1243" y="232"/>
                    <a:pt x="1252" y="237"/>
                    <a:pt x="1252" y="238"/>
                  </a:cubicBezTo>
                  <a:cubicBezTo>
                    <a:pt x="1256" y="240"/>
                    <a:pt x="1258" y="240"/>
                    <a:pt x="1260" y="241"/>
                  </a:cubicBezTo>
                  <a:cubicBezTo>
                    <a:pt x="1253" y="237"/>
                    <a:pt x="1246" y="233"/>
                    <a:pt x="1238" y="228"/>
                  </a:cubicBezTo>
                  <a:cubicBezTo>
                    <a:pt x="1241" y="229"/>
                    <a:pt x="1249" y="233"/>
                    <a:pt x="1257" y="238"/>
                  </a:cubicBezTo>
                  <a:cubicBezTo>
                    <a:pt x="1264" y="242"/>
                    <a:pt x="1271" y="247"/>
                    <a:pt x="1272" y="248"/>
                  </a:cubicBezTo>
                  <a:cubicBezTo>
                    <a:pt x="1275" y="250"/>
                    <a:pt x="1292" y="260"/>
                    <a:pt x="1285" y="255"/>
                  </a:cubicBezTo>
                  <a:cubicBezTo>
                    <a:pt x="1291" y="256"/>
                    <a:pt x="1295" y="262"/>
                    <a:pt x="1302" y="266"/>
                  </a:cubicBezTo>
                  <a:cubicBezTo>
                    <a:pt x="1304" y="266"/>
                    <a:pt x="1310" y="271"/>
                    <a:pt x="1321" y="277"/>
                  </a:cubicBezTo>
                  <a:cubicBezTo>
                    <a:pt x="1316" y="277"/>
                    <a:pt x="1328" y="286"/>
                    <a:pt x="1333" y="291"/>
                  </a:cubicBezTo>
                  <a:cubicBezTo>
                    <a:pt x="1331" y="292"/>
                    <a:pt x="1333" y="293"/>
                    <a:pt x="1328" y="291"/>
                  </a:cubicBezTo>
                  <a:cubicBezTo>
                    <a:pt x="1323" y="287"/>
                    <a:pt x="1322" y="286"/>
                    <a:pt x="1317" y="283"/>
                  </a:cubicBezTo>
                  <a:cubicBezTo>
                    <a:pt x="1317" y="281"/>
                    <a:pt x="1320" y="283"/>
                    <a:pt x="1320" y="283"/>
                  </a:cubicBezTo>
                  <a:cubicBezTo>
                    <a:pt x="1313" y="278"/>
                    <a:pt x="1312" y="278"/>
                    <a:pt x="1309" y="275"/>
                  </a:cubicBezTo>
                  <a:cubicBezTo>
                    <a:pt x="1304" y="272"/>
                    <a:pt x="1304" y="273"/>
                    <a:pt x="1306" y="277"/>
                  </a:cubicBezTo>
                  <a:cubicBezTo>
                    <a:pt x="1318" y="284"/>
                    <a:pt x="1321" y="287"/>
                    <a:pt x="1333" y="296"/>
                  </a:cubicBezTo>
                  <a:cubicBezTo>
                    <a:pt x="1332" y="296"/>
                    <a:pt x="1332" y="297"/>
                    <a:pt x="1335" y="299"/>
                  </a:cubicBezTo>
                  <a:cubicBezTo>
                    <a:pt x="1334" y="300"/>
                    <a:pt x="1321" y="289"/>
                    <a:pt x="1322" y="291"/>
                  </a:cubicBezTo>
                  <a:cubicBezTo>
                    <a:pt x="1317" y="287"/>
                    <a:pt x="1319" y="288"/>
                    <a:pt x="1309" y="281"/>
                  </a:cubicBezTo>
                  <a:cubicBezTo>
                    <a:pt x="1313" y="285"/>
                    <a:pt x="1306" y="282"/>
                    <a:pt x="1298" y="276"/>
                  </a:cubicBezTo>
                  <a:cubicBezTo>
                    <a:pt x="1311" y="287"/>
                    <a:pt x="1317" y="290"/>
                    <a:pt x="1327" y="296"/>
                  </a:cubicBezTo>
                  <a:cubicBezTo>
                    <a:pt x="1326" y="296"/>
                    <a:pt x="1327" y="298"/>
                    <a:pt x="1332" y="302"/>
                  </a:cubicBezTo>
                  <a:cubicBezTo>
                    <a:pt x="1335" y="304"/>
                    <a:pt x="1334" y="302"/>
                    <a:pt x="1335" y="302"/>
                  </a:cubicBezTo>
                  <a:cubicBezTo>
                    <a:pt x="1337" y="304"/>
                    <a:pt x="1340" y="307"/>
                    <a:pt x="1345" y="310"/>
                  </a:cubicBezTo>
                  <a:cubicBezTo>
                    <a:pt x="1345" y="312"/>
                    <a:pt x="1339" y="309"/>
                    <a:pt x="1332" y="303"/>
                  </a:cubicBezTo>
                  <a:cubicBezTo>
                    <a:pt x="1324" y="298"/>
                    <a:pt x="1316" y="291"/>
                    <a:pt x="1311" y="287"/>
                  </a:cubicBezTo>
                  <a:cubicBezTo>
                    <a:pt x="1300" y="279"/>
                    <a:pt x="1294" y="278"/>
                    <a:pt x="1287" y="271"/>
                  </a:cubicBezTo>
                  <a:cubicBezTo>
                    <a:pt x="1286" y="271"/>
                    <a:pt x="1282" y="269"/>
                    <a:pt x="1279" y="269"/>
                  </a:cubicBezTo>
                  <a:cubicBezTo>
                    <a:pt x="1270" y="261"/>
                    <a:pt x="1269" y="260"/>
                    <a:pt x="1266" y="254"/>
                  </a:cubicBezTo>
                  <a:cubicBezTo>
                    <a:pt x="1277" y="260"/>
                    <a:pt x="1273" y="260"/>
                    <a:pt x="1276" y="263"/>
                  </a:cubicBezTo>
                  <a:cubicBezTo>
                    <a:pt x="1280" y="266"/>
                    <a:pt x="1278" y="262"/>
                    <a:pt x="1282" y="265"/>
                  </a:cubicBezTo>
                  <a:cubicBezTo>
                    <a:pt x="1291" y="270"/>
                    <a:pt x="1286" y="269"/>
                    <a:pt x="1285" y="268"/>
                  </a:cubicBezTo>
                  <a:cubicBezTo>
                    <a:pt x="1287" y="270"/>
                    <a:pt x="1291" y="272"/>
                    <a:pt x="1295" y="275"/>
                  </a:cubicBezTo>
                  <a:cubicBezTo>
                    <a:pt x="1293" y="273"/>
                    <a:pt x="1291" y="271"/>
                    <a:pt x="1287" y="269"/>
                  </a:cubicBezTo>
                  <a:cubicBezTo>
                    <a:pt x="1291" y="270"/>
                    <a:pt x="1296" y="272"/>
                    <a:pt x="1304" y="277"/>
                  </a:cubicBezTo>
                  <a:cubicBezTo>
                    <a:pt x="1305" y="276"/>
                    <a:pt x="1299" y="272"/>
                    <a:pt x="1301" y="271"/>
                  </a:cubicBezTo>
                  <a:cubicBezTo>
                    <a:pt x="1296" y="270"/>
                    <a:pt x="1283" y="257"/>
                    <a:pt x="1269" y="250"/>
                  </a:cubicBezTo>
                  <a:cubicBezTo>
                    <a:pt x="1273" y="251"/>
                    <a:pt x="1281" y="257"/>
                    <a:pt x="1285" y="259"/>
                  </a:cubicBezTo>
                  <a:cubicBezTo>
                    <a:pt x="1276" y="252"/>
                    <a:pt x="1270" y="248"/>
                    <a:pt x="1266" y="245"/>
                  </a:cubicBezTo>
                  <a:cubicBezTo>
                    <a:pt x="1266" y="246"/>
                    <a:pt x="1261" y="244"/>
                    <a:pt x="1263" y="246"/>
                  </a:cubicBezTo>
                  <a:cubicBezTo>
                    <a:pt x="1255" y="243"/>
                    <a:pt x="1241" y="235"/>
                    <a:pt x="1229" y="227"/>
                  </a:cubicBezTo>
                  <a:cubicBezTo>
                    <a:pt x="1231" y="227"/>
                    <a:pt x="1243" y="235"/>
                    <a:pt x="1249" y="238"/>
                  </a:cubicBezTo>
                  <a:cubicBezTo>
                    <a:pt x="1252" y="239"/>
                    <a:pt x="1252" y="239"/>
                    <a:pt x="1252" y="239"/>
                  </a:cubicBezTo>
                  <a:cubicBezTo>
                    <a:pt x="1249" y="236"/>
                    <a:pt x="1241" y="233"/>
                    <a:pt x="1232" y="228"/>
                  </a:cubicBezTo>
                  <a:close/>
                  <a:moveTo>
                    <a:pt x="1032" y="160"/>
                  </a:moveTo>
                  <a:cubicBezTo>
                    <a:pt x="1021" y="157"/>
                    <a:pt x="1016" y="156"/>
                    <a:pt x="1012" y="155"/>
                  </a:cubicBezTo>
                  <a:cubicBezTo>
                    <a:pt x="1008" y="154"/>
                    <a:pt x="1005" y="154"/>
                    <a:pt x="995" y="151"/>
                  </a:cubicBezTo>
                  <a:cubicBezTo>
                    <a:pt x="995" y="150"/>
                    <a:pt x="1008" y="153"/>
                    <a:pt x="1013" y="154"/>
                  </a:cubicBezTo>
                  <a:cubicBezTo>
                    <a:pt x="1009" y="152"/>
                    <a:pt x="1013" y="153"/>
                    <a:pt x="1009" y="151"/>
                  </a:cubicBezTo>
                  <a:cubicBezTo>
                    <a:pt x="1003" y="150"/>
                    <a:pt x="995" y="148"/>
                    <a:pt x="988" y="146"/>
                  </a:cubicBezTo>
                  <a:cubicBezTo>
                    <a:pt x="980" y="144"/>
                    <a:pt x="974" y="144"/>
                    <a:pt x="972" y="146"/>
                  </a:cubicBezTo>
                  <a:cubicBezTo>
                    <a:pt x="969" y="145"/>
                    <a:pt x="962" y="144"/>
                    <a:pt x="962" y="143"/>
                  </a:cubicBezTo>
                  <a:cubicBezTo>
                    <a:pt x="973" y="144"/>
                    <a:pt x="968" y="144"/>
                    <a:pt x="967" y="141"/>
                  </a:cubicBezTo>
                  <a:cubicBezTo>
                    <a:pt x="978" y="142"/>
                    <a:pt x="978" y="142"/>
                    <a:pt x="979" y="141"/>
                  </a:cubicBezTo>
                  <a:cubicBezTo>
                    <a:pt x="983" y="142"/>
                    <a:pt x="987" y="142"/>
                    <a:pt x="982" y="141"/>
                  </a:cubicBezTo>
                  <a:cubicBezTo>
                    <a:pt x="991" y="141"/>
                    <a:pt x="997" y="145"/>
                    <a:pt x="999" y="147"/>
                  </a:cubicBezTo>
                  <a:cubicBezTo>
                    <a:pt x="1006" y="147"/>
                    <a:pt x="996" y="144"/>
                    <a:pt x="1001" y="143"/>
                  </a:cubicBezTo>
                  <a:cubicBezTo>
                    <a:pt x="1010" y="144"/>
                    <a:pt x="1012" y="148"/>
                    <a:pt x="1017" y="148"/>
                  </a:cubicBezTo>
                  <a:cubicBezTo>
                    <a:pt x="1024" y="150"/>
                    <a:pt x="1021" y="149"/>
                    <a:pt x="1017" y="149"/>
                  </a:cubicBezTo>
                  <a:cubicBezTo>
                    <a:pt x="1013" y="148"/>
                    <a:pt x="1007" y="147"/>
                    <a:pt x="1008" y="147"/>
                  </a:cubicBezTo>
                  <a:cubicBezTo>
                    <a:pt x="1019" y="150"/>
                    <a:pt x="1019" y="152"/>
                    <a:pt x="1028" y="154"/>
                  </a:cubicBezTo>
                  <a:cubicBezTo>
                    <a:pt x="1016" y="154"/>
                    <a:pt x="1023" y="154"/>
                    <a:pt x="1032" y="160"/>
                  </a:cubicBezTo>
                  <a:close/>
                  <a:moveTo>
                    <a:pt x="1084" y="170"/>
                  </a:moveTo>
                  <a:cubicBezTo>
                    <a:pt x="1079" y="167"/>
                    <a:pt x="1084" y="169"/>
                    <a:pt x="1084" y="168"/>
                  </a:cubicBezTo>
                  <a:cubicBezTo>
                    <a:pt x="1076" y="166"/>
                    <a:pt x="1063" y="163"/>
                    <a:pt x="1062" y="161"/>
                  </a:cubicBezTo>
                  <a:cubicBezTo>
                    <a:pt x="1071" y="164"/>
                    <a:pt x="1073" y="163"/>
                    <a:pt x="1080" y="165"/>
                  </a:cubicBezTo>
                  <a:cubicBezTo>
                    <a:pt x="1092" y="169"/>
                    <a:pt x="1071" y="163"/>
                    <a:pt x="1074" y="165"/>
                  </a:cubicBezTo>
                  <a:cubicBezTo>
                    <a:pt x="1080" y="167"/>
                    <a:pt x="1089" y="168"/>
                    <a:pt x="1092" y="168"/>
                  </a:cubicBezTo>
                  <a:cubicBezTo>
                    <a:pt x="1090" y="166"/>
                    <a:pt x="1086" y="166"/>
                    <a:pt x="1080" y="164"/>
                  </a:cubicBezTo>
                  <a:cubicBezTo>
                    <a:pt x="1074" y="160"/>
                    <a:pt x="1094" y="168"/>
                    <a:pt x="1088" y="164"/>
                  </a:cubicBezTo>
                  <a:cubicBezTo>
                    <a:pt x="1093" y="166"/>
                    <a:pt x="1095" y="167"/>
                    <a:pt x="1101" y="169"/>
                  </a:cubicBezTo>
                  <a:cubicBezTo>
                    <a:pt x="1095" y="170"/>
                    <a:pt x="1103" y="174"/>
                    <a:pt x="1084" y="170"/>
                  </a:cubicBezTo>
                  <a:close/>
                  <a:moveTo>
                    <a:pt x="1548" y="535"/>
                  </a:moveTo>
                  <a:cubicBezTo>
                    <a:pt x="1549" y="538"/>
                    <a:pt x="1554" y="545"/>
                    <a:pt x="1552" y="545"/>
                  </a:cubicBezTo>
                  <a:cubicBezTo>
                    <a:pt x="1546" y="531"/>
                    <a:pt x="1547" y="539"/>
                    <a:pt x="1542" y="529"/>
                  </a:cubicBezTo>
                  <a:cubicBezTo>
                    <a:pt x="1541" y="525"/>
                    <a:pt x="1547" y="536"/>
                    <a:pt x="1548" y="535"/>
                  </a:cubicBezTo>
                  <a:close/>
                  <a:moveTo>
                    <a:pt x="876" y="132"/>
                  </a:moveTo>
                  <a:cubicBezTo>
                    <a:pt x="887" y="132"/>
                    <a:pt x="891" y="135"/>
                    <a:pt x="878" y="135"/>
                  </a:cubicBezTo>
                  <a:lnTo>
                    <a:pt x="876" y="132"/>
                  </a:lnTo>
                  <a:close/>
                  <a:moveTo>
                    <a:pt x="912" y="134"/>
                  </a:moveTo>
                  <a:cubicBezTo>
                    <a:pt x="916" y="134"/>
                    <a:pt x="920" y="135"/>
                    <a:pt x="925" y="135"/>
                  </a:cubicBezTo>
                  <a:cubicBezTo>
                    <a:pt x="922" y="136"/>
                    <a:pt x="915" y="135"/>
                    <a:pt x="909" y="135"/>
                  </a:cubicBezTo>
                  <a:cubicBezTo>
                    <a:pt x="902" y="135"/>
                    <a:pt x="897" y="135"/>
                    <a:pt x="897" y="136"/>
                  </a:cubicBezTo>
                  <a:cubicBezTo>
                    <a:pt x="892" y="135"/>
                    <a:pt x="895" y="135"/>
                    <a:pt x="899" y="134"/>
                  </a:cubicBezTo>
                  <a:cubicBezTo>
                    <a:pt x="904" y="134"/>
                    <a:pt x="910" y="134"/>
                    <a:pt x="912" y="134"/>
                  </a:cubicBezTo>
                  <a:close/>
                  <a:moveTo>
                    <a:pt x="1573" y="586"/>
                  </a:moveTo>
                  <a:cubicBezTo>
                    <a:pt x="1574" y="586"/>
                    <a:pt x="1576" y="595"/>
                    <a:pt x="1580" y="602"/>
                  </a:cubicBezTo>
                  <a:cubicBezTo>
                    <a:pt x="1577" y="598"/>
                    <a:pt x="1579" y="604"/>
                    <a:pt x="1582" y="612"/>
                  </a:cubicBezTo>
                  <a:cubicBezTo>
                    <a:pt x="1584" y="619"/>
                    <a:pt x="1587" y="628"/>
                    <a:pt x="1587" y="630"/>
                  </a:cubicBezTo>
                  <a:cubicBezTo>
                    <a:pt x="1586" y="626"/>
                    <a:pt x="1582" y="616"/>
                    <a:pt x="1578" y="608"/>
                  </a:cubicBezTo>
                  <a:cubicBezTo>
                    <a:pt x="1578" y="607"/>
                    <a:pt x="1580" y="610"/>
                    <a:pt x="1581" y="610"/>
                  </a:cubicBezTo>
                  <a:cubicBezTo>
                    <a:pt x="1575" y="596"/>
                    <a:pt x="1577" y="610"/>
                    <a:pt x="1581" y="619"/>
                  </a:cubicBezTo>
                  <a:cubicBezTo>
                    <a:pt x="1577" y="612"/>
                    <a:pt x="1571" y="595"/>
                    <a:pt x="1566" y="586"/>
                  </a:cubicBezTo>
                  <a:cubicBezTo>
                    <a:pt x="1567" y="585"/>
                    <a:pt x="1571" y="595"/>
                    <a:pt x="1575" y="603"/>
                  </a:cubicBezTo>
                  <a:cubicBezTo>
                    <a:pt x="1575" y="601"/>
                    <a:pt x="1568" y="589"/>
                    <a:pt x="1573" y="596"/>
                  </a:cubicBezTo>
                  <a:cubicBezTo>
                    <a:pt x="1571" y="591"/>
                    <a:pt x="1568" y="584"/>
                    <a:pt x="1567" y="584"/>
                  </a:cubicBezTo>
                  <a:cubicBezTo>
                    <a:pt x="1566" y="580"/>
                    <a:pt x="1569" y="583"/>
                    <a:pt x="1575" y="594"/>
                  </a:cubicBezTo>
                  <a:cubicBezTo>
                    <a:pt x="1574" y="591"/>
                    <a:pt x="1575" y="591"/>
                    <a:pt x="1573" y="586"/>
                  </a:cubicBezTo>
                  <a:close/>
                  <a:moveTo>
                    <a:pt x="736" y="147"/>
                  </a:moveTo>
                  <a:cubicBezTo>
                    <a:pt x="749" y="145"/>
                    <a:pt x="743" y="149"/>
                    <a:pt x="754" y="147"/>
                  </a:cubicBezTo>
                  <a:cubicBezTo>
                    <a:pt x="747" y="149"/>
                    <a:pt x="732" y="152"/>
                    <a:pt x="734" y="153"/>
                  </a:cubicBezTo>
                  <a:cubicBezTo>
                    <a:pt x="729" y="154"/>
                    <a:pt x="724" y="155"/>
                    <a:pt x="718" y="156"/>
                  </a:cubicBezTo>
                  <a:cubicBezTo>
                    <a:pt x="719" y="156"/>
                    <a:pt x="717" y="156"/>
                    <a:pt x="715" y="156"/>
                  </a:cubicBezTo>
                  <a:cubicBezTo>
                    <a:pt x="714" y="155"/>
                    <a:pt x="728" y="153"/>
                    <a:pt x="733" y="152"/>
                  </a:cubicBezTo>
                  <a:cubicBezTo>
                    <a:pt x="732" y="152"/>
                    <a:pt x="727" y="153"/>
                    <a:pt x="723" y="153"/>
                  </a:cubicBezTo>
                  <a:cubicBezTo>
                    <a:pt x="736" y="150"/>
                    <a:pt x="735" y="148"/>
                    <a:pt x="736" y="147"/>
                  </a:cubicBezTo>
                  <a:close/>
                  <a:moveTo>
                    <a:pt x="786" y="140"/>
                  </a:moveTo>
                  <a:cubicBezTo>
                    <a:pt x="794" y="137"/>
                    <a:pt x="792" y="142"/>
                    <a:pt x="788" y="143"/>
                  </a:cubicBezTo>
                  <a:cubicBezTo>
                    <a:pt x="779" y="144"/>
                    <a:pt x="782" y="142"/>
                    <a:pt x="781" y="142"/>
                  </a:cubicBezTo>
                  <a:cubicBezTo>
                    <a:pt x="781" y="140"/>
                    <a:pt x="766" y="144"/>
                    <a:pt x="770" y="142"/>
                  </a:cubicBezTo>
                  <a:cubicBezTo>
                    <a:pt x="774" y="141"/>
                    <a:pt x="776" y="141"/>
                    <a:pt x="776" y="140"/>
                  </a:cubicBezTo>
                  <a:cubicBezTo>
                    <a:pt x="780" y="140"/>
                    <a:pt x="793" y="141"/>
                    <a:pt x="786" y="140"/>
                  </a:cubicBezTo>
                  <a:close/>
                  <a:moveTo>
                    <a:pt x="919" y="136"/>
                  </a:moveTo>
                  <a:cubicBezTo>
                    <a:pt x="931" y="137"/>
                    <a:pt x="935" y="139"/>
                    <a:pt x="951" y="140"/>
                  </a:cubicBezTo>
                  <a:cubicBezTo>
                    <a:pt x="956" y="141"/>
                    <a:pt x="957" y="143"/>
                    <a:pt x="953" y="143"/>
                  </a:cubicBezTo>
                  <a:cubicBezTo>
                    <a:pt x="946" y="141"/>
                    <a:pt x="941" y="142"/>
                    <a:pt x="940" y="142"/>
                  </a:cubicBezTo>
                  <a:cubicBezTo>
                    <a:pt x="927" y="141"/>
                    <a:pt x="941" y="142"/>
                    <a:pt x="936" y="140"/>
                  </a:cubicBezTo>
                  <a:cubicBezTo>
                    <a:pt x="932" y="140"/>
                    <a:pt x="927" y="140"/>
                    <a:pt x="928" y="141"/>
                  </a:cubicBezTo>
                  <a:cubicBezTo>
                    <a:pt x="918" y="140"/>
                    <a:pt x="917" y="140"/>
                    <a:pt x="905" y="139"/>
                  </a:cubicBezTo>
                  <a:cubicBezTo>
                    <a:pt x="901" y="139"/>
                    <a:pt x="900" y="137"/>
                    <a:pt x="904" y="137"/>
                  </a:cubicBezTo>
                  <a:cubicBezTo>
                    <a:pt x="913" y="140"/>
                    <a:pt x="914" y="137"/>
                    <a:pt x="919" y="136"/>
                  </a:cubicBezTo>
                  <a:close/>
                  <a:moveTo>
                    <a:pt x="1165" y="195"/>
                  </a:moveTo>
                  <a:cubicBezTo>
                    <a:pt x="1172" y="198"/>
                    <a:pt x="1177" y="201"/>
                    <a:pt x="1183" y="204"/>
                  </a:cubicBezTo>
                  <a:cubicBezTo>
                    <a:pt x="1181" y="204"/>
                    <a:pt x="1176" y="202"/>
                    <a:pt x="1177" y="203"/>
                  </a:cubicBezTo>
                  <a:cubicBezTo>
                    <a:pt x="1169" y="199"/>
                    <a:pt x="1167" y="197"/>
                    <a:pt x="1165" y="195"/>
                  </a:cubicBezTo>
                  <a:close/>
                  <a:moveTo>
                    <a:pt x="1162" y="194"/>
                  </a:moveTo>
                  <a:cubicBezTo>
                    <a:pt x="1160" y="195"/>
                    <a:pt x="1173" y="200"/>
                    <a:pt x="1168" y="200"/>
                  </a:cubicBezTo>
                  <a:cubicBezTo>
                    <a:pt x="1163" y="198"/>
                    <a:pt x="1156" y="195"/>
                    <a:pt x="1156" y="194"/>
                  </a:cubicBezTo>
                  <a:cubicBezTo>
                    <a:pt x="1152" y="192"/>
                    <a:pt x="1154" y="194"/>
                    <a:pt x="1154" y="195"/>
                  </a:cubicBezTo>
                  <a:cubicBezTo>
                    <a:pt x="1154" y="196"/>
                    <a:pt x="1164" y="199"/>
                    <a:pt x="1166" y="201"/>
                  </a:cubicBezTo>
                  <a:cubicBezTo>
                    <a:pt x="1152" y="196"/>
                    <a:pt x="1141" y="191"/>
                    <a:pt x="1124" y="186"/>
                  </a:cubicBezTo>
                  <a:cubicBezTo>
                    <a:pt x="1131" y="186"/>
                    <a:pt x="1125" y="183"/>
                    <a:pt x="1135" y="186"/>
                  </a:cubicBezTo>
                  <a:cubicBezTo>
                    <a:pt x="1134" y="183"/>
                    <a:pt x="1121" y="182"/>
                    <a:pt x="1123" y="180"/>
                  </a:cubicBezTo>
                  <a:cubicBezTo>
                    <a:pt x="1135" y="185"/>
                    <a:pt x="1142" y="187"/>
                    <a:pt x="1148" y="189"/>
                  </a:cubicBezTo>
                  <a:cubicBezTo>
                    <a:pt x="1154" y="191"/>
                    <a:pt x="1159" y="192"/>
                    <a:pt x="1165" y="194"/>
                  </a:cubicBezTo>
                  <a:cubicBezTo>
                    <a:pt x="1165" y="195"/>
                    <a:pt x="1164" y="195"/>
                    <a:pt x="1162" y="194"/>
                  </a:cubicBezTo>
                  <a:close/>
                  <a:moveTo>
                    <a:pt x="724" y="150"/>
                  </a:moveTo>
                  <a:cubicBezTo>
                    <a:pt x="729" y="149"/>
                    <a:pt x="735" y="149"/>
                    <a:pt x="724" y="151"/>
                  </a:cubicBezTo>
                  <a:cubicBezTo>
                    <a:pt x="729" y="150"/>
                    <a:pt x="726" y="151"/>
                    <a:pt x="726" y="152"/>
                  </a:cubicBezTo>
                  <a:cubicBezTo>
                    <a:pt x="718" y="153"/>
                    <a:pt x="711" y="155"/>
                    <a:pt x="707" y="155"/>
                  </a:cubicBezTo>
                  <a:cubicBezTo>
                    <a:pt x="709" y="153"/>
                    <a:pt x="725" y="153"/>
                    <a:pt x="724" y="150"/>
                  </a:cubicBezTo>
                  <a:close/>
                  <a:moveTo>
                    <a:pt x="838" y="137"/>
                  </a:moveTo>
                  <a:cubicBezTo>
                    <a:pt x="843" y="136"/>
                    <a:pt x="857" y="135"/>
                    <a:pt x="863" y="137"/>
                  </a:cubicBezTo>
                  <a:cubicBezTo>
                    <a:pt x="851" y="137"/>
                    <a:pt x="834" y="138"/>
                    <a:pt x="829" y="139"/>
                  </a:cubicBezTo>
                  <a:cubicBezTo>
                    <a:pt x="819" y="140"/>
                    <a:pt x="819" y="139"/>
                    <a:pt x="813" y="139"/>
                  </a:cubicBezTo>
                  <a:cubicBezTo>
                    <a:pt x="814" y="139"/>
                    <a:pt x="815" y="138"/>
                    <a:pt x="815" y="138"/>
                  </a:cubicBezTo>
                  <a:cubicBezTo>
                    <a:pt x="827" y="137"/>
                    <a:pt x="829" y="137"/>
                    <a:pt x="838" y="137"/>
                  </a:cubicBezTo>
                  <a:close/>
                  <a:moveTo>
                    <a:pt x="1628" y="1083"/>
                  </a:moveTo>
                  <a:cubicBezTo>
                    <a:pt x="1626" y="1092"/>
                    <a:pt x="1625" y="1090"/>
                    <a:pt x="1623" y="1103"/>
                  </a:cubicBezTo>
                  <a:cubicBezTo>
                    <a:pt x="1622" y="1102"/>
                    <a:pt x="1623" y="1099"/>
                    <a:pt x="1624" y="1094"/>
                  </a:cubicBezTo>
                  <a:cubicBezTo>
                    <a:pt x="1622" y="1097"/>
                    <a:pt x="1620" y="1106"/>
                    <a:pt x="1619" y="1107"/>
                  </a:cubicBezTo>
                  <a:cubicBezTo>
                    <a:pt x="1617" y="1111"/>
                    <a:pt x="1619" y="1094"/>
                    <a:pt x="1616" y="1108"/>
                  </a:cubicBezTo>
                  <a:cubicBezTo>
                    <a:pt x="1616" y="1108"/>
                    <a:pt x="1616" y="1105"/>
                    <a:pt x="1616" y="1105"/>
                  </a:cubicBezTo>
                  <a:cubicBezTo>
                    <a:pt x="1616" y="1103"/>
                    <a:pt x="1616" y="1102"/>
                    <a:pt x="1616" y="1102"/>
                  </a:cubicBezTo>
                  <a:cubicBezTo>
                    <a:pt x="1621" y="1094"/>
                    <a:pt x="1619" y="1085"/>
                    <a:pt x="1624" y="1066"/>
                  </a:cubicBezTo>
                  <a:cubicBezTo>
                    <a:pt x="1624" y="1072"/>
                    <a:pt x="1625" y="1064"/>
                    <a:pt x="1627" y="1065"/>
                  </a:cubicBezTo>
                  <a:cubicBezTo>
                    <a:pt x="1625" y="1072"/>
                    <a:pt x="1625" y="1074"/>
                    <a:pt x="1625" y="1078"/>
                  </a:cubicBezTo>
                  <a:cubicBezTo>
                    <a:pt x="1627" y="1075"/>
                    <a:pt x="1626" y="1071"/>
                    <a:pt x="1627" y="1065"/>
                  </a:cubicBezTo>
                  <a:cubicBezTo>
                    <a:pt x="1627" y="1068"/>
                    <a:pt x="1628" y="1067"/>
                    <a:pt x="1629" y="1061"/>
                  </a:cubicBezTo>
                  <a:cubicBezTo>
                    <a:pt x="1630" y="1061"/>
                    <a:pt x="1626" y="1076"/>
                    <a:pt x="1626" y="1078"/>
                  </a:cubicBezTo>
                  <a:cubicBezTo>
                    <a:pt x="1626" y="1078"/>
                    <a:pt x="1626" y="1085"/>
                    <a:pt x="1628" y="1083"/>
                  </a:cubicBezTo>
                  <a:close/>
                  <a:moveTo>
                    <a:pt x="604" y="185"/>
                  </a:moveTo>
                  <a:cubicBezTo>
                    <a:pt x="612" y="182"/>
                    <a:pt x="609" y="185"/>
                    <a:pt x="619" y="181"/>
                  </a:cubicBezTo>
                  <a:cubicBezTo>
                    <a:pt x="613" y="184"/>
                    <a:pt x="619" y="184"/>
                    <a:pt x="607" y="188"/>
                  </a:cubicBezTo>
                  <a:cubicBezTo>
                    <a:pt x="607" y="186"/>
                    <a:pt x="609" y="185"/>
                    <a:pt x="597" y="191"/>
                  </a:cubicBezTo>
                  <a:cubicBezTo>
                    <a:pt x="590" y="191"/>
                    <a:pt x="608" y="186"/>
                    <a:pt x="604" y="185"/>
                  </a:cubicBezTo>
                  <a:close/>
                  <a:moveTo>
                    <a:pt x="796" y="140"/>
                  </a:moveTo>
                  <a:cubicBezTo>
                    <a:pt x="805" y="139"/>
                    <a:pt x="808" y="140"/>
                    <a:pt x="810" y="141"/>
                  </a:cubicBezTo>
                  <a:cubicBezTo>
                    <a:pt x="805" y="142"/>
                    <a:pt x="804" y="142"/>
                    <a:pt x="798" y="143"/>
                  </a:cubicBezTo>
                  <a:lnTo>
                    <a:pt x="796" y="140"/>
                  </a:lnTo>
                  <a:close/>
                  <a:moveTo>
                    <a:pt x="1598" y="657"/>
                  </a:moveTo>
                  <a:cubicBezTo>
                    <a:pt x="1599" y="658"/>
                    <a:pt x="1600" y="662"/>
                    <a:pt x="1602" y="667"/>
                  </a:cubicBezTo>
                  <a:cubicBezTo>
                    <a:pt x="1604" y="672"/>
                    <a:pt x="1605" y="678"/>
                    <a:pt x="1605" y="679"/>
                  </a:cubicBezTo>
                  <a:cubicBezTo>
                    <a:pt x="1603" y="677"/>
                    <a:pt x="1600" y="663"/>
                    <a:pt x="1598" y="657"/>
                  </a:cubicBezTo>
                  <a:close/>
                  <a:moveTo>
                    <a:pt x="1615" y="711"/>
                  </a:moveTo>
                  <a:cubicBezTo>
                    <a:pt x="1615" y="710"/>
                    <a:pt x="1616" y="714"/>
                    <a:pt x="1617" y="719"/>
                  </a:cubicBezTo>
                  <a:cubicBezTo>
                    <a:pt x="1619" y="723"/>
                    <a:pt x="1620" y="728"/>
                    <a:pt x="1619" y="727"/>
                  </a:cubicBezTo>
                  <a:cubicBezTo>
                    <a:pt x="1618" y="728"/>
                    <a:pt x="1618" y="728"/>
                    <a:pt x="1618" y="728"/>
                  </a:cubicBezTo>
                  <a:cubicBezTo>
                    <a:pt x="1615" y="718"/>
                    <a:pt x="1616" y="717"/>
                    <a:pt x="1615" y="711"/>
                  </a:cubicBezTo>
                  <a:close/>
                  <a:moveTo>
                    <a:pt x="883" y="138"/>
                  </a:moveTo>
                  <a:cubicBezTo>
                    <a:pt x="877" y="138"/>
                    <a:pt x="866" y="138"/>
                    <a:pt x="858" y="139"/>
                  </a:cubicBezTo>
                  <a:cubicBezTo>
                    <a:pt x="857" y="138"/>
                    <a:pt x="862" y="137"/>
                    <a:pt x="867" y="137"/>
                  </a:cubicBezTo>
                  <a:cubicBezTo>
                    <a:pt x="873" y="137"/>
                    <a:pt x="880" y="138"/>
                    <a:pt x="883" y="138"/>
                  </a:cubicBezTo>
                  <a:close/>
                  <a:moveTo>
                    <a:pt x="1610" y="696"/>
                  </a:moveTo>
                  <a:cubicBezTo>
                    <a:pt x="1609" y="694"/>
                    <a:pt x="1607" y="692"/>
                    <a:pt x="1609" y="697"/>
                  </a:cubicBezTo>
                  <a:cubicBezTo>
                    <a:pt x="1607" y="693"/>
                    <a:pt x="1603" y="684"/>
                    <a:pt x="1602" y="678"/>
                  </a:cubicBezTo>
                  <a:cubicBezTo>
                    <a:pt x="1604" y="681"/>
                    <a:pt x="1608" y="694"/>
                    <a:pt x="1603" y="677"/>
                  </a:cubicBezTo>
                  <a:cubicBezTo>
                    <a:pt x="1605" y="680"/>
                    <a:pt x="1607" y="686"/>
                    <a:pt x="1610" y="696"/>
                  </a:cubicBezTo>
                  <a:close/>
                  <a:moveTo>
                    <a:pt x="1263" y="250"/>
                  </a:moveTo>
                  <a:cubicBezTo>
                    <a:pt x="1251" y="243"/>
                    <a:pt x="1257" y="249"/>
                    <a:pt x="1246" y="243"/>
                  </a:cubicBezTo>
                  <a:cubicBezTo>
                    <a:pt x="1249" y="242"/>
                    <a:pt x="1239" y="236"/>
                    <a:pt x="1232" y="232"/>
                  </a:cubicBezTo>
                  <a:cubicBezTo>
                    <a:pt x="1237" y="236"/>
                    <a:pt x="1232" y="234"/>
                    <a:pt x="1225" y="230"/>
                  </a:cubicBezTo>
                  <a:cubicBezTo>
                    <a:pt x="1219" y="227"/>
                    <a:pt x="1211" y="222"/>
                    <a:pt x="1209" y="220"/>
                  </a:cubicBezTo>
                  <a:cubicBezTo>
                    <a:pt x="1212" y="221"/>
                    <a:pt x="1224" y="227"/>
                    <a:pt x="1234" y="232"/>
                  </a:cubicBezTo>
                  <a:cubicBezTo>
                    <a:pt x="1244" y="237"/>
                    <a:pt x="1251" y="242"/>
                    <a:pt x="1244" y="239"/>
                  </a:cubicBezTo>
                  <a:cubicBezTo>
                    <a:pt x="1252" y="244"/>
                    <a:pt x="1252" y="243"/>
                    <a:pt x="1252" y="241"/>
                  </a:cubicBezTo>
                  <a:cubicBezTo>
                    <a:pt x="1255" y="244"/>
                    <a:pt x="1261" y="248"/>
                    <a:pt x="1269" y="252"/>
                  </a:cubicBezTo>
                  <a:cubicBezTo>
                    <a:pt x="1277" y="257"/>
                    <a:pt x="1285" y="262"/>
                    <a:pt x="1290" y="266"/>
                  </a:cubicBezTo>
                  <a:cubicBezTo>
                    <a:pt x="1284" y="263"/>
                    <a:pt x="1270" y="256"/>
                    <a:pt x="1263" y="250"/>
                  </a:cubicBezTo>
                  <a:close/>
                  <a:moveTo>
                    <a:pt x="1453" y="409"/>
                  </a:moveTo>
                  <a:cubicBezTo>
                    <a:pt x="1456" y="411"/>
                    <a:pt x="1460" y="418"/>
                    <a:pt x="1466" y="424"/>
                  </a:cubicBezTo>
                  <a:cubicBezTo>
                    <a:pt x="1465" y="425"/>
                    <a:pt x="1458" y="415"/>
                    <a:pt x="1457" y="416"/>
                  </a:cubicBezTo>
                  <a:cubicBezTo>
                    <a:pt x="1454" y="412"/>
                    <a:pt x="1457" y="413"/>
                    <a:pt x="1453" y="409"/>
                  </a:cubicBezTo>
                  <a:close/>
                  <a:moveTo>
                    <a:pt x="1395" y="348"/>
                  </a:moveTo>
                  <a:cubicBezTo>
                    <a:pt x="1392" y="348"/>
                    <a:pt x="1385" y="339"/>
                    <a:pt x="1375" y="331"/>
                  </a:cubicBezTo>
                  <a:cubicBezTo>
                    <a:pt x="1380" y="333"/>
                    <a:pt x="1384" y="339"/>
                    <a:pt x="1395" y="348"/>
                  </a:cubicBezTo>
                  <a:close/>
                  <a:moveTo>
                    <a:pt x="324" y="380"/>
                  </a:moveTo>
                  <a:cubicBezTo>
                    <a:pt x="318" y="387"/>
                    <a:pt x="313" y="393"/>
                    <a:pt x="312" y="391"/>
                  </a:cubicBezTo>
                  <a:cubicBezTo>
                    <a:pt x="315" y="388"/>
                    <a:pt x="322" y="381"/>
                    <a:pt x="324" y="380"/>
                  </a:cubicBezTo>
                  <a:close/>
                  <a:moveTo>
                    <a:pt x="1186" y="211"/>
                  </a:moveTo>
                  <a:cubicBezTo>
                    <a:pt x="1191" y="213"/>
                    <a:pt x="1196" y="216"/>
                    <a:pt x="1207" y="222"/>
                  </a:cubicBezTo>
                  <a:cubicBezTo>
                    <a:pt x="1206" y="222"/>
                    <a:pt x="1202" y="220"/>
                    <a:pt x="1201" y="221"/>
                  </a:cubicBezTo>
                  <a:cubicBezTo>
                    <a:pt x="1210" y="225"/>
                    <a:pt x="1222" y="231"/>
                    <a:pt x="1227" y="234"/>
                  </a:cubicBezTo>
                  <a:cubicBezTo>
                    <a:pt x="1220" y="231"/>
                    <a:pt x="1210" y="226"/>
                    <a:pt x="1202" y="222"/>
                  </a:cubicBezTo>
                  <a:cubicBezTo>
                    <a:pt x="1194" y="218"/>
                    <a:pt x="1187" y="215"/>
                    <a:pt x="1187" y="217"/>
                  </a:cubicBezTo>
                  <a:cubicBezTo>
                    <a:pt x="1174" y="209"/>
                    <a:pt x="1154" y="201"/>
                    <a:pt x="1134" y="194"/>
                  </a:cubicBezTo>
                  <a:cubicBezTo>
                    <a:pt x="1136" y="193"/>
                    <a:pt x="1141" y="194"/>
                    <a:pt x="1148" y="197"/>
                  </a:cubicBezTo>
                  <a:cubicBezTo>
                    <a:pt x="1137" y="190"/>
                    <a:pt x="1126" y="188"/>
                    <a:pt x="1125" y="190"/>
                  </a:cubicBezTo>
                  <a:cubicBezTo>
                    <a:pt x="1121" y="189"/>
                    <a:pt x="1117" y="188"/>
                    <a:pt x="1113" y="186"/>
                  </a:cubicBezTo>
                  <a:cubicBezTo>
                    <a:pt x="1111" y="183"/>
                    <a:pt x="1121" y="185"/>
                    <a:pt x="1133" y="189"/>
                  </a:cubicBezTo>
                  <a:cubicBezTo>
                    <a:pt x="1145" y="194"/>
                    <a:pt x="1160" y="200"/>
                    <a:pt x="1169" y="204"/>
                  </a:cubicBezTo>
                  <a:cubicBezTo>
                    <a:pt x="1169" y="205"/>
                    <a:pt x="1163" y="203"/>
                    <a:pt x="1169" y="206"/>
                  </a:cubicBezTo>
                  <a:cubicBezTo>
                    <a:pt x="1180" y="209"/>
                    <a:pt x="1183" y="213"/>
                    <a:pt x="1198" y="219"/>
                  </a:cubicBezTo>
                  <a:cubicBezTo>
                    <a:pt x="1193" y="215"/>
                    <a:pt x="1188" y="214"/>
                    <a:pt x="1178" y="209"/>
                  </a:cubicBezTo>
                  <a:cubicBezTo>
                    <a:pt x="1176" y="207"/>
                    <a:pt x="1183" y="210"/>
                    <a:pt x="1183" y="210"/>
                  </a:cubicBezTo>
                  <a:cubicBezTo>
                    <a:pt x="1181" y="207"/>
                    <a:pt x="1176" y="207"/>
                    <a:pt x="1169" y="203"/>
                  </a:cubicBezTo>
                  <a:cubicBezTo>
                    <a:pt x="1166" y="201"/>
                    <a:pt x="1173" y="203"/>
                    <a:pt x="1171" y="202"/>
                  </a:cubicBezTo>
                  <a:cubicBezTo>
                    <a:pt x="1180" y="207"/>
                    <a:pt x="1177" y="204"/>
                    <a:pt x="1186" y="208"/>
                  </a:cubicBezTo>
                  <a:cubicBezTo>
                    <a:pt x="1190" y="211"/>
                    <a:pt x="1189" y="212"/>
                    <a:pt x="1186" y="211"/>
                  </a:cubicBezTo>
                  <a:close/>
                  <a:moveTo>
                    <a:pt x="1614" y="716"/>
                  </a:moveTo>
                  <a:cubicBezTo>
                    <a:pt x="1616" y="726"/>
                    <a:pt x="1619" y="737"/>
                    <a:pt x="1620" y="743"/>
                  </a:cubicBezTo>
                  <a:cubicBezTo>
                    <a:pt x="1619" y="742"/>
                    <a:pt x="1617" y="735"/>
                    <a:pt x="1616" y="728"/>
                  </a:cubicBezTo>
                  <a:cubicBezTo>
                    <a:pt x="1614" y="722"/>
                    <a:pt x="1613" y="715"/>
                    <a:pt x="1614" y="716"/>
                  </a:cubicBezTo>
                  <a:close/>
                  <a:moveTo>
                    <a:pt x="953" y="145"/>
                  </a:moveTo>
                  <a:cubicBezTo>
                    <a:pt x="958" y="149"/>
                    <a:pt x="945" y="150"/>
                    <a:pt x="922" y="149"/>
                  </a:cubicBezTo>
                  <a:cubicBezTo>
                    <a:pt x="916" y="148"/>
                    <a:pt x="919" y="148"/>
                    <a:pt x="909" y="148"/>
                  </a:cubicBezTo>
                  <a:cubicBezTo>
                    <a:pt x="919" y="147"/>
                    <a:pt x="918" y="146"/>
                    <a:pt x="923" y="144"/>
                  </a:cubicBezTo>
                  <a:cubicBezTo>
                    <a:pt x="929" y="146"/>
                    <a:pt x="927" y="145"/>
                    <a:pt x="939" y="146"/>
                  </a:cubicBezTo>
                  <a:cubicBezTo>
                    <a:pt x="940" y="147"/>
                    <a:pt x="934" y="147"/>
                    <a:pt x="934" y="148"/>
                  </a:cubicBezTo>
                  <a:cubicBezTo>
                    <a:pt x="954" y="149"/>
                    <a:pt x="940" y="144"/>
                    <a:pt x="931" y="143"/>
                  </a:cubicBezTo>
                  <a:cubicBezTo>
                    <a:pt x="936" y="142"/>
                    <a:pt x="942" y="144"/>
                    <a:pt x="953" y="145"/>
                  </a:cubicBezTo>
                  <a:close/>
                  <a:moveTo>
                    <a:pt x="1118" y="182"/>
                  </a:moveTo>
                  <a:cubicBezTo>
                    <a:pt x="1105" y="179"/>
                    <a:pt x="1100" y="176"/>
                    <a:pt x="1081" y="171"/>
                  </a:cubicBezTo>
                  <a:cubicBezTo>
                    <a:pt x="1090" y="172"/>
                    <a:pt x="1102" y="177"/>
                    <a:pt x="1118" y="182"/>
                  </a:cubicBezTo>
                  <a:close/>
                  <a:moveTo>
                    <a:pt x="1536" y="538"/>
                  </a:moveTo>
                  <a:cubicBezTo>
                    <a:pt x="1542" y="543"/>
                    <a:pt x="1548" y="554"/>
                    <a:pt x="1548" y="551"/>
                  </a:cubicBezTo>
                  <a:cubicBezTo>
                    <a:pt x="1555" y="564"/>
                    <a:pt x="1551" y="559"/>
                    <a:pt x="1558" y="572"/>
                  </a:cubicBezTo>
                  <a:cubicBezTo>
                    <a:pt x="1558" y="574"/>
                    <a:pt x="1555" y="571"/>
                    <a:pt x="1553" y="569"/>
                  </a:cubicBezTo>
                  <a:cubicBezTo>
                    <a:pt x="1557" y="578"/>
                    <a:pt x="1559" y="583"/>
                    <a:pt x="1562" y="589"/>
                  </a:cubicBezTo>
                  <a:cubicBezTo>
                    <a:pt x="1565" y="595"/>
                    <a:pt x="1568" y="601"/>
                    <a:pt x="1572" y="612"/>
                  </a:cubicBezTo>
                  <a:cubicBezTo>
                    <a:pt x="1571" y="614"/>
                    <a:pt x="1566" y="604"/>
                    <a:pt x="1564" y="603"/>
                  </a:cubicBezTo>
                  <a:cubicBezTo>
                    <a:pt x="1562" y="597"/>
                    <a:pt x="1564" y="597"/>
                    <a:pt x="1567" y="605"/>
                  </a:cubicBezTo>
                  <a:cubicBezTo>
                    <a:pt x="1567" y="600"/>
                    <a:pt x="1559" y="588"/>
                    <a:pt x="1561" y="588"/>
                  </a:cubicBezTo>
                  <a:cubicBezTo>
                    <a:pt x="1556" y="581"/>
                    <a:pt x="1552" y="571"/>
                    <a:pt x="1548" y="562"/>
                  </a:cubicBezTo>
                  <a:cubicBezTo>
                    <a:pt x="1549" y="563"/>
                    <a:pt x="1550" y="565"/>
                    <a:pt x="1553" y="570"/>
                  </a:cubicBezTo>
                  <a:cubicBezTo>
                    <a:pt x="1552" y="565"/>
                    <a:pt x="1543" y="552"/>
                    <a:pt x="1536" y="538"/>
                  </a:cubicBezTo>
                  <a:close/>
                  <a:moveTo>
                    <a:pt x="1570" y="596"/>
                  </a:moveTo>
                  <a:cubicBezTo>
                    <a:pt x="1572" y="602"/>
                    <a:pt x="1575" y="608"/>
                    <a:pt x="1578" y="614"/>
                  </a:cubicBezTo>
                  <a:cubicBezTo>
                    <a:pt x="1577" y="614"/>
                    <a:pt x="1574" y="609"/>
                    <a:pt x="1572" y="605"/>
                  </a:cubicBezTo>
                  <a:cubicBezTo>
                    <a:pt x="1570" y="600"/>
                    <a:pt x="1568" y="595"/>
                    <a:pt x="1570" y="596"/>
                  </a:cubicBezTo>
                  <a:close/>
                  <a:moveTo>
                    <a:pt x="1619" y="744"/>
                  </a:moveTo>
                  <a:cubicBezTo>
                    <a:pt x="1617" y="738"/>
                    <a:pt x="1615" y="735"/>
                    <a:pt x="1612" y="722"/>
                  </a:cubicBezTo>
                  <a:cubicBezTo>
                    <a:pt x="1613" y="722"/>
                    <a:pt x="1612" y="718"/>
                    <a:pt x="1613" y="718"/>
                  </a:cubicBezTo>
                  <a:cubicBezTo>
                    <a:pt x="1615" y="729"/>
                    <a:pt x="1616" y="734"/>
                    <a:pt x="1619" y="744"/>
                  </a:cubicBezTo>
                  <a:close/>
                  <a:moveTo>
                    <a:pt x="1355" y="317"/>
                  </a:moveTo>
                  <a:cubicBezTo>
                    <a:pt x="1359" y="321"/>
                    <a:pt x="1365" y="328"/>
                    <a:pt x="1363" y="322"/>
                  </a:cubicBezTo>
                  <a:cubicBezTo>
                    <a:pt x="1367" y="326"/>
                    <a:pt x="1368" y="328"/>
                    <a:pt x="1367" y="329"/>
                  </a:cubicBezTo>
                  <a:cubicBezTo>
                    <a:pt x="1372" y="333"/>
                    <a:pt x="1368" y="326"/>
                    <a:pt x="1377" y="336"/>
                  </a:cubicBezTo>
                  <a:cubicBezTo>
                    <a:pt x="1377" y="337"/>
                    <a:pt x="1373" y="333"/>
                    <a:pt x="1377" y="338"/>
                  </a:cubicBezTo>
                  <a:cubicBezTo>
                    <a:pt x="1384" y="344"/>
                    <a:pt x="1389" y="349"/>
                    <a:pt x="1391" y="351"/>
                  </a:cubicBezTo>
                  <a:cubicBezTo>
                    <a:pt x="1392" y="352"/>
                    <a:pt x="1390" y="351"/>
                    <a:pt x="1384" y="345"/>
                  </a:cubicBezTo>
                  <a:cubicBezTo>
                    <a:pt x="1382" y="343"/>
                    <a:pt x="1380" y="341"/>
                    <a:pt x="1377" y="338"/>
                  </a:cubicBezTo>
                  <a:cubicBezTo>
                    <a:pt x="1376" y="339"/>
                    <a:pt x="1376" y="339"/>
                    <a:pt x="1376" y="339"/>
                  </a:cubicBezTo>
                  <a:cubicBezTo>
                    <a:pt x="1378" y="343"/>
                    <a:pt x="1383" y="344"/>
                    <a:pt x="1388" y="350"/>
                  </a:cubicBezTo>
                  <a:cubicBezTo>
                    <a:pt x="1383" y="348"/>
                    <a:pt x="1373" y="338"/>
                    <a:pt x="1364" y="330"/>
                  </a:cubicBezTo>
                  <a:cubicBezTo>
                    <a:pt x="1363" y="331"/>
                    <a:pt x="1367" y="334"/>
                    <a:pt x="1372" y="338"/>
                  </a:cubicBezTo>
                  <a:cubicBezTo>
                    <a:pt x="1377" y="342"/>
                    <a:pt x="1382" y="347"/>
                    <a:pt x="1385" y="350"/>
                  </a:cubicBezTo>
                  <a:cubicBezTo>
                    <a:pt x="1388" y="355"/>
                    <a:pt x="1377" y="344"/>
                    <a:pt x="1375" y="345"/>
                  </a:cubicBezTo>
                  <a:cubicBezTo>
                    <a:pt x="1379" y="348"/>
                    <a:pt x="1385" y="355"/>
                    <a:pt x="1387" y="356"/>
                  </a:cubicBezTo>
                  <a:cubicBezTo>
                    <a:pt x="1385" y="357"/>
                    <a:pt x="1380" y="352"/>
                    <a:pt x="1372" y="344"/>
                  </a:cubicBezTo>
                  <a:cubicBezTo>
                    <a:pt x="1365" y="337"/>
                    <a:pt x="1356" y="329"/>
                    <a:pt x="1348" y="324"/>
                  </a:cubicBezTo>
                  <a:cubicBezTo>
                    <a:pt x="1349" y="323"/>
                    <a:pt x="1345" y="320"/>
                    <a:pt x="1346" y="320"/>
                  </a:cubicBezTo>
                  <a:cubicBezTo>
                    <a:pt x="1359" y="329"/>
                    <a:pt x="1345" y="313"/>
                    <a:pt x="1347" y="312"/>
                  </a:cubicBezTo>
                  <a:cubicBezTo>
                    <a:pt x="1346" y="312"/>
                    <a:pt x="1355" y="317"/>
                    <a:pt x="1355" y="317"/>
                  </a:cubicBezTo>
                  <a:close/>
                  <a:moveTo>
                    <a:pt x="809" y="144"/>
                  </a:moveTo>
                  <a:cubicBezTo>
                    <a:pt x="814" y="144"/>
                    <a:pt x="820" y="143"/>
                    <a:pt x="825" y="143"/>
                  </a:cubicBezTo>
                  <a:cubicBezTo>
                    <a:pt x="828" y="144"/>
                    <a:pt x="823" y="144"/>
                    <a:pt x="818" y="145"/>
                  </a:cubicBezTo>
                  <a:cubicBezTo>
                    <a:pt x="813" y="145"/>
                    <a:pt x="807" y="145"/>
                    <a:pt x="809" y="144"/>
                  </a:cubicBezTo>
                  <a:close/>
                  <a:moveTo>
                    <a:pt x="303" y="406"/>
                  </a:moveTo>
                  <a:cubicBezTo>
                    <a:pt x="302" y="408"/>
                    <a:pt x="298" y="414"/>
                    <a:pt x="295" y="418"/>
                  </a:cubicBezTo>
                  <a:cubicBezTo>
                    <a:pt x="296" y="418"/>
                    <a:pt x="301" y="410"/>
                    <a:pt x="303" y="409"/>
                  </a:cubicBezTo>
                  <a:cubicBezTo>
                    <a:pt x="297" y="419"/>
                    <a:pt x="291" y="421"/>
                    <a:pt x="283" y="432"/>
                  </a:cubicBezTo>
                  <a:cubicBezTo>
                    <a:pt x="287" y="426"/>
                    <a:pt x="291" y="422"/>
                    <a:pt x="303" y="406"/>
                  </a:cubicBezTo>
                  <a:close/>
                  <a:moveTo>
                    <a:pt x="231" y="511"/>
                  </a:moveTo>
                  <a:cubicBezTo>
                    <a:pt x="235" y="503"/>
                    <a:pt x="235" y="505"/>
                    <a:pt x="238" y="500"/>
                  </a:cubicBezTo>
                  <a:cubicBezTo>
                    <a:pt x="240" y="500"/>
                    <a:pt x="233" y="509"/>
                    <a:pt x="231" y="513"/>
                  </a:cubicBezTo>
                  <a:cubicBezTo>
                    <a:pt x="232" y="512"/>
                    <a:pt x="232" y="511"/>
                    <a:pt x="231" y="511"/>
                  </a:cubicBezTo>
                  <a:close/>
                  <a:moveTo>
                    <a:pt x="253" y="477"/>
                  </a:moveTo>
                  <a:cubicBezTo>
                    <a:pt x="250" y="484"/>
                    <a:pt x="246" y="488"/>
                    <a:pt x="244" y="493"/>
                  </a:cubicBezTo>
                  <a:cubicBezTo>
                    <a:pt x="242" y="495"/>
                    <a:pt x="242" y="494"/>
                    <a:pt x="240" y="498"/>
                  </a:cubicBezTo>
                  <a:cubicBezTo>
                    <a:pt x="240" y="496"/>
                    <a:pt x="243" y="491"/>
                    <a:pt x="246" y="486"/>
                  </a:cubicBezTo>
                  <a:cubicBezTo>
                    <a:pt x="249" y="481"/>
                    <a:pt x="252" y="477"/>
                    <a:pt x="253" y="477"/>
                  </a:cubicBezTo>
                  <a:close/>
                  <a:moveTo>
                    <a:pt x="776" y="149"/>
                  </a:moveTo>
                  <a:cubicBezTo>
                    <a:pt x="776" y="148"/>
                    <a:pt x="787" y="148"/>
                    <a:pt x="789" y="148"/>
                  </a:cubicBezTo>
                  <a:cubicBezTo>
                    <a:pt x="790" y="149"/>
                    <a:pt x="783" y="150"/>
                    <a:pt x="777" y="151"/>
                  </a:cubicBezTo>
                  <a:cubicBezTo>
                    <a:pt x="773" y="150"/>
                    <a:pt x="785" y="148"/>
                    <a:pt x="776" y="149"/>
                  </a:cubicBezTo>
                  <a:close/>
                  <a:moveTo>
                    <a:pt x="885" y="143"/>
                  </a:moveTo>
                  <a:cubicBezTo>
                    <a:pt x="889" y="143"/>
                    <a:pt x="894" y="143"/>
                    <a:pt x="898" y="143"/>
                  </a:cubicBezTo>
                  <a:cubicBezTo>
                    <a:pt x="897" y="144"/>
                    <a:pt x="894" y="145"/>
                    <a:pt x="896" y="146"/>
                  </a:cubicBezTo>
                  <a:cubicBezTo>
                    <a:pt x="877" y="145"/>
                    <a:pt x="898" y="145"/>
                    <a:pt x="885" y="143"/>
                  </a:cubicBezTo>
                  <a:close/>
                  <a:moveTo>
                    <a:pt x="1452" y="413"/>
                  </a:moveTo>
                  <a:cubicBezTo>
                    <a:pt x="1451" y="415"/>
                    <a:pt x="1460" y="425"/>
                    <a:pt x="1459" y="426"/>
                  </a:cubicBezTo>
                  <a:cubicBezTo>
                    <a:pt x="1449" y="415"/>
                    <a:pt x="1456" y="423"/>
                    <a:pt x="1452" y="421"/>
                  </a:cubicBezTo>
                  <a:cubicBezTo>
                    <a:pt x="1457" y="429"/>
                    <a:pt x="1456" y="431"/>
                    <a:pt x="1460" y="438"/>
                  </a:cubicBezTo>
                  <a:cubicBezTo>
                    <a:pt x="1454" y="432"/>
                    <a:pt x="1443" y="416"/>
                    <a:pt x="1438" y="409"/>
                  </a:cubicBezTo>
                  <a:cubicBezTo>
                    <a:pt x="1440" y="409"/>
                    <a:pt x="1444" y="413"/>
                    <a:pt x="1446" y="413"/>
                  </a:cubicBezTo>
                  <a:cubicBezTo>
                    <a:pt x="1442" y="407"/>
                    <a:pt x="1440" y="406"/>
                    <a:pt x="1433" y="398"/>
                  </a:cubicBezTo>
                  <a:cubicBezTo>
                    <a:pt x="1428" y="391"/>
                    <a:pt x="1437" y="401"/>
                    <a:pt x="1436" y="398"/>
                  </a:cubicBezTo>
                  <a:cubicBezTo>
                    <a:pt x="1433" y="393"/>
                    <a:pt x="1433" y="397"/>
                    <a:pt x="1425" y="387"/>
                  </a:cubicBezTo>
                  <a:cubicBezTo>
                    <a:pt x="1421" y="381"/>
                    <a:pt x="1424" y="383"/>
                    <a:pt x="1430" y="389"/>
                  </a:cubicBezTo>
                  <a:cubicBezTo>
                    <a:pt x="1437" y="396"/>
                    <a:pt x="1445" y="406"/>
                    <a:pt x="1452" y="413"/>
                  </a:cubicBezTo>
                  <a:close/>
                  <a:moveTo>
                    <a:pt x="1533" y="532"/>
                  </a:moveTo>
                  <a:cubicBezTo>
                    <a:pt x="1529" y="526"/>
                    <a:pt x="1527" y="521"/>
                    <a:pt x="1525" y="518"/>
                  </a:cubicBezTo>
                  <a:cubicBezTo>
                    <a:pt x="1526" y="517"/>
                    <a:pt x="1535" y="532"/>
                    <a:pt x="1533" y="532"/>
                  </a:cubicBezTo>
                  <a:close/>
                  <a:moveTo>
                    <a:pt x="1024" y="160"/>
                  </a:moveTo>
                  <a:cubicBezTo>
                    <a:pt x="1020" y="160"/>
                    <a:pt x="1014" y="160"/>
                    <a:pt x="1016" y="162"/>
                  </a:cubicBezTo>
                  <a:cubicBezTo>
                    <a:pt x="1011" y="161"/>
                    <a:pt x="1007" y="160"/>
                    <a:pt x="1003" y="159"/>
                  </a:cubicBezTo>
                  <a:cubicBezTo>
                    <a:pt x="1005" y="158"/>
                    <a:pt x="1013" y="159"/>
                    <a:pt x="1014" y="157"/>
                  </a:cubicBezTo>
                  <a:cubicBezTo>
                    <a:pt x="1017" y="159"/>
                    <a:pt x="1026" y="160"/>
                    <a:pt x="1033" y="162"/>
                  </a:cubicBezTo>
                  <a:cubicBezTo>
                    <a:pt x="1041" y="164"/>
                    <a:pt x="1048" y="165"/>
                    <a:pt x="1049" y="167"/>
                  </a:cubicBezTo>
                  <a:cubicBezTo>
                    <a:pt x="1035" y="162"/>
                    <a:pt x="1033" y="164"/>
                    <a:pt x="1022" y="162"/>
                  </a:cubicBezTo>
                  <a:cubicBezTo>
                    <a:pt x="1019" y="160"/>
                    <a:pt x="1026" y="162"/>
                    <a:pt x="1024" y="160"/>
                  </a:cubicBezTo>
                  <a:close/>
                  <a:moveTo>
                    <a:pt x="1103" y="181"/>
                  </a:moveTo>
                  <a:cubicBezTo>
                    <a:pt x="1108" y="182"/>
                    <a:pt x="1104" y="183"/>
                    <a:pt x="1110" y="185"/>
                  </a:cubicBezTo>
                  <a:cubicBezTo>
                    <a:pt x="1101" y="183"/>
                    <a:pt x="1101" y="183"/>
                    <a:pt x="1101" y="183"/>
                  </a:cubicBezTo>
                  <a:cubicBezTo>
                    <a:pt x="1090" y="179"/>
                    <a:pt x="1095" y="181"/>
                    <a:pt x="1083" y="178"/>
                  </a:cubicBezTo>
                  <a:cubicBezTo>
                    <a:pt x="1082" y="177"/>
                    <a:pt x="1084" y="178"/>
                    <a:pt x="1086" y="178"/>
                  </a:cubicBezTo>
                  <a:cubicBezTo>
                    <a:pt x="1083" y="177"/>
                    <a:pt x="1080" y="176"/>
                    <a:pt x="1076" y="174"/>
                  </a:cubicBezTo>
                  <a:cubicBezTo>
                    <a:pt x="1082" y="174"/>
                    <a:pt x="1097" y="182"/>
                    <a:pt x="1088" y="176"/>
                  </a:cubicBezTo>
                  <a:cubicBezTo>
                    <a:pt x="1097" y="179"/>
                    <a:pt x="1096" y="178"/>
                    <a:pt x="1103" y="181"/>
                  </a:cubicBezTo>
                  <a:close/>
                  <a:moveTo>
                    <a:pt x="814" y="146"/>
                  </a:moveTo>
                  <a:cubicBezTo>
                    <a:pt x="821" y="146"/>
                    <a:pt x="823" y="145"/>
                    <a:pt x="833" y="145"/>
                  </a:cubicBezTo>
                  <a:cubicBezTo>
                    <a:pt x="834" y="148"/>
                    <a:pt x="823" y="149"/>
                    <a:pt x="813" y="150"/>
                  </a:cubicBezTo>
                  <a:cubicBezTo>
                    <a:pt x="806" y="150"/>
                    <a:pt x="806" y="150"/>
                    <a:pt x="809" y="149"/>
                  </a:cubicBezTo>
                  <a:cubicBezTo>
                    <a:pt x="796" y="151"/>
                    <a:pt x="784" y="153"/>
                    <a:pt x="769" y="154"/>
                  </a:cubicBezTo>
                  <a:cubicBezTo>
                    <a:pt x="774" y="152"/>
                    <a:pt x="785" y="151"/>
                    <a:pt x="795" y="150"/>
                  </a:cubicBezTo>
                  <a:cubicBezTo>
                    <a:pt x="805" y="149"/>
                    <a:pt x="814" y="148"/>
                    <a:pt x="814" y="146"/>
                  </a:cubicBezTo>
                  <a:close/>
                  <a:moveTo>
                    <a:pt x="1580" y="630"/>
                  </a:moveTo>
                  <a:cubicBezTo>
                    <a:pt x="1581" y="634"/>
                    <a:pt x="1579" y="631"/>
                    <a:pt x="1578" y="627"/>
                  </a:cubicBezTo>
                  <a:cubicBezTo>
                    <a:pt x="1581" y="636"/>
                    <a:pt x="1579" y="633"/>
                    <a:pt x="1577" y="628"/>
                  </a:cubicBezTo>
                  <a:cubicBezTo>
                    <a:pt x="1574" y="622"/>
                    <a:pt x="1571" y="615"/>
                    <a:pt x="1573" y="615"/>
                  </a:cubicBezTo>
                  <a:cubicBezTo>
                    <a:pt x="1574" y="616"/>
                    <a:pt x="1579" y="630"/>
                    <a:pt x="1580" y="630"/>
                  </a:cubicBezTo>
                  <a:close/>
                  <a:moveTo>
                    <a:pt x="730" y="158"/>
                  </a:moveTo>
                  <a:cubicBezTo>
                    <a:pt x="742" y="155"/>
                    <a:pt x="745" y="156"/>
                    <a:pt x="744" y="158"/>
                  </a:cubicBezTo>
                  <a:cubicBezTo>
                    <a:pt x="741" y="158"/>
                    <a:pt x="716" y="162"/>
                    <a:pt x="732" y="159"/>
                  </a:cubicBezTo>
                  <a:cubicBezTo>
                    <a:pt x="736" y="158"/>
                    <a:pt x="730" y="159"/>
                    <a:pt x="730" y="158"/>
                  </a:cubicBezTo>
                  <a:close/>
                  <a:moveTo>
                    <a:pt x="1520" y="510"/>
                  </a:moveTo>
                  <a:cubicBezTo>
                    <a:pt x="1525" y="518"/>
                    <a:pt x="1524" y="518"/>
                    <a:pt x="1528" y="525"/>
                  </a:cubicBezTo>
                  <a:cubicBezTo>
                    <a:pt x="1525" y="523"/>
                    <a:pt x="1524" y="519"/>
                    <a:pt x="1519" y="512"/>
                  </a:cubicBezTo>
                  <a:lnTo>
                    <a:pt x="1520" y="510"/>
                  </a:lnTo>
                  <a:close/>
                  <a:moveTo>
                    <a:pt x="1582" y="636"/>
                  </a:moveTo>
                  <a:cubicBezTo>
                    <a:pt x="1585" y="644"/>
                    <a:pt x="1587" y="650"/>
                    <a:pt x="1585" y="650"/>
                  </a:cubicBezTo>
                  <a:cubicBezTo>
                    <a:pt x="1583" y="644"/>
                    <a:pt x="1583" y="644"/>
                    <a:pt x="1580" y="638"/>
                  </a:cubicBezTo>
                  <a:lnTo>
                    <a:pt x="1582" y="636"/>
                  </a:lnTo>
                  <a:close/>
                  <a:moveTo>
                    <a:pt x="1601" y="692"/>
                  </a:moveTo>
                  <a:cubicBezTo>
                    <a:pt x="1600" y="694"/>
                    <a:pt x="1600" y="694"/>
                    <a:pt x="1600" y="694"/>
                  </a:cubicBezTo>
                  <a:cubicBezTo>
                    <a:pt x="1597" y="687"/>
                    <a:pt x="1596" y="682"/>
                    <a:pt x="1595" y="678"/>
                  </a:cubicBezTo>
                  <a:cubicBezTo>
                    <a:pt x="1597" y="679"/>
                    <a:pt x="1599" y="685"/>
                    <a:pt x="1601" y="692"/>
                  </a:cubicBezTo>
                  <a:close/>
                  <a:moveTo>
                    <a:pt x="1609" y="721"/>
                  </a:moveTo>
                  <a:cubicBezTo>
                    <a:pt x="1612" y="731"/>
                    <a:pt x="1612" y="733"/>
                    <a:pt x="1615" y="744"/>
                  </a:cubicBezTo>
                  <a:cubicBezTo>
                    <a:pt x="1613" y="745"/>
                    <a:pt x="1611" y="736"/>
                    <a:pt x="1608" y="726"/>
                  </a:cubicBezTo>
                  <a:cubicBezTo>
                    <a:pt x="1610" y="727"/>
                    <a:pt x="1608" y="722"/>
                    <a:pt x="1609" y="721"/>
                  </a:cubicBezTo>
                  <a:close/>
                  <a:moveTo>
                    <a:pt x="1531" y="530"/>
                  </a:moveTo>
                  <a:cubicBezTo>
                    <a:pt x="1533" y="536"/>
                    <a:pt x="1537" y="539"/>
                    <a:pt x="1542" y="550"/>
                  </a:cubicBezTo>
                  <a:cubicBezTo>
                    <a:pt x="1537" y="545"/>
                    <a:pt x="1530" y="535"/>
                    <a:pt x="1526" y="528"/>
                  </a:cubicBezTo>
                  <a:cubicBezTo>
                    <a:pt x="1524" y="524"/>
                    <a:pt x="1527" y="528"/>
                    <a:pt x="1529" y="532"/>
                  </a:cubicBezTo>
                  <a:cubicBezTo>
                    <a:pt x="1532" y="535"/>
                    <a:pt x="1534" y="538"/>
                    <a:pt x="1531" y="530"/>
                  </a:cubicBezTo>
                  <a:close/>
                  <a:moveTo>
                    <a:pt x="1603" y="699"/>
                  </a:moveTo>
                  <a:cubicBezTo>
                    <a:pt x="1603" y="703"/>
                    <a:pt x="1606" y="713"/>
                    <a:pt x="1605" y="713"/>
                  </a:cubicBezTo>
                  <a:cubicBezTo>
                    <a:pt x="1602" y="703"/>
                    <a:pt x="1601" y="699"/>
                    <a:pt x="1603" y="699"/>
                  </a:cubicBezTo>
                  <a:close/>
                  <a:moveTo>
                    <a:pt x="862" y="145"/>
                  </a:moveTo>
                  <a:cubicBezTo>
                    <a:pt x="871" y="145"/>
                    <a:pt x="875" y="147"/>
                    <a:pt x="878" y="146"/>
                  </a:cubicBezTo>
                  <a:cubicBezTo>
                    <a:pt x="884" y="147"/>
                    <a:pt x="882" y="147"/>
                    <a:pt x="878" y="147"/>
                  </a:cubicBezTo>
                  <a:cubicBezTo>
                    <a:pt x="874" y="147"/>
                    <a:pt x="868" y="147"/>
                    <a:pt x="869" y="147"/>
                  </a:cubicBezTo>
                  <a:cubicBezTo>
                    <a:pt x="863" y="147"/>
                    <a:pt x="861" y="147"/>
                    <a:pt x="862" y="145"/>
                  </a:cubicBezTo>
                  <a:close/>
                  <a:moveTo>
                    <a:pt x="627" y="187"/>
                  </a:moveTo>
                  <a:cubicBezTo>
                    <a:pt x="634" y="185"/>
                    <a:pt x="642" y="182"/>
                    <a:pt x="643" y="183"/>
                  </a:cubicBezTo>
                  <a:cubicBezTo>
                    <a:pt x="640" y="184"/>
                    <a:pt x="640" y="184"/>
                    <a:pt x="639" y="184"/>
                  </a:cubicBezTo>
                  <a:cubicBezTo>
                    <a:pt x="637" y="185"/>
                    <a:pt x="634" y="187"/>
                    <a:pt x="632" y="188"/>
                  </a:cubicBezTo>
                  <a:cubicBezTo>
                    <a:pt x="622" y="191"/>
                    <a:pt x="627" y="188"/>
                    <a:pt x="627" y="187"/>
                  </a:cubicBezTo>
                  <a:close/>
                  <a:moveTo>
                    <a:pt x="1628" y="1015"/>
                  </a:moveTo>
                  <a:cubicBezTo>
                    <a:pt x="1626" y="1026"/>
                    <a:pt x="1624" y="1032"/>
                    <a:pt x="1624" y="1023"/>
                  </a:cubicBezTo>
                  <a:cubicBezTo>
                    <a:pt x="1625" y="1015"/>
                    <a:pt x="1626" y="1015"/>
                    <a:pt x="1627" y="1006"/>
                  </a:cubicBezTo>
                  <a:cubicBezTo>
                    <a:pt x="1627" y="1008"/>
                    <a:pt x="1627" y="1013"/>
                    <a:pt x="1628" y="1015"/>
                  </a:cubicBezTo>
                  <a:close/>
                  <a:moveTo>
                    <a:pt x="478" y="260"/>
                  </a:moveTo>
                  <a:cubicBezTo>
                    <a:pt x="485" y="255"/>
                    <a:pt x="486" y="255"/>
                    <a:pt x="494" y="250"/>
                  </a:cubicBezTo>
                  <a:cubicBezTo>
                    <a:pt x="497" y="251"/>
                    <a:pt x="488" y="256"/>
                    <a:pt x="480" y="261"/>
                  </a:cubicBezTo>
                  <a:lnTo>
                    <a:pt x="478" y="260"/>
                  </a:lnTo>
                  <a:close/>
                  <a:moveTo>
                    <a:pt x="1158" y="205"/>
                  </a:moveTo>
                  <a:cubicBezTo>
                    <a:pt x="1158" y="206"/>
                    <a:pt x="1154" y="204"/>
                    <a:pt x="1149" y="202"/>
                  </a:cubicBezTo>
                  <a:cubicBezTo>
                    <a:pt x="1144" y="200"/>
                    <a:pt x="1138" y="198"/>
                    <a:pt x="1137" y="197"/>
                  </a:cubicBezTo>
                  <a:cubicBezTo>
                    <a:pt x="1137" y="196"/>
                    <a:pt x="1140" y="197"/>
                    <a:pt x="1145" y="199"/>
                  </a:cubicBezTo>
                  <a:cubicBezTo>
                    <a:pt x="1150" y="201"/>
                    <a:pt x="1155" y="204"/>
                    <a:pt x="1158" y="205"/>
                  </a:cubicBezTo>
                  <a:close/>
                  <a:moveTo>
                    <a:pt x="1300" y="282"/>
                  </a:moveTo>
                  <a:cubicBezTo>
                    <a:pt x="1309" y="288"/>
                    <a:pt x="1315" y="296"/>
                    <a:pt x="1321" y="299"/>
                  </a:cubicBezTo>
                  <a:cubicBezTo>
                    <a:pt x="1327" y="304"/>
                    <a:pt x="1315" y="296"/>
                    <a:pt x="1315" y="298"/>
                  </a:cubicBezTo>
                  <a:cubicBezTo>
                    <a:pt x="1302" y="288"/>
                    <a:pt x="1300" y="287"/>
                    <a:pt x="1292" y="281"/>
                  </a:cubicBezTo>
                  <a:cubicBezTo>
                    <a:pt x="1297" y="284"/>
                    <a:pt x="1297" y="281"/>
                    <a:pt x="1300" y="282"/>
                  </a:cubicBezTo>
                  <a:close/>
                  <a:moveTo>
                    <a:pt x="1527" y="531"/>
                  </a:moveTo>
                  <a:cubicBezTo>
                    <a:pt x="1528" y="536"/>
                    <a:pt x="1532" y="543"/>
                    <a:pt x="1535" y="549"/>
                  </a:cubicBezTo>
                  <a:cubicBezTo>
                    <a:pt x="1538" y="556"/>
                    <a:pt x="1541" y="561"/>
                    <a:pt x="1540" y="564"/>
                  </a:cubicBezTo>
                  <a:cubicBezTo>
                    <a:pt x="1537" y="556"/>
                    <a:pt x="1535" y="551"/>
                    <a:pt x="1532" y="547"/>
                  </a:cubicBezTo>
                  <a:cubicBezTo>
                    <a:pt x="1530" y="543"/>
                    <a:pt x="1527" y="539"/>
                    <a:pt x="1524" y="531"/>
                  </a:cubicBezTo>
                  <a:cubicBezTo>
                    <a:pt x="1523" y="528"/>
                    <a:pt x="1526" y="532"/>
                    <a:pt x="1527" y="531"/>
                  </a:cubicBezTo>
                  <a:close/>
                  <a:moveTo>
                    <a:pt x="1026" y="166"/>
                  </a:moveTo>
                  <a:cubicBezTo>
                    <a:pt x="1030" y="166"/>
                    <a:pt x="1038" y="170"/>
                    <a:pt x="1035" y="170"/>
                  </a:cubicBezTo>
                  <a:cubicBezTo>
                    <a:pt x="1033" y="169"/>
                    <a:pt x="1030" y="169"/>
                    <a:pt x="1026" y="168"/>
                  </a:cubicBezTo>
                  <a:cubicBezTo>
                    <a:pt x="1028" y="168"/>
                    <a:pt x="1030" y="167"/>
                    <a:pt x="1026" y="166"/>
                  </a:cubicBezTo>
                  <a:close/>
                  <a:moveTo>
                    <a:pt x="808" y="152"/>
                  </a:moveTo>
                  <a:cubicBezTo>
                    <a:pt x="815" y="152"/>
                    <a:pt x="820" y="152"/>
                    <a:pt x="824" y="152"/>
                  </a:cubicBezTo>
                  <a:cubicBezTo>
                    <a:pt x="822" y="153"/>
                    <a:pt x="807" y="154"/>
                    <a:pt x="808" y="152"/>
                  </a:cubicBezTo>
                  <a:close/>
                  <a:moveTo>
                    <a:pt x="1135" y="198"/>
                  </a:moveTo>
                  <a:cubicBezTo>
                    <a:pt x="1143" y="201"/>
                    <a:pt x="1154" y="205"/>
                    <a:pt x="1158" y="208"/>
                  </a:cubicBezTo>
                  <a:cubicBezTo>
                    <a:pt x="1157" y="208"/>
                    <a:pt x="1151" y="206"/>
                    <a:pt x="1145" y="203"/>
                  </a:cubicBezTo>
                  <a:cubicBezTo>
                    <a:pt x="1139" y="201"/>
                    <a:pt x="1133" y="199"/>
                    <a:pt x="1135" y="198"/>
                  </a:cubicBezTo>
                  <a:close/>
                  <a:moveTo>
                    <a:pt x="1522" y="530"/>
                  </a:moveTo>
                  <a:cubicBezTo>
                    <a:pt x="1516" y="518"/>
                    <a:pt x="1513" y="513"/>
                    <a:pt x="1510" y="510"/>
                  </a:cubicBezTo>
                  <a:cubicBezTo>
                    <a:pt x="1508" y="506"/>
                    <a:pt x="1506" y="504"/>
                    <a:pt x="1502" y="496"/>
                  </a:cubicBezTo>
                  <a:cubicBezTo>
                    <a:pt x="1504" y="498"/>
                    <a:pt x="1510" y="506"/>
                    <a:pt x="1515" y="514"/>
                  </a:cubicBezTo>
                  <a:cubicBezTo>
                    <a:pt x="1519" y="522"/>
                    <a:pt x="1523" y="529"/>
                    <a:pt x="1522" y="530"/>
                  </a:cubicBezTo>
                  <a:close/>
                  <a:moveTo>
                    <a:pt x="1543" y="565"/>
                  </a:moveTo>
                  <a:cubicBezTo>
                    <a:pt x="1545" y="568"/>
                    <a:pt x="1548" y="574"/>
                    <a:pt x="1550" y="579"/>
                  </a:cubicBezTo>
                  <a:cubicBezTo>
                    <a:pt x="1552" y="584"/>
                    <a:pt x="1554" y="589"/>
                    <a:pt x="1553" y="590"/>
                  </a:cubicBezTo>
                  <a:cubicBezTo>
                    <a:pt x="1549" y="582"/>
                    <a:pt x="1546" y="574"/>
                    <a:pt x="1542" y="566"/>
                  </a:cubicBezTo>
                  <a:cubicBezTo>
                    <a:pt x="1543" y="568"/>
                    <a:pt x="1545" y="570"/>
                    <a:pt x="1543" y="565"/>
                  </a:cubicBezTo>
                  <a:close/>
                  <a:moveTo>
                    <a:pt x="1567" y="619"/>
                  </a:moveTo>
                  <a:cubicBezTo>
                    <a:pt x="1569" y="623"/>
                    <a:pt x="1570" y="627"/>
                    <a:pt x="1572" y="631"/>
                  </a:cubicBezTo>
                  <a:cubicBezTo>
                    <a:pt x="1571" y="633"/>
                    <a:pt x="1568" y="625"/>
                    <a:pt x="1566" y="620"/>
                  </a:cubicBezTo>
                  <a:lnTo>
                    <a:pt x="1567" y="619"/>
                  </a:lnTo>
                  <a:close/>
                  <a:moveTo>
                    <a:pt x="1595" y="699"/>
                  </a:moveTo>
                  <a:cubicBezTo>
                    <a:pt x="1592" y="699"/>
                    <a:pt x="1590" y="683"/>
                    <a:pt x="1587" y="674"/>
                  </a:cubicBezTo>
                  <a:cubicBezTo>
                    <a:pt x="1587" y="671"/>
                    <a:pt x="1592" y="688"/>
                    <a:pt x="1595" y="699"/>
                  </a:cubicBezTo>
                  <a:close/>
                  <a:moveTo>
                    <a:pt x="1608" y="1099"/>
                  </a:moveTo>
                  <a:cubicBezTo>
                    <a:pt x="1605" y="1109"/>
                    <a:pt x="1601" y="1118"/>
                    <a:pt x="1601" y="1113"/>
                  </a:cubicBezTo>
                  <a:cubicBezTo>
                    <a:pt x="1603" y="1105"/>
                    <a:pt x="1605" y="1100"/>
                    <a:pt x="1606" y="1095"/>
                  </a:cubicBezTo>
                  <a:cubicBezTo>
                    <a:pt x="1607" y="1090"/>
                    <a:pt x="1608" y="1085"/>
                    <a:pt x="1610" y="1077"/>
                  </a:cubicBezTo>
                  <a:cubicBezTo>
                    <a:pt x="1611" y="1077"/>
                    <a:pt x="1609" y="1084"/>
                    <a:pt x="1608" y="1090"/>
                  </a:cubicBezTo>
                  <a:cubicBezTo>
                    <a:pt x="1607" y="1096"/>
                    <a:pt x="1605" y="1102"/>
                    <a:pt x="1608" y="1099"/>
                  </a:cubicBezTo>
                  <a:close/>
                  <a:moveTo>
                    <a:pt x="1457" y="438"/>
                  </a:moveTo>
                  <a:cubicBezTo>
                    <a:pt x="1460" y="442"/>
                    <a:pt x="1465" y="448"/>
                    <a:pt x="1465" y="449"/>
                  </a:cubicBezTo>
                  <a:cubicBezTo>
                    <a:pt x="1466" y="453"/>
                    <a:pt x="1459" y="442"/>
                    <a:pt x="1455" y="437"/>
                  </a:cubicBezTo>
                  <a:cubicBezTo>
                    <a:pt x="1456" y="438"/>
                    <a:pt x="1457" y="439"/>
                    <a:pt x="1457" y="438"/>
                  </a:cubicBezTo>
                  <a:close/>
                  <a:moveTo>
                    <a:pt x="1585" y="685"/>
                  </a:moveTo>
                  <a:cubicBezTo>
                    <a:pt x="1588" y="690"/>
                    <a:pt x="1591" y="695"/>
                    <a:pt x="1594" y="708"/>
                  </a:cubicBezTo>
                  <a:cubicBezTo>
                    <a:pt x="1590" y="699"/>
                    <a:pt x="1597" y="724"/>
                    <a:pt x="1592" y="710"/>
                  </a:cubicBezTo>
                  <a:cubicBezTo>
                    <a:pt x="1594" y="721"/>
                    <a:pt x="1596" y="726"/>
                    <a:pt x="1600" y="742"/>
                  </a:cubicBezTo>
                  <a:cubicBezTo>
                    <a:pt x="1596" y="732"/>
                    <a:pt x="1597" y="739"/>
                    <a:pt x="1601" y="752"/>
                  </a:cubicBezTo>
                  <a:cubicBezTo>
                    <a:pt x="1597" y="741"/>
                    <a:pt x="1595" y="733"/>
                    <a:pt x="1593" y="725"/>
                  </a:cubicBezTo>
                  <a:cubicBezTo>
                    <a:pt x="1591" y="716"/>
                    <a:pt x="1589" y="707"/>
                    <a:pt x="1584" y="694"/>
                  </a:cubicBezTo>
                  <a:cubicBezTo>
                    <a:pt x="1584" y="693"/>
                    <a:pt x="1586" y="697"/>
                    <a:pt x="1586" y="696"/>
                  </a:cubicBezTo>
                  <a:cubicBezTo>
                    <a:pt x="1583" y="690"/>
                    <a:pt x="1579" y="678"/>
                    <a:pt x="1576" y="673"/>
                  </a:cubicBezTo>
                  <a:cubicBezTo>
                    <a:pt x="1573" y="663"/>
                    <a:pt x="1570" y="650"/>
                    <a:pt x="1569" y="647"/>
                  </a:cubicBezTo>
                  <a:cubicBezTo>
                    <a:pt x="1566" y="637"/>
                    <a:pt x="1572" y="653"/>
                    <a:pt x="1572" y="648"/>
                  </a:cubicBezTo>
                  <a:cubicBezTo>
                    <a:pt x="1573" y="653"/>
                    <a:pt x="1573" y="655"/>
                    <a:pt x="1574" y="659"/>
                  </a:cubicBezTo>
                  <a:cubicBezTo>
                    <a:pt x="1575" y="662"/>
                    <a:pt x="1577" y="662"/>
                    <a:pt x="1576" y="665"/>
                  </a:cubicBezTo>
                  <a:cubicBezTo>
                    <a:pt x="1578" y="668"/>
                    <a:pt x="1577" y="661"/>
                    <a:pt x="1580" y="665"/>
                  </a:cubicBezTo>
                  <a:cubicBezTo>
                    <a:pt x="1582" y="675"/>
                    <a:pt x="1584" y="682"/>
                    <a:pt x="1586" y="679"/>
                  </a:cubicBezTo>
                  <a:cubicBezTo>
                    <a:pt x="1589" y="689"/>
                    <a:pt x="1586" y="684"/>
                    <a:pt x="1585" y="685"/>
                  </a:cubicBezTo>
                  <a:close/>
                  <a:moveTo>
                    <a:pt x="1545" y="582"/>
                  </a:moveTo>
                  <a:cubicBezTo>
                    <a:pt x="1544" y="585"/>
                    <a:pt x="1545" y="585"/>
                    <a:pt x="1553" y="604"/>
                  </a:cubicBezTo>
                  <a:cubicBezTo>
                    <a:pt x="1550" y="594"/>
                    <a:pt x="1553" y="601"/>
                    <a:pt x="1556" y="606"/>
                  </a:cubicBezTo>
                  <a:cubicBezTo>
                    <a:pt x="1557" y="609"/>
                    <a:pt x="1558" y="612"/>
                    <a:pt x="1557" y="613"/>
                  </a:cubicBezTo>
                  <a:cubicBezTo>
                    <a:pt x="1559" y="615"/>
                    <a:pt x="1560" y="619"/>
                    <a:pt x="1563" y="624"/>
                  </a:cubicBezTo>
                  <a:cubicBezTo>
                    <a:pt x="1563" y="623"/>
                    <a:pt x="1560" y="616"/>
                    <a:pt x="1561" y="617"/>
                  </a:cubicBezTo>
                  <a:cubicBezTo>
                    <a:pt x="1565" y="626"/>
                    <a:pt x="1566" y="629"/>
                    <a:pt x="1569" y="638"/>
                  </a:cubicBezTo>
                  <a:cubicBezTo>
                    <a:pt x="1568" y="637"/>
                    <a:pt x="1567" y="636"/>
                    <a:pt x="1567" y="637"/>
                  </a:cubicBezTo>
                  <a:cubicBezTo>
                    <a:pt x="1565" y="632"/>
                    <a:pt x="1565" y="631"/>
                    <a:pt x="1565" y="630"/>
                  </a:cubicBezTo>
                  <a:cubicBezTo>
                    <a:pt x="1564" y="627"/>
                    <a:pt x="1563" y="626"/>
                    <a:pt x="1562" y="625"/>
                  </a:cubicBezTo>
                  <a:cubicBezTo>
                    <a:pt x="1562" y="627"/>
                    <a:pt x="1565" y="633"/>
                    <a:pt x="1566" y="637"/>
                  </a:cubicBezTo>
                  <a:cubicBezTo>
                    <a:pt x="1566" y="639"/>
                    <a:pt x="1563" y="634"/>
                    <a:pt x="1562" y="634"/>
                  </a:cubicBezTo>
                  <a:cubicBezTo>
                    <a:pt x="1559" y="622"/>
                    <a:pt x="1552" y="603"/>
                    <a:pt x="1543" y="584"/>
                  </a:cubicBezTo>
                  <a:cubicBezTo>
                    <a:pt x="1534" y="566"/>
                    <a:pt x="1524" y="548"/>
                    <a:pt x="1519" y="540"/>
                  </a:cubicBezTo>
                  <a:cubicBezTo>
                    <a:pt x="1519" y="538"/>
                    <a:pt x="1515" y="532"/>
                    <a:pt x="1511" y="526"/>
                  </a:cubicBezTo>
                  <a:cubicBezTo>
                    <a:pt x="1508" y="520"/>
                    <a:pt x="1504" y="514"/>
                    <a:pt x="1503" y="511"/>
                  </a:cubicBezTo>
                  <a:cubicBezTo>
                    <a:pt x="1502" y="511"/>
                    <a:pt x="1496" y="499"/>
                    <a:pt x="1495" y="502"/>
                  </a:cubicBezTo>
                  <a:cubicBezTo>
                    <a:pt x="1490" y="492"/>
                    <a:pt x="1488" y="489"/>
                    <a:pt x="1483" y="482"/>
                  </a:cubicBezTo>
                  <a:cubicBezTo>
                    <a:pt x="1490" y="488"/>
                    <a:pt x="1503" y="507"/>
                    <a:pt x="1514" y="529"/>
                  </a:cubicBezTo>
                  <a:cubicBezTo>
                    <a:pt x="1526" y="550"/>
                    <a:pt x="1538" y="572"/>
                    <a:pt x="1545" y="582"/>
                  </a:cubicBezTo>
                  <a:close/>
                  <a:moveTo>
                    <a:pt x="1396" y="375"/>
                  </a:moveTo>
                  <a:cubicBezTo>
                    <a:pt x="1398" y="379"/>
                    <a:pt x="1389" y="369"/>
                    <a:pt x="1382" y="364"/>
                  </a:cubicBezTo>
                  <a:cubicBezTo>
                    <a:pt x="1383" y="363"/>
                    <a:pt x="1382" y="362"/>
                    <a:pt x="1378" y="358"/>
                  </a:cubicBezTo>
                  <a:cubicBezTo>
                    <a:pt x="1383" y="359"/>
                    <a:pt x="1388" y="368"/>
                    <a:pt x="1396" y="375"/>
                  </a:cubicBezTo>
                  <a:close/>
                  <a:moveTo>
                    <a:pt x="1468" y="457"/>
                  </a:moveTo>
                  <a:cubicBezTo>
                    <a:pt x="1473" y="465"/>
                    <a:pt x="1473" y="465"/>
                    <a:pt x="1473" y="465"/>
                  </a:cubicBezTo>
                  <a:cubicBezTo>
                    <a:pt x="1472" y="467"/>
                    <a:pt x="1472" y="467"/>
                    <a:pt x="1472" y="467"/>
                  </a:cubicBezTo>
                  <a:cubicBezTo>
                    <a:pt x="1467" y="460"/>
                    <a:pt x="1467" y="458"/>
                    <a:pt x="1468" y="457"/>
                  </a:cubicBezTo>
                  <a:close/>
                  <a:moveTo>
                    <a:pt x="1607" y="792"/>
                  </a:moveTo>
                  <a:cubicBezTo>
                    <a:pt x="1603" y="776"/>
                    <a:pt x="1605" y="770"/>
                    <a:pt x="1601" y="756"/>
                  </a:cubicBezTo>
                  <a:cubicBezTo>
                    <a:pt x="1603" y="754"/>
                    <a:pt x="1603" y="754"/>
                    <a:pt x="1603" y="754"/>
                  </a:cubicBezTo>
                  <a:cubicBezTo>
                    <a:pt x="1603" y="758"/>
                    <a:pt x="1603" y="758"/>
                    <a:pt x="1602" y="759"/>
                  </a:cubicBezTo>
                  <a:cubicBezTo>
                    <a:pt x="1605" y="769"/>
                    <a:pt x="1606" y="774"/>
                    <a:pt x="1607" y="778"/>
                  </a:cubicBezTo>
                  <a:cubicBezTo>
                    <a:pt x="1608" y="783"/>
                    <a:pt x="1609" y="787"/>
                    <a:pt x="1611" y="796"/>
                  </a:cubicBezTo>
                  <a:cubicBezTo>
                    <a:pt x="1612" y="819"/>
                    <a:pt x="1616" y="840"/>
                    <a:pt x="1618" y="868"/>
                  </a:cubicBezTo>
                  <a:cubicBezTo>
                    <a:pt x="1616" y="865"/>
                    <a:pt x="1615" y="856"/>
                    <a:pt x="1614" y="847"/>
                  </a:cubicBezTo>
                  <a:cubicBezTo>
                    <a:pt x="1613" y="837"/>
                    <a:pt x="1612" y="828"/>
                    <a:pt x="1613" y="823"/>
                  </a:cubicBezTo>
                  <a:cubicBezTo>
                    <a:pt x="1611" y="823"/>
                    <a:pt x="1609" y="808"/>
                    <a:pt x="1608" y="797"/>
                  </a:cubicBezTo>
                  <a:cubicBezTo>
                    <a:pt x="1606" y="786"/>
                    <a:pt x="1606" y="778"/>
                    <a:pt x="1607" y="792"/>
                  </a:cubicBezTo>
                  <a:close/>
                  <a:moveTo>
                    <a:pt x="1492" y="1353"/>
                  </a:moveTo>
                  <a:cubicBezTo>
                    <a:pt x="1492" y="1352"/>
                    <a:pt x="1494" y="1348"/>
                    <a:pt x="1494" y="1347"/>
                  </a:cubicBezTo>
                  <a:cubicBezTo>
                    <a:pt x="1494" y="1346"/>
                    <a:pt x="1492" y="1349"/>
                    <a:pt x="1489" y="1353"/>
                  </a:cubicBezTo>
                  <a:cubicBezTo>
                    <a:pt x="1488" y="1352"/>
                    <a:pt x="1495" y="1342"/>
                    <a:pt x="1498" y="1339"/>
                  </a:cubicBezTo>
                  <a:cubicBezTo>
                    <a:pt x="1500" y="1338"/>
                    <a:pt x="1496" y="1344"/>
                    <a:pt x="1499" y="1342"/>
                  </a:cubicBezTo>
                  <a:cubicBezTo>
                    <a:pt x="1495" y="1347"/>
                    <a:pt x="1496" y="1348"/>
                    <a:pt x="1492" y="1353"/>
                  </a:cubicBezTo>
                  <a:close/>
                  <a:moveTo>
                    <a:pt x="1450" y="1410"/>
                  </a:moveTo>
                  <a:cubicBezTo>
                    <a:pt x="1443" y="1420"/>
                    <a:pt x="1447" y="1410"/>
                    <a:pt x="1441" y="1417"/>
                  </a:cubicBezTo>
                  <a:cubicBezTo>
                    <a:pt x="1448" y="1408"/>
                    <a:pt x="1451" y="1403"/>
                    <a:pt x="1451" y="1401"/>
                  </a:cubicBezTo>
                  <a:cubicBezTo>
                    <a:pt x="1459" y="1390"/>
                    <a:pt x="1454" y="1399"/>
                    <a:pt x="1455" y="1399"/>
                  </a:cubicBezTo>
                  <a:cubicBezTo>
                    <a:pt x="1459" y="1394"/>
                    <a:pt x="1462" y="1390"/>
                    <a:pt x="1462" y="1388"/>
                  </a:cubicBezTo>
                  <a:cubicBezTo>
                    <a:pt x="1468" y="1383"/>
                    <a:pt x="1464" y="1389"/>
                    <a:pt x="1459" y="1395"/>
                  </a:cubicBezTo>
                  <a:cubicBezTo>
                    <a:pt x="1454" y="1402"/>
                    <a:pt x="1448" y="1410"/>
                    <a:pt x="1450" y="1410"/>
                  </a:cubicBezTo>
                  <a:close/>
                  <a:moveTo>
                    <a:pt x="1561" y="1212"/>
                  </a:moveTo>
                  <a:cubicBezTo>
                    <a:pt x="1558" y="1214"/>
                    <a:pt x="1566" y="1197"/>
                    <a:pt x="1563" y="1200"/>
                  </a:cubicBezTo>
                  <a:cubicBezTo>
                    <a:pt x="1567" y="1193"/>
                    <a:pt x="1564" y="1204"/>
                    <a:pt x="1568" y="1194"/>
                  </a:cubicBezTo>
                  <a:cubicBezTo>
                    <a:pt x="1568" y="1198"/>
                    <a:pt x="1562" y="1209"/>
                    <a:pt x="1561" y="1212"/>
                  </a:cubicBezTo>
                  <a:close/>
                  <a:moveTo>
                    <a:pt x="1568" y="1199"/>
                  </a:moveTo>
                  <a:cubicBezTo>
                    <a:pt x="1566" y="1204"/>
                    <a:pt x="1563" y="1211"/>
                    <a:pt x="1564" y="1212"/>
                  </a:cubicBezTo>
                  <a:cubicBezTo>
                    <a:pt x="1561" y="1217"/>
                    <a:pt x="1552" y="1233"/>
                    <a:pt x="1554" y="1225"/>
                  </a:cubicBezTo>
                  <a:cubicBezTo>
                    <a:pt x="1555" y="1222"/>
                    <a:pt x="1557" y="1220"/>
                    <a:pt x="1558" y="1215"/>
                  </a:cubicBezTo>
                  <a:cubicBezTo>
                    <a:pt x="1560" y="1218"/>
                    <a:pt x="1564" y="1204"/>
                    <a:pt x="1568" y="1199"/>
                  </a:cubicBezTo>
                  <a:close/>
                  <a:moveTo>
                    <a:pt x="1541" y="1263"/>
                  </a:moveTo>
                  <a:cubicBezTo>
                    <a:pt x="1538" y="1271"/>
                    <a:pt x="1535" y="1276"/>
                    <a:pt x="1534" y="1275"/>
                  </a:cubicBezTo>
                  <a:cubicBezTo>
                    <a:pt x="1537" y="1267"/>
                    <a:pt x="1540" y="1262"/>
                    <a:pt x="1541" y="1263"/>
                  </a:cubicBezTo>
                  <a:close/>
                  <a:moveTo>
                    <a:pt x="1618" y="875"/>
                  </a:moveTo>
                  <a:cubicBezTo>
                    <a:pt x="1618" y="875"/>
                    <a:pt x="1619" y="881"/>
                    <a:pt x="1619" y="885"/>
                  </a:cubicBezTo>
                  <a:cubicBezTo>
                    <a:pt x="1619" y="890"/>
                    <a:pt x="1619" y="894"/>
                    <a:pt x="1617" y="892"/>
                  </a:cubicBezTo>
                  <a:cubicBezTo>
                    <a:pt x="1617" y="881"/>
                    <a:pt x="1618" y="881"/>
                    <a:pt x="1618" y="875"/>
                  </a:cubicBezTo>
                  <a:close/>
                  <a:moveTo>
                    <a:pt x="1524" y="1296"/>
                  </a:moveTo>
                  <a:cubicBezTo>
                    <a:pt x="1520" y="1302"/>
                    <a:pt x="1518" y="1307"/>
                    <a:pt x="1515" y="1310"/>
                  </a:cubicBezTo>
                  <a:cubicBezTo>
                    <a:pt x="1516" y="1308"/>
                    <a:pt x="1520" y="1301"/>
                    <a:pt x="1522" y="1296"/>
                  </a:cubicBezTo>
                  <a:lnTo>
                    <a:pt x="1524" y="1296"/>
                  </a:lnTo>
                  <a:close/>
                  <a:moveTo>
                    <a:pt x="1461" y="457"/>
                  </a:moveTo>
                  <a:cubicBezTo>
                    <a:pt x="1462" y="456"/>
                    <a:pt x="1471" y="467"/>
                    <a:pt x="1480" y="480"/>
                  </a:cubicBezTo>
                  <a:cubicBezTo>
                    <a:pt x="1489" y="494"/>
                    <a:pt x="1498" y="509"/>
                    <a:pt x="1499" y="513"/>
                  </a:cubicBezTo>
                  <a:cubicBezTo>
                    <a:pt x="1493" y="503"/>
                    <a:pt x="1489" y="497"/>
                    <a:pt x="1485" y="491"/>
                  </a:cubicBezTo>
                  <a:cubicBezTo>
                    <a:pt x="1481" y="486"/>
                    <a:pt x="1477" y="480"/>
                    <a:pt x="1470" y="471"/>
                  </a:cubicBezTo>
                  <a:cubicBezTo>
                    <a:pt x="1473" y="470"/>
                    <a:pt x="1467" y="465"/>
                    <a:pt x="1461" y="457"/>
                  </a:cubicBezTo>
                  <a:close/>
                  <a:moveTo>
                    <a:pt x="1540" y="585"/>
                  </a:moveTo>
                  <a:cubicBezTo>
                    <a:pt x="1535" y="582"/>
                    <a:pt x="1532" y="566"/>
                    <a:pt x="1529" y="565"/>
                  </a:cubicBezTo>
                  <a:cubicBezTo>
                    <a:pt x="1527" y="558"/>
                    <a:pt x="1536" y="576"/>
                    <a:pt x="1540" y="585"/>
                  </a:cubicBezTo>
                  <a:close/>
                  <a:moveTo>
                    <a:pt x="1561" y="635"/>
                  </a:moveTo>
                  <a:cubicBezTo>
                    <a:pt x="1559" y="629"/>
                    <a:pt x="1557" y="626"/>
                    <a:pt x="1557" y="627"/>
                  </a:cubicBezTo>
                  <a:cubicBezTo>
                    <a:pt x="1555" y="622"/>
                    <a:pt x="1553" y="616"/>
                    <a:pt x="1551" y="611"/>
                  </a:cubicBezTo>
                  <a:cubicBezTo>
                    <a:pt x="1548" y="605"/>
                    <a:pt x="1546" y="600"/>
                    <a:pt x="1547" y="599"/>
                  </a:cubicBezTo>
                  <a:cubicBezTo>
                    <a:pt x="1553" y="611"/>
                    <a:pt x="1553" y="616"/>
                    <a:pt x="1556" y="619"/>
                  </a:cubicBezTo>
                  <a:cubicBezTo>
                    <a:pt x="1560" y="626"/>
                    <a:pt x="1558" y="628"/>
                    <a:pt x="1561" y="631"/>
                  </a:cubicBezTo>
                  <a:cubicBezTo>
                    <a:pt x="1562" y="634"/>
                    <a:pt x="1561" y="634"/>
                    <a:pt x="1562" y="638"/>
                  </a:cubicBezTo>
                  <a:cubicBezTo>
                    <a:pt x="1562" y="638"/>
                    <a:pt x="1561" y="635"/>
                    <a:pt x="1561" y="635"/>
                  </a:cubicBezTo>
                  <a:close/>
                  <a:moveTo>
                    <a:pt x="1501" y="1333"/>
                  </a:moveTo>
                  <a:cubicBezTo>
                    <a:pt x="1498" y="1337"/>
                    <a:pt x="1495" y="1340"/>
                    <a:pt x="1492" y="1344"/>
                  </a:cubicBezTo>
                  <a:cubicBezTo>
                    <a:pt x="1491" y="1343"/>
                    <a:pt x="1501" y="1330"/>
                    <a:pt x="1501" y="1333"/>
                  </a:cubicBezTo>
                  <a:close/>
                  <a:moveTo>
                    <a:pt x="1570" y="655"/>
                  </a:moveTo>
                  <a:cubicBezTo>
                    <a:pt x="1573" y="665"/>
                    <a:pt x="1571" y="665"/>
                    <a:pt x="1571" y="667"/>
                  </a:cubicBezTo>
                  <a:cubicBezTo>
                    <a:pt x="1565" y="654"/>
                    <a:pt x="1571" y="661"/>
                    <a:pt x="1565" y="648"/>
                  </a:cubicBezTo>
                  <a:cubicBezTo>
                    <a:pt x="1565" y="642"/>
                    <a:pt x="1570" y="661"/>
                    <a:pt x="1570" y="655"/>
                  </a:cubicBezTo>
                  <a:close/>
                  <a:moveTo>
                    <a:pt x="1582" y="696"/>
                  </a:moveTo>
                  <a:cubicBezTo>
                    <a:pt x="1580" y="693"/>
                    <a:pt x="1581" y="700"/>
                    <a:pt x="1577" y="685"/>
                  </a:cubicBezTo>
                  <a:cubicBezTo>
                    <a:pt x="1578" y="683"/>
                    <a:pt x="1581" y="694"/>
                    <a:pt x="1581" y="689"/>
                  </a:cubicBezTo>
                  <a:cubicBezTo>
                    <a:pt x="1586" y="708"/>
                    <a:pt x="1589" y="714"/>
                    <a:pt x="1591" y="723"/>
                  </a:cubicBezTo>
                  <a:cubicBezTo>
                    <a:pt x="1589" y="716"/>
                    <a:pt x="1587" y="717"/>
                    <a:pt x="1590" y="728"/>
                  </a:cubicBezTo>
                  <a:cubicBezTo>
                    <a:pt x="1588" y="724"/>
                    <a:pt x="1586" y="717"/>
                    <a:pt x="1583" y="707"/>
                  </a:cubicBezTo>
                  <a:cubicBezTo>
                    <a:pt x="1585" y="709"/>
                    <a:pt x="1582" y="698"/>
                    <a:pt x="1582" y="696"/>
                  </a:cubicBezTo>
                  <a:close/>
                  <a:moveTo>
                    <a:pt x="1579" y="687"/>
                  </a:moveTo>
                  <a:cubicBezTo>
                    <a:pt x="1578" y="679"/>
                    <a:pt x="1577" y="682"/>
                    <a:pt x="1574" y="672"/>
                  </a:cubicBezTo>
                  <a:cubicBezTo>
                    <a:pt x="1572" y="666"/>
                    <a:pt x="1577" y="674"/>
                    <a:pt x="1579" y="682"/>
                  </a:cubicBezTo>
                  <a:cubicBezTo>
                    <a:pt x="1580" y="685"/>
                    <a:pt x="1580" y="687"/>
                    <a:pt x="1579" y="687"/>
                  </a:cubicBezTo>
                  <a:close/>
                  <a:moveTo>
                    <a:pt x="1603" y="773"/>
                  </a:moveTo>
                  <a:cubicBezTo>
                    <a:pt x="1602" y="776"/>
                    <a:pt x="1600" y="768"/>
                    <a:pt x="1598" y="759"/>
                  </a:cubicBezTo>
                  <a:cubicBezTo>
                    <a:pt x="1599" y="756"/>
                    <a:pt x="1601" y="768"/>
                    <a:pt x="1603" y="773"/>
                  </a:cubicBezTo>
                  <a:close/>
                  <a:moveTo>
                    <a:pt x="1548" y="1234"/>
                  </a:moveTo>
                  <a:cubicBezTo>
                    <a:pt x="1546" y="1235"/>
                    <a:pt x="1551" y="1223"/>
                    <a:pt x="1554" y="1216"/>
                  </a:cubicBezTo>
                  <a:cubicBezTo>
                    <a:pt x="1554" y="1218"/>
                    <a:pt x="1557" y="1210"/>
                    <a:pt x="1559" y="1207"/>
                  </a:cubicBezTo>
                  <a:cubicBezTo>
                    <a:pt x="1560" y="1211"/>
                    <a:pt x="1554" y="1222"/>
                    <a:pt x="1548" y="1234"/>
                  </a:cubicBezTo>
                  <a:close/>
                  <a:moveTo>
                    <a:pt x="1452" y="1398"/>
                  </a:moveTo>
                  <a:cubicBezTo>
                    <a:pt x="1445" y="1408"/>
                    <a:pt x="1444" y="1403"/>
                    <a:pt x="1446" y="1400"/>
                  </a:cubicBezTo>
                  <a:cubicBezTo>
                    <a:pt x="1451" y="1395"/>
                    <a:pt x="1453" y="1395"/>
                    <a:pt x="1452" y="1398"/>
                  </a:cubicBezTo>
                  <a:close/>
                  <a:moveTo>
                    <a:pt x="1510" y="1310"/>
                  </a:moveTo>
                  <a:cubicBezTo>
                    <a:pt x="1508" y="1312"/>
                    <a:pt x="1509" y="1308"/>
                    <a:pt x="1515" y="1299"/>
                  </a:cubicBezTo>
                  <a:cubicBezTo>
                    <a:pt x="1515" y="1299"/>
                    <a:pt x="1516" y="1298"/>
                    <a:pt x="1517" y="1296"/>
                  </a:cubicBezTo>
                  <a:cubicBezTo>
                    <a:pt x="1517" y="1298"/>
                    <a:pt x="1513" y="1305"/>
                    <a:pt x="1510" y="1310"/>
                  </a:cubicBezTo>
                  <a:close/>
                  <a:moveTo>
                    <a:pt x="1487" y="1336"/>
                  </a:moveTo>
                  <a:cubicBezTo>
                    <a:pt x="1481" y="1344"/>
                    <a:pt x="1483" y="1341"/>
                    <a:pt x="1478" y="1349"/>
                  </a:cubicBezTo>
                  <a:cubicBezTo>
                    <a:pt x="1475" y="1349"/>
                    <a:pt x="1475" y="1349"/>
                    <a:pt x="1475" y="1349"/>
                  </a:cubicBezTo>
                  <a:cubicBezTo>
                    <a:pt x="1481" y="1341"/>
                    <a:pt x="1482" y="1341"/>
                    <a:pt x="1487" y="1333"/>
                  </a:cubicBezTo>
                  <a:cubicBezTo>
                    <a:pt x="1488" y="1332"/>
                    <a:pt x="1486" y="1336"/>
                    <a:pt x="1487" y="1336"/>
                  </a:cubicBezTo>
                  <a:close/>
                  <a:moveTo>
                    <a:pt x="1599" y="1021"/>
                  </a:moveTo>
                  <a:cubicBezTo>
                    <a:pt x="1598" y="1017"/>
                    <a:pt x="1597" y="1019"/>
                    <a:pt x="1598" y="1009"/>
                  </a:cubicBezTo>
                  <a:cubicBezTo>
                    <a:pt x="1599" y="1012"/>
                    <a:pt x="1600" y="999"/>
                    <a:pt x="1601" y="1002"/>
                  </a:cubicBezTo>
                  <a:cubicBezTo>
                    <a:pt x="1600" y="1011"/>
                    <a:pt x="1600" y="1011"/>
                    <a:pt x="1599" y="1021"/>
                  </a:cubicBezTo>
                  <a:close/>
                  <a:moveTo>
                    <a:pt x="1500" y="1310"/>
                  </a:moveTo>
                  <a:cubicBezTo>
                    <a:pt x="1498" y="1311"/>
                    <a:pt x="1500" y="1306"/>
                    <a:pt x="1503" y="1301"/>
                  </a:cubicBezTo>
                  <a:cubicBezTo>
                    <a:pt x="1505" y="1296"/>
                    <a:pt x="1508" y="1290"/>
                    <a:pt x="1510" y="1290"/>
                  </a:cubicBezTo>
                  <a:cubicBezTo>
                    <a:pt x="1505" y="1298"/>
                    <a:pt x="1508" y="1296"/>
                    <a:pt x="1503" y="1302"/>
                  </a:cubicBezTo>
                  <a:cubicBezTo>
                    <a:pt x="1502" y="1305"/>
                    <a:pt x="1503" y="1305"/>
                    <a:pt x="1500" y="1310"/>
                  </a:cubicBezTo>
                  <a:close/>
                  <a:moveTo>
                    <a:pt x="1582" y="736"/>
                  </a:moveTo>
                  <a:cubicBezTo>
                    <a:pt x="1581" y="736"/>
                    <a:pt x="1580" y="731"/>
                    <a:pt x="1578" y="724"/>
                  </a:cubicBezTo>
                  <a:cubicBezTo>
                    <a:pt x="1577" y="725"/>
                    <a:pt x="1579" y="733"/>
                    <a:pt x="1581" y="740"/>
                  </a:cubicBezTo>
                  <a:cubicBezTo>
                    <a:pt x="1578" y="738"/>
                    <a:pt x="1577" y="735"/>
                    <a:pt x="1579" y="749"/>
                  </a:cubicBezTo>
                  <a:cubicBezTo>
                    <a:pt x="1575" y="739"/>
                    <a:pt x="1577" y="747"/>
                    <a:pt x="1575" y="745"/>
                  </a:cubicBezTo>
                  <a:cubicBezTo>
                    <a:pt x="1572" y="730"/>
                    <a:pt x="1565" y="711"/>
                    <a:pt x="1562" y="697"/>
                  </a:cubicBezTo>
                  <a:cubicBezTo>
                    <a:pt x="1563" y="698"/>
                    <a:pt x="1564" y="700"/>
                    <a:pt x="1564" y="699"/>
                  </a:cubicBezTo>
                  <a:cubicBezTo>
                    <a:pt x="1567" y="708"/>
                    <a:pt x="1569" y="717"/>
                    <a:pt x="1572" y="726"/>
                  </a:cubicBezTo>
                  <a:cubicBezTo>
                    <a:pt x="1572" y="719"/>
                    <a:pt x="1565" y="703"/>
                    <a:pt x="1563" y="692"/>
                  </a:cubicBezTo>
                  <a:cubicBezTo>
                    <a:pt x="1564" y="691"/>
                    <a:pt x="1565" y="696"/>
                    <a:pt x="1566" y="700"/>
                  </a:cubicBezTo>
                  <a:cubicBezTo>
                    <a:pt x="1567" y="705"/>
                    <a:pt x="1568" y="708"/>
                    <a:pt x="1569" y="706"/>
                  </a:cubicBezTo>
                  <a:cubicBezTo>
                    <a:pt x="1570" y="709"/>
                    <a:pt x="1570" y="712"/>
                    <a:pt x="1570" y="713"/>
                  </a:cubicBezTo>
                  <a:cubicBezTo>
                    <a:pt x="1573" y="714"/>
                    <a:pt x="1576" y="732"/>
                    <a:pt x="1578" y="731"/>
                  </a:cubicBezTo>
                  <a:cubicBezTo>
                    <a:pt x="1573" y="719"/>
                    <a:pt x="1577" y="726"/>
                    <a:pt x="1576" y="718"/>
                  </a:cubicBezTo>
                  <a:cubicBezTo>
                    <a:pt x="1578" y="720"/>
                    <a:pt x="1579" y="727"/>
                    <a:pt x="1582" y="736"/>
                  </a:cubicBezTo>
                  <a:close/>
                  <a:moveTo>
                    <a:pt x="1591" y="1069"/>
                  </a:moveTo>
                  <a:cubicBezTo>
                    <a:pt x="1589" y="1079"/>
                    <a:pt x="1588" y="1076"/>
                    <a:pt x="1586" y="1082"/>
                  </a:cubicBezTo>
                  <a:cubicBezTo>
                    <a:pt x="1586" y="1079"/>
                    <a:pt x="1588" y="1068"/>
                    <a:pt x="1590" y="1063"/>
                  </a:cubicBezTo>
                  <a:cubicBezTo>
                    <a:pt x="1590" y="1064"/>
                    <a:pt x="1590" y="1067"/>
                    <a:pt x="1591" y="1069"/>
                  </a:cubicBezTo>
                  <a:close/>
                  <a:moveTo>
                    <a:pt x="1578" y="1122"/>
                  </a:moveTo>
                  <a:cubicBezTo>
                    <a:pt x="1575" y="1134"/>
                    <a:pt x="1572" y="1143"/>
                    <a:pt x="1570" y="1144"/>
                  </a:cubicBezTo>
                  <a:cubicBezTo>
                    <a:pt x="1572" y="1137"/>
                    <a:pt x="1572" y="1135"/>
                    <a:pt x="1575" y="1126"/>
                  </a:cubicBezTo>
                  <a:cubicBezTo>
                    <a:pt x="1577" y="1121"/>
                    <a:pt x="1576" y="1126"/>
                    <a:pt x="1578" y="1122"/>
                  </a:cubicBezTo>
                  <a:close/>
                  <a:moveTo>
                    <a:pt x="1483" y="1335"/>
                  </a:moveTo>
                  <a:cubicBezTo>
                    <a:pt x="1481" y="1336"/>
                    <a:pt x="1487" y="1327"/>
                    <a:pt x="1486" y="1327"/>
                  </a:cubicBezTo>
                  <a:cubicBezTo>
                    <a:pt x="1489" y="1324"/>
                    <a:pt x="1490" y="1321"/>
                    <a:pt x="1491" y="1321"/>
                  </a:cubicBezTo>
                  <a:cubicBezTo>
                    <a:pt x="1490" y="1325"/>
                    <a:pt x="1486" y="1332"/>
                    <a:pt x="1483" y="1335"/>
                  </a:cubicBezTo>
                  <a:close/>
                  <a:moveTo>
                    <a:pt x="1019" y="192"/>
                  </a:moveTo>
                  <a:cubicBezTo>
                    <a:pt x="1018" y="193"/>
                    <a:pt x="1008" y="190"/>
                    <a:pt x="1011" y="192"/>
                  </a:cubicBezTo>
                  <a:cubicBezTo>
                    <a:pt x="998" y="189"/>
                    <a:pt x="997" y="189"/>
                    <a:pt x="990" y="188"/>
                  </a:cubicBezTo>
                  <a:cubicBezTo>
                    <a:pt x="993" y="186"/>
                    <a:pt x="1003" y="188"/>
                    <a:pt x="1019" y="192"/>
                  </a:cubicBezTo>
                  <a:close/>
                  <a:moveTo>
                    <a:pt x="1518" y="572"/>
                  </a:moveTo>
                  <a:cubicBezTo>
                    <a:pt x="1522" y="579"/>
                    <a:pt x="1526" y="586"/>
                    <a:pt x="1524" y="587"/>
                  </a:cubicBezTo>
                  <a:cubicBezTo>
                    <a:pt x="1522" y="582"/>
                    <a:pt x="1517" y="572"/>
                    <a:pt x="1518" y="572"/>
                  </a:cubicBezTo>
                  <a:close/>
                  <a:moveTo>
                    <a:pt x="1536" y="608"/>
                  </a:moveTo>
                  <a:cubicBezTo>
                    <a:pt x="1539" y="613"/>
                    <a:pt x="1538" y="614"/>
                    <a:pt x="1538" y="615"/>
                  </a:cubicBezTo>
                  <a:cubicBezTo>
                    <a:pt x="1539" y="617"/>
                    <a:pt x="1541" y="619"/>
                    <a:pt x="1542" y="623"/>
                  </a:cubicBezTo>
                  <a:cubicBezTo>
                    <a:pt x="1542" y="625"/>
                    <a:pt x="1540" y="621"/>
                    <a:pt x="1538" y="616"/>
                  </a:cubicBezTo>
                  <a:cubicBezTo>
                    <a:pt x="1536" y="612"/>
                    <a:pt x="1534" y="607"/>
                    <a:pt x="1536" y="608"/>
                  </a:cubicBezTo>
                  <a:close/>
                  <a:moveTo>
                    <a:pt x="1543" y="627"/>
                  </a:moveTo>
                  <a:cubicBezTo>
                    <a:pt x="1545" y="630"/>
                    <a:pt x="1551" y="647"/>
                    <a:pt x="1555" y="656"/>
                  </a:cubicBezTo>
                  <a:cubicBezTo>
                    <a:pt x="1551" y="652"/>
                    <a:pt x="1548" y="639"/>
                    <a:pt x="1543" y="627"/>
                  </a:cubicBezTo>
                  <a:close/>
                  <a:moveTo>
                    <a:pt x="1499" y="1307"/>
                  </a:moveTo>
                  <a:cubicBezTo>
                    <a:pt x="1494" y="1314"/>
                    <a:pt x="1489" y="1317"/>
                    <a:pt x="1497" y="1305"/>
                  </a:cubicBezTo>
                  <a:cubicBezTo>
                    <a:pt x="1499" y="1305"/>
                    <a:pt x="1499" y="1305"/>
                    <a:pt x="1499" y="1305"/>
                  </a:cubicBezTo>
                  <a:cubicBezTo>
                    <a:pt x="1499" y="1305"/>
                    <a:pt x="1501" y="1301"/>
                    <a:pt x="1502" y="1299"/>
                  </a:cubicBezTo>
                  <a:cubicBezTo>
                    <a:pt x="1504" y="1300"/>
                    <a:pt x="1498" y="1307"/>
                    <a:pt x="1499" y="1307"/>
                  </a:cubicBezTo>
                  <a:close/>
                  <a:moveTo>
                    <a:pt x="1133" y="227"/>
                  </a:moveTo>
                  <a:cubicBezTo>
                    <a:pt x="1137" y="230"/>
                    <a:pt x="1144" y="234"/>
                    <a:pt x="1158" y="241"/>
                  </a:cubicBezTo>
                  <a:cubicBezTo>
                    <a:pt x="1153" y="240"/>
                    <a:pt x="1138" y="232"/>
                    <a:pt x="1127" y="227"/>
                  </a:cubicBezTo>
                  <a:cubicBezTo>
                    <a:pt x="1125" y="225"/>
                    <a:pt x="1132" y="227"/>
                    <a:pt x="1133" y="227"/>
                  </a:cubicBezTo>
                  <a:close/>
                  <a:moveTo>
                    <a:pt x="1485" y="516"/>
                  </a:moveTo>
                  <a:cubicBezTo>
                    <a:pt x="1485" y="519"/>
                    <a:pt x="1481" y="512"/>
                    <a:pt x="1480" y="513"/>
                  </a:cubicBezTo>
                  <a:cubicBezTo>
                    <a:pt x="1481" y="517"/>
                    <a:pt x="1486" y="521"/>
                    <a:pt x="1490" y="529"/>
                  </a:cubicBezTo>
                  <a:cubicBezTo>
                    <a:pt x="1490" y="530"/>
                    <a:pt x="1488" y="527"/>
                    <a:pt x="1485" y="522"/>
                  </a:cubicBezTo>
                  <a:cubicBezTo>
                    <a:pt x="1482" y="517"/>
                    <a:pt x="1478" y="512"/>
                    <a:pt x="1476" y="509"/>
                  </a:cubicBezTo>
                  <a:cubicBezTo>
                    <a:pt x="1480" y="512"/>
                    <a:pt x="1477" y="508"/>
                    <a:pt x="1477" y="506"/>
                  </a:cubicBezTo>
                  <a:cubicBezTo>
                    <a:pt x="1481" y="511"/>
                    <a:pt x="1481" y="511"/>
                    <a:pt x="1485" y="516"/>
                  </a:cubicBezTo>
                  <a:close/>
                  <a:moveTo>
                    <a:pt x="1286" y="310"/>
                  </a:moveTo>
                  <a:cubicBezTo>
                    <a:pt x="1286" y="313"/>
                    <a:pt x="1281" y="311"/>
                    <a:pt x="1283" y="313"/>
                  </a:cubicBezTo>
                  <a:cubicBezTo>
                    <a:pt x="1281" y="311"/>
                    <a:pt x="1276" y="307"/>
                    <a:pt x="1271" y="304"/>
                  </a:cubicBezTo>
                  <a:cubicBezTo>
                    <a:pt x="1267" y="301"/>
                    <a:pt x="1262" y="298"/>
                    <a:pt x="1263" y="296"/>
                  </a:cubicBezTo>
                  <a:cubicBezTo>
                    <a:pt x="1270" y="301"/>
                    <a:pt x="1273" y="302"/>
                    <a:pt x="1276" y="304"/>
                  </a:cubicBezTo>
                  <a:cubicBezTo>
                    <a:pt x="1278" y="305"/>
                    <a:pt x="1281" y="306"/>
                    <a:pt x="1286" y="310"/>
                  </a:cubicBezTo>
                  <a:close/>
                  <a:moveTo>
                    <a:pt x="1379" y="387"/>
                  </a:moveTo>
                  <a:cubicBezTo>
                    <a:pt x="1386" y="393"/>
                    <a:pt x="1386" y="396"/>
                    <a:pt x="1383" y="393"/>
                  </a:cubicBezTo>
                  <a:cubicBezTo>
                    <a:pt x="1387" y="398"/>
                    <a:pt x="1387" y="396"/>
                    <a:pt x="1387" y="396"/>
                  </a:cubicBezTo>
                  <a:cubicBezTo>
                    <a:pt x="1392" y="400"/>
                    <a:pt x="1393" y="402"/>
                    <a:pt x="1396" y="405"/>
                  </a:cubicBezTo>
                  <a:cubicBezTo>
                    <a:pt x="1393" y="404"/>
                    <a:pt x="1386" y="398"/>
                    <a:pt x="1380" y="392"/>
                  </a:cubicBezTo>
                  <a:cubicBezTo>
                    <a:pt x="1373" y="386"/>
                    <a:pt x="1366" y="379"/>
                    <a:pt x="1365" y="375"/>
                  </a:cubicBezTo>
                  <a:cubicBezTo>
                    <a:pt x="1357" y="369"/>
                    <a:pt x="1364" y="376"/>
                    <a:pt x="1360" y="373"/>
                  </a:cubicBezTo>
                  <a:cubicBezTo>
                    <a:pt x="1350" y="364"/>
                    <a:pt x="1342" y="356"/>
                    <a:pt x="1330" y="347"/>
                  </a:cubicBezTo>
                  <a:cubicBezTo>
                    <a:pt x="1335" y="350"/>
                    <a:pt x="1339" y="351"/>
                    <a:pt x="1344" y="357"/>
                  </a:cubicBezTo>
                  <a:cubicBezTo>
                    <a:pt x="1347" y="358"/>
                    <a:pt x="1339" y="352"/>
                    <a:pt x="1335" y="348"/>
                  </a:cubicBezTo>
                  <a:cubicBezTo>
                    <a:pt x="1337" y="348"/>
                    <a:pt x="1341" y="352"/>
                    <a:pt x="1344" y="355"/>
                  </a:cubicBezTo>
                  <a:cubicBezTo>
                    <a:pt x="1348" y="359"/>
                    <a:pt x="1351" y="362"/>
                    <a:pt x="1351" y="363"/>
                  </a:cubicBezTo>
                  <a:cubicBezTo>
                    <a:pt x="1356" y="364"/>
                    <a:pt x="1367" y="377"/>
                    <a:pt x="1374" y="384"/>
                  </a:cubicBezTo>
                  <a:cubicBezTo>
                    <a:pt x="1368" y="375"/>
                    <a:pt x="1381" y="393"/>
                    <a:pt x="1379" y="387"/>
                  </a:cubicBezTo>
                  <a:close/>
                  <a:moveTo>
                    <a:pt x="1472" y="499"/>
                  </a:moveTo>
                  <a:cubicBezTo>
                    <a:pt x="1476" y="507"/>
                    <a:pt x="1467" y="496"/>
                    <a:pt x="1478" y="512"/>
                  </a:cubicBezTo>
                  <a:cubicBezTo>
                    <a:pt x="1472" y="507"/>
                    <a:pt x="1467" y="496"/>
                    <a:pt x="1462" y="489"/>
                  </a:cubicBezTo>
                  <a:cubicBezTo>
                    <a:pt x="1457" y="484"/>
                    <a:pt x="1458" y="486"/>
                    <a:pt x="1459" y="489"/>
                  </a:cubicBezTo>
                  <a:cubicBezTo>
                    <a:pt x="1466" y="497"/>
                    <a:pt x="1467" y="504"/>
                    <a:pt x="1469" y="510"/>
                  </a:cubicBezTo>
                  <a:cubicBezTo>
                    <a:pt x="1468" y="506"/>
                    <a:pt x="1465" y="502"/>
                    <a:pt x="1461" y="496"/>
                  </a:cubicBezTo>
                  <a:cubicBezTo>
                    <a:pt x="1462" y="494"/>
                    <a:pt x="1462" y="494"/>
                    <a:pt x="1462" y="494"/>
                  </a:cubicBezTo>
                  <a:cubicBezTo>
                    <a:pt x="1460" y="493"/>
                    <a:pt x="1456" y="488"/>
                    <a:pt x="1452" y="482"/>
                  </a:cubicBezTo>
                  <a:cubicBezTo>
                    <a:pt x="1447" y="476"/>
                    <a:pt x="1442" y="469"/>
                    <a:pt x="1437" y="464"/>
                  </a:cubicBezTo>
                  <a:cubicBezTo>
                    <a:pt x="1437" y="461"/>
                    <a:pt x="1444" y="470"/>
                    <a:pt x="1444" y="469"/>
                  </a:cubicBezTo>
                  <a:cubicBezTo>
                    <a:pt x="1450" y="476"/>
                    <a:pt x="1448" y="475"/>
                    <a:pt x="1451" y="480"/>
                  </a:cubicBezTo>
                  <a:cubicBezTo>
                    <a:pt x="1451" y="475"/>
                    <a:pt x="1454" y="481"/>
                    <a:pt x="1457" y="481"/>
                  </a:cubicBezTo>
                  <a:cubicBezTo>
                    <a:pt x="1453" y="476"/>
                    <a:pt x="1453" y="476"/>
                    <a:pt x="1453" y="476"/>
                  </a:cubicBezTo>
                  <a:cubicBezTo>
                    <a:pt x="1450" y="472"/>
                    <a:pt x="1453" y="478"/>
                    <a:pt x="1452" y="477"/>
                  </a:cubicBezTo>
                  <a:cubicBezTo>
                    <a:pt x="1442" y="464"/>
                    <a:pt x="1455" y="477"/>
                    <a:pt x="1444" y="463"/>
                  </a:cubicBezTo>
                  <a:cubicBezTo>
                    <a:pt x="1444" y="463"/>
                    <a:pt x="1446" y="466"/>
                    <a:pt x="1447" y="468"/>
                  </a:cubicBezTo>
                  <a:cubicBezTo>
                    <a:pt x="1446" y="467"/>
                    <a:pt x="1445" y="466"/>
                    <a:pt x="1445" y="468"/>
                  </a:cubicBezTo>
                  <a:cubicBezTo>
                    <a:pt x="1442" y="464"/>
                    <a:pt x="1440" y="461"/>
                    <a:pt x="1437" y="458"/>
                  </a:cubicBezTo>
                  <a:cubicBezTo>
                    <a:pt x="1440" y="457"/>
                    <a:pt x="1429" y="447"/>
                    <a:pt x="1424" y="440"/>
                  </a:cubicBezTo>
                  <a:cubicBezTo>
                    <a:pt x="1424" y="438"/>
                    <a:pt x="1424" y="438"/>
                    <a:pt x="1424" y="438"/>
                  </a:cubicBezTo>
                  <a:cubicBezTo>
                    <a:pt x="1427" y="441"/>
                    <a:pt x="1428" y="443"/>
                    <a:pt x="1429" y="443"/>
                  </a:cubicBezTo>
                  <a:cubicBezTo>
                    <a:pt x="1430" y="446"/>
                    <a:pt x="1434" y="450"/>
                    <a:pt x="1437" y="454"/>
                  </a:cubicBezTo>
                  <a:cubicBezTo>
                    <a:pt x="1441" y="458"/>
                    <a:pt x="1444" y="461"/>
                    <a:pt x="1445" y="461"/>
                  </a:cubicBezTo>
                  <a:cubicBezTo>
                    <a:pt x="1447" y="465"/>
                    <a:pt x="1452" y="472"/>
                    <a:pt x="1457" y="479"/>
                  </a:cubicBezTo>
                  <a:cubicBezTo>
                    <a:pt x="1462" y="486"/>
                    <a:pt x="1466" y="492"/>
                    <a:pt x="1467" y="496"/>
                  </a:cubicBezTo>
                  <a:cubicBezTo>
                    <a:pt x="1473" y="504"/>
                    <a:pt x="1468" y="495"/>
                    <a:pt x="1472" y="499"/>
                  </a:cubicBezTo>
                  <a:close/>
                  <a:moveTo>
                    <a:pt x="1221" y="270"/>
                  </a:moveTo>
                  <a:cubicBezTo>
                    <a:pt x="1233" y="277"/>
                    <a:pt x="1223" y="274"/>
                    <a:pt x="1221" y="273"/>
                  </a:cubicBezTo>
                  <a:cubicBezTo>
                    <a:pt x="1215" y="270"/>
                    <a:pt x="1210" y="267"/>
                    <a:pt x="1208" y="265"/>
                  </a:cubicBezTo>
                  <a:cubicBezTo>
                    <a:pt x="1207" y="264"/>
                    <a:pt x="1211" y="266"/>
                    <a:pt x="1215" y="268"/>
                  </a:cubicBezTo>
                  <a:cubicBezTo>
                    <a:pt x="1219" y="270"/>
                    <a:pt x="1223" y="272"/>
                    <a:pt x="1221" y="270"/>
                  </a:cubicBezTo>
                  <a:close/>
                  <a:moveTo>
                    <a:pt x="1405" y="414"/>
                  </a:moveTo>
                  <a:cubicBezTo>
                    <a:pt x="1410" y="421"/>
                    <a:pt x="1412" y="426"/>
                    <a:pt x="1422" y="436"/>
                  </a:cubicBezTo>
                  <a:cubicBezTo>
                    <a:pt x="1421" y="436"/>
                    <a:pt x="1416" y="431"/>
                    <a:pt x="1411" y="425"/>
                  </a:cubicBezTo>
                  <a:cubicBezTo>
                    <a:pt x="1406" y="419"/>
                    <a:pt x="1399" y="412"/>
                    <a:pt x="1395" y="407"/>
                  </a:cubicBezTo>
                  <a:cubicBezTo>
                    <a:pt x="1396" y="406"/>
                    <a:pt x="1402" y="413"/>
                    <a:pt x="1405" y="414"/>
                  </a:cubicBezTo>
                  <a:close/>
                  <a:moveTo>
                    <a:pt x="1560" y="675"/>
                  </a:moveTo>
                  <a:cubicBezTo>
                    <a:pt x="1560" y="680"/>
                    <a:pt x="1557" y="672"/>
                    <a:pt x="1555" y="668"/>
                  </a:cubicBezTo>
                  <a:cubicBezTo>
                    <a:pt x="1555" y="673"/>
                    <a:pt x="1557" y="675"/>
                    <a:pt x="1559" y="684"/>
                  </a:cubicBezTo>
                  <a:cubicBezTo>
                    <a:pt x="1556" y="678"/>
                    <a:pt x="1553" y="669"/>
                    <a:pt x="1550" y="660"/>
                  </a:cubicBezTo>
                  <a:cubicBezTo>
                    <a:pt x="1547" y="651"/>
                    <a:pt x="1543" y="641"/>
                    <a:pt x="1539" y="632"/>
                  </a:cubicBezTo>
                  <a:cubicBezTo>
                    <a:pt x="1540" y="631"/>
                    <a:pt x="1543" y="637"/>
                    <a:pt x="1544" y="638"/>
                  </a:cubicBezTo>
                  <a:cubicBezTo>
                    <a:pt x="1543" y="632"/>
                    <a:pt x="1541" y="631"/>
                    <a:pt x="1537" y="621"/>
                  </a:cubicBezTo>
                  <a:cubicBezTo>
                    <a:pt x="1541" y="626"/>
                    <a:pt x="1544" y="635"/>
                    <a:pt x="1548" y="645"/>
                  </a:cubicBezTo>
                  <a:cubicBezTo>
                    <a:pt x="1552" y="654"/>
                    <a:pt x="1556" y="665"/>
                    <a:pt x="1560" y="675"/>
                  </a:cubicBezTo>
                  <a:close/>
                  <a:moveTo>
                    <a:pt x="1064" y="206"/>
                  </a:moveTo>
                  <a:cubicBezTo>
                    <a:pt x="1064" y="207"/>
                    <a:pt x="1054" y="204"/>
                    <a:pt x="1056" y="205"/>
                  </a:cubicBezTo>
                  <a:cubicBezTo>
                    <a:pt x="1047" y="203"/>
                    <a:pt x="1047" y="201"/>
                    <a:pt x="1035" y="199"/>
                  </a:cubicBezTo>
                  <a:cubicBezTo>
                    <a:pt x="1036" y="198"/>
                    <a:pt x="1042" y="200"/>
                    <a:pt x="1048" y="201"/>
                  </a:cubicBezTo>
                  <a:cubicBezTo>
                    <a:pt x="1055" y="203"/>
                    <a:pt x="1061" y="205"/>
                    <a:pt x="1064" y="206"/>
                  </a:cubicBezTo>
                  <a:close/>
                  <a:moveTo>
                    <a:pt x="1321" y="337"/>
                  </a:moveTo>
                  <a:cubicBezTo>
                    <a:pt x="1325" y="341"/>
                    <a:pt x="1319" y="337"/>
                    <a:pt x="1316" y="334"/>
                  </a:cubicBezTo>
                  <a:cubicBezTo>
                    <a:pt x="1313" y="332"/>
                    <a:pt x="1314" y="333"/>
                    <a:pt x="1313" y="334"/>
                  </a:cubicBezTo>
                  <a:cubicBezTo>
                    <a:pt x="1307" y="329"/>
                    <a:pt x="1302" y="323"/>
                    <a:pt x="1298" y="323"/>
                  </a:cubicBezTo>
                  <a:cubicBezTo>
                    <a:pt x="1288" y="314"/>
                    <a:pt x="1307" y="327"/>
                    <a:pt x="1299" y="321"/>
                  </a:cubicBezTo>
                  <a:cubicBezTo>
                    <a:pt x="1306" y="325"/>
                    <a:pt x="1312" y="331"/>
                    <a:pt x="1321" y="337"/>
                  </a:cubicBezTo>
                  <a:close/>
                  <a:moveTo>
                    <a:pt x="1582" y="1089"/>
                  </a:moveTo>
                  <a:cubicBezTo>
                    <a:pt x="1580" y="1092"/>
                    <a:pt x="1579" y="1095"/>
                    <a:pt x="1577" y="1096"/>
                  </a:cubicBezTo>
                  <a:cubicBezTo>
                    <a:pt x="1578" y="1090"/>
                    <a:pt x="1580" y="1087"/>
                    <a:pt x="1581" y="1077"/>
                  </a:cubicBezTo>
                  <a:cubicBezTo>
                    <a:pt x="1579" y="1099"/>
                    <a:pt x="1588" y="1058"/>
                    <a:pt x="1582" y="1089"/>
                  </a:cubicBezTo>
                  <a:close/>
                  <a:moveTo>
                    <a:pt x="958" y="185"/>
                  </a:moveTo>
                  <a:cubicBezTo>
                    <a:pt x="956" y="186"/>
                    <a:pt x="944" y="186"/>
                    <a:pt x="934" y="184"/>
                  </a:cubicBezTo>
                  <a:cubicBezTo>
                    <a:pt x="931" y="182"/>
                    <a:pt x="948" y="184"/>
                    <a:pt x="958" y="185"/>
                  </a:cubicBezTo>
                  <a:close/>
                  <a:moveTo>
                    <a:pt x="1008" y="193"/>
                  </a:moveTo>
                  <a:cubicBezTo>
                    <a:pt x="1014" y="194"/>
                    <a:pt x="1020" y="196"/>
                    <a:pt x="1026" y="197"/>
                  </a:cubicBezTo>
                  <a:cubicBezTo>
                    <a:pt x="1026" y="198"/>
                    <a:pt x="1021" y="197"/>
                    <a:pt x="1017" y="196"/>
                  </a:cubicBezTo>
                  <a:cubicBezTo>
                    <a:pt x="1012" y="195"/>
                    <a:pt x="1007" y="194"/>
                    <a:pt x="1008" y="193"/>
                  </a:cubicBezTo>
                  <a:close/>
                  <a:moveTo>
                    <a:pt x="1593" y="817"/>
                  </a:moveTo>
                  <a:cubicBezTo>
                    <a:pt x="1594" y="829"/>
                    <a:pt x="1593" y="835"/>
                    <a:pt x="1591" y="839"/>
                  </a:cubicBezTo>
                  <a:cubicBezTo>
                    <a:pt x="1591" y="835"/>
                    <a:pt x="1591" y="833"/>
                    <a:pt x="1590" y="833"/>
                  </a:cubicBezTo>
                  <a:cubicBezTo>
                    <a:pt x="1591" y="829"/>
                    <a:pt x="1589" y="816"/>
                    <a:pt x="1588" y="817"/>
                  </a:cubicBezTo>
                  <a:cubicBezTo>
                    <a:pt x="1587" y="812"/>
                    <a:pt x="1586" y="807"/>
                    <a:pt x="1585" y="802"/>
                  </a:cubicBezTo>
                  <a:cubicBezTo>
                    <a:pt x="1587" y="807"/>
                    <a:pt x="1586" y="800"/>
                    <a:pt x="1586" y="795"/>
                  </a:cubicBezTo>
                  <a:cubicBezTo>
                    <a:pt x="1586" y="793"/>
                    <a:pt x="1587" y="796"/>
                    <a:pt x="1588" y="803"/>
                  </a:cubicBezTo>
                  <a:cubicBezTo>
                    <a:pt x="1589" y="800"/>
                    <a:pt x="1587" y="792"/>
                    <a:pt x="1587" y="787"/>
                  </a:cubicBezTo>
                  <a:cubicBezTo>
                    <a:pt x="1588" y="790"/>
                    <a:pt x="1589" y="797"/>
                    <a:pt x="1590" y="804"/>
                  </a:cubicBezTo>
                  <a:cubicBezTo>
                    <a:pt x="1591" y="810"/>
                    <a:pt x="1592" y="816"/>
                    <a:pt x="1593" y="817"/>
                  </a:cubicBezTo>
                  <a:close/>
                  <a:moveTo>
                    <a:pt x="1598" y="871"/>
                  </a:moveTo>
                  <a:cubicBezTo>
                    <a:pt x="1598" y="873"/>
                    <a:pt x="1598" y="876"/>
                    <a:pt x="1598" y="881"/>
                  </a:cubicBezTo>
                  <a:cubicBezTo>
                    <a:pt x="1596" y="871"/>
                    <a:pt x="1595" y="887"/>
                    <a:pt x="1594" y="870"/>
                  </a:cubicBezTo>
                  <a:cubicBezTo>
                    <a:pt x="1595" y="870"/>
                    <a:pt x="1597" y="866"/>
                    <a:pt x="1598" y="871"/>
                  </a:cubicBezTo>
                  <a:close/>
                  <a:moveTo>
                    <a:pt x="782" y="186"/>
                  </a:moveTo>
                  <a:cubicBezTo>
                    <a:pt x="786" y="188"/>
                    <a:pt x="770" y="189"/>
                    <a:pt x="765" y="190"/>
                  </a:cubicBezTo>
                  <a:cubicBezTo>
                    <a:pt x="765" y="188"/>
                    <a:pt x="774" y="187"/>
                    <a:pt x="782" y="186"/>
                  </a:cubicBezTo>
                  <a:close/>
                  <a:moveTo>
                    <a:pt x="1597" y="945"/>
                  </a:moveTo>
                  <a:cubicBezTo>
                    <a:pt x="1596" y="943"/>
                    <a:pt x="1596" y="950"/>
                    <a:pt x="1595" y="949"/>
                  </a:cubicBezTo>
                  <a:cubicBezTo>
                    <a:pt x="1595" y="942"/>
                    <a:pt x="1595" y="938"/>
                    <a:pt x="1595" y="935"/>
                  </a:cubicBezTo>
                  <a:cubicBezTo>
                    <a:pt x="1596" y="932"/>
                    <a:pt x="1596" y="928"/>
                    <a:pt x="1595" y="921"/>
                  </a:cubicBezTo>
                  <a:cubicBezTo>
                    <a:pt x="1596" y="916"/>
                    <a:pt x="1597" y="919"/>
                    <a:pt x="1597" y="913"/>
                  </a:cubicBezTo>
                  <a:cubicBezTo>
                    <a:pt x="1598" y="923"/>
                    <a:pt x="1598" y="933"/>
                    <a:pt x="1597" y="945"/>
                  </a:cubicBezTo>
                  <a:close/>
                  <a:moveTo>
                    <a:pt x="997" y="193"/>
                  </a:moveTo>
                  <a:cubicBezTo>
                    <a:pt x="1011" y="196"/>
                    <a:pt x="1010" y="198"/>
                    <a:pt x="1016" y="200"/>
                  </a:cubicBezTo>
                  <a:cubicBezTo>
                    <a:pt x="1007" y="199"/>
                    <a:pt x="1001" y="195"/>
                    <a:pt x="997" y="193"/>
                  </a:cubicBezTo>
                  <a:close/>
                  <a:moveTo>
                    <a:pt x="1582" y="772"/>
                  </a:moveTo>
                  <a:cubicBezTo>
                    <a:pt x="1583" y="773"/>
                    <a:pt x="1584" y="778"/>
                    <a:pt x="1585" y="783"/>
                  </a:cubicBezTo>
                  <a:cubicBezTo>
                    <a:pt x="1586" y="787"/>
                    <a:pt x="1586" y="791"/>
                    <a:pt x="1584" y="788"/>
                  </a:cubicBezTo>
                  <a:cubicBezTo>
                    <a:pt x="1582" y="777"/>
                    <a:pt x="1585" y="782"/>
                    <a:pt x="1582" y="772"/>
                  </a:cubicBezTo>
                  <a:close/>
                  <a:moveTo>
                    <a:pt x="1597" y="891"/>
                  </a:moveTo>
                  <a:cubicBezTo>
                    <a:pt x="1598" y="900"/>
                    <a:pt x="1595" y="901"/>
                    <a:pt x="1597" y="904"/>
                  </a:cubicBezTo>
                  <a:cubicBezTo>
                    <a:pt x="1596" y="917"/>
                    <a:pt x="1595" y="897"/>
                    <a:pt x="1594" y="903"/>
                  </a:cubicBezTo>
                  <a:cubicBezTo>
                    <a:pt x="1593" y="894"/>
                    <a:pt x="1594" y="891"/>
                    <a:pt x="1595" y="896"/>
                  </a:cubicBezTo>
                  <a:cubicBezTo>
                    <a:pt x="1596" y="894"/>
                    <a:pt x="1595" y="883"/>
                    <a:pt x="1596" y="885"/>
                  </a:cubicBezTo>
                  <a:cubicBezTo>
                    <a:pt x="1597" y="889"/>
                    <a:pt x="1597" y="890"/>
                    <a:pt x="1597" y="891"/>
                  </a:cubicBezTo>
                  <a:close/>
                  <a:moveTo>
                    <a:pt x="1594" y="965"/>
                  </a:moveTo>
                  <a:cubicBezTo>
                    <a:pt x="1595" y="964"/>
                    <a:pt x="1595" y="968"/>
                    <a:pt x="1596" y="967"/>
                  </a:cubicBezTo>
                  <a:cubicBezTo>
                    <a:pt x="1595" y="974"/>
                    <a:pt x="1594" y="985"/>
                    <a:pt x="1593" y="987"/>
                  </a:cubicBezTo>
                  <a:cubicBezTo>
                    <a:pt x="1594" y="973"/>
                    <a:pt x="1595" y="976"/>
                    <a:pt x="1594" y="965"/>
                  </a:cubicBezTo>
                  <a:close/>
                  <a:moveTo>
                    <a:pt x="1082" y="216"/>
                  </a:moveTo>
                  <a:cubicBezTo>
                    <a:pt x="1077" y="216"/>
                    <a:pt x="1069" y="213"/>
                    <a:pt x="1060" y="211"/>
                  </a:cubicBezTo>
                  <a:cubicBezTo>
                    <a:pt x="1058" y="210"/>
                    <a:pt x="1057" y="209"/>
                    <a:pt x="1053" y="208"/>
                  </a:cubicBezTo>
                  <a:cubicBezTo>
                    <a:pt x="1059" y="208"/>
                    <a:pt x="1071" y="212"/>
                    <a:pt x="1082" y="216"/>
                  </a:cubicBezTo>
                  <a:close/>
                  <a:moveTo>
                    <a:pt x="944" y="187"/>
                  </a:moveTo>
                  <a:cubicBezTo>
                    <a:pt x="950" y="188"/>
                    <a:pt x="956" y="189"/>
                    <a:pt x="962" y="189"/>
                  </a:cubicBezTo>
                  <a:cubicBezTo>
                    <a:pt x="964" y="191"/>
                    <a:pt x="959" y="191"/>
                    <a:pt x="954" y="190"/>
                  </a:cubicBezTo>
                  <a:cubicBezTo>
                    <a:pt x="949" y="189"/>
                    <a:pt x="944" y="188"/>
                    <a:pt x="944" y="187"/>
                  </a:cubicBezTo>
                  <a:close/>
                  <a:moveTo>
                    <a:pt x="1164" y="247"/>
                  </a:moveTo>
                  <a:cubicBezTo>
                    <a:pt x="1164" y="248"/>
                    <a:pt x="1157" y="246"/>
                    <a:pt x="1151" y="242"/>
                  </a:cubicBezTo>
                  <a:cubicBezTo>
                    <a:pt x="1148" y="240"/>
                    <a:pt x="1160" y="245"/>
                    <a:pt x="1164" y="247"/>
                  </a:cubicBezTo>
                  <a:close/>
                  <a:moveTo>
                    <a:pt x="1018" y="200"/>
                  </a:moveTo>
                  <a:cubicBezTo>
                    <a:pt x="1022" y="200"/>
                    <a:pt x="1026" y="201"/>
                    <a:pt x="1030" y="202"/>
                  </a:cubicBezTo>
                  <a:cubicBezTo>
                    <a:pt x="1031" y="204"/>
                    <a:pt x="1024" y="202"/>
                    <a:pt x="1019" y="201"/>
                  </a:cubicBezTo>
                  <a:lnTo>
                    <a:pt x="1018" y="200"/>
                  </a:lnTo>
                  <a:close/>
                  <a:moveTo>
                    <a:pt x="1232" y="283"/>
                  </a:moveTo>
                  <a:cubicBezTo>
                    <a:pt x="1223" y="278"/>
                    <a:pt x="1214" y="273"/>
                    <a:pt x="1205" y="269"/>
                  </a:cubicBezTo>
                  <a:cubicBezTo>
                    <a:pt x="1206" y="268"/>
                    <a:pt x="1212" y="271"/>
                    <a:pt x="1219" y="275"/>
                  </a:cubicBezTo>
                  <a:cubicBezTo>
                    <a:pt x="1225" y="278"/>
                    <a:pt x="1232" y="282"/>
                    <a:pt x="1232" y="283"/>
                  </a:cubicBezTo>
                  <a:close/>
                  <a:moveTo>
                    <a:pt x="753" y="195"/>
                  </a:moveTo>
                  <a:cubicBezTo>
                    <a:pt x="763" y="192"/>
                    <a:pt x="761" y="196"/>
                    <a:pt x="751" y="197"/>
                  </a:cubicBezTo>
                  <a:cubicBezTo>
                    <a:pt x="754" y="195"/>
                    <a:pt x="750" y="196"/>
                    <a:pt x="753" y="195"/>
                  </a:cubicBezTo>
                  <a:close/>
                  <a:moveTo>
                    <a:pt x="1536" y="631"/>
                  </a:moveTo>
                  <a:cubicBezTo>
                    <a:pt x="1541" y="644"/>
                    <a:pt x="1546" y="659"/>
                    <a:pt x="1551" y="673"/>
                  </a:cubicBezTo>
                  <a:cubicBezTo>
                    <a:pt x="1556" y="687"/>
                    <a:pt x="1560" y="701"/>
                    <a:pt x="1564" y="710"/>
                  </a:cubicBezTo>
                  <a:cubicBezTo>
                    <a:pt x="1563" y="711"/>
                    <a:pt x="1563" y="711"/>
                    <a:pt x="1563" y="711"/>
                  </a:cubicBezTo>
                  <a:cubicBezTo>
                    <a:pt x="1564" y="713"/>
                    <a:pt x="1567" y="720"/>
                    <a:pt x="1568" y="722"/>
                  </a:cubicBezTo>
                  <a:cubicBezTo>
                    <a:pt x="1569" y="731"/>
                    <a:pt x="1571" y="744"/>
                    <a:pt x="1574" y="756"/>
                  </a:cubicBezTo>
                  <a:cubicBezTo>
                    <a:pt x="1576" y="767"/>
                    <a:pt x="1578" y="779"/>
                    <a:pt x="1581" y="784"/>
                  </a:cubicBezTo>
                  <a:cubicBezTo>
                    <a:pt x="1582" y="791"/>
                    <a:pt x="1582" y="809"/>
                    <a:pt x="1585" y="806"/>
                  </a:cubicBezTo>
                  <a:cubicBezTo>
                    <a:pt x="1585" y="816"/>
                    <a:pt x="1586" y="821"/>
                    <a:pt x="1587" y="828"/>
                  </a:cubicBezTo>
                  <a:cubicBezTo>
                    <a:pt x="1587" y="834"/>
                    <a:pt x="1588" y="842"/>
                    <a:pt x="1589" y="857"/>
                  </a:cubicBezTo>
                  <a:cubicBezTo>
                    <a:pt x="1586" y="837"/>
                    <a:pt x="1583" y="811"/>
                    <a:pt x="1578" y="783"/>
                  </a:cubicBezTo>
                  <a:cubicBezTo>
                    <a:pt x="1573" y="755"/>
                    <a:pt x="1567" y="725"/>
                    <a:pt x="1558" y="697"/>
                  </a:cubicBezTo>
                  <a:cubicBezTo>
                    <a:pt x="1555" y="689"/>
                    <a:pt x="1552" y="678"/>
                    <a:pt x="1548" y="668"/>
                  </a:cubicBezTo>
                  <a:cubicBezTo>
                    <a:pt x="1544" y="657"/>
                    <a:pt x="1540" y="646"/>
                    <a:pt x="1536" y="636"/>
                  </a:cubicBezTo>
                  <a:cubicBezTo>
                    <a:pt x="1537" y="636"/>
                    <a:pt x="1534" y="630"/>
                    <a:pt x="1536" y="631"/>
                  </a:cubicBezTo>
                  <a:close/>
                  <a:moveTo>
                    <a:pt x="1593" y="962"/>
                  </a:moveTo>
                  <a:cubicBezTo>
                    <a:pt x="1595" y="970"/>
                    <a:pt x="1592" y="983"/>
                    <a:pt x="1591" y="988"/>
                  </a:cubicBezTo>
                  <a:cubicBezTo>
                    <a:pt x="1590" y="979"/>
                    <a:pt x="1593" y="970"/>
                    <a:pt x="1593" y="962"/>
                  </a:cubicBezTo>
                  <a:close/>
                  <a:moveTo>
                    <a:pt x="788" y="190"/>
                  </a:moveTo>
                  <a:cubicBezTo>
                    <a:pt x="796" y="189"/>
                    <a:pt x="797" y="190"/>
                    <a:pt x="798" y="192"/>
                  </a:cubicBezTo>
                  <a:cubicBezTo>
                    <a:pt x="795" y="192"/>
                    <a:pt x="791" y="192"/>
                    <a:pt x="787" y="193"/>
                  </a:cubicBezTo>
                  <a:cubicBezTo>
                    <a:pt x="784" y="192"/>
                    <a:pt x="790" y="191"/>
                    <a:pt x="788" y="190"/>
                  </a:cubicBezTo>
                  <a:close/>
                  <a:moveTo>
                    <a:pt x="922" y="188"/>
                  </a:moveTo>
                  <a:cubicBezTo>
                    <a:pt x="925" y="189"/>
                    <a:pt x="926" y="190"/>
                    <a:pt x="926" y="191"/>
                  </a:cubicBezTo>
                  <a:cubicBezTo>
                    <a:pt x="921" y="190"/>
                    <a:pt x="914" y="190"/>
                    <a:pt x="907" y="190"/>
                  </a:cubicBezTo>
                  <a:cubicBezTo>
                    <a:pt x="900" y="190"/>
                    <a:pt x="893" y="190"/>
                    <a:pt x="890" y="189"/>
                  </a:cubicBezTo>
                  <a:cubicBezTo>
                    <a:pt x="886" y="189"/>
                    <a:pt x="885" y="190"/>
                    <a:pt x="885" y="190"/>
                  </a:cubicBezTo>
                  <a:cubicBezTo>
                    <a:pt x="879" y="189"/>
                    <a:pt x="879" y="188"/>
                    <a:pt x="864" y="189"/>
                  </a:cubicBezTo>
                  <a:cubicBezTo>
                    <a:pt x="863" y="188"/>
                    <a:pt x="864" y="187"/>
                    <a:pt x="860" y="187"/>
                  </a:cubicBezTo>
                  <a:cubicBezTo>
                    <a:pt x="857" y="187"/>
                    <a:pt x="861" y="188"/>
                    <a:pt x="855" y="189"/>
                  </a:cubicBezTo>
                  <a:cubicBezTo>
                    <a:pt x="848" y="188"/>
                    <a:pt x="846" y="188"/>
                    <a:pt x="837" y="189"/>
                  </a:cubicBezTo>
                  <a:cubicBezTo>
                    <a:pt x="839" y="189"/>
                    <a:pt x="840" y="188"/>
                    <a:pt x="839" y="187"/>
                  </a:cubicBezTo>
                  <a:cubicBezTo>
                    <a:pt x="852" y="186"/>
                    <a:pt x="862" y="186"/>
                    <a:pt x="874" y="186"/>
                  </a:cubicBezTo>
                  <a:cubicBezTo>
                    <a:pt x="887" y="187"/>
                    <a:pt x="901" y="187"/>
                    <a:pt x="922" y="188"/>
                  </a:cubicBezTo>
                  <a:close/>
                  <a:moveTo>
                    <a:pt x="931" y="189"/>
                  </a:moveTo>
                  <a:cubicBezTo>
                    <a:pt x="933" y="189"/>
                    <a:pt x="934" y="189"/>
                    <a:pt x="934" y="190"/>
                  </a:cubicBezTo>
                  <a:cubicBezTo>
                    <a:pt x="937" y="190"/>
                    <a:pt x="944" y="190"/>
                    <a:pt x="952" y="191"/>
                  </a:cubicBezTo>
                  <a:cubicBezTo>
                    <a:pt x="960" y="192"/>
                    <a:pt x="967" y="193"/>
                    <a:pt x="970" y="195"/>
                  </a:cubicBezTo>
                  <a:cubicBezTo>
                    <a:pt x="964" y="194"/>
                    <a:pt x="954" y="193"/>
                    <a:pt x="945" y="192"/>
                  </a:cubicBezTo>
                  <a:cubicBezTo>
                    <a:pt x="936" y="191"/>
                    <a:pt x="930" y="190"/>
                    <a:pt x="931" y="189"/>
                  </a:cubicBezTo>
                  <a:close/>
                  <a:moveTo>
                    <a:pt x="214" y="1069"/>
                  </a:moveTo>
                  <a:cubicBezTo>
                    <a:pt x="211" y="1065"/>
                    <a:pt x="212" y="1058"/>
                    <a:pt x="208" y="1048"/>
                  </a:cubicBezTo>
                  <a:cubicBezTo>
                    <a:pt x="211" y="1052"/>
                    <a:pt x="213" y="1065"/>
                    <a:pt x="214" y="1069"/>
                  </a:cubicBezTo>
                  <a:close/>
                  <a:moveTo>
                    <a:pt x="549" y="265"/>
                  </a:moveTo>
                  <a:cubicBezTo>
                    <a:pt x="551" y="266"/>
                    <a:pt x="542" y="271"/>
                    <a:pt x="537" y="272"/>
                  </a:cubicBezTo>
                  <a:cubicBezTo>
                    <a:pt x="537" y="271"/>
                    <a:pt x="543" y="268"/>
                    <a:pt x="549" y="265"/>
                  </a:cubicBezTo>
                  <a:close/>
                  <a:moveTo>
                    <a:pt x="631" y="235"/>
                  </a:moveTo>
                  <a:cubicBezTo>
                    <a:pt x="636" y="232"/>
                    <a:pt x="638" y="232"/>
                    <a:pt x="642" y="231"/>
                  </a:cubicBezTo>
                  <a:cubicBezTo>
                    <a:pt x="642" y="232"/>
                    <a:pt x="638" y="233"/>
                    <a:pt x="638" y="234"/>
                  </a:cubicBezTo>
                  <a:cubicBezTo>
                    <a:pt x="633" y="236"/>
                    <a:pt x="631" y="236"/>
                    <a:pt x="631" y="235"/>
                  </a:cubicBezTo>
                  <a:close/>
                  <a:moveTo>
                    <a:pt x="665" y="225"/>
                  </a:moveTo>
                  <a:cubicBezTo>
                    <a:pt x="659" y="225"/>
                    <a:pt x="655" y="228"/>
                    <a:pt x="646" y="231"/>
                  </a:cubicBezTo>
                  <a:cubicBezTo>
                    <a:pt x="651" y="228"/>
                    <a:pt x="660" y="224"/>
                    <a:pt x="670" y="222"/>
                  </a:cubicBezTo>
                  <a:cubicBezTo>
                    <a:pt x="680" y="219"/>
                    <a:pt x="691" y="217"/>
                    <a:pt x="698" y="215"/>
                  </a:cubicBezTo>
                  <a:cubicBezTo>
                    <a:pt x="700" y="215"/>
                    <a:pt x="695" y="216"/>
                    <a:pt x="689" y="218"/>
                  </a:cubicBezTo>
                  <a:cubicBezTo>
                    <a:pt x="684" y="219"/>
                    <a:pt x="678" y="221"/>
                    <a:pt x="680" y="221"/>
                  </a:cubicBezTo>
                  <a:cubicBezTo>
                    <a:pt x="681" y="222"/>
                    <a:pt x="687" y="220"/>
                    <a:pt x="691" y="219"/>
                  </a:cubicBezTo>
                  <a:cubicBezTo>
                    <a:pt x="688" y="220"/>
                    <a:pt x="683" y="222"/>
                    <a:pt x="676" y="225"/>
                  </a:cubicBezTo>
                  <a:cubicBezTo>
                    <a:pt x="679" y="225"/>
                    <a:pt x="688" y="223"/>
                    <a:pt x="697" y="221"/>
                  </a:cubicBezTo>
                  <a:cubicBezTo>
                    <a:pt x="695" y="222"/>
                    <a:pt x="694" y="222"/>
                    <a:pt x="697" y="222"/>
                  </a:cubicBezTo>
                  <a:cubicBezTo>
                    <a:pt x="693" y="223"/>
                    <a:pt x="685" y="226"/>
                    <a:pt x="677" y="228"/>
                  </a:cubicBezTo>
                  <a:cubicBezTo>
                    <a:pt x="668" y="231"/>
                    <a:pt x="661" y="233"/>
                    <a:pt x="658" y="233"/>
                  </a:cubicBezTo>
                  <a:cubicBezTo>
                    <a:pt x="652" y="235"/>
                    <a:pt x="662" y="232"/>
                    <a:pt x="657" y="235"/>
                  </a:cubicBezTo>
                  <a:cubicBezTo>
                    <a:pt x="652" y="236"/>
                    <a:pt x="648" y="238"/>
                    <a:pt x="643" y="239"/>
                  </a:cubicBezTo>
                  <a:cubicBezTo>
                    <a:pt x="649" y="236"/>
                    <a:pt x="643" y="237"/>
                    <a:pt x="646" y="235"/>
                  </a:cubicBezTo>
                  <a:cubicBezTo>
                    <a:pt x="659" y="231"/>
                    <a:pt x="660" y="231"/>
                    <a:pt x="673" y="226"/>
                  </a:cubicBezTo>
                  <a:cubicBezTo>
                    <a:pt x="664" y="228"/>
                    <a:pt x="655" y="231"/>
                    <a:pt x="645" y="234"/>
                  </a:cubicBezTo>
                  <a:cubicBezTo>
                    <a:pt x="640" y="235"/>
                    <a:pt x="654" y="229"/>
                    <a:pt x="646" y="232"/>
                  </a:cubicBezTo>
                  <a:cubicBezTo>
                    <a:pt x="652" y="229"/>
                    <a:pt x="658" y="227"/>
                    <a:pt x="665" y="225"/>
                  </a:cubicBezTo>
                  <a:close/>
                  <a:moveTo>
                    <a:pt x="716" y="211"/>
                  </a:moveTo>
                  <a:cubicBezTo>
                    <a:pt x="711" y="212"/>
                    <a:pt x="706" y="213"/>
                    <a:pt x="702" y="215"/>
                  </a:cubicBezTo>
                  <a:cubicBezTo>
                    <a:pt x="702" y="213"/>
                    <a:pt x="714" y="210"/>
                    <a:pt x="716" y="211"/>
                  </a:cubicBezTo>
                  <a:close/>
                  <a:moveTo>
                    <a:pt x="774" y="201"/>
                  </a:moveTo>
                  <a:cubicBezTo>
                    <a:pt x="773" y="202"/>
                    <a:pt x="766" y="204"/>
                    <a:pt x="759" y="205"/>
                  </a:cubicBezTo>
                  <a:cubicBezTo>
                    <a:pt x="751" y="206"/>
                    <a:pt x="743" y="207"/>
                    <a:pt x="740" y="208"/>
                  </a:cubicBezTo>
                  <a:cubicBezTo>
                    <a:pt x="741" y="207"/>
                    <a:pt x="747" y="205"/>
                    <a:pt x="754" y="204"/>
                  </a:cubicBezTo>
                  <a:cubicBezTo>
                    <a:pt x="761" y="203"/>
                    <a:pt x="769" y="202"/>
                    <a:pt x="774" y="201"/>
                  </a:cubicBezTo>
                  <a:close/>
                  <a:moveTo>
                    <a:pt x="594" y="254"/>
                  </a:moveTo>
                  <a:cubicBezTo>
                    <a:pt x="593" y="256"/>
                    <a:pt x="589" y="258"/>
                    <a:pt x="579" y="262"/>
                  </a:cubicBezTo>
                  <a:cubicBezTo>
                    <a:pt x="577" y="260"/>
                    <a:pt x="585" y="258"/>
                    <a:pt x="594" y="254"/>
                  </a:cubicBezTo>
                  <a:close/>
                  <a:moveTo>
                    <a:pt x="531" y="287"/>
                  </a:moveTo>
                  <a:cubicBezTo>
                    <a:pt x="530" y="286"/>
                    <a:pt x="541" y="280"/>
                    <a:pt x="545" y="278"/>
                  </a:cubicBezTo>
                  <a:cubicBezTo>
                    <a:pt x="545" y="280"/>
                    <a:pt x="551" y="277"/>
                    <a:pt x="550" y="279"/>
                  </a:cubicBezTo>
                  <a:cubicBezTo>
                    <a:pt x="543" y="283"/>
                    <a:pt x="545" y="283"/>
                    <a:pt x="534" y="289"/>
                  </a:cubicBezTo>
                  <a:cubicBezTo>
                    <a:pt x="530" y="289"/>
                    <a:pt x="539" y="282"/>
                    <a:pt x="531" y="287"/>
                  </a:cubicBezTo>
                  <a:close/>
                  <a:moveTo>
                    <a:pt x="722" y="215"/>
                  </a:moveTo>
                  <a:cubicBezTo>
                    <a:pt x="726" y="214"/>
                    <a:pt x="725" y="213"/>
                    <a:pt x="721" y="214"/>
                  </a:cubicBezTo>
                  <a:cubicBezTo>
                    <a:pt x="722" y="213"/>
                    <a:pt x="728" y="212"/>
                    <a:pt x="732" y="211"/>
                  </a:cubicBezTo>
                  <a:cubicBezTo>
                    <a:pt x="735" y="212"/>
                    <a:pt x="730" y="214"/>
                    <a:pt x="729" y="215"/>
                  </a:cubicBezTo>
                  <a:cubicBezTo>
                    <a:pt x="717" y="217"/>
                    <a:pt x="717" y="217"/>
                    <a:pt x="703" y="221"/>
                  </a:cubicBezTo>
                  <a:cubicBezTo>
                    <a:pt x="709" y="218"/>
                    <a:pt x="706" y="219"/>
                    <a:pt x="702" y="219"/>
                  </a:cubicBezTo>
                  <a:cubicBezTo>
                    <a:pt x="713" y="215"/>
                    <a:pt x="716" y="215"/>
                    <a:pt x="722" y="215"/>
                  </a:cubicBezTo>
                  <a:close/>
                  <a:moveTo>
                    <a:pt x="1582" y="888"/>
                  </a:moveTo>
                  <a:cubicBezTo>
                    <a:pt x="1582" y="894"/>
                    <a:pt x="1581" y="894"/>
                    <a:pt x="1581" y="904"/>
                  </a:cubicBezTo>
                  <a:cubicBezTo>
                    <a:pt x="1581" y="901"/>
                    <a:pt x="1580" y="901"/>
                    <a:pt x="1579" y="902"/>
                  </a:cubicBezTo>
                  <a:cubicBezTo>
                    <a:pt x="1579" y="898"/>
                    <a:pt x="1578" y="883"/>
                    <a:pt x="1578" y="893"/>
                  </a:cubicBezTo>
                  <a:cubicBezTo>
                    <a:pt x="1578" y="892"/>
                    <a:pt x="1578" y="885"/>
                    <a:pt x="1577" y="881"/>
                  </a:cubicBezTo>
                  <a:cubicBezTo>
                    <a:pt x="1579" y="879"/>
                    <a:pt x="1580" y="884"/>
                    <a:pt x="1582" y="888"/>
                  </a:cubicBezTo>
                  <a:close/>
                  <a:moveTo>
                    <a:pt x="502" y="305"/>
                  </a:moveTo>
                  <a:cubicBezTo>
                    <a:pt x="508" y="301"/>
                    <a:pt x="513" y="298"/>
                    <a:pt x="513" y="300"/>
                  </a:cubicBezTo>
                  <a:cubicBezTo>
                    <a:pt x="507" y="303"/>
                    <a:pt x="509" y="303"/>
                    <a:pt x="502" y="307"/>
                  </a:cubicBezTo>
                  <a:cubicBezTo>
                    <a:pt x="500" y="307"/>
                    <a:pt x="502" y="306"/>
                    <a:pt x="502" y="305"/>
                  </a:cubicBezTo>
                  <a:close/>
                  <a:moveTo>
                    <a:pt x="610" y="251"/>
                  </a:moveTo>
                  <a:cubicBezTo>
                    <a:pt x="605" y="254"/>
                    <a:pt x="598" y="257"/>
                    <a:pt x="591" y="260"/>
                  </a:cubicBezTo>
                  <a:cubicBezTo>
                    <a:pt x="584" y="263"/>
                    <a:pt x="576" y="266"/>
                    <a:pt x="572" y="269"/>
                  </a:cubicBezTo>
                  <a:cubicBezTo>
                    <a:pt x="572" y="267"/>
                    <a:pt x="579" y="263"/>
                    <a:pt x="587" y="259"/>
                  </a:cubicBezTo>
                  <a:cubicBezTo>
                    <a:pt x="595" y="256"/>
                    <a:pt x="605" y="253"/>
                    <a:pt x="610" y="251"/>
                  </a:cubicBezTo>
                  <a:close/>
                  <a:moveTo>
                    <a:pt x="625" y="243"/>
                  </a:moveTo>
                  <a:cubicBezTo>
                    <a:pt x="628" y="243"/>
                    <a:pt x="631" y="241"/>
                    <a:pt x="636" y="240"/>
                  </a:cubicBezTo>
                  <a:cubicBezTo>
                    <a:pt x="637" y="241"/>
                    <a:pt x="629" y="244"/>
                    <a:pt x="619" y="248"/>
                  </a:cubicBezTo>
                  <a:cubicBezTo>
                    <a:pt x="617" y="247"/>
                    <a:pt x="626" y="244"/>
                    <a:pt x="625" y="243"/>
                  </a:cubicBezTo>
                  <a:close/>
                  <a:moveTo>
                    <a:pt x="419" y="368"/>
                  </a:moveTo>
                  <a:cubicBezTo>
                    <a:pt x="427" y="361"/>
                    <a:pt x="428" y="360"/>
                    <a:pt x="439" y="352"/>
                  </a:cubicBezTo>
                  <a:cubicBezTo>
                    <a:pt x="439" y="352"/>
                    <a:pt x="434" y="357"/>
                    <a:pt x="429" y="361"/>
                  </a:cubicBezTo>
                  <a:cubicBezTo>
                    <a:pt x="424" y="365"/>
                    <a:pt x="419" y="369"/>
                    <a:pt x="419" y="368"/>
                  </a:cubicBezTo>
                  <a:close/>
                  <a:moveTo>
                    <a:pt x="471" y="328"/>
                  </a:moveTo>
                  <a:cubicBezTo>
                    <a:pt x="471" y="325"/>
                    <a:pt x="487" y="316"/>
                    <a:pt x="496" y="310"/>
                  </a:cubicBezTo>
                  <a:cubicBezTo>
                    <a:pt x="491" y="314"/>
                    <a:pt x="488" y="316"/>
                    <a:pt x="485" y="319"/>
                  </a:cubicBezTo>
                  <a:cubicBezTo>
                    <a:pt x="481" y="321"/>
                    <a:pt x="477" y="324"/>
                    <a:pt x="471" y="328"/>
                  </a:cubicBezTo>
                  <a:close/>
                  <a:moveTo>
                    <a:pt x="563" y="275"/>
                  </a:moveTo>
                  <a:cubicBezTo>
                    <a:pt x="566" y="273"/>
                    <a:pt x="575" y="268"/>
                    <a:pt x="584" y="264"/>
                  </a:cubicBezTo>
                  <a:cubicBezTo>
                    <a:pt x="593" y="260"/>
                    <a:pt x="601" y="257"/>
                    <a:pt x="602" y="258"/>
                  </a:cubicBezTo>
                  <a:cubicBezTo>
                    <a:pt x="588" y="264"/>
                    <a:pt x="580" y="267"/>
                    <a:pt x="563" y="275"/>
                  </a:cubicBezTo>
                  <a:close/>
                  <a:moveTo>
                    <a:pt x="666" y="233"/>
                  </a:moveTo>
                  <a:cubicBezTo>
                    <a:pt x="677" y="229"/>
                    <a:pt x="685" y="227"/>
                    <a:pt x="686" y="229"/>
                  </a:cubicBezTo>
                  <a:cubicBezTo>
                    <a:pt x="679" y="232"/>
                    <a:pt x="666" y="235"/>
                    <a:pt x="666" y="233"/>
                  </a:cubicBezTo>
                  <a:close/>
                  <a:moveTo>
                    <a:pt x="525" y="301"/>
                  </a:moveTo>
                  <a:cubicBezTo>
                    <a:pt x="520" y="304"/>
                    <a:pt x="516" y="307"/>
                    <a:pt x="511" y="310"/>
                  </a:cubicBezTo>
                  <a:cubicBezTo>
                    <a:pt x="516" y="306"/>
                    <a:pt x="518" y="304"/>
                    <a:pt x="509" y="309"/>
                  </a:cubicBezTo>
                  <a:cubicBezTo>
                    <a:pt x="511" y="306"/>
                    <a:pt x="518" y="302"/>
                    <a:pt x="523" y="300"/>
                  </a:cubicBezTo>
                  <a:cubicBezTo>
                    <a:pt x="528" y="298"/>
                    <a:pt x="530" y="297"/>
                    <a:pt x="525" y="301"/>
                  </a:cubicBezTo>
                  <a:close/>
                  <a:moveTo>
                    <a:pt x="432" y="365"/>
                  </a:moveTo>
                  <a:cubicBezTo>
                    <a:pt x="435" y="362"/>
                    <a:pt x="437" y="362"/>
                    <a:pt x="441" y="358"/>
                  </a:cubicBezTo>
                  <a:cubicBezTo>
                    <a:pt x="443" y="361"/>
                    <a:pt x="426" y="373"/>
                    <a:pt x="413" y="385"/>
                  </a:cubicBezTo>
                  <a:cubicBezTo>
                    <a:pt x="411" y="384"/>
                    <a:pt x="416" y="380"/>
                    <a:pt x="421" y="375"/>
                  </a:cubicBezTo>
                  <a:cubicBezTo>
                    <a:pt x="426" y="371"/>
                    <a:pt x="432" y="366"/>
                    <a:pt x="432" y="365"/>
                  </a:cubicBezTo>
                  <a:close/>
                  <a:moveTo>
                    <a:pt x="538" y="292"/>
                  </a:moveTo>
                  <a:cubicBezTo>
                    <a:pt x="547" y="287"/>
                    <a:pt x="549" y="287"/>
                    <a:pt x="556" y="283"/>
                  </a:cubicBezTo>
                  <a:cubicBezTo>
                    <a:pt x="555" y="286"/>
                    <a:pt x="549" y="288"/>
                    <a:pt x="540" y="293"/>
                  </a:cubicBezTo>
                  <a:lnTo>
                    <a:pt x="538" y="29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6" name="Freeform 6741">
              <a:extLst>
                <a:ext uri="{FF2B5EF4-FFF2-40B4-BE49-F238E27FC236}">
                  <a16:creationId xmlns:a16="http://schemas.microsoft.com/office/drawing/2014/main" id="{83C4AF56-AAF4-4C06-98E8-EFF18E02F6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23999" y="4649668"/>
              <a:ext cx="540931" cy="506807"/>
            </a:xfrm>
            <a:custGeom>
              <a:avLst/>
              <a:gdLst>
                <a:gd name="T0" fmla="*/ 42 w 1699"/>
                <a:gd name="T1" fmla="*/ 1039 h 1592"/>
                <a:gd name="T2" fmla="*/ 340 w 1699"/>
                <a:gd name="T3" fmla="*/ 462 h 1592"/>
                <a:gd name="T4" fmla="*/ 843 w 1699"/>
                <a:gd name="T5" fmla="*/ 194 h 1592"/>
                <a:gd name="T6" fmla="*/ 1302 w 1699"/>
                <a:gd name="T7" fmla="*/ 337 h 1592"/>
                <a:gd name="T8" fmla="*/ 1538 w 1699"/>
                <a:gd name="T9" fmla="*/ 646 h 1592"/>
                <a:gd name="T10" fmla="*/ 1588 w 1699"/>
                <a:gd name="T11" fmla="*/ 925 h 1592"/>
                <a:gd name="T12" fmla="*/ 1549 w 1699"/>
                <a:gd name="T13" fmla="*/ 1194 h 1592"/>
                <a:gd name="T14" fmla="*/ 1456 w 1699"/>
                <a:gd name="T15" fmla="*/ 1402 h 1592"/>
                <a:gd name="T16" fmla="*/ 1615 w 1699"/>
                <a:gd name="T17" fmla="*/ 1091 h 1592"/>
                <a:gd name="T18" fmla="*/ 1543 w 1699"/>
                <a:gd name="T19" fmla="*/ 1312 h 1592"/>
                <a:gd name="T20" fmla="*/ 1433 w 1699"/>
                <a:gd name="T21" fmla="*/ 1491 h 1592"/>
                <a:gd name="T22" fmla="*/ 1646 w 1699"/>
                <a:gd name="T23" fmla="*/ 1167 h 1592"/>
                <a:gd name="T24" fmla="*/ 1689 w 1699"/>
                <a:gd name="T25" fmla="*/ 985 h 1592"/>
                <a:gd name="T26" fmla="*/ 1677 w 1699"/>
                <a:gd name="T27" fmla="*/ 750 h 1592"/>
                <a:gd name="T28" fmla="*/ 1679 w 1699"/>
                <a:gd name="T29" fmla="*/ 860 h 1592"/>
                <a:gd name="T30" fmla="*/ 1535 w 1699"/>
                <a:gd name="T31" fmla="*/ 459 h 1592"/>
                <a:gd name="T32" fmla="*/ 1426 w 1699"/>
                <a:gd name="T33" fmla="*/ 313 h 1592"/>
                <a:gd name="T34" fmla="*/ 1360 w 1699"/>
                <a:gd name="T35" fmla="*/ 264 h 1592"/>
                <a:gd name="T36" fmla="*/ 1143 w 1699"/>
                <a:gd name="T37" fmla="*/ 131 h 1592"/>
                <a:gd name="T38" fmla="*/ 1262 w 1699"/>
                <a:gd name="T39" fmla="*/ 172 h 1592"/>
                <a:gd name="T40" fmla="*/ 999 w 1699"/>
                <a:gd name="T41" fmla="*/ 109 h 1592"/>
                <a:gd name="T42" fmla="*/ 849 w 1699"/>
                <a:gd name="T43" fmla="*/ 81 h 1592"/>
                <a:gd name="T44" fmla="*/ 1254 w 1699"/>
                <a:gd name="T45" fmla="*/ 152 h 1592"/>
                <a:gd name="T46" fmla="*/ 1464 w 1699"/>
                <a:gd name="T47" fmla="*/ 294 h 1592"/>
                <a:gd name="T48" fmla="*/ 890 w 1699"/>
                <a:gd name="T49" fmla="*/ 45 h 1592"/>
                <a:gd name="T50" fmla="*/ 875 w 1699"/>
                <a:gd name="T51" fmla="*/ 16 h 1592"/>
                <a:gd name="T52" fmla="*/ 1641 w 1699"/>
                <a:gd name="T53" fmla="*/ 669 h 1592"/>
                <a:gd name="T54" fmla="*/ 856 w 1699"/>
                <a:gd name="T55" fmla="*/ 20 h 1592"/>
                <a:gd name="T56" fmla="*/ 160 w 1699"/>
                <a:gd name="T57" fmla="*/ 407 h 1592"/>
                <a:gd name="T58" fmla="*/ 282 w 1699"/>
                <a:gd name="T59" fmla="*/ 273 h 1592"/>
                <a:gd name="T60" fmla="*/ 105 w 1699"/>
                <a:gd name="T61" fmla="*/ 531 h 1592"/>
                <a:gd name="T62" fmla="*/ 361 w 1699"/>
                <a:gd name="T63" fmla="*/ 220 h 1592"/>
                <a:gd name="T64" fmla="*/ 1488 w 1699"/>
                <a:gd name="T65" fmla="*/ 324 h 1592"/>
                <a:gd name="T66" fmla="*/ 347 w 1699"/>
                <a:gd name="T67" fmla="*/ 249 h 1592"/>
                <a:gd name="T68" fmla="*/ 491 w 1699"/>
                <a:gd name="T69" fmla="*/ 156 h 1592"/>
                <a:gd name="T70" fmla="*/ 266 w 1699"/>
                <a:gd name="T71" fmla="*/ 336 h 1592"/>
                <a:gd name="T72" fmla="*/ 444 w 1699"/>
                <a:gd name="T73" fmla="*/ 197 h 1592"/>
                <a:gd name="T74" fmla="*/ 703 w 1699"/>
                <a:gd name="T75" fmla="*/ 96 h 1592"/>
                <a:gd name="T76" fmla="*/ 328 w 1699"/>
                <a:gd name="T77" fmla="*/ 295 h 1592"/>
                <a:gd name="T78" fmla="*/ 759 w 1699"/>
                <a:gd name="T79" fmla="*/ 99 h 1592"/>
                <a:gd name="T80" fmla="*/ 515 w 1699"/>
                <a:gd name="T81" fmla="*/ 179 h 1592"/>
                <a:gd name="T82" fmla="*/ 1681 w 1699"/>
                <a:gd name="T83" fmla="*/ 790 h 1592"/>
                <a:gd name="T84" fmla="*/ 812 w 1699"/>
                <a:gd name="T85" fmla="*/ 103 h 1592"/>
                <a:gd name="T86" fmla="*/ 161 w 1699"/>
                <a:gd name="T87" fmla="*/ 545 h 1592"/>
                <a:gd name="T88" fmla="*/ 1449 w 1699"/>
                <a:gd name="T89" fmla="*/ 346 h 1592"/>
                <a:gd name="T90" fmla="*/ 293 w 1699"/>
                <a:gd name="T91" fmla="*/ 362 h 1592"/>
                <a:gd name="T92" fmla="*/ 1417 w 1699"/>
                <a:gd name="T93" fmla="*/ 1503 h 1592"/>
                <a:gd name="T94" fmla="*/ 1468 w 1699"/>
                <a:gd name="T95" fmla="*/ 435 h 1592"/>
                <a:gd name="T96" fmla="*/ 1465 w 1699"/>
                <a:gd name="T97" fmla="*/ 409 h 1592"/>
                <a:gd name="T98" fmla="*/ 1013 w 1699"/>
                <a:gd name="T99" fmla="*/ 154 h 1592"/>
                <a:gd name="T100" fmla="*/ 951 w 1699"/>
                <a:gd name="T101" fmla="*/ 140 h 1592"/>
                <a:gd name="T102" fmla="*/ 883 w 1699"/>
                <a:gd name="T103" fmla="*/ 138 h 1592"/>
                <a:gd name="T104" fmla="*/ 1548 w 1699"/>
                <a:gd name="T105" fmla="*/ 551 h 1592"/>
                <a:gd name="T106" fmla="*/ 1459 w 1699"/>
                <a:gd name="T107" fmla="*/ 426 h 1592"/>
                <a:gd name="T108" fmla="*/ 1603 w 1699"/>
                <a:gd name="T109" fmla="*/ 699 h 1592"/>
                <a:gd name="T110" fmla="*/ 1601 w 1699"/>
                <a:gd name="T111" fmla="*/ 1113 h 1592"/>
                <a:gd name="T112" fmla="*/ 1489 w 1699"/>
                <a:gd name="T113" fmla="*/ 1353 h 1592"/>
                <a:gd name="T114" fmla="*/ 1603 w 1699"/>
                <a:gd name="T115" fmla="*/ 773 h 1592"/>
                <a:gd name="T116" fmla="*/ 1536 w 1699"/>
                <a:gd name="T117" fmla="*/ 608 h 1592"/>
                <a:gd name="T118" fmla="*/ 1221 w 1699"/>
                <a:gd name="T119" fmla="*/ 270 h 1592"/>
                <a:gd name="T120" fmla="*/ 997 w 1699"/>
                <a:gd name="T121" fmla="*/ 193 h 1592"/>
                <a:gd name="T122" fmla="*/ 855 w 1699"/>
                <a:gd name="T123" fmla="*/ 189 h 1592"/>
                <a:gd name="T124" fmla="*/ 1578 w 1699"/>
                <a:gd name="T125" fmla="*/ 893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92">
                  <a:moveTo>
                    <a:pt x="715" y="13"/>
                  </a:moveTo>
                  <a:cubicBezTo>
                    <a:pt x="703" y="15"/>
                    <a:pt x="685" y="19"/>
                    <a:pt x="668" y="23"/>
                  </a:cubicBezTo>
                  <a:cubicBezTo>
                    <a:pt x="650" y="27"/>
                    <a:pt x="634" y="31"/>
                    <a:pt x="626" y="32"/>
                  </a:cubicBezTo>
                  <a:cubicBezTo>
                    <a:pt x="626" y="33"/>
                    <a:pt x="620" y="35"/>
                    <a:pt x="613" y="37"/>
                  </a:cubicBezTo>
                  <a:cubicBezTo>
                    <a:pt x="607" y="39"/>
                    <a:pt x="600" y="41"/>
                    <a:pt x="598" y="40"/>
                  </a:cubicBezTo>
                  <a:cubicBezTo>
                    <a:pt x="588" y="43"/>
                    <a:pt x="592" y="43"/>
                    <a:pt x="584" y="45"/>
                  </a:cubicBezTo>
                  <a:cubicBezTo>
                    <a:pt x="582" y="47"/>
                    <a:pt x="579" y="49"/>
                    <a:pt x="574" y="51"/>
                  </a:cubicBezTo>
                  <a:cubicBezTo>
                    <a:pt x="570" y="54"/>
                    <a:pt x="562" y="57"/>
                    <a:pt x="549" y="62"/>
                  </a:cubicBezTo>
                  <a:cubicBezTo>
                    <a:pt x="544" y="62"/>
                    <a:pt x="556" y="58"/>
                    <a:pt x="536" y="64"/>
                  </a:cubicBezTo>
                  <a:cubicBezTo>
                    <a:pt x="549" y="57"/>
                    <a:pt x="569" y="49"/>
                    <a:pt x="589" y="42"/>
                  </a:cubicBezTo>
                  <a:cubicBezTo>
                    <a:pt x="609" y="35"/>
                    <a:pt x="627" y="30"/>
                    <a:pt x="637" y="28"/>
                  </a:cubicBezTo>
                  <a:cubicBezTo>
                    <a:pt x="642" y="26"/>
                    <a:pt x="653" y="22"/>
                    <a:pt x="664" y="19"/>
                  </a:cubicBezTo>
                  <a:cubicBezTo>
                    <a:pt x="663" y="18"/>
                    <a:pt x="652" y="21"/>
                    <a:pt x="651" y="20"/>
                  </a:cubicBezTo>
                  <a:cubicBezTo>
                    <a:pt x="642" y="22"/>
                    <a:pt x="634" y="25"/>
                    <a:pt x="626" y="27"/>
                  </a:cubicBezTo>
                  <a:cubicBezTo>
                    <a:pt x="625" y="29"/>
                    <a:pt x="618" y="32"/>
                    <a:pt x="608" y="35"/>
                  </a:cubicBezTo>
                  <a:cubicBezTo>
                    <a:pt x="598" y="38"/>
                    <a:pt x="585" y="41"/>
                    <a:pt x="575" y="46"/>
                  </a:cubicBezTo>
                  <a:cubicBezTo>
                    <a:pt x="565" y="49"/>
                    <a:pt x="579" y="42"/>
                    <a:pt x="569" y="46"/>
                  </a:cubicBezTo>
                  <a:cubicBezTo>
                    <a:pt x="567" y="47"/>
                    <a:pt x="559" y="50"/>
                    <a:pt x="551" y="54"/>
                  </a:cubicBezTo>
                  <a:cubicBezTo>
                    <a:pt x="542" y="57"/>
                    <a:pt x="533" y="60"/>
                    <a:pt x="528" y="62"/>
                  </a:cubicBezTo>
                  <a:cubicBezTo>
                    <a:pt x="529" y="63"/>
                    <a:pt x="531" y="63"/>
                    <a:pt x="527" y="65"/>
                  </a:cubicBezTo>
                  <a:cubicBezTo>
                    <a:pt x="516" y="68"/>
                    <a:pt x="508" y="74"/>
                    <a:pt x="493" y="80"/>
                  </a:cubicBezTo>
                  <a:cubicBezTo>
                    <a:pt x="490" y="80"/>
                    <a:pt x="489" y="79"/>
                    <a:pt x="474" y="87"/>
                  </a:cubicBezTo>
                  <a:cubicBezTo>
                    <a:pt x="482" y="84"/>
                    <a:pt x="472" y="90"/>
                    <a:pt x="463" y="95"/>
                  </a:cubicBezTo>
                  <a:cubicBezTo>
                    <a:pt x="463" y="94"/>
                    <a:pt x="456" y="98"/>
                    <a:pt x="450" y="101"/>
                  </a:cubicBezTo>
                  <a:cubicBezTo>
                    <a:pt x="444" y="104"/>
                    <a:pt x="438" y="107"/>
                    <a:pt x="438" y="106"/>
                  </a:cubicBezTo>
                  <a:cubicBezTo>
                    <a:pt x="430" y="110"/>
                    <a:pt x="429" y="112"/>
                    <a:pt x="419" y="117"/>
                  </a:cubicBezTo>
                  <a:cubicBezTo>
                    <a:pt x="422" y="117"/>
                    <a:pt x="417" y="120"/>
                    <a:pt x="412" y="124"/>
                  </a:cubicBezTo>
                  <a:cubicBezTo>
                    <a:pt x="402" y="128"/>
                    <a:pt x="406" y="128"/>
                    <a:pt x="397" y="134"/>
                  </a:cubicBezTo>
                  <a:cubicBezTo>
                    <a:pt x="392" y="136"/>
                    <a:pt x="400" y="129"/>
                    <a:pt x="394" y="133"/>
                  </a:cubicBezTo>
                  <a:cubicBezTo>
                    <a:pt x="388" y="139"/>
                    <a:pt x="378" y="145"/>
                    <a:pt x="367" y="153"/>
                  </a:cubicBezTo>
                  <a:cubicBezTo>
                    <a:pt x="356" y="161"/>
                    <a:pt x="344" y="169"/>
                    <a:pt x="333" y="178"/>
                  </a:cubicBezTo>
                  <a:cubicBezTo>
                    <a:pt x="330" y="179"/>
                    <a:pt x="325" y="182"/>
                    <a:pt x="319" y="186"/>
                  </a:cubicBezTo>
                  <a:cubicBezTo>
                    <a:pt x="308" y="197"/>
                    <a:pt x="309" y="200"/>
                    <a:pt x="305" y="204"/>
                  </a:cubicBezTo>
                  <a:cubicBezTo>
                    <a:pt x="295" y="213"/>
                    <a:pt x="291" y="215"/>
                    <a:pt x="288" y="216"/>
                  </a:cubicBezTo>
                  <a:cubicBezTo>
                    <a:pt x="284" y="218"/>
                    <a:pt x="281" y="219"/>
                    <a:pt x="275" y="224"/>
                  </a:cubicBezTo>
                  <a:cubicBezTo>
                    <a:pt x="274" y="227"/>
                    <a:pt x="266" y="236"/>
                    <a:pt x="253" y="248"/>
                  </a:cubicBezTo>
                  <a:cubicBezTo>
                    <a:pt x="253" y="247"/>
                    <a:pt x="257" y="243"/>
                    <a:pt x="252" y="247"/>
                  </a:cubicBezTo>
                  <a:cubicBezTo>
                    <a:pt x="245" y="256"/>
                    <a:pt x="251" y="252"/>
                    <a:pt x="257" y="249"/>
                  </a:cubicBezTo>
                  <a:cubicBezTo>
                    <a:pt x="255" y="251"/>
                    <a:pt x="255" y="252"/>
                    <a:pt x="253" y="254"/>
                  </a:cubicBezTo>
                  <a:cubicBezTo>
                    <a:pt x="241" y="263"/>
                    <a:pt x="243" y="259"/>
                    <a:pt x="237" y="263"/>
                  </a:cubicBezTo>
                  <a:cubicBezTo>
                    <a:pt x="226" y="273"/>
                    <a:pt x="219" y="281"/>
                    <a:pt x="213" y="289"/>
                  </a:cubicBezTo>
                  <a:cubicBezTo>
                    <a:pt x="207" y="297"/>
                    <a:pt x="202" y="304"/>
                    <a:pt x="195" y="312"/>
                  </a:cubicBezTo>
                  <a:cubicBezTo>
                    <a:pt x="195" y="312"/>
                    <a:pt x="195" y="311"/>
                    <a:pt x="196" y="309"/>
                  </a:cubicBezTo>
                  <a:cubicBezTo>
                    <a:pt x="188" y="319"/>
                    <a:pt x="186" y="320"/>
                    <a:pt x="179" y="329"/>
                  </a:cubicBezTo>
                  <a:cubicBezTo>
                    <a:pt x="176" y="337"/>
                    <a:pt x="166" y="347"/>
                    <a:pt x="158" y="361"/>
                  </a:cubicBezTo>
                  <a:cubicBezTo>
                    <a:pt x="158" y="358"/>
                    <a:pt x="153" y="365"/>
                    <a:pt x="148" y="373"/>
                  </a:cubicBezTo>
                  <a:cubicBezTo>
                    <a:pt x="148" y="374"/>
                    <a:pt x="151" y="372"/>
                    <a:pt x="148" y="376"/>
                  </a:cubicBezTo>
                  <a:cubicBezTo>
                    <a:pt x="147" y="376"/>
                    <a:pt x="142" y="384"/>
                    <a:pt x="142" y="382"/>
                  </a:cubicBezTo>
                  <a:cubicBezTo>
                    <a:pt x="136" y="391"/>
                    <a:pt x="136" y="391"/>
                    <a:pt x="130" y="400"/>
                  </a:cubicBezTo>
                  <a:cubicBezTo>
                    <a:pt x="128" y="403"/>
                    <a:pt x="123" y="412"/>
                    <a:pt x="118" y="421"/>
                  </a:cubicBezTo>
                  <a:cubicBezTo>
                    <a:pt x="113" y="431"/>
                    <a:pt x="107" y="441"/>
                    <a:pt x="103" y="447"/>
                  </a:cubicBezTo>
                  <a:cubicBezTo>
                    <a:pt x="99" y="455"/>
                    <a:pt x="92" y="469"/>
                    <a:pt x="86" y="482"/>
                  </a:cubicBezTo>
                  <a:cubicBezTo>
                    <a:pt x="80" y="496"/>
                    <a:pt x="74" y="508"/>
                    <a:pt x="70" y="514"/>
                  </a:cubicBezTo>
                  <a:cubicBezTo>
                    <a:pt x="70" y="517"/>
                    <a:pt x="67" y="524"/>
                    <a:pt x="64" y="531"/>
                  </a:cubicBezTo>
                  <a:cubicBezTo>
                    <a:pt x="61" y="538"/>
                    <a:pt x="58" y="545"/>
                    <a:pt x="56" y="548"/>
                  </a:cubicBezTo>
                  <a:cubicBezTo>
                    <a:pt x="56" y="551"/>
                    <a:pt x="53" y="560"/>
                    <a:pt x="50" y="570"/>
                  </a:cubicBezTo>
                  <a:cubicBezTo>
                    <a:pt x="46" y="580"/>
                    <a:pt x="42" y="590"/>
                    <a:pt x="40" y="594"/>
                  </a:cubicBezTo>
                  <a:cubicBezTo>
                    <a:pt x="28" y="637"/>
                    <a:pt x="18" y="680"/>
                    <a:pt x="11" y="726"/>
                  </a:cubicBezTo>
                  <a:cubicBezTo>
                    <a:pt x="4" y="771"/>
                    <a:pt x="0" y="819"/>
                    <a:pt x="2" y="871"/>
                  </a:cubicBezTo>
                  <a:cubicBezTo>
                    <a:pt x="3" y="902"/>
                    <a:pt x="6" y="933"/>
                    <a:pt x="10" y="961"/>
                  </a:cubicBezTo>
                  <a:cubicBezTo>
                    <a:pt x="15" y="990"/>
                    <a:pt x="20" y="1016"/>
                    <a:pt x="27" y="1036"/>
                  </a:cubicBezTo>
                  <a:cubicBezTo>
                    <a:pt x="26" y="1034"/>
                    <a:pt x="22" y="1015"/>
                    <a:pt x="23" y="1012"/>
                  </a:cubicBezTo>
                  <a:cubicBezTo>
                    <a:pt x="29" y="1037"/>
                    <a:pt x="37" y="1053"/>
                    <a:pt x="44" y="1069"/>
                  </a:cubicBezTo>
                  <a:cubicBezTo>
                    <a:pt x="44" y="1066"/>
                    <a:pt x="41" y="1053"/>
                    <a:pt x="41" y="1051"/>
                  </a:cubicBezTo>
                  <a:cubicBezTo>
                    <a:pt x="43" y="1053"/>
                    <a:pt x="45" y="1061"/>
                    <a:pt x="46" y="1063"/>
                  </a:cubicBezTo>
                  <a:cubicBezTo>
                    <a:pt x="46" y="1059"/>
                    <a:pt x="42" y="1045"/>
                    <a:pt x="42" y="1039"/>
                  </a:cubicBezTo>
                  <a:cubicBezTo>
                    <a:pt x="44" y="1046"/>
                    <a:pt x="46" y="1047"/>
                    <a:pt x="48" y="1049"/>
                  </a:cubicBezTo>
                  <a:cubicBezTo>
                    <a:pt x="50" y="1050"/>
                    <a:pt x="52" y="1053"/>
                    <a:pt x="55" y="1066"/>
                  </a:cubicBezTo>
                  <a:cubicBezTo>
                    <a:pt x="57" y="1069"/>
                    <a:pt x="53" y="1055"/>
                    <a:pt x="55" y="1058"/>
                  </a:cubicBezTo>
                  <a:cubicBezTo>
                    <a:pt x="57" y="1066"/>
                    <a:pt x="59" y="1072"/>
                    <a:pt x="60" y="1073"/>
                  </a:cubicBezTo>
                  <a:cubicBezTo>
                    <a:pt x="60" y="1062"/>
                    <a:pt x="66" y="1072"/>
                    <a:pt x="71" y="1079"/>
                  </a:cubicBezTo>
                  <a:cubicBezTo>
                    <a:pt x="73" y="1083"/>
                    <a:pt x="75" y="1086"/>
                    <a:pt x="77" y="1086"/>
                  </a:cubicBezTo>
                  <a:cubicBezTo>
                    <a:pt x="78" y="1085"/>
                    <a:pt x="78" y="1081"/>
                    <a:pt x="76" y="1070"/>
                  </a:cubicBezTo>
                  <a:cubicBezTo>
                    <a:pt x="76" y="1067"/>
                    <a:pt x="78" y="1076"/>
                    <a:pt x="79" y="1075"/>
                  </a:cubicBezTo>
                  <a:cubicBezTo>
                    <a:pt x="78" y="1069"/>
                    <a:pt x="75" y="1066"/>
                    <a:pt x="75" y="1062"/>
                  </a:cubicBezTo>
                  <a:cubicBezTo>
                    <a:pt x="78" y="1072"/>
                    <a:pt x="79" y="1072"/>
                    <a:pt x="79" y="1067"/>
                  </a:cubicBezTo>
                  <a:cubicBezTo>
                    <a:pt x="82" y="1077"/>
                    <a:pt x="84" y="1079"/>
                    <a:pt x="86" y="1080"/>
                  </a:cubicBezTo>
                  <a:cubicBezTo>
                    <a:pt x="84" y="1068"/>
                    <a:pt x="85" y="1063"/>
                    <a:pt x="86" y="1060"/>
                  </a:cubicBezTo>
                  <a:cubicBezTo>
                    <a:pt x="87" y="1058"/>
                    <a:pt x="89" y="1058"/>
                    <a:pt x="91" y="1058"/>
                  </a:cubicBezTo>
                  <a:cubicBezTo>
                    <a:pt x="96" y="1068"/>
                    <a:pt x="102" y="1083"/>
                    <a:pt x="107" y="1087"/>
                  </a:cubicBezTo>
                  <a:cubicBezTo>
                    <a:pt x="105" y="1080"/>
                    <a:pt x="104" y="1074"/>
                    <a:pt x="106" y="1075"/>
                  </a:cubicBezTo>
                  <a:cubicBezTo>
                    <a:pt x="109" y="1086"/>
                    <a:pt x="112" y="1091"/>
                    <a:pt x="114" y="1092"/>
                  </a:cubicBezTo>
                  <a:cubicBezTo>
                    <a:pt x="116" y="1093"/>
                    <a:pt x="117" y="1091"/>
                    <a:pt x="117" y="1088"/>
                  </a:cubicBezTo>
                  <a:cubicBezTo>
                    <a:pt x="116" y="1080"/>
                    <a:pt x="114" y="1072"/>
                    <a:pt x="113" y="1065"/>
                  </a:cubicBezTo>
                  <a:cubicBezTo>
                    <a:pt x="113" y="1065"/>
                    <a:pt x="114" y="1063"/>
                    <a:pt x="113" y="1060"/>
                  </a:cubicBezTo>
                  <a:cubicBezTo>
                    <a:pt x="115" y="1066"/>
                    <a:pt x="118" y="1079"/>
                    <a:pt x="118" y="1075"/>
                  </a:cubicBezTo>
                  <a:cubicBezTo>
                    <a:pt x="119" y="1074"/>
                    <a:pt x="117" y="1069"/>
                    <a:pt x="116" y="1063"/>
                  </a:cubicBezTo>
                  <a:cubicBezTo>
                    <a:pt x="114" y="1057"/>
                    <a:pt x="112" y="1050"/>
                    <a:pt x="112" y="1047"/>
                  </a:cubicBezTo>
                  <a:cubicBezTo>
                    <a:pt x="115" y="1058"/>
                    <a:pt x="119" y="1072"/>
                    <a:pt x="123" y="1083"/>
                  </a:cubicBezTo>
                  <a:cubicBezTo>
                    <a:pt x="127" y="1094"/>
                    <a:pt x="131" y="1103"/>
                    <a:pt x="133" y="1103"/>
                  </a:cubicBezTo>
                  <a:cubicBezTo>
                    <a:pt x="131" y="1094"/>
                    <a:pt x="128" y="1084"/>
                    <a:pt x="127" y="1078"/>
                  </a:cubicBezTo>
                  <a:cubicBezTo>
                    <a:pt x="127" y="1081"/>
                    <a:pt x="125" y="1076"/>
                    <a:pt x="124" y="1071"/>
                  </a:cubicBezTo>
                  <a:cubicBezTo>
                    <a:pt x="122" y="1066"/>
                    <a:pt x="121" y="1061"/>
                    <a:pt x="121" y="1060"/>
                  </a:cubicBezTo>
                  <a:cubicBezTo>
                    <a:pt x="126" y="1068"/>
                    <a:pt x="128" y="1068"/>
                    <a:pt x="128" y="1058"/>
                  </a:cubicBezTo>
                  <a:cubicBezTo>
                    <a:pt x="129" y="1061"/>
                    <a:pt x="132" y="1071"/>
                    <a:pt x="134" y="1078"/>
                  </a:cubicBezTo>
                  <a:cubicBezTo>
                    <a:pt x="136" y="1079"/>
                    <a:pt x="131" y="1065"/>
                    <a:pt x="131" y="1062"/>
                  </a:cubicBezTo>
                  <a:cubicBezTo>
                    <a:pt x="138" y="1077"/>
                    <a:pt x="145" y="1084"/>
                    <a:pt x="150" y="1083"/>
                  </a:cubicBezTo>
                  <a:cubicBezTo>
                    <a:pt x="154" y="1082"/>
                    <a:pt x="155" y="1073"/>
                    <a:pt x="152" y="1053"/>
                  </a:cubicBezTo>
                  <a:cubicBezTo>
                    <a:pt x="160" y="1066"/>
                    <a:pt x="169" y="1071"/>
                    <a:pt x="170" y="1059"/>
                  </a:cubicBezTo>
                  <a:cubicBezTo>
                    <a:pt x="165" y="1042"/>
                    <a:pt x="163" y="1029"/>
                    <a:pt x="158" y="1017"/>
                  </a:cubicBezTo>
                  <a:cubicBezTo>
                    <a:pt x="159" y="1016"/>
                    <a:pt x="159" y="1015"/>
                    <a:pt x="159" y="1013"/>
                  </a:cubicBezTo>
                  <a:cubicBezTo>
                    <a:pt x="164" y="1033"/>
                    <a:pt x="169" y="1048"/>
                    <a:pt x="175" y="1065"/>
                  </a:cubicBezTo>
                  <a:cubicBezTo>
                    <a:pt x="177" y="1063"/>
                    <a:pt x="177" y="1063"/>
                    <a:pt x="177" y="1063"/>
                  </a:cubicBezTo>
                  <a:cubicBezTo>
                    <a:pt x="173" y="1047"/>
                    <a:pt x="166" y="1030"/>
                    <a:pt x="167" y="1023"/>
                  </a:cubicBezTo>
                  <a:cubicBezTo>
                    <a:pt x="167" y="1025"/>
                    <a:pt x="169" y="1030"/>
                    <a:pt x="170" y="1034"/>
                  </a:cubicBezTo>
                  <a:cubicBezTo>
                    <a:pt x="171" y="1039"/>
                    <a:pt x="172" y="1042"/>
                    <a:pt x="173" y="1042"/>
                  </a:cubicBezTo>
                  <a:cubicBezTo>
                    <a:pt x="169" y="1027"/>
                    <a:pt x="172" y="1028"/>
                    <a:pt x="170" y="1017"/>
                  </a:cubicBezTo>
                  <a:cubicBezTo>
                    <a:pt x="172" y="1024"/>
                    <a:pt x="174" y="1030"/>
                    <a:pt x="177" y="1042"/>
                  </a:cubicBezTo>
                  <a:cubicBezTo>
                    <a:pt x="178" y="1038"/>
                    <a:pt x="182" y="1051"/>
                    <a:pt x="185" y="1055"/>
                  </a:cubicBezTo>
                  <a:cubicBezTo>
                    <a:pt x="188" y="1052"/>
                    <a:pt x="191" y="1059"/>
                    <a:pt x="192" y="1052"/>
                  </a:cubicBezTo>
                  <a:cubicBezTo>
                    <a:pt x="198" y="1066"/>
                    <a:pt x="202" y="1071"/>
                    <a:pt x="206" y="1075"/>
                  </a:cubicBezTo>
                  <a:cubicBezTo>
                    <a:pt x="210" y="1079"/>
                    <a:pt x="214" y="1081"/>
                    <a:pt x="220" y="1091"/>
                  </a:cubicBezTo>
                  <a:cubicBezTo>
                    <a:pt x="220" y="1089"/>
                    <a:pt x="219" y="1088"/>
                    <a:pt x="220" y="1088"/>
                  </a:cubicBezTo>
                  <a:cubicBezTo>
                    <a:pt x="218" y="1082"/>
                    <a:pt x="216" y="1073"/>
                    <a:pt x="215" y="1064"/>
                  </a:cubicBezTo>
                  <a:cubicBezTo>
                    <a:pt x="213" y="1055"/>
                    <a:pt x="212" y="1045"/>
                    <a:pt x="212" y="1038"/>
                  </a:cubicBezTo>
                  <a:cubicBezTo>
                    <a:pt x="212" y="1030"/>
                    <a:pt x="212" y="1025"/>
                    <a:pt x="214" y="1023"/>
                  </a:cubicBezTo>
                  <a:cubicBezTo>
                    <a:pt x="215" y="1022"/>
                    <a:pt x="217" y="1024"/>
                    <a:pt x="221" y="1033"/>
                  </a:cubicBezTo>
                  <a:cubicBezTo>
                    <a:pt x="223" y="1034"/>
                    <a:pt x="222" y="1029"/>
                    <a:pt x="222" y="1024"/>
                  </a:cubicBezTo>
                  <a:cubicBezTo>
                    <a:pt x="221" y="1019"/>
                    <a:pt x="220" y="1014"/>
                    <a:pt x="222" y="1017"/>
                  </a:cubicBezTo>
                  <a:cubicBezTo>
                    <a:pt x="216" y="985"/>
                    <a:pt x="210" y="950"/>
                    <a:pt x="207" y="912"/>
                  </a:cubicBezTo>
                  <a:cubicBezTo>
                    <a:pt x="205" y="875"/>
                    <a:pt x="205" y="835"/>
                    <a:pt x="209" y="795"/>
                  </a:cubicBezTo>
                  <a:cubicBezTo>
                    <a:pt x="213" y="756"/>
                    <a:pt x="221" y="716"/>
                    <a:pt x="232" y="679"/>
                  </a:cubicBezTo>
                  <a:cubicBezTo>
                    <a:pt x="242" y="642"/>
                    <a:pt x="256" y="608"/>
                    <a:pt x="271" y="579"/>
                  </a:cubicBezTo>
                  <a:cubicBezTo>
                    <a:pt x="275" y="570"/>
                    <a:pt x="282" y="557"/>
                    <a:pt x="288" y="547"/>
                  </a:cubicBezTo>
                  <a:cubicBezTo>
                    <a:pt x="294" y="536"/>
                    <a:pt x="299" y="528"/>
                    <a:pt x="297" y="528"/>
                  </a:cubicBezTo>
                  <a:cubicBezTo>
                    <a:pt x="301" y="525"/>
                    <a:pt x="305" y="517"/>
                    <a:pt x="311" y="509"/>
                  </a:cubicBezTo>
                  <a:cubicBezTo>
                    <a:pt x="316" y="501"/>
                    <a:pt x="322" y="491"/>
                    <a:pt x="327" y="485"/>
                  </a:cubicBezTo>
                  <a:cubicBezTo>
                    <a:pt x="327" y="483"/>
                    <a:pt x="321" y="491"/>
                    <a:pt x="321" y="489"/>
                  </a:cubicBezTo>
                  <a:cubicBezTo>
                    <a:pt x="327" y="482"/>
                    <a:pt x="330" y="477"/>
                    <a:pt x="333" y="473"/>
                  </a:cubicBezTo>
                  <a:cubicBezTo>
                    <a:pt x="332" y="477"/>
                    <a:pt x="324" y="488"/>
                    <a:pt x="332" y="478"/>
                  </a:cubicBezTo>
                  <a:cubicBezTo>
                    <a:pt x="331" y="476"/>
                    <a:pt x="338" y="472"/>
                    <a:pt x="342" y="465"/>
                  </a:cubicBezTo>
                  <a:cubicBezTo>
                    <a:pt x="345" y="460"/>
                    <a:pt x="335" y="469"/>
                    <a:pt x="340" y="462"/>
                  </a:cubicBezTo>
                  <a:cubicBezTo>
                    <a:pt x="343" y="458"/>
                    <a:pt x="345" y="456"/>
                    <a:pt x="346" y="455"/>
                  </a:cubicBezTo>
                  <a:cubicBezTo>
                    <a:pt x="341" y="462"/>
                    <a:pt x="346" y="459"/>
                    <a:pt x="344" y="463"/>
                  </a:cubicBezTo>
                  <a:cubicBezTo>
                    <a:pt x="355" y="448"/>
                    <a:pt x="365" y="436"/>
                    <a:pt x="382" y="419"/>
                  </a:cubicBezTo>
                  <a:cubicBezTo>
                    <a:pt x="382" y="418"/>
                    <a:pt x="379" y="419"/>
                    <a:pt x="382" y="416"/>
                  </a:cubicBezTo>
                  <a:cubicBezTo>
                    <a:pt x="390" y="410"/>
                    <a:pt x="394" y="404"/>
                    <a:pt x="405" y="395"/>
                  </a:cubicBezTo>
                  <a:cubicBezTo>
                    <a:pt x="405" y="395"/>
                    <a:pt x="404" y="395"/>
                    <a:pt x="406" y="393"/>
                  </a:cubicBezTo>
                  <a:cubicBezTo>
                    <a:pt x="408" y="392"/>
                    <a:pt x="412" y="387"/>
                    <a:pt x="409" y="391"/>
                  </a:cubicBezTo>
                  <a:cubicBezTo>
                    <a:pt x="424" y="377"/>
                    <a:pt x="436" y="367"/>
                    <a:pt x="446" y="358"/>
                  </a:cubicBezTo>
                  <a:cubicBezTo>
                    <a:pt x="457" y="350"/>
                    <a:pt x="467" y="342"/>
                    <a:pt x="480" y="333"/>
                  </a:cubicBezTo>
                  <a:cubicBezTo>
                    <a:pt x="485" y="330"/>
                    <a:pt x="475" y="335"/>
                    <a:pt x="483" y="329"/>
                  </a:cubicBezTo>
                  <a:cubicBezTo>
                    <a:pt x="487" y="326"/>
                    <a:pt x="489" y="326"/>
                    <a:pt x="490" y="327"/>
                  </a:cubicBezTo>
                  <a:cubicBezTo>
                    <a:pt x="509" y="313"/>
                    <a:pt x="524" y="306"/>
                    <a:pt x="533" y="298"/>
                  </a:cubicBezTo>
                  <a:cubicBezTo>
                    <a:pt x="548" y="291"/>
                    <a:pt x="565" y="281"/>
                    <a:pt x="584" y="272"/>
                  </a:cubicBezTo>
                  <a:cubicBezTo>
                    <a:pt x="571" y="278"/>
                    <a:pt x="577" y="273"/>
                    <a:pt x="567" y="278"/>
                  </a:cubicBezTo>
                  <a:cubicBezTo>
                    <a:pt x="568" y="276"/>
                    <a:pt x="575" y="273"/>
                    <a:pt x="582" y="269"/>
                  </a:cubicBezTo>
                  <a:cubicBezTo>
                    <a:pt x="590" y="266"/>
                    <a:pt x="597" y="263"/>
                    <a:pt x="600" y="262"/>
                  </a:cubicBezTo>
                  <a:cubicBezTo>
                    <a:pt x="598" y="263"/>
                    <a:pt x="597" y="264"/>
                    <a:pt x="598" y="264"/>
                  </a:cubicBezTo>
                  <a:cubicBezTo>
                    <a:pt x="594" y="266"/>
                    <a:pt x="590" y="268"/>
                    <a:pt x="585" y="270"/>
                  </a:cubicBezTo>
                  <a:cubicBezTo>
                    <a:pt x="586" y="271"/>
                    <a:pt x="586" y="271"/>
                    <a:pt x="586" y="271"/>
                  </a:cubicBezTo>
                  <a:cubicBezTo>
                    <a:pt x="587" y="271"/>
                    <a:pt x="590" y="270"/>
                    <a:pt x="592" y="269"/>
                  </a:cubicBezTo>
                  <a:cubicBezTo>
                    <a:pt x="592" y="266"/>
                    <a:pt x="600" y="267"/>
                    <a:pt x="608" y="263"/>
                  </a:cubicBezTo>
                  <a:cubicBezTo>
                    <a:pt x="606" y="261"/>
                    <a:pt x="612" y="260"/>
                    <a:pt x="626" y="254"/>
                  </a:cubicBezTo>
                  <a:cubicBezTo>
                    <a:pt x="632" y="251"/>
                    <a:pt x="626" y="253"/>
                    <a:pt x="632" y="250"/>
                  </a:cubicBezTo>
                  <a:cubicBezTo>
                    <a:pt x="625" y="253"/>
                    <a:pt x="618" y="255"/>
                    <a:pt x="611" y="258"/>
                  </a:cubicBezTo>
                  <a:cubicBezTo>
                    <a:pt x="616" y="254"/>
                    <a:pt x="604" y="262"/>
                    <a:pt x="603" y="261"/>
                  </a:cubicBezTo>
                  <a:cubicBezTo>
                    <a:pt x="604" y="259"/>
                    <a:pt x="611" y="256"/>
                    <a:pt x="618" y="254"/>
                  </a:cubicBezTo>
                  <a:cubicBezTo>
                    <a:pt x="624" y="251"/>
                    <a:pt x="629" y="249"/>
                    <a:pt x="627" y="248"/>
                  </a:cubicBezTo>
                  <a:cubicBezTo>
                    <a:pt x="636" y="246"/>
                    <a:pt x="638" y="244"/>
                    <a:pt x="651" y="240"/>
                  </a:cubicBezTo>
                  <a:cubicBezTo>
                    <a:pt x="649" y="242"/>
                    <a:pt x="666" y="236"/>
                    <a:pt x="675" y="235"/>
                  </a:cubicBezTo>
                  <a:cubicBezTo>
                    <a:pt x="669" y="233"/>
                    <a:pt x="688" y="230"/>
                    <a:pt x="690" y="229"/>
                  </a:cubicBezTo>
                  <a:cubicBezTo>
                    <a:pt x="693" y="226"/>
                    <a:pt x="685" y="228"/>
                    <a:pt x="688" y="226"/>
                  </a:cubicBezTo>
                  <a:cubicBezTo>
                    <a:pt x="691" y="225"/>
                    <a:pt x="696" y="224"/>
                    <a:pt x="696" y="224"/>
                  </a:cubicBezTo>
                  <a:cubicBezTo>
                    <a:pt x="700" y="225"/>
                    <a:pt x="693" y="226"/>
                    <a:pt x="695" y="227"/>
                  </a:cubicBezTo>
                  <a:cubicBezTo>
                    <a:pt x="707" y="225"/>
                    <a:pt x="713" y="224"/>
                    <a:pt x="724" y="222"/>
                  </a:cubicBezTo>
                  <a:cubicBezTo>
                    <a:pt x="726" y="222"/>
                    <a:pt x="722" y="223"/>
                    <a:pt x="718" y="224"/>
                  </a:cubicBezTo>
                  <a:cubicBezTo>
                    <a:pt x="714" y="225"/>
                    <a:pt x="710" y="226"/>
                    <a:pt x="712" y="227"/>
                  </a:cubicBezTo>
                  <a:cubicBezTo>
                    <a:pt x="720" y="224"/>
                    <a:pt x="735" y="223"/>
                    <a:pt x="746" y="220"/>
                  </a:cubicBezTo>
                  <a:cubicBezTo>
                    <a:pt x="743" y="219"/>
                    <a:pt x="744" y="215"/>
                    <a:pt x="745" y="214"/>
                  </a:cubicBezTo>
                  <a:cubicBezTo>
                    <a:pt x="754" y="213"/>
                    <a:pt x="751" y="216"/>
                    <a:pt x="763" y="213"/>
                  </a:cubicBezTo>
                  <a:cubicBezTo>
                    <a:pt x="763" y="211"/>
                    <a:pt x="764" y="212"/>
                    <a:pt x="767" y="210"/>
                  </a:cubicBezTo>
                  <a:cubicBezTo>
                    <a:pt x="758" y="212"/>
                    <a:pt x="757" y="211"/>
                    <a:pt x="755" y="210"/>
                  </a:cubicBezTo>
                  <a:cubicBezTo>
                    <a:pt x="759" y="210"/>
                    <a:pt x="767" y="209"/>
                    <a:pt x="775" y="208"/>
                  </a:cubicBezTo>
                  <a:cubicBezTo>
                    <a:pt x="770" y="210"/>
                    <a:pt x="780" y="209"/>
                    <a:pt x="780" y="211"/>
                  </a:cubicBezTo>
                  <a:cubicBezTo>
                    <a:pt x="788" y="210"/>
                    <a:pt x="792" y="210"/>
                    <a:pt x="795" y="209"/>
                  </a:cubicBezTo>
                  <a:cubicBezTo>
                    <a:pt x="799" y="209"/>
                    <a:pt x="802" y="208"/>
                    <a:pt x="809" y="208"/>
                  </a:cubicBezTo>
                  <a:cubicBezTo>
                    <a:pt x="810" y="206"/>
                    <a:pt x="810" y="207"/>
                    <a:pt x="807" y="205"/>
                  </a:cubicBezTo>
                  <a:cubicBezTo>
                    <a:pt x="819" y="204"/>
                    <a:pt x="816" y="204"/>
                    <a:pt x="827" y="204"/>
                  </a:cubicBezTo>
                  <a:cubicBezTo>
                    <a:pt x="830" y="202"/>
                    <a:pt x="832" y="201"/>
                    <a:pt x="837" y="200"/>
                  </a:cubicBezTo>
                  <a:cubicBezTo>
                    <a:pt x="824" y="201"/>
                    <a:pt x="819" y="200"/>
                    <a:pt x="812" y="199"/>
                  </a:cubicBezTo>
                  <a:cubicBezTo>
                    <a:pt x="811" y="200"/>
                    <a:pt x="823" y="201"/>
                    <a:pt x="814" y="202"/>
                  </a:cubicBezTo>
                  <a:cubicBezTo>
                    <a:pt x="802" y="202"/>
                    <a:pt x="817" y="203"/>
                    <a:pt x="809" y="204"/>
                  </a:cubicBezTo>
                  <a:cubicBezTo>
                    <a:pt x="802" y="204"/>
                    <a:pt x="810" y="201"/>
                    <a:pt x="800" y="203"/>
                  </a:cubicBezTo>
                  <a:cubicBezTo>
                    <a:pt x="801" y="204"/>
                    <a:pt x="800" y="205"/>
                    <a:pt x="792" y="206"/>
                  </a:cubicBezTo>
                  <a:cubicBezTo>
                    <a:pt x="785" y="206"/>
                    <a:pt x="796" y="205"/>
                    <a:pt x="794" y="203"/>
                  </a:cubicBezTo>
                  <a:cubicBezTo>
                    <a:pt x="788" y="204"/>
                    <a:pt x="779" y="206"/>
                    <a:pt x="771" y="207"/>
                  </a:cubicBezTo>
                  <a:cubicBezTo>
                    <a:pt x="763" y="208"/>
                    <a:pt x="757" y="208"/>
                    <a:pt x="758" y="206"/>
                  </a:cubicBezTo>
                  <a:cubicBezTo>
                    <a:pt x="767" y="205"/>
                    <a:pt x="768" y="204"/>
                    <a:pt x="775" y="203"/>
                  </a:cubicBezTo>
                  <a:cubicBezTo>
                    <a:pt x="775" y="204"/>
                    <a:pt x="784" y="204"/>
                    <a:pt x="787" y="203"/>
                  </a:cubicBezTo>
                  <a:cubicBezTo>
                    <a:pt x="780" y="204"/>
                    <a:pt x="778" y="203"/>
                    <a:pt x="775" y="203"/>
                  </a:cubicBezTo>
                  <a:cubicBezTo>
                    <a:pt x="782" y="202"/>
                    <a:pt x="795" y="200"/>
                    <a:pt x="798" y="200"/>
                  </a:cubicBezTo>
                  <a:cubicBezTo>
                    <a:pt x="796" y="201"/>
                    <a:pt x="790" y="202"/>
                    <a:pt x="796" y="202"/>
                  </a:cubicBezTo>
                  <a:cubicBezTo>
                    <a:pt x="810" y="201"/>
                    <a:pt x="797" y="201"/>
                    <a:pt x="803" y="199"/>
                  </a:cubicBezTo>
                  <a:cubicBezTo>
                    <a:pt x="810" y="200"/>
                    <a:pt x="810" y="197"/>
                    <a:pt x="824" y="197"/>
                  </a:cubicBezTo>
                  <a:cubicBezTo>
                    <a:pt x="820" y="199"/>
                    <a:pt x="827" y="200"/>
                    <a:pt x="840" y="199"/>
                  </a:cubicBezTo>
                  <a:cubicBezTo>
                    <a:pt x="840" y="198"/>
                    <a:pt x="851" y="198"/>
                    <a:pt x="853" y="197"/>
                  </a:cubicBezTo>
                  <a:cubicBezTo>
                    <a:pt x="843" y="198"/>
                    <a:pt x="837" y="196"/>
                    <a:pt x="843" y="194"/>
                  </a:cubicBezTo>
                  <a:cubicBezTo>
                    <a:pt x="825" y="194"/>
                    <a:pt x="809" y="196"/>
                    <a:pt x="791" y="198"/>
                  </a:cubicBezTo>
                  <a:cubicBezTo>
                    <a:pt x="773" y="200"/>
                    <a:pt x="753" y="203"/>
                    <a:pt x="727" y="209"/>
                  </a:cubicBezTo>
                  <a:cubicBezTo>
                    <a:pt x="725" y="208"/>
                    <a:pt x="718" y="210"/>
                    <a:pt x="720" y="208"/>
                  </a:cubicBezTo>
                  <a:cubicBezTo>
                    <a:pt x="733" y="208"/>
                    <a:pt x="744" y="202"/>
                    <a:pt x="752" y="203"/>
                  </a:cubicBezTo>
                  <a:cubicBezTo>
                    <a:pt x="753" y="202"/>
                    <a:pt x="755" y="201"/>
                    <a:pt x="757" y="201"/>
                  </a:cubicBezTo>
                  <a:cubicBezTo>
                    <a:pt x="778" y="198"/>
                    <a:pt x="805" y="194"/>
                    <a:pt x="832" y="193"/>
                  </a:cubicBezTo>
                  <a:cubicBezTo>
                    <a:pt x="859" y="191"/>
                    <a:pt x="886" y="190"/>
                    <a:pt x="906" y="191"/>
                  </a:cubicBezTo>
                  <a:cubicBezTo>
                    <a:pt x="906" y="193"/>
                    <a:pt x="906" y="193"/>
                    <a:pt x="906" y="193"/>
                  </a:cubicBezTo>
                  <a:cubicBezTo>
                    <a:pt x="923" y="194"/>
                    <a:pt x="924" y="192"/>
                    <a:pt x="939" y="195"/>
                  </a:cubicBezTo>
                  <a:cubicBezTo>
                    <a:pt x="949" y="195"/>
                    <a:pt x="966" y="197"/>
                    <a:pt x="982" y="199"/>
                  </a:cubicBezTo>
                  <a:cubicBezTo>
                    <a:pt x="999" y="202"/>
                    <a:pt x="1015" y="206"/>
                    <a:pt x="1027" y="209"/>
                  </a:cubicBezTo>
                  <a:cubicBezTo>
                    <a:pt x="1025" y="208"/>
                    <a:pt x="1030" y="209"/>
                    <a:pt x="1035" y="210"/>
                  </a:cubicBezTo>
                  <a:cubicBezTo>
                    <a:pt x="1039" y="211"/>
                    <a:pt x="1044" y="213"/>
                    <a:pt x="1043" y="211"/>
                  </a:cubicBezTo>
                  <a:cubicBezTo>
                    <a:pt x="1036" y="209"/>
                    <a:pt x="1024" y="206"/>
                    <a:pt x="1012" y="203"/>
                  </a:cubicBezTo>
                  <a:cubicBezTo>
                    <a:pt x="999" y="200"/>
                    <a:pt x="986" y="198"/>
                    <a:pt x="976" y="197"/>
                  </a:cubicBezTo>
                  <a:cubicBezTo>
                    <a:pt x="977" y="194"/>
                    <a:pt x="975" y="193"/>
                    <a:pt x="983" y="192"/>
                  </a:cubicBezTo>
                  <a:cubicBezTo>
                    <a:pt x="991" y="195"/>
                    <a:pt x="995" y="198"/>
                    <a:pt x="996" y="199"/>
                  </a:cubicBezTo>
                  <a:cubicBezTo>
                    <a:pt x="1002" y="198"/>
                    <a:pt x="1013" y="200"/>
                    <a:pt x="1025" y="203"/>
                  </a:cubicBezTo>
                  <a:cubicBezTo>
                    <a:pt x="1037" y="206"/>
                    <a:pt x="1049" y="209"/>
                    <a:pt x="1057" y="210"/>
                  </a:cubicBezTo>
                  <a:cubicBezTo>
                    <a:pt x="1066" y="214"/>
                    <a:pt x="1045" y="209"/>
                    <a:pt x="1060" y="214"/>
                  </a:cubicBezTo>
                  <a:cubicBezTo>
                    <a:pt x="1065" y="215"/>
                    <a:pt x="1059" y="213"/>
                    <a:pt x="1060" y="212"/>
                  </a:cubicBezTo>
                  <a:cubicBezTo>
                    <a:pt x="1066" y="214"/>
                    <a:pt x="1077" y="217"/>
                    <a:pt x="1089" y="221"/>
                  </a:cubicBezTo>
                  <a:cubicBezTo>
                    <a:pt x="1100" y="225"/>
                    <a:pt x="1112" y="229"/>
                    <a:pt x="1120" y="231"/>
                  </a:cubicBezTo>
                  <a:cubicBezTo>
                    <a:pt x="1116" y="230"/>
                    <a:pt x="1116" y="228"/>
                    <a:pt x="1120" y="230"/>
                  </a:cubicBezTo>
                  <a:cubicBezTo>
                    <a:pt x="1124" y="231"/>
                    <a:pt x="1122" y="232"/>
                    <a:pt x="1128" y="234"/>
                  </a:cubicBezTo>
                  <a:cubicBezTo>
                    <a:pt x="1129" y="234"/>
                    <a:pt x="1130" y="234"/>
                    <a:pt x="1134" y="236"/>
                  </a:cubicBezTo>
                  <a:cubicBezTo>
                    <a:pt x="1135" y="235"/>
                    <a:pt x="1125" y="230"/>
                    <a:pt x="1133" y="233"/>
                  </a:cubicBezTo>
                  <a:cubicBezTo>
                    <a:pt x="1138" y="236"/>
                    <a:pt x="1143" y="239"/>
                    <a:pt x="1140" y="239"/>
                  </a:cubicBezTo>
                  <a:cubicBezTo>
                    <a:pt x="1153" y="244"/>
                    <a:pt x="1161" y="248"/>
                    <a:pt x="1173" y="253"/>
                  </a:cubicBezTo>
                  <a:cubicBezTo>
                    <a:pt x="1174" y="255"/>
                    <a:pt x="1165" y="252"/>
                    <a:pt x="1175" y="256"/>
                  </a:cubicBezTo>
                  <a:cubicBezTo>
                    <a:pt x="1185" y="261"/>
                    <a:pt x="1170" y="252"/>
                    <a:pt x="1178" y="256"/>
                  </a:cubicBezTo>
                  <a:cubicBezTo>
                    <a:pt x="1186" y="260"/>
                    <a:pt x="1186" y="260"/>
                    <a:pt x="1186" y="260"/>
                  </a:cubicBezTo>
                  <a:cubicBezTo>
                    <a:pt x="1185" y="260"/>
                    <a:pt x="1183" y="259"/>
                    <a:pt x="1186" y="262"/>
                  </a:cubicBezTo>
                  <a:cubicBezTo>
                    <a:pt x="1195" y="266"/>
                    <a:pt x="1196" y="267"/>
                    <a:pt x="1205" y="272"/>
                  </a:cubicBezTo>
                  <a:cubicBezTo>
                    <a:pt x="1205" y="270"/>
                    <a:pt x="1191" y="264"/>
                    <a:pt x="1189" y="262"/>
                  </a:cubicBezTo>
                  <a:cubicBezTo>
                    <a:pt x="1199" y="266"/>
                    <a:pt x="1209" y="272"/>
                    <a:pt x="1218" y="277"/>
                  </a:cubicBezTo>
                  <a:cubicBezTo>
                    <a:pt x="1227" y="282"/>
                    <a:pt x="1235" y="287"/>
                    <a:pt x="1239" y="289"/>
                  </a:cubicBezTo>
                  <a:cubicBezTo>
                    <a:pt x="1249" y="294"/>
                    <a:pt x="1245" y="295"/>
                    <a:pt x="1252" y="300"/>
                  </a:cubicBezTo>
                  <a:cubicBezTo>
                    <a:pt x="1240" y="292"/>
                    <a:pt x="1228" y="285"/>
                    <a:pt x="1216" y="279"/>
                  </a:cubicBezTo>
                  <a:cubicBezTo>
                    <a:pt x="1205" y="273"/>
                    <a:pt x="1195" y="267"/>
                    <a:pt x="1186" y="264"/>
                  </a:cubicBezTo>
                  <a:cubicBezTo>
                    <a:pt x="1186" y="262"/>
                    <a:pt x="1186" y="262"/>
                    <a:pt x="1186" y="262"/>
                  </a:cubicBezTo>
                  <a:cubicBezTo>
                    <a:pt x="1180" y="260"/>
                    <a:pt x="1171" y="255"/>
                    <a:pt x="1163" y="251"/>
                  </a:cubicBezTo>
                  <a:cubicBezTo>
                    <a:pt x="1155" y="248"/>
                    <a:pt x="1149" y="245"/>
                    <a:pt x="1148" y="247"/>
                  </a:cubicBezTo>
                  <a:cubicBezTo>
                    <a:pt x="1128" y="236"/>
                    <a:pt x="1099" y="227"/>
                    <a:pt x="1069" y="217"/>
                  </a:cubicBezTo>
                  <a:cubicBezTo>
                    <a:pt x="1073" y="220"/>
                    <a:pt x="1060" y="215"/>
                    <a:pt x="1064" y="217"/>
                  </a:cubicBezTo>
                  <a:cubicBezTo>
                    <a:pt x="1075" y="221"/>
                    <a:pt x="1090" y="225"/>
                    <a:pt x="1105" y="231"/>
                  </a:cubicBezTo>
                  <a:cubicBezTo>
                    <a:pt x="1120" y="236"/>
                    <a:pt x="1134" y="242"/>
                    <a:pt x="1145" y="246"/>
                  </a:cubicBezTo>
                  <a:cubicBezTo>
                    <a:pt x="1147" y="248"/>
                    <a:pt x="1154" y="251"/>
                    <a:pt x="1161" y="254"/>
                  </a:cubicBezTo>
                  <a:cubicBezTo>
                    <a:pt x="1168" y="257"/>
                    <a:pt x="1175" y="259"/>
                    <a:pt x="1178" y="261"/>
                  </a:cubicBezTo>
                  <a:cubicBezTo>
                    <a:pt x="1187" y="265"/>
                    <a:pt x="1206" y="275"/>
                    <a:pt x="1221" y="283"/>
                  </a:cubicBezTo>
                  <a:cubicBezTo>
                    <a:pt x="1231" y="289"/>
                    <a:pt x="1248" y="299"/>
                    <a:pt x="1261" y="308"/>
                  </a:cubicBezTo>
                  <a:cubicBezTo>
                    <a:pt x="1275" y="317"/>
                    <a:pt x="1286" y="325"/>
                    <a:pt x="1287" y="324"/>
                  </a:cubicBezTo>
                  <a:cubicBezTo>
                    <a:pt x="1279" y="319"/>
                    <a:pt x="1276" y="317"/>
                    <a:pt x="1273" y="314"/>
                  </a:cubicBezTo>
                  <a:cubicBezTo>
                    <a:pt x="1270" y="312"/>
                    <a:pt x="1267" y="309"/>
                    <a:pt x="1257" y="304"/>
                  </a:cubicBezTo>
                  <a:cubicBezTo>
                    <a:pt x="1261" y="304"/>
                    <a:pt x="1252" y="298"/>
                    <a:pt x="1252" y="297"/>
                  </a:cubicBezTo>
                  <a:cubicBezTo>
                    <a:pt x="1258" y="300"/>
                    <a:pt x="1263" y="304"/>
                    <a:pt x="1268" y="307"/>
                  </a:cubicBezTo>
                  <a:cubicBezTo>
                    <a:pt x="1268" y="305"/>
                    <a:pt x="1257" y="296"/>
                    <a:pt x="1271" y="304"/>
                  </a:cubicBezTo>
                  <a:cubicBezTo>
                    <a:pt x="1271" y="306"/>
                    <a:pt x="1267" y="303"/>
                    <a:pt x="1265" y="303"/>
                  </a:cubicBezTo>
                  <a:cubicBezTo>
                    <a:pt x="1270" y="305"/>
                    <a:pt x="1272" y="307"/>
                    <a:pt x="1273" y="309"/>
                  </a:cubicBezTo>
                  <a:cubicBezTo>
                    <a:pt x="1281" y="314"/>
                    <a:pt x="1280" y="312"/>
                    <a:pt x="1286" y="316"/>
                  </a:cubicBezTo>
                  <a:cubicBezTo>
                    <a:pt x="1285" y="317"/>
                    <a:pt x="1295" y="323"/>
                    <a:pt x="1293" y="323"/>
                  </a:cubicBezTo>
                  <a:cubicBezTo>
                    <a:pt x="1288" y="320"/>
                    <a:pt x="1282" y="316"/>
                    <a:pt x="1280" y="315"/>
                  </a:cubicBezTo>
                  <a:cubicBezTo>
                    <a:pt x="1297" y="330"/>
                    <a:pt x="1297" y="330"/>
                    <a:pt x="1297" y="330"/>
                  </a:cubicBezTo>
                  <a:cubicBezTo>
                    <a:pt x="1302" y="334"/>
                    <a:pt x="1307" y="338"/>
                    <a:pt x="1314" y="344"/>
                  </a:cubicBezTo>
                  <a:cubicBezTo>
                    <a:pt x="1303" y="336"/>
                    <a:pt x="1299" y="332"/>
                    <a:pt x="1292" y="329"/>
                  </a:cubicBezTo>
                  <a:cubicBezTo>
                    <a:pt x="1297" y="332"/>
                    <a:pt x="1297" y="334"/>
                    <a:pt x="1302" y="337"/>
                  </a:cubicBezTo>
                  <a:cubicBezTo>
                    <a:pt x="1302" y="337"/>
                    <a:pt x="1301" y="335"/>
                    <a:pt x="1304" y="337"/>
                  </a:cubicBezTo>
                  <a:cubicBezTo>
                    <a:pt x="1309" y="342"/>
                    <a:pt x="1301" y="336"/>
                    <a:pt x="1306" y="341"/>
                  </a:cubicBezTo>
                  <a:cubicBezTo>
                    <a:pt x="1309" y="341"/>
                    <a:pt x="1313" y="346"/>
                    <a:pt x="1316" y="349"/>
                  </a:cubicBezTo>
                  <a:cubicBezTo>
                    <a:pt x="1323" y="354"/>
                    <a:pt x="1332" y="361"/>
                    <a:pt x="1341" y="369"/>
                  </a:cubicBezTo>
                  <a:cubicBezTo>
                    <a:pt x="1351" y="377"/>
                    <a:pt x="1360" y="386"/>
                    <a:pt x="1368" y="395"/>
                  </a:cubicBezTo>
                  <a:cubicBezTo>
                    <a:pt x="1372" y="398"/>
                    <a:pt x="1379" y="403"/>
                    <a:pt x="1375" y="399"/>
                  </a:cubicBezTo>
                  <a:cubicBezTo>
                    <a:pt x="1374" y="398"/>
                    <a:pt x="1373" y="398"/>
                    <a:pt x="1370" y="396"/>
                  </a:cubicBezTo>
                  <a:cubicBezTo>
                    <a:pt x="1374" y="396"/>
                    <a:pt x="1362" y="388"/>
                    <a:pt x="1364" y="387"/>
                  </a:cubicBezTo>
                  <a:cubicBezTo>
                    <a:pt x="1357" y="381"/>
                    <a:pt x="1350" y="376"/>
                    <a:pt x="1344" y="369"/>
                  </a:cubicBezTo>
                  <a:cubicBezTo>
                    <a:pt x="1347" y="371"/>
                    <a:pt x="1348" y="371"/>
                    <a:pt x="1349" y="372"/>
                  </a:cubicBezTo>
                  <a:cubicBezTo>
                    <a:pt x="1340" y="364"/>
                    <a:pt x="1343" y="367"/>
                    <a:pt x="1335" y="361"/>
                  </a:cubicBezTo>
                  <a:cubicBezTo>
                    <a:pt x="1335" y="360"/>
                    <a:pt x="1334" y="359"/>
                    <a:pt x="1333" y="357"/>
                  </a:cubicBezTo>
                  <a:cubicBezTo>
                    <a:pt x="1342" y="364"/>
                    <a:pt x="1350" y="370"/>
                    <a:pt x="1358" y="380"/>
                  </a:cubicBezTo>
                  <a:cubicBezTo>
                    <a:pt x="1361" y="380"/>
                    <a:pt x="1365" y="381"/>
                    <a:pt x="1371" y="385"/>
                  </a:cubicBezTo>
                  <a:cubicBezTo>
                    <a:pt x="1377" y="391"/>
                    <a:pt x="1380" y="394"/>
                    <a:pt x="1382" y="397"/>
                  </a:cubicBezTo>
                  <a:cubicBezTo>
                    <a:pt x="1384" y="400"/>
                    <a:pt x="1385" y="402"/>
                    <a:pt x="1387" y="405"/>
                  </a:cubicBezTo>
                  <a:cubicBezTo>
                    <a:pt x="1388" y="405"/>
                    <a:pt x="1387" y="403"/>
                    <a:pt x="1390" y="406"/>
                  </a:cubicBezTo>
                  <a:cubicBezTo>
                    <a:pt x="1396" y="414"/>
                    <a:pt x="1405" y="423"/>
                    <a:pt x="1414" y="432"/>
                  </a:cubicBezTo>
                  <a:cubicBezTo>
                    <a:pt x="1422" y="442"/>
                    <a:pt x="1429" y="451"/>
                    <a:pt x="1432" y="456"/>
                  </a:cubicBezTo>
                  <a:cubicBezTo>
                    <a:pt x="1426" y="450"/>
                    <a:pt x="1418" y="440"/>
                    <a:pt x="1411" y="431"/>
                  </a:cubicBezTo>
                  <a:cubicBezTo>
                    <a:pt x="1403" y="422"/>
                    <a:pt x="1396" y="415"/>
                    <a:pt x="1393" y="414"/>
                  </a:cubicBezTo>
                  <a:cubicBezTo>
                    <a:pt x="1410" y="430"/>
                    <a:pt x="1423" y="447"/>
                    <a:pt x="1435" y="463"/>
                  </a:cubicBezTo>
                  <a:cubicBezTo>
                    <a:pt x="1423" y="451"/>
                    <a:pt x="1431" y="462"/>
                    <a:pt x="1425" y="458"/>
                  </a:cubicBezTo>
                  <a:cubicBezTo>
                    <a:pt x="1432" y="468"/>
                    <a:pt x="1441" y="478"/>
                    <a:pt x="1449" y="490"/>
                  </a:cubicBezTo>
                  <a:cubicBezTo>
                    <a:pt x="1447" y="485"/>
                    <a:pt x="1450" y="489"/>
                    <a:pt x="1454" y="493"/>
                  </a:cubicBezTo>
                  <a:cubicBezTo>
                    <a:pt x="1447" y="485"/>
                    <a:pt x="1443" y="476"/>
                    <a:pt x="1435" y="469"/>
                  </a:cubicBezTo>
                  <a:cubicBezTo>
                    <a:pt x="1438" y="469"/>
                    <a:pt x="1435" y="464"/>
                    <a:pt x="1439" y="467"/>
                  </a:cubicBezTo>
                  <a:cubicBezTo>
                    <a:pt x="1451" y="484"/>
                    <a:pt x="1464" y="498"/>
                    <a:pt x="1467" y="509"/>
                  </a:cubicBezTo>
                  <a:cubicBezTo>
                    <a:pt x="1470" y="511"/>
                    <a:pt x="1478" y="523"/>
                    <a:pt x="1484" y="534"/>
                  </a:cubicBezTo>
                  <a:cubicBezTo>
                    <a:pt x="1490" y="544"/>
                    <a:pt x="1493" y="553"/>
                    <a:pt x="1488" y="548"/>
                  </a:cubicBezTo>
                  <a:cubicBezTo>
                    <a:pt x="1491" y="553"/>
                    <a:pt x="1492" y="553"/>
                    <a:pt x="1495" y="558"/>
                  </a:cubicBezTo>
                  <a:cubicBezTo>
                    <a:pt x="1493" y="553"/>
                    <a:pt x="1496" y="554"/>
                    <a:pt x="1494" y="548"/>
                  </a:cubicBezTo>
                  <a:cubicBezTo>
                    <a:pt x="1490" y="542"/>
                    <a:pt x="1488" y="538"/>
                    <a:pt x="1485" y="533"/>
                  </a:cubicBezTo>
                  <a:cubicBezTo>
                    <a:pt x="1482" y="528"/>
                    <a:pt x="1478" y="522"/>
                    <a:pt x="1473" y="514"/>
                  </a:cubicBezTo>
                  <a:cubicBezTo>
                    <a:pt x="1477" y="519"/>
                    <a:pt x="1474" y="511"/>
                    <a:pt x="1478" y="517"/>
                  </a:cubicBezTo>
                  <a:cubicBezTo>
                    <a:pt x="1480" y="524"/>
                    <a:pt x="1487" y="533"/>
                    <a:pt x="1498" y="553"/>
                  </a:cubicBezTo>
                  <a:cubicBezTo>
                    <a:pt x="1498" y="548"/>
                    <a:pt x="1494" y="542"/>
                    <a:pt x="1496" y="540"/>
                  </a:cubicBezTo>
                  <a:cubicBezTo>
                    <a:pt x="1504" y="556"/>
                    <a:pt x="1498" y="541"/>
                    <a:pt x="1502" y="546"/>
                  </a:cubicBezTo>
                  <a:cubicBezTo>
                    <a:pt x="1506" y="555"/>
                    <a:pt x="1505" y="557"/>
                    <a:pt x="1507" y="563"/>
                  </a:cubicBezTo>
                  <a:cubicBezTo>
                    <a:pt x="1508" y="559"/>
                    <a:pt x="1512" y="566"/>
                    <a:pt x="1508" y="557"/>
                  </a:cubicBezTo>
                  <a:cubicBezTo>
                    <a:pt x="1513" y="565"/>
                    <a:pt x="1516" y="573"/>
                    <a:pt x="1521" y="582"/>
                  </a:cubicBezTo>
                  <a:cubicBezTo>
                    <a:pt x="1521" y="583"/>
                    <a:pt x="1517" y="575"/>
                    <a:pt x="1517" y="578"/>
                  </a:cubicBezTo>
                  <a:cubicBezTo>
                    <a:pt x="1523" y="590"/>
                    <a:pt x="1524" y="593"/>
                    <a:pt x="1529" y="600"/>
                  </a:cubicBezTo>
                  <a:cubicBezTo>
                    <a:pt x="1530" y="604"/>
                    <a:pt x="1531" y="606"/>
                    <a:pt x="1530" y="607"/>
                  </a:cubicBezTo>
                  <a:cubicBezTo>
                    <a:pt x="1528" y="602"/>
                    <a:pt x="1524" y="596"/>
                    <a:pt x="1527" y="602"/>
                  </a:cubicBezTo>
                  <a:cubicBezTo>
                    <a:pt x="1528" y="602"/>
                    <a:pt x="1529" y="606"/>
                    <a:pt x="1531" y="610"/>
                  </a:cubicBezTo>
                  <a:cubicBezTo>
                    <a:pt x="1532" y="610"/>
                    <a:pt x="1532" y="608"/>
                    <a:pt x="1534" y="611"/>
                  </a:cubicBezTo>
                  <a:cubicBezTo>
                    <a:pt x="1535" y="617"/>
                    <a:pt x="1533" y="615"/>
                    <a:pt x="1531" y="611"/>
                  </a:cubicBezTo>
                  <a:cubicBezTo>
                    <a:pt x="1522" y="593"/>
                    <a:pt x="1515" y="579"/>
                    <a:pt x="1508" y="567"/>
                  </a:cubicBezTo>
                  <a:cubicBezTo>
                    <a:pt x="1505" y="565"/>
                    <a:pt x="1513" y="576"/>
                    <a:pt x="1510" y="574"/>
                  </a:cubicBezTo>
                  <a:cubicBezTo>
                    <a:pt x="1505" y="565"/>
                    <a:pt x="1506" y="564"/>
                    <a:pt x="1504" y="559"/>
                  </a:cubicBezTo>
                  <a:cubicBezTo>
                    <a:pt x="1503" y="559"/>
                    <a:pt x="1501" y="556"/>
                    <a:pt x="1501" y="558"/>
                  </a:cubicBezTo>
                  <a:cubicBezTo>
                    <a:pt x="1505" y="566"/>
                    <a:pt x="1511" y="578"/>
                    <a:pt x="1517" y="590"/>
                  </a:cubicBezTo>
                  <a:cubicBezTo>
                    <a:pt x="1523" y="602"/>
                    <a:pt x="1528" y="615"/>
                    <a:pt x="1531" y="624"/>
                  </a:cubicBezTo>
                  <a:cubicBezTo>
                    <a:pt x="1527" y="616"/>
                    <a:pt x="1522" y="603"/>
                    <a:pt x="1516" y="591"/>
                  </a:cubicBezTo>
                  <a:cubicBezTo>
                    <a:pt x="1510" y="580"/>
                    <a:pt x="1504" y="568"/>
                    <a:pt x="1499" y="561"/>
                  </a:cubicBezTo>
                  <a:cubicBezTo>
                    <a:pt x="1502" y="565"/>
                    <a:pt x="1504" y="570"/>
                    <a:pt x="1503" y="570"/>
                  </a:cubicBezTo>
                  <a:cubicBezTo>
                    <a:pt x="1506" y="576"/>
                    <a:pt x="1510" y="580"/>
                    <a:pt x="1511" y="583"/>
                  </a:cubicBezTo>
                  <a:cubicBezTo>
                    <a:pt x="1509" y="583"/>
                    <a:pt x="1509" y="582"/>
                    <a:pt x="1506" y="580"/>
                  </a:cubicBezTo>
                  <a:cubicBezTo>
                    <a:pt x="1511" y="591"/>
                    <a:pt x="1520" y="604"/>
                    <a:pt x="1521" y="605"/>
                  </a:cubicBezTo>
                  <a:cubicBezTo>
                    <a:pt x="1524" y="610"/>
                    <a:pt x="1529" y="621"/>
                    <a:pt x="1529" y="623"/>
                  </a:cubicBezTo>
                  <a:cubicBezTo>
                    <a:pt x="1527" y="622"/>
                    <a:pt x="1530" y="628"/>
                    <a:pt x="1530" y="634"/>
                  </a:cubicBezTo>
                  <a:cubicBezTo>
                    <a:pt x="1526" y="624"/>
                    <a:pt x="1529" y="637"/>
                    <a:pt x="1525" y="632"/>
                  </a:cubicBezTo>
                  <a:cubicBezTo>
                    <a:pt x="1531" y="645"/>
                    <a:pt x="1533" y="654"/>
                    <a:pt x="1539" y="666"/>
                  </a:cubicBezTo>
                  <a:cubicBezTo>
                    <a:pt x="1537" y="660"/>
                    <a:pt x="1532" y="648"/>
                    <a:pt x="1531" y="642"/>
                  </a:cubicBezTo>
                  <a:cubicBezTo>
                    <a:pt x="1534" y="643"/>
                    <a:pt x="1531" y="635"/>
                    <a:pt x="1538" y="646"/>
                  </a:cubicBezTo>
                  <a:cubicBezTo>
                    <a:pt x="1537" y="644"/>
                    <a:pt x="1536" y="640"/>
                    <a:pt x="1536" y="640"/>
                  </a:cubicBezTo>
                  <a:cubicBezTo>
                    <a:pt x="1540" y="652"/>
                    <a:pt x="1541" y="655"/>
                    <a:pt x="1543" y="659"/>
                  </a:cubicBezTo>
                  <a:cubicBezTo>
                    <a:pt x="1544" y="662"/>
                    <a:pt x="1546" y="666"/>
                    <a:pt x="1551" y="680"/>
                  </a:cubicBezTo>
                  <a:cubicBezTo>
                    <a:pt x="1551" y="680"/>
                    <a:pt x="1549" y="676"/>
                    <a:pt x="1548" y="676"/>
                  </a:cubicBezTo>
                  <a:cubicBezTo>
                    <a:pt x="1552" y="686"/>
                    <a:pt x="1555" y="696"/>
                    <a:pt x="1555" y="701"/>
                  </a:cubicBezTo>
                  <a:cubicBezTo>
                    <a:pt x="1557" y="705"/>
                    <a:pt x="1556" y="698"/>
                    <a:pt x="1558" y="702"/>
                  </a:cubicBezTo>
                  <a:cubicBezTo>
                    <a:pt x="1563" y="717"/>
                    <a:pt x="1566" y="732"/>
                    <a:pt x="1569" y="744"/>
                  </a:cubicBezTo>
                  <a:cubicBezTo>
                    <a:pt x="1568" y="741"/>
                    <a:pt x="1567" y="736"/>
                    <a:pt x="1566" y="736"/>
                  </a:cubicBezTo>
                  <a:cubicBezTo>
                    <a:pt x="1567" y="744"/>
                    <a:pt x="1567" y="743"/>
                    <a:pt x="1570" y="754"/>
                  </a:cubicBezTo>
                  <a:cubicBezTo>
                    <a:pt x="1571" y="754"/>
                    <a:pt x="1571" y="752"/>
                    <a:pt x="1572" y="756"/>
                  </a:cubicBezTo>
                  <a:cubicBezTo>
                    <a:pt x="1574" y="765"/>
                    <a:pt x="1576" y="775"/>
                    <a:pt x="1576" y="778"/>
                  </a:cubicBezTo>
                  <a:cubicBezTo>
                    <a:pt x="1574" y="772"/>
                    <a:pt x="1574" y="776"/>
                    <a:pt x="1571" y="764"/>
                  </a:cubicBezTo>
                  <a:cubicBezTo>
                    <a:pt x="1573" y="774"/>
                    <a:pt x="1573" y="781"/>
                    <a:pt x="1576" y="798"/>
                  </a:cubicBezTo>
                  <a:cubicBezTo>
                    <a:pt x="1577" y="795"/>
                    <a:pt x="1578" y="794"/>
                    <a:pt x="1578" y="790"/>
                  </a:cubicBezTo>
                  <a:cubicBezTo>
                    <a:pt x="1579" y="795"/>
                    <a:pt x="1582" y="808"/>
                    <a:pt x="1581" y="809"/>
                  </a:cubicBezTo>
                  <a:cubicBezTo>
                    <a:pt x="1577" y="793"/>
                    <a:pt x="1581" y="810"/>
                    <a:pt x="1580" y="810"/>
                  </a:cubicBezTo>
                  <a:cubicBezTo>
                    <a:pt x="1578" y="810"/>
                    <a:pt x="1574" y="797"/>
                    <a:pt x="1576" y="813"/>
                  </a:cubicBezTo>
                  <a:cubicBezTo>
                    <a:pt x="1573" y="797"/>
                    <a:pt x="1574" y="795"/>
                    <a:pt x="1574" y="793"/>
                  </a:cubicBezTo>
                  <a:cubicBezTo>
                    <a:pt x="1570" y="785"/>
                    <a:pt x="1567" y="784"/>
                    <a:pt x="1566" y="796"/>
                  </a:cubicBezTo>
                  <a:cubicBezTo>
                    <a:pt x="1569" y="798"/>
                    <a:pt x="1570" y="795"/>
                    <a:pt x="1572" y="795"/>
                  </a:cubicBezTo>
                  <a:cubicBezTo>
                    <a:pt x="1573" y="811"/>
                    <a:pt x="1574" y="819"/>
                    <a:pt x="1576" y="827"/>
                  </a:cubicBezTo>
                  <a:cubicBezTo>
                    <a:pt x="1577" y="835"/>
                    <a:pt x="1579" y="844"/>
                    <a:pt x="1579" y="863"/>
                  </a:cubicBezTo>
                  <a:cubicBezTo>
                    <a:pt x="1578" y="857"/>
                    <a:pt x="1578" y="848"/>
                    <a:pt x="1577" y="855"/>
                  </a:cubicBezTo>
                  <a:cubicBezTo>
                    <a:pt x="1577" y="853"/>
                    <a:pt x="1576" y="847"/>
                    <a:pt x="1576" y="841"/>
                  </a:cubicBezTo>
                  <a:cubicBezTo>
                    <a:pt x="1575" y="835"/>
                    <a:pt x="1574" y="829"/>
                    <a:pt x="1573" y="828"/>
                  </a:cubicBezTo>
                  <a:cubicBezTo>
                    <a:pt x="1574" y="836"/>
                    <a:pt x="1575" y="846"/>
                    <a:pt x="1575" y="853"/>
                  </a:cubicBezTo>
                  <a:cubicBezTo>
                    <a:pt x="1573" y="852"/>
                    <a:pt x="1573" y="857"/>
                    <a:pt x="1573" y="861"/>
                  </a:cubicBezTo>
                  <a:cubicBezTo>
                    <a:pt x="1572" y="848"/>
                    <a:pt x="1572" y="835"/>
                    <a:pt x="1569" y="831"/>
                  </a:cubicBezTo>
                  <a:cubicBezTo>
                    <a:pt x="1571" y="841"/>
                    <a:pt x="1571" y="847"/>
                    <a:pt x="1571" y="851"/>
                  </a:cubicBezTo>
                  <a:cubicBezTo>
                    <a:pt x="1571" y="856"/>
                    <a:pt x="1570" y="859"/>
                    <a:pt x="1569" y="863"/>
                  </a:cubicBezTo>
                  <a:cubicBezTo>
                    <a:pt x="1569" y="860"/>
                    <a:pt x="1569" y="855"/>
                    <a:pt x="1568" y="854"/>
                  </a:cubicBezTo>
                  <a:cubicBezTo>
                    <a:pt x="1569" y="858"/>
                    <a:pt x="1569" y="862"/>
                    <a:pt x="1569" y="867"/>
                  </a:cubicBezTo>
                  <a:cubicBezTo>
                    <a:pt x="1571" y="870"/>
                    <a:pt x="1570" y="859"/>
                    <a:pt x="1571" y="859"/>
                  </a:cubicBezTo>
                  <a:cubicBezTo>
                    <a:pt x="1573" y="867"/>
                    <a:pt x="1573" y="874"/>
                    <a:pt x="1574" y="879"/>
                  </a:cubicBezTo>
                  <a:cubicBezTo>
                    <a:pt x="1574" y="875"/>
                    <a:pt x="1574" y="868"/>
                    <a:pt x="1574" y="867"/>
                  </a:cubicBezTo>
                  <a:cubicBezTo>
                    <a:pt x="1575" y="871"/>
                    <a:pt x="1575" y="877"/>
                    <a:pt x="1576" y="875"/>
                  </a:cubicBezTo>
                  <a:cubicBezTo>
                    <a:pt x="1575" y="870"/>
                    <a:pt x="1574" y="868"/>
                    <a:pt x="1575" y="866"/>
                  </a:cubicBezTo>
                  <a:cubicBezTo>
                    <a:pt x="1576" y="864"/>
                    <a:pt x="1576" y="870"/>
                    <a:pt x="1577" y="876"/>
                  </a:cubicBezTo>
                  <a:cubicBezTo>
                    <a:pt x="1577" y="882"/>
                    <a:pt x="1577" y="889"/>
                    <a:pt x="1577" y="890"/>
                  </a:cubicBezTo>
                  <a:cubicBezTo>
                    <a:pt x="1575" y="881"/>
                    <a:pt x="1574" y="888"/>
                    <a:pt x="1574" y="895"/>
                  </a:cubicBezTo>
                  <a:cubicBezTo>
                    <a:pt x="1573" y="881"/>
                    <a:pt x="1571" y="879"/>
                    <a:pt x="1570" y="873"/>
                  </a:cubicBezTo>
                  <a:cubicBezTo>
                    <a:pt x="1570" y="882"/>
                    <a:pt x="1571" y="896"/>
                    <a:pt x="1569" y="895"/>
                  </a:cubicBezTo>
                  <a:cubicBezTo>
                    <a:pt x="1570" y="890"/>
                    <a:pt x="1568" y="874"/>
                    <a:pt x="1567" y="868"/>
                  </a:cubicBezTo>
                  <a:cubicBezTo>
                    <a:pt x="1566" y="868"/>
                    <a:pt x="1567" y="872"/>
                    <a:pt x="1566" y="872"/>
                  </a:cubicBezTo>
                  <a:cubicBezTo>
                    <a:pt x="1568" y="884"/>
                    <a:pt x="1565" y="893"/>
                    <a:pt x="1567" y="899"/>
                  </a:cubicBezTo>
                  <a:cubicBezTo>
                    <a:pt x="1568" y="897"/>
                    <a:pt x="1574" y="911"/>
                    <a:pt x="1574" y="898"/>
                  </a:cubicBezTo>
                  <a:cubicBezTo>
                    <a:pt x="1575" y="899"/>
                    <a:pt x="1574" y="912"/>
                    <a:pt x="1576" y="910"/>
                  </a:cubicBezTo>
                  <a:cubicBezTo>
                    <a:pt x="1575" y="903"/>
                    <a:pt x="1575" y="898"/>
                    <a:pt x="1576" y="897"/>
                  </a:cubicBezTo>
                  <a:cubicBezTo>
                    <a:pt x="1577" y="906"/>
                    <a:pt x="1579" y="907"/>
                    <a:pt x="1580" y="909"/>
                  </a:cubicBezTo>
                  <a:cubicBezTo>
                    <a:pt x="1581" y="911"/>
                    <a:pt x="1582" y="914"/>
                    <a:pt x="1581" y="926"/>
                  </a:cubicBezTo>
                  <a:cubicBezTo>
                    <a:pt x="1581" y="922"/>
                    <a:pt x="1581" y="918"/>
                    <a:pt x="1580" y="920"/>
                  </a:cubicBezTo>
                  <a:cubicBezTo>
                    <a:pt x="1579" y="928"/>
                    <a:pt x="1582" y="935"/>
                    <a:pt x="1579" y="936"/>
                  </a:cubicBezTo>
                  <a:cubicBezTo>
                    <a:pt x="1579" y="947"/>
                    <a:pt x="1580" y="947"/>
                    <a:pt x="1580" y="947"/>
                  </a:cubicBezTo>
                  <a:cubicBezTo>
                    <a:pt x="1581" y="947"/>
                    <a:pt x="1581" y="948"/>
                    <a:pt x="1581" y="959"/>
                  </a:cubicBezTo>
                  <a:cubicBezTo>
                    <a:pt x="1582" y="956"/>
                    <a:pt x="1582" y="939"/>
                    <a:pt x="1583" y="937"/>
                  </a:cubicBezTo>
                  <a:cubicBezTo>
                    <a:pt x="1584" y="950"/>
                    <a:pt x="1583" y="935"/>
                    <a:pt x="1584" y="930"/>
                  </a:cubicBezTo>
                  <a:cubicBezTo>
                    <a:pt x="1585" y="930"/>
                    <a:pt x="1585" y="935"/>
                    <a:pt x="1584" y="941"/>
                  </a:cubicBezTo>
                  <a:cubicBezTo>
                    <a:pt x="1584" y="948"/>
                    <a:pt x="1583" y="955"/>
                    <a:pt x="1584" y="958"/>
                  </a:cubicBezTo>
                  <a:cubicBezTo>
                    <a:pt x="1584" y="944"/>
                    <a:pt x="1586" y="950"/>
                    <a:pt x="1585" y="939"/>
                  </a:cubicBezTo>
                  <a:cubicBezTo>
                    <a:pt x="1587" y="939"/>
                    <a:pt x="1588" y="925"/>
                    <a:pt x="1589" y="921"/>
                  </a:cubicBezTo>
                  <a:cubicBezTo>
                    <a:pt x="1589" y="931"/>
                    <a:pt x="1589" y="943"/>
                    <a:pt x="1588" y="952"/>
                  </a:cubicBezTo>
                  <a:cubicBezTo>
                    <a:pt x="1588" y="961"/>
                    <a:pt x="1588" y="969"/>
                    <a:pt x="1588" y="971"/>
                  </a:cubicBezTo>
                  <a:cubicBezTo>
                    <a:pt x="1589" y="958"/>
                    <a:pt x="1589" y="947"/>
                    <a:pt x="1590" y="936"/>
                  </a:cubicBezTo>
                  <a:cubicBezTo>
                    <a:pt x="1590" y="926"/>
                    <a:pt x="1591" y="916"/>
                    <a:pt x="1590" y="905"/>
                  </a:cubicBezTo>
                  <a:cubicBezTo>
                    <a:pt x="1589" y="910"/>
                    <a:pt x="1588" y="906"/>
                    <a:pt x="1587" y="907"/>
                  </a:cubicBezTo>
                  <a:cubicBezTo>
                    <a:pt x="1586" y="916"/>
                    <a:pt x="1589" y="921"/>
                    <a:pt x="1588" y="925"/>
                  </a:cubicBezTo>
                  <a:cubicBezTo>
                    <a:pt x="1586" y="921"/>
                    <a:pt x="1586" y="910"/>
                    <a:pt x="1585" y="898"/>
                  </a:cubicBezTo>
                  <a:cubicBezTo>
                    <a:pt x="1585" y="886"/>
                    <a:pt x="1584" y="873"/>
                    <a:pt x="1584" y="864"/>
                  </a:cubicBezTo>
                  <a:cubicBezTo>
                    <a:pt x="1583" y="869"/>
                    <a:pt x="1584" y="880"/>
                    <a:pt x="1584" y="891"/>
                  </a:cubicBezTo>
                  <a:cubicBezTo>
                    <a:pt x="1584" y="901"/>
                    <a:pt x="1584" y="911"/>
                    <a:pt x="1583" y="915"/>
                  </a:cubicBezTo>
                  <a:cubicBezTo>
                    <a:pt x="1583" y="902"/>
                    <a:pt x="1583" y="891"/>
                    <a:pt x="1582" y="881"/>
                  </a:cubicBezTo>
                  <a:cubicBezTo>
                    <a:pt x="1582" y="871"/>
                    <a:pt x="1581" y="862"/>
                    <a:pt x="1581" y="852"/>
                  </a:cubicBezTo>
                  <a:cubicBezTo>
                    <a:pt x="1580" y="850"/>
                    <a:pt x="1579" y="849"/>
                    <a:pt x="1578" y="841"/>
                  </a:cubicBezTo>
                  <a:cubicBezTo>
                    <a:pt x="1578" y="833"/>
                    <a:pt x="1576" y="821"/>
                    <a:pt x="1578" y="821"/>
                  </a:cubicBezTo>
                  <a:cubicBezTo>
                    <a:pt x="1578" y="825"/>
                    <a:pt x="1580" y="840"/>
                    <a:pt x="1580" y="830"/>
                  </a:cubicBezTo>
                  <a:cubicBezTo>
                    <a:pt x="1578" y="817"/>
                    <a:pt x="1578" y="814"/>
                    <a:pt x="1579" y="815"/>
                  </a:cubicBezTo>
                  <a:cubicBezTo>
                    <a:pt x="1581" y="815"/>
                    <a:pt x="1582" y="818"/>
                    <a:pt x="1583" y="818"/>
                  </a:cubicBezTo>
                  <a:cubicBezTo>
                    <a:pt x="1584" y="831"/>
                    <a:pt x="1585" y="833"/>
                    <a:pt x="1586" y="846"/>
                  </a:cubicBezTo>
                  <a:cubicBezTo>
                    <a:pt x="1585" y="845"/>
                    <a:pt x="1585" y="843"/>
                    <a:pt x="1584" y="847"/>
                  </a:cubicBezTo>
                  <a:cubicBezTo>
                    <a:pt x="1586" y="857"/>
                    <a:pt x="1587" y="856"/>
                    <a:pt x="1587" y="868"/>
                  </a:cubicBezTo>
                  <a:cubicBezTo>
                    <a:pt x="1589" y="866"/>
                    <a:pt x="1587" y="877"/>
                    <a:pt x="1588" y="880"/>
                  </a:cubicBezTo>
                  <a:cubicBezTo>
                    <a:pt x="1590" y="880"/>
                    <a:pt x="1590" y="874"/>
                    <a:pt x="1591" y="875"/>
                  </a:cubicBezTo>
                  <a:cubicBezTo>
                    <a:pt x="1592" y="885"/>
                    <a:pt x="1592" y="899"/>
                    <a:pt x="1592" y="909"/>
                  </a:cubicBezTo>
                  <a:cubicBezTo>
                    <a:pt x="1591" y="920"/>
                    <a:pt x="1591" y="927"/>
                    <a:pt x="1592" y="923"/>
                  </a:cubicBezTo>
                  <a:cubicBezTo>
                    <a:pt x="1592" y="929"/>
                    <a:pt x="1592" y="938"/>
                    <a:pt x="1592" y="945"/>
                  </a:cubicBezTo>
                  <a:cubicBezTo>
                    <a:pt x="1591" y="953"/>
                    <a:pt x="1591" y="959"/>
                    <a:pt x="1592" y="960"/>
                  </a:cubicBezTo>
                  <a:cubicBezTo>
                    <a:pt x="1592" y="952"/>
                    <a:pt x="1593" y="946"/>
                    <a:pt x="1594" y="947"/>
                  </a:cubicBezTo>
                  <a:cubicBezTo>
                    <a:pt x="1594" y="964"/>
                    <a:pt x="1591" y="966"/>
                    <a:pt x="1590" y="967"/>
                  </a:cubicBezTo>
                  <a:cubicBezTo>
                    <a:pt x="1591" y="972"/>
                    <a:pt x="1590" y="979"/>
                    <a:pt x="1589" y="988"/>
                  </a:cubicBezTo>
                  <a:cubicBezTo>
                    <a:pt x="1589" y="996"/>
                    <a:pt x="1587" y="1004"/>
                    <a:pt x="1587" y="1010"/>
                  </a:cubicBezTo>
                  <a:cubicBezTo>
                    <a:pt x="1589" y="1002"/>
                    <a:pt x="1590" y="1006"/>
                    <a:pt x="1590" y="1014"/>
                  </a:cubicBezTo>
                  <a:cubicBezTo>
                    <a:pt x="1590" y="1022"/>
                    <a:pt x="1589" y="1034"/>
                    <a:pt x="1586" y="1041"/>
                  </a:cubicBezTo>
                  <a:cubicBezTo>
                    <a:pt x="1589" y="1026"/>
                    <a:pt x="1588" y="1022"/>
                    <a:pt x="1587" y="1022"/>
                  </a:cubicBezTo>
                  <a:cubicBezTo>
                    <a:pt x="1586" y="1022"/>
                    <a:pt x="1584" y="1026"/>
                    <a:pt x="1582" y="1028"/>
                  </a:cubicBezTo>
                  <a:cubicBezTo>
                    <a:pt x="1580" y="1040"/>
                    <a:pt x="1580" y="1038"/>
                    <a:pt x="1578" y="1046"/>
                  </a:cubicBezTo>
                  <a:cubicBezTo>
                    <a:pt x="1580" y="1043"/>
                    <a:pt x="1579" y="1050"/>
                    <a:pt x="1580" y="1049"/>
                  </a:cubicBezTo>
                  <a:cubicBezTo>
                    <a:pt x="1582" y="1040"/>
                    <a:pt x="1581" y="1034"/>
                    <a:pt x="1583" y="1030"/>
                  </a:cubicBezTo>
                  <a:cubicBezTo>
                    <a:pt x="1584" y="1030"/>
                    <a:pt x="1584" y="1030"/>
                    <a:pt x="1584" y="1030"/>
                  </a:cubicBezTo>
                  <a:cubicBezTo>
                    <a:pt x="1583" y="1037"/>
                    <a:pt x="1582" y="1044"/>
                    <a:pt x="1581" y="1051"/>
                  </a:cubicBezTo>
                  <a:cubicBezTo>
                    <a:pt x="1582" y="1059"/>
                    <a:pt x="1584" y="1056"/>
                    <a:pt x="1586" y="1049"/>
                  </a:cubicBezTo>
                  <a:cubicBezTo>
                    <a:pt x="1587" y="1052"/>
                    <a:pt x="1586" y="1064"/>
                    <a:pt x="1583" y="1071"/>
                  </a:cubicBezTo>
                  <a:cubicBezTo>
                    <a:pt x="1580" y="1082"/>
                    <a:pt x="1585" y="1054"/>
                    <a:pt x="1580" y="1072"/>
                  </a:cubicBezTo>
                  <a:cubicBezTo>
                    <a:pt x="1584" y="1069"/>
                    <a:pt x="1579" y="1081"/>
                    <a:pt x="1578" y="1084"/>
                  </a:cubicBezTo>
                  <a:cubicBezTo>
                    <a:pt x="1579" y="1092"/>
                    <a:pt x="1573" y="1110"/>
                    <a:pt x="1570" y="1124"/>
                  </a:cubicBezTo>
                  <a:cubicBezTo>
                    <a:pt x="1569" y="1122"/>
                    <a:pt x="1568" y="1126"/>
                    <a:pt x="1567" y="1130"/>
                  </a:cubicBezTo>
                  <a:cubicBezTo>
                    <a:pt x="1565" y="1134"/>
                    <a:pt x="1564" y="1139"/>
                    <a:pt x="1563" y="1137"/>
                  </a:cubicBezTo>
                  <a:cubicBezTo>
                    <a:pt x="1564" y="1135"/>
                    <a:pt x="1566" y="1129"/>
                    <a:pt x="1567" y="1124"/>
                  </a:cubicBezTo>
                  <a:cubicBezTo>
                    <a:pt x="1568" y="1120"/>
                    <a:pt x="1569" y="1117"/>
                    <a:pt x="1567" y="1122"/>
                  </a:cubicBezTo>
                  <a:cubicBezTo>
                    <a:pt x="1564" y="1135"/>
                    <a:pt x="1563" y="1131"/>
                    <a:pt x="1561" y="1138"/>
                  </a:cubicBezTo>
                  <a:cubicBezTo>
                    <a:pt x="1565" y="1132"/>
                    <a:pt x="1558" y="1151"/>
                    <a:pt x="1558" y="1155"/>
                  </a:cubicBezTo>
                  <a:cubicBezTo>
                    <a:pt x="1560" y="1151"/>
                    <a:pt x="1561" y="1145"/>
                    <a:pt x="1562" y="1146"/>
                  </a:cubicBezTo>
                  <a:cubicBezTo>
                    <a:pt x="1557" y="1156"/>
                    <a:pt x="1563" y="1148"/>
                    <a:pt x="1561" y="1155"/>
                  </a:cubicBezTo>
                  <a:cubicBezTo>
                    <a:pt x="1559" y="1159"/>
                    <a:pt x="1557" y="1166"/>
                    <a:pt x="1556" y="1167"/>
                  </a:cubicBezTo>
                  <a:cubicBezTo>
                    <a:pt x="1557" y="1163"/>
                    <a:pt x="1558" y="1160"/>
                    <a:pt x="1558" y="1158"/>
                  </a:cubicBezTo>
                  <a:cubicBezTo>
                    <a:pt x="1556" y="1164"/>
                    <a:pt x="1553" y="1173"/>
                    <a:pt x="1551" y="1177"/>
                  </a:cubicBezTo>
                  <a:cubicBezTo>
                    <a:pt x="1555" y="1165"/>
                    <a:pt x="1554" y="1159"/>
                    <a:pt x="1559" y="1147"/>
                  </a:cubicBezTo>
                  <a:cubicBezTo>
                    <a:pt x="1558" y="1146"/>
                    <a:pt x="1556" y="1152"/>
                    <a:pt x="1555" y="1150"/>
                  </a:cubicBezTo>
                  <a:cubicBezTo>
                    <a:pt x="1561" y="1131"/>
                    <a:pt x="1565" y="1120"/>
                    <a:pt x="1567" y="1108"/>
                  </a:cubicBezTo>
                  <a:cubicBezTo>
                    <a:pt x="1565" y="1113"/>
                    <a:pt x="1566" y="1107"/>
                    <a:pt x="1565" y="1108"/>
                  </a:cubicBezTo>
                  <a:cubicBezTo>
                    <a:pt x="1562" y="1121"/>
                    <a:pt x="1561" y="1127"/>
                    <a:pt x="1557" y="1133"/>
                  </a:cubicBezTo>
                  <a:cubicBezTo>
                    <a:pt x="1558" y="1135"/>
                    <a:pt x="1555" y="1147"/>
                    <a:pt x="1555" y="1150"/>
                  </a:cubicBezTo>
                  <a:cubicBezTo>
                    <a:pt x="1552" y="1157"/>
                    <a:pt x="1551" y="1158"/>
                    <a:pt x="1552" y="1154"/>
                  </a:cubicBezTo>
                  <a:cubicBezTo>
                    <a:pt x="1550" y="1158"/>
                    <a:pt x="1549" y="1162"/>
                    <a:pt x="1548" y="1166"/>
                  </a:cubicBezTo>
                  <a:cubicBezTo>
                    <a:pt x="1549" y="1167"/>
                    <a:pt x="1546" y="1183"/>
                    <a:pt x="1537" y="1201"/>
                  </a:cubicBezTo>
                  <a:cubicBezTo>
                    <a:pt x="1539" y="1196"/>
                    <a:pt x="1542" y="1191"/>
                    <a:pt x="1542" y="1186"/>
                  </a:cubicBezTo>
                  <a:cubicBezTo>
                    <a:pt x="1538" y="1196"/>
                    <a:pt x="1535" y="1201"/>
                    <a:pt x="1538" y="1193"/>
                  </a:cubicBezTo>
                  <a:cubicBezTo>
                    <a:pt x="1525" y="1222"/>
                    <a:pt x="1539" y="1192"/>
                    <a:pt x="1536" y="1207"/>
                  </a:cubicBezTo>
                  <a:cubicBezTo>
                    <a:pt x="1540" y="1196"/>
                    <a:pt x="1541" y="1194"/>
                    <a:pt x="1542" y="1194"/>
                  </a:cubicBezTo>
                  <a:cubicBezTo>
                    <a:pt x="1543" y="1193"/>
                    <a:pt x="1544" y="1193"/>
                    <a:pt x="1547" y="1186"/>
                  </a:cubicBezTo>
                  <a:cubicBezTo>
                    <a:pt x="1547" y="1182"/>
                    <a:pt x="1550" y="1170"/>
                    <a:pt x="1552" y="1168"/>
                  </a:cubicBezTo>
                  <a:cubicBezTo>
                    <a:pt x="1550" y="1181"/>
                    <a:pt x="1546" y="1191"/>
                    <a:pt x="1543" y="1203"/>
                  </a:cubicBezTo>
                  <a:cubicBezTo>
                    <a:pt x="1544" y="1202"/>
                    <a:pt x="1548" y="1189"/>
                    <a:pt x="1549" y="1194"/>
                  </a:cubicBezTo>
                  <a:cubicBezTo>
                    <a:pt x="1545" y="1203"/>
                    <a:pt x="1543" y="1207"/>
                    <a:pt x="1542" y="1209"/>
                  </a:cubicBezTo>
                  <a:cubicBezTo>
                    <a:pt x="1542" y="1212"/>
                    <a:pt x="1542" y="1214"/>
                    <a:pt x="1541" y="1218"/>
                  </a:cubicBezTo>
                  <a:cubicBezTo>
                    <a:pt x="1535" y="1227"/>
                    <a:pt x="1535" y="1227"/>
                    <a:pt x="1535" y="1227"/>
                  </a:cubicBezTo>
                  <a:cubicBezTo>
                    <a:pt x="1538" y="1224"/>
                    <a:pt x="1543" y="1216"/>
                    <a:pt x="1546" y="1208"/>
                  </a:cubicBezTo>
                  <a:cubicBezTo>
                    <a:pt x="1550" y="1199"/>
                    <a:pt x="1553" y="1191"/>
                    <a:pt x="1555" y="1190"/>
                  </a:cubicBezTo>
                  <a:cubicBezTo>
                    <a:pt x="1557" y="1184"/>
                    <a:pt x="1551" y="1196"/>
                    <a:pt x="1555" y="1184"/>
                  </a:cubicBezTo>
                  <a:cubicBezTo>
                    <a:pt x="1559" y="1173"/>
                    <a:pt x="1566" y="1156"/>
                    <a:pt x="1568" y="1147"/>
                  </a:cubicBezTo>
                  <a:cubicBezTo>
                    <a:pt x="1566" y="1158"/>
                    <a:pt x="1570" y="1147"/>
                    <a:pt x="1572" y="1144"/>
                  </a:cubicBezTo>
                  <a:cubicBezTo>
                    <a:pt x="1568" y="1155"/>
                    <a:pt x="1575" y="1145"/>
                    <a:pt x="1569" y="1159"/>
                  </a:cubicBezTo>
                  <a:cubicBezTo>
                    <a:pt x="1566" y="1162"/>
                    <a:pt x="1570" y="1153"/>
                    <a:pt x="1569" y="1150"/>
                  </a:cubicBezTo>
                  <a:cubicBezTo>
                    <a:pt x="1568" y="1158"/>
                    <a:pt x="1566" y="1161"/>
                    <a:pt x="1565" y="1164"/>
                  </a:cubicBezTo>
                  <a:cubicBezTo>
                    <a:pt x="1564" y="1166"/>
                    <a:pt x="1563" y="1169"/>
                    <a:pt x="1560" y="1175"/>
                  </a:cubicBezTo>
                  <a:cubicBezTo>
                    <a:pt x="1563" y="1173"/>
                    <a:pt x="1555" y="1189"/>
                    <a:pt x="1555" y="1193"/>
                  </a:cubicBezTo>
                  <a:cubicBezTo>
                    <a:pt x="1558" y="1187"/>
                    <a:pt x="1564" y="1167"/>
                    <a:pt x="1563" y="1177"/>
                  </a:cubicBezTo>
                  <a:cubicBezTo>
                    <a:pt x="1555" y="1195"/>
                    <a:pt x="1552" y="1205"/>
                    <a:pt x="1547" y="1220"/>
                  </a:cubicBezTo>
                  <a:cubicBezTo>
                    <a:pt x="1545" y="1221"/>
                    <a:pt x="1546" y="1217"/>
                    <a:pt x="1550" y="1208"/>
                  </a:cubicBezTo>
                  <a:cubicBezTo>
                    <a:pt x="1547" y="1209"/>
                    <a:pt x="1544" y="1215"/>
                    <a:pt x="1542" y="1222"/>
                  </a:cubicBezTo>
                  <a:cubicBezTo>
                    <a:pt x="1539" y="1229"/>
                    <a:pt x="1536" y="1237"/>
                    <a:pt x="1532" y="1244"/>
                  </a:cubicBezTo>
                  <a:cubicBezTo>
                    <a:pt x="1532" y="1245"/>
                    <a:pt x="1535" y="1240"/>
                    <a:pt x="1536" y="1238"/>
                  </a:cubicBezTo>
                  <a:cubicBezTo>
                    <a:pt x="1531" y="1247"/>
                    <a:pt x="1531" y="1247"/>
                    <a:pt x="1528" y="1256"/>
                  </a:cubicBezTo>
                  <a:cubicBezTo>
                    <a:pt x="1526" y="1254"/>
                    <a:pt x="1521" y="1267"/>
                    <a:pt x="1519" y="1267"/>
                  </a:cubicBezTo>
                  <a:cubicBezTo>
                    <a:pt x="1521" y="1268"/>
                    <a:pt x="1515" y="1278"/>
                    <a:pt x="1517" y="1276"/>
                  </a:cubicBezTo>
                  <a:cubicBezTo>
                    <a:pt x="1514" y="1281"/>
                    <a:pt x="1511" y="1286"/>
                    <a:pt x="1508" y="1290"/>
                  </a:cubicBezTo>
                  <a:cubicBezTo>
                    <a:pt x="1512" y="1281"/>
                    <a:pt x="1512" y="1279"/>
                    <a:pt x="1513" y="1277"/>
                  </a:cubicBezTo>
                  <a:cubicBezTo>
                    <a:pt x="1514" y="1275"/>
                    <a:pt x="1515" y="1272"/>
                    <a:pt x="1522" y="1259"/>
                  </a:cubicBezTo>
                  <a:cubicBezTo>
                    <a:pt x="1523" y="1261"/>
                    <a:pt x="1528" y="1249"/>
                    <a:pt x="1532" y="1244"/>
                  </a:cubicBezTo>
                  <a:cubicBezTo>
                    <a:pt x="1532" y="1240"/>
                    <a:pt x="1536" y="1228"/>
                    <a:pt x="1531" y="1236"/>
                  </a:cubicBezTo>
                  <a:cubicBezTo>
                    <a:pt x="1529" y="1244"/>
                    <a:pt x="1524" y="1247"/>
                    <a:pt x="1522" y="1250"/>
                  </a:cubicBezTo>
                  <a:cubicBezTo>
                    <a:pt x="1522" y="1254"/>
                    <a:pt x="1525" y="1249"/>
                    <a:pt x="1524" y="1253"/>
                  </a:cubicBezTo>
                  <a:cubicBezTo>
                    <a:pt x="1520" y="1259"/>
                    <a:pt x="1517" y="1262"/>
                    <a:pt x="1513" y="1271"/>
                  </a:cubicBezTo>
                  <a:cubicBezTo>
                    <a:pt x="1514" y="1266"/>
                    <a:pt x="1522" y="1254"/>
                    <a:pt x="1518" y="1256"/>
                  </a:cubicBezTo>
                  <a:cubicBezTo>
                    <a:pt x="1508" y="1276"/>
                    <a:pt x="1502" y="1288"/>
                    <a:pt x="1496" y="1296"/>
                  </a:cubicBezTo>
                  <a:cubicBezTo>
                    <a:pt x="1499" y="1293"/>
                    <a:pt x="1493" y="1303"/>
                    <a:pt x="1496" y="1302"/>
                  </a:cubicBezTo>
                  <a:cubicBezTo>
                    <a:pt x="1501" y="1292"/>
                    <a:pt x="1504" y="1286"/>
                    <a:pt x="1505" y="1282"/>
                  </a:cubicBezTo>
                  <a:cubicBezTo>
                    <a:pt x="1504" y="1287"/>
                    <a:pt x="1507" y="1280"/>
                    <a:pt x="1509" y="1279"/>
                  </a:cubicBezTo>
                  <a:cubicBezTo>
                    <a:pt x="1503" y="1289"/>
                    <a:pt x="1510" y="1281"/>
                    <a:pt x="1506" y="1288"/>
                  </a:cubicBezTo>
                  <a:cubicBezTo>
                    <a:pt x="1504" y="1290"/>
                    <a:pt x="1501" y="1295"/>
                    <a:pt x="1498" y="1300"/>
                  </a:cubicBezTo>
                  <a:cubicBezTo>
                    <a:pt x="1495" y="1305"/>
                    <a:pt x="1491" y="1309"/>
                    <a:pt x="1490" y="1310"/>
                  </a:cubicBezTo>
                  <a:cubicBezTo>
                    <a:pt x="1493" y="1310"/>
                    <a:pt x="1486" y="1324"/>
                    <a:pt x="1477" y="1335"/>
                  </a:cubicBezTo>
                  <a:cubicBezTo>
                    <a:pt x="1484" y="1325"/>
                    <a:pt x="1481" y="1328"/>
                    <a:pt x="1478" y="1329"/>
                  </a:cubicBezTo>
                  <a:cubicBezTo>
                    <a:pt x="1479" y="1328"/>
                    <a:pt x="1489" y="1312"/>
                    <a:pt x="1482" y="1321"/>
                  </a:cubicBezTo>
                  <a:cubicBezTo>
                    <a:pt x="1477" y="1330"/>
                    <a:pt x="1472" y="1337"/>
                    <a:pt x="1460" y="1354"/>
                  </a:cubicBezTo>
                  <a:cubicBezTo>
                    <a:pt x="1462" y="1354"/>
                    <a:pt x="1473" y="1344"/>
                    <a:pt x="1467" y="1354"/>
                  </a:cubicBezTo>
                  <a:cubicBezTo>
                    <a:pt x="1466" y="1355"/>
                    <a:pt x="1464" y="1358"/>
                    <a:pt x="1461" y="1362"/>
                  </a:cubicBezTo>
                  <a:cubicBezTo>
                    <a:pt x="1463" y="1362"/>
                    <a:pt x="1462" y="1366"/>
                    <a:pt x="1459" y="1371"/>
                  </a:cubicBezTo>
                  <a:cubicBezTo>
                    <a:pt x="1455" y="1374"/>
                    <a:pt x="1447" y="1390"/>
                    <a:pt x="1448" y="1384"/>
                  </a:cubicBezTo>
                  <a:cubicBezTo>
                    <a:pt x="1441" y="1393"/>
                    <a:pt x="1445" y="1392"/>
                    <a:pt x="1433" y="1404"/>
                  </a:cubicBezTo>
                  <a:cubicBezTo>
                    <a:pt x="1433" y="1407"/>
                    <a:pt x="1436" y="1406"/>
                    <a:pt x="1434" y="1410"/>
                  </a:cubicBezTo>
                  <a:cubicBezTo>
                    <a:pt x="1433" y="1410"/>
                    <a:pt x="1428" y="1414"/>
                    <a:pt x="1423" y="1420"/>
                  </a:cubicBezTo>
                  <a:cubicBezTo>
                    <a:pt x="1423" y="1422"/>
                    <a:pt x="1428" y="1415"/>
                    <a:pt x="1429" y="1415"/>
                  </a:cubicBezTo>
                  <a:cubicBezTo>
                    <a:pt x="1425" y="1420"/>
                    <a:pt x="1426" y="1421"/>
                    <a:pt x="1424" y="1423"/>
                  </a:cubicBezTo>
                  <a:cubicBezTo>
                    <a:pt x="1415" y="1433"/>
                    <a:pt x="1418" y="1428"/>
                    <a:pt x="1419" y="1425"/>
                  </a:cubicBezTo>
                  <a:cubicBezTo>
                    <a:pt x="1413" y="1432"/>
                    <a:pt x="1413" y="1430"/>
                    <a:pt x="1409" y="1435"/>
                  </a:cubicBezTo>
                  <a:cubicBezTo>
                    <a:pt x="1409" y="1436"/>
                    <a:pt x="1406" y="1441"/>
                    <a:pt x="1411" y="1435"/>
                  </a:cubicBezTo>
                  <a:cubicBezTo>
                    <a:pt x="1411" y="1435"/>
                    <a:pt x="1410" y="1434"/>
                    <a:pt x="1414" y="1430"/>
                  </a:cubicBezTo>
                  <a:cubicBezTo>
                    <a:pt x="1415" y="1432"/>
                    <a:pt x="1414" y="1435"/>
                    <a:pt x="1409" y="1441"/>
                  </a:cubicBezTo>
                  <a:cubicBezTo>
                    <a:pt x="1417" y="1432"/>
                    <a:pt x="1414" y="1440"/>
                    <a:pt x="1419" y="1434"/>
                  </a:cubicBezTo>
                  <a:cubicBezTo>
                    <a:pt x="1418" y="1434"/>
                    <a:pt x="1423" y="1429"/>
                    <a:pt x="1428" y="1423"/>
                  </a:cubicBezTo>
                  <a:cubicBezTo>
                    <a:pt x="1434" y="1417"/>
                    <a:pt x="1439" y="1411"/>
                    <a:pt x="1439" y="1408"/>
                  </a:cubicBezTo>
                  <a:cubicBezTo>
                    <a:pt x="1443" y="1409"/>
                    <a:pt x="1443" y="1409"/>
                    <a:pt x="1443" y="1409"/>
                  </a:cubicBezTo>
                  <a:cubicBezTo>
                    <a:pt x="1436" y="1418"/>
                    <a:pt x="1432" y="1424"/>
                    <a:pt x="1431" y="1427"/>
                  </a:cubicBezTo>
                  <a:cubicBezTo>
                    <a:pt x="1438" y="1420"/>
                    <a:pt x="1442" y="1412"/>
                    <a:pt x="1447" y="1409"/>
                  </a:cubicBezTo>
                  <a:cubicBezTo>
                    <a:pt x="1444" y="1413"/>
                    <a:pt x="1435" y="1423"/>
                    <a:pt x="1437" y="1422"/>
                  </a:cubicBezTo>
                  <a:cubicBezTo>
                    <a:pt x="1439" y="1423"/>
                    <a:pt x="1448" y="1413"/>
                    <a:pt x="1444" y="1421"/>
                  </a:cubicBezTo>
                  <a:cubicBezTo>
                    <a:pt x="1450" y="1413"/>
                    <a:pt x="1451" y="1411"/>
                    <a:pt x="1451" y="1410"/>
                  </a:cubicBezTo>
                  <a:cubicBezTo>
                    <a:pt x="1451" y="1409"/>
                    <a:pt x="1451" y="1408"/>
                    <a:pt x="1456" y="1402"/>
                  </a:cubicBezTo>
                  <a:cubicBezTo>
                    <a:pt x="1456" y="1402"/>
                    <a:pt x="1454" y="1407"/>
                    <a:pt x="1458" y="1402"/>
                  </a:cubicBezTo>
                  <a:cubicBezTo>
                    <a:pt x="1457" y="1400"/>
                    <a:pt x="1468" y="1387"/>
                    <a:pt x="1469" y="1386"/>
                  </a:cubicBezTo>
                  <a:cubicBezTo>
                    <a:pt x="1466" y="1392"/>
                    <a:pt x="1468" y="1391"/>
                    <a:pt x="1465" y="1397"/>
                  </a:cubicBezTo>
                  <a:cubicBezTo>
                    <a:pt x="1468" y="1393"/>
                    <a:pt x="1470" y="1390"/>
                    <a:pt x="1473" y="1386"/>
                  </a:cubicBezTo>
                  <a:cubicBezTo>
                    <a:pt x="1470" y="1386"/>
                    <a:pt x="1470" y="1386"/>
                    <a:pt x="1470" y="1386"/>
                  </a:cubicBezTo>
                  <a:cubicBezTo>
                    <a:pt x="1480" y="1370"/>
                    <a:pt x="1492" y="1354"/>
                    <a:pt x="1503" y="1339"/>
                  </a:cubicBezTo>
                  <a:cubicBezTo>
                    <a:pt x="1504" y="1338"/>
                    <a:pt x="1501" y="1342"/>
                    <a:pt x="1499" y="1346"/>
                  </a:cubicBezTo>
                  <a:cubicBezTo>
                    <a:pt x="1496" y="1350"/>
                    <a:pt x="1494" y="1354"/>
                    <a:pt x="1495" y="1353"/>
                  </a:cubicBezTo>
                  <a:cubicBezTo>
                    <a:pt x="1497" y="1352"/>
                    <a:pt x="1501" y="1346"/>
                    <a:pt x="1504" y="1340"/>
                  </a:cubicBezTo>
                  <a:cubicBezTo>
                    <a:pt x="1508" y="1334"/>
                    <a:pt x="1512" y="1327"/>
                    <a:pt x="1515" y="1325"/>
                  </a:cubicBezTo>
                  <a:cubicBezTo>
                    <a:pt x="1510" y="1331"/>
                    <a:pt x="1508" y="1336"/>
                    <a:pt x="1507" y="1340"/>
                  </a:cubicBezTo>
                  <a:cubicBezTo>
                    <a:pt x="1505" y="1344"/>
                    <a:pt x="1503" y="1349"/>
                    <a:pt x="1499" y="1356"/>
                  </a:cubicBezTo>
                  <a:cubicBezTo>
                    <a:pt x="1501" y="1352"/>
                    <a:pt x="1505" y="1346"/>
                    <a:pt x="1506" y="1345"/>
                  </a:cubicBezTo>
                  <a:cubicBezTo>
                    <a:pt x="1506" y="1347"/>
                    <a:pt x="1504" y="1349"/>
                    <a:pt x="1500" y="1356"/>
                  </a:cubicBezTo>
                  <a:cubicBezTo>
                    <a:pt x="1500" y="1359"/>
                    <a:pt x="1506" y="1347"/>
                    <a:pt x="1510" y="1342"/>
                  </a:cubicBezTo>
                  <a:cubicBezTo>
                    <a:pt x="1510" y="1340"/>
                    <a:pt x="1505" y="1345"/>
                    <a:pt x="1509" y="1339"/>
                  </a:cubicBezTo>
                  <a:cubicBezTo>
                    <a:pt x="1511" y="1338"/>
                    <a:pt x="1518" y="1324"/>
                    <a:pt x="1521" y="1322"/>
                  </a:cubicBezTo>
                  <a:cubicBezTo>
                    <a:pt x="1524" y="1320"/>
                    <a:pt x="1512" y="1335"/>
                    <a:pt x="1515" y="1333"/>
                  </a:cubicBezTo>
                  <a:cubicBezTo>
                    <a:pt x="1521" y="1322"/>
                    <a:pt x="1520" y="1328"/>
                    <a:pt x="1525" y="1319"/>
                  </a:cubicBezTo>
                  <a:cubicBezTo>
                    <a:pt x="1525" y="1316"/>
                    <a:pt x="1522" y="1317"/>
                    <a:pt x="1525" y="1310"/>
                  </a:cubicBezTo>
                  <a:cubicBezTo>
                    <a:pt x="1529" y="1307"/>
                    <a:pt x="1532" y="1300"/>
                    <a:pt x="1537" y="1292"/>
                  </a:cubicBezTo>
                  <a:cubicBezTo>
                    <a:pt x="1537" y="1290"/>
                    <a:pt x="1538" y="1287"/>
                    <a:pt x="1537" y="1287"/>
                  </a:cubicBezTo>
                  <a:cubicBezTo>
                    <a:pt x="1532" y="1296"/>
                    <a:pt x="1532" y="1298"/>
                    <a:pt x="1530" y="1301"/>
                  </a:cubicBezTo>
                  <a:cubicBezTo>
                    <a:pt x="1528" y="1302"/>
                    <a:pt x="1522" y="1313"/>
                    <a:pt x="1520" y="1313"/>
                  </a:cubicBezTo>
                  <a:cubicBezTo>
                    <a:pt x="1523" y="1307"/>
                    <a:pt x="1529" y="1298"/>
                    <a:pt x="1533" y="1292"/>
                  </a:cubicBezTo>
                  <a:cubicBezTo>
                    <a:pt x="1530" y="1293"/>
                    <a:pt x="1537" y="1284"/>
                    <a:pt x="1539" y="1281"/>
                  </a:cubicBezTo>
                  <a:cubicBezTo>
                    <a:pt x="1542" y="1272"/>
                    <a:pt x="1542" y="1272"/>
                    <a:pt x="1542" y="1272"/>
                  </a:cubicBezTo>
                  <a:cubicBezTo>
                    <a:pt x="1554" y="1251"/>
                    <a:pt x="1554" y="1251"/>
                    <a:pt x="1554" y="1251"/>
                  </a:cubicBezTo>
                  <a:cubicBezTo>
                    <a:pt x="1549" y="1255"/>
                    <a:pt x="1558" y="1238"/>
                    <a:pt x="1561" y="1229"/>
                  </a:cubicBezTo>
                  <a:cubicBezTo>
                    <a:pt x="1562" y="1229"/>
                    <a:pt x="1560" y="1233"/>
                    <a:pt x="1562" y="1232"/>
                  </a:cubicBezTo>
                  <a:cubicBezTo>
                    <a:pt x="1565" y="1224"/>
                    <a:pt x="1567" y="1218"/>
                    <a:pt x="1568" y="1214"/>
                  </a:cubicBezTo>
                  <a:cubicBezTo>
                    <a:pt x="1560" y="1234"/>
                    <a:pt x="1566" y="1212"/>
                    <a:pt x="1569" y="1205"/>
                  </a:cubicBezTo>
                  <a:cubicBezTo>
                    <a:pt x="1570" y="1204"/>
                    <a:pt x="1572" y="1198"/>
                    <a:pt x="1574" y="1193"/>
                  </a:cubicBezTo>
                  <a:cubicBezTo>
                    <a:pt x="1576" y="1187"/>
                    <a:pt x="1578" y="1181"/>
                    <a:pt x="1580" y="1180"/>
                  </a:cubicBezTo>
                  <a:cubicBezTo>
                    <a:pt x="1581" y="1175"/>
                    <a:pt x="1577" y="1181"/>
                    <a:pt x="1581" y="1171"/>
                  </a:cubicBezTo>
                  <a:cubicBezTo>
                    <a:pt x="1584" y="1166"/>
                    <a:pt x="1580" y="1176"/>
                    <a:pt x="1585" y="1167"/>
                  </a:cubicBezTo>
                  <a:cubicBezTo>
                    <a:pt x="1582" y="1176"/>
                    <a:pt x="1582" y="1176"/>
                    <a:pt x="1582" y="1176"/>
                  </a:cubicBezTo>
                  <a:cubicBezTo>
                    <a:pt x="1584" y="1174"/>
                    <a:pt x="1587" y="1169"/>
                    <a:pt x="1589" y="1163"/>
                  </a:cubicBezTo>
                  <a:cubicBezTo>
                    <a:pt x="1586" y="1169"/>
                    <a:pt x="1588" y="1161"/>
                    <a:pt x="1588" y="1158"/>
                  </a:cubicBezTo>
                  <a:cubicBezTo>
                    <a:pt x="1590" y="1152"/>
                    <a:pt x="1593" y="1143"/>
                    <a:pt x="1596" y="1135"/>
                  </a:cubicBezTo>
                  <a:cubicBezTo>
                    <a:pt x="1598" y="1127"/>
                    <a:pt x="1600" y="1120"/>
                    <a:pt x="1602" y="1118"/>
                  </a:cubicBezTo>
                  <a:cubicBezTo>
                    <a:pt x="1600" y="1132"/>
                    <a:pt x="1592" y="1151"/>
                    <a:pt x="1597" y="1144"/>
                  </a:cubicBezTo>
                  <a:cubicBezTo>
                    <a:pt x="1595" y="1150"/>
                    <a:pt x="1591" y="1167"/>
                    <a:pt x="1588" y="1172"/>
                  </a:cubicBezTo>
                  <a:cubicBezTo>
                    <a:pt x="1587" y="1172"/>
                    <a:pt x="1588" y="1168"/>
                    <a:pt x="1587" y="1170"/>
                  </a:cubicBezTo>
                  <a:cubicBezTo>
                    <a:pt x="1584" y="1177"/>
                    <a:pt x="1582" y="1185"/>
                    <a:pt x="1580" y="1189"/>
                  </a:cubicBezTo>
                  <a:cubicBezTo>
                    <a:pt x="1584" y="1183"/>
                    <a:pt x="1584" y="1187"/>
                    <a:pt x="1588" y="1181"/>
                  </a:cubicBezTo>
                  <a:cubicBezTo>
                    <a:pt x="1587" y="1182"/>
                    <a:pt x="1586" y="1181"/>
                    <a:pt x="1588" y="1175"/>
                  </a:cubicBezTo>
                  <a:cubicBezTo>
                    <a:pt x="1589" y="1176"/>
                    <a:pt x="1592" y="1166"/>
                    <a:pt x="1593" y="1165"/>
                  </a:cubicBezTo>
                  <a:cubicBezTo>
                    <a:pt x="1595" y="1165"/>
                    <a:pt x="1591" y="1177"/>
                    <a:pt x="1594" y="1174"/>
                  </a:cubicBezTo>
                  <a:cubicBezTo>
                    <a:pt x="1599" y="1161"/>
                    <a:pt x="1592" y="1173"/>
                    <a:pt x="1595" y="1165"/>
                  </a:cubicBezTo>
                  <a:cubicBezTo>
                    <a:pt x="1596" y="1168"/>
                    <a:pt x="1602" y="1153"/>
                    <a:pt x="1596" y="1170"/>
                  </a:cubicBezTo>
                  <a:cubicBezTo>
                    <a:pt x="1597" y="1171"/>
                    <a:pt x="1600" y="1163"/>
                    <a:pt x="1602" y="1157"/>
                  </a:cubicBezTo>
                  <a:cubicBezTo>
                    <a:pt x="1600" y="1156"/>
                    <a:pt x="1603" y="1145"/>
                    <a:pt x="1605" y="1136"/>
                  </a:cubicBezTo>
                  <a:cubicBezTo>
                    <a:pt x="1602" y="1142"/>
                    <a:pt x="1600" y="1143"/>
                    <a:pt x="1596" y="1153"/>
                  </a:cubicBezTo>
                  <a:cubicBezTo>
                    <a:pt x="1597" y="1156"/>
                    <a:pt x="1600" y="1144"/>
                    <a:pt x="1602" y="1145"/>
                  </a:cubicBezTo>
                  <a:cubicBezTo>
                    <a:pt x="1598" y="1157"/>
                    <a:pt x="1595" y="1163"/>
                    <a:pt x="1592" y="1166"/>
                  </a:cubicBezTo>
                  <a:cubicBezTo>
                    <a:pt x="1596" y="1153"/>
                    <a:pt x="1597" y="1147"/>
                    <a:pt x="1598" y="1141"/>
                  </a:cubicBezTo>
                  <a:cubicBezTo>
                    <a:pt x="1599" y="1135"/>
                    <a:pt x="1600" y="1129"/>
                    <a:pt x="1604" y="1118"/>
                  </a:cubicBezTo>
                  <a:cubicBezTo>
                    <a:pt x="1604" y="1118"/>
                    <a:pt x="1604" y="1119"/>
                    <a:pt x="1604" y="1121"/>
                  </a:cubicBezTo>
                  <a:cubicBezTo>
                    <a:pt x="1608" y="1108"/>
                    <a:pt x="1605" y="1112"/>
                    <a:pt x="1609" y="1098"/>
                  </a:cubicBezTo>
                  <a:cubicBezTo>
                    <a:pt x="1611" y="1095"/>
                    <a:pt x="1611" y="1100"/>
                    <a:pt x="1615" y="1084"/>
                  </a:cubicBezTo>
                  <a:cubicBezTo>
                    <a:pt x="1612" y="1087"/>
                    <a:pt x="1613" y="1081"/>
                    <a:pt x="1610" y="1086"/>
                  </a:cubicBezTo>
                  <a:cubicBezTo>
                    <a:pt x="1612" y="1081"/>
                    <a:pt x="1613" y="1069"/>
                    <a:pt x="1614" y="1070"/>
                  </a:cubicBezTo>
                  <a:cubicBezTo>
                    <a:pt x="1613" y="1081"/>
                    <a:pt x="1617" y="1073"/>
                    <a:pt x="1619" y="1071"/>
                  </a:cubicBezTo>
                  <a:cubicBezTo>
                    <a:pt x="1618" y="1074"/>
                    <a:pt x="1618" y="1075"/>
                    <a:pt x="1618" y="1077"/>
                  </a:cubicBezTo>
                  <a:cubicBezTo>
                    <a:pt x="1616" y="1085"/>
                    <a:pt x="1615" y="1088"/>
                    <a:pt x="1615" y="1091"/>
                  </a:cubicBezTo>
                  <a:cubicBezTo>
                    <a:pt x="1611" y="1107"/>
                    <a:pt x="1611" y="1107"/>
                    <a:pt x="1611" y="1107"/>
                  </a:cubicBezTo>
                  <a:cubicBezTo>
                    <a:pt x="1611" y="1107"/>
                    <a:pt x="1613" y="1106"/>
                    <a:pt x="1612" y="1110"/>
                  </a:cubicBezTo>
                  <a:cubicBezTo>
                    <a:pt x="1609" y="1117"/>
                    <a:pt x="1607" y="1122"/>
                    <a:pt x="1607" y="1126"/>
                  </a:cubicBezTo>
                  <a:cubicBezTo>
                    <a:pt x="1609" y="1121"/>
                    <a:pt x="1608" y="1127"/>
                    <a:pt x="1610" y="1119"/>
                  </a:cubicBezTo>
                  <a:cubicBezTo>
                    <a:pt x="1609" y="1123"/>
                    <a:pt x="1608" y="1128"/>
                    <a:pt x="1608" y="1129"/>
                  </a:cubicBezTo>
                  <a:cubicBezTo>
                    <a:pt x="1610" y="1123"/>
                    <a:pt x="1611" y="1126"/>
                    <a:pt x="1612" y="1122"/>
                  </a:cubicBezTo>
                  <a:cubicBezTo>
                    <a:pt x="1611" y="1128"/>
                    <a:pt x="1611" y="1130"/>
                    <a:pt x="1610" y="1134"/>
                  </a:cubicBezTo>
                  <a:cubicBezTo>
                    <a:pt x="1609" y="1135"/>
                    <a:pt x="1609" y="1134"/>
                    <a:pt x="1607" y="1138"/>
                  </a:cubicBezTo>
                  <a:cubicBezTo>
                    <a:pt x="1606" y="1148"/>
                    <a:pt x="1609" y="1137"/>
                    <a:pt x="1608" y="1141"/>
                  </a:cubicBezTo>
                  <a:cubicBezTo>
                    <a:pt x="1605" y="1149"/>
                    <a:pt x="1603" y="1157"/>
                    <a:pt x="1602" y="1163"/>
                  </a:cubicBezTo>
                  <a:cubicBezTo>
                    <a:pt x="1605" y="1156"/>
                    <a:pt x="1607" y="1147"/>
                    <a:pt x="1610" y="1139"/>
                  </a:cubicBezTo>
                  <a:cubicBezTo>
                    <a:pt x="1612" y="1131"/>
                    <a:pt x="1614" y="1125"/>
                    <a:pt x="1615" y="1124"/>
                  </a:cubicBezTo>
                  <a:cubicBezTo>
                    <a:pt x="1611" y="1135"/>
                    <a:pt x="1609" y="1144"/>
                    <a:pt x="1608" y="1151"/>
                  </a:cubicBezTo>
                  <a:cubicBezTo>
                    <a:pt x="1606" y="1158"/>
                    <a:pt x="1605" y="1163"/>
                    <a:pt x="1602" y="1169"/>
                  </a:cubicBezTo>
                  <a:cubicBezTo>
                    <a:pt x="1604" y="1169"/>
                    <a:pt x="1606" y="1164"/>
                    <a:pt x="1608" y="1159"/>
                  </a:cubicBezTo>
                  <a:cubicBezTo>
                    <a:pt x="1606" y="1158"/>
                    <a:pt x="1608" y="1150"/>
                    <a:pt x="1611" y="1140"/>
                  </a:cubicBezTo>
                  <a:cubicBezTo>
                    <a:pt x="1614" y="1131"/>
                    <a:pt x="1617" y="1121"/>
                    <a:pt x="1619" y="1117"/>
                  </a:cubicBezTo>
                  <a:cubicBezTo>
                    <a:pt x="1617" y="1123"/>
                    <a:pt x="1618" y="1124"/>
                    <a:pt x="1616" y="1129"/>
                  </a:cubicBezTo>
                  <a:cubicBezTo>
                    <a:pt x="1615" y="1130"/>
                    <a:pt x="1614" y="1130"/>
                    <a:pt x="1613" y="1137"/>
                  </a:cubicBezTo>
                  <a:cubicBezTo>
                    <a:pt x="1614" y="1134"/>
                    <a:pt x="1613" y="1142"/>
                    <a:pt x="1608" y="1159"/>
                  </a:cubicBezTo>
                  <a:cubicBezTo>
                    <a:pt x="1608" y="1163"/>
                    <a:pt x="1613" y="1146"/>
                    <a:pt x="1611" y="1155"/>
                  </a:cubicBezTo>
                  <a:cubicBezTo>
                    <a:pt x="1607" y="1169"/>
                    <a:pt x="1609" y="1168"/>
                    <a:pt x="1603" y="1181"/>
                  </a:cubicBezTo>
                  <a:cubicBezTo>
                    <a:pt x="1604" y="1175"/>
                    <a:pt x="1606" y="1167"/>
                    <a:pt x="1606" y="1165"/>
                  </a:cubicBezTo>
                  <a:cubicBezTo>
                    <a:pt x="1602" y="1173"/>
                    <a:pt x="1601" y="1173"/>
                    <a:pt x="1600" y="1174"/>
                  </a:cubicBezTo>
                  <a:cubicBezTo>
                    <a:pt x="1598" y="1174"/>
                    <a:pt x="1597" y="1175"/>
                    <a:pt x="1594" y="1183"/>
                  </a:cubicBezTo>
                  <a:cubicBezTo>
                    <a:pt x="1596" y="1184"/>
                    <a:pt x="1599" y="1180"/>
                    <a:pt x="1602" y="1175"/>
                  </a:cubicBezTo>
                  <a:cubicBezTo>
                    <a:pt x="1600" y="1186"/>
                    <a:pt x="1599" y="1193"/>
                    <a:pt x="1601" y="1193"/>
                  </a:cubicBezTo>
                  <a:cubicBezTo>
                    <a:pt x="1601" y="1194"/>
                    <a:pt x="1600" y="1194"/>
                    <a:pt x="1600" y="1197"/>
                  </a:cubicBezTo>
                  <a:cubicBezTo>
                    <a:pt x="1606" y="1184"/>
                    <a:pt x="1604" y="1184"/>
                    <a:pt x="1605" y="1177"/>
                  </a:cubicBezTo>
                  <a:cubicBezTo>
                    <a:pt x="1611" y="1165"/>
                    <a:pt x="1606" y="1184"/>
                    <a:pt x="1606" y="1186"/>
                  </a:cubicBezTo>
                  <a:cubicBezTo>
                    <a:pt x="1608" y="1181"/>
                    <a:pt x="1610" y="1174"/>
                    <a:pt x="1611" y="1173"/>
                  </a:cubicBezTo>
                  <a:cubicBezTo>
                    <a:pt x="1604" y="1191"/>
                    <a:pt x="1606" y="1196"/>
                    <a:pt x="1605" y="1201"/>
                  </a:cubicBezTo>
                  <a:cubicBezTo>
                    <a:pt x="1601" y="1212"/>
                    <a:pt x="1597" y="1219"/>
                    <a:pt x="1594" y="1221"/>
                  </a:cubicBezTo>
                  <a:cubicBezTo>
                    <a:pt x="1596" y="1216"/>
                    <a:pt x="1598" y="1211"/>
                    <a:pt x="1600" y="1205"/>
                  </a:cubicBezTo>
                  <a:cubicBezTo>
                    <a:pt x="1595" y="1215"/>
                    <a:pt x="1596" y="1210"/>
                    <a:pt x="1596" y="1203"/>
                  </a:cubicBezTo>
                  <a:cubicBezTo>
                    <a:pt x="1593" y="1211"/>
                    <a:pt x="1593" y="1213"/>
                    <a:pt x="1591" y="1216"/>
                  </a:cubicBezTo>
                  <a:cubicBezTo>
                    <a:pt x="1594" y="1206"/>
                    <a:pt x="1594" y="1204"/>
                    <a:pt x="1596" y="1197"/>
                  </a:cubicBezTo>
                  <a:cubicBezTo>
                    <a:pt x="1595" y="1200"/>
                    <a:pt x="1594" y="1201"/>
                    <a:pt x="1593" y="1201"/>
                  </a:cubicBezTo>
                  <a:cubicBezTo>
                    <a:pt x="1590" y="1210"/>
                    <a:pt x="1589" y="1215"/>
                    <a:pt x="1587" y="1220"/>
                  </a:cubicBezTo>
                  <a:cubicBezTo>
                    <a:pt x="1584" y="1226"/>
                    <a:pt x="1582" y="1232"/>
                    <a:pt x="1577" y="1242"/>
                  </a:cubicBezTo>
                  <a:cubicBezTo>
                    <a:pt x="1582" y="1235"/>
                    <a:pt x="1585" y="1229"/>
                    <a:pt x="1584" y="1235"/>
                  </a:cubicBezTo>
                  <a:cubicBezTo>
                    <a:pt x="1589" y="1225"/>
                    <a:pt x="1587" y="1222"/>
                    <a:pt x="1590" y="1219"/>
                  </a:cubicBezTo>
                  <a:cubicBezTo>
                    <a:pt x="1594" y="1212"/>
                    <a:pt x="1586" y="1236"/>
                    <a:pt x="1595" y="1215"/>
                  </a:cubicBezTo>
                  <a:cubicBezTo>
                    <a:pt x="1595" y="1216"/>
                    <a:pt x="1595" y="1219"/>
                    <a:pt x="1594" y="1222"/>
                  </a:cubicBezTo>
                  <a:cubicBezTo>
                    <a:pt x="1591" y="1227"/>
                    <a:pt x="1589" y="1232"/>
                    <a:pt x="1587" y="1234"/>
                  </a:cubicBezTo>
                  <a:cubicBezTo>
                    <a:pt x="1588" y="1231"/>
                    <a:pt x="1585" y="1236"/>
                    <a:pt x="1587" y="1229"/>
                  </a:cubicBezTo>
                  <a:cubicBezTo>
                    <a:pt x="1583" y="1237"/>
                    <a:pt x="1582" y="1240"/>
                    <a:pt x="1582" y="1243"/>
                  </a:cubicBezTo>
                  <a:cubicBezTo>
                    <a:pt x="1581" y="1246"/>
                    <a:pt x="1581" y="1248"/>
                    <a:pt x="1578" y="1254"/>
                  </a:cubicBezTo>
                  <a:cubicBezTo>
                    <a:pt x="1583" y="1248"/>
                    <a:pt x="1580" y="1257"/>
                    <a:pt x="1578" y="1262"/>
                  </a:cubicBezTo>
                  <a:cubicBezTo>
                    <a:pt x="1573" y="1274"/>
                    <a:pt x="1569" y="1281"/>
                    <a:pt x="1567" y="1281"/>
                  </a:cubicBezTo>
                  <a:cubicBezTo>
                    <a:pt x="1568" y="1277"/>
                    <a:pt x="1573" y="1270"/>
                    <a:pt x="1573" y="1269"/>
                  </a:cubicBezTo>
                  <a:cubicBezTo>
                    <a:pt x="1569" y="1276"/>
                    <a:pt x="1573" y="1266"/>
                    <a:pt x="1567" y="1275"/>
                  </a:cubicBezTo>
                  <a:cubicBezTo>
                    <a:pt x="1569" y="1272"/>
                    <a:pt x="1570" y="1268"/>
                    <a:pt x="1571" y="1266"/>
                  </a:cubicBezTo>
                  <a:cubicBezTo>
                    <a:pt x="1569" y="1270"/>
                    <a:pt x="1567" y="1274"/>
                    <a:pt x="1565" y="1279"/>
                  </a:cubicBezTo>
                  <a:cubicBezTo>
                    <a:pt x="1566" y="1284"/>
                    <a:pt x="1572" y="1276"/>
                    <a:pt x="1565" y="1293"/>
                  </a:cubicBezTo>
                  <a:cubicBezTo>
                    <a:pt x="1565" y="1290"/>
                    <a:pt x="1563" y="1294"/>
                    <a:pt x="1560" y="1299"/>
                  </a:cubicBezTo>
                  <a:cubicBezTo>
                    <a:pt x="1557" y="1304"/>
                    <a:pt x="1554" y="1310"/>
                    <a:pt x="1552" y="1312"/>
                  </a:cubicBezTo>
                  <a:cubicBezTo>
                    <a:pt x="1552" y="1316"/>
                    <a:pt x="1560" y="1303"/>
                    <a:pt x="1555" y="1312"/>
                  </a:cubicBezTo>
                  <a:cubicBezTo>
                    <a:pt x="1546" y="1326"/>
                    <a:pt x="1548" y="1322"/>
                    <a:pt x="1543" y="1333"/>
                  </a:cubicBezTo>
                  <a:cubicBezTo>
                    <a:pt x="1543" y="1327"/>
                    <a:pt x="1540" y="1333"/>
                    <a:pt x="1537" y="1333"/>
                  </a:cubicBezTo>
                  <a:cubicBezTo>
                    <a:pt x="1542" y="1324"/>
                    <a:pt x="1540" y="1320"/>
                    <a:pt x="1548" y="1309"/>
                  </a:cubicBezTo>
                  <a:cubicBezTo>
                    <a:pt x="1547" y="1314"/>
                    <a:pt x="1549" y="1314"/>
                    <a:pt x="1553" y="1309"/>
                  </a:cubicBezTo>
                  <a:cubicBezTo>
                    <a:pt x="1553" y="1307"/>
                    <a:pt x="1551" y="1307"/>
                    <a:pt x="1555" y="1300"/>
                  </a:cubicBezTo>
                  <a:cubicBezTo>
                    <a:pt x="1558" y="1295"/>
                    <a:pt x="1561" y="1291"/>
                    <a:pt x="1564" y="1288"/>
                  </a:cubicBezTo>
                  <a:cubicBezTo>
                    <a:pt x="1557" y="1294"/>
                    <a:pt x="1555" y="1297"/>
                    <a:pt x="1550" y="1297"/>
                  </a:cubicBezTo>
                  <a:cubicBezTo>
                    <a:pt x="1543" y="1312"/>
                    <a:pt x="1543" y="1312"/>
                    <a:pt x="1543" y="1312"/>
                  </a:cubicBezTo>
                  <a:cubicBezTo>
                    <a:pt x="1541" y="1315"/>
                    <a:pt x="1539" y="1318"/>
                    <a:pt x="1536" y="1324"/>
                  </a:cubicBezTo>
                  <a:cubicBezTo>
                    <a:pt x="1537" y="1326"/>
                    <a:pt x="1533" y="1331"/>
                    <a:pt x="1539" y="1324"/>
                  </a:cubicBezTo>
                  <a:cubicBezTo>
                    <a:pt x="1535" y="1332"/>
                    <a:pt x="1533" y="1333"/>
                    <a:pt x="1532" y="1334"/>
                  </a:cubicBezTo>
                  <a:cubicBezTo>
                    <a:pt x="1531" y="1335"/>
                    <a:pt x="1529" y="1336"/>
                    <a:pt x="1526" y="1342"/>
                  </a:cubicBezTo>
                  <a:cubicBezTo>
                    <a:pt x="1532" y="1337"/>
                    <a:pt x="1526" y="1351"/>
                    <a:pt x="1535" y="1339"/>
                  </a:cubicBezTo>
                  <a:cubicBezTo>
                    <a:pt x="1529" y="1349"/>
                    <a:pt x="1538" y="1339"/>
                    <a:pt x="1534" y="1348"/>
                  </a:cubicBezTo>
                  <a:cubicBezTo>
                    <a:pt x="1529" y="1355"/>
                    <a:pt x="1528" y="1355"/>
                    <a:pt x="1532" y="1348"/>
                  </a:cubicBezTo>
                  <a:cubicBezTo>
                    <a:pt x="1530" y="1350"/>
                    <a:pt x="1529" y="1351"/>
                    <a:pt x="1529" y="1351"/>
                  </a:cubicBezTo>
                  <a:cubicBezTo>
                    <a:pt x="1523" y="1360"/>
                    <a:pt x="1528" y="1354"/>
                    <a:pt x="1521" y="1366"/>
                  </a:cubicBezTo>
                  <a:cubicBezTo>
                    <a:pt x="1520" y="1368"/>
                    <a:pt x="1523" y="1367"/>
                    <a:pt x="1520" y="1371"/>
                  </a:cubicBezTo>
                  <a:cubicBezTo>
                    <a:pt x="1516" y="1377"/>
                    <a:pt x="1512" y="1380"/>
                    <a:pt x="1511" y="1380"/>
                  </a:cubicBezTo>
                  <a:cubicBezTo>
                    <a:pt x="1509" y="1380"/>
                    <a:pt x="1510" y="1376"/>
                    <a:pt x="1515" y="1368"/>
                  </a:cubicBezTo>
                  <a:cubicBezTo>
                    <a:pt x="1517" y="1367"/>
                    <a:pt x="1519" y="1365"/>
                    <a:pt x="1517" y="1368"/>
                  </a:cubicBezTo>
                  <a:cubicBezTo>
                    <a:pt x="1521" y="1359"/>
                    <a:pt x="1521" y="1356"/>
                    <a:pt x="1518" y="1357"/>
                  </a:cubicBezTo>
                  <a:cubicBezTo>
                    <a:pt x="1515" y="1357"/>
                    <a:pt x="1509" y="1362"/>
                    <a:pt x="1503" y="1368"/>
                  </a:cubicBezTo>
                  <a:cubicBezTo>
                    <a:pt x="1501" y="1374"/>
                    <a:pt x="1505" y="1369"/>
                    <a:pt x="1509" y="1365"/>
                  </a:cubicBezTo>
                  <a:cubicBezTo>
                    <a:pt x="1513" y="1362"/>
                    <a:pt x="1516" y="1359"/>
                    <a:pt x="1510" y="1368"/>
                  </a:cubicBezTo>
                  <a:cubicBezTo>
                    <a:pt x="1506" y="1372"/>
                    <a:pt x="1501" y="1378"/>
                    <a:pt x="1495" y="1385"/>
                  </a:cubicBezTo>
                  <a:cubicBezTo>
                    <a:pt x="1496" y="1385"/>
                    <a:pt x="1491" y="1393"/>
                    <a:pt x="1494" y="1391"/>
                  </a:cubicBezTo>
                  <a:cubicBezTo>
                    <a:pt x="1498" y="1384"/>
                    <a:pt x="1502" y="1378"/>
                    <a:pt x="1506" y="1374"/>
                  </a:cubicBezTo>
                  <a:cubicBezTo>
                    <a:pt x="1505" y="1377"/>
                    <a:pt x="1508" y="1375"/>
                    <a:pt x="1510" y="1374"/>
                  </a:cubicBezTo>
                  <a:cubicBezTo>
                    <a:pt x="1504" y="1385"/>
                    <a:pt x="1503" y="1387"/>
                    <a:pt x="1496" y="1394"/>
                  </a:cubicBezTo>
                  <a:cubicBezTo>
                    <a:pt x="1500" y="1391"/>
                    <a:pt x="1509" y="1384"/>
                    <a:pt x="1497" y="1400"/>
                  </a:cubicBezTo>
                  <a:cubicBezTo>
                    <a:pt x="1502" y="1396"/>
                    <a:pt x="1502" y="1396"/>
                    <a:pt x="1507" y="1389"/>
                  </a:cubicBezTo>
                  <a:cubicBezTo>
                    <a:pt x="1504" y="1394"/>
                    <a:pt x="1499" y="1402"/>
                    <a:pt x="1499" y="1403"/>
                  </a:cubicBezTo>
                  <a:cubicBezTo>
                    <a:pt x="1496" y="1408"/>
                    <a:pt x="1493" y="1410"/>
                    <a:pt x="1492" y="1411"/>
                  </a:cubicBezTo>
                  <a:cubicBezTo>
                    <a:pt x="1495" y="1407"/>
                    <a:pt x="1497" y="1404"/>
                    <a:pt x="1497" y="1403"/>
                  </a:cubicBezTo>
                  <a:cubicBezTo>
                    <a:pt x="1490" y="1412"/>
                    <a:pt x="1494" y="1408"/>
                    <a:pt x="1488" y="1417"/>
                  </a:cubicBezTo>
                  <a:cubicBezTo>
                    <a:pt x="1486" y="1416"/>
                    <a:pt x="1490" y="1408"/>
                    <a:pt x="1492" y="1403"/>
                  </a:cubicBezTo>
                  <a:cubicBezTo>
                    <a:pt x="1487" y="1408"/>
                    <a:pt x="1485" y="1414"/>
                    <a:pt x="1479" y="1419"/>
                  </a:cubicBezTo>
                  <a:cubicBezTo>
                    <a:pt x="1478" y="1423"/>
                    <a:pt x="1486" y="1410"/>
                    <a:pt x="1486" y="1414"/>
                  </a:cubicBezTo>
                  <a:cubicBezTo>
                    <a:pt x="1481" y="1419"/>
                    <a:pt x="1475" y="1427"/>
                    <a:pt x="1471" y="1433"/>
                  </a:cubicBezTo>
                  <a:cubicBezTo>
                    <a:pt x="1470" y="1432"/>
                    <a:pt x="1476" y="1426"/>
                    <a:pt x="1475" y="1425"/>
                  </a:cubicBezTo>
                  <a:cubicBezTo>
                    <a:pt x="1471" y="1431"/>
                    <a:pt x="1464" y="1440"/>
                    <a:pt x="1459" y="1446"/>
                  </a:cubicBezTo>
                  <a:cubicBezTo>
                    <a:pt x="1464" y="1443"/>
                    <a:pt x="1465" y="1438"/>
                    <a:pt x="1469" y="1436"/>
                  </a:cubicBezTo>
                  <a:cubicBezTo>
                    <a:pt x="1469" y="1436"/>
                    <a:pt x="1465" y="1441"/>
                    <a:pt x="1465" y="1441"/>
                  </a:cubicBezTo>
                  <a:cubicBezTo>
                    <a:pt x="1468" y="1438"/>
                    <a:pt x="1471" y="1434"/>
                    <a:pt x="1472" y="1433"/>
                  </a:cubicBezTo>
                  <a:cubicBezTo>
                    <a:pt x="1469" y="1437"/>
                    <a:pt x="1464" y="1443"/>
                    <a:pt x="1464" y="1444"/>
                  </a:cubicBezTo>
                  <a:cubicBezTo>
                    <a:pt x="1469" y="1441"/>
                    <a:pt x="1470" y="1436"/>
                    <a:pt x="1474" y="1433"/>
                  </a:cubicBezTo>
                  <a:cubicBezTo>
                    <a:pt x="1468" y="1440"/>
                    <a:pt x="1467" y="1443"/>
                    <a:pt x="1465" y="1447"/>
                  </a:cubicBezTo>
                  <a:cubicBezTo>
                    <a:pt x="1463" y="1450"/>
                    <a:pt x="1461" y="1454"/>
                    <a:pt x="1454" y="1461"/>
                  </a:cubicBezTo>
                  <a:cubicBezTo>
                    <a:pt x="1467" y="1445"/>
                    <a:pt x="1457" y="1452"/>
                    <a:pt x="1459" y="1446"/>
                  </a:cubicBezTo>
                  <a:cubicBezTo>
                    <a:pt x="1455" y="1454"/>
                    <a:pt x="1443" y="1466"/>
                    <a:pt x="1442" y="1471"/>
                  </a:cubicBezTo>
                  <a:cubicBezTo>
                    <a:pt x="1448" y="1462"/>
                    <a:pt x="1456" y="1456"/>
                    <a:pt x="1451" y="1463"/>
                  </a:cubicBezTo>
                  <a:cubicBezTo>
                    <a:pt x="1447" y="1467"/>
                    <a:pt x="1444" y="1468"/>
                    <a:pt x="1441" y="1473"/>
                  </a:cubicBezTo>
                  <a:cubicBezTo>
                    <a:pt x="1438" y="1476"/>
                    <a:pt x="1436" y="1477"/>
                    <a:pt x="1436" y="1476"/>
                  </a:cubicBezTo>
                  <a:cubicBezTo>
                    <a:pt x="1425" y="1486"/>
                    <a:pt x="1441" y="1472"/>
                    <a:pt x="1431" y="1484"/>
                  </a:cubicBezTo>
                  <a:cubicBezTo>
                    <a:pt x="1420" y="1494"/>
                    <a:pt x="1407" y="1510"/>
                    <a:pt x="1402" y="1511"/>
                  </a:cubicBezTo>
                  <a:cubicBezTo>
                    <a:pt x="1406" y="1508"/>
                    <a:pt x="1399" y="1515"/>
                    <a:pt x="1399" y="1516"/>
                  </a:cubicBezTo>
                  <a:cubicBezTo>
                    <a:pt x="1406" y="1511"/>
                    <a:pt x="1407" y="1515"/>
                    <a:pt x="1399" y="1522"/>
                  </a:cubicBezTo>
                  <a:cubicBezTo>
                    <a:pt x="1397" y="1523"/>
                    <a:pt x="1390" y="1530"/>
                    <a:pt x="1381" y="1538"/>
                  </a:cubicBezTo>
                  <a:cubicBezTo>
                    <a:pt x="1372" y="1546"/>
                    <a:pt x="1360" y="1556"/>
                    <a:pt x="1349" y="1563"/>
                  </a:cubicBezTo>
                  <a:cubicBezTo>
                    <a:pt x="1356" y="1558"/>
                    <a:pt x="1360" y="1554"/>
                    <a:pt x="1362" y="1552"/>
                  </a:cubicBezTo>
                  <a:cubicBezTo>
                    <a:pt x="1353" y="1560"/>
                    <a:pt x="1350" y="1562"/>
                    <a:pt x="1349" y="1562"/>
                  </a:cubicBezTo>
                  <a:cubicBezTo>
                    <a:pt x="1348" y="1562"/>
                    <a:pt x="1349" y="1560"/>
                    <a:pt x="1346" y="1562"/>
                  </a:cubicBezTo>
                  <a:cubicBezTo>
                    <a:pt x="1344" y="1566"/>
                    <a:pt x="1345" y="1567"/>
                    <a:pt x="1342" y="1570"/>
                  </a:cubicBezTo>
                  <a:cubicBezTo>
                    <a:pt x="1338" y="1574"/>
                    <a:pt x="1331" y="1578"/>
                    <a:pt x="1325" y="1583"/>
                  </a:cubicBezTo>
                  <a:cubicBezTo>
                    <a:pt x="1320" y="1587"/>
                    <a:pt x="1315" y="1590"/>
                    <a:pt x="1315" y="1592"/>
                  </a:cubicBezTo>
                  <a:cubicBezTo>
                    <a:pt x="1326" y="1584"/>
                    <a:pt x="1341" y="1571"/>
                    <a:pt x="1347" y="1569"/>
                  </a:cubicBezTo>
                  <a:cubicBezTo>
                    <a:pt x="1344" y="1573"/>
                    <a:pt x="1334" y="1577"/>
                    <a:pt x="1333" y="1580"/>
                  </a:cubicBezTo>
                  <a:cubicBezTo>
                    <a:pt x="1341" y="1574"/>
                    <a:pt x="1356" y="1562"/>
                    <a:pt x="1371" y="1548"/>
                  </a:cubicBezTo>
                  <a:cubicBezTo>
                    <a:pt x="1386" y="1534"/>
                    <a:pt x="1402" y="1520"/>
                    <a:pt x="1413" y="1510"/>
                  </a:cubicBezTo>
                  <a:cubicBezTo>
                    <a:pt x="1413" y="1510"/>
                    <a:pt x="1411" y="1510"/>
                    <a:pt x="1414" y="1507"/>
                  </a:cubicBezTo>
                  <a:cubicBezTo>
                    <a:pt x="1417" y="1506"/>
                    <a:pt x="1424" y="1499"/>
                    <a:pt x="1431" y="1492"/>
                  </a:cubicBezTo>
                  <a:cubicBezTo>
                    <a:pt x="1438" y="1484"/>
                    <a:pt x="1444" y="1477"/>
                    <a:pt x="1448" y="1475"/>
                  </a:cubicBezTo>
                  <a:cubicBezTo>
                    <a:pt x="1447" y="1476"/>
                    <a:pt x="1440" y="1484"/>
                    <a:pt x="1433" y="1491"/>
                  </a:cubicBezTo>
                  <a:cubicBezTo>
                    <a:pt x="1426" y="1498"/>
                    <a:pt x="1419" y="1505"/>
                    <a:pt x="1420" y="1506"/>
                  </a:cubicBezTo>
                  <a:cubicBezTo>
                    <a:pt x="1430" y="1495"/>
                    <a:pt x="1442" y="1482"/>
                    <a:pt x="1453" y="1469"/>
                  </a:cubicBezTo>
                  <a:cubicBezTo>
                    <a:pt x="1465" y="1456"/>
                    <a:pt x="1475" y="1444"/>
                    <a:pt x="1484" y="1433"/>
                  </a:cubicBezTo>
                  <a:cubicBezTo>
                    <a:pt x="1493" y="1422"/>
                    <a:pt x="1500" y="1412"/>
                    <a:pt x="1505" y="1407"/>
                  </a:cubicBezTo>
                  <a:cubicBezTo>
                    <a:pt x="1510" y="1402"/>
                    <a:pt x="1512" y="1402"/>
                    <a:pt x="1511" y="1407"/>
                  </a:cubicBezTo>
                  <a:cubicBezTo>
                    <a:pt x="1522" y="1392"/>
                    <a:pt x="1514" y="1398"/>
                    <a:pt x="1516" y="1395"/>
                  </a:cubicBezTo>
                  <a:cubicBezTo>
                    <a:pt x="1521" y="1393"/>
                    <a:pt x="1522" y="1386"/>
                    <a:pt x="1535" y="1369"/>
                  </a:cubicBezTo>
                  <a:cubicBezTo>
                    <a:pt x="1537" y="1369"/>
                    <a:pt x="1537" y="1369"/>
                    <a:pt x="1537" y="1369"/>
                  </a:cubicBezTo>
                  <a:cubicBezTo>
                    <a:pt x="1534" y="1373"/>
                    <a:pt x="1528" y="1384"/>
                    <a:pt x="1527" y="1384"/>
                  </a:cubicBezTo>
                  <a:cubicBezTo>
                    <a:pt x="1527" y="1383"/>
                    <a:pt x="1529" y="1380"/>
                    <a:pt x="1527" y="1381"/>
                  </a:cubicBezTo>
                  <a:cubicBezTo>
                    <a:pt x="1516" y="1402"/>
                    <a:pt x="1516" y="1402"/>
                    <a:pt x="1516" y="1402"/>
                  </a:cubicBezTo>
                  <a:cubicBezTo>
                    <a:pt x="1513" y="1406"/>
                    <a:pt x="1511" y="1410"/>
                    <a:pt x="1508" y="1416"/>
                  </a:cubicBezTo>
                  <a:cubicBezTo>
                    <a:pt x="1510" y="1414"/>
                    <a:pt x="1515" y="1406"/>
                    <a:pt x="1519" y="1400"/>
                  </a:cubicBezTo>
                  <a:cubicBezTo>
                    <a:pt x="1524" y="1393"/>
                    <a:pt x="1528" y="1387"/>
                    <a:pt x="1530" y="1387"/>
                  </a:cubicBezTo>
                  <a:cubicBezTo>
                    <a:pt x="1527" y="1392"/>
                    <a:pt x="1523" y="1396"/>
                    <a:pt x="1520" y="1401"/>
                  </a:cubicBezTo>
                  <a:cubicBezTo>
                    <a:pt x="1520" y="1402"/>
                    <a:pt x="1523" y="1398"/>
                    <a:pt x="1527" y="1393"/>
                  </a:cubicBezTo>
                  <a:cubicBezTo>
                    <a:pt x="1530" y="1389"/>
                    <a:pt x="1533" y="1384"/>
                    <a:pt x="1533" y="1384"/>
                  </a:cubicBezTo>
                  <a:cubicBezTo>
                    <a:pt x="1525" y="1394"/>
                    <a:pt x="1538" y="1376"/>
                    <a:pt x="1538" y="1375"/>
                  </a:cubicBezTo>
                  <a:cubicBezTo>
                    <a:pt x="1538" y="1376"/>
                    <a:pt x="1519" y="1397"/>
                    <a:pt x="1534" y="1375"/>
                  </a:cubicBezTo>
                  <a:cubicBezTo>
                    <a:pt x="1538" y="1371"/>
                    <a:pt x="1531" y="1384"/>
                    <a:pt x="1538" y="1372"/>
                  </a:cubicBezTo>
                  <a:cubicBezTo>
                    <a:pt x="1538" y="1371"/>
                    <a:pt x="1540" y="1364"/>
                    <a:pt x="1540" y="1360"/>
                  </a:cubicBezTo>
                  <a:cubicBezTo>
                    <a:pt x="1546" y="1353"/>
                    <a:pt x="1546" y="1352"/>
                    <a:pt x="1547" y="1350"/>
                  </a:cubicBezTo>
                  <a:cubicBezTo>
                    <a:pt x="1548" y="1349"/>
                    <a:pt x="1548" y="1347"/>
                    <a:pt x="1553" y="1339"/>
                  </a:cubicBezTo>
                  <a:cubicBezTo>
                    <a:pt x="1550" y="1342"/>
                    <a:pt x="1543" y="1353"/>
                    <a:pt x="1536" y="1365"/>
                  </a:cubicBezTo>
                  <a:cubicBezTo>
                    <a:pt x="1528" y="1377"/>
                    <a:pt x="1520" y="1390"/>
                    <a:pt x="1513" y="1398"/>
                  </a:cubicBezTo>
                  <a:cubicBezTo>
                    <a:pt x="1512" y="1398"/>
                    <a:pt x="1508" y="1403"/>
                    <a:pt x="1513" y="1395"/>
                  </a:cubicBezTo>
                  <a:cubicBezTo>
                    <a:pt x="1514" y="1395"/>
                    <a:pt x="1512" y="1397"/>
                    <a:pt x="1512" y="1398"/>
                  </a:cubicBezTo>
                  <a:cubicBezTo>
                    <a:pt x="1519" y="1388"/>
                    <a:pt x="1512" y="1394"/>
                    <a:pt x="1520" y="1383"/>
                  </a:cubicBezTo>
                  <a:cubicBezTo>
                    <a:pt x="1530" y="1371"/>
                    <a:pt x="1540" y="1355"/>
                    <a:pt x="1549" y="1340"/>
                  </a:cubicBezTo>
                  <a:cubicBezTo>
                    <a:pt x="1558" y="1325"/>
                    <a:pt x="1566" y="1310"/>
                    <a:pt x="1573" y="1302"/>
                  </a:cubicBezTo>
                  <a:cubicBezTo>
                    <a:pt x="1569" y="1309"/>
                    <a:pt x="1568" y="1309"/>
                    <a:pt x="1564" y="1317"/>
                  </a:cubicBezTo>
                  <a:cubicBezTo>
                    <a:pt x="1565" y="1320"/>
                    <a:pt x="1568" y="1316"/>
                    <a:pt x="1571" y="1317"/>
                  </a:cubicBezTo>
                  <a:cubicBezTo>
                    <a:pt x="1575" y="1310"/>
                    <a:pt x="1582" y="1295"/>
                    <a:pt x="1582" y="1298"/>
                  </a:cubicBezTo>
                  <a:cubicBezTo>
                    <a:pt x="1576" y="1308"/>
                    <a:pt x="1576" y="1310"/>
                    <a:pt x="1572" y="1317"/>
                  </a:cubicBezTo>
                  <a:cubicBezTo>
                    <a:pt x="1574" y="1317"/>
                    <a:pt x="1574" y="1317"/>
                    <a:pt x="1574" y="1317"/>
                  </a:cubicBezTo>
                  <a:cubicBezTo>
                    <a:pt x="1578" y="1310"/>
                    <a:pt x="1581" y="1301"/>
                    <a:pt x="1585" y="1294"/>
                  </a:cubicBezTo>
                  <a:cubicBezTo>
                    <a:pt x="1588" y="1287"/>
                    <a:pt x="1590" y="1282"/>
                    <a:pt x="1592" y="1282"/>
                  </a:cubicBezTo>
                  <a:cubicBezTo>
                    <a:pt x="1590" y="1283"/>
                    <a:pt x="1595" y="1273"/>
                    <a:pt x="1594" y="1272"/>
                  </a:cubicBezTo>
                  <a:cubicBezTo>
                    <a:pt x="1593" y="1276"/>
                    <a:pt x="1590" y="1281"/>
                    <a:pt x="1589" y="1282"/>
                  </a:cubicBezTo>
                  <a:cubicBezTo>
                    <a:pt x="1591" y="1277"/>
                    <a:pt x="1595" y="1270"/>
                    <a:pt x="1600" y="1262"/>
                  </a:cubicBezTo>
                  <a:cubicBezTo>
                    <a:pt x="1604" y="1254"/>
                    <a:pt x="1608" y="1246"/>
                    <a:pt x="1610" y="1240"/>
                  </a:cubicBezTo>
                  <a:cubicBezTo>
                    <a:pt x="1605" y="1251"/>
                    <a:pt x="1603" y="1250"/>
                    <a:pt x="1600" y="1253"/>
                  </a:cubicBezTo>
                  <a:cubicBezTo>
                    <a:pt x="1605" y="1241"/>
                    <a:pt x="1607" y="1237"/>
                    <a:pt x="1609" y="1235"/>
                  </a:cubicBezTo>
                  <a:cubicBezTo>
                    <a:pt x="1611" y="1233"/>
                    <a:pt x="1613" y="1233"/>
                    <a:pt x="1616" y="1227"/>
                  </a:cubicBezTo>
                  <a:cubicBezTo>
                    <a:pt x="1615" y="1231"/>
                    <a:pt x="1616" y="1237"/>
                    <a:pt x="1621" y="1226"/>
                  </a:cubicBezTo>
                  <a:cubicBezTo>
                    <a:pt x="1622" y="1220"/>
                    <a:pt x="1623" y="1217"/>
                    <a:pt x="1623" y="1216"/>
                  </a:cubicBezTo>
                  <a:cubicBezTo>
                    <a:pt x="1625" y="1212"/>
                    <a:pt x="1626" y="1210"/>
                    <a:pt x="1627" y="1209"/>
                  </a:cubicBezTo>
                  <a:cubicBezTo>
                    <a:pt x="1624" y="1218"/>
                    <a:pt x="1626" y="1215"/>
                    <a:pt x="1622" y="1222"/>
                  </a:cubicBezTo>
                  <a:cubicBezTo>
                    <a:pt x="1625" y="1222"/>
                    <a:pt x="1625" y="1222"/>
                    <a:pt x="1625" y="1222"/>
                  </a:cubicBezTo>
                  <a:cubicBezTo>
                    <a:pt x="1632" y="1205"/>
                    <a:pt x="1633" y="1201"/>
                    <a:pt x="1632" y="1199"/>
                  </a:cubicBezTo>
                  <a:cubicBezTo>
                    <a:pt x="1632" y="1197"/>
                    <a:pt x="1630" y="1198"/>
                    <a:pt x="1631" y="1193"/>
                  </a:cubicBezTo>
                  <a:cubicBezTo>
                    <a:pt x="1632" y="1195"/>
                    <a:pt x="1635" y="1184"/>
                    <a:pt x="1637" y="1182"/>
                  </a:cubicBezTo>
                  <a:cubicBezTo>
                    <a:pt x="1635" y="1188"/>
                    <a:pt x="1638" y="1184"/>
                    <a:pt x="1637" y="1188"/>
                  </a:cubicBezTo>
                  <a:cubicBezTo>
                    <a:pt x="1640" y="1178"/>
                    <a:pt x="1639" y="1179"/>
                    <a:pt x="1643" y="1168"/>
                  </a:cubicBezTo>
                  <a:cubicBezTo>
                    <a:pt x="1643" y="1169"/>
                    <a:pt x="1646" y="1163"/>
                    <a:pt x="1644" y="1168"/>
                  </a:cubicBezTo>
                  <a:cubicBezTo>
                    <a:pt x="1640" y="1178"/>
                    <a:pt x="1638" y="1186"/>
                    <a:pt x="1636" y="1194"/>
                  </a:cubicBezTo>
                  <a:cubicBezTo>
                    <a:pt x="1633" y="1202"/>
                    <a:pt x="1631" y="1210"/>
                    <a:pt x="1626" y="1221"/>
                  </a:cubicBezTo>
                  <a:cubicBezTo>
                    <a:pt x="1626" y="1225"/>
                    <a:pt x="1629" y="1223"/>
                    <a:pt x="1630" y="1218"/>
                  </a:cubicBezTo>
                  <a:cubicBezTo>
                    <a:pt x="1627" y="1224"/>
                    <a:pt x="1628" y="1217"/>
                    <a:pt x="1629" y="1215"/>
                  </a:cubicBezTo>
                  <a:cubicBezTo>
                    <a:pt x="1634" y="1206"/>
                    <a:pt x="1630" y="1213"/>
                    <a:pt x="1634" y="1201"/>
                  </a:cubicBezTo>
                  <a:cubicBezTo>
                    <a:pt x="1634" y="1207"/>
                    <a:pt x="1638" y="1199"/>
                    <a:pt x="1641" y="1193"/>
                  </a:cubicBezTo>
                  <a:cubicBezTo>
                    <a:pt x="1641" y="1193"/>
                    <a:pt x="1641" y="1193"/>
                    <a:pt x="1642" y="1190"/>
                  </a:cubicBezTo>
                  <a:cubicBezTo>
                    <a:pt x="1642" y="1188"/>
                    <a:pt x="1643" y="1186"/>
                    <a:pt x="1642" y="1187"/>
                  </a:cubicBezTo>
                  <a:cubicBezTo>
                    <a:pt x="1641" y="1191"/>
                    <a:pt x="1639" y="1195"/>
                    <a:pt x="1638" y="1197"/>
                  </a:cubicBezTo>
                  <a:cubicBezTo>
                    <a:pt x="1640" y="1191"/>
                    <a:pt x="1640" y="1190"/>
                    <a:pt x="1638" y="1194"/>
                  </a:cubicBezTo>
                  <a:cubicBezTo>
                    <a:pt x="1640" y="1188"/>
                    <a:pt x="1646" y="1172"/>
                    <a:pt x="1646" y="1167"/>
                  </a:cubicBezTo>
                  <a:cubicBezTo>
                    <a:pt x="1644" y="1173"/>
                    <a:pt x="1644" y="1176"/>
                    <a:pt x="1643" y="1177"/>
                  </a:cubicBezTo>
                  <a:cubicBezTo>
                    <a:pt x="1640" y="1177"/>
                    <a:pt x="1647" y="1163"/>
                    <a:pt x="1649" y="1157"/>
                  </a:cubicBezTo>
                  <a:cubicBezTo>
                    <a:pt x="1648" y="1155"/>
                    <a:pt x="1646" y="1163"/>
                    <a:pt x="1644" y="1165"/>
                  </a:cubicBezTo>
                  <a:cubicBezTo>
                    <a:pt x="1647" y="1155"/>
                    <a:pt x="1646" y="1152"/>
                    <a:pt x="1646" y="1150"/>
                  </a:cubicBezTo>
                  <a:cubicBezTo>
                    <a:pt x="1645" y="1148"/>
                    <a:pt x="1645" y="1145"/>
                    <a:pt x="1647" y="1136"/>
                  </a:cubicBezTo>
                  <a:cubicBezTo>
                    <a:pt x="1647" y="1145"/>
                    <a:pt x="1654" y="1120"/>
                    <a:pt x="1652" y="1134"/>
                  </a:cubicBezTo>
                  <a:cubicBezTo>
                    <a:pt x="1655" y="1123"/>
                    <a:pt x="1655" y="1114"/>
                    <a:pt x="1658" y="1104"/>
                  </a:cubicBezTo>
                  <a:cubicBezTo>
                    <a:pt x="1656" y="1113"/>
                    <a:pt x="1657" y="1112"/>
                    <a:pt x="1658" y="1113"/>
                  </a:cubicBezTo>
                  <a:cubicBezTo>
                    <a:pt x="1661" y="1103"/>
                    <a:pt x="1659" y="1105"/>
                    <a:pt x="1661" y="1096"/>
                  </a:cubicBezTo>
                  <a:cubicBezTo>
                    <a:pt x="1659" y="1097"/>
                    <a:pt x="1657" y="1099"/>
                    <a:pt x="1658" y="1091"/>
                  </a:cubicBezTo>
                  <a:cubicBezTo>
                    <a:pt x="1655" y="1103"/>
                    <a:pt x="1657" y="1108"/>
                    <a:pt x="1653" y="1118"/>
                  </a:cubicBezTo>
                  <a:cubicBezTo>
                    <a:pt x="1655" y="1110"/>
                    <a:pt x="1657" y="1097"/>
                    <a:pt x="1653" y="1106"/>
                  </a:cubicBezTo>
                  <a:cubicBezTo>
                    <a:pt x="1656" y="1094"/>
                    <a:pt x="1657" y="1086"/>
                    <a:pt x="1658" y="1078"/>
                  </a:cubicBezTo>
                  <a:cubicBezTo>
                    <a:pt x="1660" y="1078"/>
                    <a:pt x="1658" y="1088"/>
                    <a:pt x="1661" y="1074"/>
                  </a:cubicBezTo>
                  <a:cubicBezTo>
                    <a:pt x="1662" y="1077"/>
                    <a:pt x="1663" y="1077"/>
                    <a:pt x="1660" y="1090"/>
                  </a:cubicBezTo>
                  <a:cubicBezTo>
                    <a:pt x="1664" y="1080"/>
                    <a:pt x="1665" y="1071"/>
                    <a:pt x="1668" y="1052"/>
                  </a:cubicBezTo>
                  <a:cubicBezTo>
                    <a:pt x="1670" y="1055"/>
                    <a:pt x="1673" y="1041"/>
                    <a:pt x="1671" y="1054"/>
                  </a:cubicBezTo>
                  <a:cubicBezTo>
                    <a:pt x="1670" y="1058"/>
                    <a:pt x="1667" y="1071"/>
                    <a:pt x="1669" y="1071"/>
                  </a:cubicBezTo>
                  <a:cubicBezTo>
                    <a:pt x="1674" y="1049"/>
                    <a:pt x="1670" y="1082"/>
                    <a:pt x="1675" y="1065"/>
                  </a:cubicBezTo>
                  <a:cubicBezTo>
                    <a:pt x="1674" y="1071"/>
                    <a:pt x="1672" y="1080"/>
                    <a:pt x="1671" y="1088"/>
                  </a:cubicBezTo>
                  <a:cubicBezTo>
                    <a:pt x="1669" y="1096"/>
                    <a:pt x="1668" y="1103"/>
                    <a:pt x="1667" y="1107"/>
                  </a:cubicBezTo>
                  <a:cubicBezTo>
                    <a:pt x="1669" y="1098"/>
                    <a:pt x="1669" y="1105"/>
                    <a:pt x="1670" y="1106"/>
                  </a:cubicBezTo>
                  <a:cubicBezTo>
                    <a:pt x="1671" y="1098"/>
                    <a:pt x="1672" y="1093"/>
                    <a:pt x="1674" y="1082"/>
                  </a:cubicBezTo>
                  <a:cubicBezTo>
                    <a:pt x="1677" y="1078"/>
                    <a:pt x="1680" y="1063"/>
                    <a:pt x="1682" y="1052"/>
                  </a:cubicBezTo>
                  <a:cubicBezTo>
                    <a:pt x="1682" y="1051"/>
                    <a:pt x="1682" y="1044"/>
                    <a:pt x="1680" y="1053"/>
                  </a:cubicBezTo>
                  <a:cubicBezTo>
                    <a:pt x="1681" y="1053"/>
                    <a:pt x="1681" y="1054"/>
                    <a:pt x="1680" y="1060"/>
                  </a:cubicBezTo>
                  <a:cubicBezTo>
                    <a:pt x="1679" y="1057"/>
                    <a:pt x="1677" y="1072"/>
                    <a:pt x="1675" y="1075"/>
                  </a:cubicBezTo>
                  <a:cubicBezTo>
                    <a:pt x="1678" y="1063"/>
                    <a:pt x="1677" y="1063"/>
                    <a:pt x="1679" y="1050"/>
                  </a:cubicBezTo>
                  <a:cubicBezTo>
                    <a:pt x="1677" y="1054"/>
                    <a:pt x="1678" y="1046"/>
                    <a:pt x="1677" y="1048"/>
                  </a:cubicBezTo>
                  <a:cubicBezTo>
                    <a:pt x="1675" y="1054"/>
                    <a:pt x="1675" y="1059"/>
                    <a:pt x="1674" y="1062"/>
                  </a:cubicBezTo>
                  <a:cubicBezTo>
                    <a:pt x="1674" y="1052"/>
                    <a:pt x="1672" y="1057"/>
                    <a:pt x="1672" y="1057"/>
                  </a:cubicBezTo>
                  <a:cubicBezTo>
                    <a:pt x="1674" y="1050"/>
                    <a:pt x="1676" y="1038"/>
                    <a:pt x="1678" y="1028"/>
                  </a:cubicBezTo>
                  <a:cubicBezTo>
                    <a:pt x="1679" y="1027"/>
                    <a:pt x="1677" y="1040"/>
                    <a:pt x="1676" y="1045"/>
                  </a:cubicBezTo>
                  <a:cubicBezTo>
                    <a:pt x="1678" y="1044"/>
                    <a:pt x="1680" y="1032"/>
                    <a:pt x="1681" y="1026"/>
                  </a:cubicBezTo>
                  <a:cubicBezTo>
                    <a:pt x="1682" y="1032"/>
                    <a:pt x="1683" y="1022"/>
                    <a:pt x="1685" y="1024"/>
                  </a:cubicBezTo>
                  <a:cubicBezTo>
                    <a:pt x="1684" y="1029"/>
                    <a:pt x="1681" y="1039"/>
                    <a:pt x="1682" y="1042"/>
                  </a:cubicBezTo>
                  <a:cubicBezTo>
                    <a:pt x="1684" y="1038"/>
                    <a:pt x="1684" y="1041"/>
                    <a:pt x="1686" y="1042"/>
                  </a:cubicBezTo>
                  <a:cubicBezTo>
                    <a:pt x="1687" y="1043"/>
                    <a:pt x="1688" y="1041"/>
                    <a:pt x="1690" y="1028"/>
                  </a:cubicBezTo>
                  <a:cubicBezTo>
                    <a:pt x="1689" y="1038"/>
                    <a:pt x="1688" y="1049"/>
                    <a:pt x="1686" y="1059"/>
                  </a:cubicBezTo>
                  <a:cubicBezTo>
                    <a:pt x="1684" y="1069"/>
                    <a:pt x="1683" y="1079"/>
                    <a:pt x="1681" y="1085"/>
                  </a:cubicBezTo>
                  <a:cubicBezTo>
                    <a:pt x="1684" y="1079"/>
                    <a:pt x="1683" y="1081"/>
                    <a:pt x="1686" y="1070"/>
                  </a:cubicBezTo>
                  <a:cubicBezTo>
                    <a:pt x="1686" y="1076"/>
                    <a:pt x="1687" y="1068"/>
                    <a:pt x="1689" y="1069"/>
                  </a:cubicBezTo>
                  <a:cubicBezTo>
                    <a:pt x="1686" y="1084"/>
                    <a:pt x="1687" y="1077"/>
                    <a:pt x="1689" y="1076"/>
                  </a:cubicBezTo>
                  <a:cubicBezTo>
                    <a:pt x="1687" y="1083"/>
                    <a:pt x="1688" y="1082"/>
                    <a:pt x="1686" y="1093"/>
                  </a:cubicBezTo>
                  <a:cubicBezTo>
                    <a:pt x="1685" y="1093"/>
                    <a:pt x="1686" y="1088"/>
                    <a:pt x="1685" y="1087"/>
                  </a:cubicBezTo>
                  <a:cubicBezTo>
                    <a:pt x="1685" y="1092"/>
                    <a:pt x="1681" y="1106"/>
                    <a:pt x="1682" y="1104"/>
                  </a:cubicBezTo>
                  <a:cubicBezTo>
                    <a:pt x="1685" y="1090"/>
                    <a:pt x="1683" y="1104"/>
                    <a:pt x="1683" y="1104"/>
                  </a:cubicBezTo>
                  <a:cubicBezTo>
                    <a:pt x="1688" y="1085"/>
                    <a:pt x="1692" y="1063"/>
                    <a:pt x="1695" y="1042"/>
                  </a:cubicBezTo>
                  <a:cubicBezTo>
                    <a:pt x="1697" y="1022"/>
                    <a:pt x="1699" y="1002"/>
                    <a:pt x="1699" y="986"/>
                  </a:cubicBezTo>
                  <a:cubicBezTo>
                    <a:pt x="1698" y="988"/>
                    <a:pt x="1698" y="1004"/>
                    <a:pt x="1696" y="1015"/>
                  </a:cubicBezTo>
                  <a:cubicBezTo>
                    <a:pt x="1695" y="1015"/>
                    <a:pt x="1695" y="1020"/>
                    <a:pt x="1694" y="1020"/>
                  </a:cubicBezTo>
                  <a:cubicBezTo>
                    <a:pt x="1694" y="1018"/>
                    <a:pt x="1697" y="1005"/>
                    <a:pt x="1695" y="1006"/>
                  </a:cubicBezTo>
                  <a:cubicBezTo>
                    <a:pt x="1694" y="1008"/>
                    <a:pt x="1694" y="1019"/>
                    <a:pt x="1693" y="1020"/>
                  </a:cubicBezTo>
                  <a:cubicBezTo>
                    <a:pt x="1693" y="1010"/>
                    <a:pt x="1696" y="998"/>
                    <a:pt x="1694" y="996"/>
                  </a:cubicBezTo>
                  <a:cubicBezTo>
                    <a:pt x="1694" y="1007"/>
                    <a:pt x="1692" y="998"/>
                    <a:pt x="1691" y="1011"/>
                  </a:cubicBezTo>
                  <a:cubicBezTo>
                    <a:pt x="1690" y="1022"/>
                    <a:pt x="1694" y="999"/>
                    <a:pt x="1693" y="1010"/>
                  </a:cubicBezTo>
                  <a:cubicBezTo>
                    <a:pt x="1692" y="1015"/>
                    <a:pt x="1692" y="1019"/>
                    <a:pt x="1691" y="1021"/>
                  </a:cubicBezTo>
                  <a:cubicBezTo>
                    <a:pt x="1689" y="1017"/>
                    <a:pt x="1688" y="1020"/>
                    <a:pt x="1686" y="1030"/>
                  </a:cubicBezTo>
                  <a:cubicBezTo>
                    <a:pt x="1688" y="1014"/>
                    <a:pt x="1685" y="1024"/>
                    <a:pt x="1686" y="1014"/>
                  </a:cubicBezTo>
                  <a:cubicBezTo>
                    <a:pt x="1687" y="1013"/>
                    <a:pt x="1687" y="1007"/>
                    <a:pt x="1688" y="1006"/>
                  </a:cubicBezTo>
                  <a:cubicBezTo>
                    <a:pt x="1687" y="1019"/>
                    <a:pt x="1690" y="1004"/>
                    <a:pt x="1689" y="1016"/>
                  </a:cubicBezTo>
                  <a:cubicBezTo>
                    <a:pt x="1690" y="1007"/>
                    <a:pt x="1692" y="1000"/>
                    <a:pt x="1690" y="998"/>
                  </a:cubicBezTo>
                  <a:cubicBezTo>
                    <a:pt x="1690" y="1001"/>
                    <a:pt x="1690" y="1005"/>
                    <a:pt x="1689" y="1005"/>
                  </a:cubicBezTo>
                  <a:cubicBezTo>
                    <a:pt x="1690" y="995"/>
                    <a:pt x="1691" y="981"/>
                    <a:pt x="1692" y="963"/>
                  </a:cubicBezTo>
                  <a:cubicBezTo>
                    <a:pt x="1690" y="967"/>
                    <a:pt x="1689" y="973"/>
                    <a:pt x="1687" y="986"/>
                  </a:cubicBezTo>
                  <a:cubicBezTo>
                    <a:pt x="1688" y="990"/>
                    <a:pt x="1690" y="976"/>
                    <a:pt x="1689" y="985"/>
                  </a:cubicBezTo>
                  <a:cubicBezTo>
                    <a:pt x="1688" y="994"/>
                    <a:pt x="1686" y="1013"/>
                    <a:pt x="1683" y="1022"/>
                  </a:cubicBezTo>
                  <a:cubicBezTo>
                    <a:pt x="1685" y="1012"/>
                    <a:pt x="1686" y="1001"/>
                    <a:pt x="1687" y="993"/>
                  </a:cubicBezTo>
                  <a:cubicBezTo>
                    <a:pt x="1687" y="984"/>
                    <a:pt x="1687" y="980"/>
                    <a:pt x="1685" y="984"/>
                  </a:cubicBezTo>
                  <a:cubicBezTo>
                    <a:pt x="1686" y="984"/>
                    <a:pt x="1686" y="984"/>
                    <a:pt x="1686" y="990"/>
                  </a:cubicBezTo>
                  <a:cubicBezTo>
                    <a:pt x="1684" y="992"/>
                    <a:pt x="1684" y="987"/>
                    <a:pt x="1684" y="977"/>
                  </a:cubicBezTo>
                  <a:cubicBezTo>
                    <a:pt x="1683" y="979"/>
                    <a:pt x="1680" y="984"/>
                    <a:pt x="1681" y="989"/>
                  </a:cubicBezTo>
                  <a:cubicBezTo>
                    <a:pt x="1683" y="981"/>
                    <a:pt x="1683" y="988"/>
                    <a:pt x="1682" y="995"/>
                  </a:cubicBezTo>
                  <a:cubicBezTo>
                    <a:pt x="1682" y="1003"/>
                    <a:pt x="1681" y="1011"/>
                    <a:pt x="1683" y="1008"/>
                  </a:cubicBezTo>
                  <a:cubicBezTo>
                    <a:pt x="1684" y="1002"/>
                    <a:pt x="1683" y="1000"/>
                    <a:pt x="1684" y="998"/>
                  </a:cubicBezTo>
                  <a:cubicBezTo>
                    <a:pt x="1686" y="994"/>
                    <a:pt x="1684" y="1009"/>
                    <a:pt x="1684" y="1011"/>
                  </a:cubicBezTo>
                  <a:cubicBezTo>
                    <a:pt x="1684" y="1002"/>
                    <a:pt x="1683" y="1015"/>
                    <a:pt x="1681" y="1019"/>
                  </a:cubicBezTo>
                  <a:cubicBezTo>
                    <a:pt x="1681" y="1018"/>
                    <a:pt x="1679" y="1018"/>
                    <a:pt x="1680" y="1013"/>
                  </a:cubicBezTo>
                  <a:cubicBezTo>
                    <a:pt x="1680" y="1009"/>
                    <a:pt x="1681" y="1010"/>
                    <a:pt x="1681" y="1006"/>
                  </a:cubicBezTo>
                  <a:cubicBezTo>
                    <a:pt x="1680" y="1001"/>
                    <a:pt x="1680" y="996"/>
                    <a:pt x="1678" y="994"/>
                  </a:cubicBezTo>
                  <a:cubicBezTo>
                    <a:pt x="1677" y="1001"/>
                    <a:pt x="1678" y="1001"/>
                    <a:pt x="1678" y="1004"/>
                  </a:cubicBezTo>
                  <a:cubicBezTo>
                    <a:pt x="1677" y="1005"/>
                    <a:pt x="1677" y="1010"/>
                    <a:pt x="1676" y="1012"/>
                  </a:cubicBezTo>
                  <a:cubicBezTo>
                    <a:pt x="1678" y="995"/>
                    <a:pt x="1674" y="1015"/>
                    <a:pt x="1675" y="1006"/>
                  </a:cubicBezTo>
                  <a:cubicBezTo>
                    <a:pt x="1676" y="1001"/>
                    <a:pt x="1676" y="996"/>
                    <a:pt x="1676" y="992"/>
                  </a:cubicBezTo>
                  <a:cubicBezTo>
                    <a:pt x="1674" y="990"/>
                    <a:pt x="1674" y="979"/>
                    <a:pt x="1673" y="980"/>
                  </a:cubicBezTo>
                  <a:cubicBezTo>
                    <a:pt x="1675" y="964"/>
                    <a:pt x="1675" y="952"/>
                    <a:pt x="1676" y="937"/>
                  </a:cubicBezTo>
                  <a:cubicBezTo>
                    <a:pt x="1677" y="943"/>
                    <a:pt x="1676" y="950"/>
                    <a:pt x="1676" y="957"/>
                  </a:cubicBezTo>
                  <a:cubicBezTo>
                    <a:pt x="1676" y="964"/>
                    <a:pt x="1676" y="969"/>
                    <a:pt x="1677" y="971"/>
                  </a:cubicBezTo>
                  <a:cubicBezTo>
                    <a:pt x="1678" y="952"/>
                    <a:pt x="1677" y="967"/>
                    <a:pt x="1678" y="971"/>
                  </a:cubicBezTo>
                  <a:cubicBezTo>
                    <a:pt x="1679" y="960"/>
                    <a:pt x="1680" y="946"/>
                    <a:pt x="1681" y="944"/>
                  </a:cubicBezTo>
                  <a:cubicBezTo>
                    <a:pt x="1681" y="956"/>
                    <a:pt x="1683" y="952"/>
                    <a:pt x="1683" y="957"/>
                  </a:cubicBezTo>
                  <a:cubicBezTo>
                    <a:pt x="1684" y="943"/>
                    <a:pt x="1681" y="953"/>
                    <a:pt x="1682" y="937"/>
                  </a:cubicBezTo>
                  <a:cubicBezTo>
                    <a:pt x="1683" y="938"/>
                    <a:pt x="1682" y="952"/>
                    <a:pt x="1684" y="943"/>
                  </a:cubicBezTo>
                  <a:cubicBezTo>
                    <a:pt x="1684" y="937"/>
                    <a:pt x="1683" y="934"/>
                    <a:pt x="1684" y="932"/>
                  </a:cubicBezTo>
                  <a:cubicBezTo>
                    <a:pt x="1685" y="941"/>
                    <a:pt x="1686" y="936"/>
                    <a:pt x="1687" y="927"/>
                  </a:cubicBezTo>
                  <a:cubicBezTo>
                    <a:pt x="1687" y="938"/>
                    <a:pt x="1687" y="935"/>
                    <a:pt x="1689" y="940"/>
                  </a:cubicBezTo>
                  <a:cubicBezTo>
                    <a:pt x="1688" y="941"/>
                    <a:pt x="1688" y="941"/>
                    <a:pt x="1688" y="944"/>
                  </a:cubicBezTo>
                  <a:cubicBezTo>
                    <a:pt x="1689" y="945"/>
                    <a:pt x="1689" y="958"/>
                    <a:pt x="1690" y="960"/>
                  </a:cubicBezTo>
                  <a:cubicBezTo>
                    <a:pt x="1691" y="954"/>
                    <a:pt x="1691" y="948"/>
                    <a:pt x="1692" y="949"/>
                  </a:cubicBezTo>
                  <a:cubicBezTo>
                    <a:pt x="1692" y="954"/>
                    <a:pt x="1691" y="957"/>
                    <a:pt x="1691" y="960"/>
                  </a:cubicBezTo>
                  <a:cubicBezTo>
                    <a:pt x="1694" y="950"/>
                    <a:pt x="1692" y="975"/>
                    <a:pt x="1694" y="965"/>
                  </a:cubicBezTo>
                  <a:cubicBezTo>
                    <a:pt x="1692" y="963"/>
                    <a:pt x="1695" y="956"/>
                    <a:pt x="1696" y="954"/>
                  </a:cubicBezTo>
                  <a:cubicBezTo>
                    <a:pt x="1695" y="970"/>
                    <a:pt x="1697" y="973"/>
                    <a:pt x="1696" y="985"/>
                  </a:cubicBezTo>
                  <a:cubicBezTo>
                    <a:pt x="1696" y="976"/>
                    <a:pt x="1697" y="970"/>
                    <a:pt x="1698" y="966"/>
                  </a:cubicBezTo>
                  <a:cubicBezTo>
                    <a:pt x="1698" y="956"/>
                    <a:pt x="1697" y="944"/>
                    <a:pt x="1699" y="931"/>
                  </a:cubicBezTo>
                  <a:cubicBezTo>
                    <a:pt x="1697" y="931"/>
                    <a:pt x="1697" y="937"/>
                    <a:pt x="1697" y="932"/>
                  </a:cubicBezTo>
                  <a:cubicBezTo>
                    <a:pt x="1696" y="943"/>
                    <a:pt x="1698" y="935"/>
                    <a:pt x="1697" y="949"/>
                  </a:cubicBezTo>
                  <a:cubicBezTo>
                    <a:pt x="1697" y="948"/>
                    <a:pt x="1695" y="955"/>
                    <a:pt x="1695" y="947"/>
                  </a:cubicBezTo>
                  <a:cubicBezTo>
                    <a:pt x="1695" y="942"/>
                    <a:pt x="1696" y="938"/>
                    <a:pt x="1696" y="932"/>
                  </a:cubicBezTo>
                  <a:cubicBezTo>
                    <a:pt x="1694" y="936"/>
                    <a:pt x="1692" y="918"/>
                    <a:pt x="1691" y="899"/>
                  </a:cubicBezTo>
                  <a:cubicBezTo>
                    <a:pt x="1692" y="900"/>
                    <a:pt x="1692" y="904"/>
                    <a:pt x="1693" y="902"/>
                  </a:cubicBezTo>
                  <a:cubicBezTo>
                    <a:pt x="1693" y="889"/>
                    <a:pt x="1691" y="900"/>
                    <a:pt x="1691" y="889"/>
                  </a:cubicBezTo>
                  <a:cubicBezTo>
                    <a:pt x="1692" y="887"/>
                    <a:pt x="1689" y="874"/>
                    <a:pt x="1691" y="874"/>
                  </a:cubicBezTo>
                  <a:cubicBezTo>
                    <a:pt x="1691" y="874"/>
                    <a:pt x="1691" y="878"/>
                    <a:pt x="1692" y="877"/>
                  </a:cubicBezTo>
                  <a:cubicBezTo>
                    <a:pt x="1692" y="868"/>
                    <a:pt x="1691" y="863"/>
                    <a:pt x="1691" y="859"/>
                  </a:cubicBezTo>
                  <a:cubicBezTo>
                    <a:pt x="1689" y="856"/>
                    <a:pt x="1690" y="866"/>
                    <a:pt x="1689" y="868"/>
                  </a:cubicBezTo>
                  <a:cubicBezTo>
                    <a:pt x="1689" y="863"/>
                    <a:pt x="1688" y="862"/>
                    <a:pt x="1688" y="854"/>
                  </a:cubicBezTo>
                  <a:cubicBezTo>
                    <a:pt x="1690" y="852"/>
                    <a:pt x="1690" y="852"/>
                    <a:pt x="1690" y="852"/>
                  </a:cubicBezTo>
                  <a:cubicBezTo>
                    <a:pt x="1690" y="846"/>
                    <a:pt x="1687" y="827"/>
                    <a:pt x="1689" y="826"/>
                  </a:cubicBezTo>
                  <a:cubicBezTo>
                    <a:pt x="1689" y="828"/>
                    <a:pt x="1690" y="830"/>
                    <a:pt x="1689" y="826"/>
                  </a:cubicBezTo>
                  <a:cubicBezTo>
                    <a:pt x="1688" y="827"/>
                    <a:pt x="1687" y="818"/>
                    <a:pt x="1686" y="808"/>
                  </a:cubicBezTo>
                  <a:cubicBezTo>
                    <a:pt x="1684" y="798"/>
                    <a:pt x="1683" y="788"/>
                    <a:pt x="1683" y="788"/>
                  </a:cubicBezTo>
                  <a:cubicBezTo>
                    <a:pt x="1683" y="788"/>
                    <a:pt x="1681" y="780"/>
                    <a:pt x="1679" y="772"/>
                  </a:cubicBezTo>
                  <a:cubicBezTo>
                    <a:pt x="1677" y="763"/>
                    <a:pt x="1675" y="754"/>
                    <a:pt x="1675" y="750"/>
                  </a:cubicBezTo>
                  <a:cubicBezTo>
                    <a:pt x="1677" y="759"/>
                    <a:pt x="1678" y="757"/>
                    <a:pt x="1679" y="767"/>
                  </a:cubicBezTo>
                  <a:cubicBezTo>
                    <a:pt x="1679" y="755"/>
                    <a:pt x="1682" y="778"/>
                    <a:pt x="1683" y="776"/>
                  </a:cubicBezTo>
                  <a:cubicBezTo>
                    <a:pt x="1682" y="767"/>
                    <a:pt x="1680" y="764"/>
                    <a:pt x="1681" y="762"/>
                  </a:cubicBezTo>
                  <a:cubicBezTo>
                    <a:pt x="1681" y="760"/>
                    <a:pt x="1682" y="764"/>
                    <a:pt x="1682" y="769"/>
                  </a:cubicBezTo>
                  <a:cubicBezTo>
                    <a:pt x="1683" y="773"/>
                    <a:pt x="1684" y="777"/>
                    <a:pt x="1684" y="775"/>
                  </a:cubicBezTo>
                  <a:cubicBezTo>
                    <a:pt x="1682" y="765"/>
                    <a:pt x="1682" y="764"/>
                    <a:pt x="1682" y="763"/>
                  </a:cubicBezTo>
                  <a:cubicBezTo>
                    <a:pt x="1683" y="762"/>
                    <a:pt x="1683" y="763"/>
                    <a:pt x="1682" y="756"/>
                  </a:cubicBezTo>
                  <a:cubicBezTo>
                    <a:pt x="1682" y="765"/>
                    <a:pt x="1680" y="759"/>
                    <a:pt x="1677" y="750"/>
                  </a:cubicBezTo>
                  <a:cubicBezTo>
                    <a:pt x="1675" y="742"/>
                    <a:pt x="1673" y="729"/>
                    <a:pt x="1672" y="724"/>
                  </a:cubicBezTo>
                  <a:cubicBezTo>
                    <a:pt x="1675" y="729"/>
                    <a:pt x="1672" y="716"/>
                    <a:pt x="1675" y="725"/>
                  </a:cubicBezTo>
                  <a:cubicBezTo>
                    <a:pt x="1673" y="715"/>
                    <a:pt x="1672" y="716"/>
                    <a:pt x="1670" y="709"/>
                  </a:cubicBezTo>
                  <a:cubicBezTo>
                    <a:pt x="1670" y="713"/>
                    <a:pt x="1671" y="717"/>
                    <a:pt x="1671" y="720"/>
                  </a:cubicBezTo>
                  <a:cubicBezTo>
                    <a:pt x="1670" y="712"/>
                    <a:pt x="1668" y="707"/>
                    <a:pt x="1667" y="707"/>
                  </a:cubicBezTo>
                  <a:cubicBezTo>
                    <a:pt x="1669" y="719"/>
                    <a:pt x="1675" y="737"/>
                    <a:pt x="1677" y="753"/>
                  </a:cubicBezTo>
                  <a:cubicBezTo>
                    <a:pt x="1674" y="739"/>
                    <a:pt x="1672" y="731"/>
                    <a:pt x="1671" y="726"/>
                  </a:cubicBezTo>
                  <a:cubicBezTo>
                    <a:pt x="1669" y="720"/>
                    <a:pt x="1668" y="716"/>
                    <a:pt x="1665" y="709"/>
                  </a:cubicBezTo>
                  <a:cubicBezTo>
                    <a:pt x="1666" y="705"/>
                    <a:pt x="1667" y="716"/>
                    <a:pt x="1668" y="715"/>
                  </a:cubicBezTo>
                  <a:cubicBezTo>
                    <a:pt x="1667" y="707"/>
                    <a:pt x="1663" y="697"/>
                    <a:pt x="1661" y="696"/>
                  </a:cubicBezTo>
                  <a:cubicBezTo>
                    <a:pt x="1663" y="706"/>
                    <a:pt x="1668" y="721"/>
                    <a:pt x="1669" y="732"/>
                  </a:cubicBezTo>
                  <a:cubicBezTo>
                    <a:pt x="1667" y="724"/>
                    <a:pt x="1665" y="719"/>
                    <a:pt x="1665" y="719"/>
                  </a:cubicBezTo>
                  <a:cubicBezTo>
                    <a:pt x="1666" y="727"/>
                    <a:pt x="1669" y="733"/>
                    <a:pt x="1669" y="740"/>
                  </a:cubicBezTo>
                  <a:cubicBezTo>
                    <a:pt x="1667" y="736"/>
                    <a:pt x="1665" y="727"/>
                    <a:pt x="1664" y="721"/>
                  </a:cubicBezTo>
                  <a:cubicBezTo>
                    <a:pt x="1662" y="714"/>
                    <a:pt x="1662" y="710"/>
                    <a:pt x="1664" y="715"/>
                  </a:cubicBezTo>
                  <a:cubicBezTo>
                    <a:pt x="1660" y="697"/>
                    <a:pt x="1659" y="703"/>
                    <a:pt x="1657" y="697"/>
                  </a:cubicBezTo>
                  <a:cubicBezTo>
                    <a:pt x="1660" y="705"/>
                    <a:pt x="1662" y="716"/>
                    <a:pt x="1665" y="726"/>
                  </a:cubicBezTo>
                  <a:cubicBezTo>
                    <a:pt x="1667" y="737"/>
                    <a:pt x="1669" y="747"/>
                    <a:pt x="1670" y="755"/>
                  </a:cubicBezTo>
                  <a:cubicBezTo>
                    <a:pt x="1671" y="749"/>
                    <a:pt x="1675" y="766"/>
                    <a:pt x="1676" y="775"/>
                  </a:cubicBezTo>
                  <a:cubicBezTo>
                    <a:pt x="1676" y="772"/>
                    <a:pt x="1678" y="777"/>
                    <a:pt x="1677" y="769"/>
                  </a:cubicBezTo>
                  <a:cubicBezTo>
                    <a:pt x="1675" y="765"/>
                    <a:pt x="1674" y="764"/>
                    <a:pt x="1672" y="753"/>
                  </a:cubicBezTo>
                  <a:cubicBezTo>
                    <a:pt x="1673" y="755"/>
                    <a:pt x="1674" y="754"/>
                    <a:pt x="1675" y="758"/>
                  </a:cubicBezTo>
                  <a:cubicBezTo>
                    <a:pt x="1676" y="764"/>
                    <a:pt x="1679" y="776"/>
                    <a:pt x="1678" y="776"/>
                  </a:cubicBezTo>
                  <a:cubicBezTo>
                    <a:pt x="1677" y="783"/>
                    <a:pt x="1675" y="770"/>
                    <a:pt x="1673" y="769"/>
                  </a:cubicBezTo>
                  <a:cubicBezTo>
                    <a:pt x="1675" y="777"/>
                    <a:pt x="1674" y="777"/>
                    <a:pt x="1676" y="787"/>
                  </a:cubicBezTo>
                  <a:cubicBezTo>
                    <a:pt x="1677" y="791"/>
                    <a:pt x="1679" y="786"/>
                    <a:pt x="1680" y="802"/>
                  </a:cubicBezTo>
                  <a:cubicBezTo>
                    <a:pt x="1680" y="804"/>
                    <a:pt x="1678" y="801"/>
                    <a:pt x="1680" y="811"/>
                  </a:cubicBezTo>
                  <a:cubicBezTo>
                    <a:pt x="1681" y="821"/>
                    <a:pt x="1680" y="805"/>
                    <a:pt x="1681" y="806"/>
                  </a:cubicBezTo>
                  <a:cubicBezTo>
                    <a:pt x="1683" y="819"/>
                    <a:pt x="1684" y="821"/>
                    <a:pt x="1684" y="838"/>
                  </a:cubicBezTo>
                  <a:cubicBezTo>
                    <a:pt x="1684" y="839"/>
                    <a:pt x="1683" y="834"/>
                    <a:pt x="1682" y="829"/>
                  </a:cubicBezTo>
                  <a:cubicBezTo>
                    <a:pt x="1682" y="824"/>
                    <a:pt x="1681" y="819"/>
                    <a:pt x="1681" y="822"/>
                  </a:cubicBezTo>
                  <a:cubicBezTo>
                    <a:pt x="1682" y="833"/>
                    <a:pt x="1683" y="845"/>
                    <a:pt x="1684" y="857"/>
                  </a:cubicBezTo>
                  <a:cubicBezTo>
                    <a:pt x="1684" y="846"/>
                    <a:pt x="1686" y="849"/>
                    <a:pt x="1687" y="858"/>
                  </a:cubicBezTo>
                  <a:cubicBezTo>
                    <a:pt x="1689" y="867"/>
                    <a:pt x="1690" y="881"/>
                    <a:pt x="1689" y="890"/>
                  </a:cubicBezTo>
                  <a:cubicBezTo>
                    <a:pt x="1688" y="892"/>
                    <a:pt x="1689" y="870"/>
                    <a:pt x="1687" y="877"/>
                  </a:cubicBezTo>
                  <a:cubicBezTo>
                    <a:pt x="1688" y="888"/>
                    <a:pt x="1688" y="893"/>
                    <a:pt x="1688" y="902"/>
                  </a:cubicBezTo>
                  <a:cubicBezTo>
                    <a:pt x="1689" y="900"/>
                    <a:pt x="1689" y="906"/>
                    <a:pt x="1689" y="913"/>
                  </a:cubicBezTo>
                  <a:cubicBezTo>
                    <a:pt x="1689" y="920"/>
                    <a:pt x="1689" y="927"/>
                    <a:pt x="1688" y="927"/>
                  </a:cubicBezTo>
                  <a:cubicBezTo>
                    <a:pt x="1686" y="924"/>
                    <a:pt x="1687" y="921"/>
                    <a:pt x="1687" y="913"/>
                  </a:cubicBezTo>
                  <a:cubicBezTo>
                    <a:pt x="1686" y="923"/>
                    <a:pt x="1684" y="925"/>
                    <a:pt x="1683" y="933"/>
                  </a:cubicBezTo>
                  <a:cubicBezTo>
                    <a:pt x="1683" y="924"/>
                    <a:pt x="1680" y="926"/>
                    <a:pt x="1679" y="936"/>
                  </a:cubicBezTo>
                  <a:cubicBezTo>
                    <a:pt x="1679" y="936"/>
                    <a:pt x="1680" y="934"/>
                    <a:pt x="1680" y="938"/>
                  </a:cubicBezTo>
                  <a:cubicBezTo>
                    <a:pt x="1679" y="939"/>
                    <a:pt x="1680" y="945"/>
                    <a:pt x="1679" y="946"/>
                  </a:cubicBezTo>
                  <a:cubicBezTo>
                    <a:pt x="1679" y="939"/>
                    <a:pt x="1678" y="931"/>
                    <a:pt x="1677" y="930"/>
                  </a:cubicBezTo>
                  <a:cubicBezTo>
                    <a:pt x="1678" y="942"/>
                    <a:pt x="1676" y="935"/>
                    <a:pt x="1676" y="927"/>
                  </a:cubicBezTo>
                  <a:cubicBezTo>
                    <a:pt x="1678" y="921"/>
                    <a:pt x="1678" y="936"/>
                    <a:pt x="1679" y="925"/>
                  </a:cubicBezTo>
                  <a:cubicBezTo>
                    <a:pt x="1678" y="920"/>
                    <a:pt x="1679" y="914"/>
                    <a:pt x="1679" y="904"/>
                  </a:cubicBezTo>
                  <a:cubicBezTo>
                    <a:pt x="1679" y="899"/>
                    <a:pt x="1678" y="899"/>
                    <a:pt x="1678" y="894"/>
                  </a:cubicBezTo>
                  <a:cubicBezTo>
                    <a:pt x="1677" y="889"/>
                    <a:pt x="1677" y="904"/>
                    <a:pt x="1676" y="895"/>
                  </a:cubicBezTo>
                  <a:cubicBezTo>
                    <a:pt x="1676" y="888"/>
                    <a:pt x="1676" y="888"/>
                    <a:pt x="1676" y="888"/>
                  </a:cubicBezTo>
                  <a:cubicBezTo>
                    <a:pt x="1677" y="894"/>
                    <a:pt x="1678" y="890"/>
                    <a:pt x="1678" y="886"/>
                  </a:cubicBezTo>
                  <a:cubicBezTo>
                    <a:pt x="1678" y="882"/>
                    <a:pt x="1678" y="878"/>
                    <a:pt x="1679" y="882"/>
                  </a:cubicBezTo>
                  <a:cubicBezTo>
                    <a:pt x="1679" y="885"/>
                    <a:pt x="1678" y="897"/>
                    <a:pt x="1679" y="896"/>
                  </a:cubicBezTo>
                  <a:cubicBezTo>
                    <a:pt x="1679" y="892"/>
                    <a:pt x="1683" y="899"/>
                    <a:pt x="1682" y="909"/>
                  </a:cubicBezTo>
                  <a:cubicBezTo>
                    <a:pt x="1683" y="912"/>
                    <a:pt x="1682" y="893"/>
                    <a:pt x="1683" y="894"/>
                  </a:cubicBezTo>
                  <a:cubicBezTo>
                    <a:pt x="1683" y="903"/>
                    <a:pt x="1684" y="898"/>
                    <a:pt x="1684" y="891"/>
                  </a:cubicBezTo>
                  <a:cubicBezTo>
                    <a:pt x="1685" y="885"/>
                    <a:pt x="1685" y="876"/>
                    <a:pt x="1686" y="877"/>
                  </a:cubicBezTo>
                  <a:cubicBezTo>
                    <a:pt x="1685" y="876"/>
                    <a:pt x="1686" y="873"/>
                    <a:pt x="1686" y="867"/>
                  </a:cubicBezTo>
                  <a:cubicBezTo>
                    <a:pt x="1685" y="867"/>
                    <a:pt x="1684" y="872"/>
                    <a:pt x="1684" y="877"/>
                  </a:cubicBezTo>
                  <a:cubicBezTo>
                    <a:pt x="1684" y="882"/>
                    <a:pt x="1684" y="887"/>
                    <a:pt x="1682" y="887"/>
                  </a:cubicBezTo>
                  <a:cubicBezTo>
                    <a:pt x="1682" y="869"/>
                    <a:pt x="1680" y="856"/>
                    <a:pt x="1679" y="850"/>
                  </a:cubicBezTo>
                  <a:cubicBezTo>
                    <a:pt x="1679" y="864"/>
                    <a:pt x="1680" y="860"/>
                    <a:pt x="1681" y="870"/>
                  </a:cubicBezTo>
                  <a:cubicBezTo>
                    <a:pt x="1679" y="868"/>
                    <a:pt x="1681" y="885"/>
                    <a:pt x="1679" y="882"/>
                  </a:cubicBezTo>
                  <a:cubicBezTo>
                    <a:pt x="1679" y="875"/>
                    <a:pt x="1678" y="876"/>
                    <a:pt x="1678" y="872"/>
                  </a:cubicBezTo>
                  <a:cubicBezTo>
                    <a:pt x="1679" y="872"/>
                    <a:pt x="1679" y="869"/>
                    <a:pt x="1678" y="865"/>
                  </a:cubicBezTo>
                  <a:cubicBezTo>
                    <a:pt x="1679" y="868"/>
                    <a:pt x="1679" y="868"/>
                    <a:pt x="1679" y="860"/>
                  </a:cubicBezTo>
                  <a:cubicBezTo>
                    <a:pt x="1677" y="856"/>
                    <a:pt x="1676" y="845"/>
                    <a:pt x="1674" y="838"/>
                  </a:cubicBezTo>
                  <a:cubicBezTo>
                    <a:pt x="1673" y="822"/>
                    <a:pt x="1672" y="818"/>
                    <a:pt x="1672" y="809"/>
                  </a:cubicBezTo>
                  <a:cubicBezTo>
                    <a:pt x="1671" y="807"/>
                    <a:pt x="1670" y="806"/>
                    <a:pt x="1669" y="807"/>
                  </a:cubicBezTo>
                  <a:cubicBezTo>
                    <a:pt x="1669" y="798"/>
                    <a:pt x="1666" y="792"/>
                    <a:pt x="1666" y="787"/>
                  </a:cubicBezTo>
                  <a:cubicBezTo>
                    <a:pt x="1667" y="787"/>
                    <a:pt x="1667" y="786"/>
                    <a:pt x="1668" y="789"/>
                  </a:cubicBezTo>
                  <a:cubicBezTo>
                    <a:pt x="1668" y="794"/>
                    <a:pt x="1668" y="793"/>
                    <a:pt x="1668" y="797"/>
                  </a:cubicBezTo>
                  <a:cubicBezTo>
                    <a:pt x="1671" y="803"/>
                    <a:pt x="1674" y="806"/>
                    <a:pt x="1676" y="814"/>
                  </a:cubicBezTo>
                  <a:cubicBezTo>
                    <a:pt x="1678" y="826"/>
                    <a:pt x="1677" y="821"/>
                    <a:pt x="1676" y="815"/>
                  </a:cubicBezTo>
                  <a:cubicBezTo>
                    <a:pt x="1675" y="808"/>
                    <a:pt x="1673" y="798"/>
                    <a:pt x="1674" y="800"/>
                  </a:cubicBezTo>
                  <a:cubicBezTo>
                    <a:pt x="1673" y="798"/>
                    <a:pt x="1671" y="788"/>
                    <a:pt x="1670" y="784"/>
                  </a:cubicBezTo>
                  <a:cubicBezTo>
                    <a:pt x="1670" y="783"/>
                    <a:pt x="1670" y="781"/>
                    <a:pt x="1670" y="779"/>
                  </a:cubicBezTo>
                  <a:cubicBezTo>
                    <a:pt x="1671" y="784"/>
                    <a:pt x="1672" y="792"/>
                    <a:pt x="1673" y="793"/>
                  </a:cubicBezTo>
                  <a:cubicBezTo>
                    <a:pt x="1672" y="787"/>
                    <a:pt x="1671" y="781"/>
                    <a:pt x="1670" y="775"/>
                  </a:cubicBezTo>
                  <a:cubicBezTo>
                    <a:pt x="1669" y="774"/>
                    <a:pt x="1669" y="774"/>
                    <a:pt x="1668" y="777"/>
                  </a:cubicBezTo>
                  <a:cubicBezTo>
                    <a:pt x="1669" y="787"/>
                    <a:pt x="1671" y="791"/>
                    <a:pt x="1671" y="798"/>
                  </a:cubicBezTo>
                  <a:cubicBezTo>
                    <a:pt x="1670" y="797"/>
                    <a:pt x="1670" y="796"/>
                    <a:pt x="1669" y="793"/>
                  </a:cubicBezTo>
                  <a:cubicBezTo>
                    <a:pt x="1670" y="787"/>
                    <a:pt x="1666" y="777"/>
                    <a:pt x="1665" y="768"/>
                  </a:cubicBezTo>
                  <a:cubicBezTo>
                    <a:pt x="1664" y="768"/>
                    <a:pt x="1663" y="760"/>
                    <a:pt x="1661" y="753"/>
                  </a:cubicBezTo>
                  <a:cubicBezTo>
                    <a:pt x="1660" y="745"/>
                    <a:pt x="1658" y="737"/>
                    <a:pt x="1657" y="735"/>
                  </a:cubicBezTo>
                  <a:cubicBezTo>
                    <a:pt x="1656" y="728"/>
                    <a:pt x="1658" y="731"/>
                    <a:pt x="1660" y="732"/>
                  </a:cubicBezTo>
                  <a:cubicBezTo>
                    <a:pt x="1657" y="720"/>
                    <a:pt x="1655" y="726"/>
                    <a:pt x="1652" y="719"/>
                  </a:cubicBezTo>
                  <a:cubicBezTo>
                    <a:pt x="1654" y="719"/>
                    <a:pt x="1649" y="701"/>
                    <a:pt x="1652" y="710"/>
                  </a:cubicBezTo>
                  <a:cubicBezTo>
                    <a:pt x="1648" y="697"/>
                    <a:pt x="1647" y="693"/>
                    <a:pt x="1642" y="682"/>
                  </a:cubicBezTo>
                  <a:cubicBezTo>
                    <a:pt x="1641" y="675"/>
                    <a:pt x="1647" y="696"/>
                    <a:pt x="1644" y="683"/>
                  </a:cubicBezTo>
                  <a:cubicBezTo>
                    <a:pt x="1643" y="684"/>
                    <a:pt x="1640" y="669"/>
                    <a:pt x="1641" y="670"/>
                  </a:cubicBezTo>
                  <a:cubicBezTo>
                    <a:pt x="1645" y="682"/>
                    <a:pt x="1646" y="680"/>
                    <a:pt x="1650" y="691"/>
                  </a:cubicBezTo>
                  <a:cubicBezTo>
                    <a:pt x="1648" y="683"/>
                    <a:pt x="1647" y="678"/>
                    <a:pt x="1645" y="675"/>
                  </a:cubicBezTo>
                  <a:cubicBezTo>
                    <a:pt x="1644" y="671"/>
                    <a:pt x="1643" y="667"/>
                    <a:pt x="1641" y="661"/>
                  </a:cubicBezTo>
                  <a:cubicBezTo>
                    <a:pt x="1641" y="659"/>
                    <a:pt x="1643" y="663"/>
                    <a:pt x="1643" y="662"/>
                  </a:cubicBezTo>
                  <a:cubicBezTo>
                    <a:pt x="1638" y="646"/>
                    <a:pt x="1634" y="638"/>
                    <a:pt x="1631" y="626"/>
                  </a:cubicBezTo>
                  <a:cubicBezTo>
                    <a:pt x="1632" y="628"/>
                    <a:pt x="1634" y="633"/>
                    <a:pt x="1636" y="640"/>
                  </a:cubicBezTo>
                  <a:cubicBezTo>
                    <a:pt x="1639" y="646"/>
                    <a:pt x="1641" y="654"/>
                    <a:pt x="1643" y="658"/>
                  </a:cubicBezTo>
                  <a:cubicBezTo>
                    <a:pt x="1644" y="654"/>
                    <a:pt x="1640" y="643"/>
                    <a:pt x="1644" y="647"/>
                  </a:cubicBezTo>
                  <a:cubicBezTo>
                    <a:pt x="1640" y="635"/>
                    <a:pt x="1635" y="623"/>
                    <a:pt x="1631" y="611"/>
                  </a:cubicBezTo>
                  <a:cubicBezTo>
                    <a:pt x="1631" y="615"/>
                    <a:pt x="1626" y="603"/>
                    <a:pt x="1629" y="613"/>
                  </a:cubicBezTo>
                  <a:cubicBezTo>
                    <a:pt x="1630" y="613"/>
                    <a:pt x="1634" y="622"/>
                    <a:pt x="1633" y="622"/>
                  </a:cubicBezTo>
                  <a:cubicBezTo>
                    <a:pt x="1633" y="622"/>
                    <a:pt x="1626" y="608"/>
                    <a:pt x="1625" y="603"/>
                  </a:cubicBezTo>
                  <a:cubicBezTo>
                    <a:pt x="1627" y="601"/>
                    <a:pt x="1627" y="601"/>
                    <a:pt x="1627" y="601"/>
                  </a:cubicBezTo>
                  <a:cubicBezTo>
                    <a:pt x="1622" y="588"/>
                    <a:pt x="1619" y="585"/>
                    <a:pt x="1616" y="580"/>
                  </a:cubicBezTo>
                  <a:cubicBezTo>
                    <a:pt x="1618" y="587"/>
                    <a:pt x="1624" y="595"/>
                    <a:pt x="1624" y="600"/>
                  </a:cubicBezTo>
                  <a:cubicBezTo>
                    <a:pt x="1622" y="596"/>
                    <a:pt x="1621" y="593"/>
                    <a:pt x="1620" y="590"/>
                  </a:cubicBezTo>
                  <a:cubicBezTo>
                    <a:pt x="1617" y="588"/>
                    <a:pt x="1622" y="599"/>
                    <a:pt x="1626" y="609"/>
                  </a:cubicBezTo>
                  <a:cubicBezTo>
                    <a:pt x="1631" y="620"/>
                    <a:pt x="1635" y="630"/>
                    <a:pt x="1635" y="626"/>
                  </a:cubicBezTo>
                  <a:cubicBezTo>
                    <a:pt x="1636" y="633"/>
                    <a:pt x="1640" y="639"/>
                    <a:pt x="1640" y="643"/>
                  </a:cubicBezTo>
                  <a:cubicBezTo>
                    <a:pt x="1639" y="644"/>
                    <a:pt x="1630" y="617"/>
                    <a:pt x="1635" y="635"/>
                  </a:cubicBezTo>
                  <a:cubicBezTo>
                    <a:pt x="1630" y="621"/>
                    <a:pt x="1628" y="618"/>
                    <a:pt x="1626" y="615"/>
                  </a:cubicBezTo>
                  <a:cubicBezTo>
                    <a:pt x="1624" y="613"/>
                    <a:pt x="1622" y="610"/>
                    <a:pt x="1618" y="598"/>
                  </a:cubicBezTo>
                  <a:cubicBezTo>
                    <a:pt x="1619" y="608"/>
                    <a:pt x="1612" y="587"/>
                    <a:pt x="1602" y="569"/>
                  </a:cubicBezTo>
                  <a:cubicBezTo>
                    <a:pt x="1600" y="568"/>
                    <a:pt x="1610" y="584"/>
                    <a:pt x="1608" y="586"/>
                  </a:cubicBezTo>
                  <a:cubicBezTo>
                    <a:pt x="1602" y="570"/>
                    <a:pt x="1599" y="567"/>
                    <a:pt x="1595" y="558"/>
                  </a:cubicBezTo>
                  <a:cubicBezTo>
                    <a:pt x="1595" y="563"/>
                    <a:pt x="1605" y="579"/>
                    <a:pt x="1606" y="585"/>
                  </a:cubicBezTo>
                  <a:cubicBezTo>
                    <a:pt x="1605" y="587"/>
                    <a:pt x="1603" y="582"/>
                    <a:pt x="1601" y="575"/>
                  </a:cubicBezTo>
                  <a:cubicBezTo>
                    <a:pt x="1598" y="569"/>
                    <a:pt x="1594" y="561"/>
                    <a:pt x="1592" y="558"/>
                  </a:cubicBezTo>
                  <a:cubicBezTo>
                    <a:pt x="1588" y="549"/>
                    <a:pt x="1597" y="558"/>
                    <a:pt x="1588" y="542"/>
                  </a:cubicBezTo>
                  <a:cubicBezTo>
                    <a:pt x="1586" y="541"/>
                    <a:pt x="1590" y="550"/>
                    <a:pt x="1589" y="551"/>
                  </a:cubicBezTo>
                  <a:cubicBezTo>
                    <a:pt x="1584" y="540"/>
                    <a:pt x="1581" y="536"/>
                    <a:pt x="1579" y="532"/>
                  </a:cubicBezTo>
                  <a:cubicBezTo>
                    <a:pt x="1576" y="528"/>
                    <a:pt x="1574" y="524"/>
                    <a:pt x="1567" y="513"/>
                  </a:cubicBezTo>
                  <a:cubicBezTo>
                    <a:pt x="1568" y="512"/>
                    <a:pt x="1566" y="508"/>
                    <a:pt x="1567" y="508"/>
                  </a:cubicBezTo>
                  <a:cubicBezTo>
                    <a:pt x="1569" y="511"/>
                    <a:pt x="1571" y="513"/>
                    <a:pt x="1573" y="516"/>
                  </a:cubicBezTo>
                  <a:cubicBezTo>
                    <a:pt x="1576" y="522"/>
                    <a:pt x="1580" y="533"/>
                    <a:pt x="1585" y="541"/>
                  </a:cubicBezTo>
                  <a:cubicBezTo>
                    <a:pt x="1581" y="530"/>
                    <a:pt x="1584" y="533"/>
                    <a:pt x="1582" y="528"/>
                  </a:cubicBezTo>
                  <a:cubicBezTo>
                    <a:pt x="1581" y="530"/>
                    <a:pt x="1572" y="512"/>
                    <a:pt x="1569" y="504"/>
                  </a:cubicBezTo>
                  <a:cubicBezTo>
                    <a:pt x="1567" y="503"/>
                    <a:pt x="1563" y="497"/>
                    <a:pt x="1557" y="488"/>
                  </a:cubicBezTo>
                  <a:cubicBezTo>
                    <a:pt x="1556" y="489"/>
                    <a:pt x="1561" y="496"/>
                    <a:pt x="1559" y="497"/>
                  </a:cubicBezTo>
                  <a:cubicBezTo>
                    <a:pt x="1557" y="493"/>
                    <a:pt x="1551" y="484"/>
                    <a:pt x="1545" y="476"/>
                  </a:cubicBezTo>
                  <a:cubicBezTo>
                    <a:pt x="1540" y="468"/>
                    <a:pt x="1535" y="460"/>
                    <a:pt x="1535" y="459"/>
                  </a:cubicBezTo>
                  <a:cubicBezTo>
                    <a:pt x="1540" y="466"/>
                    <a:pt x="1543" y="468"/>
                    <a:pt x="1543" y="466"/>
                  </a:cubicBezTo>
                  <a:cubicBezTo>
                    <a:pt x="1543" y="464"/>
                    <a:pt x="1542" y="459"/>
                    <a:pt x="1538" y="453"/>
                  </a:cubicBezTo>
                  <a:cubicBezTo>
                    <a:pt x="1543" y="464"/>
                    <a:pt x="1529" y="443"/>
                    <a:pt x="1534" y="454"/>
                  </a:cubicBezTo>
                  <a:cubicBezTo>
                    <a:pt x="1535" y="453"/>
                    <a:pt x="1537" y="455"/>
                    <a:pt x="1539" y="458"/>
                  </a:cubicBezTo>
                  <a:cubicBezTo>
                    <a:pt x="1540" y="467"/>
                    <a:pt x="1530" y="449"/>
                    <a:pt x="1533" y="457"/>
                  </a:cubicBezTo>
                  <a:cubicBezTo>
                    <a:pt x="1525" y="446"/>
                    <a:pt x="1517" y="435"/>
                    <a:pt x="1509" y="424"/>
                  </a:cubicBezTo>
                  <a:cubicBezTo>
                    <a:pt x="1515" y="429"/>
                    <a:pt x="1506" y="419"/>
                    <a:pt x="1508" y="419"/>
                  </a:cubicBezTo>
                  <a:cubicBezTo>
                    <a:pt x="1511" y="422"/>
                    <a:pt x="1514" y="426"/>
                    <a:pt x="1516" y="430"/>
                  </a:cubicBezTo>
                  <a:cubicBezTo>
                    <a:pt x="1518" y="428"/>
                    <a:pt x="1511" y="419"/>
                    <a:pt x="1509" y="417"/>
                  </a:cubicBezTo>
                  <a:cubicBezTo>
                    <a:pt x="1509" y="415"/>
                    <a:pt x="1515" y="423"/>
                    <a:pt x="1518" y="425"/>
                  </a:cubicBezTo>
                  <a:cubicBezTo>
                    <a:pt x="1512" y="418"/>
                    <a:pt x="1513" y="418"/>
                    <a:pt x="1508" y="411"/>
                  </a:cubicBezTo>
                  <a:cubicBezTo>
                    <a:pt x="1510" y="417"/>
                    <a:pt x="1503" y="409"/>
                    <a:pt x="1498" y="405"/>
                  </a:cubicBezTo>
                  <a:cubicBezTo>
                    <a:pt x="1501" y="409"/>
                    <a:pt x="1506" y="414"/>
                    <a:pt x="1506" y="416"/>
                  </a:cubicBezTo>
                  <a:cubicBezTo>
                    <a:pt x="1500" y="411"/>
                    <a:pt x="1494" y="402"/>
                    <a:pt x="1494" y="399"/>
                  </a:cubicBezTo>
                  <a:cubicBezTo>
                    <a:pt x="1490" y="399"/>
                    <a:pt x="1477" y="384"/>
                    <a:pt x="1463" y="369"/>
                  </a:cubicBezTo>
                  <a:cubicBezTo>
                    <a:pt x="1468" y="371"/>
                    <a:pt x="1458" y="361"/>
                    <a:pt x="1457" y="359"/>
                  </a:cubicBezTo>
                  <a:cubicBezTo>
                    <a:pt x="1460" y="361"/>
                    <a:pt x="1466" y="366"/>
                    <a:pt x="1471" y="373"/>
                  </a:cubicBezTo>
                  <a:cubicBezTo>
                    <a:pt x="1477" y="379"/>
                    <a:pt x="1482" y="387"/>
                    <a:pt x="1487" y="391"/>
                  </a:cubicBezTo>
                  <a:cubicBezTo>
                    <a:pt x="1484" y="387"/>
                    <a:pt x="1485" y="387"/>
                    <a:pt x="1490" y="392"/>
                  </a:cubicBezTo>
                  <a:cubicBezTo>
                    <a:pt x="1491" y="390"/>
                    <a:pt x="1476" y="373"/>
                    <a:pt x="1487" y="382"/>
                  </a:cubicBezTo>
                  <a:cubicBezTo>
                    <a:pt x="1482" y="376"/>
                    <a:pt x="1478" y="372"/>
                    <a:pt x="1476" y="368"/>
                  </a:cubicBezTo>
                  <a:cubicBezTo>
                    <a:pt x="1476" y="370"/>
                    <a:pt x="1475" y="370"/>
                    <a:pt x="1473" y="368"/>
                  </a:cubicBezTo>
                  <a:cubicBezTo>
                    <a:pt x="1479" y="375"/>
                    <a:pt x="1478" y="373"/>
                    <a:pt x="1482" y="379"/>
                  </a:cubicBezTo>
                  <a:cubicBezTo>
                    <a:pt x="1474" y="372"/>
                    <a:pt x="1487" y="390"/>
                    <a:pt x="1480" y="383"/>
                  </a:cubicBezTo>
                  <a:cubicBezTo>
                    <a:pt x="1480" y="377"/>
                    <a:pt x="1471" y="375"/>
                    <a:pt x="1465" y="364"/>
                  </a:cubicBezTo>
                  <a:cubicBezTo>
                    <a:pt x="1474" y="375"/>
                    <a:pt x="1463" y="359"/>
                    <a:pt x="1470" y="366"/>
                  </a:cubicBezTo>
                  <a:cubicBezTo>
                    <a:pt x="1466" y="362"/>
                    <a:pt x="1463" y="358"/>
                    <a:pt x="1459" y="354"/>
                  </a:cubicBezTo>
                  <a:cubicBezTo>
                    <a:pt x="1457" y="354"/>
                    <a:pt x="1462" y="359"/>
                    <a:pt x="1458" y="355"/>
                  </a:cubicBezTo>
                  <a:cubicBezTo>
                    <a:pt x="1455" y="352"/>
                    <a:pt x="1452" y="349"/>
                    <a:pt x="1449" y="345"/>
                  </a:cubicBezTo>
                  <a:cubicBezTo>
                    <a:pt x="1449" y="344"/>
                    <a:pt x="1450" y="344"/>
                    <a:pt x="1447" y="341"/>
                  </a:cubicBezTo>
                  <a:cubicBezTo>
                    <a:pt x="1445" y="339"/>
                    <a:pt x="1443" y="339"/>
                    <a:pt x="1437" y="333"/>
                  </a:cubicBezTo>
                  <a:cubicBezTo>
                    <a:pt x="1437" y="332"/>
                    <a:pt x="1435" y="330"/>
                    <a:pt x="1435" y="329"/>
                  </a:cubicBezTo>
                  <a:cubicBezTo>
                    <a:pt x="1436" y="329"/>
                    <a:pt x="1443" y="337"/>
                    <a:pt x="1443" y="334"/>
                  </a:cubicBezTo>
                  <a:cubicBezTo>
                    <a:pt x="1437" y="331"/>
                    <a:pt x="1426" y="318"/>
                    <a:pt x="1430" y="324"/>
                  </a:cubicBezTo>
                  <a:cubicBezTo>
                    <a:pt x="1425" y="318"/>
                    <a:pt x="1421" y="316"/>
                    <a:pt x="1422" y="319"/>
                  </a:cubicBezTo>
                  <a:cubicBezTo>
                    <a:pt x="1413" y="311"/>
                    <a:pt x="1411" y="310"/>
                    <a:pt x="1407" y="305"/>
                  </a:cubicBezTo>
                  <a:cubicBezTo>
                    <a:pt x="1406" y="306"/>
                    <a:pt x="1405" y="305"/>
                    <a:pt x="1401" y="303"/>
                  </a:cubicBezTo>
                  <a:cubicBezTo>
                    <a:pt x="1398" y="300"/>
                    <a:pt x="1396" y="297"/>
                    <a:pt x="1396" y="297"/>
                  </a:cubicBezTo>
                  <a:cubicBezTo>
                    <a:pt x="1404" y="305"/>
                    <a:pt x="1404" y="300"/>
                    <a:pt x="1414" y="312"/>
                  </a:cubicBezTo>
                  <a:cubicBezTo>
                    <a:pt x="1414" y="310"/>
                    <a:pt x="1409" y="306"/>
                    <a:pt x="1404" y="301"/>
                  </a:cubicBezTo>
                  <a:cubicBezTo>
                    <a:pt x="1400" y="297"/>
                    <a:pt x="1395" y="293"/>
                    <a:pt x="1394" y="293"/>
                  </a:cubicBezTo>
                  <a:cubicBezTo>
                    <a:pt x="1395" y="293"/>
                    <a:pt x="1384" y="285"/>
                    <a:pt x="1384" y="283"/>
                  </a:cubicBezTo>
                  <a:cubicBezTo>
                    <a:pt x="1390" y="287"/>
                    <a:pt x="1389" y="288"/>
                    <a:pt x="1397" y="294"/>
                  </a:cubicBezTo>
                  <a:cubicBezTo>
                    <a:pt x="1399" y="294"/>
                    <a:pt x="1402" y="297"/>
                    <a:pt x="1410" y="305"/>
                  </a:cubicBezTo>
                  <a:cubicBezTo>
                    <a:pt x="1411" y="304"/>
                    <a:pt x="1415" y="304"/>
                    <a:pt x="1408" y="297"/>
                  </a:cubicBezTo>
                  <a:cubicBezTo>
                    <a:pt x="1406" y="297"/>
                    <a:pt x="1407" y="301"/>
                    <a:pt x="1395" y="290"/>
                  </a:cubicBezTo>
                  <a:cubicBezTo>
                    <a:pt x="1395" y="289"/>
                    <a:pt x="1387" y="279"/>
                    <a:pt x="1398" y="288"/>
                  </a:cubicBezTo>
                  <a:cubicBezTo>
                    <a:pt x="1397" y="285"/>
                    <a:pt x="1391" y="282"/>
                    <a:pt x="1396" y="283"/>
                  </a:cubicBezTo>
                  <a:cubicBezTo>
                    <a:pt x="1387" y="276"/>
                    <a:pt x="1392" y="282"/>
                    <a:pt x="1382" y="273"/>
                  </a:cubicBezTo>
                  <a:cubicBezTo>
                    <a:pt x="1385" y="274"/>
                    <a:pt x="1389" y="277"/>
                    <a:pt x="1393" y="279"/>
                  </a:cubicBezTo>
                  <a:cubicBezTo>
                    <a:pt x="1388" y="274"/>
                    <a:pt x="1375" y="266"/>
                    <a:pt x="1374" y="264"/>
                  </a:cubicBezTo>
                  <a:cubicBezTo>
                    <a:pt x="1379" y="266"/>
                    <a:pt x="1386" y="270"/>
                    <a:pt x="1380" y="264"/>
                  </a:cubicBezTo>
                  <a:cubicBezTo>
                    <a:pt x="1390" y="272"/>
                    <a:pt x="1392" y="272"/>
                    <a:pt x="1393" y="272"/>
                  </a:cubicBezTo>
                  <a:cubicBezTo>
                    <a:pt x="1395" y="272"/>
                    <a:pt x="1396" y="271"/>
                    <a:pt x="1402" y="277"/>
                  </a:cubicBezTo>
                  <a:cubicBezTo>
                    <a:pt x="1397" y="273"/>
                    <a:pt x="1391" y="267"/>
                    <a:pt x="1392" y="266"/>
                  </a:cubicBezTo>
                  <a:cubicBezTo>
                    <a:pt x="1402" y="274"/>
                    <a:pt x="1407" y="280"/>
                    <a:pt x="1413" y="286"/>
                  </a:cubicBezTo>
                  <a:cubicBezTo>
                    <a:pt x="1401" y="277"/>
                    <a:pt x="1407" y="284"/>
                    <a:pt x="1412" y="290"/>
                  </a:cubicBezTo>
                  <a:cubicBezTo>
                    <a:pt x="1401" y="281"/>
                    <a:pt x="1391" y="274"/>
                    <a:pt x="1383" y="269"/>
                  </a:cubicBezTo>
                  <a:cubicBezTo>
                    <a:pt x="1394" y="280"/>
                    <a:pt x="1401" y="286"/>
                    <a:pt x="1406" y="292"/>
                  </a:cubicBezTo>
                  <a:cubicBezTo>
                    <a:pt x="1403" y="290"/>
                    <a:pt x="1400" y="287"/>
                    <a:pt x="1401" y="289"/>
                  </a:cubicBezTo>
                  <a:cubicBezTo>
                    <a:pt x="1407" y="295"/>
                    <a:pt x="1409" y="297"/>
                    <a:pt x="1411" y="299"/>
                  </a:cubicBezTo>
                  <a:cubicBezTo>
                    <a:pt x="1414" y="301"/>
                    <a:pt x="1416" y="303"/>
                    <a:pt x="1423" y="311"/>
                  </a:cubicBezTo>
                  <a:cubicBezTo>
                    <a:pt x="1420" y="308"/>
                    <a:pt x="1418" y="308"/>
                    <a:pt x="1418" y="309"/>
                  </a:cubicBezTo>
                  <a:cubicBezTo>
                    <a:pt x="1421" y="312"/>
                    <a:pt x="1424" y="316"/>
                    <a:pt x="1430" y="322"/>
                  </a:cubicBezTo>
                  <a:cubicBezTo>
                    <a:pt x="1429" y="318"/>
                    <a:pt x="1435" y="325"/>
                    <a:pt x="1436" y="324"/>
                  </a:cubicBezTo>
                  <a:cubicBezTo>
                    <a:pt x="1433" y="320"/>
                    <a:pt x="1428" y="316"/>
                    <a:pt x="1426" y="313"/>
                  </a:cubicBezTo>
                  <a:cubicBezTo>
                    <a:pt x="1431" y="315"/>
                    <a:pt x="1443" y="328"/>
                    <a:pt x="1446" y="331"/>
                  </a:cubicBezTo>
                  <a:cubicBezTo>
                    <a:pt x="1444" y="328"/>
                    <a:pt x="1445" y="328"/>
                    <a:pt x="1449" y="333"/>
                  </a:cubicBezTo>
                  <a:cubicBezTo>
                    <a:pt x="1447" y="329"/>
                    <a:pt x="1445" y="325"/>
                    <a:pt x="1442" y="321"/>
                  </a:cubicBezTo>
                  <a:cubicBezTo>
                    <a:pt x="1437" y="317"/>
                    <a:pt x="1445" y="326"/>
                    <a:pt x="1440" y="321"/>
                  </a:cubicBezTo>
                  <a:cubicBezTo>
                    <a:pt x="1429" y="310"/>
                    <a:pt x="1436" y="314"/>
                    <a:pt x="1433" y="311"/>
                  </a:cubicBezTo>
                  <a:cubicBezTo>
                    <a:pt x="1432" y="311"/>
                    <a:pt x="1425" y="307"/>
                    <a:pt x="1420" y="304"/>
                  </a:cubicBezTo>
                  <a:cubicBezTo>
                    <a:pt x="1415" y="300"/>
                    <a:pt x="1411" y="297"/>
                    <a:pt x="1417" y="300"/>
                  </a:cubicBezTo>
                  <a:cubicBezTo>
                    <a:pt x="1411" y="294"/>
                    <a:pt x="1411" y="296"/>
                    <a:pt x="1404" y="289"/>
                  </a:cubicBezTo>
                  <a:cubicBezTo>
                    <a:pt x="1405" y="288"/>
                    <a:pt x="1404" y="286"/>
                    <a:pt x="1401" y="284"/>
                  </a:cubicBezTo>
                  <a:cubicBezTo>
                    <a:pt x="1416" y="297"/>
                    <a:pt x="1416" y="295"/>
                    <a:pt x="1420" y="297"/>
                  </a:cubicBezTo>
                  <a:cubicBezTo>
                    <a:pt x="1424" y="301"/>
                    <a:pt x="1422" y="300"/>
                    <a:pt x="1428" y="305"/>
                  </a:cubicBezTo>
                  <a:cubicBezTo>
                    <a:pt x="1429" y="305"/>
                    <a:pt x="1433" y="308"/>
                    <a:pt x="1437" y="312"/>
                  </a:cubicBezTo>
                  <a:cubicBezTo>
                    <a:pt x="1441" y="316"/>
                    <a:pt x="1445" y="320"/>
                    <a:pt x="1446" y="320"/>
                  </a:cubicBezTo>
                  <a:cubicBezTo>
                    <a:pt x="1445" y="320"/>
                    <a:pt x="1439" y="313"/>
                    <a:pt x="1435" y="309"/>
                  </a:cubicBezTo>
                  <a:cubicBezTo>
                    <a:pt x="1431" y="305"/>
                    <a:pt x="1429" y="302"/>
                    <a:pt x="1439" y="310"/>
                  </a:cubicBezTo>
                  <a:cubicBezTo>
                    <a:pt x="1435" y="306"/>
                    <a:pt x="1430" y="302"/>
                    <a:pt x="1426" y="298"/>
                  </a:cubicBezTo>
                  <a:cubicBezTo>
                    <a:pt x="1422" y="296"/>
                    <a:pt x="1425" y="301"/>
                    <a:pt x="1415" y="292"/>
                  </a:cubicBezTo>
                  <a:cubicBezTo>
                    <a:pt x="1416" y="290"/>
                    <a:pt x="1416" y="288"/>
                    <a:pt x="1414" y="283"/>
                  </a:cubicBezTo>
                  <a:cubicBezTo>
                    <a:pt x="1418" y="287"/>
                    <a:pt x="1422" y="291"/>
                    <a:pt x="1427" y="295"/>
                  </a:cubicBezTo>
                  <a:cubicBezTo>
                    <a:pt x="1426" y="295"/>
                    <a:pt x="1422" y="292"/>
                    <a:pt x="1421" y="292"/>
                  </a:cubicBezTo>
                  <a:cubicBezTo>
                    <a:pt x="1426" y="296"/>
                    <a:pt x="1429" y="302"/>
                    <a:pt x="1431" y="302"/>
                  </a:cubicBezTo>
                  <a:cubicBezTo>
                    <a:pt x="1429" y="295"/>
                    <a:pt x="1419" y="288"/>
                    <a:pt x="1411" y="279"/>
                  </a:cubicBezTo>
                  <a:cubicBezTo>
                    <a:pt x="1411" y="277"/>
                    <a:pt x="1419" y="285"/>
                    <a:pt x="1419" y="285"/>
                  </a:cubicBezTo>
                  <a:cubicBezTo>
                    <a:pt x="1408" y="276"/>
                    <a:pt x="1416" y="281"/>
                    <a:pt x="1406" y="272"/>
                  </a:cubicBezTo>
                  <a:cubicBezTo>
                    <a:pt x="1398" y="269"/>
                    <a:pt x="1382" y="258"/>
                    <a:pt x="1362" y="242"/>
                  </a:cubicBezTo>
                  <a:cubicBezTo>
                    <a:pt x="1367" y="245"/>
                    <a:pt x="1360" y="239"/>
                    <a:pt x="1362" y="238"/>
                  </a:cubicBezTo>
                  <a:cubicBezTo>
                    <a:pt x="1371" y="245"/>
                    <a:pt x="1386" y="257"/>
                    <a:pt x="1387" y="258"/>
                  </a:cubicBezTo>
                  <a:cubicBezTo>
                    <a:pt x="1386" y="256"/>
                    <a:pt x="1384" y="255"/>
                    <a:pt x="1382" y="251"/>
                  </a:cubicBezTo>
                  <a:cubicBezTo>
                    <a:pt x="1386" y="255"/>
                    <a:pt x="1396" y="263"/>
                    <a:pt x="1398" y="264"/>
                  </a:cubicBezTo>
                  <a:cubicBezTo>
                    <a:pt x="1396" y="262"/>
                    <a:pt x="1395" y="261"/>
                    <a:pt x="1396" y="260"/>
                  </a:cubicBezTo>
                  <a:cubicBezTo>
                    <a:pt x="1386" y="252"/>
                    <a:pt x="1382" y="250"/>
                    <a:pt x="1377" y="247"/>
                  </a:cubicBezTo>
                  <a:cubicBezTo>
                    <a:pt x="1372" y="245"/>
                    <a:pt x="1368" y="242"/>
                    <a:pt x="1356" y="233"/>
                  </a:cubicBezTo>
                  <a:cubicBezTo>
                    <a:pt x="1358" y="237"/>
                    <a:pt x="1349" y="230"/>
                    <a:pt x="1356" y="239"/>
                  </a:cubicBezTo>
                  <a:cubicBezTo>
                    <a:pt x="1343" y="230"/>
                    <a:pt x="1324" y="217"/>
                    <a:pt x="1305" y="205"/>
                  </a:cubicBezTo>
                  <a:cubicBezTo>
                    <a:pt x="1286" y="193"/>
                    <a:pt x="1267" y="183"/>
                    <a:pt x="1253" y="177"/>
                  </a:cubicBezTo>
                  <a:cubicBezTo>
                    <a:pt x="1260" y="181"/>
                    <a:pt x="1269" y="185"/>
                    <a:pt x="1278" y="190"/>
                  </a:cubicBezTo>
                  <a:cubicBezTo>
                    <a:pt x="1286" y="195"/>
                    <a:pt x="1294" y="199"/>
                    <a:pt x="1298" y="203"/>
                  </a:cubicBezTo>
                  <a:cubicBezTo>
                    <a:pt x="1297" y="203"/>
                    <a:pt x="1292" y="200"/>
                    <a:pt x="1286" y="197"/>
                  </a:cubicBezTo>
                  <a:cubicBezTo>
                    <a:pt x="1280" y="193"/>
                    <a:pt x="1274" y="190"/>
                    <a:pt x="1271" y="188"/>
                  </a:cubicBezTo>
                  <a:cubicBezTo>
                    <a:pt x="1272" y="190"/>
                    <a:pt x="1266" y="187"/>
                    <a:pt x="1262" y="186"/>
                  </a:cubicBezTo>
                  <a:cubicBezTo>
                    <a:pt x="1250" y="179"/>
                    <a:pt x="1242" y="175"/>
                    <a:pt x="1235" y="173"/>
                  </a:cubicBezTo>
                  <a:cubicBezTo>
                    <a:pt x="1235" y="170"/>
                    <a:pt x="1235" y="170"/>
                    <a:pt x="1235" y="170"/>
                  </a:cubicBezTo>
                  <a:cubicBezTo>
                    <a:pt x="1219" y="162"/>
                    <a:pt x="1227" y="170"/>
                    <a:pt x="1223" y="169"/>
                  </a:cubicBezTo>
                  <a:cubicBezTo>
                    <a:pt x="1227" y="171"/>
                    <a:pt x="1239" y="177"/>
                    <a:pt x="1238" y="176"/>
                  </a:cubicBezTo>
                  <a:cubicBezTo>
                    <a:pt x="1234" y="174"/>
                    <a:pt x="1231" y="172"/>
                    <a:pt x="1229" y="170"/>
                  </a:cubicBezTo>
                  <a:cubicBezTo>
                    <a:pt x="1240" y="176"/>
                    <a:pt x="1248" y="180"/>
                    <a:pt x="1238" y="176"/>
                  </a:cubicBezTo>
                  <a:cubicBezTo>
                    <a:pt x="1240" y="177"/>
                    <a:pt x="1245" y="180"/>
                    <a:pt x="1251" y="183"/>
                  </a:cubicBezTo>
                  <a:cubicBezTo>
                    <a:pt x="1256" y="186"/>
                    <a:pt x="1261" y="189"/>
                    <a:pt x="1262" y="190"/>
                  </a:cubicBezTo>
                  <a:cubicBezTo>
                    <a:pt x="1253" y="186"/>
                    <a:pt x="1254" y="187"/>
                    <a:pt x="1244" y="183"/>
                  </a:cubicBezTo>
                  <a:cubicBezTo>
                    <a:pt x="1246" y="184"/>
                    <a:pt x="1257" y="189"/>
                    <a:pt x="1265" y="194"/>
                  </a:cubicBezTo>
                  <a:cubicBezTo>
                    <a:pt x="1272" y="198"/>
                    <a:pt x="1278" y="202"/>
                    <a:pt x="1269" y="198"/>
                  </a:cubicBezTo>
                  <a:cubicBezTo>
                    <a:pt x="1282" y="207"/>
                    <a:pt x="1305" y="218"/>
                    <a:pt x="1324" y="233"/>
                  </a:cubicBezTo>
                  <a:cubicBezTo>
                    <a:pt x="1316" y="228"/>
                    <a:pt x="1319" y="230"/>
                    <a:pt x="1324" y="234"/>
                  </a:cubicBezTo>
                  <a:cubicBezTo>
                    <a:pt x="1328" y="237"/>
                    <a:pt x="1334" y="241"/>
                    <a:pt x="1332" y="241"/>
                  </a:cubicBezTo>
                  <a:cubicBezTo>
                    <a:pt x="1328" y="237"/>
                    <a:pt x="1321" y="233"/>
                    <a:pt x="1318" y="232"/>
                  </a:cubicBezTo>
                  <a:cubicBezTo>
                    <a:pt x="1326" y="238"/>
                    <a:pt x="1342" y="248"/>
                    <a:pt x="1338" y="247"/>
                  </a:cubicBezTo>
                  <a:cubicBezTo>
                    <a:pt x="1345" y="252"/>
                    <a:pt x="1349" y="255"/>
                    <a:pt x="1352" y="256"/>
                  </a:cubicBezTo>
                  <a:cubicBezTo>
                    <a:pt x="1343" y="250"/>
                    <a:pt x="1348" y="252"/>
                    <a:pt x="1346" y="248"/>
                  </a:cubicBezTo>
                  <a:cubicBezTo>
                    <a:pt x="1354" y="253"/>
                    <a:pt x="1356" y="253"/>
                    <a:pt x="1358" y="254"/>
                  </a:cubicBezTo>
                  <a:cubicBezTo>
                    <a:pt x="1360" y="254"/>
                    <a:pt x="1363" y="254"/>
                    <a:pt x="1372" y="261"/>
                  </a:cubicBezTo>
                  <a:cubicBezTo>
                    <a:pt x="1376" y="267"/>
                    <a:pt x="1376" y="270"/>
                    <a:pt x="1376" y="272"/>
                  </a:cubicBezTo>
                  <a:cubicBezTo>
                    <a:pt x="1376" y="275"/>
                    <a:pt x="1376" y="277"/>
                    <a:pt x="1381" y="283"/>
                  </a:cubicBezTo>
                  <a:cubicBezTo>
                    <a:pt x="1372" y="276"/>
                    <a:pt x="1375" y="278"/>
                    <a:pt x="1365" y="271"/>
                  </a:cubicBezTo>
                  <a:cubicBezTo>
                    <a:pt x="1366" y="271"/>
                    <a:pt x="1369" y="273"/>
                    <a:pt x="1368" y="270"/>
                  </a:cubicBezTo>
                  <a:cubicBezTo>
                    <a:pt x="1358" y="263"/>
                    <a:pt x="1360" y="266"/>
                    <a:pt x="1351" y="260"/>
                  </a:cubicBezTo>
                  <a:cubicBezTo>
                    <a:pt x="1349" y="256"/>
                    <a:pt x="1366" y="269"/>
                    <a:pt x="1360" y="264"/>
                  </a:cubicBezTo>
                  <a:cubicBezTo>
                    <a:pt x="1342" y="251"/>
                    <a:pt x="1342" y="251"/>
                    <a:pt x="1342" y="251"/>
                  </a:cubicBezTo>
                  <a:cubicBezTo>
                    <a:pt x="1334" y="246"/>
                    <a:pt x="1327" y="241"/>
                    <a:pt x="1324" y="238"/>
                  </a:cubicBezTo>
                  <a:cubicBezTo>
                    <a:pt x="1327" y="240"/>
                    <a:pt x="1332" y="243"/>
                    <a:pt x="1332" y="243"/>
                  </a:cubicBezTo>
                  <a:cubicBezTo>
                    <a:pt x="1324" y="238"/>
                    <a:pt x="1325" y="237"/>
                    <a:pt x="1318" y="233"/>
                  </a:cubicBezTo>
                  <a:cubicBezTo>
                    <a:pt x="1319" y="235"/>
                    <a:pt x="1312" y="230"/>
                    <a:pt x="1304" y="225"/>
                  </a:cubicBezTo>
                  <a:cubicBezTo>
                    <a:pt x="1305" y="227"/>
                    <a:pt x="1301" y="226"/>
                    <a:pt x="1297" y="223"/>
                  </a:cubicBezTo>
                  <a:cubicBezTo>
                    <a:pt x="1292" y="221"/>
                    <a:pt x="1287" y="217"/>
                    <a:pt x="1286" y="216"/>
                  </a:cubicBezTo>
                  <a:cubicBezTo>
                    <a:pt x="1299" y="224"/>
                    <a:pt x="1293" y="216"/>
                    <a:pt x="1301" y="220"/>
                  </a:cubicBezTo>
                  <a:cubicBezTo>
                    <a:pt x="1288" y="211"/>
                    <a:pt x="1293" y="217"/>
                    <a:pt x="1292" y="218"/>
                  </a:cubicBezTo>
                  <a:cubicBezTo>
                    <a:pt x="1285" y="213"/>
                    <a:pt x="1284" y="213"/>
                    <a:pt x="1283" y="214"/>
                  </a:cubicBezTo>
                  <a:cubicBezTo>
                    <a:pt x="1283" y="214"/>
                    <a:pt x="1282" y="215"/>
                    <a:pt x="1275" y="210"/>
                  </a:cubicBezTo>
                  <a:cubicBezTo>
                    <a:pt x="1284" y="213"/>
                    <a:pt x="1269" y="204"/>
                    <a:pt x="1269" y="203"/>
                  </a:cubicBezTo>
                  <a:cubicBezTo>
                    <a:pt x="1277" y="208"/>
                    <a:pt x="1276" y="206"/>
                    <a:pt x="1283" y="211"/>
                  </a:cubicBezTo>
                  <a:cubicBezTo>
                    <a:pt x="1279" y="205"/>
                    <a:pt x="1292" y="216"/>
                    <a:pt x="1292" y="213"/>
                  </a:cubicBezTo>
                  <a:cubicBezTo>
                    <a:pt x="1286" y="209"/>
                    <a:pt x="1277" y="203"/>
                    <a:pt x="1267" y="198"/>
                  </a:cubicBezTo>
                  <a:cubicBezTo>
                    <a:pt x="1258" y="193"/>
                    <a:pt x="1248" y="188"/>
                    <a:pt x="1242" y="185"/>
                  </a:cubicBezTo>
                  <a:cubicBezTo>
                    <a:pt x="1241" y="185"/>
                    <a:pt x="1246" y="188"/>
                    <a:pt x="1248" y="190"/>
                  </a:cubicBezTo>
                  <a:cubicBezTo>
                    <a:pt x="1244" y="188"/>
                    <a:pt x="1239" y="185"/>
                    <a:pt x="1239" y="186"/>
                  </a:cubicBezTo>
                  <a:cubicBezTo>
                    <a:pt x="1246" y="189"/>
                    <a:pt x="1253" y="193"/>
                    <a:pt x="1260" y="197"/>
                  </a:cubicBezTo>
                  <a:cubicBezTo>
                    <a:pt x="1261" y="196"/>
                    <a:pt x="1256" y="193"/>
                    <a:pt x="1254" y="192"/>
                  </a:cubicBezTo>
                  <a:cubicBezTo>
                    <a:pt x="1258" y="193"/>
                    <a:pt x="1272" y="201"/>
                    <a:pt x="1272" y="202"/>
                  </a:cubicBezTo>
                  <a:cubicBezTo>
                    <a:pt x="1271" y="202"/>
                    <a:pt x="1266" y="200"/>
                    <a:pt x="1261" y="198"/>
                  </a:cubicBezTo>
                  <a:cubicBezTo>
                    <a:pt x="1257" y="196"/>
                    <a:pt x="1253" y="194"/>
                    <a:pt x="1254" y="195"/>
                  </a:cubicBezTo>
                  <a:cubicBezTo>
                    <a:pt x="1258" y="198"/>
                    <a:pt x="1265" y="201"/>
                    <a:pt x="1266" y="202"/>
                  </a:cubicBezTo>
                  <a:cubicBezTo>
                    <a:pt x="1254" y="195"/>
                    <a:pt x="1245" y="191"/>
                    <a:pt x="1238" y="189"/>
                  </a:cubicBezTo>
                  <a:cubicBezTo>
                    <a:pt x="1232" y="187"/>
                    <a:pt x="1228" y="186"/>
                    <a:pt x="1227" y="188"/>
                  </a:cubicBezTo>
                  <a:cubicBezTo>
                    <a:pt x="1221" y="182"/>
                    <a:pt x="1212" y="182"/>
                    <a:pt x="1200" y="176"/>
                  </a:cubicBezTo>
                  <a:cubicBezTo>
                    <a:pt x="1200" y="174"/>
                    <a:pt x="1195" y="172"/>
                    <a:pt x="1200" y="173"/>
                  </a:cubicBezTo>
                  <a:cubicBezTo>
                    <a:pt x="1207" y="176"/>
                    <a:pt x="1203" y="176"/>
                    <a:pt x="1209" y="179"/>
                  </a:cubicBezTo>
                  <a:cubicBezTo>
                    <a:pt x="1217" y="182"/>
                    <a:pt x="1209" y="177"/>
                    <a:pt x="1215" y="179"/>
                  </a:cubicBezTo>
                  <a:cubicBezTo>
                    <a:pt x="1216" y="180"/>
                    <a:pt x="1219" y="182"/>
                    <a:pt x="1224" y="185"/>
                  </a:cubicBezTo>
                  <a:cubicBezTo>
                    <a:pt x="1223" y="183"/>
                    <a:pt x="1227" y="185"/>
                    <a:pt x="1227" y="184"/>
                  </a:cubicBezTo>
                  <a:cubicBezTo>
                    <a:pt x="1212" y="177"/>
                    <a:pt x="1200" y="172"/>
                    <a:pt x="1187" y="168"/>
                  </a:cubicBezTo>
                  <a:cubicBezTo>
                    <a:pt x="1187" y="166"/>
                    <a:pt x="1187" y="166"/>
                    <a:pt x="1187" y="166"/>
                  </a:cubicBezTo>
                  <a:cubicBezTo>
                    <a:pt x="1171" y="159"/>
                    <a:pt x="1170" y="159"/>
                    <a:pt x="1169" y="159"/>
                  </a:cubicBezTo>
                  <a:cubicBezTo>
                    <a:pt x="1168" y="160"/>
                    <a:pt x="1168" y="161"/>
                    <a:pt x="1154" y="158"/>
                  </a:cubicBezTo>
                  <a:cubicBezTo>
                    <a:pt x="1148" y="153"/>
                    <a:pt x="1170" y="158"/>
                    <a:pt x="1146" y="149"/>
                  </a:cubicBezTo>
                  <a:cubicBezTo>
                    <a:pt x="1158" y="153"/>
                    <a:pt x="1161" y="153"/>
                    <a:pt x="1168" y="157"/>
                  </a:cubicBezTo>
                  <a:cubicBezTo>
                    <a:pt x="1171" y="156"/>
                    <a:pt x="1158" y="152"/>
                    <a:pt x="1152" y="150"/>
                  </a:cubicBezTo>
                  <a:cubicBezTo>
                    <a:pt x="1156" y="149"/>
                    <a:pt x="1147" y="147"/>
                    <a:pt x="1146" y="145"/>
                  </a:cubicBezTo>
                  <a:cubicBezTo>
                    <a:pt x="1156" y="147"/>
                    <a:pt x="1147" y="142"/>
                    <a:pt x="1138" y="137"/>
                  </a:cubicBezTo>
                  <a:cubicBezTo>
                    <a:pt x="1156" y="144"/>
                    <a:pt x="1168" y="148"/>
                    <a:pt x="1180" y="153"/>
                  </a:cubicBezTo>
                  <a:cubicBezTo>
                    <a:pt x="1191" y="158"/>
                    <a:pt x="1203" y="163"/>
                    <a:pt x="1220" y="171"/>
                  </a:cubicBezTo>
                  <a:cubicBezTo>
                    <a:pt x="1217" y="168"/>
                    <a:pt x="1220" y="169"/>
                    <a:pt x="1225" y="171"/>
                  </a:cubicBezTo>
                  <a:cubicBezTo>
                    <a:pt x="1229" y="174"/>
                    <a:pt x="1235" y="176"/>
                    <a:pt x="1235" y="176"/>
                  </a:cubicBezTo>
                  <a:cubicBezTo>
                    <a:pt x="1226" y="171"/>
                    <a:pt x="1218" y="167"/>
                    <a:pt x="1210" y="163"/>
                  </a:cubicBezTo>
                  <a:cubicBezTo>
                    <a:pt x="1210" y="164"/>
                    <a:pt x="1211" y="165"/>
                    <a:pt x="1214" y="167"/>
                  </a:cubicBezTo>
                  <a:cubicBezTo>
                    <a:pt x="1206" y="163"/>
                    <a:pt x="1200" y="161"/>
                    <a:pt x="1195" y="158"/>
                  </a:cubicBezTo>
                  <a:cubicBezTo>
                    <a:pt x="1200" y="160"/>
                    <a:pt x="1203" y="161"/>
                    <a:pt x="1204" y="161"/>
                  </a:cubicBezTo>
                  <a:cubicBezTo>
                    <a:pt x="1194" y="158"/>
                    <a:pt x="1188" y="147"/>
                    <a:pt x="1185" y="147"/>
                  </a:cubicBezTo>
                  <a:cubicBezTo>
                    <a:pt x="1185" y="147"/>
                    <a:pt x="1200" y="153"/>
                    <a:pt x="1197" y="151"/>
                  </a:cubicBezTo>
                  <a:cubicBezTo>
                    <a:pt x="1194" y="149"/>
                    <a:pt x="1183" y="145"/>
                    <a:pt x="1178" y="143"/>
                  </a:cubicBezTo>
                  <a:cubicBezTo>
                    <a:pt x="1185" y="147"/>
                    <a:pt x="1168" y="142"/>
                    <a:pt x="1185" y="151"/>
                  </a:cubicBezTo>
                  <a:cubicBezTo>
                    <a:pt x="1179" y="149"/>
                    <a:pt x="1166" y="142"/>
                    <a:pt x="1169" y="146"/>
                  </a:cubicBezTo>
                  <a:cubicBezTo>
                    <a:pt x="1175" y="148"/>
                    <a:pt x="1188" y="152"/>
                    <a:pt x="1189" y="154"/>
                  </a:cubicBezTo>
                  <a:cubicBezTo>
                    <a:pt x="1179" y="150"/>
                    <a:pt x="1165" y="145"/>
                    <a:pt x="1176" y="151"/>
                  </a:cubicBezTo>
                  <a:cubicBezTo>
                    <a:pt x="1166" y="146"/>
                    <a:pt x="1160" y="144"/>
                    <a:pt x="1153" y="142"/>
                  </a:cubicBezTo>
                  <a:cubicBezTo>
                    <a:pt x="1146" y="140"/>
                    <a:pt x="1139" y="137"/>
                    <a:pt x="1128" y="133"/>
                  </a:cubicBezTo>
                  <a:cubicBezTo>
                    <a:pt x="1131" y="133"/>
                    <a:pt x="1137" y="135"/>
                    <a:pt x="1142" y="136"/>
                  </a:cubicBezTo>
                  <a:cubicBezTo>
                    <a:pt x="1147" y="138"/>
                    <a:pt x="1151" y="139"/>
                    <a:pt x="1150" y="137"/>
                  </a:cubicBezTo>
                  <a:cubicBezTo>
                    <a:pt x="1136" y="132"/>
                    <a:pt x="1166" y="140"/>
                    <a:pt x="1143" y="131"/>
                  </a:cubicBezTo>
                  <a:cubicBezTo>
                    <a:pt x="1150" y="132"/>
                    <a:pt x="1165" y="139"/>
                    <a:pt x="1172" y="141"/>
                  </a:cubicBezTo>
                  <a:cubicBezTo>
                    <a:pt x="1161" y="136"/>
                    <a:pt x="1162" y="135"/>
                    <a:pt x="1158" y="133"/>
                  </a:cubicBezTo>
                  <a:cubicBezTo>
                    <a:pt x="1155" y="133"/>
                    <a:pt x="1149" y="130"/>
                    <a:pt x="1143" y="128"/>
                  </a:cubicBezTo>
                  <a:cubicBezTo>
                    <a:pt x="1137" y="125"/>
                    <a:pt x="1131" y="123"/>
                    <a:pt x="1129" y="124"/>
                  </a:cubicBezTo>
                  <a:cubicBezTo>
                    <a:pt x="1155" y="133"/>
                    <a:pt x="1110" y="119"/>
                    <a:pt x="1143" y="131"/>
                  </a:cubicBezTo>
                  <a:cubicBezTo>
                    <a:pt x="1137" y="130"/>
                    <a:pt x="1128" y="127"/>
                    <a:pt x="1131" y="130"/>
                  </a:cubicBezTo>
                  <a:cubicBezTo>
                    <a:pt x="1126" y="129"/>
                    <a:pt x="1122" y="127"/>
                    <a:pt x="1118" y="126"/>
                  </a:cubicBezTo>
                  <a:cubicBezTo>
                    <a:pt x="1123" y="130"/>
                    <a:pt x="1112" y="126"/>
                    <a:pt x="1109" y="126"/>
                  </a:cubicBezTo>
                  <a:cubicBezTo>
                    <a:pt x="1118" y="129"/>
                    <a:pt x="1112" y="128"/>
                    <a:pt x="1112" y="129"/>
                  </a:cubicBezTo>
                  <a:cubicBezTo>
                    <a:pt x="1124" y="132"/>
                    <a:pt x="1123" y="134"/>
                    <a:pt x="1126" y="136"/>
                  </a:cubicBezTo>
                  <a:cubicBezTo>
                    <a:pt x="1121" y="135"/>
                    <a:pt x="1114" y="132"/>
                    <a:pt x="1113" y="133"/>
                  </a:cubicBezTo>
                  <a:cubicBezTo>
                    <a:pt x="1117" y="134"/>
                    <a:pt x="1122" y="135"/>
                    <a:pt x="1123" y="136"/>
                  </a:cubicBezTo>
                  <a:cubicBezTo>
                    <a:pt x="1117" y="135"/>
                    <a:pt x="1124" y="137"/>
                    <a:pt x="1127" y="139"/>
                  </a:cubicBezTo>
                  <a:cubicBezTo>
                    <a:pt x="1119" y="137"/>
                    <a:pt x="1111" y="135"/>
                    <a:pt x="1104" y="132"/>
                  </a:cubicBezTo>
                  <a:cubicBezTo>
                    <a:pt x="1103" y="132"/>
                    <a:pt x="1100" y="132"/>
                    <a:pt x="1098" y="132"/>
                  </a:cubicBezTo>
                  <a:cubicBezTo>
                    <a:pt x="1107" y="136"/>
                    <a:pt x="1126" y="140"/>
                    <a:pt x="1130" y="143"/>
                  </a:cubicBezTo>
                  <a:cubicBezTo>
                    <a:pt x="1106" y="138"/>
                    <a:pt x="1080" y="127"/>
                    <a:pt x="1050" y="121"/>
                  </a:cubicBezTo>
                  <a:cubicBezTo>
                    <a:pt x="1052" y="120"/>
                    <a:pt x="1059" y="122"/>
                    <a:pt x="1067" y="124"/>
                  </a:cubicBezTo>
                  <a:cubicBezTo>
                    <a:pt x="1075" y="126"/>
                    <a:pt x="1085" y="129"/>
                    <a:pt x="1092" y="131"/>
                  </a:cubicBezTo>
                  <a:cubicBezTo>
                    <a:pt x="1086" y="128"/>
                    <a:pt x="1096" y="130"/>
                    <a:pt x="1085" y="126"/>
                  </a:cubicBezTo>
                  <a:cubicBezTo>
                    <a:pt x="1079" y="125"/>
                    <a:pt x="1081" y="127"/>
                    <a:pt x="1069" y="123"/>
                  </a:cubicBezTo>
                  <a:cubicBezTo>
                    <a:pt x="1069" y="120"/>
                    <a:pt x="1071" y="119"/>
                    <a:pt x="1073" y="118"/>
                  </a:cubicBezTo>
                  <a:cubicBezTo>
                    <a:pt x="1080" y="119"/>
                    <a:pt x="1080" y="119"/>
                    <a:pt x="1080" y="119"/>
                  </a:cubicBezTo>
                  <a:cubicBezTo>
                    <a:pt x="1074" y="118"/>
                    <a:pt x="1078" y="120"/>
                    <a:pt x="1083" y="121"/>
                  </a:cubicBezTo>
                  <a:cubicBezTo>
                    <a:pt x="1089" y="123"/>
                    <a:pt x="1096" y="125"/>
                    <a:pt x="1096" y="124"/>
                  </a:cubicBezTo>
                  <a:cubicBezTo>
                    <a:pt x="1092" y="123"/>
                    <a:pt x="1087" y="122"/>
                    <a:pt x="1086" y="121"/>
                  </a:cubicBezTo>
                  <a:cubicBezTo>
                    <a:pt x="1085" y="120"/>
                    <a:pt x="1090" y="119"/>
                    <a:pt x="1079" y="117"/>
                  </a:cubicBezTo>
                  <a:cubicBezTo>
                    <a:pt x="1070" y="114"/>
                    <a:pt x="1082" y="120"/>
                    <a:pt x="1073" y="117"/>
                  </a:cubicBezTo>
                  <a:cubicBezTo>
                    <a:pt x="1067" y="116"/>
                    <a:pt x="1064" y="114"/>
                    <a:pt x="1063" y="113"/>
                  </a:cubicBezTo>
                  <a:cubicBezTo>
                    <a:pt x="1075" y="116"/>
                    <a:pt x="1071" y="115"/>
                    <a:pt x="1062" y="112"/>
                  </a:cubicBezTo>
                  <a:cubicBezTo>
                    <a:pt x="1078" y="116"/>
                    <a:pt x="1057" y="109"/>
                    <a:pt x="1068" y="112"/>
                  </a:cubicBezTo>
                  <a:cubicBezTo>
                    <a:pt x="1081" y="114"/>
                    <a:pt x="1077" y="115"/>
                    <a:pt x="1085" y="118"/>
                  </a:cubicBezTo>
                  <a:cubicBezTo>
                    <a:pt x="1085" y="116"/>
                    <a:pt x="1080" y="115"/>
                    <a:pt x="1088" y="116"/>
                  </a:cubicBezTo>
                  <a:cubicBezTo>
                    <a:pt x="1081" y="114"/>
                    <a:pt x="1066" y="111"/>
                    <a:pt x="1065" y="109"/>
                  </a:cubicBezTo>
                  <a:cubicBezTo>
                    <a:pt x="1063" y="108"/>
                    <a:pt x="1080" y="114"/>
                    <a:pt x="1074" y="110"/>
                  </a:cubicBezTo>
                  <a:cubicBezTo>
                    <a:pt x="1068" y="109"/>
                    <a:pt x="1066" y="109"/>
                    <a:pt x="1064" y="108"/>
                  </a:cubicBezTo>
                  <a:cubicBezTo>
                    <a:pt x="1066" y="106"/>
                    <a:pt x="1083" y="113"/>
                    <a:pt x="1097" y="116"/>
                  </a:cubicBezTo>
                  <a:cubicBezTo>
                    <a:pt x="1094" y="114"/>
                    <a:pt x="1094" y="114"/>
                    <a:pt x="1100" y="115"/>
                  </a:cubicBezTo>
                  <a:cubicBezTo>
                    <a:pt x="1090" y="112"/>
                    <a:pt x="1089" y="112"/>
                    <a:pt x="1087" y="112"/>
                  </a:cubicBezTo>
                  <a:cubicBezTo>
                    <a:pt x="1086" y="112"/>
                    <a:pt x="1085" y="112"/>
                    <a:pt x="1074" y="109"/>
                  </a:cubicBezTo>
                  <a:cubicBezTo>
                    <a:pt x="1076" y="108"/>
                    <a:pt x="1070" y="106"/>
                    <a:pt x="1069" y="105"/>
                  </a:cubicBezTo>
                  <a:cubicBezTo>
                    <a:pt x="1078" y="107"/>
                    <a:pt x="1090" y="111"/>
                    <a:pt x="1086" y="108"/>
                  </a:cubicBezTo>
                  <a:cubicBezTo>
                    <a:pt x="1075" y="104"/>
                    <a:pt x="1078" y="107"/>
                    <a:pt x="1073" y="105"/>
                  </a:cubicBezTo>
                  <a:cubicBezTo>
                    <a:pt x="1070" y="104"/>
                    <a:pt x="1053" y="97"/>
                    <a:pt x="1068" y="100"/>
                  </a:cubicBezTo>
                  <a:cubicBezTo>
                    <a:pt x="1086" y="106"/>
                    <a:pt x="1108" y="110"/>
                    <a:pt x="1118" y="115"/>
                  </a:cubicBezTo>
                  <a:cubicBezTo>
                    <a:pt x="1112" y="114"/>
                    <a:pt x="1098" y="109"/>
                    <a:pt x="1102" y="111"/>
                  </a:cubicBezTo>
                  <a:cubicBezTo>
                    <a:pt x="1105" y="114"/>
                    <a:pt x="1117" y="115"/>
                    <a:pt x="1119" y="117"/>
                  </a:cubicBezTo>
                  <a:cubicBezTo>
                    <a:pt x="1119" y="118"/>
                    <a:pt x="1107" y="114"/>
                    <a:pt x="1102" y="113"/>
                  </a:cubicBezTo>
                  <a:cubicBezTo>
                    <a:pt x="1110" y="116"/>
                    <a:pt x="1098" y="114"/>
                    <a:pt x="1110" y="117"/>
                  </a:cubicBezTo>
                  <a:cubicBezTo>
                    <a:pt x="1120" y="121"/>
                    <a:pt x="1101" y="113"/>
                    <a:pt x="1112" y="117"/>
                  </a:cubicBezTo>
                  <a:cubicBezTo>
                    <a:pt x="1153" y="129"/>
                    <a:pt x="1189" y="144"/>
                    <a:pt x="1222" y="159"/>
                  </a:cubicBezTo>
                  <a:cubicBezTo>
                    <a:pt x="1255" y="175"/>
                    <a:pt x="1285" y="191"/>
                    <a:pt x="1316" y="211"/>
                  </a:cubicBezTo>
                  <a:cubicBezTo>
                    <a:pt x="1316" y="210"/>
                    <a:pt x="1313" y="208"/>
                    <a:pt x="1313" y="207"/>
                  </a:cubicBezTo>
                  <a:cubicBezTo>
                    <a:pt x="1303" y="200"/>
                    <a:pt x="1293" y="197"/>
                    <a:pt x="1283" y="189"/>
                  </a:cubicBezTo>
                  <a:cubicBezTo>
                    <a:pt x="1291" y="193"/>
                    <a:pt x="1310" y="205"/>
                    <a:pt x="1301" y="197"/>
                  </a:cubicBezTo>
                  <a:cubicBezTo>
                    <a:pt x="1312" y="204"/>
                    <a:pt x="1317" y="207"/>
                    <a:pt x="1318" y="207"/>
                  </a:cubicBezTo>
                  <a:cubicBezTo>
                    <a:pt x="1319" y="208"/>
                    <a:pt x="1316" y="206"/>
                    <a:pt x="1312" y="203"/>
                  </a:cubicBezTo>
                  <a:cubicBezTo>
                    <a:pt x="1303" y="197"/>
                    <a:pt x="1288" y="188"/>
                    <a:pt x="1283" y="187"/>
                  </a:cubicBezTo>
                  <a:cubicBezTo>
                    <a:pt x="1287" y="189"/>
                    <a:pt x="1292" y="191"/>
                    <a:pt x="1292" y="192"/>
                  </a:cubicBezTo>
                  <a:cubicBezTo>
                    <a:pt x="1287" y="191"/>
                    <a:pt x="1272" y="184"/>
                    <a:pt x="1259" y="176"/>
                  </a:cubicBezTo>
                  <a:cubicBezTo>
                    <a:pt x="1260" y="175"/>
                    <a:pt x="1271" y="182"/>
                    <a:pt x="1274" y="183"/>
                  </a:cubicBezTo>
                  <a:cubicBezTo>
                    <a:pt x="1269" y="180"/>
                    <a:pt x="1264" y="177"/>
                    <a:pt x="1259" y="174"/>
                  </a:cubicBezTo>
                  <a:cubicBezTo>
                    <a:pt x="1259" y="176"/>
                    <a:pt x="1253" y="173"/>
                    <a:pt x="1246" y="170"/>
                  </a:cubicBezTo>
                  <a:cubicBezTo>
                    <a:pt x="1239" y="166"/>
                    <a:pt x="1230" y="162"/>
                    <a:pt x="1228" y="160"/>
                  </a:cubicBezTo>
                  <a:cubicBezTo>
                    <a:pt x="1226" y="159"/>
                    <a:pt x="1216" y="155"/>
                    <a:pt x="1206" y="151"/>
                  </a:cubicBezTo>
                  <a:cubicBezTo>
                    <a:pt x="1197" y="147"/>
                    <a:pt x="1187" y="143"/>
                    <a:pt x="1187" y="142"/>
                  </a:cubicBezTo>
                  <a:cubicBezTo>
                    <a:pt x="1208" y="150"/>
                    <a:pt x="1192" y="144"/>
                    <a:pt x="1190" y="141"/>
                  </a:cubicBezTo>
                  <a:cubicBezTo>
                    <a:pt x="1199" y="145"/>
                    <a:pt x="1215" y="152"/>
                    <a:pt x="1231" y="160"/>
                  </a:cubicBezTo>
                  <a:cubicBezTo>
                    <a:pt x="1248" y="168"/>
                    <a:pt x="1265" y="177"/>
                    <a:pt x="1280" y="185"/>
                  </a:cubicBezTo>
                  <a:cubicBezTo>
                    <a:pt x="1280" y="183"/>
                    <a:pt x="1277" y="182"/>
                    <a:pt x="1280" y="182"/>
                  </a:cubicBezTo>
                  <a:cubicBezTo>
                    <a:pt x="1272" y="179"/>
                    <a:pt x="1267" y="174"/>
                    <a:pt x="1262" y="172"/>
                  </a:cubicBezTo>
                  <a:cubicBezTo>
                    <a:pt x="1265" y="174"/>
                    <a:pt x="1269" y="177"/>
                    <a:pt x="1268" y="177"/>
                  </a:cubicBezTo>
                  <a:cubicBezTo>
                    <a:pt x="1243" y="164"/>
                    <a:pt x="1216" y="151"/>
                    <a:pt x="1188" y="139"/>
                  </a:cubicBezTo>
                  <a:cubicBezTo>
                    <a:pt x="1160" y="127"/>
                    <a:pt x="1132" y="117"/>
                    <a:pt x="1104" y="109"/>
                  </a:cubicBezTo>
                  <a:cubicBezTo>
                    <a:pt x="1100" y="106"/>
                    <a:pt x="1114" y="110"/>
                    <a:pt x="1093" y="103"/>
                  </a:cubicBezTo>
                  <a:cubicBezTo>
                    <a:pt x="1100" y="105"/>
                    <a:pt x="1114" y="110"/>
                    <a:pt x="1110" y="107"/>
                  </a:cubicBezTo>
                  <a:cubicBezTo>
                    <a:pt x="1100" y="104"/>
                    <a:pt x="1095" y="103"/>
                    <a:pt x="1076" y="97"/>
                  </a:cubicBezTo>
                  <a:cubicBezTo>
                    <a:pt x="1075" y="98"/>
                    <a:pt x="1082" y="100"/>
                    <a:pt x="1077" y="99"/>
                  </a:cubicBezTo>
                  <a:cubicBezTo>
                    <a:pt x="1071" y="97"/>
                    <a:pt x="1062" y="95"/>
                    <a:pt x="1055" y="94"/>
                  </a:cubicBezTo>
                  <a:cubicBezTo>
                    <a:pt x="1048" y="92"/>
                    <a:pt x="1042" y="90"/>
                    <a:pt x="1042" y="89"/>
                  </a:cubicBezTo>
                  <a:cubicBezTo>
                    <a:pt x="1059" y="93"/>
                    <a:pt x="1058" y="91"/>
                    <a:pt x="1069" y="94"/>
                  </a:cubicBezTo>
                  <a:cubicBezTo>
                    <a:pt x="1073" y="96"/>
                    <a:pt x="1084" y="99"/>
                    <a:pt x="1093" y="101"/>
                  </a:cubicBezTo>
                  <a:cubicBezTo>
                    <a:pt x="1094" y="101"/>
                    <a:pt x="1096" y="101"/>
                    <a:pt x="1099" y="102"/>
                  </a:cubicBezTo>
                  <a:cubicBezTo>
                    <a:pt x="1100" y="103"/>
                    <a:pt x="1110" y="106"/>
                    <a:pt x="1116" y="108"/>
                  </a:cubicBezTo>
                  <a:cubicBezTo>
                    <a:pt x="1122" y="109"/>
                    <a:pt x="1125" y="110"/>
                    <a:pt x="1113" y="106"/>
                  </a:cubicBezTo>
                  <a:cubicBezTo>
                    <a:pt x="1128" y="110"/>
                    <a:pt x="1133" y="113"/>
                    <a:pt x="1143" y="117"/>
                  </a:cubicBezTo>
                  <a:cubicBezTo>
                    <a:pt x="1144" y="116"/>
                    <a:pt x="1147" y="117"/>
                    <a:pt x="1146" y="115"/>
                  </a:cubicBezTo>
                  <a:cubicBezTo>
                    <a:pt x="1136" y="112"/>
                    <a:pt x="1125" y="109"/>
                    <a:pt x="1115" y="106"/>
                  </a:cubicBezTo>
                  <a:cubicBezTo>
                    <a:pt x="1105" y="103"/>
                    <a:pt x="1095" y="100"/>
                    <a:pt x="1089" y="97"/>
                  </a:cubicBezTo>
                  <a:cubicBezTo>
                    <a:pt x="1082" y="96"/>
                    <a:pt x="1086" y="98"/>
                    <a:pt x="1083" y="98"/>
                  </a:cubicBezTo>
                  <a:cubicBezTo>
                    <a:pt x="1072" y="93"/>
                    <a:pt x="1063" y="92"/>
                    <a:pt x="1052" y="90"/>
                  </a:cubicBezTo>
                  <a:cubicBezTo>
                    <a:pt x="1063" y="91"/>
                    <a:pt x="1043" y="88"/>
                    <a:pt x="1041" y="86"/>
                  </a:cubicBezTo>
                  <a:cubicBezTo>
                    <a:pt x="1042" y="85"/>
                    <a:pt x="1054" y="89"/>
                    <a:pt x="1051" y="86"/>
                  </a:cubicBezTo>
                  <a:cubicBezTo>
                    <a:pt x="1047" y="85"/>
                    <a:pt x="1045" y="85"/>
                    <a:pt x="1044" y="84"/>
                  </a:cubicBezTo>
                  <a:cubicBezTo>
                    <a:pt x="1029" y="82"/>
                    <a:pt x="1013" y="78"/>
                    <a:pt x="1004" y="79"/>
                  </a:cubicBezTo>
                  <a:cubicBezTo>
                    <a:pt x="1009" y="81"/>
                    <a:pt x="1012" y="79"/>
                    <a:pt x="1014" y="81"/>
                  </a:cubicBezTo>
                  <a:cubicBezTo>
                    <a:pt x="1015" y="82"/>
                    <a:pt x="1015" y="82"/>
                    <a:pt x="1015" y="82"/>
                  </a:cubicBezTo>
                  <a:cubicBezTo>
                    <a:pt x="1007" y="80"/>
                    <a:pt x="997" y="78"/>
                    <a:pt x="993" y="78"/>
                  </a:cubicBezTo>
                  <a:cubicBezTo>
                    <a:pt x="997" y="75"/>
                    <a:pt x="984" y="75"/>
                    <a:pt x="981" y="72"/>
                  </a:cubicBezTo>
                  <a:cubicBezTo>
                    <a:pt x="987" y="73"/>
                    <a:pt x="993" y="74"/>
                    <a:pt x="991" y="73"/>
                  </a:cubicBezTo>
                  <a:cubicBezTo>
                    <a:pt x="987" y="72"/>
                    <a:pt x="982" y="72"/>
                    <a:pt x="978" y="71"/>
                  </a:cubicBezTo>
                  <a:cubicBezTo>
                    <a:pt x="978" y="74"/>
                    <a:pt x="969" y="74"/>
                    <a:pt x="981" y="78"/>
                  </a:cubicBezTo>
                  <a:cubicBezTo>
                    <a:pt x="973" y="76"/>
                    <a:pt x="959" y="75"/>
                    <a:pt x="971" y="77"/>
                  </a:cubicBezTo>
                  <a:cubicBezTo>
                    <a:pt x="970" y="77"/>
                    <a:pt x="974" y="77"/>
                    <a:pt x="979" y="78"/>
                  </a:cubicBezTo>
                  <a:cubicBezTo>
                    <a:pt x="984" y="78"/>
                    <a:pt x="988" y="79"/>
                    <a:pt x="988" y="80"/>
                  </a:cubicBezTo>
                  <a:cubicBezTo>
                    <a:pt x="982" y="79"/>
                    <a:pt x="974" y="79"/>
                    <a:pt x="972" y="79"/>
                  </a:cubicBezTo>
                  <a:cubicBezTo>
                    <a:pt x="967" y="79"/>
                    <a:pt x="967" y="78"/>
                    <a:pt x="961" y="78"/>
                  </a:cubicBezTo>
                  <a:cubicBezTo>
                    <a:pt x="962" y="79"/>
                    <a:pt x="957" y="78"/>
                    <a:pt x="953" y="78"/>
                  </a:cubicBezTo>
                  <a:cubicBezTo>
                    <a:pt x="949" y="78"/>
                    <a:pt x="946" y="78"/>
                    <a:pt x="952" y="80"/>
                  </a:cubicBezTo>
                  <a:cubicBezTo>
                    <a:pt x="953" y="79"/>
                    <a:pt x="959" y="79"/>
                    <a:pt x="967" y="80"/>
                  </a:cubicBezTo>
                  <a:cubicBezTo>
                    <a:pt x="974" y="81"/>
                    <a:pt x="983" y="82"/>
                    <a:pt x="989" y="83"/>
                  </a:cubicBezTo>
                  <a:cubicBezTo>
                    <a:pt x="988" y="82"/>
                    <a:pt x="989" y="81"/>
                    <a:pt x="995" y="82"/>
                  </a:cubicBezTo>
                  <a:cubicBezTo>
                    <a:pt x="996" y="83"/>
                    <a:pt x="998" y="83"/>
                    <a:pt x="999" y="84"/>
                  </a:cubicBezTo>
                  <a:cubicBezTo>
                    <a:pt x="999" y="84"/>
                    <a:pt x="993" y="83"/>
                    <a:pt x="993" y="84"/>
                  </a:cubicBezTo>
                  <a:cubicBezTo>
                    <a:pt x="1033" y="90"/>
                    <a:pt x="1068" y="96"/>
                    <a:pt x="1098" y="107"/>
                  </a:cubicBezTo>
                  <a:cubicBezTo>
                    <a:pt x="1080" y="102"/>
                    <a:pt x="1060" y="97"/>
                    <a:pt x="1040" y="93"/>
                  </a:cubicBezTo>
                  <a:cubicBezTo>
                    <a:pt x="1020" y="88"/>
                    <a:pt x="999" y="85"/>
                    <a:pt x="980" y="83"/>
                  </a:cubicBezTo>
                  <a:cubicBezTo>
                    <a:pt x="977" y="84"/>
                    <a:pt x="975" y="85"/>
                    <a:pt x="957" y="83"/>
                  </a:cubicBezTo>
                  <a:cubicBezTo>
                    <a:pt x="961" y="84"/>
                    <a:pt x="978" y="86"/>
                    <a:pt x="976" y="88"/>
                  </a:cubicBezTo>
                  <a:cubicBezTo>
                    <a:pt x="966" y="87"/>
                    <a:pt x="963" y="88"/>
                    <a:pt x="952" y="86"/>
                  </a:cubicBezTo>
                  <a:cubicBezTo>
                    <a:pt x="949" y="87"/>
                    <a:pt x="963" y="87"/>
                    <a:pt x="960" y="89"/>
                  </a:cubicBezTo>
                  <a:cubicBezTo>
                    <a:pt x="951" y="87"/>
                    <a:pt x="942" y="87"/>
                    <a:pt x="933" y="87"/>
                  </a:cubicBezTo>
                  <a:cubicBezTo>
                    <a:pt x="945" y="88"/>
                    <a:pt x="959" y="89"/>
                    <a:pt x="972" y="91"/>
                  </a:cubicBezTo>
                  <a:cubicBezTo>
                    <a:pt x="985" y="92"/>
                    <a:pt x="997" y="94"/>
                    <a:pt x="1004" y="95"/>
                  </a:cubicBezTo>
                  <a:cubicBezTo>
                    <a:pt x="998" y="93"/>
                    <a:pt x="1004" y="94"/>
                    <a:pt x="999" y="92"/>
                  </a:cubicBezTo>
                  <a:cubicBezTo>
                    <a:pt x="1018" y="96"/>
                    <a:pt x="1032" y="97"/>
                    <a:pt x="1037" y="100"/>
                  </a:cubicBezTo>
                  <a:cubicBezTo>
                    <a:pt x="1026" y="99"/>
                    <a:pt x="1024" y="97"/>
                    <a:pt x="1010" y="95"/>
                  </a:cubicBezTo>
                  <a:cubicBezTo>
                    <a:pt x="1007" y="96"/>
                    <a:pt x="1013" y="97"/>
                    <a:pt x="1021" y="98"/>
                  </a:cubicBezTo>
                  <a:cubicBezTo>
                    <a:pt x="1028" y="100"/>
                    <a:pt x="1036" y="101"/>
                    <a:pt x="1038" y="102"/>
                  </a:cubicBezTo>
                  <a:cubicBezTo>
                    <a:pt x="1027" y="100"/>
                    <a:pt x="1022" y="100"/>
                    <a:pt x="1021" y="100"/>
                  </a:cubicBezTo>
                  <a:cubicBezTo>
                    <a:pt x="1019" y="100"/>
                    <a:pt x="1021" y="102"/>
                    <a:pt x="1026" y="104"/>
                  </a:cubicBezTo>
                  <a:cubicBezTo>
                    <a:pt x="1016" y="102"/>
                    <a:pt x="1014" y="101"/>
                    <a:pt x="1014" y="101"/>
                  </a:cubicBezTo>
                  <a:cubicBezTo>
                    <a:pt x="1014" y="100"/>
                    <a:pt x="1014" y="99"/>
                    <a:pt x="1008" y="99"/>
                  </a:cubicBezTo>
                  <a:cubicBezTo>
                    <a:pt x="993" y="98"/>
                    <a:pt x="1007" y="103"/>
                    <a:pt x="999" y="106"/>
                  </a:cubicBezTo>
                  <a:cubicBezTo>
                    <a:pt x="1007" y="107"/>
                    <a:pt x="1005" y="106"/>
                    <a:pt x="1015" y="108"/>
                  </a:cubicBezTo>
                  <a:cubicBezTo>
                    <a:pt x="1010" y="108"/>
                    <a:pt x="995" y="107"/>
                    <a:pt x="1013" y="111"/>
                  </a:cubicBezTo>
                  <a:cubicBezTo>
                    <a:pt x="1001" y="109"/>
                    <a:pt x="999" y="109"/>
                    <a:pt x="999" y="109"/>
                  </a:cubicBezTo>
                  <a:cubicBezTo>
                    <a:pt x="1000" y="110"/>
                    <a:pt x="1003" y="111"/>
                    <a:pt x="1001" y="111"/>
                  </a:cubicBezTo>
                  <a:cubicBezTo>
                    <a:pt x="988" y="108"/>
                    <a:pt x="977" y="108"/>
                    <a:pt x="967" y="106"/>
                  </a:cubicBezTo>
                  <a:cubicBezTo>
                    <a:pt x="967" y="106"/>
                    <a:pt x="959" y="107"/>
                    <a:pt x="958" y="105"/>
                  </a:cubicBezTo>
                  <a:cubicBezTo>
                    <a:pt x="957" y="105"/>
                    <a:pt x="960" y="104"/>
                    <a:pt x="964" y="105"/>
                  </a:cubicBezTo>
                  <a:cubicBezTo>
                    <a:pt x="974" y="105"/>
                    <a:pt x="972" y="106"/>
                    <a:pt x="978" y="107"/>
                  </a:cubicBezTo>
                  <a:cubicBezTo>
                    <a:pt x="978" y="106"/>
                    <a:pt x="996" y="110"/>
                    <a:pt x="993" y="108"/>
                  </a:cubicBezTo>
                  <a:cubicBezTo>
                    <a:pt x="983" y="105"/>
                    <a:pt x="968" y="106"/>
                    <a:pt x="960" y="103"/>
                  </a:cubicBezTo>
                  <a:cubicBezTo>
                    <a:pt x="966" y="102"/>
                    <a:pt x="981" y="107"/>
                    <a:pt x="979" y="104"/>
                  </a:cubicBezTo>
                  <a:cubicBezTo>
                    <a:pt x="973" y="103"/>
                    <a:pt x="972" y="103"/>
                    <a:pt x="966" y="102"/>
                  </a:cubicBezTo>
                  <a:cubicBezTo>
                    <a:pt x="966" y="102"/>
                    <a:pt x="964" y="101"/>
                    <a:pt x="962" y="101"/>
                  </a:cubicBezTo>
                  <a:cubicBezTo>
                    <a:pt x="971" y="101"/>
                    <a:pt x="983" y="103"/>
                    <a:pt x="988" y="104"/>
                  </a:cubicBezTo>
                  <a:cubicBezTo>
                    <a:pt x="982" y="101"/>
                    <a:pt x="979" y="101"/>
                    <a:pt x="991" y="101"/>
                  </a:cubicBezTo>
                  <a:cubicBezTo>
                    <a:pt x="981" y="100"/>
                    <a:pt x="963" y="99"/>
                    <a:pt x="967" y="97"/>
                  </a:cubicBezTo>
                  <a:cubicBezTo>
                    <a:pt x="976" y="99"/>
                    <a:pt x="986" y="101"/>
                    <a:pt x="993" y="100"/>
                  </a:cubicBezTo>
                  <a:cubicBezTo>
                    <a:pt x="987" y="99"/>
                    <a:pt x="974" y="98"/>
                    <a:pt x="976" y="97"/>
                  </a:cubicBezTo>
                  <a:cubicBezTo>
                    <a:pt x="989" y="99"/>
                    <a:pt x="993" y="99"/>
                    <a:pt x="996" y="98"/>
                  </a:cubicBezTo>
                  <a:cubicBezTo>
                    <a:pt x="999" y="97"/>
                    <a:pt x="1001" y="96"/>
                    <a:pt x="1011" y="98"/>
                  </a:cubicBezTo>
                  <a:cubicBezTo>
                    <a:pt x="1007" y="97"/>
                    <a:pt x="1002" y="96"/>
                    <a:pt x="994" y="95"/>
                  </a:cubicBezTo>
                  <a:cubicBezTo>
                    <a:pt x="991" y="95"/>
                    <a:pt x="995" y="98"/>
                    <a:pt x="986" y="97"/>
                  </a:cubicBezTo>
                  <a:cubicBezTo>
                    <a:pt x="985" y="95"/>
                    <a:pt x="968" y="96"/>
                    <a:pt x="962" y="93"/>
                  </a:cubicBezTo>
                  <a:cubicBezTo>
                    <a:pt x="966" y="93"/>
                    <a:pt x="966" y="92"/>
                    <a:pt x="967" y="91"/>
                  </a:cubicBezTo>
                  <a:cubicBezTo>
                    <a:pt x="954" y="90"/>
                    <a:pt x="955" y="90"/>
                    <a:pt x="947" y="89"/>
                  </a:cubicBezTo>
                  <a:cubicBezTo>
                    <a:pt x="949" y="92"/>
                    <a:pt x="949" y="92"/>
                    <a:pt x="949" y="92"/>
                  </a:cubicBezTo>
                  <a:cubicBezTo>
                    <a:pt x="951" y="93"/>
                    <a:pt x="962" y="94"/>
                    <a:pt x="963" y="95"/>
                  </a:cubicBezTo>
                  <a:cubicBezTo>
                    <a:pt x="952" y="95"/>
                    <a:pt x="936" y="92"/>
                    <a:pt x="945" y="91"/>
                  </a:cubicBezTo>
                  <a:cubicBezTo>
                    <a:pt x="937" y="90"/>
                    <a:pt x="936" y="91"/>
                    <a:pt x="934" y="92"/>
                  </a:cubicBezTo>
                  <a:cubicBezTo>
                    <a:pt x="933" y="92"/>
                    <a:pt x="930" y="93"/>
                    <a:pt x="919" y="91"/>
                  </a:cubicBezTo>
                  <a:cubicBezTo>
                    <a:pt x="922" y="93"/>
                    <a:pt x="913" y="93"/>
                    <a:pt x="914" y="95"/>
                  </a:cubicBezTo>
                  <a:cubicBezTo>
                    <a:pt x="919" y="95"/>
                    <a:pt x="928" y="95"/>
                    <a:pt x="935" y="96"/>
                  </a:cubicBezTo>
                  <a:cubicBezTo>
                    <a:pt x="942" y="97"/>
                    <a:pt x="948" y="97"/>
                    <a:pt x="947" y="96"/>
                  </a:cubicBezTo>
                  <a:cubicBezTo>
                    <a:pt x="932" y="94"/>
                    <a:pt x="927" y="95"/>
                    <a:pt x="920" y="93"/>
                  </a:cubicBezTo>
                  <a:cubicBezTo>
                    <a:pt x="932" y="95"/>
                    <a:pt x="923" y="92"/>
                    <a:pt x="936" y="93"/>
                  </a:cubicBezTo>
                  <a:cubicBezTo>
                    <a:pt x="930" y="94"/>
                    <a:pt x="937" y="95"/>
                    <a:pt x="945" y="95"/>
                  </a:cubicBezTo>
                  <a:cubicBezTo>
                    <a:pt x="953" y="96"/>
                    <a:pt x="963" y="97"/>
                    <a:pt x="964" y="97"/>
                  </a:cubicBezTo>
                  <a:cubicBezTo>
                    <a:pt x="958" y="98"/>
                    <a:pt x="962" y="98"/>
                    <a:pt x="967" y="99"/>
                  </a:cubicBezTo>
                  <a:cubicBezTo>
                    <a:pt x="972" y="99"/>
                    <a:pt x="978" y="100"/>
                    <a:pt x="978" y="101"/>
                  </a:cubicBezTo>
                  <a:cubicBezTo>
                    <a:pt x="968" y="100"/>
                    <a:pt x="957" y="99"/>
                    <a:pt x="945" y="97"/>
                  </a:cubicBezTo>
                  <a:cubicBezTo>
                    <a:pt x="934" y="96"/>
                    <a:pt x="923" y="96"/>
                    <a:pt x="915" y="96"/>
                  </a:cubicBezTo>
                  <a:cubicBezTo>
                    <a:pt x="925" y="97"/>
                    <a:pt x="925" y="97"/>
                    <a:pt x="925" y="97"/>
                  </a:cubicBezTo>
                  <a:cubicBezTo>
                    <a:pt x="921" y="97"/>
                    <a:pt x="923" y="98"/>
                    <a:pt x="932" y="99"/>
                  </a:cubicBezTo>
                  <a:cubicBezTo>
                    <a:pt x="933" y="98"/>
                    <a:pt x="927" y="97"/>
                    <a:pt x="932" y="97"/>
                  </a:cubicBezTo>
                  <a:cubicBezTo>
                    <a:pt x="937" y="99"/>
                    <a:pt x="950" y="97"/>
                    <a:pt x="952" y="99"/>
                  </a:cubicBezTo>
                  <a:cubicBezTo>
                    <a:pt x="942" y="99"/>
                    <a:pt x="926" y="99"/>
                    <a:pt x="930" y="100"/>
                  </a:cubicBezTo>
                  <a:cubicBezTo>
                    <a:pt x="922" y="100"/>
                    <a:pt x="919" y="98"/>
                    <a:pt x="916" y="99"/>
                  </a:cubicBezTo>
                  <a:cubicBezTo>
                    <a:pt x="924" y="100"/>
                    <a:pt x="912" y="101"/>
                    <a:pt x="908" y="101"/>
                  </a:cubicBezTo>
                  <a:cubicBezTo>
                    <a:pt x="903" y="101"/>
                    <a:pt x="891" y="101"/>
                    <a:pt x="891" y="100"/>
                  </a:cubicBezTo>
                  <a:cubicBezTo>
                    <a:pt x="898" y="99"/>
                    <a:pt x="898" y="99"/>
                    <a:pt x="902" y="96"/>
                  </a:cubicBezTo>
                  <a:cubicBezTo>
                    <a:pt x="900" y="96"/>
                    <a:pt x="889" y="96"/>
                    <a:pt x="888" y="95"/>
                  </a:cubicBezTo>
                  <a:cubicBezTo>
                    <a:pt x="894" y="95"/>
                    <a:pt x="908" y="96"/>
                    <a:pt x="908" y="95"/>
                  </a:cubicBezTo>
                  <a:cubicBezTo>
                    <a:pt x="892" y="95"/>
                    <a:pt x="894" y="91"/>
                    <a:pt x="906" y="91"/>
                  </a:cubicBezTo>
                  <a:cubicBezTo>
                    <a:pt x="885" y="90"/>
                    <a:pt x="899" y="88"/>
                    <a:pt x="890" y="86"/>
                  </a:cubicBezTo>
                  <a:cubicBezTo>
                    <a:pt x="884" y="87"/>
                    <a:pt x="874" y="87"/>
                    <a:pt x="867" y="88"/>
                  </a:cubicBezTo>
                  <a:cubicBezTo>
                    <a:pt x="878" y="88"/>
                    <a:pt x="881" y="89"/>
                    <a:pt x="889" y="90"/>
                  </a:cubicBezTo>
                  <a:cubicBezTo>
                    <a:pt x="882" y="90"/>
                    <a:pt x="871" y="90"/>
                    <a:pt x="865" y="90"/>
                  </a:cubicBezTo>
                  <a:cubicBezTo>
                    <a:pt x="859" y="88"/>
                    <a:pt x="876" y="90"/>
                    <a:pt x="874" y="89"/>
                  </a:cubicBezTo>
                  <a:cubicBezTo>
                    <a:pt x="865" y="89"/>
                    <a:pt x="862" y="88"/>
                    <a:pt x="859" y="87"/>
                  </a:cubicBezTo>
                  <a:cubicBezTo>
                    <a:pt x="856" y="87"/>
                    <a:pt x="853" y="86"/>
                    <a:pt x="846" y="86"/>
                  </a:cubicBezTo>
                  <a:cubicBezTo>
                    <a:pt x="846" y="88"/>
                    <a:pt x="837" y="90"/>
                    <a:pt x="824" y="91"/>
                  </a:cubicBezTo>
                  <a:cubicBezTo>
                    <a:pt x="821" y="90"/>
                    <a:pt x="820" y="88"/>
                    <a:pt x="822" y="87"/>
                  </a:cubicBezTo>
                  <a:cubicBezTo>
                    <a:pt x="816" y="86"/>
                    <a:pt x="803" y="87"/>
                    <a:pt x="797" y="87"/>
                  </a:cubicBezTo>
                  <a:cubicBezTo>
                    <a:pt x="806" y="86"/>
                    <a:pt x="808" y="86"/>
                    <a:pt x="810" y="85"/>
                  </a:cubicBezTo>
                  <a:cubicBezTo>
                    <a:pt x="812" y="85"/>
                    <a:pt x="814" y="84"/>
                    <a:pt x="823" y="84"/>
                  </a:cubicBezTo>
                  <a:cubicBezTo>
                    <a:pt x="823" y="82"/>
                    <a:pt x="822" y="82"/>
                    <a:pt x="825" y="81"/>
                  </a:cubicBezTo>
                  <a:cubicBezTo>
                    <a:pt x="835" y="80"/>
                    <a:pt x="828" y="83"/>
                    <a:pt x="839" y="81"/>
                  </a:cubicBezTo>
                  <a:cubicBezTo>
                    <a:pt x="849" y="81"/>
                    <a:pt x="842" y="79"/>
                    <a:pt x="851" y="78"/>
                  </a:cubicBezTo>
                  <a:cubicBezTo>
                    <a:pt x="861" y="79"/>
                    <a:pt x="849" y="80"/>
                    <a:pt x="849" y="81"/>
                  </a:cubicBezTo>
                  <a:cubicBezTo>
                    <a:pt x="863" y="81"/>
                    <a:pt x="882" y="79"/>
                    <a:pt x="900" y="81"/>
                  </a:cubicBezTo>
                  <a:cubicBezTo>
                    <a:pt x="891" y="82"/>
                    <a:pt x="894" y="82"/>
                    <a:pt x="904" y="82"/>
                  </a:cubicBezTo>
                  <a:cubicBezTo>
                    <a:pt x="903" y="84"/>
                    <a:pt x="905" y="84"/>
                    <a:pt x="899" y="85"/>
                  </a:cubicBezTo>
                  <a:cubicBezTo>
                    <a:pt x="903" y="86"/>
                    <a:pt x="909" y="86"/>
                    <a:pt x="916" y="86"/>
                  </a:cubicBezTo>
                  <a:cubicBezTo>
                    <a:pt x="919" y="84"/>
                    <a:pt x="913" y="84"/>
                    <a:pt x="907" y="81"/>
                  </a:cubicBezTo>
                  <a:cubicBezTo>
                    <a:pt x="912" y="81"/>
                    <a:pt x="920" y="82"/>
                    <a:pt x="920" y="81"/>
                  </a:cubicBezTo>
                  <a:cubicBezTo>
                    <a:pt x="913" y="81"/>
                    <a:pt x="907" y="79"/>
                    <a:pt x="905" y="78"/>
                  </a:cubicBezTo>
                  <a:cubicBezTo>
                    <a:pt x="903" y="77"/>
                    <a:pt x="906" y="76"/>
                    <a:pt x="915" y="78"/>
                  </a:cubicBezTo>
                  <a:cubicBezTo>
                    <a:pt x="919" y="76"/>
                    <a:pt x="905" y="76"/>
                    <a:pt x="904" y="75"/>
                  </a:cubicBezTo>
                  <a:cubicBezTo>
                    <a:pt x="913" y="76"/>
                    <a:pt x="920" y="75"/>
                    <a:pt x="913" y="74"/>
                  </a:cubicBezTo>
                  <a:cubicBezTo>
                    <a:pt x="913" y="75"/>
                    <a:pt x="902" y="74"/>
                    <a:pt x="899" y="74"/>
                  </a:cubicBezTo>
                  <a:cubicBezTo>
                    <a:pt x="899" y="74"/>
                    <a:pt x="901" y="75"/>
                    <a:pt x="897" y="75"/>
                  </a:cubicBezTo>
                  <a:cubicBezTo>
                    <a:pt x="883" y="74"/>
                    <a:pt x="891" y="73"/>
                    <a:pt x="899" y="73"/>
                  </a:cubicBezTo>
                  <a:cubicBezTo>
                    <a:pt x="886" y="72"/>
                    <a:pt x="879" y="73"/>
                    <a:pt x="872" y="74"/>
                  </a:cubicBezTo>
                  <a:cubicBezTo>
                    <a:pt x="866" y="74"/>
                    <a:pt x="860" y="75"/>
                    <a:pt x="848" y="74"/>
                  </a:cubicBezTo>
                  <a:cubicBezTo>
                    <a:pt x="856" y="73"/>
                    <a:pt x="863" y="72"/>
                    <a:pt x="871" y="71"/>
                  </a:cubicBezTo>
                  <a:cubicBezTo>
                    <a:pt x="866" y="71"/>
                    <a:pt x="863" y="71"/>
                    <a:pt x="860" y="70"/>
                  </a:cubicBezTo>
                  <a:cubicBezTo>
                    <a:pt x="877" y="70"/>
                    <a:pt x="854" y="70"/>
                    <a:pt x="855" y="69"/>
                  </a:cubicBezTo>
                  <a:cubicBezTo>
                    <a:pt x="864" y="69"/>
                    <a:pt x="872" y="69"/>
                    <a:pt x="872" y="68"/>
                  </a:cubicBezTo>
                  <a:cubicBezTo>
                    <a:pt x="863" y="68"/>
                    <a:pt x="862" y="69"/>
                    <a:pt x="858" y="67"/>
                  </a:cubicBezTo>
                  <a:cubicBezTo>
                    <a:pt x="873" y="65"/>
                    <a:pt x="892" y="66"/>
                    <a:pt x="913" y="67"/>
                  </a:cubicBezTo>
                  <a:cubicBezTo>
                    <a:pt x="912" y="66"/>
                    <a:pt x="913" y="65"/>
                    <a:pt x="915" y="65"/>
                  </a:cubicBezTo>
                  <a:cubicBezTo>
                    <a:pt x="906" y="65"/>
                    <a:pt x="899" y="65"/>
                    <a:pt x="891" y="65"/>
                  </a:cubicBezTo>
                  <a:cubicBezTo>
                    <a:pt x="884" y="64"/>
                    <a:pt x="874" y="64"/>
                    <a:pt x="860" y="65"/>
                  </a:cubicBezTo>
                  <a:cubicBezTo>
                    <a:pt x="860" y="64"/>
                    <a:pt x="865" y="63"/>
                    <a:pt x="859" y="63"/>
                  </a:cubicBezTo>
                  <a:cubicBezTo>
                    <a:pt x="854" y="66"/>
                    <a:pt x="840" y="65"/>
                    <a:pt x="822" y="66"/>
                  </a:cubicBezTo>
                  <a:cubicBezTo>
                    <a:pt x="822" y="65"/>
                    <a:pt x="828" y="65"/>
                    <a:pt x="831" y="64"/>
                  </a:cubicBezTo>
                  <a:cubicBezTo>
                    <a:pt x="823" y="64"/>
                    <a:pt x="817" y="66"/>
                    <a:pt x="813" y="65"/>
                  </a:cubicBezTo>
                  <a:cubicBezTo>
                    <a:pt x="820" y="64"/>
                    <a:pt x="821" y="63"/>
                    <a:pt x="830" y="63"/>
                  </a:cubicBezTo>
                  <a:cubicBezTo>
                    <a:pt x="834" y="63"/>
                    <a:pt x="836" y="64"/>
                    <a:pt x="842" y="64"/>
                  </a:cubicBezTo>
                  <a:cubicBezTo>
                    <a:pt x="842" y="64"/>
                    <a:pt x="850" y="64"/>
                    <a:pt x="855" y="64"/>
                  </a:cubicBezTo>
                  <a:cubicBezTo>
                    <a:pt x="859" y="62"/>
                    <a:pt x="844" y="62"/>
                    <a:pt x="854" y="61"/>
                  </a:cubicBezTo>
                  <a:cubicBezTo>
                    <a:pt x="861" y="61"/>
                    <a:pt x="861" y="61"/>
                    <a:pt x="861" y="61"/>
                  </a:cubicBezTo>
                  <a:cubicBezTo>
                    <a:pt x="860" y="64"/>
                    <a:pt x="861" y="61"/>
                    <a:pt x="878" y="61"/>
                  </a:cubicBezTo>
                  <a:cubicBezTo>
                    <a:pt x="883" y="61"/>
                    <a:pt x="880" y="63"/>
                    <a:pt x="887" y="63"/>
                  </a:cubicBezTo>
                  <a:cubicBezTo>
                    <a:pt x="892" y="62"/>
                    <a:pt x="886" y="63"/>
                    <a:pt x="885" y="61"/>
                  </a:cubicBezTo>
                  <a:cubicBezTo>
                    <a:pt x="901" y="61"/>
                    <a:pt x="911" y="61"/>
                    <a:pt x="921" y="62"/>
                  </a:cubicBezTo>
                  <a:cubicBezTo>
                    <a:pt x="931" y="62"/>
                    <a:pt x="941" y="63"/>
                    <a:pt x="958" y="65"/>
                  </a:cubicBezTo>
                  <a:cubicBezTo>
                    <a:pt x="958" y="65"/>
                    <a:pt x="953" y="65"/>
                    <a:pt x="959" y="66"/>
                  </a:cubicBezTo>
                  <a:cubicBezTo>
                    <a:pt x="961" y="66"/>
                    <a:pt x="970" y="66"/>
                    <a:pt x="981" y="68"/>
                  </a:cubicBezTo>
                  <a:cubicBezTo>
                    <a:pt x="991" y="69"/>
                    <a:pt x="1003" y="71"/>
                    <a:pt x="1011" y="73"/>
                  </a:cubicBezTo>
                  <a:cubicBezTo>
                    <a:pt x="1002" y="73"/>
                    <a:pt x="1009" y="75"/>
                    <a:pt x="999" y="75"/>
                  </a:cubicBezTo>
                  <a:cubicBezTo>
                    <a:pt x="1010" y="76"/>
                    <a:pt x="1002" y="77"/>
                    <a:pt x="1013" y="78"/>
                  </a:cubicBezTo>
                  <a:cubicBezTo>
                    <a:pt x="1010" y="75"/>
                    <a:pt x="1019" y="78"/>
                    <a:pt x="1023" y="80"/>
                  </a:cubicBezTo>
                  <a:cubicBezTo>
                    <a:pt x="1022" y="78"/>
                    <a:pt x="1026" y="79"/>
                    <a:pt x="1026" y="78"/>
                  </a:cubicBezTo>
                  <a:cubicBezTo>
                    <a:pt x="1021" y="77"/>
                    <a:pt x="1013" y="76"/>
                    <a:pt x="1012" y="75"/>
                  </a:cubicBezTo>
                  <a:cubicBezTo>
                    <a:pt x="1012" y="73"/>
                    <a:pt x="1025" y="75"/>
                    <a:pt x="1038" y="78"/>
                  </a:cubicBezTo>
                  <a:cubicBezTo>
                    <a:pt x="1052" y="80"/>
                    <a:pt x="1067" y="84"/>
                    <a:pt x="1072" y="84"/>
                  </a:cubicBezTo>
                  <a:cubicBezTo>
                    <a:pt x="1069" y="85"/>
                    <a:pt x="1083" y="88"/>
                    <a:pt x="1080" y="88"/>
                  </a:cubicBezTo>
                  <a:cubicBezTo>
                    <a:pt x="1094" y="92"/>
                    <a:pt x="1094" y="92"/>
                    <a:pt x="1094" y="92"/>
                  </a:cubicBezTo>
                  <a:cubicBezTo>
                    <a:pt x="1099" y="94"/>
                    <a:pt x="1102" y="94"/>
                    <a:pt x="1097" y="92"/>
                  </a:cubicBezTo>
                  <a:cubicBezTo>
                    <a:pt x="1091" y="91"/>
                    <a:pt x="1084" y="89"/>
                    <a:pt x="1083" y="88"/>
                  </a:cubicBezTo>
                  <a:cubicBezTo>
                    <a:pt x="1097" y="92"/>
                    <a:pt x="1113" y="96"/>
                    <a:pt x="1107" y="96"/>
                  </a:cubicBezTo>
                  <a:cubicBezTo>
                    <a:pt x="1134" y="104"/>
                    <a:pt x="1156" y="112"/>
                    <a:pt x="1170" y="117"/>
                  </a:cubicBezTo>
                  <a:cubicBezTo>
                    <a:pt x="1182" y="121"/>
                    <a:pt x="1184" y="122"/>
                    <a:pt x="1181" y="120"/>
                  </a:cubicBezTo>
                  <a:cubicBezTo>
                    <a:pt x="1178" y="119"/>
                    <a:pt x="1169" y="116"/>
                    <a:pt x="1160" y="113"/>
                  </a:cubicBezTo>
                  <a:cubicBezTo>
                    <a:pt x="1150" y="109"/>
                    <a:pt x="1139" y="105"/>
                    <a:pt x="1130" y="103"/>
                  </a:cubicBezTo>
                  <a:cubicBezTo>
                    <a:pt x="1122" y="100"/>
                    <a:pt x="1116" y="98"/>
                    <a:pt x="1117" y="98"/>
                  </a:cubicBezTo>
                  <a:cubicBezTo>
                    <a:pt x="1135" y="103"/>
                    <a:pt x="1152" y="109"/>
                    <a:pt x="1167" y="115"/>
                  </a:cubicBezTo>
                  <a:cubicBezTo>
                    <a:pt x="1182" y="120"/>
                    <a:pt x="1195" y="125"/>
                    <a:pt x="1203" y="129"/>
                  </a:cubicBezTo>
                  <a:cubicBezTo>
                    <a:pt x="1203" y="130"/>
                    <a:pt x="1197" y="127"/>
                    <a:pt x="1196" y="127"/>
                  </a:cubicBezTo>
                  <a:cubicBezTo>
                    <a:pt x="1212" y="134"/>
                    <a:pt x="1205" y="130"/>
                    <a:pt x="1209" y="131"/>
                  </a:cubicBezTo>
                  <a:cubicBezTo>
                    <a:pt x="1216" y="135"/>
                    <a:pt x="1230" y="140"/>
                    <a:pt x="1232" y="142"/>
                  </a:cubicBezTo>
                  <a:cubicBezTo>
                    <a:pt x="1228" y="140"/>
                    <a:pt x="1209" y="131"/>
                    <a:pt x="1219" y="137"/>
                  </a:cubicBezTo>
                  <a:cubicBezTo>
                    <a:pt x="1235" y="144"/>
                    <a:pt x="1242" y="149"/>
                    <a:pt x="1254" y="153"/>
                  </a:cubicBezTo>
                  <a:cubicBezTo>
                    <a:pt x="1247" y="149"/>
                    <a:pt x="1247" y="148"/>
                    <a:pt x="1254" y="152"/>
                  </a:cubicBezTo>
                  <a:cubicBezTo>
                    <a:pt x="1265" y="157"/>
                    <a:pt x="1260" y="157"/>
                    <a:pt x="1270" y="162"/>
                  </a:cubicBezTo>
                  <a:cubicBezTo>
                    <a:pt x="1274" y="165"/>
                    <a:pt x="1273" y="162"/>
                    <a:pt x="1273" y="162"/>
                  </a:cubicBezTo>
                  <a:cubicBezTo>
                    <a:pt x="1253" y="150"/>
                    <a:pt x="1230" y="138"/>
                    <a:pt x="1212" y="132"/>
                  </a:cubicBezTo>
                  <a:cubicBezTo>
                    <a:pt x="1211" y="130"/>
                    <a:pt x="1206" y="127"/>
                    <a:pt x="1202" y="125"/>
                  </a:cubicBezTo>
                  <a:cubicBezTo>
                    <a:pt x="1214" y="130"/>
                    <a:pt x="1221" y="133"/>
                    <a:pt x="1227" y="136"/>
                  </a:cubicBezTo>
                  <a:cubicBezTo>
                    <a:pt x="1233" y="138"/>
                    <a:pt x="1238" y="141"/>
                    <a:pt x="1247" y="146"/>
                  </a:cubicBezTo>
                  <a:cubicBezTo>
                    <a:pt x="1251" y="146"/>
                    <a:pt x="1237" y="141"/>
                    <a:pt x="1241" y="141"/>
                  </a:cubicBezTo>
                  <a:cubicBezTo>
                    <a:pt x="1255" y="148"/>
                    <a:pt x="1268" y="153"/>
                    <a:pt x="1276" y="159"/>
                  </a:cubicBezTo>
                  <a:cubicBezTo>
                    <a:pt x="1269" y="155"/>
                    <a:pt x="1266" y="154"/>
                    <a:pt x="1266" y="156"/>
                  </a:cubicBezTo>
                  <a:cubicBezTo>
                    <a:pt x="1276" y="162"/>
                    <a:pt x="1274" y="159"/>
                    <a:pt x="1279" y="162"/>
                  </a:cubicBezTo>
                  <a:cubicBezTo>
                    <a:pt x="1282" y="165"/>
                    <a:pt x="1297" y="173"/>
                    <a:pt x="1298" y="176"/>
                  </a:cubicBezTo>
                  <a:cubicBezTo>
                    <a:pt x="1287" y="169"/>
                    <a:pt x="1290" y="171"/>
                    <a:pt x="1279" y="164"/>
                  </a:cubicBezTo>
                  <a:cubicBezTo>
                    <a:pt x="1279" y="167"/>
                    <a:pt x="1279" y="167"/>
                    <a:pt x="1279" y="167"/>
                  </a:cubicBezTo>
                  <a:cubicBezTo>
                    <a:pt x="1302" y="180"/>
                    <a:pt x="1302" y="180"/>
                    <a:pt x="1302" y="180"/>
                  </a:cubicBezTo>
                  <a:cubicBezTo>
                    <a:pt x="1322" y="191"/>
                    <a:pt x="1322" y="191"/>
                    <a:pt x="1322" y="191"/>
                  </a:cubicBezTo>
                  <a:cubicBezTo>
                    <a:pt x="1326" y="194"/>
                    <a:pt x="1328" y="196"/>
                    <a:pt x="1328" y="197"/>
                  </a:cubicBezTo>
                  <a:cubicBezTo>
                    <a:pt x="1356" y="213"/>
                    <a:pt x="1385" y="235"/>
                    <a:pt x="1412" y="258"/>
                  </a:cubicBezTo>
                  <a:cubicBezTo>
                    <a:pt x="1439" y="280"/>
                    <a:pt x="1463" y="304"/>
                    <a:pt x="1482" y="322"/>
                  </a:cubicBezTo>
                  <a:cubicBezTo>
                    <a:pt x="1471" y="310"/>
                    <a:pt x="1464" y="304"/>
                    <a:pt x="1460" y="298"/>
                  </a:cubicBezTo>
                  <a:cubicBezTo>
                    <a:pt x="1469" y="308"/>
                    <a:pt x="1474" y="312"/>
                    <a:pt x="1478" y="315"/>
                  </a:cubicBezTo>
                  <a:cubicBezTo>
                    <a:pt x="1482" y="319"/>
                    <a:pt x="1486" y="322"/>
                    <a:pt x="1493" y="330"/>
                  </a:cubicBezTo>
                  <a:cubicBezTo>
                    <a:pt x="1490" y="321"/>
                    <a:pt x="1499" y="338"/>
                    <a:pt x="1506" y="340"/>
                  </a:cubicBezTo>
                  <a:cubicBezTo>
                    <a:pt x="1502" y="339"/>
                    <a:pt x="1505" y="341"/>
                    <a:pt x="1507" y="346"/>
                  </a:cubicBezTo>
                  <a:cubicBezTo>
                    <a:pt x="1518" y="359"/>
                    <a:pt x="1532" y="374"/>
                    <a:pt x="1544" y="389"/>
                  </a:cubicBezTo>
                  <a:cubicBezTo>
                    <a:pt x="1556" y="404"/>
                    <a:pt x="1566" y="420"/>
                    <a:pt x="1573" y="433"/>
                  </a:cubicBezTo>
                  <a:cubicBezTo>
                    <a:pt x="1565" y="420"/>
                    <a:pt x="1556" y="407"/>
                    <a:pt x="1547" y="396"/>
                  </a:cubicBezTo>
                  <a:cubicBezTo>
                    <a:pt x="1539" y="385"/>
                    <a:pt x="1531" y="375"/>
                    <a:pt x="1525" y="370"/>
                  </a:cubicBezTo>
                  <a:cubicBezTo>
                    <a:pt x="1528" y="372"/>
                    <a:pt x="1524" y="366"/>
                    <a:pt x="1519" y="360"/>
                  </a:cubicBezTo>
                  <a:cubicBezTo>
                    <a:pt x="1514" y="355"/>
                    <a:pt x="1508" y="348"/>
                    <a:pt x="1507" y="347"/>
                  </a:cubicBezTo>
                  <a:cubicBezTo>
                    <a:pt x="1510" y="351"/>
                    <a:pt x="1512" y="354"/>
                    <a:pt x="1511" y="354"/>
                  </a:cubicBezTo>
                  <a:cubicBezTo>
                    <a:pt x="1506" y="349"/>
                    <a:pt x="1495" y="334"/>
                    <a:pt x="1497" y="339"/>
                  </a:cubicBezTo>
                  <a:cubicBezTo>
                    <a:pt x="1507" y="349"/>
                    <a:pt x="1519" y="364"/>
                    <a:pt x="1530" y="378"/>
                  </a:cubicBezTo>
                  <a:cubicBezTo>
                    <a:pt x="1541" y="392"/>
                    <a:pt x="1550" y="404"/>
                    <a:pt x="1556" y="410"/>
                  </a:cubicBezTo>
                  <a:cubicBezTo>
                    <a:pt x="1551" y="404"/>
                    <a:pt x="1546" y="398"/>
                    <a:pt x="1546" y="395"/>
                  </a:cubicBezTo>
                  <a:cubicBezTo>
                    <a:pt x="1552" y="404"/>
                    <a:pt x="1565" y="419"/>
                    <a:pt x="1571" y="431"/>
                  </a:cubicBezTo>
                  <a:cubicBezTo>
                    <a:pt x="1570" y="429"/>
                    <a:pt x="1566" y="425"/>
                    <a:pt x="1563" y="421"/>
                  </a:cubicBezTo>
                  <a:cubicBezTo>
                    <a:pt x="1560" y="417"/>
                    <a:pt x="1558" y="415"/>
                    <a:pt x="1560" y="417"/>
                  </a:cubicBezTo>
                  <a:cubicBezTo>
                    <a:pt x="1568" y="428"/>
                    <a:pt x="1573" y="437"/>
                    <a:pt x="1576" y="441"/>
                  </a:cubicBezTo>
                  <a:cubicBezTo>
                    <a:pt x="1578" y="438"/>
                    <a:pt x="1577" y="437"/>
                    <a:pt x="1574" y="430"/>
                  </a:cubicBezTo>
                  <a:cubicBezTo>
                    <a:pt x="1564" y="416"/>
                    <a:pt x="1550" y="397"/>
                    <a:pt x="1538" y="381"/>
                  </a:cubicBezTo>
                  <a:cubicBezTo>
                    <a:pt x="1538" y="380"/>
                    <a:pt x="1535" y="377"/>
                    <a:pt x="1536" y="377"/>
                  </a:cubicBezTo>
                  <a:cubicBezTo>
                    <a:pt x="1543" y="385"/>
                    <a:pt x="1551" y="396"/>
                    <a:pt x="1560" y="408"/>
                  </a:cubicBezTo>
                  <a:cubicBezTo>
                    <a:pt x="1568" y="420"/>
                    <a:pt x="1577" y="433"/>
                    <a:pt x="1586" y="446"/>
                  </a:cubicBezTo>
                  <a:cubicBezTo>
                    <a:pt x="1602" y="472"/>
                    <a:pt x="1616" y="497"/>
                    <a:pt x="1622" y="506"/>
                  </a:cubicBezTo>
                  <a:cubicBezTo>
                    <a:pt x="1616" y="494"/>
                    <a:pt x="1608" y="480"/>
                    <a:pt x="1599" y="465"/>
                  </a:cubicBezTo>
                  <a:cubicBezTo>
                    <a:pt x="1590" y="450"/>
                    <a:pt x="1580" y="434"/>
                    <a:pt x="1569" y="419"/>
                  </a:cubicBezTo>
                  <a:cubicBezTo>
                    <a:pt x="1571" y="421"/>
                    <a:pt x="1575" y="425"/>
                    <a:pt x="1576" y="426"/>
                  </a:cubicBezTo>
                  <a:cubicBezTo>
                    <a:pt x="1571" y="419"/>
                    <a:pt x="1569" y="414"/>
                    <a:pt x="1562" y="404"/>
                  </a:cubicBezTo>
                  <a:cubicBezTo>
                    <a:pt x="1560" y="403"/>
                    <a:pt x="1562" y="406"/>
                    <a:pt x="1565" y="410"/>
                  </a:cubicBezTo>
                  <a:cubicBezTo>
                    <a:pt x="1567" y="414"/>
                    <a:pt x="1570" y="418"/>
                    <a:pt x="1570" y="418"/>
                  </a:cubicBezTo>
                  <a:cubicBezTo>
                    <a:pt x="1563" y="409"/>
                    <a:pt x="1563" y="410"/>
                    <a:pt x="1556" y="401"/>
                  </a:cubicBezTo>
                  <a:cubicBezTo>
                    <a:pt x="1559" y="402"/>
                    <a:pt x="1557" y="398"/>
                    <a:pt x="1554" y="394"/>
                  </a:cubicBezTo>
                  <a:cubicBezTo>
                    <a:pt x="1551" y="390"/>
                    <a:pt x="1547" y="385"/>
                    <a:pt x="1546" y="385"/>
                  </a:cubicBezTo>
                  <a:cubicBezTo>
                    <a:pt x="1551" y="391"/>
                    <a:pt x="1554" y="396"/>
                    <a:pt x="1554" y="398"/>
                  </a:cubicBezTo>
                  <a:cubicBezTo>
                    <a:pt x="1551" y="395"/>
                    <a:pt x="1545" y="386"/>
                    <a:pt x="1539" y="378"/>
                  </a:cubicBezTo>
                  <a:cubicBezTo>
                    <a:pt x="1539" y="377"/>
                    <a:pt x="1540" y="377"/>
                    <a:pt x="1537" y="373"/>
                  </a:cubicBezTo>
                  <a:cubicBezTo>
                    <a:pt x="1537" y="374"/>
                    <a:pt x="1534" y="370"/>
                    <a:pt x="1530" y="366"/>
                  </a:cubicBezTo>
                  <a:cubicBezTo>
                    <a:pt x="1527" y="362"/>
                    <a:pt x="1523" y="358"/>
                    <a:pt x="1521" y="354"/>
                  </a:cubicBezTo>
                  <a:cubicBezTo>
                    <a:pt x="1522" y="354"/>
                    <a:pt x="1531" y="367"/>
                    <a:pt x="1528" y="361"/>
                  </a:cubicBezTo>
                  <a:cubicBezTo>
                    <a:pt x="1525" y="357"/>
                    <a:pt x="1519" y="350"/>
                    <a:pt x="1513" y="343"/>
                  </a:cubicBezTo>
                  <a:cubicBezTo>
                    <a:pt x="1506" y="336"/>
                    <a:pt x="1500" y="329"/>
                    <a:pt x="1497" y="326"/>
                  </a:cubicBezTo>
                  <a:cubicBezTo>
                    <a:pt x="1498" y="329"/>
                    <a:pt x="1506" y="337"/>
                    <a:pt x="1506" y="338"/>
                  </a:cubicBezTo>
                  <a:cubicBezTo>
                    <a:pt x="1502" y="333"/>
                    <a:pt x="1494" y="326"/>
                    <a:pt x="1492" y="322"/>
                  </a:cubicBezTo>
                  <a:cubicBezTo>
                    <a:pt x="1492" y="321"/>
                    <a:pt x="1495" y="325"/>
                    <a:pt x="1495" y="323"/>
                  </a:cubicBezTo>
                  <a:cubicBezTo>
                    <a:pt x="1485" y="313"/>
                    <a:pt x="1476" y="304"/>
                    <a:pt x="1467" y="294"/>
                  </a:cubicBezTo>
                  <a:cubicBezTo>
                    <a:pt x="1466" y="295"/>
                    <a:pt x="1467" y="296"/>
                    <a:pt x="1464" y="294"/>
                  </a:cubicBezTo>
                  <a:cubicBezTo>
                    <a:pt x="1460" y="290"/>
                    <a:pt x="1450" y="281"/>
                    <a:pt x="1451" y="281"/>
                  </a:cubicBezTo>
                  <a:cubicBezTo>
                    <a:pt x="1455" y="283"/>
                    <a:pt x="1462" y="293"/>
                    <a:pt x="1461" y="289"/>
                  </a:cubicBezTo>
                  <a:cubicBezTo>
                    <a:pt x="1454" y="282"/>
                    <a:pt x="1440" y="270"/>
                    <a:pt x="1438" y="267"/>
                  </a:cubicBezTo>
                  <a:cubicBezTo>
                    <a:pt x="1440" y="268"/>
                    <a:pt x="1443" y="271"/>
                    <a:pt x="1443" y="271"/>
                  </a:cubicBezTo>
                  <a:cubicBezTo>
                    <a:pt x="1436" y="265"/>
                    <a:pt x="1430" y="261"/>
                    <a:pt x="1426" y="258"/>
                  </a:cubicBezTo>
                  <a:cubicBezTo>
                    <a:pt x="1435" y="266"/>
                    <a:pt x="1429" y="265"/>
                    <a:pt x="1426" y="264"/>
                  </a:cubicBezTo>
                  <a:cubicBezTo>
                    <a:pt x="1417" y="257"/>
                    <a:pt x="1417" y="257"/>
                    <a:pt x="1417" y="257"/>
                  </a:cubicBezTo>
                  <a:cubicBezTo>
                    <a:pt x="1420" y="256"/>
                    <a:pt x="1412" y="248"/>
                    <a:pt x="1418" y="251"/>
                  </a:cubicBezTo>
                  <a:cubicBezTo>
                    <a:pt x="1412" y="245"/>
                    <a:pt x="1409" y="243"/>
                    <a:pt x="1406" y="242"/>
                  </a:cubicBezTo>
                  <a:cubicBezTo>
                    <a:pt x="1403" y="240"/>
                    <a:pt x="1400" y="238"/>
                    <a:pt x="1393" y="232"/>
                  </a:cubicBezTo>
                  <a:cubicBezTo>
                    <a:pt x="1392" y="230"/>
                    <a:pt x="1396" y="233"/>
                    <a:pt x="1396" y="232"/>
                  </a:cubicBezTo>
                  <a:cubicBezTo>
                    <a:pt x="1384" y="223"/>
                    <a:pt x="1377" y="218"/>
                    <a:pt x="1369" y="213"/>
                  </a:cubicBezTo>
                  <a:cubicBezTo>
                    <a:pt x="1362" y="208"/>
                    <a:pt x="1355" y="203"/>
                    <a:pt x="1343" y="194"/>
                  </a:cubicBezTo>
                  <a:cubicBezTo>
                    <a:pt x="1343" y="196"/>
                    <a:pt x="1339" y="194"/>
                    <a:pt x="1331" y="189"/>
                  </a:cubicBezTo>
                  <a:cubicBezTo>
                    <a:pt x="1327" y="184"/>
                    <a:pt x="1316" y="179"/>
                    <a:pt x="1304" y="172"/>
                  </a:cubicBezTo>
                  <a:cubicBezTo>
                    <a:pt x="1301" y="169"/>
                    <a:pt x="1301" y="169"/>
                    <a:pt x="1303" y="169"/>
                  </a:cubicBezTo>
                  <a:cubicBezTo>
                    <a:pt x="1287" y="160"/>
                    <a:pt x="1267" y="149"/>
                    <a:pt x="1246" y="139"/>
                  </a:cubicBezTo>
                  <a:cubicBezTo>
                    <a:pt x="1224" y="128"/>
                    <a:pt x="1202" y="118"/>
                    <a:pt x="1181" y="110"/>
                  </a:cubicBezTo>
                  <a:cubicBezTo>
                    <a:pt x="1186" y="114"/>
                    <a:pt x="1173" y="111"/>
                    <a:pt x="1162" y="105"/>
                  </a:cubicBezTo>
                  <a:cubicBezTo>
                    <a:pt x="1166" y="107"/>
                    <a:pt x="1169" y="108"/>
                    <a:pt x="1172" y="108"/>
                  </a:cubicBezTo>
                  <a:cubicBezTo>
                    <a:pt x="1165" y="106"/>
                    <a:pt x="1152" y="102"/>
                    <a:pt x="1142" y="99"/>
                  </a:cubicBezTo>
                  <a:cubicBezTo>
                    <a:pt x="1133" y="96"/>
                    <a:pt x="1128" y="93"/>
                    <a:pt x="1138" y="95"/>
                  </a:cubicBezTo>
                  <a:cubicBezTo>
                    <a:pt x="1136" y="93"/>
                    <a:pt x="1125" y="90"/>
                    <a:pt x="1116" y="87"/>
                  </a:cubicBezTo>
                  <a:cubicBezTo>
                    <a:pt x="1106" y="85"/>
                    <a:pt x="1099" y="83"/>
                    <a:pt x="1104" y="84"/>
                  </a:cubicBezTo>
                  <a:cubicBezTo>
                    <a:pt x="1112" y="87"/>
                    <a:pt x="1118" y="89"/>
                    <a:pt x="1121" y="91"/>
                  </a:cubicBezTo>
                  <a:cubicBezTo>
                    <a:pt x="1116" y="89"/>
                    <a:pt x="1108" y="87"/>
                    <a:pt x="1100" y="85"/>
                  </a:cubicBezTo>
                  <a:cubicBezTo>
                    <a:pt x="1092" y="83"/>
                    <a:pt x="1085" y="81"/>
                    <a:pt x="1080" y="79"/>
                  </a:cubicBezTo>
                  <a:cubicBezTo>
                    <a:pt x="1078" y="78"/>
                    <a:pt x="1084" y="79"/>
                    <a:pt x="1089" y="81"/>
                  </a:cubicBezTo>
                  <a:cubicBezTo>
                    <a:pt x="1093" y="82"/>
                    <a:pt x="1097" y="83"/>
                    <a:pt x="1090" y="81"/>
                  </a:cubicBezTo>
                  <a:cubicBezTo>
                    <a:pt x="1079" y="78"/>
                    <a:pt x="1068" y="73"/>
                    <a:pt x="1062" y="74"/>
                  </a:cubicBezTo>
                  <a:cubicBezTo>
                    <a:pt x="1066" y="74"/>
                    <a:pt x="1075" y="78"/>
                    <a:pt x="1066" y="76"/>
                  </a:cubicBezTo>
                  <a:cubicBezTo>
                    <a:pt x="1056" y="73"/>
                    <a:pt x="1048" y="70"/>
                    <a:pt x="1040" y="69"/>
                  </a:cubicBezTo>
                  <a:cubicBezTo>
                    <a:pt x="1031" y="67"/>
                    <a:pt x="1022" y="65"/>
                    <a:pt x="1010" y="64"/>
                  </a:cubicBezTo>
                  <a:cubicBezTo>
                    <a:pt x="1008" y="62"/>
                    <a:pt x="1016" y="64"/>
                    <a:pt x="1009" y="62"/>
                  </a:cubicBezTo>
                  <a:cubicBezTo>
                    <a:pt x="1000" y="60"/>
                    <a:pt x="995" y="62"/>
                    <a:pt x="985" y="59"/>
                  </a:cubicBezTo>
                  <a:cubicBezTo>
                    <a:pt x="991" y="57"/>
                    <a:pt x="1002" y="60"/>
                    <a:pt x="1009" y="60"/>
                  </a:cubicBezTo>
                  <a:cubicBezTo>
                    <a:pt x="994" y="56"/>
                    <a:pt x="983" y="55"/>
                    <a:pt x="966" y="53"/>
                  </a:cubicBezTo>
                  <a:cubicBezTo>
                    <a:pt x="974" y="53"/>
                    <a:pt x="964" y="51"/>
                    <a:pt x="979" y="52"/>
                  </a:cubicBezTo>
                  <a:cubicBezTo>
                    <a:pt x="977" y="49"/>
                    <a:pt x="969" y="48"/>
                    <a:pt x="973" y="46"/>
                  </a:cubicBezTo>
                  <a:cubicBezTo>
                    <a:pt x="966" y="46"/>
                    <a:pt x="961" y="45"/>
                    <a:pt x="958" y="44"/>
                  </a:cubicBezTo>
                  <a:cubicBezTo>
                    <a:pt x="967" y="45"/>
                    <a:pt x="970" y="45"/>
                    <a:pt x="975" y="44"/>
                  </a:cubicBezTo>
                  <a:cubicBezTo>
                    <a:pt x="966" y="43"/>
                    <a:pt x="961" y="41"/>
                    <a:pt x="959" y="40"/>
                  </a:cubicBezTo>
                  <a:cubicBezTo>
                    <a:pt x="976" y="42"/>
                    <a:pt x="983" y="43"/>
                    <a:pt x="995" y="44"/>
                  </a:cubicBezTo>
                  <a:cubicBezTo>
                    <a:pt x="989" y="43"/>
                    <a:pt x="977" y="41"/>
                    <a:pt x="968" y="40"/>
                  </a:cubicBezTo>
                  <a:cubicBezTo>
                    <a:pt x="958" y="39"/>
                    <a:pt x="949" y="39"/>
                    <a:pt x="949" y="40"/>
                  </a:cubicBezTo>
                  <a:cubicBezTo>
                    <a:pt x="933" y="39"/>
                    <a:pt x="954" y="39"/>
                    <a:pt x="938" y="38"/>
                  </a:cubicBezTo>
                  <a:cubicBezTo>
                    <a:pt x="933" y="38"/>
                    <a:pt x="941" y="40"/>
                    <a:pt x="924" y="38"/>
                  </a:cubicBezTo>
                  <a:cubicBezTo>
                    <a:pt x="931" y="37"/>
                    <a:pt x="910" y="35"/>
                    <a:pt x="904" y="34"/>
                  </a:cubicBezTo>
                  <a:cubicBezTo>
                    <a:pt x="907" y="34"/>
                    <a:pt x="915" y="34"/>
                    <a:pt x="921" y="34"/>
                  </a:cubicBezTo>
                  <a:cubicBezTo>
                    <a:pt x="928" y="35"/>
                    <a:pt x="935" y="35"/>
                    <a:pt x="936" y="35"/>
                  </a:cubicBezTo>
                  <a:cubicBezTo>
                    <a:pt x="922" y="33"/>
                    <a:pt x="904" y="32"/>
                    <a:pt x="893" y="33"/>
                  </a:cubicBezTo>
                  <a:cubicBezTo>
                    <a:pt x="902" y="33"/>
                    <a:pt x="895" y="35"/>
                    <a:pt x="894" y="35"/>
                  </a:cubicBezTo>
                  <a:cubicBezTo>
                    <a:pt x="899" y="35"/>
                    <a:pt x="912" y="35"/>
                    <a:pt x="912" y="36"/>
                  </a:cubicBezTo>
                  <a:cubicBezTo>
                    <a:pt x="906" y="36"/>
                    <a:pt x="898" y="36"/>
                    <a:pt x="895" y="36"/>
                  </a:cubicBezTo>
                  <a:cubicBezTo>
                    <a:pt x="907" y="37"/>
                    <a:pt x="916" y="36"/>
                    <a:pt x="920" y="37"/>
                  </a:cubicBezTo>
                  <a:cubicBezTo>
                    <a:pt x="920" y="38"/>
                    <a:pt x="905" y="37"/>
                    <a:pt x="899" y="37"/>
                  </a:cubicBezTo>
                  <a:cubicBezTo>
                    <a:pt x="898" y="38"/>
                    <a:pt x="892" y="38"/>
                    <a:pt x="893" y="39"/>
                  </a:cubicBezTo>
                  <a:cubicBezTo>
                    <a:pt x="897" y="39"/>
                    <a:pt x="903" y="39"/>
                    <a:pt x="904" y="40"/>
                  </a:cubicBezTo>
                  <a:cubicBezTo>
                    <a:pt x="899" y="40"/>
                    <a:pt x="900" y="41"/>
                    <a:pt x="891" y="41"/>
                  </a:cubicBezTo>
                  <a:cubicBezTo>
                    <a:pt x="886" y="39"/>
                    <a:pt x="892" y="39"/>
                    <a:pt x="882" y="38"/>
                  </a:cubicBezTo>
                  <a:cubicBezTo>
                    <a:pt x="881" y="39"/>
                    <a:pt x="876" y="40"/>
                    <a:pt x="877" y="42"/>
                  </a:cubicBezTo>
                  <a:cubicBezTo>
                    <a:pt x="882" y="42"/>
                    <a:pt x="891" y="42"/>
                    <a:pt x="900" y="42"/>
                  </a:cubicBezTo>
                  <a:cubicBezTo>
                    <a:pt x="909" y="42"/>
                    <a:pt x="919" y="42"/>
                    <a:pt x="927" y="44"/>
                  </a:cubicBezTo>
                  <a:cubicBezTo>
                    <a:pt x="926" y="44"/>
                    <a:pt x="924" y="45"/>
                    <a:pt x="921" y="45"/>
                  </a:cubicBezTo>
                  <a:cubicBezTo>
                    <a:pt x="909" y="44"/>
                    <a:pt x="890" y="43"/>
                    <a:pt x="889" y="44"/>
                  </a:cubicBezTo>
                  <a:cubicBezTo>
                    <a:pt x="894" y="45"/>
                    <a:pt x="892" y="45"/>
                    <a:pt x="890" y="45"/>
                  </a:cubicBezTo>
                  <a:cubicBezTo>
                    <a:pt x="907" y="45"/>
                    <a:pt x="930" y="46"/>
                    <a:pt x="954" y="49"/>
                  </a:cubicBezTo>
                  <a:cubicBezTo>
                    <a:pt x="940" y="49"/>
                    <a:pt x="927" y="49"/>
                    <a:pt x="905" y="47"/>
                  </a:cubicBezTo>
                  <a:cubicBezTo>
                    <a:pt x="906" y="48"/>
                    <a:pt x="905" y="49"/>
                    <a:pt x="910" y="49"/>
                  </a:cubicBezTo>
                  <a:cubicBezTo>
                    <a:pt x="918" y="48"/>
                    <a:pt x="935" y="50"/>
                    <a:pt x="952" y="52"/>
                  </a:cubicBezTo>
                  <a:cubicBezTo>
                    <a:pt x="952" y="53"/>
                    <a:pt x="944" y="52"/>
                    <a:pt x="935" y="51"/>
                  </a:cubicBezTo>
                  <a:cubicBezTo>
                    <a:pt x="932" y="53"/>
                    <a:pt x="948" y="53"/>
                    <a:pt x="947" y="55"/>
                  </a:cubicBezTo>
                  <a:cubicBezTo>
                    <a:pt x="934" y="53"/>
                    <a:pt x="934" y="54"/>
                    <a:pt x="935" y="55"/>
                  </a:cubicBezTo>
                  <a:cubicBezTo>
                    <a:pt x="936" y="55"/>
                    <a:pt x="937" y="56"/>
                    <a:pt x="927" y="55"/>
                  </a:cubicBezTo>
                  <a:cubicBezTo>
                    <a:pt x="918" y="54"/>
                    <a:pt x="932" y="54"/>
                    <a:pt x="922" y="53"/>
                  </a:cubicBezTo>
                  <a:cubicBezTo>
                    <a:pt x="919" y="54"/>
                    <a:pt x="910" y="52"/>
                    <a:pt x="901" y="52"/>
                  </a:cubicBezTo>
                  <a:cubicBezTo>
                    <a:pt x="903" y="53"/>
                    <a:pt x="898" y="54"/>
                    <a:pt x="891" y="55"/>
                  </a:cubicBezTo>
                  <a:cubicBezTo>
                    <a:pt x="883" y="55"/>
                    <a:pt x="874" y="55"/>
                    <a:pt x="868" y="55"/>
                  </a:cubicBezTo>
                  <a:cubicBezTo>
                    <a:pt x="869" y="52"/>
                    <a:pt x="878" y="52"/>
                    <a:pt x="890" y="52"/>
                  </a:cubicBezTo>
                  <a:cubicBezTo>
                    <a:pt x="881" y="51"/>
                    <a:pt x="875" y="52"/>
                    <a:pt x="868" y="52"/>
                  </a:cubicBezTo>
                  <a:cubicBezTo>
                    <a:pt x="862" y="53"/>
                    <a:pt x="855" y="54"/>
                    <a:pt x="845" y="54"/>
                  </a:cubicBezTo>
                  <a:cubicBezTo>
                    <a:pt x="848" y="51"/>
                    <a:pt x="834" y="54"/>
                    <a:pt x="830" y="53"/>
                  </a:cubicBezTo>
                  <a:cubicBezTo>
                    <a:pt x="836" y="52"/>
                    <a:pt x="842" y="50"/>
                    <a:pt x="851" y="51"/>
                  </a:cubicBezTo>
                  <a:cubicBezTo>
                    <a:pt x="851" y="50"/>
                    <a:pt x="846" y="50"/>
                    <a:pt x="843" y="50"/>
                  </a:cubicBezTo>
                  <a:cubicBezTo>
                    <a:pt x="842" y="49"/>
                    <a:pt x="848" y="49"/>
                    <a:pt x="855" y="49"/>
                  </a:cubicBezTo>
                  <a:cubicBezTo>
                    <a:pt x="862" y="48"/>
                    <a:pt x="869" y="49"/>
                    <a:pt x="871" y="49"/>
                  </a:cubicBezTo>
                  <a:cubicBezTo>
                    <a:pt x="862" y="49"/>
                    <a:pt x="856" y="51"/>
                    <a:pt x="865" y="51"/>
                  </a:cubicBezTo>
                  <a:cubicBezTo>
                    <a:pt x="868" y="50"/>
                    <a:pt x="874" y="51"/>
                    <a:pt x="886" y="51"/>
                  </a:cubicBezTo>
                  <a:cubicBezTo>
                    <a:pt x="874" y="49"/>
                    <a:pt x="887" y="47"/>
                    <a:pt x="873" y="46"/>
                  </a:cubicBezTo>
                  <a:cubicBezTo>
                    <a:pt x="874" y="47"/>
                    <a:pt x="871" y="48"/>
                    <a:pt x="863" y="48"/>
                  </a:cubicBezTo>
                  <a:cubicBezTo>
                    <a:pt x="859" y="45"/>
                    <a:pt x="872" y="46"/>
                    <a:pt x="875" y="44"/>
                  </a:cubicBezTo>
                  <a:cubicBezTo>
                    <a:pt x="877" y="43"/>
                    <a:pt x="870" y="42"/>
                    <a:pt x="866" y="40"/>
                  </a:cubicBezTo>
                  <a:cubicBezTo>
                    <a:pt x="861" y="39"/>
                    <a:pt x="858" y="37"/>
                    <a:pt x="866" y="36"/>
                  </a:cubicBezTo>
                  <a:cubicBezTo>
                    <a:pt x="872" y="36"/>
                    <a:pt x="878" y="36"/>
                    <a:pt x="884" y="36"/>
                  </a:cubicBezTo>
                  <a:cubicBezTo>
                    <a:pt x="883" y="35"/>
                    <a:pt x="888" y="35"/>
                    <a:pt x="887" y="34"/>
                  </a:cubicBezTo>
                  <a:cubicBezTo>
                    <a:pt x="874" y="34"/>
                    <a:pt x="866" y="35"/>
                    <a:pt x="859" y="36"/>
                  </a:cubicBezTo>
                  <a:cubicBezTo>
                    <a:pt x="852" y="37"/>
                    <a:pt x="847" y="38"/>
                    <a:pt x="839" y="39"/>
                  </a:cubicBezTo>
                  <a:cubicBezTo>
                    <a:pt x="832" y="37"/>
                    <a:pt x="848" y="35"/>
                    <a:pt x="840" y="35"/>
                  </a:cubicBezTo>
                  <a:cubicBezTo>
                    <a:pt x="846" y="34"/>
                    <a:pt x="859" y="34"/>
                    <a:pt x="857" y="33"/>
                  </a:cubicBezTo>
                  <a:cubicBezTo>
                    <a:pt x="845" y="33"/>
                    <a:pt x="833" y="34"/>
                    <a:pt x="822" y="35"/>
                  </a:cubicBezTo>
                  <a:cubicBezTo>
                    <a:pt x="825" y="35"/>
                    <a:pt x="833" y="37"/>
                    <a:pt x="827" y="37"/>
                  </a:cubicBezTo>
                  <a:cubicBezTo>
                    <a:pt x="817" y="37"/>
                    <a:pt x="813" y="37"/>
                    <a:pt x="811" y="36"/>
                  </a:cubicBezTo>
                  <a:cubicBezTo>
                    <a:pt x="810" y="36"/>
                    <a:pt x="812" y="35"/>
                    <a:pt x="816" y="35"/>
                  </a:cubicBezTo>
                  <a:cubicBezTo>
                    <a:pt x="823" y="33"/>
                    <a:pt x="836" y="32"/>
                    <a:pt x="841" y="31"/>
                  </a:cubicBezTo>
                  <a:cubicBezTo>
                    <a:pt x="856" y="30"/>
                    <a:pt x="862" y="32"/>
                    <a:pt x="868" y="33"/>
                  </a:cubicBezTo>
                  <a:cubicBezTo>
                    <a:pt x="867" y="32"/>
                    <a:pt x="872" y="33"/>
                    <a:pt x="877" y="33"/>
                  </a:cubicBezTo>
                  <a:cubicBezTo>
                    <a:pt x="882" y="33"/>
                    <a:pt x="887" y="33"/>
                    <a:pt x="885" y="32"/>
                  </a:cubicBezTo>
                  <a:cubicBezTo>
                    <a:pt x="879" y="32"/>
                    <a:pt x="876" y="32"/>
                    <a:pt x="874" y="31"/>
                  </a:cubicBezTo>
                  <a:cubicBezTo>
                    <a:pt x="889" y="32"/>
                    <a:pt x="882" y="30"/>
                    <a:pt x="887" y="29"/>
                  </a:cubicBezTo>
                  <a:cubicBezTo>
                    <a:pt x="872" y="31"/>
                    <a:pt x="851" y="29"/>
                    <a:pt x="833" y="30"/>
                  </a:cubicBezTo>
                  <a:cubicBezTo>
                    <a:pt x="840" y="28"/>
                    <a:pt x="857" y="30"/>
                    <a:pt x="864" y="28"/>
                  </a:cubicBezTo>
                  <a:cubicBezTo>
                    <a:pt x="863" y="28"/>
                    <a:pt x="853" y="25"/>
                    <a:pt x="870" y="25"/>
                  </a:cubicBezTo>
                  <a:cubicBezTo>
                    <a:pt x="879" y="25"/>
                    <a:pt x="878" y="27"/>
                    <a:pt x="889" y="27"/>
                  </a:cubicBezTo>
                  <a:cubicBezTo>
                    <a:pt x="885" y="25"/>
                    <a:pt x="894" y="25"/>
                    <a:pt x="899" y="25"/>
                  </a:cubicBezTo>
                  <a:cubicBezTo>
                    <a:pt x="894" y="27"/>
                    <a:pt x="915" y="26"/>
                    <a:pt x="914" y="27"/>
                  </a:cubicBezTo>
                  <a:cubicBezTo>
                    <a:pt x="905" y="27"/>
                    <a:pt x="912" y="29"/>
                    <a:pt x="897" y="28"/>
                  </a:cubicBezTo>
                  <a:cubicBezTo>
                    <a:pt x="904" y="30"/>
                    <a:pt x="897" y="29"/>
                    <a:pt x="891" y="30"/>
                  </a:cubicBezTo>
                  <a:cubicBezTo>
                    <a:pt x="912" y="31"/>
                    <a:pt x="893" y="30"/>
                    <a:pt x="892" y="31"/>
                  </a:cubicBezTo>
                  <a:cubicBezTo>
                    <a:pt x="928" y="31"/>
                    <a:pt x="958" y="36"/>
                    <a:pt x="974" y="35"/>
                  </a:cubicBezTo>
                  <a:cubicBezTo>
                    <a:pt x="961" y="34"/>
                    <a:pt x="952" y="33"/>
                    <a:pt x="943" y="32"/>
                  </a:cubicBezTo>
                  <a:cubicBezTo>
                    <a:pt x="934" y="32"/>
                    <a:pt x="926" y="31"/>
                    <a:pt x="917" y="31"/>
                  </a:cubicBezTo>
                  <a:cubicBezTo>
                    <a:pt x="908" y="28"/>
                    <a:pt x="924" y="28"/>
                    <a:pt x="939" y="28"/>
                  </a:cubicBezTo>
                  <a:cubicBezTo>
                    <a:pt x="927" y="26"/>
                    <a:pt x="920" y="28"/>
                    <a:pt x="914" y="26"/>
                  </a:cubicBezTo>
                  <a:cubicBezTo>
                    <a:pt x="912" y="25"/>
                    <a:pt x="939" y="27"/>
                    <a:pt x="924" y="25"/>
                  </a:cubicBezTo>
                  <a:cubicBezTo>
                    <a:pt x="916" y="25"/>
                    <a:pt x="905" y="24"/>
                    <a:pt x="893" y="24"/>
                  </a:cubicBezTo>
                  <a:cubicBezTo>
                    <a:pt x="881" y="24"/>
                    <a:pt x="869" y="24"/>
                    <a:pt x="858" y="24"/>
                  </a:cubicBezTo>
                  <a:cubicBezTo>
                    <a:pt x="870" y="24"/>
                    <a:pt x="874" y="23"/>
                    <a:pt x="883" y="23"/>
                  </a:cubicBezTo>
                  <a:cubicBezTo>
                    <a:pt x="876" y="23"/>
                    <a:pt x="870" y="20"/>
                    <a:pt x="878" y="20"/>
                  </a:cubicBezTo>
                  <a:cubicBezTo>
                    <a:pt x="885" y="20"/>
                    <a:pt x="885" y="20"/>
                    <a:pt x="885" y="20"/>
                  </a:cubicBezTo>
                  <a:cubicBezTo>
                    <a:pt x="889" y="21"/>
                    <a:pt x="875" y="22"/>
                    <a:pt x="886" y="22"/>
                  </a:cubicBezTo>
                  <a:cubicBezTo>
                    <a:pt x="883" y="21"/>
                    <a:pt x="893" y="21"/>
                    <a:pt x="892" y="20"/>
                  </a:cubicBezTo>
                  <a:cubicBezTo>
                    <a:pt x="879" y="19"/>
                    <a:pt x="890" y="17"/>
                    <a:pt x="875" y="16"/>
                  </a:cubicBezTo>
                  <a:cubicBezTo>
                    <a:pt x="883" y="16"/>
                    <a:pt x="892" y="16"/>
                    <a:pt x="901" y="16"/>
                  </a:cubicBezTo>
                  <a:cubicBezTo>
                    <a:pt x="900" y="15"/>
                    <a:pt x="887" y="14"/>
                    <a:pt x="884" y="13"/>
                  </a:cubicBezTo>
                  <a:cubicBezTo>
                    <a:pt x="893" y="13"/>
                    <a:pt x="896" y="14"/>
                    <a:pt x="899" y="13"/>
                  </a:cubicBezTo>
                  <a:cubicBezTo>
                    <a:pt x="891" y="12"/>
                    <a:pt x="887" y="11"/>
                    <a:pt x="876" y="11"/>
                  </a:cubicBezTo>
                  <a:cubicBezTo>
                    <a:pt x="872" y="13"/>
                    <a:pt x="885" y="13"/>
                    <a:pt x="885" y="14"/>
                  </a:cubicBezTo>
                  <a:cubicBezTo>
                    <a:pt x="882" y="15"/>
                    <a:pt x="875" y="15"/>
                    <a:pt x="867" y="15"/>
                  </a:cubicBezTo>
                  <a:cubicBezTo>
                    <a:pt x="859" y="15"/>
                    <a:pt x="851" y="15"/>
                    <a:pt x="848" y="15"/>
                  </a:cubicBezTo>
                  <a:cubicBezTo>
                    <a:pt x="854" y="14"/>
                    <a:pt x="870" y="15"/>
                    <a:pt x="870" y="14"/>
                  </a:cubicBezTo>
                  <a:cubicBezTo>
                    <a:pt x="861" y="14"/>
                    <a:pt x="877" y="12"/>
                    <a:pt x="865" y="11"/>
                  </a:cubicBezTo>
                  <a:cubicBezTo>
                    <a:pt x="859" y="12"/>
                    <a:pt x="850" y="12"/>
                    <a:pt x="842" y="12"/>
                  </a:cubicBezTo>
                  <a:cubicBezTo>
                    <a:pt x="834" y="12"/>
                    <a:pt x="826" y="12"/>
                    <a:pt x="823" y="11"/>
                  </a:cubicBezTo>
                  <a:cubicBezTo>
                    <a:pt x="836" y="11"/>
                    <a:pt x="857" y="10"/>
                    <a:pt x="879" y="10"/>
                  </a:cubicBezTo>
                  <a:cubicBezTo>
                    <a:pt x="901" y="10"/>
                    <a:pt x="924" y="11"/>
                    <a:pt x="941" y="12"/>
                  </a:cubicBezTo>
                  <a:cubicBezTo>
                    <a:pt x="927" y="11"/>
                    <a:pt x="940" y="10"/>
                    <a:pt x="932" y="9"/>
                  </a:cubicBezTo>
                  <a:cubicBezTo>
                    <a:pt x="933" y="11"/>
                    <a:pt x="924" y="11"/>
                    <a:pt x="913" y="10"/>
                  </a:cubicBezTo>
                  <a:cubicBezTo>
                    <a:pt x="902" y="9"/>
                    <a:pt x="890" y="9"/>
                    <a:pt x="885" y="9"/>
                  </a:cubicBezTo>
                  <a:cubicBezTo>
                    <a:pt x="887" y="8"/>
                    <a:pt x="894" y="8"/>
                    <a:pt x="901" y="8"/>
                  </a:cubicBezTo>
                  <a:cubicBezTo>
                    <a:pt x="907" y="9"/>
                    <a:pt x="913" y="9"/>
                    <a:pt x="914" y="8"/>
                  </a:cubicBezTo>
                  <a:cubicBezTo>
                    <a:pt x="898" y="8"/>
                    <a:pt x="902" y="6"/>
                    <a:pt x="887" y="6"/>
                  </a:cubicBezTo>
                  <a:cubicBezTo>
                    <a:pt x="899" y="9"/>
                    <a:pt x="880" y="7"/>
                    <a:pt x="866" y="8"/>
                  </a:cubicBezTo>
                  <a:cubicBezTo>
                    <a:pt x="866" y="8"/>
                    <a:pt x="868" y="9"/>
                    <a:pt x="870" y="9"/>
                  </a:cubicBezTo>
                  <a:cubicBezTo>
                    <a:pt x="864" y="9"/>
                    <a:pt x="856" y="11"/>
                    <a:pt x="852" y="9"/>
                  </a:cubicBezTo>
                  <a:cubicBezTo>
                    <a:pt x="864" y="7"/>
                    <a:pt x="854" y="7"/>
                    <a:pt x="863" y="4"/>
                  </a:cubicBezTo>
                  <a:cubicBezTo>
                    <a:pt x="844" y="5"/>
                    <a:pt x="840" y="3"/>
                    <a:pt x="830" y="5"/>
                  </a:cubicBezTo>
                  <a:cubicBezTo>
                    <a:pt x="832" y="6"/>
                    <a:pt x="838" y="5"/>
                    <a:pt x="844" y="5"/>
                  </a:cubicBezTo>
                  <a:cubicBezTo>
                    <a:pt x="849" y="5"/>
                    <a:pt x="855" y="5"/>
                    <a:pt x="857" y="5"/>
                  </a:cubicBezTo>
                  <a:cubicBezTo>
                    <a:pt x="840" y="6"/>
                    <a:pt x="856" y="7"/>
                    <a:pt x="847" y="8"/>
                  </a:cubicBezTo>
                  <a:cubicBezTo>
                    <a:pt x="842" y="7"/>
                    <a:pt x="835" y="7"/>
                    <a:pt x="828" y="8"/>
                  </a:cubicBezTo>
                  <a:cubicBezTo>
                    <a:pt x="820" y="8"/>
                    <a:pt x="813" y="9"/>
                    <a:pt x="809" y="8"/>
                  </a:cubicBezTo>
                  <a:cubicBezTo>
                    <a:pt x="825" y="8"/>
                    <a:pt x="821" y="6"/>
                    <a:pt x="822" y="5"/>
                  </a:cubicBezTo>
                  <a:cubicBezTo>
                    <a:pt x="806" y="5"/>
                    <a:pt x="808" y="6"/>
                    <a:pt x="796" y="7"/>
                  </a:cubicBezTo>
                  <a:cubicBezTo>
                    <a:pt x="790" y="8"/>
                    <a:pt x="787" y="7"/>
                    <a:pt x="788" y="6"/>
                  </a:cubicBezTo>
                  <a:cubicBezTo>
                    <a:pt x="798" y="5"/>
                    <a:pt x="802" y="5"/>
                    <a:pt x="807" y="5"/>
                  </a:cubicBezTo>
                  <a:cubicBezTo>
                    <a:pt x="825" y="3"/>
                    <a:pt x="825" y="3"/>
                    <a:pt x="825" y="3"/>
                  </a:cubicBezTo>
                  <a:cubicBezTo>
                    <a:pt x="819" y="2"/>
                    <a:pt x="831" y="1"/>
                    <a:pt x="830" y="0"/>
                  </a:cubicBezTo>
                  <a:cubicBezTo>
                    <a:pt x="814" y="1"/>
                    <a:pt x="801" y="2"/>
                    <a:pt x="790" y="4"/>
                  </a:cubicBezTo>
                  <a:cubicBezTo>
                    <a:pt x="783" y="3"/>
                    <a:pt x="774" y="4"/>
                    <a:pt x="765" y="5"/>
                  </a:cubicBezTo>
                  <a:cubicBezTo>
                    <a:pt x="757" y="6"/>
                    <a:pt x="748" y="7"/>
                    <a:pt x="743" y="6"/>
                  </a:cubicBezTo>
                  <a:cubicBezTo>
                    <a:pt x="745" y="4"/>
                    <a:pt x="758" y="3"/>
                    <a:pt x="758" y="0"/>
                  </a:cubicBezTo>
                  <a:cubicBezTo>
                    <a:pt x="755" y="0"/>
                    <a:pt x="746" y="1"/>
                    <a:pt x="738" y="2"/>
                  </a:cubicBezTo>
                  <a:cubicBezTo>
                    <a:pt x="730" y="3"/>
                    <a:pt x="722" y="5"/>
                    <a:pt x="721" y="6"/>
                  </a:cubicBezTo>
                  <a:cubicBezTo>
                    <a:pt x="731" y="4"/>
                    <a:pt x="743" y="2"/>
                    <a:pt x="744" y="3"/>
                  </a:cubicBezTo>
                  <a:cubicBezTo>
                    <a:pt x="715" y="8"/>
                    <a:pt x="696" y="12"/>
                    <a:pt x="684" y="13"/>
                  </a:cubicBezTo>
                  <a:cubicBezTo>
                    <a:pt x="683" y="14"/>
                    <a:pt x="674" y="17"/>
                    <a:pt x="672" y="18"/>
                  </a:cubicBezTo>
                  <a:cubicBezTo>
                    <a:pt x="690" y="15"/>
                    <a:pt x="694" y="12"/>
                    <a:pt x="709" y="11"/>
                  </a:cubicBezTo>
                  <a:cubicBezTo>
                    <a:pt x="709" y="11"/>
                    <a:pt x="707" y="10"/>
                    <a:pt x="712" y="9"/>
                  </a:cubicBezTo>
                  <a:cubicBezTo>
                    <a:pt x="722" y="9"/>
                    <a:pt x="733" y="4"/>
                    <a:pt x="742" y="6"/>
                  </a:cubicBezTo>
                  <a:cubicBezTo>
                    <a:pt x="732" y="7"/>
                    <a:pt x="727" y="8"/>
                    <a:pt x="724" y="9"/>
                  </a:cubicBezTo>
                  <a:cubicBezTo>
                    <a:pt x="721" y="10"/>
                    <a:pt x="719" y="11"/>
                    <a:pt x="715" y="13"/>
                  </a:cubicBezTo>
                  <a:close/>
                  <a:moveTo>
                    <a:pt x="949" y="53"/>
                  </a:moveTo>
                  <a:cubicBezTo>
                    <a:pt x="962" y="54"/>
                    <a:pt x="965" y="55"/>
                    <a:pt x="971" y="56"/>
                  </a:cubicBezTo>
                  <a:cubicBezTo>
                    <a:pt x="973" y="58"/>
                    <a:pt x="960" y="56"/>
                    <a:pt x="954" y="56"/>
                  </a:cubicBezTo>
                  <a:cubicBezTo>
                    <a:pt x="950" y="55"/>
                    <a:pt x="949" y="54"/>
                    <a:pt x="949" y="53"/>
                  </a:cubicBezTo>
                  <a:close/>
                  <a:moveTo>
                    <a:pt x="935" y="39"/>
                  </a:moveTo>
                  <a:cubicBezTo>
                    <a:pt x="950" y="40"/>
                    <a:pt x="947" y="40"/>
                    <a:pt x="961" y="43"/>
                  </a:cubicBezTo>
                  <a:cubicBezTo>
                    <a:pt x="948" y="42"/>
                    <a:pt x="945" y="42"/>
                    <a:pt x="944" y="44"/>
                  </a:cubicBezTo>
                  <a:cubicBezTo>
                    <a:pt x="951" y="46"/>
                    <a:pt x="957" y="44"/>
                    <a:pt x="966" y="46"/>
                  </a:cubicBezTo>
                  <a:cubicBezTo>
                    <a:pt x="966" y="49"/>
                    <a:pt x="948" y="44"/>
                    <a:pt x="935" y="45"/>
                  </a:cubicBezTo>
                  <a:cubicBezTo>
                    <a:pt x="931" y="43"/>
                    <a:pt x="930" y="42"/>
                    <a:pt x="936" y="41"/>
                  </a:cubicBezTo>
                  <a:cubicBezTo>
                    <a:pt x="922" y="40"/>
                    <a:pt x="926" y="42"/>
                    <a:pt x="912" y="41"/>
                  </a:cubicBezTo>
                  <a:cubicBezTo>
                    <a:pt x="908" y="39"/>
                    <a:pt x="914" y="39"/>
                    <a:pt x="917" y="38"/>
                  </a:cubicBezTo>
                  <a:cubicBezTo>
                    <a:pt x="921" y="39"/>
                    <a:pt x="940" y="42"/>
                    <a:pt x="935" y="39"/>
                  </a:cubicBezTo>
                  <a:close/>
                  <a:moveTo>
                    <a:pt x="1641" y="669"/>
                  </a:moveTo>
                  <a:cubicBezTo>
                    <a:pt x="1644" y="670"/>
                    <a:pt x="1635" y="652"/>
                    <a:pt x="1634" y="645"/>
                  </a:cubicBezTo>
                  <a:cubicBezTo>
                    <a:pt x="1637" y="650"/>
                    <a:pt x="1643" y="670"/>
                    <a:pt x="1647" y="681"/>
                  </a:cubicBezTo>
                  <a:cubicBezTo>
                    <a:pt x="1645" y="679"/>
                    <a:pt x="1644" y="677"/>
                    <a:pt x="1641" y="669"/>
                  </a:cubicBezTo>
                  <a:close/>
                  <a:moveTo>
                    <a:pt x="1524" y="1310"/>
                  </a:moveTo>
                  <a:cubicBezTo>
                    <a:pt x="1523" y="1313"/>
                    <a:pt x="1518" y="1322"/>
                    <a:pt x="1521" y="1319"/>
                  </a:cubicBezTo>
                  <a:cubicBezTo>
                    <a:pt x="1516" y="1329"/>
                    <a:pt x="1517" y="1324"/>
                    <a:pt x="1512" y="1330"/>
                  </a:cubicBezTo>
                  <a:cubicBezTo>
                    <a:pt x="1515" y="1327"/>
                    <a:pt x="1520" y="1316"/>
                    <a:pt x="1524" y="1310"/>
                  </a:cubicBezTo>
                  <a:close/>
                  <a:moveTo>
                    <a:pt x="1512" y="585"/>
                  </a:moveTo>
                  <a:cubicBezTo>
                    <a:pt x="1516" y="594"/>
                    <a:pt x="1516" y="592"/>
                    <a:pt x="1519" y="600"/>
                  </a:cubicBezTo>
                  <a:cubicBezTo>
                    <a:pt x="1518" y="600"/>
                    <a:pt x="1511" y="586"/>
                    <a:pt x="1512" y="585"/>
                  </a:cubicBezTo>
                  <a:close/>
                  <a:moveTo>
                    <a:pt x="1310" y="338"/>
                  </a:moveTo>
                  <a:cubicBezTo>
                    <a:pt x="1316" y="342"/>
                    <a:pt x="1320" y="347"/>
                    <a:pt x="1319" y="345"/>
                  </a:cubicBezTo>
                  <a:cubicBezTo>
                    <a:pt x="1327" y="351"/>
                    <a:pt x="1330" y="355"/>
                    <a:pt x="1331" y="356"/>
                  </a:cubicBezTo>
                  <a:cubicBezTo>
                    <a:pt x="1326" y="353"/>
                    <a:pt x="1326" y="352"/>
                    <a:pt x="1321" y="348"/>
                  </a:cubicBezTo>
                  <a:cubicBezTo>
                    <a:pt x="1320" y="349"/>
                    <a:pt x="1330" y="356"/>
                    <a:pt x="1328" y="356"/>
                  </a:cubicBezTo>
                  <a:cubicBezTo>
                    <a:pt x="1324" y="353"/>
                    <a:pt x="1323" y="353"/>
                    <a:pt x="1318" y="349"/>
                  </a:cubicBezTo>
                  <a:cubicBezTo>
                    <a:pt x="1320" y="347"/>
                    <a:pt x="1309" y="339"/>
                    <a:pt x="1310" y="338"/>
                  </a:cubicBezTo>
                  <a:close/>
                  <a:moveTo>
                    <a:pt x="362" y="436"/>
                  </a:moveTo>
                  <a:cubicBezTo>
                    <a:pt x="368" y="429"/>
                    <a:pt x="374" y="423"/>
                    <a:pt x="378" y="417"/>
                  </a:cubicBezTo>
                  <a:cubicBezTo>
                    <a:pt x="378" y="418"/>
                    <a:pt x="379" y="417"/>
                    <a:pt x="381" y="416"/>
                  </a:cubicBezTo>
                  <a:cubicBezTo>
                    <a:pt x="380" y="418"/>
                    <a:pt x="376" y="422"/>
                    <a:pt x="372" y="426"/>
                  </a:cubicBezTo>
                  <a:cubicBezTo>
                    <a:pt x="368" y="430"/>
                    <a:pt x="364" y="434"/>
                    <a:pt x="362" y="436"/>
                  </a:cubicBezTo>
                  <a:close/>
                  <a:moveTo>
                    <a:pt x="522" y="69"/>
                  </a:moveTo>
                  <a:cubicBezTo>
                    <a:pt x="527" y="69"/>
                    <a:pt x="507" y="79"/>
                    <a:pt x="497" y="82"/>
                  </a:cubicBezTo>
                  <a:cubicBezTo>
                    <a:pt x="498" y="80"/>
                    <a:pt x="509" y="73"/>
                    <a:pt x="522" y="69"/>
                  </a:cubicBezTo>
                  <a:close/>
                  <a:moveTo>
                    <a:pt x="433" y="114"/>
                  </a:moveTo>
                  <a:cubicBezTo>
                    <a:pt x="434" y="114"/>
                    <a:pt x="426" y="119"/>
                    <a:pt x="426" y="121"/>
                  </a:cubicBezTo>
                  <a:cubicBezTo>
                    <a:pt x="415" y="127"/>
                    <a:pt x="411" y="128"/>
                    <a:pt x="400" y="135"/>
                  </a:cubicBezTo>
                  <a:cubicBezTo>
                    <a:pt x="399" y="133"/>
                    <a:pt x="418" y="122"/>
                    <a:pt x="433" y="114"/>
                  </a:cubicBezTo>
                  <a:close/>
                  <a:moveTo>
                    <a:pt x="691" y="19"/>
                  </a:moveTo>
                  <a:cubicBezTo>
                    <a:pt x="691" y="20"/>
                    <a:pt x="685" y="22"/>
                    <a:pt x="682" y="23"/>
                  </a:cubicBezTo>
                  <a:cubicBezTo>
                    <a:pt x="681" y="24"/>
                    <a:pt x="695" y="20"/>
                    <a:pt x="696" y="20"/>
                  </a:cubicBezTo>
                  <a:cubicBezTo>
                    <a:pt x="710" y="18"/>
                    <a:pt x="690" y="22"/>
                    <a:pt x="694" y="23"/>
                  </a:cubicBezTo>
                  <a:cubicBezTo>
                    <a:pt x="680" y="24"/>
                    <a:pt x="678" y="26"/>
                    <a:pt x="674" y="28"/>
                  </a:cubicBezTo>
                  <a:cubicBezTo>
                    <a:pt x="659" y="32"/>
                    <a:pt x="659" y="31"/>
                    <a:pt x="649" y="35"/>
                  </a:cubicBezTo>
                  <a:cubicBezTo>
                    <a:pt x="647" y="34"/>
                    <a:pt x="653" y="32"/>
                    <a:pt x="650" y="31"/>
                  </a:cubicBezTo>
                  <a:cubicBezTo>
                    <a:pt x="642" y="35"/>
                    <a:pt x="637" y="34"/>
                    <a:pt x="621" y="39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31" y="35"/>
                    <a:pt x="640" y="32"/>
                    <a:pt x="650" y="29"/>
                  </a:cubicBezTo>
                  <a:cubicBezTo>
                    <a:pt x="661" y="26"/>
                    <a:pt x="673" y="23"/>
                    <a:pt x="691" y="19"/>
                  </a:cubicBezTo>
                  <a:close/>
                  <a:moveTo>
                    <a:pt x="528" y="73"/>
                  </a:moveTo>
                  <a:cubicBezTo>
                    <a:pt x="525" y="74"/>
                    <a:pt x="525" y="74"/>
                    <a:pt x="525" y="75"/>
                  </a:cubicBezTo>
                  <a:cubicBezTo>
                    <a:pt x="518" y="78"/>
                    <a:pt x="518" y="78"/>
                    <a:pt x="518" y="78"/>
                  </a:cubicBezTo>
                  <a:cubicBezTo>
                    <a:pt x="518" y="77"/>
                    <a:pt x="516" y="78"/>
                    <a:pt x="514" y="79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6" y="77"/>
                    <a:pt x="516" y="77"/>
                    <a:pt x="516" y="76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3" y="74"/>
                    <a:pt x="525" y="73"/>
                    <a:pt x="527" y="72"/>
                  </a:cubicBezTo>
                  <a:lnTo>
                    <a:pt x="528" y="73"/>
                  </a:lnTo>
                  <a:close/>
                  <a:moveTo>
                    <a:pt x="569" y="57"/>
                  </a:moveTo>
                  <a:cubicBezTo>
                    <a:pt x="580" y="52"/>
                    <a:pt x="573" y="57"/>
                    <a:pt x="581" y="54"/>
                  </a:cubicBezTo>
                  <a:cubicBezTo>
                    <a:pt x="580" y="55"/>
                    <a:pt x="572" y="58"/>
                    <a:pt x="567" y="60"/>
                  </a:cubicBezTo>
                  <a:cubicBezTo>
                    <a:pt x="566" y="59"/>
                    <a:pt x="571" y="57"/>
                    <a:pt x="569" y="57"/>
                  </a:cubicBezTo>
                  <a:close/>
                  <a:moveTo>
                    <a:pt x="771" y="11"/>
                  </a:moveTo>
                  <a:cubicBezTo>
                    <a:pt x="776" y="10"/>
                    <a:pt x="781" y="10"/>
                    <a:pt x="786" y="9"/>
                  </a:cubicBezTo>
                  <a:cubicBezTo>
                    <a:pt x="784" y="10"/>
                    <a:pt x="773" y="12"/>
                    <a:pt x="773" y="13"/>
                  </a:cubicBezTo>
                  <a:cubicBezTo>
                    <a:pt x="760" y="14"/>
                    <a:pt x="770" y="12"/>
                    <a:pt x="771" y="11"/>
                  </a:cubicBezTo>
                  <a:close/>
                  <a:moveTo>
                    <a:pt x="808" y="17"/>
                  </a:moveTo>
                  <a:cubicBezTo>
                    <a:pt x="810" y="18"/>
                    <a:pt x="801" y="19"/>
                    <a:pt x="790" y="19"/>
                  </a:cubicBezTo>
                  <a:cubicBezTo>
                    <a:pt x="795" y="20"/>
                    <a:pt x="796" y="19"/>
                    <a:pt x="805" y="19"/>
                  </a:cubicBezTo>
                  <a:cubicBezTo>
                    <a:pt x="803" y="19"/>
                    <a:pt x="796" y="20"/>
                    <a:pt x="788" y="21"/>
                  </a:cubicBezTo>
                  <a:cubicBezTo>
                    <a:pt x="780" y="22"/>
                    <a:pt x="771" y="23"/>
                    <a:pt x="766" y="24"/>
                  </a:cubicBezTo>
                  <a:cubicBezTo>
                    <a:pt x="765" y="23"/>
                    <a:pt x="771" y="22"/>
                    <a:pt x="776" y="21"/>
                  </a:cubicBezTo>
                  <a:cubicBezTo>
                    <a:pt x="782" y="21"/>
                    <a:pt x="787" y="20"/>
                    <a:pt x="782" y="19"/>
                  </a:cubicBezTo>
                  <a:cubicBezTo>
                    <a:pt x="799" y="18"/>
                    <a:pt x="794" y="18"/>
                    <a:pt x="808" y="17"/>
                  </a:cubicBezTo>
                  <a:close/>
                  <a:moveTo>
                    <a:pt x="846" y="17"/>
                  </a:moveTo>
                  <a:cubicBezTo>
                    <a:pt x="846" y="16"/>
                    <a:pt x="862" y="16"/>
                    <a:pt x="868" y="16"/>
                  </a:cubicBezTo>
                  <a:cubicBezTo>
                    <a:pt x="869" y="18"/>
                    <a:pt x="851" y="18"/>
                    <a:pt x="846" y="17"/>
                  </a:cubicBezTo>
                  <a:close/>
                  <a:moveTo>
                    <a:pt x="856" y="20"/>
                  </a:moveTo>
                  <a:cubicBezTo>
                    <a:pt x="875" y="20"/>
                    <a:pt x="866" y="21"/>
                    <a:pt x="872" y="22"/>
                  </a:cubicBezTo>
                  <a:cubicBezTo>
                    <a:pt x="862" y="22"/>
                    <a:pt x="851" y="23"/>
                    <a:pt x="846" y="22"/>
                  </a:cubicBezTo>
                  <a:cubicBezTo>
                    <a:pt x="849" y="20"/>
                    <a:pt x="867" y="23"/>
                    <a:pt x="856" y="20"/>
                  </a:cubicBezTo>
                  <a:close/>
                  <a:moveTo>
                    <a:pt x="456" y="126"/>
                  </a:moveTo>
                  <a:cubicBezTo>
                    <a:pt x="471" y="118"/>
                    <a:pt x="480" y="115"/>
                    <a:pt x="490" y="110"/>
                  </a:cubicBezTo>
                  <a:cubicBezTo>
                    <a:pt x="488" y="112"/>
                    <a:pt x="482" y="116"/>
                    <a:pt x="474" y="119"/>
                  </a:cubicBezTo>
                  <a:cubicBezTo>
                    <a:pt x="467" y="123"/>
                    <a:pt x="458" y="127"/>
                    <a:pt x="452" y="131"/>
                  </a:cubicBezTo>
                  <a:cubicBezTo>
                    <a:pt x="453" y="129"/>
                    <a:pt x="455" y="127"/>
                    <a:pt x="456" y="126"/>
                  </a:cubicBezTo>
                  <a:close/>
                  <a:moveTo>
                    <a:pt x="644" y="51"/>
                  </a:moveTo>
                  <a:cubicBezTo>
                    <a:pt x="641" y="54"/>
                    <a:pt x="630" y="57"/>
                    <a:pt x="621" y="59"/>
                  </a:cubicBezTo>
                  <a:cubicBezTo>
                    <a:pt x="626" y="57"/>
                    <a:pt x="630" y="54"/>
                    <a:pt x="644" y="51"/>
                  </a:cubicBezTo>
                  <a:close/>
                  <a:moveTo>
                    <a:pt x="802" y="25"/>
                  </a:moveTo>
                  <a:cubicBezTo>
                    <a:pt x="802" y="26"/>
                    <a:pt x="805" y="26"/>
                    <a:pt x="811" y="26"/>
                  </a:cubicBezTo>
                  <a:cubicBezTo>
                    <a:pt x="808" y="28"/>
                    <a:pt x="800" y="27"/>
                    <a:pt x="790" y="29"/>
                  </a:cubicBezTo>
                  <a:cubicBezTo>
                    <a:pt x="794" y="27"/>
                    <a:pt x="781" y="26"/>
                    <a:pt x="802" y="25"/>
                  </a:cubicBezTo>
                  <a:close/>
                  <a:moveTo>
                    <a:pt x="661" y="63"/>
                  </a:moveTo>
                  <a:cubicBezTo>
                    <a:pt x="659" y="62"/>
                    <a:pt x="650" y="65"/>
                    <a:pt x="652" y="63"/>
                  </a:cubicBezTo>
                  <a:cubicBezTo>
                    <a:pt x="660" y="61"/>
                    <a:pt x="665" y="59"/>
                    <a:pt x="665" y="58"/>
                  </a:cubicBezTo>
                  <a:cubicBezTo>
                    <a:pt x="664" y="58"/>
                    <a:pt x="657" y="61"/>
                    <a:pt x="648" y="63"/>
                  </a:cubicBezTo>
                  <a:cubicBezTo>
                    <a:pt x="649" y="63"/>
                    <a:pt x="639" y="67"/>
                    <a:pt x="629" y="71"/>
                  </a:cubicBezTo>
                  <a:cubicBezTo>
                    <a:pt x="618" y="75"/>
                    <a:pt x="606" y="79"/>
                    <a:pt x="601" y="78"/>
                  </a:cubicBezTo>
                  <a:cubicBezTo>
                    <a:pt x="595" y="80"/>
                    <a:pt x="596" y="81"/>
                    <a:pt x="593" y="83"/>
                  </a:cubicBezTo>
                  <a:cubicBezTo>
                    <a:pt x="587" y="84"/>
                    <a:pt x="578" y="87"/>
                    <a:pt x="565" y="92"/>
                  </a:cubicBezTo>
                  <a:cubicBezTo>
                    <a:pt x="570" y="89"/>
                    <a:pt x="574" y="88"/>
                    <a:pt x="578" y="86"/>
                  </a:cubicBezTo>
                  <a:cubicBezTo>
                    <a:pt x="600" y="78"/>
                    <a:pt x="600" y="78"/>
                    <a:pt x="600" y="78"/>
                  </a:cubicBezTo>
                  <a:cubicBezTo>
                    <a:pt x="598" y="77"/>
                    <a:pt x="589" y="81"/>
                    <a:pt x="592" y="78"/>
                  </a:cubicBezTo>
                  <a:cubicBezTo>
                    <a:pt x="602" y="75"/>
                    <a:pt x="609" y="73"/>
                    <a:pt x="613" y="72"/>
                  </a:cubicBezTo>
                  <a:cubicBezTo>
                    <a:pt x="615" y="72"/>
                    <a:pt x="609" y="74"/>
                    <a:pt x="603" y="76"/>
                  </a:cubicBezTo>
                  <a:cubicBezTo>
                    <a:pt x="606" y="76"/>
                    <a:pt x="608" y="76"/>
                    <a:pt x="608" y="76"/>
                  </a:cubicBezTo>
                  <a:cubicBezTo>
                    <a:pt x="617" y="72"/>
                    <a:pt x="624" y="72"/>
                    <a:pt x="635" y="68"/>
                  </a:cubicBezTo>
                  <a:cubicBezTo>
                    <a:pt x="640" y="66"/>
                    <a:pt x="633" y="68"/>
                    <a:pt x="641" y="65"/>
                  </a:cubicBezTo>
                  <a:cubicBezTo>
                    <a:pt x="636" y="65"/>
                    <a:pt x="625" y="69"/>
                    <a:pt x="628" y="66"/>
                  </a:cubicBezTo>
                  <a:cubicBezTo>
                    <a:pt x="639" y="63"/>
                    <a:pt x="637" y="63"/>
                    <a:pt x="645" y="60"/>
                  </a:cubicBezTo>
                  <a:cubicBezTo>
                    <a:pt x="643" y="61"/>
                    <a:pt x="640" y="61"/>
                    <a:pt x="644" y="60"/>
                  </a:cubicBezTo>
                  <a:cubicBezTo>
                    <a:pt x="639" y="60"/>
                    <a:pt x="626" y="65"/>
                    <a:pt x="620" y="67"/>
                  </a:cubicBezTo>
                  <a:cubicBezTo>
                    <a:pt x="619" y="65"/>
                    <a:pt x="619" y="65"/>
                    <a:pt x="619" y="65"/>
                  </a:cubicBezTo>
                  <a:cubicBezTo>
                    <a:pt x="631" y="62"/>
                    <a:pt x="647" y="59"/>
                    <a:pt x="641" y="57"/>
                  </a:cubicBezTo>
                  <a:cubicBezTo>
                    <a:pt x="652" y="54"/>
                    <a:pt x="651" y="54"/>
                    <a:pt x="662" y="51"/>
                  </a:cubicBezTo>
                  <a:cubicBezTo>
                    <a:pt x="658" y="54"/>
                    <a:pt x="654" y="56"/>
                    <a:pt x="655" y="57"/>
                  </a:cubicBezTo>
                  <a:cubicBezTo>
                    <a:pt x="661" y="57"/>
                    <a:pt x="672" y="55"/>
                    <a:pt x="677" y="55"/>
                  </a:cubicBezTo>
                  <a:cubicBezTo>
                    <a:pt x="682" y="56"/>
                    <a:pt x="681" y="57"/>
                    <a:pt x="661" y="63"/>
                  </a:cubicBezTo>
                  <a:close/>
                  <a:moveTo>
                    <a:pt x="816" y="27"/>
                  </a:moveTo>
                  <a:cubicBezTo>
                    <a:pt x="825" y="29"/>
                    <a:pt x="825" y="31"/>
                    <a:pt x="820" y="33"/>
                  </a:cubicBezTo>
                  <a:cubicBezTo>
                    <a:pt x="806" y="33"/>
                    <a:pt x="797" y="36"/>
                    <a:pt x="777" y="37"/>
                  </a:cubicBezTo>
                  <a:cubicBezTo>
                    <a:pt x="789" y="35"/>
                    <a:pt x="787" y="34"/>
                    <a:pt x="786" y="33"/>
                  </a:cubicBezTo>
                  <a:cubicBezTo>
                    <a:pt x="785" y="32"/>
                    <a:pt x="784" y="31"/>
                    <a:pt x="799" y="30"/>
                  </a:cubicBezTo>
                  <a:cubicBezTo>
                    <a:pt x="794" y="29"/>
                    <a:pt x="790" y="31"/>
                    <a:pt x="781" y="32"/>
                  </a:cubicBezTo>
                  <a:cubicBezTo>
                    <a:pt x="779" y="31"/>
                    <a:pt x="784" y="30"/>
                    <a:pt x="792" y="29"/>
                  </a:cubicBezTo>
                  <a:cubicBezTo>
                    <a:pt x="799" y="28"/>
                    <a:pt x="809" y="28"/>
                    <a:pt x="816" y="27"/>
                  </a:cubicBezTo>
                  <a:close/>
                  <a:moveTo>
                    <a:pt x="827" y="27"/>
                  </a:moveTo>
                  <a:cubicBezTo>
                    <a:pt x="828" y="26"/>
                    <a:pt x="836" y="26"/>
                    <a:pt x="841" y="26"/>
                  </a:cubicBezTo>
                  <a:cubicBezTo>
                    <a:pt x="842" y="27"/>
                    <a:pt x="841" y="28"/>
                    <a:pt x="846" y="28"/>
                  </a:cubicBezTo>
                  <a:cubicBezTo>
                    <a:pt x="841" y="30"/>
                    <a:pt x="829" y="28"/>
                    <a:pt x="838" y="27"/>
                  </a:cubicBezTo>
                  <a:lnTo>
                    <a:pt x="827" y="27"/>
                  </a:lnTo>
                  <a:close/>
                  <a:moveTo>
                    <a:pt x="715" y="40"/>
                  </a:moveTo>
                  <a:cubicBezTo>
                    <a:pt x="724" y="39"/>
                    <a:pt x="730" y="38"/>
                    <a:pt x="737" y="37"/>
                  </a:cubicBezTo>
                  <a:cubicBezTo>
                    <a:pt x="731" y="40"/>
                    <a:pt x="735" y="40"/>
                    <a:pt x="740" y="39"/>
                  </a:cubicBezTo>
                  <a:cubicBezTo>
                    <a:pt x="746" y="39"/>
                    <a:pt x="754" y="38"/>
                    <a:pt x="755" y="39"/>
                  </a:cubicBezTo>
                  <a:cubicBezTo>
                    <a:pt x="748" y="40"/>
                    <a:pt x="742" y="42"/>
                    <a:pt x="735" y="43"/>
                  </a:cubicBezTo>
                  <a:cubicBezTo>
                    <a:pt x="727" y="45"/>
                    <a:pt x="719" y="46"/>
                    <a:pt x="707" y="49"/>
                  </a:cubicBezTo>
                  <a:cubicBezTo>
                    <a:pt x="702" y="48"/>
                    <a:pt x="690" y="49"/>
                    <a:pt x="711" y="45"/>
                  </a:cubicBezTo>
                  <a:cubicBezTo>
                    <a:pt x="713" y="47"/>
                    <a:pt x="713" y="47"/>
                    <a:pt x="713" y="47"/>
                  </a:cubicBezTo>
                  <a:cubicBezTo>
                    <a:pt x="714" y="45"/>
                    <a:pt x="724" y="43"/>
                    <a:pt x="733" y="41"/>
                  </a:cubicBezTo>
                  <a:cubicBezTo>
                    <a:pt x="729" y="41"/>
                    <a:pt x="722" y="43"/>
                    <a:pt x="711" y="44"/>
                  </a:cubicBezTo>
                  <a:cubicBezTo>
                    <a:pt x="707" y="43"/>
                    <a:pt x="713" y="41"/>
                    <a:pt x="715" y="40"/>
                  </a:cubicBezTo>
                  <a:close/>
                  <a:moveTo>
                    <a:pt x="160" y="407"/>
                  </a:moveTo>
                  <a:cubicBezTo>
                    <a:pt x="162" y="404"/>
                    <a:pt x="164" y="401"/>
                    <a:pt x="164" y="401"/>
                  </a:cubicBezTo>
                  <a:cubicBezTo>
                    <a:pt x="172" y="390"/>
                    <a:pt x="166" y="401"/>
                    <a:pt x="166" y="404"/>
                  </a:cubicBezTo>
                  <a:cubicBezTo>
                    <a:pt x="161" y="410"/>
                    <a:pt x="158" y="412"/>
                    <a:pt x="160" y="407"/>
                  </a:cubicBezTo>
                  <a:close/>
                  <a:moveTo>
                    <a:pt x="327" y="221"/>
                  </a:moveTo>
                  <a:cubicBezTo>
                    <a:pt x="333" y="217"/>
                    <a:pt x="338" y="214"/>
                    <a:pt x="338" y="215"/>
                  </a:cubicBezTo>
                  <a:cubicBezTo>
                    <a:pt x="335" y="218"/>
                    <a:pt x="334" y="219"/>
                    <a:pt x="333" y="220"/>
                  </a:cubicBezTo>
                  <a:cubicBezTo>
                    <a:pt x="327" y="225"/>
                    <a:pt x="330" y="220"/>
                    <a:pt x="327" y="221"/>
                  </a:cubicBezTo>
                  <a:close/>
                  <a:moveTo>
                    <a:pt x="489" y="117"/>
                  </a:moveTo>
                  <a:cubicBezTo>
                    <a:pt x="498" y="114"/>
                    <a:pt x="507" y="109"/>
                    <a:pt x="513" y="107"/>
                  </a:cubicBezTo>
                  <a:cubicBezTo>
                    <a:pt x="513" y="108"/>
                    <a:pt x="508" y="111"/>
                    <a:pt x="500" y="114"/>
                  </a:cubicBezTo>
                  <a:cubicBezTo>
                    <a:pt x="493" y="118"/>
                    <a:pt x="483" y="123"/>
                    <a:pt x="475" y="126"/>
                  </a:cubicBezTo>
                  <a:cubicBezTo>
                    <a:pt x="476" y="124"/>
                    <a:pt x="493" y="117"/>
                    <a:pt x="489" y="117"/>
                  </a:cubicBezTo>
                  <a:close/>
                  <a:moveTo>
                    <a:pt x="263" y="281"/>
                  </a:moveTo>
                  <a:cubicBezTo>
                    <a:pt x="268" y="276"/>
                    <a:pt x="273" y="271"/>
                    <a:pt x="278" y="266"/>
                  </a:cubicBezTo>
                  <a:cubicBezTo>
                    <a:pt x="278" y="268"/>
                    <a:pt x="286" y="260"/>
                    <a:pt x="286" y="262"/>
                  </a:cubicBezTo>
                  <a:cubicBezTo>
                    <a:pt x="277" y="271"/>
                    <a:pt x="290" y="261"/>
                    <a:pt x="275" y="275"/>
                  </a:cubicBezTo>
                  <a:cubicBezTo>
                    <a:pt x="279" y="268"/>
                    <a:pt x="265" y="282"/>
                    <a:pt x="263" y="281"/>
                  </a:cubicBezTo>
                  <a:close/>
                  <a:moveTo>
                    <a:pt x="333" y="236"/>
                  </a:moveTo>
                  <a:cubicBezTo>
                    <a:pt x="324" y="241"/>
                    <a:pt x="333" y="231"/>
                    <a:pt x="326" y="236"/>
                  </a:cubicBezTo>
                  <a:cubicBezTo>
                    <a:pt x="320" y="242"/>
                    <a:pt x="314" y="247"/>
                    <a:pt x="305" y="255"/>
                  </a:cubicBezTo>
                  <a:cubicBezTo>
                    <a:pt x="304" y="253"/>
                    <a:pt x="320" y="241"/>
                    <a:pt x="322" y="238"/>
                  </a:cubicBezTo>
                  <a:cubicBezTo>
                    <a:pt x="318" y="240"/>
                    <a:pt x="316" y="244"/>
                    <a:pt x="311" y="247"/>
                  </a:cubicBezTo>
                  <a:cubicBezTo>
                    <a:pt x="308" y="246"/>
                    <a:pt x="322" y="237"/>
                    <a:pt x="315" y="239"/>
                  </a:cubicBezTo>
                  <a:cubicBezTo>
                    <a:pt x="322" y="234"/>
                    <a:pt x="326" y="232"/>
                    <a:pt x="334" y="226"/>
                  </a:cubicBezTo>
                  <a:cubicBezTo>
                    <a:pt x="339" y="224"/>
                    <a:pt x="325" y="234"/>
                    <a:pt x="331" y="231"/>
                  </a:cubicBezTo>
                  <a:cubicBezTo>
                    <a:pt x="338" y="225"/>
                    <a:pt x="337" y="225"/>
                    <a:pt x="336" y="224"/>
                  </a:cubicBezTo>
                  <a:cubicBezTo>
                    <a:pt x="347" y="215"/>
                    <a:pt x="348" y="215"/>
                    <a:pt x="355" y="208"/>
                  </a:cubicBezTo>
                  <a:cubicBezTo>
                    <a:pt x="352" y="209"/>
                    <a:pt x="348" y="211"/>
                    <a:pt x="348" y="209"/>
                  </a:cubicBezTo>
                  <a:cubicBezTo>
                    <a:pt x="357" y="201"/>
                    <a:pt x="352" y="208"/>
                    <a:pt x="361" y="201"/>
                  </a:cubicBezTo>
                  <a:cubicBezTo>
                    <a:pt x="365" y="200"/>
                    <a:pt x="357" y="206"/>
                    <a:pt x="358" y="206"/>
                  </a:cubicBezTo>
                  <a:cubicBezTo>
                    <a:pt x="364" y="203"/>
                    <a:pt x="370" y="195"/>
                    <a:pt x="389" y="183"/>
                  </a:cubicBezTo>
                  <a:cubicBezTo>
                    <a:pt x="390" y="186"/>
                    <a:pt x="376" y="197"/>
                    <a:pt x="353" y="214"/>
                  </a:cubicBezTo>
                  <a:cubicBezTo>
                    <a:pt x="351" y="213"/>
                    <a:pt x="359" y="209"/>
                    <a:pt x="364" y="205"/>
                  </a:cubicBezTo>
                  <a:cubicBezTo>
                    <a:pt x="363" y="205"/>
                    <a:pt x="363" y="205"/>
                    <a:pt x="363" y="205"/>
                  </a:cubicBezTo>
                  <a:cubicBezTo>
                    <a:pt x="358" y="208"/>
                    <a:pt x="347" y="216"/>
                    <a:pt x="340" y="222"/>
                  </a:cubicBezTo>
                  <a:cubicBezTo>
                    <a:pt x="350" y="217"/>
                    <a:pt x="351" y="217"/>
                    <a:pt x="349" y="220"/>
                  </a:cubicBezTo>
                  <a:cubicBezTo>
                    <a:pt x="346" y="223"/>
                    <a:pt x="340" y="229"/>
                    <a:pt x="333" y="236"/>
                  </a:cubicBezTo>
                  <a:close/>
                  <a:moveTo>
                    <a:pt x="505" y="113"/>
                  </a:moveTo>
                  <a:cubicBezTo>
                    <a:pt x="508" y="113"/>
                    <a:pt x="504" y="115"/>
                    <a:pt x="499" y="118"/>
                  </a:cubicBezTo>
                  <a:cubicBezTo>
                    <a:pt x="494" y="120"/>
                    <a:pt x="489" y="122"/>
                    <a:pt x="489" y="121"/>
                  </a:cubicBezTo>
                  <a:cubicBezTo>
                    <a:pt x="495" y="117"/>
                    <a:pt x="495" y="118"/>
                    <a:pt x="505" y="113"/>
                  </a:cubicBezTo>
                  <a:close/>
                  <a:moveTo>
                    <a:pt x="549" y="95"/>
                  </a:moveTo>
                  <a:cubicBezTo>
                    <a:pt x="549" y="96"/>
                    <a:pt x="541" y="99"/>
                    <a:pt x="541" y="100"/>
                  </a:cubicBezTo>
                  <a:cubicBezTo>
                    <a:pt x="537" y="102"/>
                    <a:pt x="538" y="101"/>
                    <a:pt x="533" y="103"/>
                  </a:cubicBezTo>
                  <a:cubicBezTo>
                    <a:pt x="535" y="101"/>
                    <a:pt x="541" y="98"/>
                    <a:pt x="549" y="95"/>
                  </a:cubicBezTo>
                  <a:close/>
                  <a:moveTo>
                    <a:pt x="530" y="104"/>
                  </a:moveTo>
                  <a:cubicBezTo>
                    <a:pt x="528" y="105"/>
                    <a:pt x="527" y="106"/>
                    <a:pt x="531" y="104"/>
                  </a:cubicBezTo>
                  <a:cubicBezTo>
                    <a:pt x="527" y="107"/>
                    <a:pt x="508" y="115"/>
                    <a:pt x="501" y="118"/>
                  </a:cubicBezTo>
                  <a:cubicBezTo>
                    <a:pt x="506" y="113"/>
                    <a:pt x="522" y="108"/>
                    <a:pt x="530" y="104"/>
                  </a:cubicBezTo>
                  <a:close/>
                  <a:moveTo>
                    <a:pt x="781" y="37"/>
                  </a:moveTo>
                  <a:cubicBezTo>
                    <a:pt x="792" y="36"/>
                    <a:pt x="792" y="36"/>
                    <a:pt x="792" y="36"/>
                  </a:cubicBezTo>
                  <a:cubicBezTo>
                    <a:pt x="795" y="38"/>
                    <a:pt x="781" y="39"/>
                    <a:pt x="788" y="41"/>
                  </a:cubicBezTo>
                  <a:cubicBezTo>
                    <a:pt x="775" y="42"/>
                    <a:pt x="780" y="39"/>
                    <a:pt x="781" y="37"/>
                  </a:cubicBezTo>
                  <a:close/>
                  <a:moveTo>
                    <a:pt x="489" y="124"/>
                  </a:moveTo>
                  <a:cubicBezTo>
                    <a:pt x="490" y="124"/>
                    <a:pt x="485" y="126"/>
                    <a:pt x="481" y="128"/>
                  </a:cubicBezTo>
                  <a:cubicBezTo>
                    <a:pt x="477" y="130"/>
                    <a:pt x="474" y="132"/>
                    <a:pt x="478" y="131"/>
                  </a:cubicBezTo>
                  <a:cubicBezTo>
                    <a:pt x="461" y="139"/>
                    <a:pt x="454" y="146"/>
                    <a:pt x="445" y="147"/>
                  </a:cubicBezTo>
                  <a:cubicBezTo>
                    <a:pt x="462" y="138"/>
                    <a:pt x="478" y="128"/>
                    <a:pt x="489" y="124"/>
                  </a:cubicBezTo>
                  <a:close/>
                  <a:moveTo>
                    <a:pt x="279" y="272"/>
                  </a:moveTo>
                  <a:cubicBezTo>
                    <a:pt x="290" y="263"/>
                    <a:pt x="285" y="269"/>
                    <a:pt x="291" y="266"/>
                  </a:cubicBezTo>
                  <a:cubicBezTo>
                    <a:pt x="287" y="272"/>
                    <a:pt x="277" y="282"/>
                    <a:pt x="267" y="293"/>
                  </a:cubicBezTo>
                  <a:cubicBezTo>
                    <a:pt x="257" y="303"/>
                    <a:pt x="246" y="315"/>
                    <a:pt x="239" y="322"/>
                  </a:cubicBezTo>
                  <a:cubicBezTo>
                    <a:pt x="238" y="320"/>
                    <a:pt x="245" y="313"/>
                    <a:pt x="240" y="316"/>
                  </a:cubicBezTo>
                  <a:cubicBezTo>
                    <a:pt x="249" y="307"/>
                    <a:pt x="248" y="307"/>
                    <a:pt x="259" y="295"/>
                  </a:cubicBezTo>
                  <a:cubicBezTo>
                    <a:pt x="260" y="296"/>
                    <a:pt x="261" y="297"/>
                    <a:pt x="252" y="306"/>
                  </a:cubicBezTo>
                  <a:cubicBezTo>
                    <a:pt x="263" y="298"/>
                    <a:pt x="269" y="285"/>
                    <a:pt x="282" y="273"/>
                  </a:cubicBezTo>
                  <a:cubicBezTo>
                    <a:pt x="282" y="272"/>
                    <a:pt x="275" y="278"/>
                    <a:pt x="279" y="272"/>
                  </a:cubicBezTo>
                  <a:close/>
                  <a:moveTo>
                    <a:pt x="424" y="160"/>
                  </a:moveTo>
                  <a:cubicBezTo>
                    <a:pt x="427" y="159"/>
                    <a:pt x="422" y="162"/>
                    <a:pt x="416" y="166"/>
                  </a:cubicBezTo>
                  <a:cubicBezTo>
                    <a:pt x="410" y="170"/>
                    <a:pt x="402" y="175"/>
                    <a:pt x="401" y="176"/>
                  </a:cubicBezTo>
                  <a:cubicBezTo>
                    <a:pt x="402" y="174"/>
                    <a:pt x="406" y="171"/>
                    <a:pt x="411" y="168"/>
                  </a:cubicBezTo>
                  <a:cubicBezTo>
                    <a:pt x="416" y="165"/>
                    <a:pt x="421" y="162"/>
                    <a:pt x="424" y="160"/>
                  </a:cubicBezTo>
                  <a:close/>
                  <a:moveTo>
                    <a:pt x="715" y="49"/>
                  </a:moveTo>
                  <a:cubicBezTo>
                    <a:pt x="723" y="48"/>
                    <a:pt x="733" y="47"/>
                    <a:pt x="741" y="46"/>
                  </a:cubicBezTo>
                  <a:cubicBezTo>
                    <a:pt x="733" y="48"/>
                    <a:pt x="728" y="51"/>
                    <a:pt x="716" y="54"/>
                  </a:cubicBezTo>
                  <a:cubicBezTo>
                    <a:pt x="716" y="53"/>
                    <a:pt x="711" y="53"/>
                    <a:pt x="706" y="54"/>
                  </a:cubicBezTo>
                  <a:cubicBezTo>
                    <a:pt x="701" y="55"/>
                    <a:pt x="697" y="55"/>
                    <a:pt x="699" y="54"/>
                  </a:cubicBezTo>
                  <a:cubicBezTo>
                    <a:pt x="710" y="51"/>
                    <a:pt x="713" y="50"/>
                    <a:pt x="715" y="49"/>
                  </a:cubicBezTo>
                  <a:close/>
                  <a:moveTo>
                    <a:pt x="544" y="103"/>
                  </a:moveTo>
                  <a:cubicBezTo>
                    <a:pt x="533" y="107"/>
                    <a:pt x="543" y="105"/>
                    <a:pt x="532" y="109"/>
                  </a:cubicBezTo>
                  <a:cubicBezTo>
                    <a:pt x="538" y="104"/>
                    <a:pt x="522" y="112"/>
                    <a:pt x="514" y="115"/>
                  </a:cubicBezTo>
                  <a:cubicBezTo>
                    <a:pt x="516" y="113"/>
                    <a:pt x="523" y="109"/>
                    <a:pt x="530" y="106"/>
                  </a:cubicBezTo>
                  <a:cubicBezTo>
                    <a:pt x="537" y="104"/>
                    <a:pt x="543" y="101"/>
                    <a:pt x="544" y="103"/>
                  </a:cubicBezTo>
                  <a:close/>
                  <a:moveTo>
                    <a:pt x="482" y="130"/>
                  </a:moveTo>
                  <a:cubicBezTo>
                    <a:pt x="481" y="132"/>
                    <a:pt x="467" y="138"/>
                    <a:pt x="467" y="139"/>
                  </a:cubicBezTo>
                  <a:cubicBezTo>
                    <a:pt x="470" y="139"/>
                    <a:pt x="482" y="132"/>
                    <a:pt x="479" y="135"/>
                  </a:cubicBezTo>
                  <a:cubicBezTo>
                    <a:pt x="476" y="137"/>
                    <a:pt x="466" y="142"/>
                    <a:pt x="457" y="147"/>
                  </a:cubicBezTo>
                  <a:cubicBezTo>
                    <a:pt x="448" y="152"/>
                    <a:pt x="439" y="158"/>
                    <a:pt x="436" y="159"/>
                  </a:cubicBezTo>
                  <a:cubicBezTo>
                    <a:pt x="443" y="155"/>
                    <a:pt x="446" y="152"/>
                    <a:pt x="452" y="147"/>
                  </a:cubicBezTo>
                  <a:cubicBezTo>
                    <a:pt x="458" y="143"/>
                    <a:pt x="466" y="138"/>
                    <a:pt x="482" y="130"/>
                  </a:cubicBezTo>
                  <a:close/>
                  <a:moveTo>
                    <a:pt x="181" y="393"/>
                  </a:moveTo>
                  <a:cubicBezTo>
                    <a:pt x="184" y="388"/>
                    <a:pt x="175" y="405"/>
                    <a:pt x="170" y="413"/>
                  </a:cubicBezTo>
                  <a:cubicBezTo>
                    <a:pt x="168" y="414"/>
                    <a:pt x="167" y="415"/>
                    <a:pt x="165" y="419"/>
                  </a:cubicBezTo>
                  <a:cubicBezTo>
                    <a:pt x="164" y="416"/>
                    <a:pt x="177" y="401"/>
                    <a:pt x="175" y="401"/>
                  </a:cubicBezTo>
                  <a:cubicBezTo>
                    <a:pt x="178" y="396"/>
                    <a:pt x="181" y="394"/>
                    <a:pt x="181" y="393"/>
                  </a:cubicBezTo>
                  <a:close/>
                  <a:moveTo>
                    <a:pt x="210" y="354"/>
                  </a:moveTo>
                  <a:cubicBezTo>
                    <a:pt x="215" y="347"/>
                    <a:pt x="220" y="340"/>
                    <a:pt x="224" y="337"/>
                  </a:cubicBezTo>
                  <a:cubicBezTo>
                    <a:pt x="227" y="336"/>
                    <a:pt x="217" y="347"/>
                    <a:pt x="222" y="343"/>
                  </a:cubicBezTo>
                  <a:cubicBezTo>
                    <a:pt x="218" y="348"/>
                    <a:pt x="215" y="352"/>
                    <a:pt x="211" y="357"/>
                  </a:cubicBezTo>
                  <a:cubicBezTo>
                    <a:pt x="211" y="356"/>
                    <a:pt x="214" y="352"/>
                    <a:pt x="217" y="348"/>
                  </a:cubicBezTo>
                  <a:cubicBezTo>
                    <a:pt x="217" y="346"/>
                    <a:pt x="209" y="358"/>
                    <a:pt x="210" y="354"/>
                  </a:cubicBezTo>
                  <a:close/>
                  <a:moveTo>
                    <a:pt x="138" y="460"/>
                  </a:moveTo>
                  <a:cubicBezTo>
                    <a:pt x="143" y="453"/>
                    <a:pt x="144" y="453"/>
                    <a:pt x="148" y="448"/>
                  </a:cubicBezTo>
                  <a:cubicBezTo>
                    <a:pt x="148" y="448"/>
                    <a:pt x="145" y="453"/>
                    <a:pt x="143" y="457"/>
                  </a:cubicBezTo>
                  <a:cubicBezTo>
                    <a:pt x="146" y="453"/>
                    <a:pt x="146" y="454"/>
                    <a:pt x="141" y="463"/>
                  </a:cubicBezTo>
                  <a:cubicBezTo>
                    <a:pt x="143" y="457"/>
                    <a:pt x="135" y="468"/>
                    <a:pt x="138" y="460"/>
                  </a:cubicBezTo>
                  <a:close/>
                  <a:moveTo>
                    <a:pt x="191" y="378"/>
                  </a:moveTo>
                  <a:cubicBezTo>
                    <a:pt x="198" y="370"/>
                    <a:pt x="201" y="371"/>
                    <a:pt x="193" y="382"/>
                  </a:cubicBezTo>
                  <a:cubicBezTo>
                    <a:pt x="191" y="382"/>
                    <a:pt x="190" y="382"/>
                    <a:pt x="191" y="378"/>
                  </a:cubicBezTo>
                  <a:close/>
                  <a:moveTo>
                    <a:pt x="813" y="39"/>
                  </a:moveTo>
                  <a:cubicBezTo>
                    <a:pt x="831" y="38"/>
                    <a:pt x="818" y="41"/>
                    <a:pt x="826" y="42"/>
                  </a:cubicBezTo>
                  <a:cubicBezTo>
                    <a:pt x="818" y="43"/>
                    <a:pt x="813" y="43"/>
                    <a:pt x="808" y="43"/>
                  </a:cubicBezTo>
                  <a:cubicBezTo>
                    <a:pt x="803" y="41"/>
                    <a:pt x="818" y="40"/>
                    <a:pt x="813" y="39"/>
                  </a:cubicBezTo>
                  <a:close/>
                  <a:moveTo>
                    <a:pt x="184" y="390"/>
                  </a:moveTo>
                  <a:cubicBezTo>
                    <a:pt x="190" y="381"/>
                    <a:pt x="192" y="382"/>
                    <a:pt x="185" y="393"/>
                  </a:cubicBezTo>
                  <a:cubicBezTo>
                    <a:pt x="182" y="394"/>
                    <a:pt x="187" y="388"/>
                    <a:pt x="184" y="390"/>
                  </a:cubicBezTo>
                  <a:close/>
                  <a:moveTo>
                    <a:pt x="416" y="169"/>
                  </a:moveTo>
                  <a:cubicBezTo>
                    <a:pt x="416" y="171"/>
                    <a:pt x="406" y="177"/>
                    <a:pt x="407" y="179"/>
                  </a:cubicBezTo>
                  <a:cubicBezTo>
                    <a:pt x="398" y="183"/>
                    <a:pt x="404" y="176"/>
                    <a:pt x="416" y="169"/>
                  </a:cubicBezTo>
                  <a:close/>
                  <a:moveTo>
                    <a:pt x="621" y="75"/>
                  </a:moveTo>
                  <a:cubicBezTo>
                    <a:pt x="621" y="77"/>
                    <a:pt x="614" y="78"/>
                    <a:pt x="602" y="83"/>
                  </a:cubicBezTo>
                  <a:cubicBezTo>
                    <a:pt x="600" y="81"/>
                    <a:pt x="611" y="79"/>
                    <a:pt x="621" y="75"/>
                  </a:cubicBezTo>
                  <a:close/>
                  <a:moveTo>
                    <a:pt x="120" y="497"/>
                  </a:moveTo>
                  <a:cubicBezTo>
                    <a:pt x="124" y="488"/>
                    <a:pt x="124" y="491"/>
                    <a:pt x="126" y="487"/>
                  </a:cubicBezTo>
                  <a:cubicBezTo>
                    <a:pt x="127" y="485"/>
                    <a:pt x="128" y="482"/>
                    <a:pt x="131" y="478"/>
                  </a:cubicBezTo>
                  <a:cubicBezTo>
                    <a:pt x="131" y="480"/>
                    <a:pt x="126" y="490"/>
                    <a:pt x="123" y="496"/>
                  </a:cubicBezTo>
                  <a:cubicBezTo>
                    <a:pt x="122" y="494"/>
                    <a:pt x="123" y="494"/>
                    <a:pt x="120" y="497"/>
                  </a:cubicBezTo>
                  <a:close/>
                  <a:moveTo>
                    <a:pt x="105" y="531"/>
                  </a:moveTo>
                  <a:cubicBezTo>
                    <a:pt x="110" y="523"/>
                    <a:pt x="111" y="522"/>
                    <a:pt x="111" y="519"/>
                  </a:cubicBezTo>
                  <a:cubicBezTo>
                    <a:pt x="112" y="517"/>
                    <a:pt x="113" y="514"/>
                    <a:pt x="119" y="503"/>
                  </a:cubicBezTo>
                  <a:cubicBezTo>
                    <a:pt x="121" y="503"/>
                    <a:pt x="114" y="520"/>
                    <a:pt x="107" y="533"/>
                  </a:cubicBezTo>
                  <a:cubicBezTo>
                    <a:pt x="105" y="535"/>
                    <a:pt x="108" y="528"/>
                    <a:pt x="105" y="531"/>
                  </a:cubicBezTo>
                  <a:close/>
                  <a:moveTo>
                    <a:pt x="83" y="588"/>
                  </a:moveTo>
                  <a:cubicBezTo>
                    <a:pt x="83" y="587"/>
                    <a:pt x="85" y="582"/>
                    <a:pt x="86" y="578"/>
                  </a:cubicBezTo>
                  <a:cubicBezTo>
                    <a:pt x="87" y="581"/>
                    <a:pt x="89" y="573"/>
                    <a:pt x="90" y="575"/>
                  </a:cubicBezTo>
                  <a:cubicBezTo>
                    <a:pt x="86" y="589"/>
                    <a:pt x="86" y="580"/>
                    <a:pt x="83" y="588"/>
                  </a:cubicBezTo>
                  <a:close/>
                  <a:moveTo>
                    <a:pt x="60" y="666"/>
                  </a:moveTo>
                  <a:cubicBezTo>
                    <a:pt x="61" y="658"/>
                    <a:pt x="62" y="659"/>
                    <a:pt x="64" y="650"/>
                  </a:cubicBezTo>
                  <a:cubicBezTo>
                    <a:pt x="63" y="658"/>
                    <a:pt x="64" y="658"/>
                    <a:pt x="65" y="658"/>
                  </a:cubicBezTo>
                  <a:cubicBezTo>
                    <a:pt x="62" y="668"/>
                    <a:pt x="62" y="668"/>
                    <a:pt x="62" y="668"/>
                  </a:cubicBezTo>
                  <a:cubicBezTo>
                    <a:pt x="61" y="666"/>
                    <a:pt x="60" y="671"/>
                    <a:pt x="60" y="666"/>
                  </a:cubicBezTo>
                  <a:close/>
                  <a:moveTo>
                    <a:pt x="95" y="559"/>
                  </a:moveTo>
                  <a:cubicBezTo>
                    <a:pt x="98" y="551"/>
                    <a:pt x="99" y="554"/>
                    <a:pt x="102" y="546"/>
                  </a:cubicBezTo>
                  <a:cubicBezTo>
                    <a:pt x="100" y="554"/>
                    <a:pt x="101" y="552"/>
                    <a:pt x="107" y="539"/>
                  </a:cubicBezTo>
                  <a:cubicBezTo>
                    <a:pt x="108" y="539"/>
                    <a:pt x="102" y="550"/>
                    <a:pt x="101" y="555"/>
                  </a:cubicBezTo>
                  <a:cubicBezTo>
                    <a:pt x="99" y="553"/>
                    <a:pt x="93" y="567"/>
                    <a:pt x="95" y="559"/>
                  </a:cubicBezTo>
                  <a:close/>
                  <a:moveTo>
                    <a:pt x="52" y="706"/>
                  </a:moveTo>
                  <a:cubicBezTo>
                    <a:pt x="54" y="701"/>
                    <a:pt x="57" y="698"/>
                    <a:pt x="56" y="701"/>
                  </a:cubicBezTo>
                  <a:cubicBezTo>
                    <a:pt x="54" y="708"/>
                    <a:pt x="54" y="702"/>
                    <a:pt x="52" y="718"/>
                  </a:cubicBezTo>
                  <a:cubicBezTo>
                    <a:pt x="49" y="722"/>
                    <a:pt x="54" y="703"/>
                    <a:pt x="52" y="706"/>
                  </a:cubicBezTo>
                  <a:close/>
                  <a:moveTo>
                    <a:pt x="614" y="85"/>
                  </a:moveTo>
                  <a:cubicBezTo>
                    <a:pt x="612" y="83"/>
                    <a:pt x="612" y="83"/>
                    <a:pt x="612" y="83"/>
                  </a:cubicBezTo>
                  <a:cubicBezTo>
                    <a:pt x="618" y="81"/>
                    <a:pt x="625" y="79"/>
                    <a:pt x="632" y="77"/>
                  </a:cubicBezTo>
                  <a:cubicBezTo>
                    <a:pt x="628" y="80"/>
                    <a:pt x="627" y="79"/>
                    <a:pt x="634" y="79"/>
                  </a:cubicBezTo>
                  <a:cubicBezTo>
                    <a:pt x="647" y="75"/>
                    <a:pt x="644" y="75"/>
                    <a:pt x="658" y="72"/>
                  </a:cubicBezTo>
                  <a:cubicBezTo>
                    <a:pt x="652" y="75"/>
                    <a:pt x="652" y="75"/>
                    <a:pt x="651" y="78"/>
                  </a:cubicBezTo>
                  <a:cubicBezTo>
                    <a:pt x="643" y="80"/>
                    <a:pt x="648" y="77"/>
                    <a:pt x="645" y="77"/>
                  </a:cubicBezTo>
                  <a:cubicBezTo>
                    <a:pt x="636" y="81"/>
                    <a:pt x="626" y="84"/>
                    <a:pt x="624" y="82"/>
                  </a:cubicBezTo>
                  <a:cubicBezTo>
                    <a:pt x="616" y="85"/>
                    <a:pt x="609" y="87"/>
                    <a:pt x="605" y="89"/>
                  </a:cubicBezTo>
                  <a:cubicBezTo>
                    <a:pt x="592" y="93"/>
                    <a:pt x="609" y="86"/>
                    <a:pt x="614" y="85"/>
                  </a:cubicBezTo>
                  <a:close/>
                  <a:moveTo>
                    <a:pt x="535" y="115"/>
                  </a:moveTo>
                  <a:cubicBezTo>
                    <a:pt x="533" y="117"/>
                    <a:pt x="522" y="120"/>
                    <a:pt x="521" y="123"/>
                  </a:cubicBezTo>
                  <a:cubicBezTo>
                    <a:pt x="513" y="127"/>
                    <a:pt x="520" y="121"/>
                    <a:pt x="510" y="126"/>
                  </a:cubicBezTo>
                  <a:cubicBezTo>
                    <a:pt x="511" y="124"/>
                    <a:pt x="523" y="120"/>
                    <a:pt x="535" y="115"/>
                  </a:cubicBezTo>
                  <a:close/>
                  <a:moveTo>
                    <a:pt x="452" y="158"/>
                  </a:moveTo>
                  <a:cubicBezTo>
                    <a:pt x="446" y="161"/>
                    <a:pt x="440" y="165"/>
                    <a:pt x="434" y="168"/>
                  </a:cubicBezTo>
                  <a:cubicBezTo>
                    <a:pt x="433" y="168"/>
                    <a:pt x="437" y="165"/>
                    <a:pt x="442" y="162"/>
                  </a:cubicBezTo>
                  <a:cubicBezTo>
                    <a:pt x="446" y="159"/>
                    <a:pt x="451" y="157"/>
                    <a:pt x="452" y="158"/>
                  </a:cubicBezTo>
                  <a:close/>
                  <a:moveTo>
                    <a:pt x="44" y="775"/>
                  </a:moveTo>
                  <a:cubicBezTo>
                    <a:pt x="46" y="774"/>
                    <a:pt x="46" y="783"/>
                    <a:pt x="44" y="791"/>
                  </a:cubicBezTo>
                  <a:cubicBezTo>
                    <a:pt x="43" y="788"/>
                    <a:pt x="43" y="785"/>
                    <a:pt x="44" y="775"/>
                  </a:cubicBezTo>
                  <a:close/>
                  <a:moveTo>
                    <a:pt x="160" y="439"/>
                  </a:moveTo>
                  <a:cubicBezTo>
                    <a:pt x="168" y="425"/>
                    <a:pt x="171" y="430"/>
                    <a:pt x="170" y="433"/>
                  </a:cubicBezTo>
                  <a:cubicBezTo>
                    <a:pt x="165" y="438"/>
                    <a:pt x="163" y="438"/>
                    <a:pt x="160" y="439"/>
                  </a:cubicBezTo>
                  <a:close/>
                  <a:moveTo>
                    <a:pt x="833" y="46"/>
                  </a:moveTo>
                  <a:cubicBezTo>
                    <a:pt x="841" y="46"/>
                    <a:pt x="825" y="48"/>
                    <a:pt x="813" y="49"/>
                  </a:cubicBezTo>
                  <a:cubicBezTo>
                    <a:pt x="809" y="48"/>
                    <a:pt x="815" y="47"/>
                    <a:pt x="821" y="47"/>
                  </a:cubicBezTo>
                  <a:cubicBezTo>
                    <a:pt x="827" y="47"/>
                    <a:pt x="833" y="47"/>
                    <a:pt x="833" y="46"/>
                  </a:cubicBezTo>
                  <a:close/>
                  <a:moveTo>
                    <a:pt x="366" y="216"/>
                  </a:moveTo>
                  <a:cubicBezTo>
                    <a:pt x="353" y="225"/>
                    <a:pt x="344" y="233"/>
                    <a:pt x="337" y="240"/>
                  </a:cubicBezTo>
                  <a:cubicBezTo>
                    <a:pt x="329" y="247"/>
                    <a:pt x="322" y="252"/>
                    <a:pt x="314" y="257"/>
                  </a:cubicBezTo>
                  <a:cubicBezTo>
                    <a:pt x="321" y="252"/>
                    <a:pt x="330" y="243"/>
                    <a:pt x="339" y="235"/>
                  </a:cubicBezTo>
                  <a:cubicBezTo>
                    <a:pt x="348" y="227"/>
                    <a:pt x="358" y="220"/>
                    <a:pt x="366" y="216"/>
                  </a:cubicBezTo>
                  <a:close/>
                  <a:moveTo>
                    <a:pt x="540" y="114"/>
                  </a:moveTo>
                  <a:cubicBezTo>
                    <a:pt x="550" y="109"/>
                    <a:pt x="552" y="110"/>
                    <a:pt x="554" y="110"/>
                  </a:cubicBezTo>
                  <a:cubicBezTo>
                    <a:pt x="549" y="114"/>
                    <a:pt x="540" y="116"/>
                    <a:pt x="535" y="118"/>
                  </a:cubicBezTo>
                  <a:cubicBezTo>
                    <a:pt x="541" y="118"/>
                    <a:pt x="549" y="113"/>
                    <a:pt x="556" y="111"/>
                  </a:cubicBezTo>
                  <a:cubicBezTo>
                    <a:pt x="557" y="114"/>
                    <a:pt x="542" y="118"/>
                    <a:pt x="531" y="123"/>
                  </a:cubicBezTo>
                  <a:cubicBezTo>
                    <a:pt x="534" y="121"/>
                    <a:pt x="533" y="120"/>
                    <a:pt x="531" y="119"/>
                  </a:cubicBezTo>
                  <a:cubicBezTo>
                    <a:pt x="534" y="118"/>
                    <a:pt x="543" y="114"/>
                    <a:pt x="540" y="114"/>
                  </a:cubicBezTo>
                  <a:close/>
                  <a:moveTo>
                    <a:pt x="271" y="301"/>
                  </a:moveTo>
                  <a:cubicBezTo>
                    <a:pt x="266" y="307"/>
                    <a:pt x="263" y="311"/>
                    <a:pt x="258" y="316"/>
                  </a:cubicBezTo>
                  <a:cubicBezTo>
                    <a:pt x="254" y="320"/>
                    <a:pt x="249" y="326"/>
                    <a:pt x="243" y="334"/>
                  </a:cubicBezTo>
                  <a:cubicBezTo>
                    <a:pt x="240" y="334"/>
                    <a:pt x="240" y="334"/>
                    <a:pt x="240" y="334"/>
                  </a:cubicBezTo>
                  <a:cubicBezTo>
                    <a:pt x="248" y="325"/>
                    <a:pt x="252" y="320"/>
                    <a:pt x="256" y="316"/>
                  </a:cubicBezTo>
                  <a:cubicBezTo>
                    <a:pt x="260" y="311"/>
                    <a:pt x="264" y="307"/>
                    <a:pt x="271" y="301"/>
                  </a:cubicBezTo>
                  <a:close/>
                  <a:moveTo>
                    <a:pt x="353" y="227"/>
                  </a:moveTo>
                  <a:cubicBezTo>
                    <a:pt x="361" y="220"/>
                    <a:pt x="361" y="220"/>
                    <a:pt x="361" y="220"/>
                  </a:cubicBezTo>
                  <a:cubicBezTo>
                    <a:pt x="361" y="221"/>
                    <a:pt x="360" y="224"/>
                    <a:pt x="359" y="226"/>
                  </a:cubicBezTo>
                  <a:cubicBezTo>
                    <a:pt x="344" y="236"/>
                    <a:pt x="346" y="237"/>
                    <a:pt x="337" y="243"/>
                  </a:cubicBezTo>
                  <a:cubicBezTo>
                    <a:pt x="335" y="242"/>
                    <a:pt x="335" y="242"/>
                    <a:pt x="335" y="242"/>
                  </a:cubicBezTo>
                  <a:cubicBezTo>
                    <a:pt x="344" y="235"/>
                    <a:pt x="356" y="226"/>
                    <a:pt x="353" y="227"/>
                  </a:cubicBezTo>
                  <a:close/>
                  <a:moveTo>
                    <a:pt x="742" y="60"/>
                  </a:moveTo>
                  <a:cubicBezTo>
                    <a:pt x="748" y="59"/>
                    <a:pt x="750" y="60"/>
                    <a:pt x="756" y="59"/>
                  </a:cubicBezTo>
                  <a:cubicBezTo>
                    <a:pt x="758" y="60"/>
                    <a:pt x="754" y="61"/>
                    <a:pt x="749" y="61"/>
                  </a:cubicBezTo>
                  <a:cubicBezTo>
                    <a:pt x="745" y="62"/>
                    <a:pt x="740" y="62"/>
                    <a:pt x="742" y="60"/>
                  </a:cubicBezTo>
                  <a:close/>
                  <a:moveTo>
                    <a:pt x="472" y="152"/>
                  </a:moveTo>
                  <a:cubicBezTo>
                    <a:pt x="476" y="150"/>
                    <a:pt x="479" y="149"/>
                    <a:pt x="480" y="150"/>
                  </a:cubicBezTo>
                  <a:cubicBezTo>
                    <a:pt x="481" y="150"/>
                    <a:pt x="486" y="147"/>
                    <a:pt x="489" y="145"/>
                  </a:cubicBezTo>
                  <a:cubicBezTo>
                    <a:pt x="484" y="149"/>
                    <a:pt x="480" y="151"/>
                    <a:pt x="489" y="148"/>
                  </a:cubicBezTo>
                  <a:cubicBezTo>
                    <a:pt x="480" y="153"/>
                    <a:pt x="480" y="154"/>
                    <a:pt x="471" y="158"/>
                  </a:cubicBezTo>
                  <a:cubicBezTo>
                    <a:pt x="460" y="162"/>
                    <a:pt x="475" y="154"/>
                    <a:pt x="472" y="152"/>
                  </a:cubicBezTo>
                  <a:close/>
                  <a:moveTo>
                    <a:pt x="1285" y="160"/>
                  </a:moveTo>
                  <a:cubicBezTo>
                    <a:pt x="1275" y="156"/>
                    <a:pt x="1259" y="145"/>
                    <a:pt x="1260" y="149"/>
                  </a:cubicBezTo>
                  <a:cubicBezTo>
                    <a:pt x="1253" y="145"/>
                    <a:pt x="1250" y="143"/>
                    <a:pt x="1250" y="142"/>
                  </a:cubicBezTo>
                  <a:cubicBezTo>
                    <a:pt x="1242" y="138"/>
                    <a:pt x="1232" y="134"/>
                    <a:pt x="1224" y="130"/>
                  </a:cubicBezTo>
                  <a:cubicBezTo>
                    <a:pt x="1216" y="127"/>
                    <a:pt x="1208" y="124"/>
                    <a:pt x="1205" y="121"/>
                  </a:cubicBezTo>
                  <a:cubicBezTo>
                    <a:pt x="1213" y="124"/>
                    <a:pt x="1230" y="131"/>
                    <a:pt x="1247" y="140"/>
                  </a:cubicBezTo>
                  <a:cubicBezTo>
                    <a:pt x="1264" y="148"/>
                    <a:pt x="1279" y="157"/>
                    <a:pt x="1285" y="160"/>
                  </a:cubicBezTo>
                  <a:close/>
                  <a:moveTo>
                    <a:pt x="1448" y="277"/>
                  </a:moveTo>
                  <a:cubicBezTo>
                    <a:pt x="1447" y="279"/>
                    <a:pt x="1443" y="276"/>
                    <a:pt x="1434" y="268"/>
                  </a:cubicBezTo>
                  <a:cubicBezTo>
                    <a:pt x="1435" y="266"/>
                    <a:pt x="1435" y="266"/>
                    <a:pt x="1435" y="266"/>
                  </a:cubicBezTo>
                  <a:cubicBezTo>
                    <a:pt x="1438" y="268"/>
                    <a:pt x="1442" y="272"/>
                    <a:pt x="1448" y="277"/>
                  </a:cubicBezTo>
                  <a:close/>
                  <a:moveTo>
                    <a:pt x="1472" y="301"/>
                  </a:moveTo>
                  <a:cubicBezTo>
                    <a:pt x="1475" y="304"/>
                    <a:pt x="1478" y="307"/>
                    <a:pt x="1482" y="311"/>
                  </a:cubicBezTo>
                  <a:cubicBezTo>
                    <a:pt x="1480" y="311"/>
                    <a:pt x="1472" y="305"/>
                    <a:pt x="1466" y="298"/>
                  </a:cubicBezTo>
                  <a:cubicBezTo>
                    <a:pt x="1467" y="298"/>
                    <a:pt x="1474" y="305"/>
                    <a:pt x="1472" y="301"/>
                  </a:cubicBezTo>
                  <a:close/>
                  <a:moveTo>
                    <a:pt x="340" y="244"/>
                  </a:moveTo>
                  <a:cubicBezTo>
                    <a:pt x="344" y="240"/>
                    <a:pt x="345" y="240"/>
                    <a:pt x="348" y="238"/>
                  </a:cubicBezTo>
                  <a:cubicBezTo>
                    <a:pt x="350" y="238"/>
                    <a:pt x="350" y="239"/>
                    <a:pt x="340" y="247"/>
                  </a:cubicBezTo>
                  <a:cubicBezTo>
                    <a:pt x="342" y="244"/>
                    <a:pt x="344" y="242"/>
                    <a:pt x="340" y="244"/>
                  </a:cubicBezTo>
                  <a:close/>
                  <a:moveTo>
                    <a:pt x="1352" y="204"/>
                  </a:moveTo>
                  <a:cubicBezTo>
                    <a:pt x="1357" y="209"/>
                    <a:pt x="1359" y="210"/>
                    <a:pt x="1370" y="217"/>
                  </a:cubicBezTo>
                  <a:cubicBezTo>
                    <a:pt x="1369" y="218"/>
                    <a:pt x="1370" y="219"/>
                    <a:pt x="1372" y="221"/>
                  </a:cubicBezTo>
                  <a:cubicBezTo>
                    <a:pt x="1365" y="217"/>
                    <a:pt x="1358" y="211"/>
                    <a:pt x="1346" y="203"/>
                  </a:cubicBezTo>
                  <a:cubicBezTo>
                    <a:pt x="1350" y="207"/>
                    <a:pt x="1352" y="209"/>
                    <a:pt x="1361" y="214"/>
                  </a:cubicBezTo>
                  <a:cubicBezTo>
                    <a:pt x="1360" y="216"/>
                    <a:pt x="1356" y="213"/>
                    <a:pt x="1350" y="209"/>
                  </a:cubicBezTo>
                  <a:cubicBezTo>
                    <a:pt x="1344" y="204"/>
                    <a:pt x="1336" y="198"/>
                    <a:pt x="1328" y="194"/>
                  </a:cubicBezTo>
                  <a:cubicBezTo>
                    <a:pt x="1325" y="190"/>
                    <a:pt x="1335" y="197"/>
                    <a:pt x="1340" y="200"/>
                  </a:cubicBezTo>
                  <a:cubicBezTo>
                    <a:pt x="1340" y="199"/>
                    <a:pt x="1330" y="193"/>
                    <a:pt x="1328" y="191"/>
                  </a:cubicBezTo>
                  <a:cubicBezTo>
                    <a:pt x="1344" y="201"/>
                    <a:pt x="1343" y="200"/>
                    <a:pt x="1352" y="204"/>
                  </a:cubicBezTo>
                  <a:close/>
                  <a:moveTo>
                    <a:pt x="1046" y="73"/>
                  </a:moveTo>
                  <a:cubicBezTo>
                    <a:pt x="1058" y="76"/>
                    <a:pt x="1063" y="79"/>
                    <a:pt x="1081" y="84"/>
                  </a:cubicBezTo>
                  <a:cubicBezTo>
                    <a:pt x="1084" y="83"/>
                    <a:pt x="1071" y="80"/>
                    <a:pt x="1064" y="78"/>
                  </a:cubicBezTo>
                  <a:cubicBezTo>
                    <a:pt x="1078" y="80"/>
                    <a:pt x="1088" y="83"/>
                    <a:pt x="1112" y="90"/>
                  </a:cubicBezTo>
                  <a:cubicBezTo>
                    <a:pt x="1108" y="91"/>
                    <a:pt x="1097" y="89"/>
                    <a:pt x="1083" y="85"/>
                  </a:cubicBezTo>
                  <a:cubicBezTo>
                    <a:pt x="1068" y="81"/>
                    <a:pt x="1050" y="76"/>
                    <a:pt x="1033" y="73"/>
                  </a:cubicBezTo>
                  <a:cubicBezTo>
                    <a:pt x="1032" y="71"/>
                    <a:pt x="1048" y="75"/>
                    <a:pt x="1046" y="73"/>
                  </a:cubicBezTo>
                  <a:close/>
                  <a:moveTo>
                    <a:pt x="1129" y="96"/>
                  </a:moveTo>
                  <a:cubicBezTo>
                    <a:pt x="1135" y="98"/>
                    <a:pt x="1149" y="102"/>
                    <a:pt x="1159" y="106"/>
                  </a:cubicBezTo>
                  <a:cubicBezTo>
                    <a:pt x="1160" y="107"/>
                    <a:pt x="1156" y="106"/>
                    <a:pt x="1152" y="105"/>
                  </a:cubicBezTo>
                  <a:cubicBezTo>
                    <a:pt x="1154" y="107"/>
                    <a:pt x="1172" y="112"/>
                    <a:pt x="1182" y="117"/>
                  </a:cubicBezTo>
                  <a:cubicBezTo>
                    <a:pt x="1169" y="113"/>
                    <a:pt x="1152" y="108"/>
                    <a:pt x="1136" y="101"/>
                  </a:cubicBezTo>
                  <a:cubicBezTo>
                    <a:pt x="1123" y="98"/>
                    <a:pt x="1103" y="92"/>
                    <a:pt x="1082" y="86"/>
                  </a:cubicBezTo>
                  <a:cubicBezTo>
                    <a:pt x="1062" y="81"/>
                    <a:pt x="1043" y="77"/>
                    <a:pt x="1034" y="75"/>
                  </a:cubicBezTo>
                  <a:cubicBezTo>
                    <a:pt x="1057" y="79"/>
                    <a:pt x="1079" y="84"/>
                    <a:pt x="1099" y="89"/>
                  </a:cubicBezTo>
                  <a:cubicBezTo>
                    <a:pt x="1118" y="95"/>
                    <a:pt x="1135" y="100"/>
                    <a:pt x="1149" y="104"/>
                  </a:cubicBezTo>
                  <a:cubicBezTo>
                    <a:pt x="1152" y="103"/>
                    <a:pt x="1131" y="98"/>
                    <a:pt x="1129" y="96"/>
                  </a:cubicBezTo>
                  <a:close/>
                  <a:moveTo>
                    <a:pt x="1162" y="107"/>
                  </a:moveTo>
                  <a:cubicBezTo>
                    <a:pt x="1165" y="108"/>
                    <a:pt x="1174" y="111"/>
                    <a:pt x="1180" y="114"/>
                  </a:cubicBezTo>
                  <a:cubicBezTo>
                    <a:pt x="1187" y="117"/>
                    <a:pt x="1192" y="119"/>
                    <a:pt x="1189" y="118"/>
                  </a:cubicBezTo>
                  <a:cubicBezTo>
                    <a:pt x="1178" y="113"/>
                    <a:pt x="1161" y="109"/>
                    <a:pt x="1162" y="107"/>
                  </a:cubicBezTo>
                  <a:close/>
                  <a:moveTo>
                    <a:pt x="1463" y="296"/>
                  </a:moveTo>
                  <a:cubicBezTo>
                    <a:pt x="1475" y="310"/>
                    <a:pt x="1485" y="317"/>
                    <a:pt x="1488" y="324"/>
                  </a:cubicBezTo>
                  <a:cubicBezTo>
                    <a:pt x="1481" y="316"/>
                    <a:pt x="1478" y="313"/>
                    <a:pt x="1475" y="310"/>
                  </a:cubicBezTo>
                  <a:cubicBezTo>
                    <a:pt x="1471" y="308"/>
                    <a:pt x="1469" y="305"/>
                    <a:pt x="1463" y="299"/>
                  </a:cubicBezTo>
                  <a:lnTo>
                    <a:pt x="1463" y="296"/>
                  </a:lnTo>
                  <a:close/>
                  <a:moveTo>
                    <a:pt x="1510" y="346"/>
                  </a:moveTo>
                  <a:cubicBezTo>
                    <a:pt x="1516" y="355"/>
                    <a:pt x="1522" y="359"/>
                    <a:pt x="1531" y="371"/>
                  </a:cubicBezTo>
                  <a:cubicBezTo>
                    <a:pt x="1530" y="370"/>
                    <a:pt x="1524" y="364"/>
                    <a:pt x="1519" y="358"/>
                  </a:cubicBezTo>
                  <a:cubicBezTo>
                    <a:pt x="1514" y="352"/>
                    <a:pt x="1509" y="347"/>
                    <a:pt x="1510" y="346"/>
                  </a:cubicBezTo>
                  <a:close/>
                  <a:moveTo>
                    <a:pt x="1228" y="135"/>
                  </a:moveTo>
                  <a:cubicBezTo>
                    <a:pt x="1225" y="134"/>
                    <a:pt x="1216" y="130"/>
                    <a:pt x="1205" y="125"/>
                  </a:cubicBezTo>
                  <a:cubicBezTo>
                    <a:pt x="1208" y="126"/>
                    <a:pt x="1218" y="130"/>
                    <a:pt x="1228" y="135"/>
                  </a:cubicBezTo>
                  <a:close/>
                  <a:moveTo>
                    <a:pt x="1322" y="186"/>
                  </a:moveTo>
                  <a:cubicBezTo>
                    <a:pt x="1324" y="189"/>
                    <a:pt x="1325" y="189"/>
                    <a:pt x="1325" y="192"/>
                  </a:cubicBezTo>
                  <a:cubicBezTo>
                    <a:pt x="1321" y="189"/>
                    <a:pt x="1310" y="182"/>
                    <a:pt x="1301" y="177"/>
                  </a:cubicBezTo>
                  <a:cubicBezTo>
                    <a:pt x="1306" y="180"/>
                    <a:pt x="1309" y="180"/>
                    <a:pt x="1316" y="184"/>
                  </a:cubicBezTo>
                  <a:cubicBezTo>
                    <a:pt x="1317" y="184"/>
                    <a:pt x="1302" y="176"/>
                    <a:pt x="1307" y="177"/>
                  </a:cubicBezTo>
                  <a:cubicBezTo>
                    <a:pt x="1310" y="179"/>
                    <a:pt x="1315" y="181"/>
                    <a:pt x="1322" y="186"/>
                  </a:cubicBezTo>
                  <a:close/>
                  <a:moveTo>
                    <a:pt x="1450" y="284"/>
                  </a:moveTo>
                  <a:cubicBezTo>
                    <a:pt x="1454" y="288"/>
                    <a:pt x="1454" y="289"/>
                    <a:pt x="1458" y="292"/>
                  </a:cubicBezTo>
                  <a:cubicBezTo>
                    <a:pt x="1458" y="295"/>
                    <a:pt x="1454" y="291"/>
                    <a:pt x="1447" y="284"/>
                  </a:cubicBezTo>
                  <a:cubicBezTo>
                    <a:pt x="1449" y="286"/>
                    <a:pt x="1450" y="286"/>
                    <a:pt x="1450" y="284"/>
                  </a:cubicBezTo>
                  <a:close/>
                  <a:moveTo>
                    <a:pt x="520" y="133"/>
                  </a:moveTo>
                  <a:cubicBezTo>
                    <a:pt x="522" y="133"/>
                    <a:pt x="517" y="136"/>
                    <a:pt x="509" y="140"/>
                  </a:cubicBezTo>
                  <a:cubicBezTo>
                    <a:pt x="506" y="139"/>
                    <a:pt x="511" y="137"/>
                    <a:pt x="520" y="133"/>
                  </a:cubicBezTo>
                  <a:close/>
                  <a:moveTo>
                    <a:pt x="882" y="56"/>
                  </a:moveTo>
                  <a:cubicBezTo>
                    <a:pt x="881" y="56"/>
                    <a:pt x="879" y="57"/>
                    <a:pt x="880" y="57"/>
                  </a:cubicBezTo>
                  <a:cubicBezTo>
                    <a:pt x="891" y="58"/>
                    <a:pt x="907" y="58"/>
                    <a:pt x="929" y="59"/>
                  </a:cubicBezTo>
                  <a:cubicBezTo>
                    <a:pt x="921" y="57"/>
                    <a:pt x="926" y="58"/>
                    <a:pt x="935" y="59"/>
                  </a:cubicBezTo>
                  <a:cubicBezTo>
                    <a:pt x="943" y="59"/>
                    <a:pt x="955" y="61"/>
                    <a:pt x="959" y="61"/>
                  </a:cubicBezTo>
                  <a:cubicBezTo>
                    <a:pt x="962" y="63"/>
                    <a:pt x="939" y="60"/>
                    <a:pt x="951" y="64"/>
                  </a:cubicBezTo>
                  <a:cubicBezTo>
                    <a:pt x="935" y="60"/>
                    <a:pt x="912" y="59"/>
                    <a:pt x="891" y="59"/>
                  </a:cubicBezTo>
                  <a:cubicBezTo>
                    <a:pt x="870" y="59"/>
                    <a:pt x="850" y="60"/>
                    <a:pt x="838" y="59"/>
                  </a:cubicBezTo>
                  <a:cubicBezTo>
                    <a:pt x="847" y="58"/>
                    <a:pt x="857" y="58"/>
                    <a:pt x="866" y="58"/>
                  </a:cubicBezTo>
                  <a:cubicBezTo>
                    <a:pt x="866" y="57"/>
                    <a:pt x="852" y="58"/>
                    <a:pt x="854" y="56"/>
                  </a:cubicBezTo>
                  <a:cubicBezTo>
                    <a:pt x="863" y="56"/>
                    <a:pt x="870" y="55"/>
                    <a:pt x="882" y="56"/>
                  </a:cubicBezTo>
                  <a:close/>
                  <a:moveTo>
                    <a:pt x="1420" y="260"/>
                  </a:moveTo>
                  <a:cubicBezTo>
                    <a:pt x="1432" y="270"/>
                    <a:pt x="1423" y="264"/>
                    <a:pt x="1428" y="269"/>
                  </a:cubicBezTo>
                  <a:cubicBezTo>
                    <a:pt x="1425" y="267"/>
                    <a:pt x="1418" y="262"/>
                    <a:pt x="1414" y="257"/>
                  </a:cubicBezTo>
                  <a:cubicBezTo>
                    <a:pt x="1416" y="258"/>
                    <a:pt x="1419" y="259"/>
                    <a:pt x="1420" y="260"/>
                  </a:cubicBezTo>
                  <a:close/>
                  <a:moveTo>
                    <a:pt x="1442" y="279"/>
                  </a:moveTo>
                  <a:cubicBezTo>
                    <a:pt x="1437" y="276"/>
                    <a:pt x="1442" y="280"/>
                    <a:pt x="1441" y="281"/>
                  </a:cubicBezTo>
                  <a:cubicBezTo>
                    <a:pt x="1438" y="278"/>
                    <a:pt x="1434" y="275"/>
                    <a:pt x="1431" y="271"/>
                  </a:cubicBezTo>
                  <a:cubicBezTo>
                    <a:pt x="1434" y="273"/>
                    <a:pt x="1433" y="271"/>
                    <a:pt x="1442" y="279"/>
                  </a:cubicBezTo>
                  <a:close/>
                  <a:moveTo>
                    <a:pt x="813" y="59"/>
                  </a:moveTo>
                  <a:cubicBezTo>
                    <a:pt x="820" y="58"/>
                    <a:pt x="822" y="58"/>
                    <a:pt x="827" y="58"/>
                  </a:cubicBezTo>
                  <a:cubicBezTo>
                    <a:pt x="829" y="60"/>
                    <a:pt x="824" y="61"/>
                    <a:pt x="811" y="62"/>
                  </a:cubicBezTo>
                  <a:cubicBezTo>
                    <a:pt x="810" y="61"/>
                    <a:pt x="816" y="60"/>
                    <a:pt x="813" y="59"/>
                  </a:cubicBezTo>
                  <a:close/>
                  <a:moveTo>
                    <a:pt x="1009" y="69"/>
                  </a:moveTo>
                  <a:cubicBezTo>
                    <a:pt x="1020" y="70"/>
                    <a:pt x="1014" y="71"/>
                    <a:pt x="1027" y="73"/>
                  </a:cubicBezTo>
                  <a:cubicBezTo>
                    <a:pt x="1029" y="74"/>
                    <a:pt x="1021" y="72"/>
                    <a:pt x="1021" y="73"/>
                  </a:cubicBezTo>
                  <a:cubicBezTo>
                    <a:pt x="1014" y="72"/>
                    <a:pt x="1008" y="70"/>
                    <a:pt x="1009" y="69"/>
                  </a:cubicBezTo>
                  <a:close/>
                  <a:moveTo>
                    <a:pt x="1392" y="239"/>
                  </a:moveTo>
                  <a:cubicBezTo>
                    <a:pt x="1389" y="238"/>
                    <a:pt x="1383" y="233"/>
                    <a:pt x="1375" y="227"/>
                  </a:cubicBezTo>
                  <a:cubicBezTo>
                    <a:pt x="1375" y="225"/>
                    <a:pt x="1388" y="235"/>
                    <a:pt x="1392" y="239"/>
                  </a:cubicBezTo>
                  <a:close/>
                  <a:moveTo>
                    <a:pt x="325" y="264"/>
                  </a:moveTo>
                  <a:cubicBezTo>
                    <a:pt x="332" y="257"/>
                    <a:pt x="332" y="257"/>
                    <a:pt x="332" y="257"/>
                  </a:cubicBezTo>
                  <a:cubicBezTo>
                    <a:pt x="335" y="256"/>
                    <a:pt x="332" y="259"/>
                    <a:pt x="332" y="260"/>
                  </a:cubicBezTo>
                  <a:cubicBezTo>
                    <a:pt x="327" y="264"/>
                    <a:pt x="325" y="265"/>
                    <a:pt x="325" y="264"/>
                  </a:cubicBezTo>
                  <a:close/>
                  <a:moveTo>
                    <a:pt x="549" y="124"/>
                  </a:moveTo>
                  <a:cubicBezTo>
                    <a:pt x="548" y="127"/>
                    <a:pt x="538" y="129"/>
                    <a:pt x="533" y="131"/>
                  </a:cubicBezTo>
                  <a:cubicBezTo>
                    <a:pt x="534" y="129"/>
                    <a:pt x="543" y="126"/>
                    <a:pt x="549" y="124"/>
                  </a:cubicBezTo>
                  <a:close/>
                  <a:moveTo>
                    <a:pt x="978" y="65"/>
                  </a:moveTo>
                  <a:cubicBezTo>
                    <a:pt x="979" y="68"/>
                    <a:pt x="969" y="65"/>
                    <a:pt x="958" y="64"/>
                  </a:cubicBezTo>
                  <a:cubicBezTo>
                    <a:pt x="962" y="63"/>
                    <a:pt x="969" y="64"/>
                    <a:pt x="978" y="65"/>
                  </a:cubicBezTo>
                  <a:close/>
                  <a:moveTo>
                    <a:pt x="357" y="241"/>
                  </a:moveTo>
                  <a:cubicBezTo>
                    <a:pt x="358" y="241"/>
                    <a:pt x="358" y="241"/>
                    <a:pt x="358" y="241"/>
                  </a:cubicBezTo>
                  <a:cubicBezTo>
                    <a:pt x="353" y="245"/>
                    <a:pt x="346" y="252"/>
                    <a:pt x="347" y="249"/>
                  </a:cubicBezTo>
                  <a:cubicBezTo>
                    <a:pt x="349" y="247"/>
                    <a:pt x="352" y="244"/>
                    <a:pt x="357" y="241"/>
                  </a:cubicBezTo>
                  <a:close/>
                  <a:moveTo>
                    <a:pt x="435" y="185"/>
                  </a:moveTo>
                  <a:cubicBezTo>
                    <a:pt x="445" y="179"/>
                    <a:pt x="446" y="183"/>
                    <a:pt x="435" y="189"/>
                  </a:cubicBezTo>
                  <a:cubicBezTo>
                    <a:pt x="434" y="188"/>
                    <a:pt x="438" y="185"/>
                    <a:pt x="435" y="185"/>
                  </a:cubicBezTo>
                  <a:close/>
                  <a:moveTo>
                    <a:pt x="724" y="77"/>
                  </a:moveTo>
                  <a:cubicBezTo>
                    <a:pt x="727" y="75"/>
                    <a:pt x="739" y="73"/>
                    <a:pt x="736" y="72"/>
                  </a:cubicBezTo>
                  <a:cubicBezTo>
                    <a:pt x="740" y="72"/>
                    <a:pt x="742" y="72"/>
                    <a:pt x="743" y="71"/>
                  </a:cubicBezTo>
                  <a:cubicBezTo>
                    <a:pt x="752" y="70"/>
                    <a:pt x="747" y="73"/>
                    <a:pt x="738" y="74"/>
                  </a:cubicBezTo>
                  <a:cubicBezTo>
                    <a:pt x="746" y="74"/>
                    <a:pt x="761" y="71"/>
                    <a:pt x="751" y="71"/>
                  </a:cubicBezTo>
                  <a:cubicBezTo>
                    <a:pt x="757" y="70"/>
                    <a:pt x="757" y="70"/>
                    <a:pt x="757" y="69"/>
                  </a:cubicBezTo>
                  <a:cubicBezTo>
                    <a:pt x="765" y="68"/>
                    <a:pt x="757" y="71"/>
                    <a:pt x="768" y="69"/>
                  </a:cubicBezTo>
                  <a:cubicBezTo>
                    <a:pt x="772" y="70"/>
                    <a:pt x="764" y="71"/>
                    <a:pt x="767" y="72"/>
                  </a:cubicBezTo>
                  <a:cubicBezTo>
                    <a:pt x="755" y="73"/>
                    <a:pt x="749" y="74"/>
                    <a:pt x="743" y="75"/>
                  </a:cubicBezTo>
                  <a:cubicBezTo>
                    <a:pt x="737" y="75"/>
                    <a:pt x="732" y="75"/>
                    <a:pt x="724" y="77"/>
                  </a:cubicBezTo>
                  <a:close/>
                  <a:moveTo>
                    <a:pt x="579" y="117"/>
                  </a:moveTo>
                  <a:cubicBezTo>
                    <a:pt x="576" y="122"/>
                    <a:pt x="567" y="125"/>
                    <a:pt x="557" y="128"/>
                  </a:cubicBezTo>
                  <a:cubicBezTo>
                    <a:pt x="547" y="132"/>
                    <a:pt x="536" y="135"/>
                    <a:pt x="529" y="139"/>
                  </a:cubicBezTo>
                  <a:cubicBezTo>
                    <a:pt x="540" y="132"/>
                    <a:pt x="560" y="123"/>
                    <a:pt x="579" y="117"/>
                  </a:cubicBezTo>
                  <a:close/>
                  <a:moveTo>
                    <a:pt x="595" y="112"/>
                  </a:moveTo>
                  <a:cubicBezTo>
                    <a:pt x="595" y="111"/>
                    <a:pt x="602" y="108"/>
                    <a:pt x="611" y="105"/>
                  </a:cubicBezTo>
                  <a:cubicBezTo>
                    <a:pt x="620" y="102"/>
                    <a:pt x="632" y="98"/>
                    <a:pt x="640" y="96"/>
                  </a:cubicBezTo>
                  <a:cubicBezTo>
                    <a:pt x="639" y="99"/>
                    <a:pt x="622" y="101"/>
                    <a:pt x="621" y="103"/>
                  </a:cubicBezTo>
                  <a:cubicBezTo>
                    <a:pt x="625" y="103"/>
                    <a:pt x="629" y="99"/>
                    <a:pt x="635" y="99"/>
                  </a:cubicBezTo>
                  <a:cubicBezTo>
                    <a:pt x="631" y="101"/>
                    <a:pt x="625" y="104"/>
                    <a:pt x="617" y="107"/>
                  </a:cubicBezTo>
                  <a:cubicBezTo>
                    <a:pt x="617" y="108"/>
                    <a:pt x="634" y="104"/>
                    <a:pt x="616" y="110"/>
                  </a:cubicBezTo>
                  <a:cubicBezTo>
                    <a:pt x="625" y="108"/>
                    <a:pt x="616" y="112"/>
                    <a:pt x="628" y="109"/>
                  </a:cubicBezTo>
                  <a:cubicBezTo>
                    <a:pt x="627" y="110"/>
                    <a:pt x="620" y="112"/>
                    <a:pt x="615" y="113"/>
                  </a:cubicBezTo>
                  <a:cubicBezTo>
                    <a:pt x="616" y="113"/>
                    <a:pt x="618" y="112"/>
                    <a:pt x="618" y="111"/>
                  </a:cubicBezTo>
                  <a:cubicBezTo>
                    <a:pt x="611" y="114"/>
                    <a:pt x="611" y="114"/>
                    <a:pt x="611" y="114"/>
                  </a:cubicBezTo>
                  <a:cubicBezTo>
                    <a:pt x="608" y="116"/>
                    <a:pt x="611" y="116"/>
                    <a:pt x="612" y="118"/>
                  </a:cubicBezTo>
                  <a:cubicBezTo>
                    <a:pt x="598" y="124"/>
                    <a:pt x="601" y="120"/>
                    <a:pt x="606" y="117"/>
                  </a:cubicBezTo>
                  <a:cubicBezTo>
                    <a:pt x="600" y="120"/>
                    <a:pt x="597" y="121"/>
                    <a:pt x="594" y="123"/>
                  </a:cubicBezTo>
                  <a:cubicBezTo>
                    <a:pt x="591" y="125"/>
                    <a:pt x="588" y="126"/>
                    <a:pt x="580" y="129"/>
                  </a:cubicBezTo>
                  <a:cubicBezTo>
                    <a:pt x="583" y="128"/>
                    <a:pt x="583" y="127"/>
                    <a:pt x="578" y="128"/>
                  </a:cubicBezTo>
                  <a:cubicBezTo>
                    <a:pt x="569" y="132"/>
                    <a:pt x="569" y="133"/>
                    <a:pt x="560" y="136"/>
                  </a:cubicBezTo>
                  <a:cubicBezTo>
                    <a:pt x="558" y="136"/>
                    <a:pt x="563" y="134"/>
                    <a:pt x="566" y="132"/>
                  </a:cubicBezTo>
                  <a:cubicBezTo>
                    <a:pt x="570" y="131"/>
                    <a:pt x="573" y="129"/>
                    <a:pt x="567" y="130"/>
                  </a:cubicBezTo>
                  <a:cubicBezTo>
                    <a:pt x="579" y="125"/>
                    <a:pt x="574" y="130"/>
                    <a:pt x="587" y="124"/>
                  </a:cubicBezTo>
                  <a:cubicBezTo>
                    <a:pt x="582" y="125"/>
                    <a:pt x="580" y="125"/>
                    <a:pt x="578" y="125"/>
                  </a:cubicBezTo>
                  <a:cubicBezTo>
                    <a:pt x="576" y="125"/>
                    <a:pt x="573" y="126"/>
                    <a:pt x="564" y="128"/>
                  </a:cubicBezTo>
                  <a:cubicBezTo>
                    <a:pt x="573" y="124"/>
                    <a:pt x="576" y="124"/>
                    <a:pt x="578" y="123"/>
                  </a:cubicBezTo>
                  <a:cubicBezTo>
                    <a:pt x="579" y="122"/>
                    <a:pt x="580" y="122"/>
                    <a:pt x="586" y="119"/>
                  </a:cubicBezTo>
                  <a:cubicBezTo>
                    <a:pt x="588" y="119"/>
                    <a:pt x="591" y="119"/>
                    <a:pt x="595" y="119"/>
                  </a:cubicBezTo>
                  <a:cubicBezTo>
                    <a:pt x="604" y="115"/>
                    <a:pt x="590" y="119"/>
                    <a:pt x="592" y="117"/>
                  </a:cubicBezTo>
                  <a:cubicBezTo>
                    <a:pt x="599" y="114"/>
                    <a:pt x="601" y="114"/>
                    <a:pt x="605" y="113"/>
                  </a:cubicBezTo>
                  <a:cubicBezTo>
                    <a:pt x="598" y="114"/>
                    <a:pt x="600" y="113"/>
                    <a:pt x="600" y="111"/>
                  </a:cubicBezTo>
                  <a:cubicBezTo>
                    <a:pt x="595" y="112"/>
                    <a:pt x="593" y="114"/>
                    <a:pt x="583" y="117"/>
                  </a:cubicBezTo>
                  <a:cubicBezTo>
                    <a:pt x="581" y="115"/>
                    <a:pt x="581" y="115"/>
                    <a:pt x="581" y="115"/>
                  </a:cubicBezTo>
                  <a:cubicBezTo>
                    <a:pt x="584" y="114"/>
                    <a:pt x="589" y="113"/>
                    <a:pt x="594" y="111"/>
                  </a:cubicBezTo>
                  <a:cubicBezTo>
                    <a:pt x="599" y="110"/>
                    <a:pt x="596" y="111"/>
                    <a:pt x="595" y="112"/>
                  </a:cubicBezTo>
                  <a:close/>
                  <a:moveTo>
                    <a:pt x="576" y="130"/>
                  </a:moveTo>
                  <a:cubicBezTo>
                    <a:pt x="578" y="131"/>
                    <a:pt x="573" y="134"/>
                    <a:pt x="579" y="133"/>
                  </a:cubicBezTo>
                  <a:cubicBezTo>
                    <a:pt x="572" y="135"/>
                    <a:pt x="564" y="138"/>
                    <a:pt x="559" y="139"/>
                  </a:cubicBezTo>
                  <a:cubicBezTo>
                    <a:pt x="560" y="137"/>
                    <a:pt x="566" y="134"/>
                    <a:pt x="576" y="130"/>
                  </a:cubicBezTo>
                  <a:close/>
                  <a:moveTo>
                    <a:pt x="676" y="86"/>
                  </a:moveTo>
                  <a:cubicBezTo>
                    <a:pt x="686" y="83"/>
                    <a:pt x="686" y="83"/>
                    <a:pt x="686" y="83"/>
                  </a:cubicBezTo>
                  <a:cubicBezTo>
                    <a:pt x="691" y="84"/>
                    <a:pt x="670" y="87"/>
                    <a:pt x="678" y="88"/>
                  </a:cubicBezTo>
                  <a:cubicBezTo>
                    <a:pt x="666" y="92"/>
                    <a:pt x="670" y="88"/>
                    <a:pt x="657" y="92"/>
                  </a:cubicBezTo>
                  <a:cubicBezTo>
                    <a:pt x="657" y="91"/>
                    <a:pt x="662" y="90"/>
                    <a:pt x="667" y="89"/>
                  </a:cubicBezTo>
                  <a:cubicBezTo>
                    <a:pt x="672" y="88"/>
                    <a:pt x="678" y="87"/>
                    <a:pt x="676" y="86"/>
                  </a:cubicBezTo>
                  <a:close/>
                  <a:moveTo>
                    <a:pt x="491" y="156"/>
                  </a:moveTo>
                  <a:cubicBezTo>
                    <a:pt x="500" y="152"/>
                    <a:pt x="504" y="149"/>
                    <a:pt x="518" y="143"/>
                  </a:cubicBezTo>
                  <a:cubicBezTo>
                    <a:pt x="515" y="145"/>
                    <a:pt x="506" y="150"/>
                    <a:pt x="498" y="154"/>
                  </a:cubicBezTo>
                  <a:cubicBezTo>
                    <a:pt x="498" y="155"/>
                    <a:pt x="504" y="152"/>
                    <a:pt x="508" y="150"/>
                  </a:cubicBezTo>
                  <a:cubicBezTo>
                    <a:pt x="509" y="151"/>
                    <a:pt x="502" y="155"/>
                    <a:pt x="494" y="158"/>
                  </a:cubicBezTo>
                  <a:cubicBezTo>
                    <a:pt x="497" y="155"/>
                    <a:pt x="492" y="158"/>
                    <a:pt x="491" y="156"/>
                  </a:cubicBezTo>
                  <a:close/>
                  <a:moveTo>
                    <a:pt x="776" y="69"/>
                  </a:moveTo>
                  <a:cubicBezTo>
                    <a:pt x="786" y="68"/>
                    <a:pt x="786" y="68"/>
                    <a:pt x="786" y="68"/>
                  </a:cubicBezTo>
                  <a:cubicBezTo>
                    <a:pt x="786" y="69"/>
                    <a:pt x="788" y="69"/>
                    <a:pt x="794" y="69"/>
                  </a:cubicBezTo>
                  <a:cubicBezTo>
                    <a:pt x="790" y="70"/>
                    <a:pt x="777" y="72"/>
                    <a:pt x="776" y="73"/>
                  </a:cubicBezTo>
                  <a:cubicBezTo>
                    <a:pt x="764" y="74"/>
                    <a:pt x="784" y="70"/>
                    <a:pt x="776" y="69"/>
                  </a:cubicBezTo>
                  <a:close/>
                  <a:moveTo>
                    <a:pt x="355" y="246"/>
                  </a:moveTo>
                  <a:cubicBezTo>
                    <a:pt x="358" y="244"/>
                    <a:pt x="364" y="240"/>
                    <a:pt x="370" y="235"/>
                  </a:cubicBezTo>
                  <a:cubicBezTo>
                    <a:pt x="377" y="230"/>
                    <a:pt x="383" y="225"/>
                    <a:pt x="387" y="221"/>
                  </a:cubicBezTo>
                  <a:cubicBezTo>
                    <a:pt x="387" y="224"/>
                    <a:pt x="385" y="227"/>
                    <a:pt x="378" y="233"/>
                  </a:cubicBezTo>
                  <a:cubicBezTo>
                    <a:pt x="370" y="239"/>
                    <a:pt x="379" y="230"/>
                    <a:pt x="381" y="228"/>
                  </a:cubicBezTo>
                  <a:cubicBezTo>
                    <a:pt x="367" y="236"/>
                    <a:pt x="360" y="247"/>
                    <a:pt x="351" y="251"/>
                  </a:cubicBezTo>
                  <a:cubicBezTo>
                    <a:pt x="349" y="255"/>
                    <a:pt x="341" y="262"/>
                    <a:pt x="345" y="261"/>
                  </a:cubicBezTo>
                  <a:cubicBezTo>
                    <a:pt x="331" y="273"/>
                    <a:pt x="336" y="267"/>
                    <a:pt x="328" y="271"/>
                  </a:cubicBezTo>
                  <a:cubicBezTo>
                    <a:pt x="335" y="266"/>
                    <a:pt x="346" y="254"/>
                    <a:pt x="355" y="246"/>
                  </a:cubicBezTo>
                  <a:close/>
                  <a:moveTo>
                    <a:pt x="438" y="187"/>
                  </a:moveTo>
                  <a:cubicBezTo>
                    <a:pt x="449" y="181"/>
                    <a:pt x="434" y="193"/>
                    <a:pt x="444" y="187"/>
                  </a:cubicBezTo>
                  <a:cubicBezTo>
                    <a:pt x="442" y="189"/>
                    <a:pt x="437" y="192"/>
                    <a:pt x="430" y="196"/>
                  </a:cubicBezTo>
                  <a:cubicBezTo>
                    <a:pt x="427" y="196"/>
                    <a:pt x="434" y="191"/>
                    <a:pt x="438" y="187"/>
                  </a:cubicBezTo>
                  <a:close/>
                  <a:moveTo>
                    <a:pt x="429" y="195"/>
                  </a:moveTo>
                  <a:cubicBezTo>
                    <a:pt x="420" y="201"/>
                    <a:pt x="414" y="203"/>
                    <a:pt x="418" y="200"/>
                  </a:cubicBezTo>
                  <a:cubicBezTo>
                    <a:pt x="426" y="194"/>
                    <a:pt x="428" y="194"/>
                    <a:pt x="429" y="195"/>
                  </a:cubicBezTo>
                  <a:close/>
                  <a:moveTo>
                    <a:pt x="471" y="168"/>
                  </a:moveTo>
                  <a:cubicBezTo>
                    <a:pt x="466" y="174"/>
                    <a:pt x="477" y="169"/>
                    <a:pt x="474" y="173"/>
                  </a:cubicBezTo>
                  <a:cubicBezTo>
                    <a:pt x="465" y="176"/>
                    <a:pt x="463" y="174"/>
                    <a:pt x="456" y="177"/>
                  </a:cubicBezTo>
                  <a:cubicBezTo>
                    <a:pt x="460" y="173"/>
                    <a:pt x="465" y="172"/>
                    <a:pt x="471" y="168"/>
                  </a:cubicBezTo>
                  <a:close/>
                  <a:moveTo>
                    <a:pt x="814" y="66"/>
                  </a:moveTo>
                  <a:cubicBezTo>
                    <a:pt x="816" y="68"/>
                    <a:pt x="825" y="67"/>
                    <a:pt x="834" y="67"/>
                  </a:cubicBezTo>
                  <a:cubicBezTo>
                    <a:pt x="843" y="67"/>
                    <a:pt x="853" y="67"/>
                    <a:pt x="855" y="68"/>
                  </a:cubicBezTo>
                  <a:cubicBezTo>
                    <a:pt x="846" y="68"/>
                    <a:pt x="838" y="68"/>
                    <a:pt x="834" y="69"/>
                  </a:cubicBezTo>
                  <a:cubicBezTo>
                    <a:pt x="836" y="70"/>
                    <a:pt x="843" y="69"/>
                    <a:pt x="848" y="69"/>
                  </a:cubicBezTo>
                  <a:cubicBezTo>
                    <a:pt x="849" y="70"/>
                    <a:pt x="835" y="70"/>
                    <a:pt x="825" y="71"/>
                  </a:cubicBezTo>
                  <a:cubicBezTo>
                    <a:pt x="829" y="68"/>
                    <a:pt x="822" y="70"/>
                    <a:pt x="813" y="70"/>
                  </a:cubicBezTo>
                  <a:cubicBezTo>
                    <a:pt x="811" y="68"/>
                    <a:pt x="820" y="69"/>
                    <a:pt x="827" y="69"/>
                  </a:cubicBezTo>
                  <a:cubicBezTo>
                    <a:pt x="829" y="67"/>
                    <a:pt x="816" y="68"/>
                    <a:pt x="809" y="69"/>
                  </a:cubicBezTo>
                  <a:cubicBezTo>
                    <a:pt x="810" y="68"/>
                    <a:pt x="816" y="67"/>
                    <a:pt x="814" y="66"/>
                  </a:cubicBezTo>
                  <a:close/>
                  <a:moveTo>
                    <a:pt x="288" y="308"/>
                  </a:moveTo>
                  <a:cubicBezTo>
                    <a:pt x="288" y="307"/>
                    <a:pt x="292" y="303"/>
                    <a:pt x="295" y="301"/>
                  </a:cubicBezTo>
                  <a:cubicBezTo>
                    <a:pt x="293" y="303"/>
                    <a:pt x="293" y="303"/>
                    <a:pt x="299" y="299"/>
                  </a:cubicBezTo>
                  <a:cubicBezTo>
                    <a:pt x="299" y="300"/>
                    <a:pt x="293" y="305"/>
                    <a:pt x="290" y="308"/>
                  </a:cubicBezTo>
                  <a:cubicBezTo>
                    <a:pt x="291" y="307"/>
                    <a:pt x="292" y="304"/>
                    <a:pt x="288" y="308"/>
                  </a:cubicBezTo>
                  <a:close/>
                  <a:moveTo>
                    <a:pt x="324" y="276"/>
                  </a:moveTo>
                  <a:cubicBezTo>
                    <a:pt x="315" y="285"/>
                    <a:pt x="330" y="275"/>
                    <a:pt x="326" y="279"/>
                  </a:cubicBezTo>
                  <a:cubicBezTo>
                    <a:pt x="324" y="282"/>
                    <a:pt x="319" y="287"/>
                    <a:pt x="312" y="293"/>
                  </a:cubicBezTo>
                  <a:cubicBezTo>
                    <a:pt x="310" y="294"/>
                    <a:pt x="315" y="290"/>
                    <a:pt x="319" y="286"/>
                  </a:cubicBezTo>
                  <a:cubicBezTo>
                    <a:pt x="312" y="291"/>
                    <a:pt x="310" y="294"/>
                    <a:pt x="308" y="296"/>
                  </a:cubicBezTo>
                  <a:cubicBezTo>
                    <a:pt x="306" y="299"/>
                    <a:pt x="304" y="302"/>
                    <a:pt x="298" y="308"/>
                  </a:cubicBezTo>
                  <a:cubicBezTo>
                    <a:pt x="297" y="308"/>
                    <a:pt x="299" y="305"/>
                    <a:pt x="302" y="303"/>
                  </a:cubicBezTo>
                  <a:cubicBezTo>
                    <a:pt x="302" y="302"/>
                    <a:pt x="301" y="303"/>
                    <a:pt x="299" y="305"/>
                  </a:cubicBezTo>
                  <a:cubicBezTo>
                    <a:pt x="300" y="301"/>
                    <a:pt x="305" y="297"/>
                    <a:pt x="309" y="292"/>
                  </a:cubicBezTo>
                  <a:cubicBezTo>
                    <a:pt x="308" y="293"/>
                    <a:pt x="304" y="297"/>
                    <a:pt x="301" y="299"/>
                  </a:cubicBezTo>
                  <a:cubicBezTo>
                    <a:pt x="309" y="290"/>
                    <a:pt x="305" y="294"/>
                    <a:pt x="305" y="291"/>
                  </a:cubicBezTo>
                  <a:cubicBezTo>
                    <a:pt x="313" y="284"/>
                    <a:pt x="314" y="282"/>
                    <a:pt x="320" y="278"/>
                  </a:cubicBezTo>
                  <a:cubicBezTo>
                    <a:pt x="320" y="278"/>
                    <a:pt x="313" y="284"/>
                    <a:pt x="314" y="285"/>
                  </a:cubicBezTo>
                  <a:cubicBezTo>
                    <a:pt x="315" y="285"/>
                    <a:pt x="322" y="276"/>
                    <a:pt x="327" y="274"/>
                  </a:cubicBezTo>
                  <a:cubicBezTo>
                    <a:pt x="328" y="274"/>
                    <a:pt x="325" y="277"/>
                    <a:pt x="324" y="276"/>
                  </a:cubicBezTo>
                  <a:close/>
                  <a:moveTo>
                    <a:pt x="679" y="88"/>
                  </a:moveTo>
                  <a:cubicBezTo>
                    <a:pt x="682" y="89"/>
                    <a:pt x="686" y="90"/>
                    <a:pt x="699" y="88"/>
                  </a:cubicBezTo>
                  <a:cubicBezTo>
                    <a:pt x="699" y="90"/>
                    <a:pt x="680" y="93"/>
                    <a:pt x="670" y="96"/>
                  </a:cubicBezTo>
                  <a:cubicBezTo>
                    <a:pt x="666" y="95"/>
                    <a:pt x="683" y="93"/>
                    <a:pt x="682" y="91"/>
                  </a:cubicBezTo>
                  <a:cubicBezTo>
                    <a:pt x="681" y="89"/>
                    <a:pt x="666" y="93"/>
                    <a:pt x="662" y="93"/>
                  </a:cubicBezTo>
                  <a:cubicBezTo>
                    <a:pt x="671" y="91"/>
                    <a:pt x="669" y="90"/>
                    <a:pt x="679" y="88"/>
                  </a:cubicBezTo>
                  <a:close/>
                  <a:moveTo>
                    <a:pt x="733" y="77"/>
                  </a:moveTo>
                  <a:cubicBezTo>
                    <a:pt x="741" y="76"/>
                    <a:pt x="746" y="75"/>
                    <a:pt x="750" y="75"/>
                  </a:cubicBezTo>
                  <a:cubicBezTo>
                    <a:pt x="751" y="76"/>
                    <a:pt x="733" y="78"/>
                    <a:pt x="733" y="77"/>
                  </a:cubicBezTo>
                  <a:close/>
                  <a:moveTo>
                    <a:pt x="257" y="343"/>
                  </a:moveTo>
                  <a:cubicBezTo>
                    <a:pt x="262" y="337"/>
                    <a:pt x="265" y="335"/>
                    <a:pt x="266" y="336"/>
                  </a:cubicBezTo>
                  <a:cubicBezTo>
                    <a:pt x="258" y="344"/>
                    <a:pt x="256" y="348"/>
                    <a:pt x="247" y="359"/>
                  </a:cubicBezTo>
                  <a:cubicBezTo>
                    <a:pt x="244" y="360"/>
                    <a:pt x="248" y="355"/>
                    <a:pt x="252" y="351"/>
                  </a:cubicBezTo>
                  <a:cubicBezTo>
                    <a:pt x="256" y="346"/>
                    <a:pt x="260" y="341"/>
                    <a:pt x="257" y="343"/>
                  </a:cubicBezTo>
                  <a:close/>
                  <a:moveTo>
                    <a:pt x="76" y="1015"/>
                  </a:moveTo>
                  <a:cubicBezTo>
                    <a:pt x="77" y="1017"/>
                    <a:pt x="77" y="1018"/>
                    <a:pt x="78" y="1017"/>
                  </a:cubicBezTo>
                  <a:cubicBezTo>
                    <a:pt x="80" y="1027"/>
                    <a:pt x="79" y="1027"/>
                    <a:pt x="82" y="1037"/>
                  </a:cubicBezTo>
                  <a:cubicBezTo>
                    <a:pt x="80" y="1033"/>
                    <a:pt x="78" y="1023"/>
                    <a:pt x="76" y="1015"/>
                  </a:cubicBezTo>
                  <a:close/>
                  <a:moveTo>
                    <a:pt x="538" y="138"/>
                  </a:moveTo>
                  <a:cubicBezTo>
                    <a:pt x="538" y="138"/>
                    <a:pt x="543" y="136"/>
                    <a:pt x="547" y="134"/>
                  </a:cubicBezTo>
                  <a:cubicBezTo>
                    <a:pt x="550" y="134"/>
                    <a:pt x="546" y="137"/>
                    <a:pt x="536" y="141"/>
                  </a:cubicBezTo>
                  <a:cubicBezTo>
                    <a:pt x="536" y="141"/>
                    <a:pt x="549" y="134"/>
                    <a:pt x="538" y="138"/>
                  </a:cubicBezTo>
                  <a:close/>
                  <a:moveTo>
                    <a:pt x="728" y="80"/>
                  </a:moveTo>
                  <a:cubicBezTo>
                    <a:pt x="731" y="80"/>
                    <a:pt x="738" y="79"/>
                    <a:pt x="744" y="79"/>
                  </a:cubicBezTo>
                  <a:cubicBezTo>
                    <a:pt x="750" y="78"/>
                    <a:pt x="754" y="78"/>
                    <a:pt x="750" y="80"/>
                  </a:cubicBezTo>
                  <a:cubicBezTo>
                    <a:pt x="745" y="81"/>
                    <a:pt x="744" y="80"/>
                    <a:pt x="743" y="80"/>
                  </a:cubicBezTo>
                  <a:cubicBezTo>
                    <a:pt x="737" y="81"/>
                    <a:pt x="736" y="82"/>
                    <a:pt x="730" y="83"/>
                  </a:cubicBezTo>
                  <a:lnTo>
                    <a:pt x="728" y="80"/>
                  </a:lnTo>
                  <a:close/>
                  <a:moveTo>
                    <a:pt x="208" y="409"/>
                  </a:moveTo>
                  <a:cubicBezTo>
                    <a:pt x="213" y="401"/>
                    <a:pt x="214" y="402"/>
                    <a:pt x="218" y="396"/>
                  </a:cubicBezTo>
                  <a:cubicBezTo>
                    <a:pt x="220" y="395"/>
                    <a:pt x="217" y="400"/>
                    <a:pt x="214" y="404"/>
                  </a:cubicBezTo>
                  <a:cubicBezTo>
                    <a:pt x="212" y="407"/>
                    <a:pt x="208" y="411"/>
                    <a:pt x="208" y="409"/>
                  </a:cubicBezTo>
                  <a:close/>
                  <a:moveTo>
                    <a:pt x="428" y="198"/>
                  </a:moveTo>
                  <a:cubicBezTo>
                    <a:pt x="437" y="193"/>
                    <a:pt x="437" y="193"/>
                    <a:pt x="437" y="193"/>
                  </a:cubicBezTo>
                  <a:cubicBezTo>
                    <a:pt x="437" y="194"/>
                    <a:pt x="437" y="195"/>
                    <a:pt x="427" y="201"/>
                  </a:cubicBezTo>
                  <a:cubicBezTo>
                    <a:pt x="429" y="199"/>
                    <a:pt x="429" y="199"/>
                    <a:pt x="428" y="198"/>
                  </a:cubicBezTo>
                  <a:close/>
                  <a:moveTo>
                    <a:pt x="389" y="228"/>
                  </a:moveTo>
                  <a:cubicBezTo>
                    <a:pt x="385" y="231"/>
                    <a:pt x="381" y="234"/>
                    <a:pt x="378" y="236"/>
                  </a:cubicBezTo>
                  <a:cubicBezTo>
                    <a:pt x="375" y="237"/>
                    <a:pt x="378" y="234"/>
                    <a:pt x="382" y="231"/>
                  </a:cubicBezTo>
                  <a:cubicBezTo>
                    <a:pt x="385" y="229"/>
                    <a:pt x="389" y="226"/>
                    <a:pt x="389" y="228"/>
                  </a:cubicBezTo>
                  <a:close/>
                  <a:moveTo>
                    <a:pt x="647" y="102"/>
                  </a:moveTo>
                  <a:cubicBezTo>
                    <a:pt x="655" y="100"/>
                    <a:pt x="658" y="100"/>
                    <a:pt x="658" y="101"/>
                  </a:cubicBezTo>
                  <a:cubicBezTo>
                    <a:pt x="648" y="104"/>
                    <a:pt x="648" y="104"/>
                    <a:pt x="648" y="104"/>
                  </a:cubicBezTo>
                  <a:lnTo>
                    <a:pt x="647" y="102"/>
                  </a:lnTo>
                  <a:close/>
                  <a:moveTo>
                    <a:pt x="754" y="79"/>
                  </a:moveTo>
                  <a:cubicBezTo>
                    <a:pt x="759" y="79"/>
                    <a:pt x="771" y="76"/>
                    <a:pt x="771" y="77"/>
                  </a:cubicBezTo>
                  <a:cubicBezTo>
                    <a:pt x="769" y="79"/>
                    <a:pt x="763" y="80"/>
                    <a:pt x="757" y="81"/>
                  </a:cubicBezTo>
                  <a:cubicBezTo>
                    <a:pt x="751" y="82"/>
                    <a:pt x="745" y="84"/>
                    <a:pt x="743" y="85"/>
                  </a:cubicBezTo>
                  <a:cubicBezTo>
                    <a:pt x="737" y="86"/>
                    <a:pt x="736" y="85"/>
                    <a:pt x="726" y="87"/>
                  </a:cubicBezTo>
                  <a:cubicBezTo>
                    <a:pt x="731" y="85"/>
                    <a:pt x="723" y="84"/>
                    <a:pt x="737" y="82"/>
                  </a:cubicBezTo>
                  <a:cubicBezTo>
                    <a:pt x="744" y="82"/>
                    <a:pt x="737" y="84"/>
                    <a:pt x="736" y="85"/>
                  </a:cubicBezTo>
                  <a:cubicBezTo>
                    <a:pt x="747" y="83"/>
                    <a:pt x="748" y="81"/>
                    <a:pt x="754" y="79"/>
                  </a:cubicBezTo>
                  <a:close/>
                  <a:moveTo>
                    <a:pt x="1008" y="83"/>
                  </a:moveTo>
                  <a:cubicBezTo>
                    <a:pt x="1011" y="82"/>
                    <a:pt x="1028" y="86"/>
                    <a:pt x="1036" y="87"/>
                  </a:cubicBezTo>
                  <a:cubicBezTo>
                    <a:pt x="1033" y="88"/>
                    <a:pt x="1036" y="89"/>
                    <a:pt x="1023" y="87"/>
                  </a:cubicBezTo>
                  <a:cubicBezTo>
                    <a:pt x="1025" y="85"/>
                    <a:pt x="1015" y="85"/>
                    <a:pt x="1008" y="83"/>
                  </a:cubicBezTo>
                  <a:close/>
                  <a:moveTo>
                    <a:pt x="309" y="304"/>
                  </a:moveTo>
                  <a:cubicBezTo>
                    <a:pt x="308" y="304"/>
                    <a:pt x="303" y="308"/>
                    <a:pt x="304" y="306"/>
                  </a:cubicBezTo>
                  <a:cubicBezTo>
                    <a:pt x="311" y="299"/>
                    <a:pt x="309" y="300"/>
                    <a:pt x="315" y="294"/>
                  </a:cubicBezTo>
                  <a:cubicBezTo>
                    <a:pt x="314" y="293"/>
                    <a:pt x="306" y="302"/>
                    <a:pt x="302" y="306"/>
                  </a:cubicBezTo>
                  <a:cubicBezTo>
                    <a:pt x="305" y="300"/>
                    <a:pt x="313" y="293"/>
                    <a:pt x="323" y="285"/>
                  </a:cubicBezTo>
                  <a:cubicBezTo>
                    <a:pt x="314" y="294"/>
                    <a:pt x="323" y="288"/>
                    <a:pt x="320" y="292"/>
                  </a:cubicBezTo>
                  <a:cubicBezTo>
                    <a:pt x="308" y="301"/>
                    <a:pt x="319" y="295"/>
                    <a:pt x="307" y="307"/>
                  </a:cubicBezTo>
                  <a:cubicBezTo>
                    <a:pt x="303" y="310"/>
                    <a:pt x="307" y="307"/>
                    <a:pt x="309" y="304"/>
                  </a:cubicBezTo>
                  <a:close/>
                  <a:moveTo>
                    <a:pt x="655" y="102"/>
                  </a:moveTo>
                  <a:cubicBezTo>
                    <a:pt x="651" y="104"/>
                    <a:pt x="656" y="103"/>
                    <a:pt x="657" y="104"/>
                  </a:cubicBezTo>
                  <a:cubicBezTo>
                    <a:pt x="652" y="105"/>
                    <a:pt x="644" y="107"/>
                    <a:pt x="644" y="108"/>
                  </a:cubicBezTo>
                  <a:cubicBezTo>
                    <a:pt x="640" y="109"/>
                    <a:pt x="646" y="105"/>
                    <a:pt x="655" y="102"/>
                  </a:cubicBezTo>
                  <a:close/>
                  <a:moveTo>
                    <a:pt x="672" y="98"/>
                  </a:moveTo>
                  <a:cubicBezTo>
                    <a:pt x="677" y="97"/>
                    <a:pt x="678" y="97"/>
                    <a:pt x="682" y="96"/>
                  </a:cubicBezTo>
                  <a:cubicBezTo>
                    <a:pt x="682" y="98"/>
                    <a:pt x="677" y="100"/>
                    <a:pt x="668" y="102"/>
                  </a:cubicBezTo>
                  <a:cubicBezTo>
                    <a:pt x="672" y="101"/>
                    <a:pt x="668" y="100"/>
                    <a:pt x="672" y="98"/>
                  </a:cubicBezTo>
                  <a:close/>
                  <a:moveTo>
                    <a:pt x="431" y="203"/>
                  </a:moveTo>
                  <a:cubicBezTo>
                    <a:pt x="434" y="202"/>
                    <a:pt x="437" y="200"/>
                    <a:pt x="438" y="200"/>
                  </a:cubicBezTo>
                  <a:cubicBezTo>
                    <a:pt x="443" y="196"/>
                    <a:pt x="440" y="197"/>
                    <a:pt x="448" y="192"/>
                  </a:cubicBezTo>
                  <a:cubicBezTo>
                    <a:pt x="453" y="190"/>
                    <a:pt x="450" y="192"/>
                    <a:pt x="447" y="194"/>
                  </a:cubicBezTo>
                  <a:cubicBezTo>
                    <a:pt x="443" y="196"/>
                    <a:pt x="440" y="199"/>
                    <a:pt x="444" y="197"/>
                  </a:cubicBezTo>
                  <a:cubicBezTo>
                    <a:pt x="438" y="201"/>
                    <a:pt x="433" y="203"/>
                    <a:pt x="431" y="203"/>
                  </a:cubicBezTo>
                  <a:close/>
                  <a:moveTo>
                    <a:pt x="455" y="189"/>
                  </a:moveTo>
                  <a:cubicBezTo>
                    <a:pt x="458" y="189"/>
                    <a:pt x="455" y="192"/>
                    <a:pt x="456" y="193"/>
                  </a:cubicBezTo>
                  <a:cubicBezTo>
                    <a:pt x="449" y="197"/>
                    <a:pt x="442" y="201"/>
                    <a:pt x="436" y="205"/>
                  </a:cubicBezTo>
                  <a:cubicBezTo>
                    <a:pt x="441" y="201"/>
                    <a:pt x="443" y="200"/>
                    <a:pt x="444" y="198"/>
                  </a:cubicBezTo>
                  <a:cubicBezTo>
                    <a:pt x="446" y="196"/>
                    <a:pt x="448" y="194"/>
                    <a:pt x="455" y="189"/>
                  </a:cubicBezTo>
                  <a:close/>
                  <a:moveTo>
                    <a:pt x="804" y="77"/>
                  </a:moveTo>
                  <a:cubicBezTo>
                    <a:pt x="805" y="76"/>
                    <a:pt x="809" y="77"/>
                    <a:pt x="814" y="77"/>
                  </a:cubicBezTo>
                  <a:cubicBezTo>
                    <a:pt x="815" y="78"/>
                    <a:pt x="818" y="78"/>
                    <a:pt x="823" y="78"/>
                  </a:cubicBezTo>
                  <a:cubicBezTo>
                    <a:pt x="812" y="80"/>
                    <a:pt x="813" y="77"/>
                    <a:pt x="804" y="77"/>
                  </a:cubicBezTo>
                  <a:close/>
                  <a:moveTo>
                    <a:pt x="870" y="75"/>
                  </a:moveTo>
                  <a:cubicBezTo>
                    <a:pt x="880" y="74"/>
                    <a:pt x="892" y="77"/>
                    <a:pt x="897" y="75"/>
                  </a:cubicBezTo>
                  <a:cubicBezTo>
                    <a:pt x="903" y="77"/>
                    <a:pt x="888" y="78"/>
                    <a:pt x="896" y="80"/>
                  </a:cubicBezTo>
                  <a:cubicBezTo>
                    <a:pt x="877" y="78"/>
                    <a:pt x="864" y="78"/>
                    <a:pt x="847" y="77"/>
                  </a:cubicBezTo>
                  <a:cubicBezTo>
                    <a:pt x="850" y="76"/>
                    <a:pt x="849" y="75"/>
                    <a:pt x="863" y="75"/>
                  </a:cubicBezTo>
                  <a:cubicBezTo>
                    <a:pt x="852" y="77"/>
                    <a:pt x="868" y="77"/>
                    <a:pt x="870" y="75"/>
                  </a:cubicBezTo>
                  <a:close/>
                  <a:moveTo>
                    <a:pt x="1034" y="93"/>
                  </a:moveTo>
                  <a:cubicBezTo>
                    <a:pt x="1039" y="92"/>
                    <a:pt x="1055" y="97"/>
                    <a:pt x="1058" y="99"/>
                  </a:cubicBezTo>
                  <a:cubicBezTo>
                    <a:pt x="1056" y="100"/>
                    <a:pt x="1045" y="96"/>
                    <a:pt x="1035" y="95"/>
                  </a:cubicBezTo>
                  <a:cubicBezTo>
                    <a:pt x="1031" y="93"/>
                    <a:pt x="1044" y="95"/>
                    <a:pt x="1034" y="93"/>
                  </a:cubicBezTo>
                  <a:close/>
                  <a:moveTo>
                    <a:pt x="1183" y="140"/>
                  </a:moveTo>
                  <a:cubicBezTo>
                    <a:pt x="1168" y="133"/>
                    <a:pt x="1159" y="130"/>
                    <a:pt x="1152" y="128"/>
                  </a:cubicBezTo>
                  <a:cubicBezTo>
                    <a:pt x="1144" y="126"/>
                    <a:pt x="1136" y="124"/>
                    <a:pt x="1122" y="118"/>
                  </a:cubicBezTo>
                  <a:cubicBezTo>
                    <a:pt x="1121" y="116"/>
                    <a:pt x="1131" y="119"/>
                    <a:pt x="1138" y="121"/>
                  </a:cubicBezTo>
                  <a:cubicBezTo>
                    <a:pt x="1147" y="125"/>
                    <a:pt x="1157" y="128"/>
                    <a:pt x="1165" y="131"/>
                  </a:cubicBezTo>
                  <a:cubicBezTo>
                    <a:pt x="1174" y="134"/>
                    <a:pt x="1180" y="136"/>
                    <a:pt x="1183" y="140"/>
                  </a:cubicBezTo>
                  <a:close/>
                  <a:moveTo>
                    <a:pt x="1005" y="91"/>
                  </a:moveTo>
                  <a:cubicBezTo>
                    <a:pt x="1002" y="89"/>
                    <a:pt x="995" y="90"/>
                    <a:pt x="988" y="88"/>
                  </a:cubicBezTo>
                  <a:cubicBezTo>
                    <a:pt x="998" y="88"/>
                    <a:pt x="1002" y="89"/>
                    <a:pt x="1000" y="86"/>
                  </a:cubicBezTo>
                  <a:cubicBezTo>
                    <a:pt x="1006" y="87"/>
                    <a:pt x="1008" y="88"/>
                    <a:pt x="1014" y="89"/>
                  </a:cubicBezTo>
                  <a:cubicBezTo>
                    <a:pt x="1013" y="91"/>
                    <a:pt x="1016" y="91"/>
                    <a:pt x="1009" y="92"/>
                  </a:cubicBezTo>
                  <a:cubicBezTo>
                    <a:pt x="1021" y="94"/>
                    <a:pt x="1034" y="96"/>
                    <a:pt x="1046" y="99"/>
                  </a:cubicBezTo>
                  <a:cubicBezTo>
                    <a:pt x="1039" y="98"/>
                    <a:pt x="1027" y="96"/>
                    <a:pt x="1015" y="94"/>
                  </a:cubicBezTo>
                  <a:cubicBezTo>
                    <a:pt x="1004" y="92"/>
                    <a:pt x="992" y="90"/>
                    <a:pt x="985" y="89"/>
                  </a:cubicBezTo>
                  <a:cubicBezTo>
                    <a:pt x="989" y="89"/>
                    <a:pt x="997" y="90"/>
                    <a:pt x="1005" y="91"/>
                  </a:cubicBezTo>
                  <a:close/>
                  <a:moveTo>
                    <a:pt x="1017" y="89"/>
                  </a:moveTo>
                  <a:cubicBezTo>
                    <a:pt x="1026" y="91"/>
                    <a:pt x="1026" y="92"/>
                    <a:pt x="1028" y="93"/>
                  </a:cubicBezTo>
                  <a:cubicBezTo>
                    <a:pt x="1017" y="92"/>
                    <a:pt x="1017" y="91"/>
                    <a:pt x="1017" y="89"/>
                  </a:cubicBezTo>
                  <a:close/>
                  <a:moveTo>
                    <a:pt x="731" y="89"/>
                  </a:moveTo>
                  <a:cubicBezTo>
                    <a:pt x="740" y="88"/>
                    <a:pt x="755" y="85"/>
                    <a:pt x="762" y="85"/>
                  </a:cubicBezTo>
                  <a:cubicBezTo>
                    <a:pt x="759" y="86"/>
                    <a:pt x="761" y="87"/>
                    <a:pt x="750" y="88"/>
                  </a:cubicBezTo>
                  <a:cubicBezTo>
                    <a:pt x="748" y="86"/>
                    <a:pt x="741" y="89"/>
                    <a:pt x="729" y="91"/>
                  </a:cubicBezTo>
                  <a:cubicBezTo>
                    <a:pt x="727" y="90"/>
                    <a:pt x="731" y="89"/>
                    <a:pt x="731" y="89"/>
                  </a:cubicBezTo>
                  <a:close/>
                  <a:moveTo>
                    <a:pt x="642" y="110"/>
                  </a:moveTo>
                  <a:cubicBezTo>
                    <a:pt x="638" y="114"/>
                    <a:pt x="654" y="107"/>
                    <a:pt x="663" y="105"/>
                  </a:cubicBezTo>
                  <a:cubicBezTo>
                    <a:pt x="670" y="105"/>
                    <a:pt x="660" y="108"/>
                    <a:pt x="659" y="110"/>
                  </a:cubicBezTo>
                  <a:cubicBezTo>
                    <a:pt x="653" y="111"/>
                    <a:pt x="648" y="113"/>
                    <a:pt x="643" y="114"/>
                  </a:cubicBezTo>
                  <a:cubicBezTo>
                    <a:pt x="636" y="114"/>
                    <a:pt x="657" y="110"/>
                    <a:pt x="654" y="109"/>
                  </a:cubicBezTo>
                  <a:cubicBezTo>
                    <a:pt x="645" y="111"/>
                    <a:pt x="636" y="116"/>
                    <a:pt x="630" y="118"/>
                  </a:cubicBezTo>
                  <a:cubicBezTo>
                    <a:pt x="631" y="117"/>
                    <a:pt x="629" y="117"/>
                    <a:pt x="629" y="116"/>
                  </a:cubicBezTo>
                  <a:cubicBezTo>
                    <a:pt x="629" y="115"/>
                    <a:pt x="632" y="113"/>
                    <a:pt x="642" y="110"/>
                  </a:cubicBezTo>
                  <a:close/>
                  <a:moveTo>
                    <a:pt x="515" y="161"/>
                  </a:moveTo>
                  <a:cubicBezTo>
                    <a:pt x="511" y="161"/>
                    <a:pt x="509" y="164"/>
                    <a:pt x="503" y="167"/>
                  </a:cubicBezTo>
                  <a:cubicBezTo>
                    <a:pt x="498" y="167"/>
                    <a:pt x="516" y="159"/>
                    <a:pt x="523" y="156"/>
                  </a:cubicBezTo>
                  <a:cubicBezTo>
                    <a:pt x="519" y="159"/>
                    <a:pt x="515" y="163"/>
                    <a:pt x="505" y="169"/>
                  </a:cubicBezTo>
                  <a:cubicBezTo>
                    <a:pt x="505" y="167"/>
                    <a:pt x="505" y="166"/>
                    <a:pt x="515" y="161"/>
                  </a:cubicBezTo>
                  <a:close/>
                  <a:moveTo>
                    <a:pt x="539" y="153"/>
                  </a:moveTo>
                  <a:cubicBezTo>
                    <a:pt x="537" y="154"/>
                    <a:pt x="536" y="154"/>
                    <a:pt x="532" y="155"/>
                  </a:cubicBezTo>
                  <a:cubicBezTo>
                    <a:pt x="531" y="155"/>
                    <a:pt x="549" y="147"/>
                    <a:pt x="537" y="152"/>
                  </a:cubicBezTo>
                  <a:cubicBezTo>
                    <a:pt x="540" y="148"/>
                    <a:pt x="543" y="150"/>
                    <a:pt x="547" y="148"/>
                  </a:cubicBezTo>
                  <a:cubicBezTo>
                    <a:pt x="546" y="147"/>
                    <a:pt x="549" y="143"/>
                    <a:pt x="563" y="139"/>
                  </a:cubicBezTo>
                  <a:cubicBezTo>
                    <a:pt x="559" y="143"/>
                    <a:pt x="549" y="149"/>
                    <a:pt x="540" y="154"/>
                  </a:cubicBezTo>
                  <a:cubicBezTo>
                    <a:pt x="536" y="155"/>
                    <a:pt x="537" y="154"/>
                    <a:pt x="539" y="153"/>
                  </a:cubicBezTo>
                  <a:close/>
                  <a:moveTo>
                    <a:pt x="703" y="96"/>
                  </a:moveTo>
                  <a:cubicBezTo>
                    <a:pt x="709" y="97"/>
                    <a:pt x="689" y="102"/>
                    <a:pt x="690" y="99"/>
                  </a:cubicBezTo>
                  <a:cubicBezTo>
                    <a:pt x="696" y="98"/>
                    <a:pt x="696" y="97"/>
                    <a:pt x="703" y="96"/>
                  </a:cubicBezTo>
                  <a:close/>
                  <a:moveTo>
                    <a:pt x="1693" y="1044"/>
                  </a:moveTo>
                  <a:cubicBezTo>
                    <a:pt x="1691" y="1057"/>
                    <a:pt x="1690" y="1053"/>
                    <a:pt x="1689" y="1066"/>
                  </a:cubicBezTo>
                  <a:cubicBezTo>
                    <a:pt x="1688" y="1065"/>
                    <a:pt x="1689" y="1060"/>
                    <a:pt x="1690" y="1052"/>
                  </a:cubicBezTo>
                  <a:cubicBezTo>
                    <a:pt x="1689" y="1051"/>
                    <a:pt x="1687" y="1072"/>
                    <a:pt x="1686" y="1067"/>
                  </a:cubicBezTo>
                  <a:cubicBezTo>
                    <a:pt x="1688" y="1056"/>
                    <a:pt x="1689" y="1054"/>
                    <a:pt x="1691" y="1042"/>
                  </a:cubicBezTo>
                  <a:cubicBezTo>
                    <a:pt x="1691" y="1046"/>
                    <a:pt x="1692" y="1041"/>
                    <a:pt x="1693" y="1044"/>
                  </a:cubicBezTo>
                  <a:close/>
                  <a:moveTo>
                    <a:pt x="413" y="230"/>
                  </a:moveTo>
                  <a:cubicBezTo>
                    <a:pt x="419" y="226"/>
                    <a:pt x="421" y="225"/>
                    <a:pt x="423" y="224"/>
                  </a:cubicBezTo>
                  <a:cubicBezTo>
                    <a:pt x="426" y="223"/>
                    <a:pt x="430" y="221"/>
                    <a:pt x="440" y="214"/>
                  </a:cubicBezTo>
                  <a:cubicBezTo>
                    <a:pt x="441" y="215"/>
                    <a:pt x="442" y="216"/>
                    <a:pt x="431" y="223"/>
                  </a:cubicBezTo>
                  <a:cubicBezTo>
                    <a:pt x="432" y="222"/>
                    <a:pt x="437" y="219"/>
                    <a:pt x="440" y="217"/>
                  </a:cubicBezTo>
                  <a:cubicBezTo>
                    <a:pt x="440" y="218"/>
                    <a:pt x="436" y="221"/>
                    <a:pt x="432" y="223"/>
                  </a:cubicBezTo>
                  <a:cubicBezTo>
                    <a:pt x="434" y="223"/>
                    <a:pt x="440" y="219"/>
                    <a:pt x="444" y="216"/>
                  </a:cubicBezTo>
                  <a:cubicBezTo>
                    <a:pt x="443" y="218"/>
                    <a:pt x="439" y="221"/>
                    <a:pt x="441" y="221"/>
                  </a:cubicBezTo>
                  <a:cubicBezTo>
                    <a:pt x="432" y="227"/>
                    <a:pt x="436" y="222"/>
                    <a:pt x="426" y="229"/>
                  </a:cubicBezTo>
                  <a:cubicBezTo>
                    <a:pt x="428" y="226"/>
                    <a:pt x="424" y="227"/>
                    <a:pt x="420" y="229"/>
                  </a:cubicBezTo>
                  <a:cubicBezTo>
                    <a:pt x="415" y="231"/>
                    <a:pt x="411" y="233"/>
                    <a:pt x="413" y="230"/>
                  </a:cubicBezTo>
                  <a:close/>
                  <a:moveTo>
                    <a:pt x="464" y="208"/>
                  </a:moveTo>
                  <a:cubicBezTo>
                    <a:pt x="461" y="211"/>
                    <a:pt x="459" y="212"/>
                    <a:pt x="464" y="211"/>
                  </a:cubicBezTo>
                  <a:cubicBezTo>
                    <a:pt x="455" y="217"/>
                    <a:pt x="460" y="211"/>
                    <a:pt x="454" y="215"/>
                  </a:cubicBezTo>
                  <a:cubicBezTo>
                    <a:pt x="452" y="216"/>
                    <a:pt x="454" y="216"/>
                    <a:pt x="454" y="218"/>
                  </a:cubicBezTo>
                  <a:cubicBezTo>
                    <a:pt x="453" y="219"/>
                    <a:pt x="451" y="222"/>
                    <a:pt x="442" y="228"/>
                  </a:cubicBezTo>
                  <a:cubicBezTo>
                    <a:pt x="445" y="224"/>
                    <a:pt x="453" y="217"/>
                    <a:pt x="440" y="223"/>
                  </a:cubicBezTo>
                  <a:cubicBezTo>
                    <a:pt x="440" y="222"/>
                    <a:pt x="444" y="219"/>
                    <a:pt x="449" y="216"/>
                  </a:cubicBezTo>
                  <a:cubicBezTo>
                    <a:pt x="455" y="213"/>
                    <a:pt x="461" y="209"/>
                    <a:pt x="464" y="208"/>
                  </a:cubicBezTo>
                  <a:close/>
                  <a:moveTo>
                    <a:pt x="406" y="226"/>
                  </a:moveTo>
                  <a:cubicBezTo>
                    <a:pt x="412" y="223"/>
                    <a:pt x="407" y="228"/>
                    <a:pt x="400" y="233"/>
                  </a:cubicBezTo>
                  <a:cubicBezTo>
                    <a:pt x="406" y="230"/>
                    <a:pt x="402" y="233"/>
                    <a:pt x="403" y="234"/>
                  </a:cubicBezTo>
                  <a:cubicBezTo>
                    <a:pt x="409" y="230"/>
                    <a:pt x="410" y="228"/>
                    <a:pt x="418" y="223"/>
                  </a:cubicBezTo>
                  <a:cubicBezTo>
                    <a:pt x="421" y="224"/>
                    <a:pt x="402" y="234"/>
                    <a:pt x="413" y="230"/>
                  </a:cubicBezTo>
                  <a:cubicBezTo>
                    <a:pt x="397" y="240"/>
                    <a:pt x="393" y="239"/>
                    <a:pt x="385" y="242"/>
                  </a:cubicBezTo>
                  <a:cubicBezTo>
                    <a:pt x="391" y="238"/>
                    <a:pt x="395" y="235"/>
                    <a:pt x="395" y="234"/>
                  </a:cubicBezTo>
                  <a:cubicBezTo>
                    <a:pt x="402" y="231"/>
                    <a:pt x="394" y="236"/>
                    <a:pt x="406" y="226"/>
                  </a:cubicBezTo>
                  <a:close/>
                  <a:moveTo>
                    <a:pt x="434" y="208"/>
                  </a:moveTo>
                  <a:cubicBezTo>
                    <a:pt x="439" y="205"/>
                    <a:pt x="429" y="213"/>
                    <a:pt x="422" y="218"/>
                  </a:cubicBezTo>
                  <a:cubicBezTo>
                    <a:pt x="419" y="219"/>
                    <a:pt x="423" y="215"/>
                    <a:pt x="422" y="215"/>
                  </a:cubicBezTo>
                  <a:cubicBezTo>
                    <a:pt x="430" y="208"/>
                    <a:pt x="433" y="210"/>
                    <a:pt x="434" y="208"/>
                  </a:cubicBezTo>
                  <a:close/>
                  <a:moveTo>
                    <a:pt x="450" y="197"/>
                  </a:moveTo>
                  <a:cubicBezTo>
                    <a:pt x="464" y="189"/>
                    <a:pt x="457" y="194"/>
                    <a:pt x="468" y="187"/>
                  </a:cubicBezTo>
                  <a:cubicBezTo>
                    <a:pt x="477" y="183"/>
                    <a:pt x="465" y="191"/>
                    <a:pt x="460" y="195"/>
                  </a:cubicBezTo>
                  <a:cubicBezTo>
                    <a:pt x="464" y="194"/>
                    <a:pt x="474" y="187"/>
                    <a:pt x="476" y="188"/>
                  </a:cubicBezTo>
                  <a:cubicBezTo>
                    <a:pt x="457" y="200"/>
                    <a:pt x="449" y="203"/>
                    <a:pt x="446" y="207"/>
                  </a:cubicBezTo>
                  <a:cubicBezTo>
                    <a:pt x="441" y="210"/>
                    <a:pt x="439" y="210"/>
                    <a:pt x="437" y="209"/>
                  </a:cubicBezTo>
                  <a:cubicBezTo>
                    <a:pt x="444" y="205"/>
                    <a:pt x="449" y="203"/>
                    <a:pt x="458" y="197"/>
                  </a:cubicBezTo>
                  <a:cubicBezTo>
                    <a:pt x="457" y="196"/>
                    <a:pt x="447" y="202"/>
                    <a:pt x="446" y="201"/>
                  </a:cubicBezTo>
                  <a:cubicBezTo>
                    <a:pt x="451" y="198"/>
                    <a:pt x="451" y="197"/>
                    <a:pt x="450" y="197"/>
                  </a:cubicBezTo>
                  <a:close/>
                  <a:moveTo>
                    <a:pt x="1386" y="267"/>
                  </a:moveTo>
                  <a:cubicBezTo>
                    <a:pt x="1379" y="261"/>
                    <a:pt x="1376" y="259"/>
                    <a:pt x="1373" y="257"/>
                  </a:cubicBezTo>
                  <a:cubicBezTo>
                    <a:pt x="1369" y="255"/>
                    <a:pt x="1366" y="253"/>
                    <a:pt x="1358" y="247"/>
                  </a:cubicBezTo>
                  <a:cubicBezTo>
                    <a:pt x="1366" y="252"/>
                    <a:pt x="1366" y="248"/>
                    <a:pt x="1359" y="241"/>
                  </a:cubicBezTo>
                  <a:cubicBezTo>
                    <a:pt x="1375" y="252"/>
                    <a:pt x="1382" y="259"/>
                    <a:pt x="1386" y="267"/>
                  </a:cubicBezTo>
                  <a:close/>
                  <a:moveTo>
                    <a:pt x="489" y="176"/>
                  </a:moveTo>
                  <a:cubicBezTo>
                    <a:pt x="498" y="170"/>
                    <a:pt x="497" y="173"/>
                    <a:pt x="502" y="170"/>
                  </a:cubicBezTo>
                  <a:cubicBezTo>
                    <a:pt x="498" y="174"/>
                    <a:pt x="495" y="174"/>
                    <a:pt x="485" y="180"/>
                  </a:cubicBezTo>
                  <a:cubicBezTo>
                    <a:pt x="486" y="179"/>
                    <a:pt x="488" y="177"/>
                    <a:pt x="489" y="176"/>
                  </a:cubicBezTo>
                  <a:close/>
                  <a:moveTo>
                    <a:pt x="265" y="356"/>
                  </a:moveTo>
                  <a:cubicBezTo>
                    <a:pt x="268" y="354"/>
                    <a:pt x="263" y="360"/>
                    <a:pt x="263" y="361"/>
                  </a:cubicBezTo>
                  <a:cubicBezTo>
                    <a:pt x="258" y="367"/>
                    <a:pt x="258" y="363"/>
                    <a:pt x="265" y="356"/>
                  </a:cubicBezTo>
                  <a:close/>
                  <a:moveTo>
                    <a:pt x="591" y="131"/>
                  </a:moveTo>
                  <a:cubicBezTo>
                    <a:pt x="592" y="132"/>
                    <a:pt x="578" y="137"/>
                    <a:pt x="573" y="138"/>
                  </a:cubicBezTo>
                  <a:cubicBezTo>
                    <a:pt x="572" y="137"/>
                    <a:pt x="582" y="134"/>
                    <a:pt x="591" y="131"/>
                  </a:cubicBezTo>
                  <a:close/>
                  <a:moveTo>
                    <a:pt x="235" y="395"/>
                  </a:moveTo>
                  <a:cubicBezTo>
                    <a:pt x="233" y="398"/>
                    <a:pt x="227" y="406"/>
                    <a:pt x="223" y="413"/>
                  </a:cubicBezTo>
                  <a:cubicBezTo>
                    <a:pt x="219" y="414"/>
                    <a:pt x="228" y="404"/>
                    <a:pt x="235" y="395"/>
                  </a:cubicBezTo>
                  <a:close/>
                  <a:moveTo>
                    <a:pt x="332" y="287"/>
                  </a:moveTo>
                  <a:cubicBezTo>
                    <a:pt x="331" y="290"/>
                    <a:pt x="335" y="288"/>
                    <a:pt x="328" y="295"/>
                  </a:cubicBezTo>
                  <a:cubicBezTo>
                    <a:pt x="330" y="291"/>
                    <a:pt x="318" y="301"/>
                    <a:pt x="332" y="287"/>
                  </a:cubicBezTo>
                  <a:close/>
                  <a:moveTo>
                    <a:pt x="1304" y="205"/>
                  </a:moveTo>
                  <a:cubicBezTo>
                    <a:pt x="1318" y="214"/>
                    <a:pt x="1333" y="225"/>
                    <a:pt x="1347" y="235"/>
                  </a:cubicBezTo>
                  <a:cubicBezTo>
                    <a:pt x="1343" y="234"/>
                    <a:pt x="1335" y="228"/>
                    <a:pt x="1324" y="220"/>
                  </a:cubicBezTo>
                  <a:cubicBezTo>
                    <a:pt x="1325" y="224"/>
                    <a:pt x="1339" y="230"/>
                    <a:pt x="1350" y="239"/>
                  </a:cubicBezTo>
                  <a:cubicBezTo>
                    <a:pt x="1350" y="240"/>
                    <a:pt x="1358" y="245"/>
                    <a:pt x="1356" y="245"/>
                  </a:cubicBezTo>
                  <a:cubicBezTo>
                    <a:pt x="1346" y="238"/>
                    <a:pt x="1344" y="236"/>
                    <a:pt x="1339" y="232"/>
                  </a:cubicBezTo>
                  <a:cubicBezTo>
                    <a:pt x="1333" y="229"/>
                    <a:pt x="1329" y="226"/>
                    <a:pt x="1324" y="224"/>
                  </a:cubicBezTo>
                  <a:cubicBezTo>
                    <a:pt x="1321" y="224"/>
                    <a:pt x="1331" y="229"/>
                    <a:pt x="1336" y="233"/>
                  </a:cubicBezTo>
                  <a:cubicBezTo>
                    <a:pt x="1325" y="227"/>
                    <a:pt x="1325" y="228"/>
                    <a:pt x="1327" y="230"/>
                  </a:cubicBezTo>
                  <a:cubicBezTo>
                    <a:pt x="1325" y="228"/>
                    <a:pt x="1324" y="228"/>
                    <a:pt x="1324" y="229"/>
                  </a:cubicBezTo>
                  <a:cubicBezTo>
                    <a:pt x="1315" y="221"/>
                    <a:pt x="1320" y="222"/>
                    <a:pt x="1307" y="213"/>
                  </a:cubicBezTo>
                  <a:cubicBezTo>
                    <a:pt x="1308" y="212"/>
                    <a:pt x="1322" y="222"/>
                    <a:pt x="1324" y="222"/>
                  </a:cubicBezTo>
                  <a:cubicBezTo>
                    <a:pt x="1323" y="220"/>
                    <a:pt x="1318" y="219"/>
                    <a:pt x="1313" y="215"/>
                  </a:cubicBezTo>
                  <a:cubicBezTo>
                    <a:pt x="1318" y="217"/>
                    <a:pt x="1315" y="215"/>
                    <a:pt x="1312" y="212"/>
                  </a:cubicBezTo>
                  <a:cubicBezTo>
                    <a:pt x="1308" y="209"/>
                    <a:pt x="1303" y="206"/>
                    <a:pt x="1304" y="205"/>
                  </a:cubicBezTo>
                  <a:close/>
                  <a:moveTo>
                    <a:pt x="775" y="87"/>
                  </a:moveTo>
                  <a:cubicBezTo>
                    <a:pt x="774" y="87"/>
                    <a:pt x="787" y="86"/>
                    <a:pt x="792" y="8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80" y="89"/>
                    <a:pt x="784" y="87"/>
                    <a:pt x="775" y="87"/>
                  </a:cubicBezTo>
                  <a:close/>
                  <a:moveTo>
                    <a:pt x="249" y="376"/>
                  </a:moveTo>
                  <a:cubicBezTo>
                    <a:pt x="257" y="368"/>
                    <a:pt x="259" y="368"/>
                    <a:pt x="267" y="359"/>
                  </a:cubicBezTo>
                  <a:cubicBezTo>
                    <a:pt x="259" y="370"/>
                    <a:pt x="266" y="362"/>
                    <a:pt x="264" y="367"/>
                  </a:cubicBezTo>
                  <a:cubicBezTo>
                    <a:pt x="255" y="378"/>
                    <a:pt x="259" y="370"/>
                    <a:pt x="251" y="380"/>
                  </a:cubicBezTo>
                  <a:cubicBezTo>
                    <a:pt x="247" y="382"/>
                    <a:pt x="260" y="367"/>
                    <a:pt x="250" y="379"/>
                  </a:cubicBezTo>
                  <a:cubicBezTo>
                    <a:pt x="248" y="380"/>
                    <a:pt x="251" y="376"/>
                    <a:pt x="249" y="376"/>
                  </a:cubicBezTo>
                  <a:close/>
                  <a:moveTo>
                    <a:pt x="643" y="115"/>
                  </a:moveTo>
                  <a:cubicBezTo>
                    <a:pt x="653" y="111"/>
                    <a:pt x="647" y="115"/>
                    <a:pt x="657" y="112"/>
                  </a:cubicBezTo>
                  <a:cubicBezTo>
                    <a:pt x="658" y="113"/>
                    <a:pt x="655" y="115"/>
                    <a:pt x="642" y="118"/>
                  </a:cubicBezTo>
                  <a:cubicBezTo>
                    <a:pt x="642" y="118"/>
                    <a:pt x="646" y="116"/>
                    <a:pt x="648" y="116"/>
                  </a:cubicBezTo>
                  <a:cubicBezTo>
                    <a:pt x="649" y="114"/>
                    <a:pt x="642" y="117"/>
                    <a:pt x="643" y="115"/>
                  </a:cubicBezTo>
                  <a:close/>
                  <a:moveTo>
                    <a:pt x="983" y="90"/>
                  </a:moveTo>
                  <a:cubicBezTo>
                    <a:pt x="987" y="90"/>
                    <a:pt x="992" y="91"/>
                    <a:pt x="996" y="92"/>
                  </a:cubicBezTo>
                  <a:cubicBezTo>
                    <a:pt x="998" y="93"/>
                    <a:pt x="994" y="93"/>
                    <a:pt x="989" y="92"/>
                  </a:cubicBezTo>
                  <a:cubicBezTo>
                    <a:pt x="985" y="91"/>
                    <a:pt x="980" y="90"/>
                    <a:pt x="983" y="90"/>
                  </a:cubicBezTo>
                  <a:close/>
                  <a:moveTo>
                    <a:pt x="572" y="142"/>
                  </a:moveTo>
                  <a:cubicBezTo>
                    <a:pt x="579" y="139"/>
                    <a:pt x="578" y="139"/>
                    <a:pt x="577" y="138"/>
                  </a:cubicBezTo>
                  <a:cubicBezTo>
                    <a:pt x="591" y="133"/>
                    <a:pt x="601" y="130"/>
                    <a:pt x="604" y="130"/>
                  </a:cubicBezTo>
                  <a:cubicBezTo>
                    <a:pt x="588" y="136"/>
                    <a:pt x="587" y="138"/>
                    <a:pt x="582" y="142"/>
                  </a:cubicBezTo>
                  <a:cubicBezTo>
                    <a:pt x="577" y="143"/>
                    <a:pt x="582" y="140"/>
                    <a:pt x="572" y="142"/>
                  </a:cubicBezTo>
                  <a:close/>
                  <a:moveTo>
                    <a:pt x="670" y="108"/>
                  </a:moveTo>
                  <a:cubicBezTo>
                    <a:pt x="676" y="107"/>
                    <a:pt x="684" y="105"/>
                    <a:pt x="684" y="106"/>
                  </a:cubicBezTo>
                  <a:cubicBezTo>
                    <a:pt x="676" y="108"/>
                    <a:pt x="668" y="110"/>
                    <a:pt x="670" y="108"/>
                  </a:cubicBezTo>
                  <a:close/>
                  <a:moveTo>
                    <a:pt x="544" y="153"/>
                  </a:moveTo>
                  <a:cubicBezTo>
                    <a:pt x="547" y="154"/>
                    <a:pt x="542" y="156"/>
                    <a:pt x="537" y="159"/>
                  </a:cubicBezTo>
                  <a:cubicBezTo>
                    <a:pt x="538" y="159"/>
                    <a:pt x="543" y="157"/>
                    <a:pt x="548" y="155"/>
                  </a:cubicBezTo>
                  <a:cubicBezTo>
                    <a:pt x="553" y="153"/>
                    <a:pt x="557" y="151"/>
                    <a:pt x="557" y="152"/>
                  </a:cubicBezTo>
                  <a:cubicBezTo>
                    <a:pt x="554" y="154"/>
                    <a:pt x="551" y="155"/>
                    <a:pt x="551" y="154"/>
                  </a:cubicBezTo>
                  <a:cubicBezTo>
                    <a:pt x="554" y="156"/>
                    <a:pt x="535" y="165"/>
                    <a:pt x="519" y="174"/>
                  </a:cubicBezTo>
                  <a:cubicBezTo>
                    <a:pt x="524" y="170"/>
                    <a:pt x="516" y="174"/>
                    <a:pt x="516" y="172"/>
                  </a:cubicBezTo>
                  <a:cubicBezTo>
                    <a:pt x="519" y="170"/>
                    <a:pt x="530" y="165"/>
                    <a:pt x="536" y="161"/>
                  </a:cubicBezTo>
                  <a:cubicBezTo>
                    <a:pt x="534" y="162"/>
                    <a:pt x="532" y="162"/>
                    <a:pt x="531" y="162"/>
                  </a:cubicBezTo>
                  <a:cubicBezTo>
                    <a:pt x="527" y="164"/>
                    <a:pt x="530" y="164"/>
                    <a:pt x="520" y="168"/>
                  </a:cubicBezTo>
                  <a:cubicBezTo>
                    <a:pt x="520" y="167"/>
                    <a:pt x="519" y="168"/>
                    <a:pt x="516" y="169"/>
                  </a:cubicBezTo>
                  <a:cubicBezTo>
                    <a:pt x="524" y="164"/>
                    <a:pt x="532" y="160"/>
                    <a:pt x="544" y="153"/>
                  </a:cubicBezTo>
                  <a:close/>
                  <a:moveTo>
                    <a:pt x="220" y="419"/>
                  </a:moveTo>
                  <a:cubicBezTo>
                    <a:pt x="226" y="411"/>
                    <a:pt x="226" y="414"/>
                    <a:pt x="231" y="406"/>
                  </a:cubicBezTo>
                  <a:cubicBezTo>
                    <a:pt x="231" y="406"/>
                    <a:pt x="226" y="414"/>
                    <a:pt x="226" y="414"/>
                  </a:cubicBezTo>
                  <a:cubicBezTo>
                    <a:pt x="223" y="418"/>
                    <a:pt x="221" y="420"/>
                    <a:pt x="220" y="419"/>
                  </a:cubicBezTo>
                  <a:close/>
                  <a:moveTo>
                    <a:pt x="741" y="96"/>
                  </a:moveTo>
                  <a:cubicBezTo>
                    <a:pt x="743" y="96"/>
                    <a:pt x="739" y="97"/>
                    <a:pt x="735" y="98"/>
                  </a:cubicBezTo>
                  <a:cubicBezTo>
                    <a:pt x="737" y="98"/>
                    <a:pt x="744" y="97"/>
                    <a:pt x="749" y="96"/>
                  </a:cubicBezTo>
                  <a:cubicBezTo>
                    <a:pt x="744" y="98"/>
                    <a:pt x="760" y="98"/>
                    <a:pt x="771" y="96"/>
                  </a:cubicBezTo>
                  <a:cubicBezTo>
                    <a:pt x="772" y="98"/>
                    <a:pt x="766" y="99"/>
                    <a:pt x="753" y="101"/>
                  </a:cubicBezTo>
                  <a:cubicBezTo>
                    <a:pt x="753" y="101"/>
                    <a:pt x="752" y="101"/>
                    <a:pt x="749" y="101"/>
                  </a:cubicBezTo>
                  <a:cubicBezTo>
                    <a:pt x="749" y="100"/>
                    <a:pt x="755" y="100"/>
                    <a:pt x="759" y="99"/>
                  </a:cubicBezTo>
                  <a:cubicBezTo>
                    <a:pt x="754" y="99"/>
                    <a:pt x="744" y="99"/>
                    <a:pt x="738" y="99"/>
                  </a:cubicBezTo>
                  <a:cubicBezTo>
                    <a:pt x="732" y="99"/>
                    <a:pt x="730" y="98"/>
                    <a:pt x="741" y="96"/>
                  </a:cubicBezTo>
                  <a:close/>
                  <a:moveTo>
                    <a:pt x="343" y="285"/>
                  </a:moveTo>
                  <a:cubicBezTo>
                    <a:pt x="353" y="278"/>
                    <a:pt x="364" y="265"/>
                    <a:pt x="376" y="257"/>
                  </a:cubicBezTo>
                  <a:cubicBezTo>
                    <a:pt x="371" y="264"/>
                    <a:pt x="356" y="274"/>
                    <a:pt x="342" y="288"/>
                  </a:cubicBezTo>
                  <a:cubicBezTo>
                    <a:pt x="341" y="287"/>
                    <a:pt x="344" y="284"/>
                    <a:pt x="343" y="285"/>
                  </a:cubicBezTo>
                  <a:close/>
                  <a:moveTo>
                    <a:pt x="472" y="192"/>
                  </a:moveTo>
                  <a:cubicBezTo>
                    <a:pt x="480" y="187"/>
                    <a:pt x="478" y="190"/>
                    <a:pt x="479" y="190"/>
                  </a:cubicBezTo>
                  <a:cubicBezTo>
                    <a:pt x="476" y="193"/>
                    <a:pt x="469" y="197"/>
                    <a:pt x="463" y="200"/>
                  </a:cubicBezTo>
                  <a:cubicBezTo>
                    <a:pt x="456" y="204"/>
                    <a:pt x="451" y="207"/>
                    <a:pt x="449" y="209"/>
                  </a:cubicBezTo>
                  <a:cubicBezTo>
                    <a:pt x="443" y="212"/>
                    <a:pt x="445" y="210"/>
                    <a:pt x="449" y="208"/>
                  </a:cubicBezTo>
                  <a:cubicBezTo>
                    <a:pt x="452" y="205"/>
                    <a:pt x="457" y="202"/>
                    <a:pt x="455" y="203"/>
                  </a:cubicBezTo>
                  <a:cubicBezTo>
                    <a:pt x="463" y="198"/>
                    <a:pt x="462" y="200"/>
                    <a:pt x="468" y="196"/>
                  </a:cubicBezTo>
                  <a:cubicBezTo>
                    <a:pt x="470" y="195"/>
                    <a:pt x="472" y="193"/>
                    <a:pt x="476" y="191"/>
                  </a:cubicBezTo>
                  <a:cubicBezTo>
                    <a:pt x="474" y="192"/>
                    <a:pt x="472" y="193"/>
                    <a:pt x="472" y="192"/>
                  </a:cubicBezTo>
                  <a:close/>
                  <a:moveTo>
                    <a:pt x="775" y="91"/>
                  </a:moveTo>
                  <a:cubicBezTo>
                    <a:pt x="785" y="93"/>
                    <a:pt x="792" y="89"/>
                    <a:pt x="808" y="88"/>
                  </a:cubicBezTo>
                  <a:cubicBezTo>
                    <a:pt x="793" y="91"/>
                    <a:pt x="801" y="92"/>
                    <a:pt x="788" y="95"/>
                  </a:cubicBezTo>
                  <a:cubicBezTo>
                    <a:pt x="789" y="93"/>
                    <a:pt x="785" y="92"/>
                    <a:pt x="769" y="94"/>
                  </a:cubicBezTo>
                  <a:cubicBezTo>
                    <a:pt x="774" y="94"/>
                    <a:pt x="780" y="94"/>
                    <a:pt x="771" y="95"/>
                  </a:cubicBezTo>
                  <a:cubicBezTo>
                    <a:pt x="764" y="96"/>
                    <a:pt x="764" y="96"/>
                    <a:pt x="764" y="96"/>
                  </a:cubicBezTo>
                  <a:cubicBezTo>
                    <a:pt x="762" y="94"/>
                    <a:pt x="762" y="94"/>
                    <a:pt x="762" y="94"/>
                  </a:cubicBezTo>
                  <a:cubicBezTo>
                    <a:pt x="770" y="93"/>
                    <a:pt x="775" y="92"/>
                    <a:pt x="775" y="91"/>
                  </a:cubicBezTo>
                  <a:close/>
                  <a:moveTo>
                    <a:pt x="628" y="124"/>
                  </a:moveTo>
                  <a:cubicBezTo>
                    <a:pt x="626" y="126"/>
                    <a:pt x="624" y="128"/>
                    <a:pt x="613" y="131"/>
                  </a:cubicBezTo>
                  <a:cubicBezTo>
                    <a:pt x="611" y="131"/>
                    <a:pt x="609" y="131"/>
                    <a:pt x="609" y="131"/>
                  </a:cubicBezTo>
                  <a:cubicBezTo>
                    <a:pt x="614" y="128"/>
                    <a:pt x="620" y="127"/>
                    <a:pt x="628" y="124"/>
                  </a:cubicBezTo>
                  <a:close/>
                  <a:moveTo>
                    <a:pt x="256" y="383"/>
                  </a:moveTo>
                  <a:cubicBezTo>
                    <a:pt x="255" y="383"/>
                    <a:pt x="263" y="371"/>
                    <a:pt x="256" y="380"/>
                  </a:cubicBezTo>
                  <a:cubicBezTo>
                    <a:pt x="256" y="379"/>
                    <a:pt x="256" y="378"/>
                    <a:pt x="259" y="375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5"/>
                    <a:pt x="277" y="357"/>
                    <a:pt x="272" y="366"/>
                  </a:cubicBezTo>
                  <a:cubicBezTo>
                    <a:pt x="259" y="380"/>
                    <a:pt x="254" y="389"/>
                    <a:pt x="259" y="387"/>
                  </a:cubicBezTo>
                  <a:cubicBezTo>
                    <a:pt x="257" y="391"/>
                    <a:pt x="247" y="403"/>
                    <a:pt x="249" y="402"/>
                  </a:cubicBezTo>
                  <a:cubicBezTo>
                    <a:pt x="245" y="407"/>
                    <a:pt x="245" y="406"/>
                    <a:pt x="245" y="405"/>
                  </a:cubicBezTo>
                  <a:cubicBezTo>
                    <a:pt x="244" y="405"/>
                    <a:pt x="243" y="406"/>
                    <a:pt x="237" y="415"/>
                  </a:cubicBezTo>
                  <a:cubicBezTo>
                    <a:pt x="235" y="416"/>
                    <a:pt x="239" y="410"/>
                    <a:pt x="236" y="412"/>
                  </a:cubicBezTo>
                  <a:cubicBezTo>
                    <a:pt x="229" y="421"/>
                    <a:pt x="235" y="416"/>
                    <a:pt x="235" y="417"/>
                  </a:cubicBezTo>
                  <a:cubicBezTo>
                    <a:pt x="230" y="422"/>
                    <a:pt x="225" y="426"/>
                    <a:pt x="225" y="425"/>
                  </a:cubicBezTo>
                  <a:cubicBezTo>
                    <a:pt x="225" y="423"/>
                    <a:pt x="228" y="417"/>
                    <a:pt x="231" y="413"/>
                  </a:cubicBezTo>
                  <a:cubicBezTo>
                    <a:pt x="233" y="408"/>
                    <a:pt x="235" y="406"/>
                    <a:pt x="229" y="411"/>
                  </a:cubicBezTo>
                  <a:cubicBezTo>
                    <a:pt x="235" y="403"/>
                    <a:pt x="240" y="399"/>
                    <a:pt x="237" y="403"/>
                  </a:cubicBezTo>
                  <a:cubicBezTo>
                    <a:pt x="240" y="399"/>
                    <a:pt x="244" y="395"/>
                    <a:pt x="247" y="390"/>
                  </a:cubicBezTo>
                  <a:cubicBezTo>
                    <a:pt x="246" y="389"/>
                    <a:pt x="239" y="400"/>
                    <a:pt x="239" y="398"/>
                  </a:cubicBezTo>
                  <a:cubicBezTo>
                    <a:pt x="245" y="389"/>
                    <a:pt x="248" y="386"/>
                    <a:pt x="253" y="380"/>
                  </a:cubicBezTo>
                  <a:cubicBezTo>
                    <a:pt x="255" y="380"/>
                    <a:pt x="244" y="395"/>
                    <a:pt x="254" y="383"/>
                  </a:cubicBezTo>
                  <a:cubicBezTo>
                    <a:pt x="250" y="388"/>
                    <a:pt x="247" y="394"/>
                    <a:pt x="256" y="383"/>
                  </a:cubicBezTo>
                  <a:close/>
                  <a:moveTo>
                    <a:pt x="401" y="240"/>
                  </a:moveTo>
                  <a:cubicBezTo>
                    <a:pt x="404" y="235"/>
                    <a:pt x="408" y="236"/>
                    <a:pt x="413" y="233"/>
                  </a:cubicBezTo>
                  <a:cubicBezTo>
                    <a:pt x="413" y="234"/>
                    <a:pt x="407" y="238"/>
                    <a:pt x="403" y="241"/>
                  </a:cubicBezTo>
                  <a:cubicBezTo>
                    <a:pt x="398" y="243"/>
                    <a:pt x="408" y="235"/>
                    <a:pt x="401" y="240"/>
                  </a:cubicBezTo>
                  <a:close/>
                  <a:moveTo>
                    <a:pt x="1301" y="211"/>
                  </a:moveTo>
                  <a:cubicBezTo>
                    <a:pt x="1312" y="219"/>
                    <a:pt x="1300" y="214"/>
                    <a:pt x="1289" y="207"/>
                  </a:cubicBezTo>
                  <a:cubicBezTo>
                    <a:pt x="1291" y="209"/>
                    <a:pt x="1300" y="215"/>
                    <a:pt x="1309" y="220"/>
                  </a:cubicBezTo>
                  <a:cubicBezTo>
                    <a:pt x="1317" y="225"/>
                    <a:pt x="1324" y="230"/>
                    <a:pt x="1324" y="232"/>
                  </a:cubicBezTo>
                  <a:cubicBezTo>
                    <a:pt x="1316" y="226"/>
                    <a:pt x="1311" y="222"/>
                    <a:pt x="1305" y="219"/>
                  </a:cubicBezTo>
                  <a:cubicBezTo>
                    <a:pt x="1299" y="215"/>
                    <a:pt x="1293" y="211"/>
                    <a:pt x="1283" y="206"/>
                  </a:cubicBezTo>
                  <a:cubicBezTo>
                    <a:pt x="1294" y="210"/>
                    <a:pt x="1271" y="194"/>
                    <a:pt x="1289" y="205"/>
                  </a:cubicBezTo>
                  <a:cubicBezTo>
                    <a:pt x="1290" y="204"/>
                    <a:pt x="1273" y="196"/>
                    <a:pt x="1277" y="197"/>
                  </a:cubicBezTo>
                  <a:cubicBezTo>
                    <a:pt x="1291" y="203"/>
                    <a:pt x="1297" y="212"/>
                    <a:pt x="1301" y="211"/>
                  </a:cubicBezTo>
                  <a:close/>
                  <a:moveTo>
                    <a:pt x="199" y="457"/>
                  </a:moveTo>
                  <a:cubicBezTo>
                    <a:pt x="203" y="450"/>
                    <a:pt x="205" y="450"/>
                    <a:pt x="206" y="449"/>
                  </a:cubicBezTo>
                  <a:cubicBezTo>
                    <a:pt x="204" y="452"/>
                    <a:pt x="203" y="454"/>
                    <a:pt x="204" y="455"/>
                  </a:cubicBezTo>
                  <a:cubicBezTo>
                    <a:pt x="200" y="461"/>
                    <a:pt x="201" y="456"/>
                    <a:pt x="199" y="457"/>
                  </a:cubicBezTo>
                  <a:close/>
                  <a:moveTo>
                    <a:pt x="506" y="176"/>
                  </a:moveTo>
                  <a:cubicBezTo>
                    <a:pt x="499" y="183"/>
                    <a:pt x="510" y="178"/>
                    <a:pt x="515" y="179"/>
                  </a:cubicBezTo>
                  <a:cubicBezTo>
                    <a:pt x="523" y="175"/>
                    <a:pt x="516" y="176"/>
                    <a:pt x="526" y="172"/>
                  </a:cubicBezTo>
                  <a:cubicBezTo>
                    <a:pt x="527" y="173"/>
                    <a:pt x="527" y="173"/>
                    <a:pt x="527" y="173"/>
                  </a:cubicBezTo>
                  <a:cubicBezTo>
                    <a:pt x="534" y="168"/>
                    <a:pt x="545" y="165"/>
                    <a:pt x="547" y="162"/>
                  </a:cubicBezTo>
                  <a:cubicBezTo>
                    <a:pt x="551" y="162"/>
                    <a:pt x="557" y="159"/>
                    <a:pt x="566" y="155"/>
                  </a:cubicBezTo>
                  <a:cubicBezTo>
                    <a:pt x="563" y="157"/>
                    <a:pt x="551" y="163"/>
                    <a:pt x="568" y="156"/>
                  </a:cubicBezTo>
                  <a:cubicBezTo>
                    <a:pt x="567" y="158"/>
                    <a:pt x="555" y="163"/>
                    <a:pt x="562" y="163"/>
                  </a:cubicBezTo>
                  <a:cubicBezTo>
                    <a:pt x="557" y="165"/>
                    <a:pt x="553" y="168"/>
                    <a:pt x="551" y="169"/>
                  </a:cubicBezTo>
                  <a:cubicBezTo>
                    <a:pt x="537" y="173"/>
                    <a:pt x="557" y="164"/>
                    <a:pt x="555" y="161"/>
                  </a:cubicBezTo>
                  <a:cubicBezTo>
                    <a:pt x="553" y="161"/>
                    <a:pt x="540" y="168"/>
                    <a:pt x="534" y="171"/>
                  </a:cubicBezTo>
                  <a:cubicBezTo>
                    <a:pt x="542" y="170"/>
                    <a:pt x="533" y="172"/>
                    <a:pt x="539" y="174"/>
                  </a:cubicBezTo>
                  <a:cubicBezTo>
                    <a:pt x="526" y="180"/>
                    <a:pt x="523" y="182"/>
                    <a:pt x="516" y="186"/>
                  </a:cubicBezTo>
                  <a:cubicBezTo>
                    <a:pt x="513" y="186"/>
                    <a:pt x="510" y="187"/>
                    <a:pt x="507" y="187"/>
                  </a:cubicBezTo>
                  <a:cubicBezTo>
                    <a:pt x="517" y="181"/>
                    <a:pt x="523" y="179"/>
                    <a:pt x="528" y="177"/>
                  </a:cubicBezTo>
                  <a:cubicBezTo>
                    <a:pt x="527" y="176"/>
                    <a:pt x="521" y="178"/>
                    <a:pt x="516" y="181"/>
                  </a:cubicBezTo>
                  <a:cubicBezTo>
                    <a:pt x="510" y="184"/>
                    <a:pt x="503" y="188"/>
                    <a:pt x="501" y="190"/>
                  </a:cubicBezTo>
                  <a:cubicBezTo>
                    <a:pt x="493" y="195"/>
                    <a:pt x="490" y="195"/>
                    <a:pt x="484" y="199"/>
                  </a:cubicBezTo>
                  <a:cubicBezTo>
                    <a:pt x="482" y="198"/>
                    <a:pt x="499" y="190"/>
                    <a:pt x="502" y="187"/>
                  </a:cubicBezTo>
                  <a:cubicBezTo>
                    <a:pt x="497" y="189"/>
                    <a:pt x="481" y="199"/>
                    <a:pt x="483" y="195"/>
                  </a:cubicBezTo>
                  <a:cubicBezTo>
                    <a:pt x="492" y="190"/>
                    <a:pt x="496" y="189"/>
                    <a:pt x="501" y="187"/>
                  </a:cubicBezTo>
                  <a:cubicBezTo>
                    <a:pt x="511" y="180"/>
                    <a:pt x="494" y="186"/>
                    <a:pt x="499" y="182"/>
                  </a:cubicBezTo>
                  <a:cubicBezTo>
                    <a:pt x="497" y="181"/>
                    <a:pt x="494" y="185"/>
                    <a:pt x="487" y="188"/>
                  </a:cubicBezTo>
                  <a:cubicBezTo>
                    <a:pt x="484" y="186"/>
                    <a:pt x="494" y="182"/>
                    <a:pt x="506" y="176"/>
                  </a:cubicBezTo>
                  <a:close/>
                  <a:moveTo>
                    <a:pt x="386" y="252"/>
                  </a:moveTo>
                  <a:cubicBezTo>
                    <a:pt x="390" y="250"/>
                    <a:pt x="391" y="251"/>
                    <a:pt x="392" y="251"/>
                  </a:cubicBezTo>
                  <a:cubicBezTo>
                    <a:pt x="381" y="260"/>
                    <a:pt x="377" y="263"/>
                    <a:pt x="374" y="265"/>
                  </a:cubicBezTo>
                  <a:cubicBezTo>
                    <a:pt x="371" y="267"/>
                    <a:pt x="370" y="268"/>
                    <a:pt x="365" y="271"/>
                  </a:cubicBezTo>
                  <a:cubicBezTo>
                    <a:pt x="359" y="276"/>
                    <a:pt x="369" y="269"/>
                    <a:pt x="364" y="274"/>
                  </a:cubicBezTo>
                  <a:cubicBezTo>
                    <a:pt x="351" y="285"/>
                    <a:pt x="345" y="289"/>
                    <a:pt x="333" y="299"/>
                  </a:cubicBezTo>
                  <a:cubicBezTo>
                    <a:pt x="338" y="293"/>
                    <a:pt x="345" y="286"/>
                    <a:pt x="354" y="278"/>
                  </a:cubicBezTo>
                  <a:cubicBezTo>
                    <a:pt x="362" y="271"/>
                    <a:pt x="372" y="263"/>
                    <a:pt x="386" y="252"/>
                  </a:cubicBezTo>
                  <a:close/>
                  <a:moveTo>
                    <a:pt x="630" y="126"/>
                  </a:moveTo>
                  <a:cubicBezTo>
                    <a:pt x="622" y="127"/>
                    <a:pt x="640" y="123"/>
                    <a:pt x="646" y="121"/>
                  </a:cubicBezTo>
                  <a:cubicBezTo>
                    <a:pt x="646" y="123"/>
                    <a:pt x="645" y="124"/>
                    <a:pt x="639" y="126"/>
                  </a:cubicBezTo>
                  <a:cubicBezTo>
                    <a:pt x="647" y="124"/>
                    <a:pt x="651" y="126"/>
                    <a:pt x="649" y="128"/>
                  </a:cubicBezTo>
                  <a:cubicBezTo>
                    <a:pt x="661" y="123"/>
                    <a:pt x="655" y="127"/>
                    <a:pt x="668" y="123"/>
                  </a:cubicBezTo>
                  <a:cubicBezTo>
                    <a:pt x="669" y="124"/>
                    <a:pt x="663" y="125"/>
                    <a:pt x="658" y="127"/>
                  </a:cubicBezTo>
                  <a:cubicBezTo>
                    <a:pt x="652" y="128"/>
                    <a:pt x="647" y="129"/>
                    <a:pt x="651" y="130"/>
                  </a:cubicBezTo>
                  <a:cubicBezTo>
                    <a:pt x="639" y="132"/>
                    <a:pt x="649" y="127"/>
                    <a:pt x="637" y="129"/>
                  </a:cubicBezTo>
                  <a:cubicBezTo>
                    <a:pt x="628" y="132"/>
                    <a:pt x="641" y="130"/>
                    <a:pt x="639" y="131"/>
                  </a:cubicBezTo>
                  <a:cubicBezTo>
                    <a:pt x="634" y="133"/>
                    <a:pt x="633" y="133"/>
                    <a:pt x="627" y="135"/>
                  </a:cubicBezTo>
                  <a:cubicBezTo>
                    <a:pt x="631" y="132"/>
                    <a:pt x="623" y="130"/>
                    <a:pt x="637" y="125"/>
                  </a:cubicBezTo>
                  <a:cubicBezTo>
                    <a:pt x="634" y="126"/>
                    <a:pt x="634" y="125"/>
                    <a:pt x="630" y="126"/>
                  </a:cubicBezTo>
                  <a:close/>
                  <a:moveTo>
                    <a:pt x="316" y="324"/>
                  </a:moveTo>
                  <a:cubicBezTo>
                    <a:pt x="320" y="321"/>
                    <a:pt x="321" y="318"/>
                    <a:pt x="328" y="313"/>
                  </a:cubicBezTo>
                  <a:cubicBezTo>
                    <a:pt x="326" y="316"/>
                    <a:pt x="314" y="329"/>
                    <a:pt x="308" y="334"/>
                  </a:cubicBezTo>
                  <a:cubicBezTo>
                    <a:pt x="315" y="325"/>
                    <a:pt x="314" y="324"/>
                    <a:pt x="306" y="330"/>
                  </a:cubicBezTo>
                  <a:cubicBezTo>
                    <a:pt x="304" y="333"/>
                    <a:pt x="303" y="335"/>
                    <a:pt x="296" y="342"/>
                  </a:cubicBezTo>
                  <a:cubicBezTo>
                    <a:pt x="297" y="341"/>
                    <a:pt x="298" y="339"/>
                    <a:pt x="295" y="342"/>
                  </a:cubicBezTo>
                  <a:cubicBezTo>
                    <a:pt x="296" y="337"/>
                    <a:pt x="308" y="327"/>
                    <a:pt x="313" y="320"/>
                  </a:cubicBezTo>
                  <a:cubicBezTo>
                    <a:pt x="303" y="328"/>
                    <a:pt x="300" y="334"/>
                    <a:pt x="290" y="344"/>
                  </a:cubicBezTo>
                  <a:cubicBezTo>
                    <a:pt x="291" y="342"/>
                    <a:pt x="297" y="334"/>
                    <a:pt x="287" y="346"/>
                  </a:cubicBezTo>
                  <a:cubicBezTo>
                    <a:pt x="285" y="345"/>
                    <a:pt x="296" y="334"/>
                    <a:pt x="296" y="336"/>
                  </a:cubicBezTo>
                  <a:cubicBezTo>
                    <a:pt x="304" y="328"/>
                    <a:pt x="316" y="316"/>
                    <a:pt x="312" y="317"/>
                  </a:cubicBezTo>
                  <a:cubicBezTo>
                    <a:pt x="318" y="312"/>
                    <a:pt x="327" y="303"/>
                    <a:pt x="328" y="304"/>
                  </a:cubicBezTo>
                  <a:cubicBezTo>
                    <a:pt x="321" y="311"/>
                    <a:pt x="320" y="313"/>
                    <a:pt x="319" y="315"/>
                  </a:cubicBezTo>
                  <a:cubicBezTo>
                    <a:pt x="319" y="316"/>
                    <a:pt x="318" y="318"/>
                    <a:pt x="311" y="325"/>
                  </a:cubicBezTo>
                  <a:cubicBezTo>
                    <a:pt x="313" y="323"/>
                    <a:pt x="326" y="313"/>
                    <a:pt x="316" y="324"/>
                  </a:cubicBezTo>
                  <a:close/>
                  <a:moveTo>
                    <a:pt x="1056" y="110"/>
                  </a:moveTo>
                  <a:cubicBezTo>
                    <a:pt x="1048" y="110"/>
                    <a:pt x="1046" y="108"/>
                    <a:pt x="1033" y="106"/>
                  </a:cubicBezTo>
                  <a:cubicBezTo>
                    <a:pt x="1033" y="105"/>
                    <a:pt x="1046" y="108"/>
                    <a:pt x="1056" y="110"/>
                  </a:cubicBezTo>
                  <a:close/>
                  <a:moveTo>
                    <a:pt x="1683" y="808"/>
                  </a:moveTo>
                  <a:cubicBezTo>
                    <a:pt x="1684" y="814"/>
                    <a:pt x="1683" y="810"/>
                    <a:pt x="1682" y="806"/>
                  </a:cubicBezTo>
                  <a:cubicBezTo>
                    <a:pt x="1682" y="801"/>
                    <a:pt x="1681" y="796"/>
                    <a:pt x="1680" y="798"/>
                  </a:cubicBezTo>
                  <a:cubicBezTo>
                    <a:pt x="1679" y="792"/>
                    <a:pt x="1680" y="789"/>
                    <a:pt x="1679" y="788"/>
                  </a:cubicBezTo>
                  <a:cubicBezTo>
                    <a:pt x="1678" y="784"/>
                    <a:pt x="1679" y="785"/>
                    <a:pt x="1678" y="780"/>
                  </a:cubicBezTo>
                  <a:cubicBezTo>
                    <a:pt x="1680" y="780"/>
                    <a:pt x="1680" y="795"/>
                    <a:pt x="1681" y="790"/>
                  </a:cubicBezTo>
                  <a:cubicBezTo>
                    <a:pt x="1682" y="799"/>
                    <a:pt x="1681" y="797"/>
                    <a:pt x="1683" y="808"/>
                  </a:cubicBezTo>
                  <a:close/>
                  <a:moveTo>
                    <a:pt x="186" y="482"/>
                  </a:moveTo>
                  <a:cubicBezTo>
                    <a:pt x="190" y="475"/>
                    <a:pt x="190" y="480"/>
                    <a:pt x="193" y="474"/>
                  </a:cubicBezTo>
                  <a:cubicBezTo>
                    <a:pt x="192" y="478"/>
                    <a:pt x="183" y="492"/>
                    <a:pt x="184" y="488"/>
                  </a:cubicBezTo>
                  <a:cubicBezTo>
                    <a:pt x="185" y="485"/>
                    <a:pt x="186" y="483"/>
                    <a:pt x="186" y="482"/>
                  </a:cubicBezTo>
                  <a:close/>
                  <a:moveTo>
                    <a:pt x="1690" y="925"/>
                  </a:moveTo>
                  <a:cubicBezTo>
                    <a:pt x="1689" y="921"/>
                    <a:pt x="1690" y="910"/>
                    <a:pt x="1689" y="897"/>
                  </a:cubicBezTo>
                  <a:cubicBezTo>
                    <a:pt x="1691" y="897"/>
                    <a:pt x="1690" y="914"/>
                    <a:pt x="1690" y="925"/>
                  </a:cubicBezTo>
                  <a:close/>
                  <a:moveTo>
                    <a:pt x="1024" y="106"/>
                  </a:moveTo>
                  <a:cubicBezTo>
                    <a:pt x="1024" y="106"/>
                    <a:pt x="1027" y="107"/>
                    <a:pt x="1027" y="107"/>
                  </a:cubicBezTo>
                  <a:cubicBezTo>
                    <a:pt x="1041" y="110"/>
                    <a:pt x="1046" y="110"/>
                    <a:pt x="1046" y="109"/>
                  </a:cubicBezTo>
                  <a:cubicBezTo>
                    <a:pt x="1059" y="113"/>
                    <a:pt x="1061" y="115"/>
                    <a:pt x="1062" y="117"/>
                  </a:cubicBezTo>
                  <a:cubicBezTo>
                    <a:pt x="1062" y="118"/>
                    <a:pt x="1060" y="119"/>
                    <a:pt x="1065" y="121"/>
                  </a:cubicBezTo>
                  <a:cubicBezTo>
                    <a:pt x="1056" y="120"/>
                    <a:pt x="1056" y="120"/>
                    <a:pt x="1056" y="120"/>
                  </a:cubicBezTo>
                  <a:cubicBezTo>
                    <a:pt x="1044" y="118"/>
                    <a:pt x="1053" y="118"/>
                    <a:pt x="1045" y="116"/>
                  </a:cubicBezTo>
                  <a:cubicBezTo>
                    <a:pt x="1042" y="117"/>
                    <a:pt x="1037" y="117"/>
                    <a:pt x="1030" y="116"/>
                  </a:cubicBezTo>
                  <a:cubicBezTo>
                    <a:pt x="1025" y="113"/>
                    <a:pt x="1016" y="108"/>
                    <a:pt x="1028" y="110"/>
                  </a:cubicBezTo>
                  <a:cubicBezTo>
                    <a:pt x="1026" y="109"/>
                    <a:pt x="1012" y="107"/>
                    <a:pt x="1005" y="105"/>
                  </a:cubicBezTo>
                  <a:cubicBezTo>
                    <a:pt x="1007" y="104"/>
                    <a:pt x="1018" y="107"/>
                    <a:pt x="1028" y="109"/>
                  </a:cubicBezTo>
                  <a:cubicBezTo>
                    <a:pt x="1033" y="110"/>
                    <a:pt x="1027" y="107"/>
                    <a:pt x="1024" y="106"/>
                  </a:cubicBezTo>
                  <a:close/>
                  <a:moveTo>
                    <a:pt x="201" y="460"/>
                  </a:moveTo>
                  <a:cubicBezTo>
                    <a:pt x="205" y="453"/>
                    <a:pt x="207" y="454"/>
                    <a:pt x="209" y="452"/>
                  </a:cubicBezTo>
                  <a:cubicBezTo>
                    <a:pt x="204" y="460"/>
                    <a:pt x="205" y="459"/>
                    <a:pt x="201" y="466"/>
                  </a:cubicBezTo>
                  <a:cubicBezTo>
                    <a:pt x="199" y="466"/>
                    <a:pt x="205" y="457"/>
                    <a:pt x="201" y="460"/>
                  </a:cubicBezTo>
                  <a:close/>
                  <a:moveTo>
                    <a:pt x="574" y="150"/>
                  </a:moveTo>
                  <a:cubicBezTo>
                    <a:pt x="572" y="150"/>
                    <a:pt x="567" y="152"/>
                    <a:pt x="563" y="154"/>
                  </a:cubicBezTo>
                  <a:cubicBezTo>
                    <a:pt x="558" y="156"/>
                    <a:pt x="555" y="157"/>
                    <a:pt x="556" y="155"/>
                  </a:cubicBezTo>
                  <a:cubicBezTo>
                    <a:pt x="570" y="150"/>
                    <a:pt x="584" y="144"/>
                    <a:pt x="587" y="146"/>
                  </a:cubicBezTo>
                  <a:cubicBezTo>
                    <a:pt x="577" y="150"/>
                    <a:pt x="590" y="149"/>
                    <a:pt x="575" y="155"/>
                  </a:cubicBezTo>
                  <a:cubicBezTo>
                    <a:pt x="576" y="152"/>
                    <a:pt x="560" y="157"/>
                    <a:pt x="574" y="150"/>
                  </a:cubicBezTo>
                  <a:close/>
                  <a:moveTo>
                    <a:pt x="1330" y="236"/>
                  </a:moveTo>
                  <a:cubicBezTo>
                    <a:pt x="1330" y="235"/>
                    <a:pt x="1325" y="232"/>
                    <a:pt x="1330" y="234"/>
                  </a:cubicBezTo>
                  <a:cubicBezTo>
                    <a:pt x="1341" y="241"/>
                    <a:pt x="1340" y="244"/>
                    <a:pt x="1330" y="236"/>
                  </a:cubicBezTo>
                  <a:close/>
                  <a:moveTo>
                    <a:pt x="137" y="590"/>
                  </a:moveTo>
                  <a:cubicBezTo>
                    <a:pt x="134" y="595"/>
                    <a:pt x="141" y="584"/>
                    <a:pt x="144" y="578"/>
                  </a:cubicBezTo>
                  <a:cubicBezTo>
                    <a:pt x="143" y="584"/>
                    <a:pt x="139" y="588"/>
                    <a:pt x="137" y="599"/>
                  </a:cubicBezTo>
                  <a:cubicBezTo>
                    <a:pt x="136" y="598"/>
                    <a:pt x="140" y="588"/>
                    <a:pt x="137" y="590"/>
                  </a:cubicBezTo>
                  <a:close/>
                  <a:moveTo>
                    <a:pt x="164" y="528"/>
                  </a:moveTo>
                  <a:cubicBezTo>
                    <a:pt x="170" y="518"/>
                    <a:pt x="174" y="509"/>
                    <a:pt x="178" y="501"/>
                  </a:cubicBezTo>
                  <a:cubicBezTo>
                    <a:pt x="183" y="493"/>
                    <a:pt x="187" y="485"/>
                    <a:pt x="194" y="477"/>
                  </a:cubicBezTo>
                  <a:cubicBezTo>
                    <a:pt x="185" y="490"/>
                    <a:pt x="185" y="494"/>
                    <a:pt x="179" y="505"/>
                  </a:cubicBezTo>
                  <a:cubicBezTo>
                    <a:pt x="181" y="503"/>
                    <a:pt x="185" y="496"/>
                    <a:pt x="188" y="491"/>
                  </a:cubicBezTo>
                  <a:cubicBezTo>
                    <a:pt x="191" y="487"/>
                    <a:pt x="193" y="484"/>
                    <a:pt x="190" y="491"/>
                  </a:cubicBezTo>
                  <a:cubicBezTo>
                    <a:pt x="193" y="488"/>
                    <a:pt x="196" y="479"/>
                    <a:pt x="199" y="474"/>
                  </a:cubicBezTo>
                  <a:cubicBezTo>
                    <a:pt x="201" y="474"/>
                    <a:pt x="199" y="477"/>
                    <a:pt x="196" y="481"/>
                  </a:cubicBezTo>
                  <a:cubicBezTo>
                    <a:pt x="194" y="485"/>
                    <a:pt x="191" y="490"/>
                    <a:pt x="192" y="491"/>
                  </a:cubicBezTo>
                  <a:cubicBezTo>
                    <a:pt x="195" y="488"/>
                    <a:pt x="196" y="484"/>
                    <a:pt x="202" y="474"/>
                  </a:cubicBezTo>
                  <a:cubicBezTo>
                    <a:pt x="203" y="475"/>
                    <a:pt x="200" y="480"/>
                    <a:pt x="197" y="486"/>
                  </a:cubicBezTo>
                  <a:cubicBezTo>
                    <a:pt x="194" y="491"/>
                    <a:pt x="190" y="498"/>
                    <a:pt x="187" y="502"/>
                  </a:cubicBezTo>
                  <a:cubicBezTo>
                    <a:pt x="192" y="492"/>
                    <a:pt x="190" y="493"/>
                    <a:pt x="186" y="498"/>
                  </a:cubicBezTo>
                  <a:cubicBezTo>
                    <a:pt x="183" y="502"/>
                    <a:pt x="178" y="509"/>
                    <a:pt x="176" y="511"/>
                  </a:cubicBezTo>
                  <a:cubicBezTo>
                    <a:pt x="174" y="514"/>
                    <a:pt x="172" y="519"/>
                    <a:pt x="171" y="522"/>
                  </a:cubicBezTo>
                  <a:cubicBezTo>
                    <a:pt x="168" y="527"/>
                    <a:pt x="166" y="528"/>
                    <a:pt x="164" y="528"/>
                  </a:cubicBezTo>
                  <a:close/>
                  <a:moveTo>
                    <a:pt x="832" y="92"/>
                  </a:moveTo>
                  <a:cubicBezTo>
                    <a:pt x="836" y="93"/>
                    <a:pt x="847" y="93"/>
                    <a:pt x="847" y="94"/>
                  </a:cubicBezTo>
                  <a:cubicBezTo>
                    <a:pt x="850" y="94"/>
                    <a:pt x="852" y="94"/>
                    <a:pt x="857" y="93"/>
                  </a:cubicBezTo>
                  <a:cubicBezTo>
                    <a:pt x="855" y="93"/>
                    <a:pt x="854" y="93"/>
                    <a:pt x="850" y="93"/>
                  </a:cubicBezTo>
                  <a:cubicBezTo>
                    <a:pt x="854" y="93"/>
                    <a:pt x="860" y="92"/>
                    <a:pt x="866" y="92"/>
                  </a:cubicBezTo>
                  <a:cubicBezTo>
                    <a:pt x="872" y="92"/>
                    <a:pt x="878" y="92"/>
                    <a:pt x="881" y="93"/>
                  </a:cubicBezTo>
                  <a:cubicBezTo>
                    <a:pt x="875" y="93"/>
                    <a:pt x="874" y="93"/>
                    <a:pt x="870" y="93"/>
                  </a:cubicBezTo>
                  <a:cubicBezTo>
                    <a:pt x="868" y="94"/>
                    <a:pt x="881" y="94"/>
                    <a:pt x="888" y="94"/>
                  </a:cubicBezTo>
                  <a:cubicBezTo>
                    <a:pt x="885" y="95"/>
                    <a:pt x="879" y="96"/>
                    <a:pt x="865" y="96"/>
                  </a:cubicBezTo>
                  <a:cubicBezTo>
                    <a:pt x="865" y="95"/>
                    <a:pt x="876" y="95"/>
                    <a:pt x="874" y="94"/>
                  </a:cubicBezTo>
                  <a:cubicBezTo>
                    <a:pt x="859" y="94"/>
                    <a:pt x="855" y="96"/>
                    <a:pt x="846" y="97"/>
                  </a:cubicBezTo>
                  <a:cubicBezTo>
                    <a:pt x="847" y="98"/>
                    <a:pt x="854" y="97"/>
                    <a:pt x="859" y="97"/>
                  </a:cubicBezTo>
                  <a:cubicBezTo>
                    <a:pt x="859" y="101"/>
                    <a:pt x="837" y="101"/>
                    <a:pt x="812" y="103"/>
                  </a:cubicBezTo>
                  <a:cubicBezTo>
                    <a:pt x="827" y="101"/>
                    <a:pt x="811" y="101"/>
                    <a:pt x="816" y="99"/>
                  </a:cubicBezTo>
                  <a:cubicBezTo>
                    <a:pt x="816" y="98"/>
                    <a:pt x="804" y="99"/>
                    <a:pt x="799" y="100"/>
                  </a:cubicBezTo>
                  <a:cubicBezTo>
                    <a:pt x="793" y="98"/>
                    <a:pt x="807" y="98"/>
                    <a:pt x="804" y="97"/>
                  </a:cubicBezTo>
                  <a:cubicBezTo>
                    <a:pt x="815" y="95"/>
                    <a:pt x="809" y="98"/>
                    <a:pt x="821" y="97"/>
                  </a:cubicBezTo>
                  <a:cubicBezTo>
                    <a:pt x="821" y="95"/>
                    <a:pt x="808" y="97"/>
                    <a:pt x="817" y="95"/>
                  </a:cubicBezTo>
                  <a:cubicBezTo>
                    <a:pt x="825" y="94"/>
                    <a:pt x="826" y="95"/>
                    <a:pt x="828" y="96"/>
                  </a:cubicBezTo>
                  <a:cubicBezTo>
                    <a:pt x="832" y="96"/>
                    <a:pt x="833" y="95"/>
                    <a:pt x="837" y="95"/>
                  </a:cubicBezTo>
                  <a:cubicBezTo>
                    <a:pt x="835" y="94"/>
                    <a:pt x="827" y="93"/>
                    <a:pt x="832" y="92"/>
                  </a:cubicBezTo>
                  <a:close/>
                  <a:moveTo>
                    <a:pt x="149" y="563"/>
                  </a:moveTo>
                  <a:cubicBezTo>
                    <a:pt x="153" y="553"/>
                    <a:pt x="157" y="547"/>
                    <a:pt x="160" y="545"/>
                  </a:cubicBezTo>
                  <a:cubicBezTo>
                    <a:pt x="156" y="556"/>
                    <a:pt x="153" y="559"/>
                    <a:pt x="147" y="575"/>
                  </a:cubicBezTo>
                  <a:cubicBezTo>
                    <a:pt x="150" y="565"/>
                    <a:pt x="151" y="565"/>
                    <a:pt x="149" y="563"/>
                  </a:cubicBezTo>
                  <a:close/>
                  <a:moveTo>
                    <a:pt x="598" y="141"/>
                  </a:moveTo>
                  <a:cubicBezTo>
                    <a:pt x="606" y="139"/>
                    <a:pt x="622" y="133"/>
                    <a:pt x="626" y="134"/>
                  </a:cubicBezTo>
                  <a:cubicBezTo>
                    <a:pt x="619" y="136"/>
                    <a:pt x="613" y="138"/>
                    <a:pt x="607" y="140"/>
                  </a:cubicBezTo>
                  <a:cubicBezTo>
                    <a:pt x="610" y="137"/>
                    <a:pt x="597" y="143"/>
                    <a:pt x="598" y="141"/>
                  </a:cubicBezTo>
                  <a:close/>
                  <a:moveTo>
                    <a:pt x="696" y="115"/>
                  </a:moveTo>
                  <a:cubicBezTo>
                    <a:pt x="701" y="114"/>
                    <a:pt x="705" y="113"/>
                    <a:pt x="709" y="112"/>
                  </a:cubicBezTo>
                  <a:cubicBezTo>
                    <a:pt x="707" y="112"/>
                    <a:pt x="700" y="113"/>
                    <a:pt x="694" y="115"/>
                  </a:cubicBezTo>
                  <a:cubicBezTo>
                    <a:pt x="688" y="117"/>
                    <a:pt x="682" y="119"/>
                    <a:pt x="682" y="120"/>
                  </a:cubicBezTo>
                  <a:cubicBezTo>
                    <a:pt x="666" y="124"/>
                    <a:pt x="665" y="122"/>
                    <a:pt x="672" y="119"/>
                  </a:cubicBezTo>
                  <a:cubicBezTo>
                    <a:pt x="683" y="117"/>
                    <a:pt x="693" y="114"/>
                    <a:pt x="706" y="111"/>
                  </a:cubicBezTo>
                  <a:cubicBezTo>
                    <a:pt x="718" y="108"/>
                    <a:pt x="733" y="104"/>
                    <a:pt x="754" y="102"/>
                  </a:cubicBezTo>
                  <a:cubicBezTo>
                    <a:pt x="747" y="105"/>
                    <a:pt x="735" y="105"/>
                    <a:pt x="728" y="107"/>
                  </a:cubicBezTo>
                  <a:cubicBezTo>
                    <a:pt x="722" y="109"/>
                    <a:pt x="737" y="107"/>
                    <a:pt x="730" y="109"/>
                  </a:cubicBezTo>
                  <a:cubicBezTo>
                    <a:pt x="724" y="111"/>
                    <a:pt x="715" y="113"/>
                    <a:pt x="708" y="115"/>
                  </a:cubicBezTo>
                  <a:cubicBezTo>
                    <a:pt x="710" y="115"/>
                    <a:pt x="711" y="115"/>
                    <a:pt x="715" y="114"/>
                  </a:cubicBezTo>
                  <a:cubicBezTo>
                    <a:pt x="716" y="115"/>
                    <a:pt x="702" y="117"/>
                    <a:pt x="696" y="119"/>
                  </a:cubicBezTo>
                  <a:cubicBezTo>
                    <a:pt x="692" y="118"/>
                    <a:pt x="700" y="116"/>
                    <a:pt x="696" y="115"/>
                  </a:cubicBezTo>
                  <a:close/>
                  <a:moveTo>
                    <a:pt x="339" y="299"/>
                  </a:moveTo>
                  <a:cubicBezTo>
                    <a:pt x="346" y="292"/>
                    <a:pt x="345" y="295"/>
                    <a:pt x="346" y="295"/>
                  </a:cubicBezTo>
                  <a:cubicBezTo>
                    <a:pt x="355" y="288"/>
                    <a:pt x="347" y="291"/>
                    <a:pt x="357" y="284"/>
                  </a:cubicBezTo>
                  <a:cubicBezTo>
                    <a:pt x="359" y="283"/>
                    <a:pt x="355" y="288"/>
                    <a:pt x="369" y="276"/>
                  </a:cubicBezTo>
                  <a:cubicBezTo>
                    <a:pt x="369" y="277"/>
                    <a:pt x="365" y="280"/>
                    <a:pt x="360" y="284"/>
                  </a:cubicBezTo>
                  <a:cubicBezTo>
                    <a:pt x="366" y="281"/>
                    <a:pt x="376" y="273"/>
                    <a:pt x="386" y="264"/>
                  </a:cubicBezTo>
                  <a:cubicBezTo>
                    <a:pt x="383" y="264"/>
                    <a:pt x="382" y="265"/>
                    <a:pt x="379" y="265"/>
                  </a:cubicBezTo>
                  <a:cubicBezTo>
                    <a:pt x="387" y="258"/>
                    <a:pt x="391" y="256"/>
                    <a:pt x="396" y="254"/>
                  </a:cubicBezTo>
                  <a:cubicBezTo>
                    <a:pt x="400" y="252"/>
                    <a:pt x="405" y="249"/>
                    <a:pt x="414" y="242"/>
                  </a:cubicBezTo>
                  <a:cubicBezTo>
                    <a:pt x="415" y="243"/>
                    <a:pt x="403" y="251"/>
                    <a:pt x="396" y="256"/>
                  </a:cubicBezTo>
                  <a:cubicBezTo>
                    <a:pt x="398" y="257"/>
                    <a:pt x="407" y="248"/>
                    <a:pt x="412" y="245"/>
                  </a:cubicBezTo>
                  <a:cubicBezTo>
                    <a:pt x="409" y="249"/>
                    <a:pt x="399" y="256"/>
                    <a:pt x="389" y="263"/>
                  </a:cubicBezTo>
                  <a:cubicBezTo>
                    <a:pt x="380" y="271"/>
                    <a:pt x="372" y="278"/>
                    <a:pt x="372" y="280"/>
                  </a:cubicBezTo>
                  <a:cubicBezTo>
                    <a:pt x="370" y="280"/>
                    <a:pt x="373" y="278"/>
                    <a:pt x="373" y="277"/>
                  </a:cubicBezTo>
                  <a:cubicBezTo>
                    <a:pt x="361" y="287"/>
                    <a:pt x="368" y="284"/>
                    <a:pt x="363" y="289"/>
                  </a:cubicBezTo>
                  <a:cubicBezTo>
                    <a:pt x="349" y="299"/>
                    <a:pt x="363" y="285"/>
                    <a:pt x="361" y="285"/>
                  </a:cubicBezTo>
                  <a:cubicBezTo>
                    <a:pt x="346" y="298"/>
                    <a:pt x="334" y="309"/>
                    <a:pt x="324" y="321"/>
                  </a:cubicBezTo>
                  <a:cubicBezTo>
                    <a:pt x="325" y="319"/>
                    <a:pt x="326" y="318"/>
                    <a:pt x="323" y="320"/>
                  </a:cubicBezTo>
                  <a:cubicBezTo>
                    <a:pt x="326" y="316"/>
                    <a:pt x="331" y="312"/>
                    <a:pt x="341" y="302"/>
                  </a:cubicBezTo>
                  <a:cubicBezTo>
                    <a:pt x="336" y="304"/>
                    <a:pt x="339" y="301"/>
                    <a:pt x="335" y="303"/>
                  </a:cubicBezTo>
                  <a:cubicBezTo>
                    <a:pt x="338" y="301"/>
                    <a:pt x="339" y="299"/>
                    <a:pt x="339" y="299"/>
                  </a:cubicBezTo>
                  <a:close/>
                  <a:moveTo>
                    <a:pt x="778" y="100"/>
                  </a:moveTo>
                  <a:cubicBezTo>
                    <a:pt x="782" y="101"/>
                    <a:pt x="774" y="102"/>
                    <a:pt x="766" y="103"/>
                  </a:cubicBezTo>
                  <a:cubicBezTo>
                    <a:pt x="767" y="104"/>
                    <a:pt x="772" y="103"/>
                    <a:pt x="776" y="102"/>
                  </a:cubicBezTo>
                  <a:cubicBezTo>
                    <a:pt x="769" y="104"/>
                    <a:pt x="756" y="107"/>
                    <a:pt x="747" y="108"/>
                  </a:cubicBezTo>
                  <a:cubicBezTo>
                    <a:pt x="745" y="107"/>
                    <a:pt x="753" y="106"/>
                    <a:pt x="759" y="105"/>
                  </a:cubicBezTo>
                  <a:cubicBezTo>
                    <a:pt x="759" y="104"/>
                    <a:pt x="748" y="106"/>
                    <a:pt x="743" y="107"/>
                  </a:cubicBezTo>
                  <a:cubicBezTo>
                    <a:pt x="751" y="104"/>
                    <a:pt x="762" y="103"/>
                    <a:pt x="778" y="100"/>
                  </a:cubicBezTo>
                  <a:close/>
                  <a:moveTo>
                    <a:pt x="1126" y="137"/>
                  </a:moveTo>
                  <a:cubicBezTo>
                    <a:pt x="1133" y="139"/>
                    <a:pt x="1148" y="144"/>
                    <a:pt x="1146" y="145"/>
                  </a:cubicBezTo>
                  <a:cubicBezTo>
                    <a:pt x="1139" y="142"/>
                    <a:pt x="1124" y="138"/>
                    <a:pt x="1126" y="137"/>
                  </a:cubicBezTo>
                  <a:close/>
                  <a:moveTo>
                    <a:pt x="161" y="545"/>
                  </a:moveTo>
                  <a:cubicBezTo>
                    <a:pt x="161" y="548"/>
                    <a:pt x="164" y="546"/>
                    <a:pt x="161" y="554"/>
                  </a:cubicBezTo>
                  <a:cubicBezTo>
                    <a:pt x="158" y="561"/>
                    <a:pt x="159" y="555"/>
                    <a:pt x="159" y="554"/>
                  </a:cubicBezTo>
                  <a:cubicBezTo>
                    <a:pt x="154" y="563"/>
                    <a:pt x="156" y="562"/>
                    <a:pt x="152" y="571"/>
                  </a:cubicBezTo>
                  <a:cubicBezTo>
                    <a:pt x="150" y="572"/>
                    <a:pt x="151" y="568"/>
                    <a:pt x="153" y="563"/>
                  </a:cubicBezTo>
                  <a:cubicBezTo>
                    <a:pt x="155" y="557"/>
                    <a:pt x="159" y="550"/>
                    <a:pt x="161" y="545"/>
                  </a:cubicBezTo>
                  <a:close/>
                  <a:moveTo>
                    <a:pt x="229" y="428"/>
                  </a:moveTo>
                  <a:cubicBezTo>
                    <a:pt x="234" y="423"/>
                    <a:pt x="234" y="420"/>
                    <a:pt x="239" y="415"/>
                  </a:cubicBezTo>
                  <a:cubicBezTo>
                    <a:pt x="241" y="414"/>
                    <a:pt x="239" y="418"/>
                    <a:pt x="233" y="426"/>
                  </a:cubicBezTo>
                  <a:cubicBezTo>
                    <a:pt x="234" y="427"/>
                    <a:pt x="237" y="422"/>
                    <a:pt x="240" y="418"/>
                  </a:cubicBezTo>
                  <a:cubicBezTo>
                    <a:pt x="237" y="425"/>
                    <a:pt x="236" y="428"/>
                    <a:pt x="226" y="442"/>
                  </a:cubicBezTo>
                  <a:cubicBezTo>
                    <a:pt x="226" y="438"/>
                    <a:pt x="232" y="428"/>
                    <a:pt x="229" y="428"/>
                  </a:cubicBezTo>
                  <a:close/>
                  <a:moveTo>
                    <a:pt x="418" y="238"/>
                  </a:moveTo>
                  <a:cubicBezTo>
                    <a:pt x="427" y="232"/>
                    <a:pt x="422" y="238"/>
                    <a:pt x="430" y="231"/>
                  </a:cubicBezTo>
                  <a:cubicBezTo>
                    <a:pt x="428" y="234"/>
                    <a:pt x="430" y="234"/>
                    <a:pt x="421" y="240"/>
                  </a:cubicBezTo>
                  <a:cubicBezTo>
                    <a:pt x="418" y="241"/>
                    <a:pt x="418" y="240"/>
                    <a:pt x="418" y="238"/>
                  </a:cubicBezTo>
                  <a:close/>
                  <a:moveTo>
                    <a:pt x="596" y="146"/>
                  </a:moveTo>
                  <a:cubicBezTo>
                    <a:pt x="605" y="142"/>
                    <a:pt x="614" y="139"/>
                    <a:pt x="624" y="136"/>
                  </a:cubicBezTo>
                  <a:cubicBezTo>
                    <a:pt x="619" y="140"/>
                    <a:pt x="605" y="143"/>
                    <a:pt x="597" y="147"/>
                  </a:cubicBezTo>
                  <a:cubicBezTo>
                    <a:pt x="602" y="145"/>
                    <a:pt x="597" y="147"/>
                    <a:pt x="596" y="146"/>
                  </a:cubicBezTo>
                  <a:close/>
                  <a:moveTo>
                    <a:pt x="1640" y="666"/>
                  </a:moveTo>
                  <a:cubicBezTo>
                    <a:pt x="1638" y="664"/>
                    <a:pt x="1633" y="645"/>
                    <a:pt x="1629" y="633"/>
                  </a:cubicBezTo>
                  <a:cubicBezTo>
                    <a:pt x="1632" y="637"/>
                    <a:pt x="1635" y="650"/>
                    <a:pt x="1640" y="666"/>
                  </a:cubicBezTo>
                  <a:close/>
                  <a:moveTo>
                    <a:pt x="1630" y="627"/>
                  </a:moveTo>
                  <a:cubicBezTo>
                    <a:pt x="1633" y="635"/>
                    <a:pt x="1630" y="631"/>
                    <a:pt x="1634" y="641"/>
                  </a:cubicBezTo>
                  <a:cubicBezTo>
                    <a:pt x="1631" y="640"/>
                    <a:pt x="1627" y="624"/>
                    <a:pt x="1630" y="627"/>
                  </a:cubicBezTo>
                  <a:close/>
                  <a:moveTo>
                    <a:pt x="300" y="343"/>
                  </a:moveTo>
                  <a:cubicBezTo>
                    <a:pt x="290" y="352"/>
                    <a:pt x="295" y="349"/>
                    <a:pt x="285" y="360"/>
                  </a:cubicBezTo>
                  <a:cubicBezTo>
                    <a:pt x="283" y="361"/>
                    <a:pt x="286" y="356"/>
                    <a:pt x="290" y="352"/>
                  </a:cubicBezTo>
                  <a:cubicBezTo>
                    <a:pt x="294" y="347"/>
                    <a:pt x="299" y="342"/>
                    <a:pt x="300" y="343"/>
                  </a:cubicBezTo>
                  <a:close/>
                  <a:moveTo>
                    <a:pt x="214" y="452"/>
                  </a:moveTo>
                  <a:cubicBezTo>
                    <a:pt x="215" y="450"/>
                    <a:pt x="218" y="445"/>
                    <a:pt x="221" y="441"/>
                  </a:cubicBezTo>
                  <a:cubicBezTo>
                    <a:pt x="224" y="437"/>
                    <a:pt x="227" y="434"/>
                    <a:pt x="226" y="436"/>
                  </a:cubicBezTo>
                  <a:cubicBezTo>
                    <a:pt x="221" y="444"/>
                    <a:pt x="223" y="441"/>
                    <a:pt x="218" y="450"/>
                  </a:cubicBezTo>
                  <a:cubicBezTo>
                    <a:pt x="217" y="449"/>
                    <a:pt x="216" y="449"/>
                    <a:pt x="214" y="452"/>
                  </a:cubicBezTo>
                  <a:close/>
                  <a:moveTo>
                    <a:pt x="282" y="362"/>
                  </a:moveTo>
                  <a:cubicBezTo>
                    <a:pt x="276" y="370"/>
                    <a:pt x="276" y="373"/>
                    <a:pt x="285" y="363"/>
                  </a:cubicBezTo>
                  <a:cubicBezTo>
                    <a:pt x="282" y="368"/>
                    <a:pt x="278" y="372"/>
                    <a:pt x="273" y="378"/>
                  </a:cubicBezTo>
                  <a:cubicBezTo>
                    <a:pt x="274" y="376"/>
                    <a:pt x="279" y="366"/>
                    <a:pt x="270" y="377"/>
                  </a:cubicBezTo>
                  <a:cubicBezTo>
                    <a:pt x="267" y="380"/>
                    <a:pt x="270" y="376"/>
                    <a:pt x="274" y="372"/>
                  </a:cubicBezTo>
                  <a:cubicBezTo>
                    <a:pt x="277" y="367"/>
                    <a:pt x="282" y="362"/>
                    <a:pt x="282" y="362"/>
                  </a:cubicBezTo>
                  <a:close/>
                  <a:moveTo>
                    <a:pt x="943" y="101"/>
                  </a:moveTo>
                  <a:cubicBezTo>
                    <a:pt x="952" y="102"/>
                    <a:pt x="954" y="103"/>
                    <a:pt x="954" y="104"/>
                  </a:cubicBezTo>
                  <a:cubicBezTo>
                    <a:pt x="945" y="103"/>
                    <a:pt x="938" y="101"/>
                    <a:pt x="943" y="101"/>
                  </a:cubicBezTo>
                  <a:close/>
                  <a:moveTo>
                    <a:pt x="1677" y="1015"/>
                  </a:moveTo>
                  <a:cubicBezTo>
                    <a:pt x="1676" y="1021"/>
                    <a:pt x="1676" y="1022"/>
                    <a:pt x="1676" y="1018"/>
                  </a:cubicBezTo>
                  <a:cubicBezTo>
                    <a:pt x="1674" y="1023"/>
                    <a:pt x="1674" y="1037"/>
                    <a:pt x="1673" y="1043"/>
                  </a:cubicBezTo>
                  <a:cubicBezTo>
                    <a:pt x="1672" y="1043"/>
                    <a:pt x="1671" y="1043"/>
                    <a:pt x="1671" y="1047"/>
                  </a:cubicBezTo>
                  <a:cubicBezTo>
                    <a:pt x="1671" y="1046"/>
                    <a:pt x="1672" y="1040"/>
                    <a:pt x="1673" y="1034"/>
                  </a:cubicBezTo>
                  <a:cubicBezTo>
                    <a:pt x="1674" y="1027"/>
                    <a:pt x="1675" y="1020"/>
                    <a:pt x="1676" y="1015"/>
                  </a:cubicBezTo>
                  <a:cubicBezTo>
                    <a:pt x="1676" y="1015"/>
                    <a:pt x="1677" y="1015"/>
                    <a:pt x="1677" y="1015"/>
                  </a:cubicBezTo>
                  <a:close/>
                  <a:moveTo>
                    <a:pt x="256" y="395"/>
                  </a:moveTo>
                  <a:cubicBezTo>
                    <a:pt x="264" y="384"/>
                    <a:pt x="268" y="385"/>
                    <a:pt x="259" y="395"/>
                  </a:cubicBezTo>
                  <a:cubicBezTo>
                    <a:pt x="260" y="392"/>
                    <a:pt x="258" y="395"/>
                    <a:pt x="256" y="395"/>
                  </a:cubicBezTo>
                  <a:close/>
                  <a:moveTo>
                    <a:pt x="318" y="327"/>
                  </a:moveTo>
                  <a:cubicBezTo>
                    <a:pt x="305" y="340"/>
                    <a:pt x="296" y="352"/>
                    <a:pt x="286" y="360"/>
                  </a:cubicBezTo>
                  <a:cubicBezTo>
                    <a:pt x="289" y="357"/>
                    <a:pt x="295" y="349"/>
                    <a:pt x="302" y="342"/>
                  </a:cubicBezTo>
                  <a:cubicBezTo>
                    <a:pt x="308" y="335"/>
                    <a:pt x="314" y="328"/>
                    <a:pt x="318" y="327"/>
                  </a:cubicBezTo>
                  <a:close/>
                  <a:moveTo>
                    <a:pt x="499" y="192"/>
                  </a:moveTo>
                  <a:cubicBezTo>
                    <a:pt x="498" y="193"/>
                    <a:pt x="497" y="194"/>
                    <a:pt x="494" y="195"/>
                  </a:cubicBezTo>
                  <a:cubicBezTo>
                    <a:pt x="495" y="196"/>
                    <a:pt x="505" y="190"/>
                    <a:pt x="509" y="188"/>
                  </a:cubicBezTo>
                  <a:cubicBezTo>
                    <a:pt x="508" y="189"/>
                    <a:pt x="507" y="190"/>
                    <a:pt x="508" y="191"/>
                  </a:cubicBezTo>
                  <a:cubicBezTo>
                    <a:pt x="502" y="194"/>
                    <a:pt x="495" y="197"/>
                    <a:pt x="492" y="197"/>
                  </a:cubicBezTo>
                  <a:cubicBezTo>
                    <a:pt x="489" y="198"/>
                    <a:pt x="490" y="196"/>
                    <a:pt x="499" y="192"/>
                  </a:cubicBezTo>
                  <a:close/>
                  <a:moveTo>
                    <a:pt x="1007" y="111"/>
                  </a:moveTo>
                  <a:cubicBezTo>
                    <a:pt x="1013" y="111"/>
                    <a:pt x="1019" y="113"/>
                    <a:pt x="1020" y="114"/>
                  </a:cubicBezTo>
                  <a:cubicBezTo>
                    <a:pt x="1022" y="115"/>
                    <a:pt x="1019" y="115"/>
                    <a:pt x="1007" y="111"/>
                  </a:cubicBezTo>
                  <a:close/>
                  <a:moveTo>
                    <a:pt x="1254" y="197"/>
                  </a:moveTo>
                  <a:cubicBezTo>
                    <a:pt x="1259" y="200"/>
                    <a:pt x="1259" y="201"/>
                    <a:pt x="1263" y="203"/>
                  </a:cubicBezTo>
                  <a:cubicBezTo>
                    <a:pt x="1265" y="205"/>
                    <a:pt x="1254" y="200"/>
                    <a:pt x="1263" y="206"/>
                  </a:cubicBezTo>
                  <a:cubicBezTo>
                    <a:pt x="1257" y="204"/>
                    <a:pt x="1252" y="198"/>
                    <a:pt x="1254" y="197"/>
                  </a:cubicBezTo>
                  <a:close/>
                  <a:moveTo>
                    <a:pt x="1449" y="346"/>
                  </a:moveTo>
                  <a:cubicBezTo>
                    <a:pt x="1447" y="347"/>
                    <a:pt x="1438" y="337"/>
                    <a:pt x="1436" y="335"/>
                  </a:cubicBezTo>
                  <a:cubicBezTo>
                    <a:pt x="1428" y="325"/>
                    <a:pt x="1443" y="338"/>
                    <a:pt x="1449" y="346"/>
                  </a:cubicBezTo>
                  <a:close/>
                  <a:moveTo>
                    <a:pt x="396" y="259"/>
                  </a:moveTo>
                  <a:cubicBezTo>
                    <a:pt x="401" y="255"/>
                    <a:pt x="406" y="251"/>
                    <a:pt x="411" y="248"/>
                  </a:cubicBezTo>
                  <a:cubicBezTo>
                    <a:pt x="408" y="251"/>
                    <a:pt x="412" y="248"/>
                    <a:pt x="413" y="248"/>
                  </a:cubicBezTo>
                  <a:cubicBezTo>
                    <a:pt x="408" y="252"/>
                    <a:pt x="403" y="256"/>
                    <a:pt x="398" y="260"/>
                  </a:cubicBezTo>
                  <a:lnTo>
                    <a:pt x="396" y="259"/>
                  </a:lnTo>
                  <a:close/>
                  <a:moveTo>
                    <a:pt x="301" y="346"/>
                  </a:moveTo>
                  <a:cubicBezTo>
                    <a:pt x="306" y="341"/>
                    <a:pt x="310" y="338"/>
                    <a:pt x="312" y="337"/>
                  </a:cubicBezTo>
                  <a:cubicBezTo>
                    <a:pt x="308" y="341"/>
                    <a:pt x="305" y="344"/>
                    <a:pt x="306" y="345"/>
                  </a:cubicBezTo>
                  <a:cubicBezTo>
                    <a:pt x="299" y="351"/>
                    <a:pt x="301" y="348"/>
                    <a:pt x="301" y="346"/>
                  </a:cubicBezTo>
                  <a:close/>
                  <a:moveTo>
                    <a:pt x="978" y="108"/>
                  </a:moveTo>
                  <a:cubicBezTo>
                    <a:pt x="985" y="109"/>
                    <a:pt x="987" y="110"/>
                    <a:pt x="991" y="111"/>
                  </a:cubicBezTo>
                  <a:cubicBezTo>
                    <a:pt x="991" y="112"/>
                    <a:pt x="983" y="111"/>
                    <a:pt x="982" y="111"/>
                  </a:cubicBezTo>
                  <a:cubicBezTo>
                    <a:pt x="975" y="111"/>
                    <a:pt x="980" y="109"/>
                    <a:pt x="978" y="108"/>
                  </a:cubicBezTo>
                  <a:close/>
                  <a:moveTo>
                    <a:pt x="148" y="588"/>
                  </a:moveTo>
                  <a:cubicBezTo>
                    <a:pt x="152" y="578"/>
                    <a:pt x="151" y="586"/>
                    <a:pt x="154" y="579"/>
                  </a:cubicBezTo>
                  <a:cubicBezTo>
                    <a:pt x="152" y="584"/>
                    <a:pt x="153" y="584"/>
                    <a:pt x="150" y="591"/>
                  </a:cubicBezTo>
                  <a:cubicBezTo>
                    <a:pt x="148" y="593"/>
                    <a:pt x="150" y="588"/>
                    <a:pt x="148" y="588"/>
                  </a:cubicBezTo>
                  <a:close/>
                  <a:moveTo>
                    <a:pt x="192" y="499"/>
                  </a:moveTo>
                  <a:cubicBezTo>
                    <a:pt x="189" y="506"/>
                    <a:pt x="184" y="514"/>
                    <a:pt x="181" y="522"/>
                  </a:cubicBezTo>
                  <a:cubicBezTo>
                    <a:pt x="178" y="526"/>
                    <a:pt x="180" y="521"/>
                    <a:pt x="183" y="514"/>
                  </a:cubicBezTo>
                  <a:cubicBezTo>
                    <a:pt x="186" y="508"/>
                    <a:pt x="190" y="500"/>
                    <a:pt x="192" y="499"/>
                  </a:cubicBezTo>
                  <a:close/>
                  <a:moveTo>
                    <a:pt x="214" y="461"/>
                  </a:moveTo>
                  <a:cubicBezTo>
                    <a:pt x="213" y="461"/>
                    <a:pt x="214" y="460"/>
                    <a:pt x="215" y="458"/>
                  </a:cubicBezTo>
                  <a:cubicBezTo>
                    <a:pt x="219" y="453"/>
                    <a:pt x="219" y="453"/>
                    <a:pt x="219" y="453"/>
                  </a:cubicBezTo>
                  <a:cubicBezTo>
                    <a:pt x="216" y="457"/>
                    <a:pt x="222" y="450"/>
                    <a:pt x="222" y="453"/>
                  </a:cubicBezTo>
                  <a:cubicBezTo>
                    <a:pt x="220" y="456"/>
                    <a:pt x="218" y="460"/>
                    <a:pt x="216" y="464"/>
                  </a:cubicBezTo>
                  <a:cubicBezTo>
                    <a:pt x="213" y="466"/>
                    <a:pt x="220" y="453"/>
                    <a:pt x="214" y="461"/>
                  </a:cubicBezTo>
                  <a:close/>
                  <a:moveTo>
                    <a:pt x="291" y="361"/>
                  </a:moveTo>
                  <a:cubicBezTo>
                    <a:pt x="287" y="365"/>
                    <a:pt x="280" y="373"/>
                    <a:pt x="283" y="371"/>
                  </a:cubicBezTo>
                  <a:cubicBezTo>
                    <a:pt x="279" y="375"/>
                    <a:pt x="274" y="380"/>
                    <a:pt x="272" y="380"/>
                  </a:cubicBezTo>
                  <a:cubicBezTo>
                    <a:pt x="274" y="378"/>
                    <a:pt x="278" y="373"/>
                    <a:pt x="282" y="368"/>
                  </a:cubicBezTo>
                  <a:cubicBezTo>
                    <a:pt x="286" y="364"/>
                    <a:pt x="290" y="360"/>
                    <a:pt x="291" y="361"/>
                  </a:cubicBezTo>
                  <a:close/>
                  <a:moveTo>
                    <a:pt x="1099" y="135"/>
                  </a:moveTo>
                  <a:cubicBezTo>
                    <a:pt x="1110" y="140"/>
                    <a:pt x="1124" y="143"/>
                    <a:pt x="1128" y="147"/>
                  </a:cubicBezTo>
                  <a:cubicBezTo>
                    <a:pt x="1123" y="145"/>
                    <a:pt x="1118" y="143"/>
                    <a:pt x="1112" y="141"/>
                  </a:cubicBezTo>
                  <a:cubicBezTo>
                    <a:pt x="1115" y="144"/>
                    <a:pt x="1122" y="147"/>
                    <a:pt x="1113" y="146"/>
                  </a:cubicBezTo>
                  <a:cubicBezTo>
                    <a:pt x="1107" y="143"/>
                    <a:pt x="1112" y="143"/>
                    <a:pt x="1100" y="141"/>
                  </a:cubicBezTo>
                  <a:cubicBezTo>
                    <a:pt x="1108" y="142"/>
                    <a:pt x="1098" y="137"/>
                    <a:pt x="1099" y="135"/>
                  </a:cubicBezTo>
                  <a:close/>
                  <a:moveTo>
                    <a:pt x="1315" y="237"/>
                  </a:moveTo>
                  <a:cubicBezTo>
                    <a:pt x="1320" y="241"/>
                    <a:pt x="1326" y="246"/>
                    <a:pt x="1320" y="243"/>
                  </a:cubicBezTo>
                  <a:cubicBezTo>
                    <a:pt x="1312" y="237"/>
                    <a:pt x="1310" y="235"/>
                    <a:pt x="1315" y="237"/>
                  </a:cubicBezTo>
                  <a:close/>
                  <a:moveTo>
                    <a:pt x="1401" y="304"/>
                  </a:moveTo>
                  <a:cubicBezTo>
                    <a:pt x="1402" y="306"/>
                    <a:pt x="1398" y="303"/>
                    <a:pt x="1394" y="300"/>
                  </a:cubicBezTo>
                  <a:cubicBezTo>
                    <a:pt x="1390" y="297"/>
                    <a:pt x="1387" y="293"/>
                    <a:pt x="1388" y="293"/>
                  </a:cubicBezTo>
                  <a:cubicBezTo>
                    <a:pt x="1395" y="298"/>
                    <a:pt x="1396" y="299"/>
                    <a:pt x="1401" y="304"/>
                  </a:cubicBezTo>
                  <a:close/>
                  <a:moveTo>
                    <a:pt x="1436" y="336"/>
                  </a:moveTo>
                  <a:cubicBezTo>
                    <a:pt x="1433" y="335"/>
                    <a:pt x="1428" y="331"/>
                    <a:pt x="1421" y="324"/>
                  </a:cubicBezTo>
                  <a:cubicBezTo>
                    <a:pt x="1421" y="322"/>
                    <a:pt x="1430" y="331"/>
                    <a:pt x="1436" y="336"/>
                  </a:cubicBezTo>
                  <a:close/>
                  <a:moveTo>
                    <a:pt x="920" y="106"/>
                  </a:moveTo>
                  <a:cubicBezTo>
                    <a:pt x="920" y="105"/>
                    <a:pt x="926" y="105"/>
                    <a:pt x="929" y="106"/>
                  </a:cubicBezTo>
                  <a:cubicBezTo>
                    <a:pt x="931" y="107"/>
                    <a:pt x="929" y="108"/>
                    <a:pt x="920" y="107"/>
                  </a:cubicBezTo>
                  <a:cubicBezTo>
                    <a:pt x="919" y="106"/>
                    <a:pt x="925" y="106"/>
                    <a:pt x="920" y="106"/>
                  </a:cubicBezTo>
                  <a:close/>
                  <a:moveTo>
                    <a:pt x="1643" y="1152"/>
                  </a:moveTo>
                  <a:cubicBezTo>
                    <a:pt x="1639" y="1166"/>
                    <a:pt x="1636" y="1173"/>
                    <a:pt x="1633" y="1177"/>
                  </a:cubicBezTo>
                  <a:cubicBezTo>
                    <a:pt x="1636" y="1169"/>
                    <a:pt x="1637" y="1164"/>
                    <a:pt x="1638" y="1160"/>
                  </a:cubicBezTo>
                  <a:cubicBezTo>
                    <a:pt x="1635" y="1167"/>
                    <a:pt x="1631" y="1181"/>
                    <a:pt x="1627" y="1188"/>
                  </a:cubicBezTo>
                  <a:cubicBezTo>
                    <a:pt x="1629" y="1181"/>
                    <a:pt x="1635" y="1167"/>
                    <a:pt x="1631" y="1171"/>
                  </a:cubicBezTo>
                  <a:cubicBezTo>
                    <a:pt x="1635" y="1163"/>
                    <a:pt x="1637" y="1155"/>
                    <a:pt x="1641" y="1144"/>
                  </a:cubicBezTo>
                  <a:cubicBezTo>
                    <a:pt x="1642" y="1145"/>
                    <a:pt x="1644" y="1145"/>
                    <a:pt x="1643" y="1152"/>
                  </a:cubicBezTo>
                  <a:close/>
                  <a:moveTo>
                    <a:pt x="1206" y="181"/>
                  </a:moveTo>
                  <a:cubicBezTo>
                    <a:pt x="1202" y="180"/>
                    <a:pt x="1198" y="178"/>
                    <a:pt x="1194" y="176"/>
                  </a:cubicBezTo>
                  <a:cubicBezTo>
                    <a:pt x="1192" y="173"/>
                    <a:pt x="1209" y="180"/>
                    <a:pt x="1206" y="181"/>
                  </a:cubicBezTo>
                  <a:close/>
                  <a:moveTo>
                    <a:pt x="287" y="369"/>
                  </a:moveTo>
                  <a:cubicBezTo>
                    <a:pt x="293" y="362"/>
                    <a:pt x="293" y="362"/>
                    <a:pt x="293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85" y="374"/>
                    <a:pt x="288" y="370"/>
                    <a:pt x="287" y="369"/>
                  </a:cubicBezTo>
                  <a:close/>
                  <a:moveTo>
                    <a:pt x="1593" y="1273"/>
                  </a:moveTo>
                  <a:cubicBezTo>
                    <a:pt x="1591" y="1274"/>
                    <a:pt x="1593" y="1270"/>
                    <a:pt x="1595" y="1265"/>
                  </a:cubicBezTo>
                  <a:cubicBezTo>
                    <a:pt x="1597" y="1260"/>
                    <a:pt x="1600" y="1255"/>
                    <a:pt x="1601" y="1256"/>
                  </a:cubicBezTo>
                  <a:cubicBezTo>
                    <a:pt x="1599" y="1262"/>
                    <a:pt x="1597" y="1265"/>
                    <a:pt x="1593" y="1273"/>
                  </a:cubicBezTo>
                  <a:close/>
                  <a:moveTo>
                    <a:pt x="1654" y="1083"/>
                  </a:moveTo>
                  <a:cubicBezTo>
                    <a:pt x="1653" y="1086"/>
                    <a:pt x="1652" y="1091"/>
                    <a:pt x="1651" y="1097"/>
                  </a:cubicBezTo>
                  <a:cubicBezTo>
                    <a:pt x="1649" y="1098"/>
                    <a:pt x="1650" y="1094"/>
                    <a:pt x="1651" y="1089"/>
                  </a:cubicBezTo>
                  <a:cubicBezTo>
                    <a:pt x="1652" y="1085"/>
                    <a:pt x="1653" y="1081"/>
                    <a:pt x="1654" y="1083"/>
                  </a:cubicBezTo>
                  <a:close/>
                  <a:moveTo>
                    <a:pt x="1574" y="1308"/>
                  </a:moveTo>
                  <a:cubicBezTo>
                    <a:pt x="1572" y="1308"/>
                    <a:pt x="1572" y="1308"/>
                    <a:pt x="1572" y="1308"/>
                  </a:cubicBezTo>
                  <a:cubicBezTo>
                    <a:pt x="1576" y="1301"/>
                    <a:pt x="1574" y="1304"/>
                    <a:pt x="1578" y="1295"/>
                  </a:cubicBezTo>
                  <a:cubicBezTo>
                    <a:pt x="1580" y="1293"/>
                    <a:pt x="1583" y="1290"/>
                    <a:pt x="1578" y="1301"/>
                  </a:cubicBezTo>
                  <a:cubicBezTo>
                    <a:pt x="1578" y="1297"/>
                    <a:pt x="1578" y="1299"/>
                    <a:pt x="1574" y="1308"/>
                  </a:cubicBezTo>
                  <a:close/>
                  <a:moveTo>
                    <a:pt x="1640" y="1138"/>
                  </a:moveTo>
                  <a:cubicBezTo>
                    <a:pt x="1638" y="1144"/>
                    <a:pt x="1634" y="1158"/>
                    <a:pt x="1633" y="1155"/>
                  </a:cubicBezTo>
                  <a:cubicBezTo>
                    <a:pt x="1634" y="1149"/>
                    <a:pt x="1638" y="1144"/>
                    <a:pt x="1637" y="1142"/>
                  </a:cubicBezTo>
                  <a:cubicBezTo>
                    <a:pt x="1639" y="1135"/>
                    <a:pt x="1639" y="1140"/>
                    <a:pt x="1640" y="1138"/>
                  </a:cubicBezTo>
                  <a:close/>
                  <a:moveTo>
                    <a:pt x="1614" y="1218"/>
                  </a:moveTo>
                  <a:cubicBezTo>
                    <a:pt x="1610" y="1229"/>
                    <a:pt x="1609" y="1228"/>
                    <a:pt x="1607" y="1228"/>
                  </a:cubicBezTo>
                  <a:cubicBezTo>
                    <a:pt x="1608" y="1226"/>
                    <a:pt x="1610" y="1223"/>
                    <a:pt x="1612" y="1218"/>
                  </a:cubicBezTo>
                  <a:cubicBezTo>
                    <a:pt x="1610" y="1224"/>
                    <a:pt x="1613" y="1216"/>
                    <a:pt x="1614" y="1218"/>
                  </a:cubicBezTo>
                  <a:close/>
                  <a:moveTo>
                    <a:pt x="1590" y="1267"/>
                  </a:moveTo>
                  <a:cubicBezTo>
                    <a:pt x="1593" y="1261"/>
                    <a:pt x="1600" y="1247"/>
                    <a:pt x="1598" y="1254"/>
                  </a:cubicBezTo>
                  <a:cubicBezTo>
                    <a:pt x="1603" y="1244"/>
                    <a:pt x="1599" y="1248"/>
                    <a:pt x="1599" y="1248"/>
                  </a:cubicBezTo>
                  <a:cubicBezTo>
                    <a:pt x="1603" y="1238"/>
                    <a:pt x="1605" y="1238"/>
                    <a:pt x="1607" y="1234"/>
                  </a:cubicBezTo>
                  <a:cubicBezTo>
                    <a:pt x="1603" y="1246"/>
                    <a:pt x="1592" y="1269"/>
                    <a:pt x="1583" y="1289"/>
                  </a:cubicBezTo>
                  <a:cubicBezTo>
                    <a:pt x="1584" y="1286"/>
                    <a:pt x="1583" y="1285"/>
                    <a:pt x="1582" y="1286"/>
                  </a:cubicBezTo>
                  <a:cubicBezTo>
                    <a:pt x="1586" y="1277"/>
                    <a:pt x="1586" y="1280"/>
                    <a:pt x="1588" y="1276"/>
                  </a:cubicBezTo>
                  <a:cubicBezTo>
                    <a:pt x="1590" y="1274"/>
                    <a:pt x="1589" y="1273"/>
                    <a:pt x="1591" y="1270"/>
                  </a:cubicBezTo>
                  <a:cubicBezTo>
                    <a:pt x="1583" y="1280"/>
                    <a:pt x="1591" y="1269"/>
                    <a:pt x="1590" y="1267"/>
                  </a:cubicBezTo>
                  <a:close/>
                  <a:moveTo>
                    <a:pt x="1572" y="1299"/>
                  </a:moveTo>
                  <a:cubicBezTo>
                    <a:pt x="1583" y="1278"/>
                    <a:pt x="1593" y="1257"/>
                    <a:pt x="1602" y="1235"/>
                  </a:cubicBezTo>
                  <a:cubicBezTo>
                    <a:pt x="1600" y="1242"/>
                    <a:pt x="1595" y="1255"/>
                    <a:pt x="1589" y="1268"/>
                  </a:cubicBezTo>
                  <a:cubicBezTo>
                    <a:pt x="1583" y="1281"/>
                    <a:pt x="1576" y="1293"/>
                    <a:pt x="1572" y="1299"/>
                  </a:cubicBezTo>
                  <a:close/>
                  <a:moveTo>
                    <a:pt x="1132" y="164"/>
                  </a:moveTo>
                  <a:cubicBezTo>
                    <a:pt x="1138" y="166"/>
                    <a:pt x="1140" y="167"/>
                    <a:pt x="1144" y="169"/>
                  </a:cubicBezTo>
                  <a:cubicBezTo>
                    <a:pt x="1143" y="169"/>
                    <a:pt x="1142" y="171"/>
                    <a:pt x="1132" y="167"/>
                  </a:cubicBezTo>
                  <a:cubicBezTo>
                    <a:pt x="1139" y="168"/>
                    <a:pt x="1130" y="165"/>
                    <a:pt x="1132" y="164"/>
                  </a:cubicBezTo>
                  <a:close/>
                  <a:moveTo>
                    <a:pt x="1240" y="212"/>
                  </a:moveTo>
                  <a:cubicBezTo>
                    <a:pt x="1246" y="215"/>
                    <a:pt x="1248" y="217"/>
                    <a:pt x="1252" y="219"/>
                  </a:cubicBezTo>
                  <a:cubicBezTo>
                    <a:pt x="1251" y="220"/>
                    <a:pt x="1247" y="218"/>
                    <a:pt x="1240" y="214"/>
                  </a:cubicBezTo>
                  <a:lnTo>
                    <a:pt x="1240" y="212"/>
                  </a:lnTo>
                  <a:close/>
                  <a:moveTo>
                    <a:pt x="1554" y="519"/>
                  </a:moveTo>
                  <a:cubicBezTo>
                    <a:pt x="1559" y="528"/>
                    <a:pt x="1565" y="539"/>
                    <a:pt x="1564" y="541"/>
                  </a:cubicBezTo>
                  <a:cubicBezTo>
                    <a:pt x="1559" y="531"/>
                    <a:pt x="1557" y="528"/>
                    <a:pt x="1553" y="521"/>
                  </a:cubicBezTo>
                  <a:cubicBezTo>
                    <a:pt x="1556" y="525"/>
                    <a:pt x="1553" y="520"/>
                    <a:pt x="1554" y="519"/>
                  </a:cubicBezTo>
                  <a:close/>
                  <a:moveTo>
                    <a:pt x="1556" y="1321"/>
                  </a:moveTo>
                  <a:cubicBezTo>
                    <a:pt x="1555" y="1323"/>
                    <a:pt x="1555" y="1324"/>
                    <a:pt x="1554" y="1324"/>
                  </a:cubicBezTo>
                  <a:cubicBezTo>
                    <a:pt x="1553" y="1325"/>
                    <a:pt x="1549" y="1331"/>
                    <a:pt x="1547" y="1336"/>
                  </a:cubicBezTo>
                  <a:cubicBezTo>
                    <a:pt x="1553" y="1324"/>
                    <a:pt x="1555" y="1317"/>
                    <a:pt x="1559" y="1309"/>
                  </a:cubicBezTo>
                  <a:cubicBezTo>
                    <a:pt x="1559" y="1313"/>
                    <a:pt x="1566" y="1297"/>
                    <a:pt x="1567" y="1299"/>
                  </a:cubicBezTo>
                  <a:cubicBezTo>
                    <a:pt x="1562" y="1311"/>
                    <a:pt x="1557" y="1317"/>
                    <a:pt x="1556" y="1321"/>
                  </a:cubicBezTo>
                  <a:close/>
                  <a:moveTo>
                    <a:pt x="1501" y="1406"/>
                  </a:moveTo>
                  <a:cubicBezTo>
                    <a:pt x="1495" y="1414"/>
                    <a:pt x="1492" y="1416"/>
                    <a:pt x="1490" y="1417"/>
                  </a:cubicBezTo>
                  <a:cubicBezTo>
                    <a:pt x="1494" y="1410"/>
                    <a:pt x="1501" y="1404"/>
                    <a:pt x="1506" y="1395"/>
                  </a:cubicBezTo>
                  <a:cubicBezTo>
                    <a:pt x="1507" y="1394"/>
                    <a:pt x="1504" y="1398"/>
                    <a:pt x="1502" y="1402"/>
                  </a:cubicBezTo>
                  <a:cubicBezTo>
                    <a:pt x="1499" y="1406"/>
                    <a:pt x="1497" y="1409"/>
                    <a:pt x="1501" y="1406"/>
                  </a:cubicBezTo>
                  <a:close/>
                  <a:moveTo>
                    <a:pt x="1429" y="1489"/>
                  </a:moveTo>
                  <a:cubicBezTo>
                    <a:pt x="1435" y="1485"/>
                    <a:pt x="1449" y="1468"/>
                    <a:pt x="1460" y="1456"/>
                  </a:cubicBezTo>
                  <a:cubicBezTo>
                    <a:pt x="1461" y="1457"/>
                    <a:pt x="1455" y="1464"/>
                    <a:pt x="1449" y="1470"/>
                  </a:cubicBezTo>
                  <a:cubicBezTo>
                    <a:pt x="1443" y="1476"/>
                    <a:pt x="1437" y="1482"/>
                    <a:pt x="1439" y="1482"/>
                  </a:cubicBezTo>
                  <a:cubicBezTo>
                    <a:pt x="1425" y="1496"/>
                    <a:pt x="1425" y="1496"/>
                    <a:pt x="1425" y="1496"/>
                  </a:cubicBezTo>
                  <a:cubicBezTo>
                    <a:pt x="1420" y="1500"/>
                    <a:pt x="1416" y="1504"/>
                    <a:pt x="1408" y="1512"/>
                  </a:cubicBezTo>
                  <a:cubicBezTo>
                    <a:pt x="1407" y="1512"/>
                    <a:pt x="1411" y="1507"/>
                    <a:pt x="1417" y="1503"/>
                  </a:cubicBezTo>
                  <a:cubicBezTo>
                    <a:pt x="1422" y="1498"/>
                    <a:pt x="1428" y="1492"/>
                    <a:pt x="1429" y="1489"/>
                  </a:cubicBezTo>
                  <a:close/>
                  <a:moveTo>
                    <a:pt x="1480" y="420"/>
                  </a:moveTo>
                  <a:cubicBezTo>
                    <a:pt x="1488" y="431"/>
                    <a:pt x="1481" y="429"/>
                    <a:pt x="1476" y="422"/>
                  </a:cubicBezTo>
                  <a:cubicBezTo>
                    <a:pt x="1475" y="420"/>
                    <a:pt x="1477" y="420"/>
                    <a:pt x="1480" y="420"/>
                  </a:cubicBezTo>
                  <a:close/>
                  <a:moveTo>
                    <a:pt x="1434" y="377"/>
                  </a:moveTo>
                  <a:cubicBezTo>
                    <a:pt x="1432" y="373"/>
                    <a:pt x="1436" y="374"/>
                    <a:pt x="1442" y="380"/>
                  </a:cubicBezTo>
                  <a:cubicBezTo>
                    <a:pt x="1443" y="385"/>
                    <a:pt x="1436" y="378"/>
                    <a:pt x="1431" y="375"/>
                  </a:cubicBezTo>
                  <a:cubicBezTo>
                    <a:pt x="1438" y="384"/>
                    <a:pt x="1446" y="394"/>
                    <a:pt x="1452" y="403"/>
                  </a:cubicBezTo>
                  <a:cubicBezTo>
                    <a:pt x="1453" y="404"/>
                    <a:pt x="1448" y="400"/>
                    <a:pt x="1452" y="404"/>
                  </a:cubicBezTo>
                  <a:cubicBezTo>
                    <a:pt x="1451" y="406"/>
                    <a:pt x="1444" y="397"/>
                    <a:pt x="1438" y="391"/>
                  </a:cubicBezTo>
                  <a:cubicBezTo>
                    <a:pt x="1440" y="393"/>
                    <a:pt x="1444" y="398"/>
                    <a:pt x="1447" y="402"/>
                  </a:cubicBezTo>
                  <a:cubicBezTo>
                    <a:pt x="1451" y="406"/>
                    <a:pt x="1454" y="410"/>
                    <a:pt x="1453" y="411"/>
                  </a:cubicBezTo>
                  <a:cubicBezTo>
                    <a:pt x="1447" y="404"/>
                    <a:pt x="1444" y="401"/>
                    <a:pt x="1444" y="400"/>
                  </a:cubicBezTo>
                  <a:cubicBezTo>
                    <a:pt x="1443" y="399"/>
                    <a:pt x="1444" y="402"/>
                    <a:pt x="1446" y="405"/>
                  </a:cubicBezTo>
                  <a:cubicBezTo>
                    <a:pt x="1439" y="396"/>
                    <a:pt x="1434" y="391"/>
                    <a:pt x="1430" y="387"/>
                  </a:cubicBezTo>
                  <a:cubicBezTo>
                    <a:pt x="1426" y="383"/>
                    <a:pt x="1423" y="381"/>
                    <a:pt x="1420" y="379"/>
                  </a:cubicBezTo>
                  <a:cubicBezTo>
                    <a:pt x="1414" y="375"/>
                    <a:pt x="1408" y="371"/>
                    <a:pt x="1393" y="356"/>
                  </a:cubicBezTo>
                  <a:cubicBezTo>
                    <a:pt x="1399" y="361"/>
                    <a:pt x="1395" y="351"/>
                    <a:pt x="1401" y="359"/>
                  </a:cubicBezTo>
                  <a:cubicBezTo>
                    <a:pt x="1403" y="361"/>
                    <a:pt x="1403" y="360"/>
                    <a:pt x="1403" y="360"/>
                  </a:cubicBezTo>
                  <a:cubicBezTo>
                    <a:pt x="1402" y="357"/>
                    <a:pt x="1398" y="356"/>
                    <a:pt x="1394" y="351"/>
                  </a:cubicBezTo>
                  <a:cubicBezTo>
                    <a:pt x="1400" y="354"/>
                    <a:pt x="1394" y="347"/>
                    <a:pt x="1404" y="357"/>
                  </a:cubicBezTo>
                  <a:cubicBezTo>
                    <a:pt x="1404" y="355"/>
                    <a:pt x="1398" y="351"/>
                    <a:pt x="1395" y="347"/>
                  </a:cubicBezTo>
                  <a:cubicBezTo>
                    <a:pt x="1401" y="352"/>
                    <a:pt x="1393" y="343"/>
                    <a:pt x="1398" y="347"/>
                  </a:cubicBezTo>
                  <a:cubicBezTo>
                    <a:pt x="1396" y="344"/>
                    <a:pt x="1387" y="337"/>
                    <a:pt x="1386" y="335"/>
                  </a:cubicBezTo>
                  <a:cubicBezTo>
                    <a:pt x="1382" y="335"/>
                    <a:pt x="1376" y="330"/>
                    <a:pt x="1370" y="329"/>
                  </a:cubicBezTo>
                  <a:cubicBezTo>
                    <a:pt x="1364" y="322"/>
                    <a:pt x="1349" y="311"/>
                    <a:pt x="1343" y="305"/>
                  </a:cubicBezTo>
                  <a:cubicBezTo>
                    <a:pt x="1347" y="305"/>
                    <a:pt x="1349" y="311"/>
                    <a:pt x="1360" y="319"/>
                  </a:cubicBezTo>
                  <a:cubicBezTo>
                    <a:pt x="1358" y="317"/>
                    <a:pt x="1356" y="314"/>
                    <a:pt x="1353" y="311"/>
                  </a:cubicBezTo>
                  <a:cubicBezTo>
                    <a:pt x="1361" y="317"/>
                    <a:pt x="1361" y="319"/>
                    <a:pt x="1370" y="326"/>
                  </a:cubicBezTo>
                  <a:cubicBezTo>
                    <a:pt x="1371" y="325"/>
                    <a:pt x="1371" y="325"/>
                    <a:pt x="1371" y="325"/>
                  </a:cubicBezTo>
                  <a:cubicBezTo>
                    <a:pt x="1371" y="325"/>
                    <a:pt x="1362" y="318"/>
                    <a:pt x="1358" y="314"/>
                  </a:cubicBezTo>
                  <a:cubicBezTo>
                    <a:pt x="1366" y="319"/>
                    <a:pt x="1371" y="325"/>
                    <a:pt x="1371" y="322"/>
                  </a:cubicBezTo>
                  <a:cubicBezTo>
                    <a:pt x="1373" y="324"/>
                    <a:pt x="1374" y="325"/>
                    <a:pt x="1376" y="327"/>
                  </a:cubicBezTo>
                  <a:cubicBezTo>
                    <a:pt x="1378" y="327"/>
                    <a:pt x="1375" y="325"/>
                    <a:pt x="1371" y="322"/>
                  </a:cubicBezTo>
                  <a:cubicBezTo>
                    <a:pt x="1368" y="319"/>
                    <a:pt x="1364" y="316"/>
                    <a:pt x="1367" y="316"/>
                  </a:cubicBezTo>
                  <a:cubicBezTo>
                    <a:pt x="1361" y="312"/>
                    <a:pt x="1365" y="317"/>
                    <a:pt x="1364" y="317"/>
                  </a:cubicBezTo>
                  <a:cubicBezTo>
                    <a:pt x="1361" y="314"/>
                    <a:pt x="1348" y="304"/>
                    <a:pt x="1356" y="311"/>
                  </a:cubicBezTo>
                  <a:cubicBezTo>
                    <a:pt x="1355" y="311"/>
                    <a:pt x="1350" y="306"/>
                    <a:pt x="1346" y="304"/>
                  </a:cubicBezTo>
                  <a:cubicBezTo>
                    <a:pt x="1346" y="303"/>
                    <a:pt x="1356" y="309"/>
                    <a:pt x="1349" y="303"/>
                  </a:cubicBezTo>
                  <a:cubicBezTo>
                    <a:pt x="1355" y="306"/>
                    <a:pt x="1362" y="312"/>
                    <a:pt x="1369" y="318"/>
                  </a:cubicBezTo>
                  <a:cubicBezTo>
                    <a:pt x="1376" y="324"/>
                    <a:pt x="1382" y="330"/>
                    <a:pt x="1387" y="332"/>
                  </a:cubicBezTo>
                  <a:cubicBezTo>
                    <a:pt x="1395" y="339"/>
                    <a:pt x="1388" y="336"/>
                    <a:pt x="1393" y="341"/>
                  </a:cubicBezTo>
                  <a:cubicBezTo>
                    <a:pt x="1397" y="344"/>
                    <a:pt x="1393" y="339"/>
                    <a:pt x="1394" y="339"/>
                  </a:cubicBezTo>
                  <a:cubicBezTo>
                    <a:pt x="1397" y="343"/>
                    <a:pt x="1405" y="350"/>
                    <a:pt x="1408" y="354"/>
                  </a:cubicBezTo>
                  <a:cubicBezTo>
                    <a:pt x="1405" y="354"/>
                    <a:pt x="1416" y="369"/>
                    <a:pt x="1406" y="361"/>
                  </a:cubicBezTo>
                  <a:cubicBezTo>
                    <a:pt x="1412" y="368"/>
                    <a:pt x="1423" y="378"/>
                    <a:pt x="1427" y="382"/>
                  </a:cubicBezTo>
                  <a:cubicBezTo>
                    <a:pt x="1427" y="381"/>
                    <a:pt x="1423" y="377"/>
                    <a:pt x="1420" y="374"/>
                  </a:cubicBezTo>
                  <a:cubicBezTo>
                    <a:pt x="1417" y="371"/>
                    <a:pt x="1414" y="368"/>
                    <a:pt x="1416" y="368"/>
                  </a:cubicBezTo>
                  <a:cubicBezTo>
                    <a:pt x="1424" y="377"/>
                    <a:pt x="1427" y="380"/>
                    <a:pt x="1434" y="387"/>
                  </a:cubicBezTo>
                  <a:cubicBezTo>
                    <a:pt x="1433" y="384"/>
                    <a:pt x="1421" y="373"/>
                    <a:pt x="1416" y="367"/>
                  </a:cubicBezTo>
                  <a:cubicBezTo>
                    <a:pt x="1412" y="361"/>
                    <a:pt x="1418" y="365"/>
                    <a:pt x="1417" y="363"/>
                  </a:cubicBezTo>
                  <a:cubicBezTo>
                    <a:pt x="1417" y="361"/>
                    <a:pt x="1425" y="371"/>
                    <a:pt x="1429" y="374"/>
                  </a:cubicBezTo>
                  <a:cubicBezTo>
                    <a:pt x="1428" y="371"/>
                    <a:pt x="1426" y="368"/>
                    <a:pt x="1434" y="377"/>
                  </a:cubicBezTo>
                  <a:close/>
                  <a:moveTo>
                    <a:pt x="1514" y="497"/>
                  </a:moveTo>
                  <a:cubicBezTo>
                    <a:pt x="1517" y="503"/>
                    <a:pt x="1507" y="490"/>
                    <a:pt x="1507" y="492"/>
                  </a:cubicBezTo>
                  <a:cubicBezTo>
                    <a:pt x="1504" y="485"/>
                    <a:pt x="1502" y="484"/>
                    <a:pt x="1496" y="476"/>
                  </a:cubicBezTo>
                  <a:cubicBezTo>
                    <a:pt x="1496" y="474"/>
                    <a:pt x="1498" y="477"/>
                    <a:pt x="1500" y="480"/>
                  </a:cubicBezTo>
                  <a:cubicBezTo>
                    <a:pt x="1498" y="477"/>
                    <a:pt x="1494" y="471"/>
                    <a:pt x="1491" y="467"/>
                  </a:cubicBezTo>
                  <a:cubicBezTo>
                    <a:pt x="1487" y="463"/>
                    <a:pt x="1484" y="460"/>
                    <a:pt x="1484" y="461"/>
                  </a:cubicBezTo>
                  <a:cubicBezTo>
                    <a:pt x="1477" y="451"/>
                    <a:pt x="1483" y="460"/>
                    <a:pt x="1483" y="457"/>
                  </a:cubicBezTo>
                  <a:cubicBezTo>
                    <a:pt x="1478" y="451"/>
                    <a:pt x="1476" y="449"/>
                    <a:pt x="1473" y="448"/>
                  </a:cubicBezTo>
                  <a:cubicBezTo>
                    <a:pt x="1471" y="446"/>
                    <a:pt x="1469" y="444"/>
                    <a:pt x="1464" y="437"/>
                  </a:cubicBezTo>
                  <a:cubicBezTo>
                    <a:pt x="1464" y="435"/>
                    <a:pt x="1469" y="439"/>
                    <a:pt x="1475" y="447"/>
                  </a:cubicBezTo>
                  <a:cubicBezTo>
                    <a:pt x="1475" y="446"/>
                    <a:pt x="1471" y="441"/>
                    <a:pt x="1471" y="441"/>
                  </a:cubicBezTo>
                  <a:cubicBezTo>
                    <a:pt x="1469" y="440"/>
                    <a:pt x="1463" y="432"/>
                    <a:pt x="1462" y="433"/>
                  </a:cubicBezTo>
                  <a:cubicBezTo>
                    <a:pt x="1457" y="425"/>
                    <a:pt x="1465" y="433"/>
                    <a:pt x="1468" y="435"/>
                  </a:cubicBezTo>
                  <a:cubicBezTo>
                    <a:pt x="1466" y="431"/>
                    <a:pt x="1462" y="429"/>
                    <a:pt x="1460" y="424"/>
                  </a:cubicBezTo>
                  <a:cubicBezTo>
                    <a:pt x="1461" y="423"/>
                    <a:pt x="1467" y="430"/>
                    <a:pt x="1470" y="436"/>
                  </a:cubicBezTo>
                  <a:cubicBezTo>
                    <a:pt x="1473" y="440"/>
                    <a:pt x="1473" y="436"/>
                    <a:pt x="1479" y="445"/>
                  </a:cubicBezTo>
                  <a:cubicBezTo>
                    <a:pt x="1477" y="442"/>
                    <a:pt x="1477" y="440"/>
                    <a:pt x="1478" y="440"/>
                  </a:cubicBezTo>
                  <a:cubicBezTo>
                    <a:pt x="1482" y="446"/>
                    <a:pt x="1492" y="457"/>
                    <a:pt x="1489" y="457"/>
                  </a:cubicBezTo>
                  <a:cubicBezTo>
                    <a:pt x="1495" y="463"/>
                    <a:pt x="1495" y="463"/>
                    <a:pt x="1495" y="463"/>
                  </a:cubicBezTo>
                  <a:cubicBezTo>
                    <a:pt x="1491" y="457"/>
                    <a:pt x="1484" y="446"/>
                    <a:pt x="1476" y="436"/>
                  </a:cubicBezTo>
                  <a:cubicBezTo>
                    <a:pt x="1478" y="436"/>
                    <a:pt x="1476" y="433"/>
                    <a:pt x="1471" y="427"/>
                  </a:cubicBezTo>
                  <a:cubicBezTo>
                    <a:pt x="1472" y="427"/>
                    <a:pt x="1475" y="430"/>
                    <a:pt x="1476" y="430"/>
                  </a:cubicBezTo>
                  <a:cubicBezTo>
                    <a:pt x="1469" y="419"/>
                    <a:pt x="1465" y="420"/>
                    <a:pt x="1462" y="418"/>
                  </a:cubicBezTo>
                  <a:cubicBezTo>
                    <a:pt x="1459" y="415"/>
                    <a:pt x="1456" y="411"/>
                    <a:pt x="1454" y="408"/>
                  </a:cubicBezTo>
                  <a:cubicBezTo>
                    <a:pt x="1457" y="412"/>
                    <a:pt x="1459" y="412"/>
                    <a:pt x="1458" y="410"/>
                  </a:cubicBezTo>
                  <a:cubicBezTo>
                    <a:pt x="1458" y="408"/>
                    <a:pt x="1454" y="403"/>
                    <a:pt x="1448" y="397"/>
                  </a:cubicBezTo>
                  <a:cubicBezTo>
                    <a:pt x="1449" y="394"/>
                    <a:pt x="1449" y="394"/>
                    <a:pt x="1449" y="394"/>
                  </a:cubicBezTo>
                  <a:cubicBezTo>
                    <a:pt x="1453" y="398"/>
                    <a:pt x="1460" y="408"/>
                    <a:pt x="1460" y="406"/>
                  </a:cubicBezTo>
                  <a:cubicBezTo>
                    <a:pt x="1466" y="413"/>
                    <a:pt x="1458" y="407"/>
                    <a:pt x="1464" y="413"/>
                  </a:cubicBezTo>
                  <a:cubicBezTo>
                    <a:pt x="1466" y="416"/>
                    <a:pt x="1467" y="415"/>
                    <a:pt x="1464" y="412"/>
                  </a:cubicBezTo>
                  <a:cubicBezTo>
                    <a:pt x="1467" y="413"/>
                    <a:pt x="1471" y="420"/>
                    <a:pt x="1477" y="427"/>
                  </a:cubicBezTo>
                  <a:cubicBezTo>
                    <a:pt x="1477" y="429"/>
                    <a:pt x="1475" y="427"/>
                    <a:pt x="1474" y="427"/>
                  </a:cubicBezTo>
                  <a:cubicBezTo>
                    <a:pt x="1478" y="431"/>
                    <a:pt x="1484" y="437"/>
                    <a:pt x="1488" y="444"/>
                  </a:cubicBezTo>
                  <a:cubicBezTo>
                    <a:pt x="1484" y="440"/>
                    <a:pt x="1482" y="438"/>
                    <a:pt x="1478" y="433"/>
                  </a:cubicBezTo>
                  <a:cubicBezTo>
                    <a:pt x="1478" y="434"/>
                    <a:pt x="1482" y="440"/>
                    <a:pt x="1486" y="445"/>
                  </a:cubicBezTo>
                  <a:cubicBezTo>
                    <a:pt x="1490" y="451"/>
                    <a:pt x="1493" y="456"/>
                    <a:pt x="1492" y="456"/>
                  </a:cubicBezTo>
                  <a:cubicBezTo>
                    <a:pt x="1495" y="460"/>
                    <a:pt x="1496" y="459"/>
                    <a:pt x="1497" y="459"/>
                  </a:cubicBezTo>
                  <a:cubicBezTo>
                    <a:pt x="1497" y="457"/>
                    <a:pt x="1495" y="456"/>
                    <a:pt x="1492" y="451"/>
                  </a:cubicBezTo>
                  <a:cubicBezTo>
                    <a:pt x="1494" y="452"/>
                    <a:pt x="1498" y="457"/>
                    <a:pt x="1495" y="451"/>
                  </a:cubicBezTo>
                  <a:cubicBezTo>
                    <a:pt x="1503" y="463"/>
                    <a:pt x="1508" y="468"/>
                    <a:pt x="1509" y="467"/>
                  </a:cubicBezTo>
                  <a:cubicBezTo>
                    <a:pt x="1502" y="456"/>
                    <a:pt x="1511" y="472"/>
                    <a:pt x="1501" y="457"/>
                  </a:cubicBezTo>
                  <a:cubicBezTo>
                    <a:pt x="1502" y="456"/>
                    <a:pt x="1502" y="456"/>
                    <a:pt x="1502" y="456"/>
                  </a:cubicBezTo>
                  <a:cubicBezTo>
                    <a:pt x="1505" y="459"/>
                    <a:pt x="1509" y="465"/>
                    <a:pt x="1512" y="470"/>
                  </a:cubicBezTo>
                  <a:cubicBezTo>
                    <a:pt x="1515" y="475"/>
                    <a:pt x="1518" y="478"/>
                    <a:pt x="1518" y="477"/>
                  </a:cubicBezTo>
                  <a:cubicBezTo>
                    <a:pt x="1522" y="483"/>
                    <a:pt x="1523" y="486"/>
                    <a:pt x="1526" y="492"/>
                  </a:cubicBezTo>
                  <a:cubicBezTo>
                    <a:pt x="1522" y="485"/>
                    <a:pt x="1520" y="484"/>
                    <a:pt x="1521" y="487"/>
                  </a:cubicBezTo>
                  <a:cubicBezTo>
                    <a:pt x="1522" y="489"/>
                    <a:pt x="1524" y="494"/>
                    <a:pt x="1528" y="500"/>
                  </a:cubicBezTo>
                  <a:cubicBezTo>
                    <a:pt x="1527" y="500"/>
                    <a:pt x="1529" y="507"/>
                    <a:pt x="1523" y="497"/>
                  </a:cubicBezTo>
                  <a:cubicBezTo>
                    <a:pt x="1524" y="500"/>
                    <a:pt x="1527" y="503"/>
                    <a:pt x="1530" y="508"/>
                  </a:cubicBezTo>
                  <a:cubicBezTo>
                    <a:pt x="1532" y="511"/>
                    <a:pt x="1531" y="508"/>
                    <a:pt x="1533" y="509"/>
                  </a:cubicBezTo>
                  <a:cubicBezTo>
                    <a:pt x="1542" y="524"/>
                    <a:pt x="1535" y="518"/>
                    <a:pt x="1531" y="514"/>
                  </a:cubicBezTo>
                  <a:cubicBezTo>
                    <a:pt x="1534" y="525"/>
                    <a:pt x="1544" y="536"/>
                    <a:pt x="1549" y="549"/>
                  </a:cubicBezTo>
                  <a:cubicBezTo>
                    <a:pt x="1545" y="538"/>
                    <a:pt x="1550" y="545"/>
                    <a:pt x="1548" y="540"/>
                  </a:cubicBezTo>
                  <a:cubicBezTo>
                    <a:pt x="1552" y="549"/>
                    <a:pt x="1553" y="555"/>
                    <a:pt x="1561" y="568"/>
                  </a:cubicBezTo>
                  <a:cubicBezTo>
                    <a:pt x="1557" y="563"/>
                    <a:pt x="1555" y="559"/>
                    <a:pt x="1558" y="568"/>
                  </a:cubicBezTo>
                  <a:cubicBezTo>
                    <a:pt x="1552" y="555"/>
                    <a:pt x="1548" y="548"/>
                    <a:pt x="1545" y="542"/>
                  </a:cubicBezTo>
                  <a:cubicBezTo>
                    <a:pt x="1541" y="537"/>
                    <a:pt x="1539" y="533"/>
                    <a:pt x="1534" y="526"/>
                  </a:cubicBezTo>
                  <a:cubicBezTo>
                    <a:pt x="1534" y="523"/>
                    <a:pt x="1537" y="529"/>
                    <a:pt x="1539" y="533"/>
                  </a:cubicBezTo>
                  <a:cubicBezTo>
                    <a:pt x="1539" y="531"/>
                    <a:pt x="1530" y="516"/>
                    <a:pt x="1532" y="523"/>
                  </a:cubicBezTo>
                  <a:cubicBezTo>
                    <a:pt x="1529" y="518"/>
                    <a:pt x="1526" y="513"/>
                    <a:pt x="1524" y="509"/>
                  </a:cubicBezTo>
                  <a:cubicBezTo>
                    <a:pt x="1525" y="508"/>
                    <a:pt x="1529" y="515"/>
                    <a:pt x="1531" y="518"/>
                  </a:cubicBezTo>
                  <a:cubicBezTo>
                    <a:pt x="1531" y="515"/>
                    <a:pt x="1526" y="510"/>
                    <a:pt x="1523" y="504"/>
                  </a:cubicBezTo>
                  <a:cubicBezTo>
                    <a:pt x="1524" y="503"/>
                    <a:pt x="1520" y="499"/>
                    <a:pt x="1524" y="502"/>
                  </a:cubicBezTo>
                  <a:cubicBezTo>
                    <a:pt x="1520" y="497"/>
                    <a:pt x="1520" y="497"/>
                    <a:pt x="1520" y="497"/>
                  </a:cubicBezTo>
                  <a:cubicBezTo>
                    <a:pt x="1519" y="496"/>
                    <a:pt x="1517" y="495"/>
                    <a:pt x="1512" y="488"/>
                  </a:cubicBezTo>
                  <a:cubicBezTo>
                    <a:pt x="1514" y="493"/>
                    <a:pt x="1522" y="502"/>
                    <a:pt x="1520" y="503"/>
                  </a:cubicBezTo>
                  <a:cubicBezTo>
                    <a:pt x="1515" y="495"/>
                    <a:pt x="1512" y="491"/>
                    <a:pt x="1510" y="488"/>
                  </a:cubicBezTo>
                  <a:cubicBezTo>
                    <a:pt x="1507" y="484"/>
                    <a:pt x="1506" y="482"/>
                    <a:pt x="1504" y="478"/>
                  </a:cubicBezTo>
                  <a:cubicBezTo>
                    <a:pt x="1503" y="477"/>
                    <a:pt x="1502" y="478"/>
                    <a:pt x="1501" y="479"/>
                  </a:cubicBezTo>
                  <a:cubicBezTo>
                    <a:pt x="1502" y="480"/>
                    <a:pt x="1507" y="487"/>
                    <a:pt x="1507" y="485"/>
                  </a:cubicBezTo>
                  <a:cubicBezTo>
                    <a:pt x="1512" y="492"/>
                    <a:pt x="1510" y="491"/>
                    <a:pt x="1512" y="495"/>
                  </a:cubicBezTo>
                  <a:cubicBezTo>
                    <a:pt x="1513" y="497"/>
                    <a:pt x="1513" y="497"/>
                    <a:pt x="1514" y="497"/>
                  </a:cubicBezTo>
                  <a:close/>
                  <a:moveTo>
                    <a:pt x="1185" y="196"/>
                  </a:moveTo>
                  <a:cubicBezTo>
                    <a:pt x="1185" y="198"/>
                    <a:pt x="1185" y="198"/>
                    <a:pt x="1185" y="198"/>
                  </a:cubicBezTo>
                  <a:cubicBezTo>
                    <a:pt x="1177" y="195"/>
                    <a:pt x="1169" y="191"/>
                    <a:pt x="1170" y="190"/>
                  </a:cubicBezTo>
                  <a:cubicBezTo>
                    <a:pt x="1179" y="194"/>
                    <a:pt x="1178" y="193"/>
                    <a:pt x="1185" y="196"/>
                  </a:cubicBezTo>
                  <a:close/>
                  <a:moveTo>
                    <a:pt x="1465" y="409"/>
                  </a:moveTo>
                  <a:cubicBezTo>
                    <a:pt x="1466" y="413"/>
                    <a:pt x="1457" y="402"/>
                    <a:pt x="1454" y="398"/>
                  </a:cubicBezTo>
                  <a:cubicBezTo>
                    <a:pt x="1456" y="398"/>
                    <a:pt x="1461" y="403"/>
                    <a:pt x="1465" y="409"/>
                  </a:cubicBezTo>
                  <a:close/>
                  <a:moveTo>
                    <a:pt x="1203" y="207"/>
                  </a:moveTo>
                  <a:cubicBezTo>
                    <a:pt x="1217" y="215"/>
                    <a:pt x="1221" y="218"/>
                    <a:pt x="1222" y="220"/>
                  </a:cubicBezTo>
                  <a:cubicBezTo>
                    <a:pt x="1223" y="222"/>
                    <a:pt x="1222" y="222"/>
                    <a:pt x="1224" y="225"/>
                  </a:cubicBezTo>
                  <a:cubicBezTo>
                    <a:pt x="1211" y="218"/>
                    <a:pt x="1205" y="216"/>
                    <a:pt x="1207" y="219"/>
                  </a:cubicBezTo>
                  <a:cubicBezTo>
                    <a:pt x="1201" y="217"/>
                    <a:pt x="1200" y="217"/>
                    <a:pt x="1195" y="214"/>
                  </a:cubicBezTo>
                  <a:cubicBezTo>
                    <a:pt x="1197" y="213"/>
                    <a:pt x="1193" y="208"/>
                    <a:pt x="1197" y="208"/>
                  </a:cubicBezTo>
                  <a:cubicBezTo>
                    <a:pt x="1190" y="204"/>
                    <a:pt x="1186" y="203"/>
                    <a:pt x="1177" y="199"/>
                  </a:cubicBezTo>
                  <a:cubicBezTo>
                    <a:pt x="1179" y="198"/>
                    <a:pt x="1187" y="202"/>
                    <a:pt x="1193" y="205"/>
                  </a:cubicBezTo>
                  <a:cubicBezTo>
                    <a:pt x="1200" y="207"/>
                    <a:pt x="1205" y="210"/>
                    <a:pt x="1203" y="207"/>
                  </a:cubicBezTo>
                  <a:close/>
                  <a:moveTo>
                    <a:pt x="1140" y="181"/>
                  </a:moveTo>
                  <a:cubicBezTo>
                    <a:pt x="1138" y="180"/>
                    <a:pt x="1143" y="182"/>
                    <a:pt x="1150" y="186"/>
                  </a:cubicBezTo>
                  <a:cubicBezTo>
                    <a:pt x="1156" y="189"/>
                    <a:pt x="1165" y="193"/>
                    <a:pt x="1168" y="195"/>
                  </a:cubicBezTo>
                  <a:cubicBezTo>
                    <a:pt x="1159" y="190"/>
                    <a:pt x="1147" y="186"/>
                    <a:pt x="1150" y="190"/>
                  </a:cubicBezTo>
                  <a:cubicBezTo>
                    <a:pt x="1139" y="186"/>
                    <a:pt x="1136" y="184"/>
                    <a:pt x="1126" y="180"/>
                  </a:cubicBezTo>
                  <a:cubicBezTo>
                    <a:pt x="1123" y="179"/>
                    <a:pt x="1127" y="180"/>
                    <a:pt x="1131" y="182"/>
                  </a:cubicBezTo>
                  <a:cubicBezTo>
                    <a:pt x="1136" y="184"/>
                    <a:pt x="1142" y="186"/>
                    <a:pt x="1144" y="186"/>
                  </a:cubicBezTo>
                  <a:cubicBezTo>
                    <a:pt x="1137" y="182"/>
                    <a:pt x="1148" y="185"/>
                    <a:pt x="1140" y="181"/>
                  </a:cubicBezTo>
                  <a:close/>
                  <a:moveTo>
                    <a:pt x="1232" y="228"/>
                  </a:moveTo>
                  <a:cubicBezTo>
                    <a:pt x="1234" y="228"/>
                    <a:pt x="1235" y="228"/>
                    <a:pt x="1235" y="228"/>
                  </a:cubicBezTo>
                  <a:cubicBezTo>
                    <a:pt x="1243" y="232"/>
                    <a:pt x="1252" y="237"/>
                    <a:pt x="1252" y="238"/>
                  </a:cubicBezTo>
                  <a:cubicBezTo>
                    <a:pt x="1256" y="240"/>
                    <a:pt x="1258" y="240"/>
                    <a:pt x="1260" y="241"/>
                  </a:cubicBezTo>
                  <a:cubicBezTo>
                    <a:pt x="1253" y="237"/>
                    <a:pt x="1246" y="233"/>
                    <a:pt x="1238" y="228"/>
                  </a:cubicBezTo>
                  <a:cubicBezTo>
                    <a:pt x="1241" y="229"/>
                    <a:pt x="1249" y="233"/>
                    <a:pt x="1257" y="238"/>
                  </a:cubicBezTo>
                  <a:cubicBezTo>
                    <a:pt x="1264" y="242"/>
                    <a:pt x="1271" y="247"/>
                    <a:pt x="1272" y="248"/>
                  </a:cubicBezTo>
                  <a:cubicBezTo>
                    <a:pt x="1275" y="250"/>
                    <a:pt x="1292" y="260"/>
                    <a:pt x="1285" y="255"/>
                  </a:cubicBezTo>
                  <a:cubicBezTo>
                    <a:pt x="1291" y="256"/>
                    <a:pt x="1295" y="262"/>
                    <a:pt x="1302" y="266"/>
                  </a:cubicBezTo>
                  <a:cubicBezTo>
                    <a:pt x="1304" y="266"/>
                    <a:pt x="1310" y="271"/>
                    <a:pt x="1321" y="277"/>
                  </a:cubicBezTo>
                  <a:cubicBezTo>
                    <a:pt x="1316" y="277"/>
                    <a:pt x="1328" y="286"/>
                    <a:pt x="1333" y="291"/>
                  </a:cubicBezTo>
                  <a:cubicBezTo>
                    <a:pt x="1331" y="292"/>
                    <a:pt x="1333" y="293"/>
                    <a:pt x="1328" y="291"/>
                  </a:cubicBezTo>
                  <a:cubicBezTo>
                    <a:pt x="1323" y="287"/>
                    <a:pt x="1322" y="286"/>
                    <a:pt x="1317" y="283"/>
                  </a:cubicBezTo>
                  <a:cubicBezTo>
                    <a:pt x="1317" y="281"/>
                    <a:pt x="1320" y="283"/>
                    <a:pt x="1320" y="283"/>
                  </a:cubicBezTo>
                  <a:cubicBezTo>
                    <a:pt x="1313" y="278"/>
                    <a:pt x="1312" y="278"/>
                    <a:pt x="1309" y="275"/>
                  </a:cubicBezTo>
                  <a:cubicBezTo>
                    <a:pt x="1304" y="272"/>
                    <a:pt x="1304" y="273"/>
                    <a:pt x="1306" y="277"/>
                  </a:cubicBezTo>
                  <a:cubicBezTo>
                    <a:pt x="1318" y="284"/>
                    <a:pt x="1321" y="287"/>
                    <a:pt x="1333" y="296"/>
                  </a:cubicBezTo>
                  <a:cubicBezTo>
                    <a:pt x="1332" y="296"/>
                    <a:pt x="1332" y="297"/>
                    <a:pt x="1335" y="299"/>
                  </a:cubicBezTo>
                  <a:cubicBezTo>
                    <a:pt x="1334" y="300"/>
                    <a:pt x="1321" y="289"/>
                    <a:pt x="1322" y="291"/>
                  </a:cubicBezTo>
                  <a:cubicBezTo>
                    <a:pt x="1317" y="287"/>
                    <a:pt x="1319" y="288"/>
                    <a:pt x="1309" y="281"/>
                  </a:cubicBezTo>
                  <a:cubicBezTo>
                    <a:pt x="1313" y="285"/>
                    <a:pt x="1306" y="282"/>
                    <a:pt x="1298" y="276"/>
                  </a:cubicBezTo>
                  <a:cubicBezTo>
                    <a:pt x="1311" y="287"/>
                    <a:pt x="1317" y="290"/>
                    <a:pt x="1327" y="296"/>
                  </a:cubicBezTo>
                  <a:cubicBezTo>
                    <a:pt x="1326" y="296"/>
                    <a:pt x="1327" y="298"/>
                    <a:pt x="1332" y="302"/>
                  </a:cubicBezTo>
                  <a:cubicBezTo>
                    <a:pt x="1335" y="304"/>
                    <a:pt x="1334" y="302"/>
                    <a:pt x="1335" y="302"/>
                  </a:cubicBezTo>
                  <a:cubicBezTo>
                    <a:pt x="1337" y="304"/>
                    <a:pt x="1340" y="307"/>
                    <a:pt x="1345" y="310"/>
                  </a:cubicBezTo>
                  <a:cubicBezTo>
                    <a:pt x="1345" y="312"/>
                    <a:pt x="1339" y="309"/>
                    <a:pt x="1332" y="303"/>
                  </a:cubicBezTo>
                  <a:cubicBezTo>
                    <a:pt x="1324" y="298"/>
                    <a:pt x="1316" y="291"/>
                    <a:pt x="1311" y="287"/>
                  </a:cubicBezTo>
                  <a:cubicBezTo>
                    <a:pt x="1300" y="279"/>
                    <a:pt x="1294" y="278"/>
                    <a:pt x="1287" y="271"/>
                  </a:cubicBezTo>
                  <a:cubicBezTo>
                    <a:pt x="1286" y="271"/>
                    <a:pt x="1282" y="269"/>
                    <a:pt x="1279" y="269"/>
                  </a:cubicBezTo>
                  <a:cubicBezTo>
                    <a:pt x="1270" y="261"/>
                    <a:pt x="1269" y="260"/>
                    <a:pt x="1266" y="254"/>
                  </a:cubicBezTo>
                  <a:cubicBezTo>
                    <a:pt x="1277" y="260"/>
                    <a:pt x="1273" y="260"/>
                    <a:pt x="1276" y="263"/>
                  </a:cubicBezTo>
                  <a:cubicBezTo>
                    <a:pt x="1280" y="266"/>
                    <a:pt x="1278" y="262"/>
                    <a:pt x="1282" y="265"/>
                  </a:cubicBezTo>
                  <a:cubicBezTo>
                    <a:pt x="1291" y="270"/>
                    <a:pt x="1286" y="269"/>
                    <a:pt x="1285" y="268"/>
                  </a:cubicBezTo>
                  <a:cubicBezTo>
                    <a:pt x="1287" y="270"/>
                    <a:pt x="1291" y="272"/>
                    <a:pt x="1295" y="275"/>
                  </a:cubicBezTo>
                  <a:cubicBezTo>
                    <a:pt x="1293" y="273"/>
                    <a:pt x="1291" y="271"/>
                    <a:pt x="1287" y="269"/>
                  </a:cubicBezTo>
                  <a:cubicBezTo>
                    <a:pt x="1291" y="270"/>
                    <a:pt x="1296" y="272"/>
                    <a:pt x="1304" y="277"/>
                  </a:cubicBezTo>
                  <a:cubicBezTo>
                    <a:pt x="1305" y="276"/>
                    <a:pt x="1299" y="272"/>
                    <a:pt x="1301" y="271"/>
                  </a:cubicBezTo>
                  <a:cubicBezTo>
                    <a:pt x="1296" y="270"/>
                    <a:pt x="1283" y="257"/>
                    <a:pt x="1269" y="250"/>
                  </a:cubicBezTo>
                  <a:cubicBezTo>
                    <a:pt x="1273" y="251"/>
                    <a:pt x="1281" y="257"/>
                    <a:pt x="1285" y="259"/>
                  </a:cubicBezTo>
                  <a:cubicBezTo>
                    <a:pt x="1276" y="252"/>
                    <a:pt x="1270" y="248"/>
                    <a:pt x="1266" y="245"/>
                  </a:cubicBezTo>
                  <a:cubicBezTo>
                    <a:pt x="1266" y="246"/>
                    <a:pt x="1261" y="244"/>
                    <a:pt x="1263" y="246"/>
                  </a:cubicBezTo>
                  <a:cubicBezTo>
                    <a:pt x="1255" y="243"/>
                    <a:pt x="1241" y="235"/>
                    <a:pt x="1229" y="227"/>
                  </a:cubicBezTo>
                  <a:cubicBezTo>
                    <a:pt x="1231" y="227"/>
                    <a:pt x="1243" y="235"/>
                    <a:pt x="1249" y="238"/>
                  </a:cubicBezTo>
                  <a:cubicBezTo>
                    <a:pt x="1252" y="239"/>
                    <a:pt x="1252" y="239"/>
                    <a:pt x="1252" y="239"/>
                  </a:cubicBezTo>
                  <a:cubicBezTo>
                    <a:pt x="1249" y="236"/>
                    <a:pt x="1241" y="233"/>
                    <a:pt x="1232" y="228"/>
                  </a:cubicBezTo>
                  <a:close/>
                  <a:moveTo>
                    <a:pt x="1032" y="160"/>
                  </a:moveTo>
                  <a:cubicBezTo>
                    <a:pt x="1021" y="157"/>
                    <a:pt x="1016" y="156"/>
                    <a:pt x="1012" y="155"/>
                  </a:cubicBezTo>
                  <a:cubicBezTo>
                    <a:pt x="1008" y="154"/>
                    <a:pt x="1005" y="154"/>
                    <a:pt x="995" y="151"/>
                  </a:cubicBezTo>
                  <a:cubicBezTo>
                    <a:pt x="995" y="150"/>
                    <a:pt x="1008" y="153"/>
                    <a:pt x="1013" y="154"/>
                  </a:cubicBezTo>
                  <a:cubicBezTo>
                    <a:pt x="1009" y="152"/>
                    <a:pt x="1013" y="153"/>
                    <a:pt x="1009" y="151"/>
                  </a:cubicBezTo>
                  <a:cubicBezTo>
                    <a:pt x="1003" y="150"/>
                    <a:pt x="995" y="148"/>
                    <a:pt x="988" y="146"/>
                  </a:cubicBezTo>
                  <a:cubicBezTo>
                    <a:pt x="980" y="144"/>
                    <a:pt x="974" y="144"/>
                    <a:pt x="972" y="146"/>
                  </a:cubicBezTo>
                  <a:cubicBezTo>
                    <a:pt x="969" y="145"/>
                    <a:pt x="962" y="144"/>
                    <a:pt x="962" y="143"/>
                  </a:cubicBezTo>
                  <a:cubicBezTo>
                    <a:pt x="973" y="144"/>
                    <a:pt x="968" y="144"/>
                    <a:pt x="967" y="141"/>
                  </a:cubicBezTo>
                  <a:cubicBezTo>
                    <a:pt x="978" y="142"/>
                    <a:pt x="978" y="142"/>
                    <a:pt x="979" y="141"/>
                  </a:cubicBezTo>
                  <a:cubicBezTo>
                    <a:pt x="983" y="142"/>
                    <a:pt x="987" y="142"/>
                    <a:pt x="982" y="141"/>
                  </a:cubicBezTo>
                  <a:cubicBezTo>
                    <a:pt x="991" y="141"/>
                    <a:pt x="997" y="145"/>
                    <a:pt x="999" y="147"/>
                  </a:cubicBezTo>
                  <a:cubicBezTo>
                    <a:pt x="1006" y="147"/>
                    <a:pt x="996" y="144"/>
                    <a:pt x="1001" y="143"/>
                  </a:cubicBezTo>
                  <a:cubicBezTo>
                    <a:pt x="1010" y="144"/>
                    <a:pt x="1012" y="148"/>
                    <a:pt x="1017" y="148"/>
                  </a:cubicBezTo>
                  <a:cubicBezTo>
                    <a:pt x="1024" y="150"/>
                    <a:pt x="1021" y="149"/>
                    <a:pt x="1017" y="149"/>
                  </a:cubicBezTo>
                  <a:cubicBezTo>
                    <a:pt x="1013" y="148"/>
                    <a:pt x="1007" y="147"/>
                    <a:pt x="1008" y="147"/>
                  </a:cubicBezTo>
                  <a:cubicBezTo>
                    <a:pt x="1019" y="150"/>
                    <a:pt x="1019" y="152"/>
                    <a:pt x="1028" y="154"/>
                  </a:cubicBezTo>
                  <a:cubicBezTo>
                    <a:pt x="1016" y="154"/>
                    <a:pt x="1023" y="154"/>
                    <a:pt x="1032" y="160"/>
                  </a:cubicBezTo>
                  <a:close/>
                  <a:moveTo>
                    <a:pt x="1084" y="170"/>
                  </a:moveTo>
                  <a:cubicBezTo>
                    <a:pt x="1079" y="167"/>
                    <a:pt x="1084" y="169"/>
                    <a:pt x="1084" y="168"/>
                  </a:cubicBezTo>
                  <a:cubicBezTo>
                    <a:pt x="1076" y="166"/>
                    <a:pt x="1063" y="163"/>
                    <a:pt x="1062" y="161"/>
                  </a:cubicBezTo>
                  <a:cubicBezTo>
                    <a:pt x="1071" y="164"/>
                    <a:pt x="1073" y="163"/>
                    <a:pt x="1080" y="165"/>
                  </a:cubicBezTo>
                  <a:cubicBezTo>
                    <a:pt x="1092" y="169"/>
                    <a:pt x="1071" y="163"/>
                    <a:pt x="1074" y="165"/>
                  </a:cubicBezTo>
                  <a:cubicBezTo>
                    <a:pt x="1080" y="167"/>
                    <a:pt x="1089" y="168"/>
                    <a:pt x="1092" y="168"/>
                  </a:cubicBezTo>
                  <a:cubicBezTo>
                    <a:pt x="1090" y="166"/>
                    <a:pt x="1086" y="166"/>
                    <a:pt x="1080" y="164"/>
                  </a:cubicBezTo>
                  <a:cubicBezTo>
                    <a:pt x="1074" y="160"/>
                    <a:pt x="1094" y="168"/>
                    <a:pt x="1088" y="164"/>
                  </a:cubicBezTo>
                  <a:cubicBezTo>
                    <a:pt x="1093" y="166"/>
                    <a:pt x="1095" y="167"/>
                    <a:pt x="1101" y="169"/>
                  </a:cubicBezTo>
                  <a:cubicBezTo>
                    <a:pt x="1095" y="170"/>
                    <a:pt x="1103" y="174"/>
                    <a:pt x="1084" y="170"/>
                  </a:cubicBezTo>
                  <a:close/>
                  <a:moveTo>
                    <a:pt x="1548" y="535"/>
                  </a:moveTo>
                  <a:cubicBezTo>
                    <a:pt x="1549" y="538"/>
                    <a:pt x="1554" y="545"/>
                    <a:pt x="1552" y="545"/>
                  </a:cubicBezTo>
                  <a:cubicBezTo>
                    <a:pt x="1546" y="531"/>
                    <a:pt x="1547" y="539"/>
                    <a:pt x="1542" y="529"/>
                  </a:cubicBezTo>
                  <a:cubicBezTo>
                    <a:pt x="1541" y="525"/>
                    <a:pt x="1547" y="536"/>
                    <a:pt x="1548" y="535"/>
                  </a:cubicBezTo>
                  <a:close/>
                  <a:moveTo>
                    <a:pt x="876" y="132"/>
                  </a:moveTo>
                  <a:cubicBezTo>
                    <a:pt x="887" y="132"/>
                    <a:pt x="891" y="135"/>
                    <a:pt x="878" y="135"/>
                  </a:cubicBezTo>
                  <a:lnTo>
                    <a:pt x="876" y="132"/>
                  </a:lnTo>
                  <a:close/>
                  <a:moveTo>
                    <a:pt x="912" y="134"/>
                  </a:moveTo>
                  <a:cubicBezTo>
                    <a:pt x="916" y="134"/>
                    <a:pt x="920" y="135"/>
                    <a:pt x="925" y="135"/>
                  </a:cubicBezTo>
                  <a:cubicBezTo>
                    <a:pt x="922" y="136"/>
                    <a:pt x="915" y="135"/>
                    <a:pt x="909" y="135"/>
                  </a:cubicBezTo>
                  <a:cubicBezTo>
                    <a:pt x="902" y="135"/>
                    <a:pt x="897" y="135"/>
                    <a:pt x="897" y="136"/>
                  </a:cubicBezTo>
                  <a:cubicBezTo>
                    <a:pt x="892" y="135"/>
                    <a:pt x="895" y="135"/>
                    <a:pt x="899" y="134"/>
                  </a:cubicBezTo>
                  <a:cubicBezTo>
                    <a:pt x="904" y="134"/>
                    <a:pt x="910" y="134"/>
                    <a:pt x="912" y="134"/>
                  </a:cubicBezTo>
                  <a:close/>
                  <a:moveTo>
                    <a:pt x="1573" y="586"/>
                  </a:moveTo>
                  <a:cubicBezTo>
                    <a:pt x="1574" y="586"/>
                    <a:pt x="1576" y="595"/>
                    <a:pt x="1580" y="602"/>
                  </a:cubicBezTo>
                  <a:cubicBezTo>
                    <a:pt x="1577" y="598"/>
                    <a:pt x="1579" y="604"/>
                    <a:pt x="1582" y="612"/>
                  </a:cubicBezTo>
                  <a:cubicBezTo>
                    <a:pt x="1584" y="619"/>
                    <a:pt x="1587" y="628"/>
                    <a:pt x="1587" y="630"/>
                  </a:cubicBezTo>
                  <a:cubicBezTo>
                    <a:pt x="1586" y="626"/>
                    <a:pt x="1582" y="616"/>
                    <a:pt x="1578" y="608"/>
                  </a:cubicBezTo>
                  <a:cubicBezTo>
                    <a:pt x="1578" y="607"/>
                    <a:pt x="1580" y="610"/>
                    <a:pt x="1581" y="610"/>
                  </a:cubicBezTo>
                  <a:cubicBezTo>
                    <a:pt x="1575" y="596"/>
                    <a:pt x="1577" y="610"/>
                    <a:pt x="1581" y="619"/>
                  </a:cubicBezTo>
                  <a:cubicBezTo>
                    <a:pt x="1577" y="612"/>
                    <a:pt x="1571" y="595"/>
                    <a:pt x="1566" y="586"/>
                  </a:cubicBezTo>
                  <a:cubicBezTo>
                    <a:pt x="1567" y="585"/>
                    <a:pt x="1571" y="595"/>
                    <a:pt x="1575" y="603"/>
                  </a:cubicBezTo>
                  <a:cubicBezTo>
                    <a:pt x="1575" y="601"/>
                    <a:pt x="1568" y="589"/>
                    <a:pt x="1573" y="596"/>
                  </a:cubicBezTo>
                  <a:cubicBezTo>
                    <a:pt x="1571" y="591"/>
                    <a:pt x="1568" y="584"/>
                    <a:pt x="1567" y="584"/>
                  </a:cubicBezTo>
                  <a:cubicBezTo>
                    <a:pt x="1566" y="580"/>
                    <a:pt x="1569" y="583"/>
                    <a:pt x="1575" y="594"/>
                  </a:cubicBezTo>
                  <a:cubicBezTo>
                    <a:pt x="1574" y="591"/>
                    <a:pt x="1575" y="591"/>
                    <a:pt x="1573" y="586"/>
                  </a:cubicBezTo>
                  <a:close/>
                  <a:moveTo>
                    <a:pt x="736" y="147"/>
                  </a:moveTo>
                  <a:cubicBezTo>
                    <a:pt x="749" y="145"/>
                    <a:pt x="743" y="149"/>
                    <a:pt x="754" y="147"/>
                  </a:cubicBezTo>
                  <a:cubicBezTo>
                    <a:pt x="747" y="149"/>
                    <a:pt x="732" y="152"/>
                    <a:pt x="734" y="153"/>
                  </a:cubicBezTo>
                  <a:cubicBezTo>
                    <a:pt x="729" y="154"/>
                    <a:pt x="724" y="155"/>
                    <a:pt x="718" y="156"/>
                  </a:cubicBezTo>
                  <a:cubicBezTo>
                    <a:pt x="719" y="156"/>
                    <a:pt x="717" y="156"/>
                    <a:pt x="715" y="156"/>
                  </a:cubicBezTo>
                  <a:cubicBezTo>
                    <a:pt x="714" y="155"/>
                    <a:pt x="728" y="153"/>
                    <a:pt x="733" y="152"/>
                  </a:cubicBezTo>
                  <a:cubicBezTo>
                    <a:pt x="732" y="152"/>
                    <a:pt x="727" y="153"/>
                    <a:pt x="723" y="153"/>
                  </a:cubicBezTo>
                  <a:cubicBezTo>
                    <a:pt x="736" y="150"/>
                    <a:pt x="735" y="148"/>
                    <a:pt x="736" y="147"/>
                  </a:cubicBezTo>
                  <a:close/>
                  <a:moveTo>
                    <a:pt x="786" y="140"/>
                  </a:moveTo>
                  <a:cubicBezTo>
                    <a:pt x="794" y="137"/>
                    <a:pt x="792" y="142"/>
                    <a:pt x="788" y="143"/>
                  </a:cubicBezTo>
                  <a:cubicBezTo>
                    <a:pt x="779" y="144"/>
                    <a:pt x="782" y="142"/>
                    <a:pt x="781" y="142"/>
                  </a:cubicBezTo>
                  <a:cubicBezTo>
                    <a:pt x="781" y="140"/>
                    <a:pt x="766" y="144"/>
                    <a:pt x="770" y="142"/>
                  </a:cubicBezTo>
                  <a:cubicBezTo>
                    <a:pt x="774" y="141"/>
                    <a:pt x="776" y="141"/>
                    <a:pt x="776" y="140"/>
                  </a:cubicBezTo>
                  <a:cubicBezTo>
                    <a:pt x="780" y="140"/>
                    <a:pt x="793" y="141"/>
                    <a:pt x="786" y="140"/>
                  </a:cubicBezTo>
                  <a:close/>
                  <a:moveTo>
                    <a:pt x="919" y="136"/>
                  </a:moveTo>
                  <a:cubicBezTo>
                    <a:pt x="931" y="137"/>
                    <a:pt x="935" y="139"/>
                    <a:pt x="951" y="140"/>
                  </a:cubicBezTo>
                  <a:cubicBezTo>
                    <a:pt x="956" y="141"/>
                    <a:pt x="957" y="143"/>
                    <a:pt x="953" y="143"/>
                  </a:cubicBezTo>
                  <a:cubicBezTo>
                    <a:pt x="946" y="141"/>
                    <a:pt x="941" y="142"/>
                    <a:pt x="940" y="142"/>
                  </a:cubicBezTo>
                  <a:cubicBezTo>
                    <a:pt x="927" y="141"/>
                    <a:pt x="941" y="142"/>
                    <a:pt x="936" y="140"/>
                  </a:cubicBezTo>
                  <a:cubicBezTo>
                    <a:pt x="932" y="140"/>
                    <a:pt x="927" y="140"/>
                    <a:pt x="928" y="141"/>
                  </a:cubicBezTo>
                  <a:cubicBezTo>
                    <a:pt x="918" y="140"/>
                    <a:pt x="917" y="140"/>
                    <a:pt x="905" y="139"/>
                  </a:cubicBezTo>
                  <a:cubicBezTo>
                    <a:pt x="901" y="139"/>
                    <a:pt x="900" y="137"/>
                    <a:pt x="904" y="137"/>
                  </a:cubicBezTo>
                  <a:cubicBezTo>
                    <a:pt x="913" y="140"/>
                    <a:pt x="914" y="137"/>
                    <a:pt x="919" y="136"/>
                  </a:cubicBezTo>
                  <a:close/>
                  <a:moveTo>
                    <a:pt x="1165" y="195"/>
                  </a:moveTo>
                  <a:cubicBezTo>
                    <a:pt x="1172" y="198"/>
                    <a:pt x="1177" y="201"/>
                    <a:pt x="1183" y="204"/>
                  </a:cubicBezTo>
                  <a:cubicBezTo>
                    <a:pt x="1181" y="204"/>
                    <a:pt x="1176" y="202"/>
                    <a:pt x="1177" y="203"/>
                  </a:cubicBezTo>
                  <a:cubicBezTo>
                    <a:pt x="1169" y="199"/>
                    <a:pt x="1167" y="197"/>
                    <a:pt x="1165" y="195"/>
                  </a:cubicBezTo>
                  <a:close/>
                  <a:moveTo>
                    <a:pt x="1162" y="194"/>
                  </a:moveTo>
                  <a:cubicBezTo>
                    <a:pt x="1160" y="195"/>
                    <a:pt x="1173" y="200"/>
                    <a:pt x="1168" y="200"/>
                  </a:cubicBezTo>
                  <a:cubicBezTo>
                    <a:pt x="1163" y="198"/>
                    <a:pt x="1156" y="195"/>
                    <a:pt x="1156" y="194"/>
                  </a:cubicBezTo>
                  <a:cubicBezTo>
                    <a:pt x="1152" y="192"/>
                    <a:pt x="1154" y="194"/>
                    <a:pt x="1154" y="195"/>
                  </a:cubicBezTo>
                  <a:cubicBezTo>
                    <a:pt x="1154" y="196"/>
                    <a:pt x="1164" y="199"/>
                    <a:pt x="1166" y="201"/>
                  </a:cubicBezTo>
                  <a:cubicBezTo>
                    <a:pt x="1152" y="196"/>
                    <a:pt x="1141" y="191"/>
                    <a:pt x="1124" y="186"/>
                  </a:cubicBezTo>
                  <a:cubicBezTo>
                    <a:pt x="1131" y="186"/>
                    <a:pt x="1125" y="183"/>
                    <a:pt x="1135" y="186"/>
                  </a:cubicBezTo>
                  <a:cubicBezTo>
                    <a:pt x="1134" y="183"/>
                    <a:pt x="1121" y="182"/>
                    <a:pt x="1123" y="180"/>
                  </a:cubicBezTo>
                  <a:cubicBezTo>
                    <a:pt x="1135" y="185"/>
                    <a:pt x="1142" y="187"/>
                    <a:pt x="1148" y="189"/>
                  </a:cubicBezTo>
                  <a:cubicBezTo>
                    <a:pt x="1154" y="191"/>
                    <a:pt x="1159" y="192"/>
                    <a:pt x="1165" y="194"/>
                  </a:cubicBezTo>
                  <a:cubicBezTo>
                    <a:pt x="1165" y="195"/>
                    <a:pt x="1164" y="195"/>
                    <a:pt x="1162" y="194"/>
                  </a:cubicBezTo>
                  <a:close/>
                  <a:moveTo>
                    <a:pt x="724" y="150"/>
                  </a:moveTo>
                  <a:cubicBezTo>
                    <a:pt x="729" y="149"/>
                    <a:pt x="735" y="149"/>
                    <a:pt x="724" y="151"/>
                  </a:cubicBezTo>
                  <a:cubicBezTo>
                    <a:pt x="729" y="150"/>
                    <a:pt x="726" y="151"/>
                    <a:pt x="726" y="152"/>
                  </a:cubicBezTo>
                  <a:cubicBezTo>
                    <a:pt x="718" y="153"/>
                    <a:pt x="711" y="155"/>
                    <a:pt x="707" y="155"/>
                  </a:cubicBezTo>
                  <a:cubicBezTo>
                    <a:pt x="709" y="153"/>
                    <a:pt x="725" y="153"/>
                    <a:pt x="724" y="150"/>
                  </a:cubicBezTo>
                  <a:close/>
                  <a:moveTo>
                    <a:pt x="838" y="137"/>
                  </a:moveTo>
                  <a:cubicBezTo>
                    <a:pt x="843" y="136"/>
                    <a:pt x="857" y="135"/>
                    <a:pt x="863" y="137"/>
                  </a:cubicBezTo>
                  <a:cubicBezTo>
                    <a:pt x="851" y="137"/>
                    <a:pt x="834" y="138"/>
                    <a:pt x="829" y="139"/>
                  </a:cubicBezTo>
                  <a:cubicBezTo>
                    <a:pt x="819" y="140"/>
                    <a:pt x="819" y="139"/>
                    <a:pt x="813" y="139"/>
                  </a:cubicBezTo>
                  <a:cubicBezTo>
                    <a:pt x="814" y="139"/>
                    <a:pt x="815" y="138"/>
                    <a:pt x="815" y="138"/>
                  </a:cubicBezTo>
                  <a:cubicBezTo>
                    <a:pt x="827" y="137"/>
                    <a:pt x="829" y="137"/>
                    <a:pt x="838" y="137"/>
                  </a:cubicBezTo>
                  <a:close/>
                  <a:moveTo>
                    <a:pt x="1628" y="1083"/>
                  </a:moveTo>
                  <a:cubicBezTo>
                    <a:pt x="1626" y="1092"/>
                    <a:pt x="1625" y="1090"/>
                    <a:pt x="1623" y="1103"/>
                  </a:cubicBezTo>
                  <a:cubicBezTo>
                    <a:pt x="1622" y="1102"/>
                    <a:pt x="1623" y="1099"/>
                    <a:pt x="1624" y="1094"/>
                  </a:cubicBezTo>
                  <a:cubicBezTo>
                    <a:pt x="1622" y="1097"/>
                    <a:pt x="1620" y="1106"/>
                    <a:pt x="1619" y="1107"/>
                  </a:cubicBezTo>
                  <a:cubicBezTo>
                    <a:pt x="1617" y="1111"/>
                    <a:pt x="1619" y="1094"/>
                    <a:pt x="1616" y="1108"/>
                  </a:cubicBezTo>
                  <a:cubicBezTo>
                    <a:pt x="1616" y="1108"/>
                    <a:pt x="1616" y="1105"/>
                    <a:pt x="1616" y="1105"/>
                  </a:cubicBezTo>
                  <a:cubicBezTo>
                    <a:pt x="1616" y="1103"/>
                    <a:pt x="1616" y="1102"/>
                    <a:pt x="1616" y="1102"/>
                  </a:cubicBezTo>
                  <a:cubicBezTo>
                    <a:pt x="1621" y="1094"/>
                    <a:pt x="1619" y="1085"/>
                    <a:pt x="1624" y="1066"/>
                  </a:cubicBezTo>
                  <a:cubicBezTo>
                    <a:pt x="1624" y="1072"/>
                    <a:pt x="1625" y="1064"/>
                    <a:pt x="1627" y="1065"/>
                  </a:cubicBezTo>
                  <a:cubicBezTo>
                    <a:pt x="1625" y="1072"/>
                    <a:pt x="1625" y="1074"/>
                    <a:pt x="1625" y="1078"/>
                  </a:cubicBezTo>
                  <a:cubicBezTo>
                    <a:pt x="1627" y="1075"/>
                    <a:pt x="1626" y="1071"/>
                    <a:pt x="1627" y="1065"/>
                  </a:cubicBezTo>
                  <a:cubicBezTo>
                    <a:pt x="1627" y="1068"/>
                    <a:pt x="1628" y="1067"/>
                    <a:pt x="1629" y="1061"/>
                  </a:cubicBezTo>
                  <a:cubicBezTo>
                    <a:pt x="1630" y="1061"/>
                    <a:pt x="1626" y="1076"/>
                    <a:pt x="1626" y="1078"/>
                  </a:cubicBezTo>
                  <a:cubicBezTo>
                    <a:pt x="1626" y="1078"/>
                    <a:pt x="1626" y="1085"/>
                    <a:pt x="1628" y="1083"/>
                  </a:cubicBezTo>
                  <a:close/>
                  <a:moveTo>
                    <a:pt x="604" y="185"/>
                  </a:moveTo>
                  <a:cubicBezTo>
                    <a:pt x="612" y="182"/>
                    <a:pt x="609" y="185"/>
                    <a:pt x="619" y="181"/>
                  </a:cubicBezTo>
                  <a:cubicBezTo>
                    <a:pt x="613" y="184"/>
                    <a:pt x="619" y="184"/>
                    <a:pt x="607" y="188"/>
                  </a:cubicBezTo>
                  <a:cubicBezTo>
                    <a:pt x="607" y="186"/>
                    <a:pt x="609" y="185"/>
                    <a:pt x="597" y="191"/>
                  </a:cubicBezTo>
                  <a:cubicBezTo>
                    <a:pt x="590" y="191"/>
                    <a:pt x="608" y="186"/>
                    <a:pt x="604" y="185"/>
                  </a:cubicBezTo>
                  <a:close/>
                  <a:moveTo>
                    <a:pt x="796" y="140"/>
                  </a:moveTo>
                  <a:cubicBezTo>
                    <a:pt x="805" y="139"/>
                    <a:pt x="808" y="140"/>
                    <a:pt x="810" y="141"/>
                  </a:cubicBezTo>
                  <a:cubicBezTo>
                    <a:pt x="805" y="142"/>
                    <a:pt x="804" y="142"/>
                    <a:pt x="798" y="143"/>
                  </a:cubicBezTo>
                  <a:lnTo>
                    <a:pt x="796" y="140"/>
                  </a:lnTo>
                  <a:close/>
                  <a:moveTo>
                    <a:pt x="1598" y="657"/>
                  </a:moveTo>
                  <a:cubicBezTo>
                    <a:pt x="1599" y="658"/>
                    <a:pt x="1600" y="662"/>
                    <a:pt x="1602" y="667"/>
                  </a:cubicBezTo>
                  <a:cubicBezTo>
                    <a:pt x="1604" y="672"/>
                    <a:pt x="1605" y="678"/>
                    <a:pt x="1605" y="679"/>
                  </a:cubicBezTo>
                  <a:cubicBezTo>
                    <a:pt x="1603" y="677"/>
                    <a:pt x="1600" y="663"/>
                    <a:pt x="1598" y="657"/>
                  </a:cubicBezTo>
                  <a:close/>
                  <a:moveTo>
                    <a:pt x="1615" y="711"/>
                  </a:moveTo>
                  <a:cubicBezTo>
                    <a:pt x="1615" y="710"/>
                    <a:pt x="1616" y="714"/>
                    <a:pt x="1617" y="719"/>
                  </a:cubicBezTo>
                  <a:cubicBezTo>
                    <a:pt x="1619" y="723"/>
                    <a:pt x="1620" y="728"/>
                    <a:pt x="1619" y="727"/>
                  </a:cubicBezTo>
                  <a:cubicBezTo>
                    <a:pt x="1618" y="728"/>
                    <a:pt x="1618" y="728"/>
                    <a:pt x="1618" y="728"/>
                  </a:cubicBezTo>
                  <a:cubicBezTo>
                    <a:pt x="1615" y="718"/>
                    <a:pt x="1616" y="717"/>
                    <a:pt x="1615" y="711"/>
                  </a:cubicBezTo>
                  <a:close/>
                  <a:moveTo>
                    <a:pt x="883" y="138"/>
                  </a:moveTo>
                  <a:cubicBezTo>
                    <a:pt x="877" y="138"/>
                    <a:pt x="866" y="138"/>
                    <a:pt x="858" y="139"/>
                  </a:cubicBezTo>
                  <a:cubicBezTo>
                    <a:pt x="857" y="138"/>
                    <a:pt x="862" y="137"/>
                    <a:pt x="867" y="137"/>
                  </a:cubicBezTo>
                  <a:cubicBezTo>
                    <a:pt x="873" y="137"/>
                    <a:pt x="880" y="138"/>
                    <a:pt x="883" y="138"/>
                  </a:cubicBezTo>
                  <a:close/>
                  <a:moveTo>
                    <a:pt x="1610" y="696"/>
                  </a:moveTo>
                  <a:cubicBezTo>
                    <a:pt x="1609" y="694"/>
                    <a:pt x="1607" y="692"/>
                    <a:pt x="1609" y="697"/>
                  </a:cubicBezTo>
                  <a:cubicBezTo>
                    <a:pt x="1607" y="693"/>
                    <a:pt x="1603" y="684"/>
                    <a:pt x="1602" y="678"/>
                  </a:cubicBezTo>
                  <a:cubicBezTo>
                    <a:pt x="1604" y="681"/>
                    <a:pt x="1608" y="694"/>
                    <a:pt x="1603" y="677"/>
                  </a:cubicBezTo>
                  <a:cubicBezTo>
                    <a:pt x="1605" y="680"/>
                    <a:pt x="1607" y="686"/>
                    <a:pt x="1610" y="696"/>
                  </a:cubicBezTo>
                  <a:close/>
                  <a:moveTo>
                    <a:pt x="1263" y="250"/>
                  </a:moveTo>
                  <a:cubicBezTo>
                    <a:pt x="1251" y="243"/>
                    <a:pt x="1257" y="249"/>
                    <a:pt x="1246" y="243"/>
                  </a:cubicBezTo>
                  <a:cubicBezTo>
                    <a:pt x="1249" y="242"/>
                    <a:pt x="1239" y="236"/>
                    <a:pt x="1232" y="232"/>
                  </a:cubicBezTo>
                  <a:cubicBezTo>
                    <a:pt x="1237" y="236"/>
                    <a:pt x="1232" y="234"/>
                    <a:pt x="1225" y="230"/>
                  </a:cubicBezTo>
                  <a:cubicBezTo>
                    <a:pt x="1219" y="227"/>
                    <a:pt x="1211" y="222"/>
                    <a:pt x="1209" y="220"/>
                  </a:cubicBezTo>
                  <a:cubicBezTo>
                    <a:pt x="1212" y="221"/>
                    <a:pt x="1224" y="227"/>
                    <a:pt x="1234" y="232"/>
                  </a:cubicBezTo>
                  <a:cubicBezTo>
                    <a:pt x="1244" y="237"/>
                    <a:pt x="1251" y="242"/>
                    <a:pt x="1244" y="239"/>
                  </a:cubicBezTo>
                  <a:cubicBezTo>
                    <a:pt x="1252" y="244"/>
                    <a:pt x="1252" y="243"/>
                    <a:pt x="1252" y="241"/>
                  </a:cubicBezTo>
                  <a:cubicBezTo>
                    <a:pt x="1255" y="244"/>
                    <a:pt x="1261" y="248"/>
                    <a:pt x="1269" y="252"/>
                  </a:cubicBezTo>
                  <a:cubicBezTo>
                    <a:pt x="1277" y="257"/>
                    <a:pt x="1285" y="262"/>
                    <a:pt x="1290" y="266"/>
                  </a:cubicBezTo>
                  <a:cubicBezTo>
                    <a:pt x="1284" y="263"/>
                    <a:pt x="1270" y="256"/>
                    <a:pt x="1263" y="250"/>
                  </a:cubicBezTo>
                  <a:close/>
                  <a:moveTo>
                    <a:pt x="1453" y="409"/>
                  </a:moveTo>
                  <a:cubicBezTo>
                    <a:pt x="1456" y="411"/>
                    <a:pt x="1460" y="418"/>
                    <a:pt x="1466" y="424"/>
                  </a:cubicBezTo>
                  <a:cubicBezTo>
                    <a:pt x="1465" y="425"/>
                    <a:pt x="1458" y="415"/>
                    <a:pt x="1457" y="416"/>
                  </a:cubicBezTo>
                  <a:cubicBezTo>
                    <a:pt x="1454" y="412"/>
                    <a:pt x="1457" y="413"/>
                    <a:pt x="1453" y="409"/>
                  </a:cubicBezTo>
                  <a:close/>
                  <a:moveTo>
                    <a:pt x="1395" y="348"/>
                  </a:moveTo>
                  <a:cubicBezTo>
                    <a:pt x="1392" y="348"/>
                    <a:pt x="1385" y="339"/>
                    <a:pt x="1375" y="331"/>
                  </a:cubicBezTo>
                  <a:cubicBezTo>
                    <a:pt x="1380" y="333"/>
                    <a:pt x="1384" y="339"/>
                    <a:pt x="1395" y="348"/>
                  </a:cubicBezTo>
                  <a:close/>
                  <a:moveTo>
                    <a:pt x="324" y="380"/>
                  </a:moveTo>
                  <a:cubicBezTo>
                    <a:pt x="318" y="387"/>
                    <a:pt x="313" y="393"/>
                    <a:pt x="312" y="391"/>
                  </a:cubicBezTo>
                  <a:cubicBezTo>
                    <a:pt x="315" y="388"/>
                    <a:pt x="322" y="381"/>
                    <a:pt x="324" y="380"/>
                  </a:cubicBezTo>
                  <a:close/>
                  <a:moveTo>
                    <a:pt x="1186" y="211"/>
                  </a:moveTo>
                  <a:cubicBezTo>
                    <a:pt x="1191" y="213"/>
                    <a:pt x="1196" y="216"/>
                    <a:pt x="1207" y="222"/>
                  </a:cubicBezTo>
                  <a:cubicBezTo>
                    <a:pt x="1206" y="222"/>
                    <a:pt x="1202" y="220"/>
                    <a:pt x="1201" y="221"/>
                  </a:cubicBezTo>
                  <a:cubicBezTo>
                    <a:pt x="1210" y="225"/>
                    <a:pt x="1222" y="231"/>
                    <a:pt x="1227" y="234"/>
                  </a:cubicBezTo>
                  <a:cubicBezTo>
                    <a:pt x="1220" y="231"/>
                    <a:pt x="1210" y="226"/>
                    <a:pt x="1202" y="222"/>
                  </a:cubicBezTo>
                  <a:cubicBezTo>
                    <a:pt x="1194" y="218"/>
                    <a:pt x="1187" y="215"/>
                    <a:pt x="1187" y="217"/>
                  </a:cubicBezTo>
                  <a:cubicBezTo>
                    <a:pt x="1174" y="209"/>
                    <a:pt x="1154" y="201"/>
                    <a:pt x="1134" y="194"/>
                  </a:cubicBezTo>
                  <a:cubicBezTo>
                    <a:pt x="1136" y="193"/>
                    <a:pt x="1141" y="194"/>
                    <a:pt x="1148" y="197"/>
                  </a:cubicBezTo>
                  <a:cubicBezTo>
                    <a:pt x="1137" y="190"/>
                    <a:pt x="1126" y="188"/>
                    <a:pt x="1125" y="190"/>
                  </a:cubicBezTo>
                  <a:cubicBezTo>
                    <a:pt x="1121" y="189"/>
                    <a:pt x="1117" y="188"/>
                    <a:pt x="1113" y="186"/>
                  </a:cubicBezTo>
                  <a:cubicBezTo>
                    <a:pt x="1111" y="183"/>
                    <a:pt x="1121" y="185"/>
                    <a:pt x="1133" y="189"/>
                  </a:cubicBezTo>
                  <a:cubicBezTo>
                    <a:pt x="1145" y="194"/>
                    <a:pt x="1160" y="200"/>
                    <a:pt x="1169" y="204"/>
                  </a:cubicBezTo>
                  <a:cubicBezTo>
                    <a:pt x="1169" y="205"/>
                    <a:pt x="1163" y="203"/>
                    <a:pt x="1169" y="206"/>
                  </a:cubicBezTo>
                  <a:cubicBezTo>
                    <a:pt x="1180" y="209"/>
                    <a:pt x="1183" y="213"/>
                    <a:pt x="1198" y="219"/>
                  </a:cubicBezTo>
                  <a:cubicBezTo>
                    <a:pt x="1193" y="215"/>
                    <a:pt x="1188" y="214"/>
                    <a:pt x="1178" y="209"/>
                  </a:cubicBezTo>
                  <a:cubicBezTo>
                    <a:pt x="1176" y="207"/>
                    <a:pt x="1183" y="210"/>
                    <a:pt x="1183" y="210"/>
                  </a:cubicBezTo>
                  <a:cubicBezTo>
                    <a:pt x="1181" y="207"/>
                    <a:pt x="1176" y="207"/>
                    <a:pt x="1169" y="203"/>
                  </a:cubicBezTo>
                  <a:cubicBezTo>
                    <a:pt x="1166" y="201"/>
                    <a:pt x="1173" y="203"/>
                    <a:pt x="1171" y="202"/>
                  </a:cubicBezTo>
                  <a:cubicBezTo>
                    <a:pt x="1180" y="207"/>
                    <a:pt x="1177" y="204"/>
                    <a:pt x="1186" y="208"/>
                  </a:cubicBezTo>
                  <a:cubicBezTo>
                    <a:pt x="1190" y="211"/>
                    <a:pt x="1189" y="212"/>
                    <a:pt x="1186" y="211"/>
                  </a:cubicBezTo>
                  <a:close/>
                  <a:moveTo>
                    <a:pt x="1614" y="716"/>
                  </a:moveTo>
                  <a:cubicBezTo>
                    <a:pt x="1616" y="726"/>
                    <a:pt x="1619" y="737"/>
                    <a:pt x="1620" y="743"/>
                  </a:cubicBezTo>
                  <a:cubicBezTo>
                    <a:pt x="1619" y="742"/>
                    <a:pt x="1617" y="735"/>
                    <a:pt x="1616" y="728"/>
                  </a:cubicBezTo>
                  <a:cubicBezTo>
                    <a:pt x="1614" y="722"/>
                    <a:pt x="1613" y="715"/>
                    <a:pt x="1614" y="716"/>
                  </a:cubicBezTo>
                  <a:close/>
                  <a:moveTo>
                    <a:pt x="953" y="145"/>
                  </a:moveTo>
                  <a:cubicBezTo>
                    <a:pt x="958" y="149"/>
                    <a:pt x="945" y="150"/>
                    <a:pt x="922" y="149"/>
                  </a:cubicBezTo>
                  <a:cubicBezTo>
                    <a:pt x="916" y="148"/>
                    <a:pt x="919" y="148"/>
                    <a:pt x="909" y="148"/>
                  </a:cubicBezTo>
                  <a:cubicBezTo>
                    <a:pt x="919" y="147"/>
                    <a:pt x="918" y="146"/>
                    <a:pt x="923" y="144"/>
                  </a:cubicBezTo>
                  <a:cubicBezTo>
                    <a:pt x="929" y="146"/>
                    <a:pt x="927" y="145"/>
                    <a:pt x="939" y="146"/>
                  </a:cubicBezTo>
                  <a:cubicBezTo>
                    <a:pt x="940" y="147"/>
                    <a:pt x="934" y="147"/>
                    <a:pt x="934" y="148"/>
                  </a:cubicBezTo>
                  <a:cubicBezTo>
                    <a:pt x="954" y="149"/>
                    <a:pt x="940" y="144"/>
                    <a:pt x="931" y="143"/>
                  </a:cubicBezTo>
                  <a:cubicBezTo>
                    <a:pt x="936" y="142"/>
                    <a:pt x="942" y="144"/>
                    <a:pt x="953" y="145"/>
                  </a:cubicBezTo>
                  <a:close/>
                  <a:moveTo>
                    <a:pt x="1118" y="182"/>
                  </a:moveTo>
                  <a:cubicBezTo>
                    <a:pt x="1105" y="179"/>
                    <a:pt x="1100" y="176"/>
                    <a:pt x="1081" y="171"/>
                  </a:cubicBezTo>
                  <a:cubicBezTo>
                    <a:pt x="1090" y="172"/>
                    <a:pt x="1102" y="177"/>
                    <a:pt x="1118" y="182"/>
                  </a:cubicBezTo>
                  <a:close/>
                  <a:moveTo>
                    <a:pt x="1536" y="538"/>
                  </a:moveTo>
                  <a:cubicBezTo>
                    <a:pt x="1542" y="543"/>
                    <a:pt x="1548" y="554"/>
                    <a:pt x="1548" y="551"/>
                  </a:cubicBezTo>
                  <a:cubicBezTo>
                    <a:pt x="1555" y="564"/>
                    <a:pt x="1551" y="559"/>
                    <a:pt x="1558" y="572"/>
                  </a:cubicBezTo>
                  <a:cubicBezTo>
                    <a:pt x="1558" y="574"/>
                    <a:pt x="1555" y="571"/>
                    <a:pt x="1553" y="569"/>
                  </a:cubicBezTo>
                  <a:cubicBezTo>
                    <a:pt x="1557" y="578"/>
                    <a:pt x="1559" y="583"/>
                    <a:pt x="1562" y="589"/>
                  </a:cubicBezTo>
                  <a:cubicBezTo>
                    <a:pt x="1565" y="595"/>
                    <a:pt x="1568" y="601"/>
                    <a:pt x="1572" y="612"/>
                  </a:cubicBezTo>
                  <a:cubicBezTo>
                    <a:pt x="1571" y="614"/>
                    <a:pt x="1566" y="604"/>
                    <a:pt x="1564" y="603"/>
                  </a:cubicBezTo>
                  <a:cubicBezTo>
                    <a:pt x="1562" y="597"/>
                    <a:pt x="1564" y="597"/>
                    <a:pt x="1567" y="605"/>
                  </a:cubicBezTo>
                  <a:cubicBezTo>
                    <a:pt x="1567" y="600"/>
                    <a:pt x="1559" y="588"/>
                    <a:pt x="1561" y="588"/>
                  </a:cubicBezTo>
                  <a:cubicBezTo>
                    <a:pt x="1556" y="581"/>
                    <a:pt x="1552" y="571"/>
                    <a:pt x="1548" y="562"/>
                  </a:cubicBezTo>
                  <a:cubicBezTo>
                    <a:pt x="1549" y="563"/>
                    <a:pt x="1550" y="565"/>
                    <a:pt x="1553" y="570"/>
                  </a:cubicBezTo>
                  <a:cubicBezTo>
                    <a:pt x="1552" y="565"/>
                    <a:pt x="1543" y="552"/>
                    <a:pt x="1536" y="538"/>
                  </a:cubicBezTo>
                  <a:close/>
                  <a:moveTo>
                    <a:pt x="1570" y="596"/>
                  </a:moveTo>
                  <a:cubicBezTo>
                    <a:pt x="1572" y="602"/>
                    <a:pt x="1575" y="608"/>
                    <a:pt x="1578" y="614"/>
                  </a:cubicBezTo>
                  <a:cubicBezTo>
                    <a:pt x="1577" y="614"/>
                    <a:pt x="1574" y="609"/>
                    <a:pt x="1572" y="605"/>
                  </a:cubicBezTo>
                  <a:cubicBezTo>
                    <a:pt x="1570" y="600"/>
                    <a:pt x="1568" y="595"/>
                    <a:pt x="1570" y="596"/>
                  </a:cubicBezTo>
                  <a:close/>
                  <a:moveTo>
                    <a:pt x="1619" y="744"/>
                  </a:moveTo>
                  <a:cubicBezTo>
                    <a:pt x="1617" y="738"/>
                    <a:pt x="1615" y="735"/>
                    <a:pt x="1612" y="722"/>
                  </a:cubicBezTo>
                  <a:cubicBezTo>
                    <a:pt x="1613" y="722"/>
                    <a:pt x="1612" y="718"/>
                    <a:pt x="1613" y="718"/>
                  </a:cubicBezTo>
                  <a:cubicBezTo>
                    <a:pt x="1615" y="729"/>
                    <a:pt x="1616" y="734"/>
                    <a:pt x="1619" y="744"/>
                  </a:cubicBezTo>
                  <a:close/>
                  <a:moveTo>
                    <a:pt x="1355" y="317"/>
                  </a:moveTo>
                  <a:cubicBezTo>
                    <a:pt x="1359" y="321"/>
                    <a:pt x="1365" y="328"/>
                    <a:pt x="1363" y="322"/>
                  </a:cubicBezTo>
                  <a:cubicBezTo>
                    <a:pt x="1367" y="326"/>
                    <a:pt x="1368" y="328"/>
                    <a:pt x="1367" y="329"/>
                  </a:cubicBezTo>
                  <a:cubicBezTo>
                    <a:pt x="1372" y="333"/>
                    <a:pt x="1368" y="326"/>
                    <a:pt x="1377" y="336"/>
                  </a:cubicBezTo>
                  <a:cubicBezTo>
                    <a:pt x="1377" y="337"/>
                    <a:pt x="1373" y="333"/>
                    <a:pt x="1377" y="338"/>
                  </a:cubicBezTo>
                  <a:cubicBezTo>
                    <a:pt x="1384" y="344"/>
                    <a:pt x="1389" y="349"/>
                    <a:pt x="1391" y="351"/>
                  </a:cubicBezTo>
                  <a:cubicBezTo>
                    <a:pt x="1392" y="352"/>
                    <a:pt x="1390" y="351"/>
                    <a:pt x="1384" y="345"/>
                  </a:cubicBezTo>
                  <a:cubicBezTo>
                    <a:pt x="1382" y="343"/>
                    <a:pt x="1380" y="341"/>
                    <a:pt x="1377" y="338"/>
                  </a:cubicBezTo>
                  <a:cubicBezTo>
                    <a:pt x="1376" y="339"/>
                    <a:pt x="1376" y="339"/>
                    <a:pt x="1376" y="339"/>
                  </a:cubicBezTo>
                  <a:cubicBezTo>
                    <a:pt x="1378" y="343"/>
                    <a:pt x="1383" y="344"/>
                    <a:pt x="1388" y="350"/>
                  </a:cubicBezTo>
                  <a:cubicBezTo>
                    <a:pt x="1383" y="348"/>
                    <a:pt x="1373" y="338"/>
                    <a:pt x="1364" y="330"/>
                  </a:cubicBezTo>
                  <a:cubicBezTo>
                    <a:pt x="1363" y="331"/>
                    <a:pt x="1367" y="334"/>
                    <a:pt x="1372" y="338"/>
                  </a:cubicBezTo>
                  <a:cubicBezTo>
                    <a:pt x="1377" y="342"/>
                    <a:pt x="1382" y="347"/>
                    <a:pt x="1385" y="350"/>
                  </a:cubicBezTo>
                  <a:cubicBezTo>
                    <a:pt x="1388" y="355"/>
                    <a:pt x="1377" y="344"/>
                    <a:pt x="1375" y="345"/>
                  </a:cubicBezTo>
                  <a:cubicBezTo>
                    <a:pt x="1379" y="348"/>
                    <a:pt x="1385" y="355"/>
                    <a:pt x="1387" y="356"/>
                  </a:cubicBezTo>
                  <a:cubicBezTo>
                    <a:pt x="1385" y="357"/>
                    <a:pt x="1380" y="352"/>
                    <a:pt x="1372" y="344"/>
                  </a:cubicBezTo>
                  <a:cubicBezTo>
                    <a:pt x="1365" y="337"/>
                    <a:pt x="1356" y="329"/>
                    <a:pt x="1348" y="324"/>
                  </a:cubicBezTo>
                  <a:cubicBezTo>
                    <a:pt x="1349" y="323"/>
                    <a:pt x="1345" y="320"/>
                    <a:pt x="1346" y="320"/>
                  </a:cubicBezTo>
                  <a:cubicBezTo>
                    <a:pt x="1359" y="329"/>
                    <a:pt x="1345" y="313"/>
                    <a:pt x="1347" y="312"/>
                  </a:cubicBezTo>
                  <a:cubicBezTo>
                    <a:pt x="1346" y="312"/>
                    <a:pt x="1355" y="317"/>
                    <a:pt x="1355" y="317"/>
                  </a:cubicBezTo>
                  <a:close/>
                  <a:moveTo>
                    <a:pt x="809" y="144"/>
                  </a:moveTo>
                  <a:cubicBezTo>
                    <a:pt x="814" y="144"/>
                    <a:pt x="820" y="143"/>
                    <a:pt x="825" y="143"/>
                  </a:cubicBezTo>
                  <a:cubicBezTo>
                    <a:pt x="828" y="144"/>
                    <a:pt x="823" y="144"/>
                    <a:pt x="818" y="145"/>
                  </a:cubicBezTo>
                  <a:cubicBezTo>
                    <a:pt x="813" y="145"/>
                    <a:pt x="807" y="145"/>
                    <a:pt x="809" y="144"/>
                  </a:cubicBezTo>
                  <a:close/>
                  <a:moveTo>
                    <a:pt x="303" y="406"/>
                  </a:moveTo>
                  <a:cubicBezTo>
                    <a:pt x="302" y="408"/>
                    <a:pt x="298" y="414"/>
                    <a:pt x="295" y="418"/>
                  </a:cubicBezTo>
                  <a:cubicBezTo>
                    <a:pt x="296" y="418"/>
                    <a:pt x="301" y="410"/>
                    <a:pt x="303" y="409"/>
                  </a:cubicBezTo>
                  <a:cubicBezTo>
                    <a:pt x="297" y="419"/>
                    <a:pt x="291" y="421"/>
                    <a:pt x="283" y="432"/>
                  </a:cubicBezTo>
                  <a:cubicBezTo>
                    <a:pt x="287" y="426"/>
                    <a:pt x="291" y="422"/>
                    <a:pt x="303" y="406"/>
                  </a:cubicBezTo>
                  <a:close/>
                  <a:moveTo>
                    <a:pt x="231" y="511"/>
                  </a:moveTo>
                  <a:cubicBezTo>
                    <a:pt x="235" y="503"/>
                    <a:pt x="235" y="505"/>
                    <a:pt x="238" y="500"/>
                  </a:cubicBezTo>
                  <a:cubicBezTo>
                    <a:pt x="240" y="500"/>
                    <a:pt x="233" y="509"/>
                    <a:pt x="231" y="513"/>
                  </a:cubicBezTo>
                  <a:cubicBezTo>
                    <a:pt x="232" y="512"/>
                    <a:pt x="232" y="511"/>
                    <a:pt x="231" y="511"/>
                  </a:cubicBezTo>
                  <a:close/>
                  <a:moveTo>
                    <a:pt x="253" y="477"/>
                  </a:moveTo>
                  <a:cubicBezTo>
                    <a:pt x="250" y="484"/>
                    <a:pt x="246" y="488"/>
                    <a:pt x="244" y="493"/>
                  </a:cubicBezTo>
                  <a:cubicBezTo>
                    <a:pt x="242" y="495"/>
                    <a:pt x="242" y="494"/>
                    <a:pt x="240" y="498"/>
                  </a:cubicBezTo>
                  <a:cubicBezTo>
                    <a:pt x="240" y="496"/>
                    <a:pt x="243" y="491"/>
                    <a:pt x="246" y="486"/>
                  </a:cubicBezTo>
                  <a:cubicBezTo>
                    <a:pt x="249" y="481"/>
                    <a:pt x="252" y="477"/>
                    <a:pt x="253" y="477"/>
                  </a:cubicBezTo>
                  <a:close/>
                  <a:moveTo>
                    <a:pt x="776" y="149"/>
                  </a:moveTo>
                  <a:cubicBezTo>
                    <a:pt x="776" y="148"/>
                    <a:pt x="787" y="148"/>
                    <a:pt x="789" y="148"/>
                  </a:cubicBezTo>
                  <a:cubicBezTo>
                    <a:pt x="790" y="149"/>
                    <a:pt x="783" y="150"/>
                    <a:pt x="777" y="151"/>
                  </a:cubicBezTo>
                  <a:cubicBezTo>
                    <a:pt x="773" y="150"/>
                    <a:pt x="785" y="148"/>
                    <a:pt x="776" y="149"/>
                  </a:cubicBezTo>
                  <a:close/>
                  <a:moveTo>
                    <a:pt x="885" y="143"/>
                  </a:moveTo>
                  <a:cubicBezTo>
                    <a:pt x="889" y="143"/>
                    <a:pt x="894" y="143"/>
                    <a:pt x="898" y="143"/>
                  </a:cubicBezTo>
                  <a:cubicBezTo>
                    <a:pt x="897" y="144"/>
                    <a:pt x="894" y="145"/>
                    <a:pt x="896" y="146"/>
                  </a:cubicBezTo>
                  <a:cubicBezTo>
                    <a:pt x="877" y="145"/>
                    <a:pt x="898" y="145"/>
                    <a:pt x="885" y="143"/>
                  </a:cubicBezTo>
                  <a:close/>
                  <a:moveTo>
                    <a:pt x="1452" y="413"/>
                  </a:moveTo>
                  <a:cubicBezTo>
                    <a:pt x="1451" y="415"/>
                    <a:pt x="1460" y="425"/>
                    <a:pt x="1459" y="426"/>
                  </a:cubicBezTo>
                  <a:cubicBezTo>
                    <a:pt x="1449" y="415"/>
                    <a:pt x="1456" y="423"/>
                    <a:pt x="1452" y="421"/>
                  </a:cubicBezTo>
                  <a:cubicBezTo>
                    <a:pt x="1457" y="429"/>
                    <a:pt x="1456" y="431"/>
                    <a:pt x="1460" y="438"/>
                  </a:cubicBezTo>
                  <a:cubicBezTo>
                    <a:pt x="1454" y="432"/>
                    <a:pt x="1443" y="416"/>
                    <a:pt x="1438" y="409"/>
                  </a:cubicBezTo>
                  <a:cubicBezTo>
                    <a:pt x="1440" y="409"/>
                    <a:pt x="1444" y="413"/>
                    <a:pt x="1446" y="413"/>
                  </a:cubicBezTo>
                  <a:cubicBezTo>
                    <a:pt x="1442" y="407"/>
                    <a:pt x="1440" y="406"/>
                    <a:pt x="1433" y="398"/>
                  </a:cubicBezTo>
                  <a:cubicBezTo>
                    <a:pt x="1428" y="391"/>
                    <a:pt x="1437" y="401"/>
                    <a:pt x="1436" y="398"/>
                  </a:cubicBezTo>
                  <a:cubicBezTo>
                    <a:pt x="1433" y="393"/>
                    <a:pt x="1433" y="397"/>
                    <a:pt x="1425" y="387"/>
                  </a:cubicBezTo>
                  <a:cubicBezTo>
                    <a:pt x="1421" y="381"/>
                    <a:pt x="1424" y="383"/>
                    <a:pt x="1430" y="389"/>
                  </a:cubicBezTo>
                  <a:cubicBezTo>
                    <a:pt x="1437" y="396"/>
                    <a:pt x="1445" y="406"/>
                    <a:pt x="1452" y="413"/>
                  </a:cubicBezTo>
                  <a:close/>
                  <a:moveTo>
                    <a:pt x="1533" y="532"/>
                  </a:moveTo>
                  <a:cubicBezTo>
                    <a:pt x="1529" y="526"/>
                    <a:pt x="1527" y="521"/>
                    <a:pt x="1525" y="518"/>
                  </a:cubicBezTo>
                  <a:cubicBezTo>
                    <a:pt x="1526" y="517"/>
                    <a:pt x="1535" y="532"/>
                    <a:pt x="1533" y="532"/>
                  </a:cubicBezTo>
                  <a:close/>
                  <a:moveTo>
                    <a:pt x="1024" y="160"/>
                  </a:moveTo>
                  <a:cubicBezTo>
                    <a:pt x="1020" y="160"/>
                    <a:pt x="1014" y="160"/>
                    <a:pt x="1016" y="162"/>
                  </a:cubicBezTo>
                  <a:cubicBezTo>
                    <a:pt x="1011" y="161"/>
                    <a:pt x="1007" y="160"/>
                    <a:pt x="1003" y="159"/>
                  </a:cubicBezTo>
                  <a:cubicBezTo>
                    <a:pt x="1005" y="158"/>
                    <a:pt x="1013" y="159"/>
                    <a:pt x="1014" y="157"/>
                  </a:cubicBezTo>
                  <a:cubicBezTo>
                    <a:pt x="1017" y="159"/>
                    <a:pt x="1026" y="160"/>
                    <a:pt x="1033" y="162"/>
                  </a:cubicBezTo>
                  <a:cubicBezTo>
                    <a:pt x="1041" y="164"/>
                    <a:pt x="1048" y="165"/>
                    <a:pt x="1049" y="167"/>
                  </a:cubicBezTo>
                  <a:cubicBezTo>
                    <a:pt x="1035" y="162"/>
                    <a:pt x="1033" y="164"/>
                    <a:pt x="1022" y="162"/>
                  </a:cubicBezTo>
                  <a:cubicBezTo>
                    <a:pt x="1019" y="160"/>
                    <a:pt x="1026" y="162"/>
                    <a:pt x="1024" y="160"/>
                  </a:cubicBezTo>
                  <a:close/>
                  <a:moveTo>
                    <a:pt x="1103" y="181"/>
                  </a:moveTo>
                  <a:cubicBezTo>
                    <a:pt x="1108" y="182"/>
                    <a:pt x="1104" y="183"/>
                    <a:pt x="1110" y="185"/>
                  </a:cubicBezTo>
                  <a:cubicBezTo>
                    <a:pt x="1101" y="183"/>
                    <a:pt x="1101" y="183"/>
                    <a:pt x="1101" y="183"/>
                  </a:cubicBezTo>
                  <a:cubicBezTo>
                    <a:pt x="1090" y="179"/>
                    <a:pt x="1095" y="181"/>
                    <a:pt x="1083" y="178"/>
                  </a:cubicBezTo>
                  <a:cubicBezTo>
                    <a:pt x="1082" y="177"/>
                    <a:pt x="1084" y="178"/>
                    <a:pt x="1086" y="178"/>
                  </a:cubicBezTo>
                  <a:cubicBezTo>
                    <a:pt x="1083" y="177"/>
                    <a:pt x="1080" y="176"/>
                    <a:pt x="1076" y="174"/>
                  </a:cubicBezTo>
                  <a:cubicBezTo>
                    <a:pt x="1082" y="174"/>
                    <a:pt x="1097" y="182"/>
                    <a:pt x="1088" y="176"/>
                  </a:cubicBezTo>
                  <a:cubicBezTo>
                    <a:pt x="1097" y="179"/>
                    <a:pt x="1096" y="178"/>
                    <a:pt x="1103" y="181"/>
                  </a:cubicBezTo>
                  <a:close/>
                  <a:moveTo>
                    <a:pt x="814" y="146"/>
                  </a:moveTo>
                  <a:cubicBezTo>
                    <a:pt x="821" y="146"/>
                    <a:pt x="823" y="145"/>
                    <a:pt x="833" y="145"/>
                  </a:cubicBezTo>
                  <a:cubicBezTo>
                    <a:pt x="834" y="148"/>
                    <a:pt x="823" y="149"/>
                    <a:pt x="813" y="150"/>
                  </a:cubicBezTo>
                  <a:cubicBezTo>
                    <a:pt x="806" y="150"/>
                    <a:pt x="806" y="150"/>
                    <a:pt x="809" y="149"/>
                  </a:cubicBezTo>
                  <a:cubicBezTo>
                    <a:pt x="796" y="151"/>
                    <a:pt x="784" y="153"/>
                    <a:pt x="769" y="154"/>
                  </a:cubicBezTo>
                  <a:cubicBezTo>
                    <a:pt x="774" y="152"/>
                    <a:pt x="785" y="151"/>
                    <a:pt x="795" y="150"/>
                  </a:cubicBezTo>
                  <a:cubicBezTo>
                    <a:pt x="805" y="149"/>
                    <a:pt x="814" y="148"/>
                    <a:pt x="814" y="146"/>
                  </a:cubicBezTo>
                  <a:close/>
                  <a:moveTo>
                    <a:pt x="1580" y="630"/>
                  </a:moveTo>
                  <a:cubicBezTo>
                    <a:pt x="1581" y="634"/>
                    <a:pt x="1579" y="631"/>
                    <a:pt x="1578" y="627"/>
                  </a:cubicBezTo>
                  <a:cubicBezTo>
                    <a:pt x="1581" y="636"/>
                    <a:pt x="1579" y="633"/>
                    <a:pt x="1577" y="628"/>
                  </a:cubicBezTo>
                  <a:cubicBezTo>
                    <a:pt x="1574" y="622"/>
                    <a:pt x="1571" y="615"/>
                    <a:pt x="1573" y="615"/>
                  </a:cubicBezTo>
                  <a:cubicBezTo>
                    <a:pt x="1574" y="616"/>
                    <a:pt x="1579" y="630"/>
                    <a:pt x="1580" y="630"/>
                  </a:cubicBezTo>
                  <a:close/>
                  <a:moveTo>
                    <a:pt x="730" y="158"/>
                  </a:moveTo>
                  <a:cubicBezTo>
                    <a:pt x="742" y="155"/>
                    <a:pt x="745" y="156"/>
                    <a:pt x="744" y="158"/>
                  </a:cubicBezTo>
                  <a:cubicBezTo>
                    <a:pt x="741" y="158"/>
                    <a:pt x="716" y="162"/>
                    <a:pt x="732" y="159"/>
                  </a:cubicBezTo>
                  <a:cubicBezTo>
                    <a:pt x="736" y="158"/>
                    <a:pt x="730" y="159"/>
                    <a:pt x="730" y="158"/>
                  </a:cubicBezTo>
                  <a:close/>
                  <a:moveTo>
                    <a:pt x="1520" y="510"/>
                  </a:moveTo>
                  <a:cubicBezTo>
                    <a:pt x="1525" y="518"/>
                    <a:pt x="1524" y="518"/>
                    <a:pt x="1528" y="525"/>
                  </a:cubicBezTo>
                  <a:cubicBezTo>
                    <a:pt x="1525" y="523"/>
                    <a:pt x="1524" y="519"/>
                    <a:pt x="1519" y="512"/>
                  </a:cubicBezTo>
                  <a:lnTo>
                    <a:pt x="1520" y="510"/>
                  </a:lnTo>
                  <a:close/>
                  <a:moveTo>
                    <a:pt x="1582" y="636"/>
                  </a:moveTo>
                  <a:cubicBezTo>
                    <a:pt x="1585" y="644"/>
                    <a:pt x="1587" y="650"/>
                    <a:pt x="1585" y="650"/>
                  </a:cubicBezTo>
                  <a:cubicBezTo>
                    <a:pt x="1583" y="644"/>
                    <a:pt x="1583" y="644"/>
                    <a:pt x="1580" y="638"/>
                  </a:cubicBezTo>
                  <a:lnTo>
                    <a:pt x="1582" y="636"/>
                  </a:lnTo>
                  <a:close/>
                  <a:moveTo>
                    <a:pt x="1601" y="692"/>
                  </a:moveTo>
                  <a:cubicBezTo>
                    <a:pt x="1600" y="694"/>
                    <a:pt x="1600" y="694"/>
                    <a:pt x="1600" y="694"/>
                  </a:cubicBezTo>
                  <a:cubicBezTo>
                    <a:pt x="1597" y="687"/>
                    <a:pt x="1596" y="682"/>
                    <a:pt x="1595" y="678"/>
                  </a:cubicBezTo>
                  <a:cubicBezTo>
                    <a:pt x="1597" y="679"/>
                    <a:pt x="1599" y="685"/>
                    <a:pt x="1601" y="692"/>
                  </a:cubicBezTo>
                  <a:close/>
                  <a:moveTo>
                    <a:pt x="1609" y="721"/>
                  </a:moveTo>
                  <a:cubicBezTo>
                    <a:pt x="1612" y="731"/>
                    <a:pt x="1612" y="733"/>
                    <a:pt x="1615" y="744"/>
                  </a:cubicBezTo>
                  <a:cubicBezTo>
                    <a:pt x="1613" y="745"/>
                    <a:pt x="1611" y="736"/>
                    <a:pt x="1608" y="726"/>
                  </a:cubicBezTo>
                  <a:cubicBezTo>
                    <a:pt x="1610" y="727"/>
                    <a:pt x="1608" y="722"/>
                    <a:pt x="1609" y="721"/>
                  </a:cubicBezTo>
                  <a:close/>
                  <a:moveTo>
                    <a:pt x="1531" y="530"/>
                  </a:moveTo>
                  <a:cubicBezTo>
                    <a:pt x="1533" y="536"/>
                    <a:pt x="1537" y="539"/>
                    <a:pt x="1542" y="550"/>
                  </a:cubicBezTo>
                  <a:cubicBezTo>
                    <a:pt x="1537" y="545"/>
                    <a:pt x="1530" y="535"/>
                    <a:pt x="1526" y="528"/>
                  </a:cubicBezTo>
                  <a:cubicBezTo>
                    <a:pt x="1524" y="524"/>
                    <a:pt x="1527" y="528"/>
                    <a:pt x="1529" y="532"/>
                  </a:cubicBezTo>
                  <a:cubicBezTo>
                    <a:pt x="1532" y="535"/>
                    <a:pt x="1534" y="538"/>
                    <a:pt x="1531" y="530"/>
                  </a:cubicBezTo>
                  <a:close/>
                  <a:moveTo>
                    <a:pt x="1603" y="699"/>
                  </a:moveTo>
                  <a:cubicBezTo>
                    <a:pt x="1603" y="703"/>
                    <a:pt x="1606" y="713"/>
                    <a:pt x="1605" y="713"/>
                  </a:cubicBezTo>
                  <a:cubicBezTo>
                    <a:pt x="1602" y="703"/>
                    <a:pt x="1601" y="699"/>
                    <a:pt x="1603" y="699"/>
                  </a:cubicBezTo>
                  <a:close/>
                  <a:moveTo>
                    <a:pt x="862" y="145"/>
                  </a:moveTo>
                  <a:cubicBezTo>
                    <a:pt x="871" y="145"/>
                    <a:pt x="875" y="147"/>
                    <a:pt x="878" y="146"/>
                  </a:cubicBezTo>
                  <a:cubicBezTo>
                    <a:pt x="884" y="147"/>
                    <a:pt x="882" y="147"/>
                    <a:pt x="878" y="147"/>
                  </a:cubicBezTo>
                  <a:cubicBezTo>
                    <a:pt x="874" y="147"/>
                    <a:pt x="868" y="147"/>
                    <a:pt x="869" y="147"/>
                  </a:cubicBezTo>
                  <a:cubicBezTo>
                    <a:pt x="863" y="147"/>
                    <a:pt x="861" y="147"/>
                    <a:pt x="862" y="145"/>
                  </a:cubicBezTo>
                  <a:close/>
                  <a:moveTo>
                    <a:pt x="627" y="187"/>
                  </a:moveTo>
                  <a:cubicBezTo>
                    <a:pt x="634" y="185"/>
                    <a:pt x="642" y="182"/>
                    <a:pt x="643" y="183"/>
                  </a:cubicBezTo>
                  <a:cubicBezTo>
                    <a:pt x="640" y="184"/>
                    <a:pt x="640" y="184"/>
                    <a:pt x="639" y="184"/>
                  </a:cubicBezTo>
                  <a:cubicBezTo>
                    <a:pt x="637" y="185"/>
                    <a:pt x="634" y="187"/>
                    <a:pt x="632" y="188"/>
                  </a:cubicBezTo>
                  <a:cubicBezTo>
                    <a:pt x="622" y="191"/>
                    <a:pt x="627" y="188"/>
                    <a:pt x="627" y="187"/>
                  </a:cubicBezTo>
                  <a:close/>
                  <a:moveTo>
                    <a:pt x="1628" y="1015"/>
                  </a:moveTo>
                  <a:cubicBezTo>
                    <a:pt x="1626" y="1026"/>
                    <a:pt x="1624" y="1032"/>
                    <a:pt x="1624" y="1023"/>
                  </a:cubicBezTo>
                  <a:cubicBezTo>
                    <a:pt x="1625" y="1015"/>
                    <a:pt x="1626" y="1015"/>
                    <a:pt x="1627" y="1006"/>
                  </a:cubicBezTo>
                  <a:cubicBezTo>
                    <a:pt x="1627" y="1008"/>
                    <a:pt x="1627" y="1013"/>
                    <a:pt x="1628" y="1015"/>
                  </a:cubicBezTo>
                  <a:close/>
                  <a:moveTo>
                    <a:pt x="478" y="260"/>
                  </a:moveTo>
                  <a:cubicBezTo>
                    <a:pt x="485" y="255"/>
                    <a:pt x="486" y="255"/>
                    <a:pt x="494" y="250"/>
                  </a:cubicBezTo>
                  <a:cubicBezTo>
                    <a:pt x="497" y="251"/>
                    <a:pt x="488" y="256"/>
                    <a:pt x="480" y="261"/>
                  </a:cubicBezTo>
                  <a:lnTo>
                    <a:pt x="478" y="260"/>
                  </a:lnTo>
                  <a:close/>
                  <a:moveTo>
                    <a:pt x="1158" y="205"/>
                  </a:moveTo>
                  <a:cubicBezTo>
                    <a:pt x="1158" y="206"/>
                    <a:pt x="1154" y="204"/>
                    <a:pt x="1149" y="202"/>
                  </a:cubicBezTo>
                  <a:cubicBezTo>
                    <a:pt x="1144" y="200"/>
                    <a:pt x="1138" y="198"/>
                    <a:pt x="1137" y="197"/>
                  </a:cubicBezTo>
                  <a:cubicBezTo>
                    <a:pt x="1137" y="196"/>
                    <a:pt x="1140" y="197"/>
                    <a:pt x="1145" y="199"/>
                  </a:cubicBezTo>
                  <a:cubicBezTo>
                    <a:pt x="1150" y="201"/>
                    <a:pt x="1155" y="204"/>
                    <a:pt x="1158" y="205"/>
                  </a:cubicBezTo>
                  <a:close/>
                  <a:moveTo>
                    <a:pt x="1300" y="282"/>
                  </a:moveTo>
                  <a:cubicBezTo>
                    <a:pt x="1309" y="288"/>
                    <a:pt x="1315" y="296"/>
                    <a:pt x="1321" y="299"/>
                  </a:cubicBezTo>
                  <a:cubicBezTo>
                    <a:pt x="1327" y="304"/>
                    <a:pt x="1315" y="296"/>
                    <a:pt x="1315" y="298"/>
                  </a:cubicBezTo>
                  <a:cubicBezTo>
                    <a:pt x="1302" y="288"/>
                    <a:pt x="1300" y="287"/>
                    <a:pt x="1292" y="281"/>
                  </a:cubicBezTo>
                  <a:cubicBezTo>
                    <a:pt x="1297" y="284"/>
                    <a:pt x="1297" y="281"/>
                    <a:pt x="1300" y="282"/>
                  </a:cubicBezTo>
                  <a:close/>
                  <a:moveTo>
                    <a:pt x="1527" y="531"/>
                  </a:moveTo>
                  <a:cubicBezTo>
                    <a:pt x="1528" y="536"/>
                    <a:pt x="1532" y="543"/>
                    <a:pt x="1535" y="549"/>
                  </a:cubicBezTo>
                  <a:cubicBezTo>
                    <a:pt x="1538" y="556"/>
                    <a:pt x="1541" y="561"/>
                    <a:pt x="1540" y="564"/>
                  </a:cubicBezTo>
                  <a:cubicBezTo>
                    <a:pt x="1537" y="556"/>
                    <a:pt x="1535" y="551"/>
                    <a:pt x="1532" y="547"/>
                  </a:cubicBezTo>
                  <a:cubicBezTo>
                    <a:pt x="1530" y="543"/>
                    <a:pt x="1527" y="539"/>
                    <a:pt x="1524" y="531"/>
                  </a:cubicBezTo>
                  <a:cubicBezTo>
                    <a:pt x="1523" y="528"/>
                    <a:pt x="1526" y="532"/>
                    <a:pt x="1527" y="531"/>
                  </a:cubicBezTo>
                  <a:close/>
                  <a:moveTo>
                    <a:pt x="1026" y="166"/>
                  </a:moveTo>
                  <a:cubicBezTo>
                    <a:pt x="1030" y="166"/>
                    <a:pt x="1038" y="170"/>
                    <a:pt x="1035" y="170"/>
                  </a:cubicBezTo>
                  <a:cubicBezTo>
                    <a:pt x="1033" y="169"/>
                    <a:pt x="1030" y="169"/>
                    <a:pt x="1026" y="168"/>
                  </a:cubicBezTo>
                  <a:cubicBezTo>
                    <a:pt x="1028" y="168"/>
                    <a:pt x="1030" y="167"/>
                    <a:pt x="1026" y="166"/>
                  </a:cubicBezTo>
                  <a:close/>
                  <a:moveTo>
                    <a:pt x="808" y="152"/>
                  </a:moveTo>
                  <a:cubicBezTo>
                    <a:pt x="815" y="152"/>
                    <a:pt x="820" y="152"/>
                    <a:pt x="824" y="152"/>
                  </a:cubicBezTo>
                  <a:cubicBezTo>
                    <a:pt x="822" y="153"/>
                    <a:pt x="807" y="154"/>
                    <a:pt x="808" y="152"/>
                  </a:cubicBezTo>
                  <a:close/>
                  <a:moveTo>
                    <a:pt x="1135" y="198"/>
                  </a:moveTo>
                  <a:cubicBezTo>
                    <a:pt x="1143" y="201"/>
                    <a:pt x="1154" y="205"/>
                    <a:pt x="1158" y="208"/>
                  </a:cubicBezTo>
                  <a:cubicBezTo>
                    <a:pt x="1157" y="208"/>
                    <a:pt x="1151" y="206"/>
                    <a:pt x="1145" y="203"/>
                  </a:cubicBezTo>
                  <a:cubicBezTo>
                    <a:pt x="1139" y="201"/>
                    <a:pt x="1133" y="199"/>
                    <a:pt x="1135" y="198"/>
                  </a:cubicBezTo>
                  <a:close/>
                  <a:moveTo>
                    <a:pt x="1522" y="530"/>
                  </a:moveTo>
                  <a:cubicBezTo>
                    <a:pt x="1516" y="518"/>
                    <a:pt x="1513" y="513"/>
                    <a:pt x="1510" y="510"/>
                  </a:cubicBezTo>
                  <a:cubicBezTo>
                    <a:pt x="1508" y="506"/>
                    <a:pt x="1506" y="504"/>
                    <a:pt x="1502" y="496"/>
                  </a:cubicBezTo>
                  <a:cubicBezTo>
                    <a:pt x="1504" y="498"/>
                    <a:pt x="1510" y="506"/>
                    <a:pt x="1515" y="514"/>
                  </a:cubicBezTo>
                  <a:cubicBezTo>
                    <a:pt x="1519" y="522"/>
                    <a:pt x="1523" y="529"/>
                    <a:pt x="1522" y="530"/>
                  </a:cubicBezTo>
                  <a:close/>
                  <a:moveTo>
                    <a:pt x="1543" y="565"/>
                  </a:moveTo>
                  <a:cubicBezTo>
                    <a:pt x="1545" y="568"/>
                    <a:pt x="1548" y="574"/>
                    <a:pt x="1550" y="579"/>
                  </a:cubicBezTo>
                  <a:cubicBezTo>
                    <a:pt x="1552" y="584"/>
                    <a:pt x="1554" y="589"/>
                    <a:pt x="1553" y="590"/>
                  </a:cubicBezTo>
                  <a:cubicBezTo>
                    <a:pt x="1549" y="582"/>
                    <a:pt x="1546" y="574"/>
                    <a:pt x="1542" y="566"/>
                  </a:cubicBezTo>
                  <a:cubicBezTo>
                    <a:pt x="1543" y="568"/>
                    <a:pt x="1545" y="570"/>
                    <a:pt x="1543" y="565"/>
                  </a:cubicBezTo>
                  <a:close/>
                  <a:moveTo>
                    <a:pt x="1567" y="619"/>
                  </a:moveTo>
                  <a:cubicBezTo>
                    <a:pt x="1569" y="623"/>
                    <a:pt x="1570" y="627"/>
                    <a:pt x="1572" y="631"/>
                  </a:cubicBezTo>
                  <a:cubicBezTo>
                    <a:pt x="1571" y="633"/>
                    <a:pt x="1568" y="625"/>
                    <a:pt x="1566" y="620"/>
                  </a:cubicBezTo>
                  <a:lnTo>
                    <a:pt x="1567" y="619"/>
                  </a:lnTo>
                  <a:close/>
                  <a:moveTo>
                    <a:pt x="1595" y="699"/>
                  </a:moveTo>
                  <a:cubicBezTo>
                    <a:pt x="1592" y="699"/>
                    <a:pt x="1590" y="683"/>
                    <a:pt x="1587" y="674"/>
                  </a:cubicBezTo>
                  <a:cubicBezTo>
                    <a:pt x="1587" y="671"/>
                    <a:pt x="1592" y="688"/>
                    <a:pt x="1595" y="699"/>
                  </a:cubicBezTo>
                  <a:close/>
                  <a:moveTo>
                    <a:pt x="1608" y="1099"/>
                  </a:moveTo>
                  <a:cubicBezTo>
                    <a:pt x="1605" y="1109"/>
                    <a:pt x="1601" y="1118"/>
                    <a:pt x="1601" y="1113"/>
                  </a:cubicBezTo>
                  <a:cubicBezTo>
                    <a:pt x="1603" y="1105"/>
                    <a:pt x="1605" y="1100"/>
                    <a:pt x="1606" y="1095"/>
                  </a:cubicBezTo>
                  <a:cubicBezTo>
                    <a:pt x="1607" y="1090"/>
                    <a:pt x="1608" y="1085"/>
                    <a:pt x="1610" y="1077"/>
                  </a:cubicBezTo>
                  <a:cubicBezTo>
                    <a:pt x="1611" y="1077"/>
                    <a:pt x="1609" y="1084"/>
                    <a:pt x="1608" y="1090"/>
                  </a:cubicBezTo>
                  <a:cubicBezTo>
                    <a:pt x="1607" y="1096"/>
                    <a:pt x="1605" y="1102"/>
                    <a:pt x="1608" y="1099"/>
                  </a:cubicBezTo>
                  <a:close/>
                  <a:moveTo>
                    <a:pt x="1457" y="438"/>
                  </a:moveTo>
                  <a:cubicBezTo>
                    <a:pt x="1460" y="442"/>
                    <a:pt x="1465" y="448"/>
                    <a:pt x="1465" y="449"/>
                  </a:cubicBezTo>
                  <a:cubicBezTo>
                    <a:pt x="1466" y="453"/>
                    <a:pt x="1459" y="442"/>
                    <a:pt x="1455" y="437"/>
                  </a:cubicBezTo>
                  <a:cubicBezTo>
                    <a:pt x="1456" y="438"/>
                    <a:pt x="1457" y="439"/>
                    <a:pt x="1457" y="438"/>
                  </a:cubicBezTo>
                  <a:close/>
                  <a:moveTo>
                    <a:pt x="1585" y="685"/>
                  </a:moveTo>
                  <a:cubicBezTo>
                    <a:pt x="1588" y="690"/>
                    <a:pt x="1591" y="695"/>
                    <a:pt x="1594" y="708"/>
                  </a:cubicBezTo>
                  <a:cubicBezTo>
                    <a:pt x="1590" y="699"/>
                    <a:pt x="1597" y="724"/>
                    <a:pt x="1592" y="710"/>
                  </a:cubicBezTo>
                  <a:cubicBezTo>
                    <a:pt x="1594" y="721"/>
                    <a:pt x="1596" y="726"/>
                    <a:pt x="1600" y="742"/>
                  </a:cubicBezTo>
                  <a:cubicBezTo>
                    <a:pt x="1596" y="732"/>
                    <a:pt x="1597" y="739"/>
                    <a:pt x="1601" y="752"/>
                  </a:cubicBezTo>
                  <a:cubicBezTo>
                    <a:pt x="1597" y="741"/>
                    <a:pt x="1595" y="733"/>
                    <a:pt x="1593" y="725"/>
                  </a:cubicBezTo>
                  <a:cubicBezTo>
                    <a:pt x="1591" y="716"/>
                    <a:pt x="1589" y="707"/>
                    <a:pt x="1584" y="694"/>
                  </a:cubicBezTo>
                  <a:cubicBezTo>
                    <a:pt x="1584" y="693"/>
                    <a:pt x="1586" y="697"/>
                    <a:pt x="1586" y="696"/>
                  </a:cubicBezTo>
                  <a:cubicBezTo>
                    <a:pt x="1583" y="690"/>
                    <a:pt x="1579" y="678"/>
                    <a:pt x="1576" y="673"/>
                  </a:cubicBezTo>
                  <a:cubicBezTo>
                    <a:pt x="1573" y="663"/>
                    <a:pt x="1570" y="650"/>
                    <a:pt x="1569" y="647"/>
                  </a:cubicBezTo>
                  <a:cubicBezTo>
                    <a:pt x="1566" y="637"/>
                    <a:pt x="1572" y="653"/>
                    <a:pt x="1572" y="648"/>
                  </a:cubicBezTo>
                  <a:cubicBezTo>
                    <a:pt x="1573" y="653"/>
                    <a:pt x="1573" y="655"/>
                    <a:pt x="1574" y="659"/>
                  </a:cubicBezTo>
                  <a:cubicBezTo>
                    <a:pt x="1575" y="662"/>
                    <a:pt x="1577" y="662"/>
                    <a:pt x="1576" y="665"/>
                  </a:cubicBezTo>
                  <a:cubicBezTo>
                    <a:pt x="1578" y="668"/>
                    <a:pt x="1577" y="661"/>
                    <a:pt x="1580" y="665"/>
                  </a:cubicBezTo>
                  <a:cubicBezTo>
                    <a:pt x="1582" y="675"/>
                    <a:pt x="1584" y="682"/>
                    <a:pt x="1586" y="679"/>
                  </a:cubicBezTo>
                  <a:cubicBezTo>
                    <a:pt x="1589" y="689"/>
                    <a:pt x="1586" y="684"/>
                    <a:pt x="1585" y="685"/>
                  </a:cubicBezTo>
                  <a:close/>
                  <a:moveTo>
                    <a:pt x="1545" y="582"/>
                  </a:moveTo>
                  <a:cubicBezTo>
                    <a:pt x="1544" y="585"/>
                    <a:pt x="1545" y="585"/>
                    <a:pt x="1553" y="604"/>
                  </a:cubicBezTo>
                  <a:cubicBezTo>
                    <a:pt x="1550" y="594"/>
                    <a:pt x="1553" y="601"/>
                    <a:pt x="1556" y="606"/>
                  </a:cubicBezTo>
                  <a:cubicBezTo>
                    <a:pt x="1557" y="609"/>
                    <a:pt x="1558" y="612"/>
                    <a:pt x="1557" y="613"/>
                  </a:cubicBezTo>
                  <a:cubicBezTo>
                    <a:pt x="1559" y="615"/>
                    <a:pt x="1560" y="619"/>
                    <a:pt x="1563" y="624"/>
                  </a:cubicBezTo>
                  <a:cubicBezTo>
                    <a:pt x="1563" y="623"/>
                    <a:pt x="1560" y="616"/>
                    <a:pt x="1561" y="617"/>
                  </a:cubicBezTo>
                  <a:cubicBezTo>
                    <a:pt x="1565" y="626"/>
                    <a:pt x="1566" y="629"/>
                    <a:pt x="1569" y="638"/>
                  </a:cubicBezTo>
                  <a:cubicBezTo>
                    <a:pt x="1568" y="637"/>
                    <a:pt x="1567" y="636"/>
                    <a:pt x="1567" y="637"/>
                  </a:cubicBezTo>
                  <a:cubicBezTo>
                    <a:pt x="1565" y="632"/>
                    <a:pt x="1565" y="631"/>
                    <a:pt x="1565" y="630"/>
                  </a:cubicBezTo>
                  <a:cubicBezTo>
                    <a:pt x="1564" y="627"/>
                    <a:pt x="1563" y="626"/>
                    <a:pt x="1562" y="625"/>
                  </a:cubicBezTo>
                  <a:cubicBezTo>
                    <a:pt x="1562" y="627"/>
                    <a:pt x="1565" y="633"/>
                    <a:pt x="1566" y="637"/>
                  </a:cubicBezTo>
                  <a:cubicBezTo>
                    <a:pt x="1566" y="639"/>
                    <a:pt x="1563" y="634"/>
                    <a:pt x="1562" y="634"/>
                  </a:cubicBezTo>
                  <a:cubicBezTo>
                    <a:pt x="1559" y="622"/>
                    <a:pt x="1552" y="603"/>
                    <a:pt x="1543" y="584"/>
                  </a:cubicBezTo>
                  <a:cubicBezTo>
                    <a:pt x="1534" y="566"/>
                    <a:pt x="1524" y="548"/>
                    <a:pt x="1519" y="540"/>
                  </a:cubicBezTo>
                  <a:cubicBezTo>
                    <a:pt x="1519" y="538"/>
                    <a:pt x="1515" y="532"/>
                    <a:pt x="1511" y="526"/>
                  </a:cubicBezTo>
                  <a:cubicBezTo>
                    <a:pt x="1508" y="520"/>
                    <a:pt x="1504" y="514"/>
                    <a:pt x="1503" y="511"/>
                  </a:cubicBezTo>
                  <a:cubicBezTo>
                    <a:pt x="1502" y="511"/>
                    <a:pt x="1496" y="499"/>
                    <a:pt x="1495" y="502"/>
                  </a:cubicBezTo>
                  <a:cubicBezTo>
                    <a:pt x="1490" y="492"/>
                    <a:pt x="1488" y="489"/>
                    <a:pt x="1483" y="482"/>
                  </a:cubicBezTo>
                  <a:cubicBezTo>
                    <a:pt x="1490" y="488"/>
                    <a:pt x="1503" y="507"/>
                    <a:pt x="1514" y="529"/>
                  </a:cubicBezTo>
                  <a:cubicBezTo>
                    <a:pt x="1526" y="550"/>
                    <a:pt x="1538" y="572"/>
                    <a:pt x="1545" y="582"/>
                  </a:cubicBezTo>
                  <a:close/>
                  <a:moveTo>
                    <a:pt x="1396" y="375"/>
                  </a:moveTo>
                  <a:cubicBezTo>
                    <a:pt x="1398" y="379"/>
                    <a:pt x="1389" y="369"/>
                    <a:pt x="1382" y="364"/>
                  </a:cubicBezTo>
                  <a:cubicBezTo>
                    <a:pt x="1383" y="363"/>
                    <a:pt x="1382" y="362"/>
                    <a:pt x="1378" y="358"/>
                  </a:cubicBezTo>
                  <a:cubicBezTo>
                    <a:pt x="1383" y="359"/>
                    <a:pt x="1388" y="368"/>
                    <a:pt x="1396" y="375"/>
                  </a:cubicBezTo>
                  <a:close/>
                  <a:moveTo>
                    <a:pt x="1468" y="457"/>
                  </a:moveTo>
                  <a:cubicBezTo>
                    <a:pt x="1473" y="465"/>
                    <a:pt x="1473" y="465"/>
                    <a:pt x="1473" y="465"/>
                  </a:cubicBezTo>
                  <a:cubicBezTo>
                    <a:pt x="1472" y="467"/>
                    <a:pt x="1472" y="467"/>
                    <a:pt x="1472" y="467"/>
                  </a:cubicBezTo>
                  <a:cubicBezTo>
                    <a:pt x="1467" y="460"/>
                    <a:pt x="1467" y="458"/>
                    <a:pt x="1468" y="457"/>
                  </a:cubicBezTo>
                  <a:close/>
                  <a:moveTo>
                    <a:pt x="1607" y="792"/>
                  </a:moveTo>
                  <a:cubicBezTo>
                    <a:pt x="1603" y="776"/>
                    <a:pt x="1605" y="770"/>
                    <a:pt x="1601" y="756"/>
                  </a:cubicBezTo>
                  <a:cubicBezTo>
                    <a:pt x="1603" y="754"/>
                    <a:pt x="1603" y="754"/>
                    <a:pt x="1603" y="754"/>
                  </a:cubicBezTo>
                  <a:cubicBezTo>
                    <a:pt x="1603" y="758"/>
                    <a:pt x="1603" y="758"/>
                    <a:pt x="1602" y="759"/>
                  </a:cubicBezTo>
                  <a:cubicBezTo>
                    <a:pt x="1605" y="769"/>
                    <a:pt x="1606" y="774"/>
                    <a:pt x="1607" y="778"/>
                  </a:cubicBezTo>
                  <a:cubicBezTo>
                    <a:pt x="1608" y="783"/>
                    <a:pt x="1609" y="787"/>
                    <a:pt x="1611" y="796"/>
                  </a:cubicBezTo>
                  <a:cubicBezTo>
                    <a:pt x="1612" y="819"/>
                    <a:pt x="1616" y="840"/>
                    <a:pt x="1618" y="868"/>
                  </a:cubicBezTo>
                  <a:cubicBezTo>
                    <a:pt x="1616" y="865"/>
                    <a:pt x="1615" y="856"/>
                    <a:pt x="1614" y="847"/>
                  </a:cubicBezTo>
                  <a:cubicBezTo>
                    <a:pt x="1613" y="837"/>
                    <a:pt x="1612" y="828"/>
                    <a:pt x="1613" y="823"/>
                  </a:cubicBezTo>
                  <a:cubicBezTo>
                    <a:pt x="1611" y="823"/>
                    <a:pt x="1609" y="808"/>
                    <a:pt x="1608" y="797"/>
                  </a:cubicBezTo>
                  <a:cubicBezTo>
                    <a:pt x="1606" y="786"/>
                    <a:pt x="1606" y="778"/>
                    <a:pt x="1607" y="792"/>
                  </a:cubicBezTo>
                  <a:close/>
                  <a:moveTo>
                    <a:pt x="1492" y="1353"/>
                  </a:moveTo>
                  <a:cubicBezTo>
                    <a:pt x="1492" y="1352"/>
                    <a:pt x="1494" y="1348"/>
                    <a:pt x="1494" y="1347"/>
                  </a:cubicBezTo>
                  <a:cubicBezTo>
                    <a:pt x="1494" y="1346"/>
                    <a:pt x="1492" y="1349"/>
                    <a:pt x="1489" y="1353"/>
                  </a:cubicBezTo>
                  <a:cubicBezTo>
                    <a:pt x="1488" y="1352"/>
                    <a:pt x="1495" y="1342"/>
                    <a:pt x="1498" y="1339"/>
                  </a:cubicBezTo>
                  <a:cubicBezTo>
                    <a:pt x="1500" y="1338"/>
                    <a:pt x="1496" y="1344"/>
                    <a:pt x="1499" y="1342"/>
                  </a:cubicBezTo>
                  <a:cubicBezTo>
                    <a:pt x="1495" y="1347"/>
                    <a:pt x="1496" y="1348"/>
                    <a:pt x="1492" y="1353"/>
                  </a:cubicBezTo>
                  <a:close/>
                  <a:moveTo>
                    <a:pt x="1450" y="1410"/>
                  </a:moveTo>
                  <a:cubicBezTo>
                    <a:pt x="1443" y="1420"/>
                    <a:pt x="1447" y="1410"/>
                    <a:pt x="1441" y="1417"/>
                  </a:cubicBezTo>
                  <a:cubicBezTo>
                    <a:pt x="1448" y="1408"/>
                    <a:pt x="1451" y="1403"/>
                    <a:pt x="1451" y="1401"/>
                  </a:cubicBezTo>
                  <a:cubicBezTo>
                    <a:pt x="1459" y="1390"/>
                    <a:pt x="1454" y="1399"/>
                    <a:pt x="1455" y="1399"/>
                  </a:cubicBezTo>
                  <a:cubicBezTo>
                    <a:pt x="1459" y="1394"/>
                    <a:pt x="1462" y="1390"/>
                    <a:pt x="1462" y="1388"/>
                  </a:cubicBezTo>
                  <a:cubicBezTo>
                    <a:pt x="1468" y="1383"/>
                    <a:pt x="1464" y="1389"/>
                    <a:pt x="1459" y="1395"/>
                  </a:cubicBezTo>
                  <a:cubicBezTo>
                    <a:pt x="1454" y="1402"/>
                    <a:pt x="1448" y="1410"/>
                    <a:pt x="1450" y="1410"/>
                  </a:cubicBezTo>
                  <a:close/>
                  <a:moveTo>
                    <a:pt x="1561" y="1212"/>
                  </a:moveTo>
                  <a:cubicBezTo>
                    <a:pt x="1558" y="1214"/>
                    <a:pt x="1566" y="1197"/>
                    <a:pt x="1563" y="1200"/>
                  </a:cubicBezTo>
                  <a:cubicBezTo>
                    <a:pt x="1567" y="1193"/>
                    <a:pt x="1564" y="1204"/>
                    <a:pt x="1568" y="1194"/>
                  </a:cubicBezTo>
                  <a:cubicBezTo>
                    <a:pt x="1568" y="1198"/>
                    <a:pt x="1562" y="1209"/>
                    <a:pt x="1561" y="1212"/>
                  </a:cubicBezTo>
                  <a:close/>
                  <a:moveTo>
                    <a:pt x="1568" y="1199"/>
                  </a:moveTo>
                  <a:cubicBezTo>
                    <a:pt x="1566" y="1204"/>
                    <a:pt x="1563" y="1211"/>
                    <a:pt x="1564" y="1212"/>
                  </a:cubicBezTo>
                  <a:cubicBezTo>
                    <a:pt x="1561" y="1217"/>
                    <a:pt x="1552" y="1233"/>
                    <a:pt x="1554" y="1225"/>
                  </a:cubicBezTo>
                  <a:cubicBezTo>
                    <a:pt x="1555" y="1222"/>
                    <a:pt x="1557" y="1220"/>
                    <a:pt x="1558" y="1215"/>
                  </a:cubicBezTo>
                  <a:cubicBezTo>
                    <a:pt x="1560" y="1218"/>
                    <a:pt x="1564" y="1204"/>
                    <a:pt x="1568" y="1199"/>
                  </a:cubicBezTo>
                  <a:close/>
                  <a:moveTo>
                    <a:pt x="1541" y="1263"/>
                  </a:moveTo>
                  <a:cubicBezTo>
                    <a:pt x="1538" y="1271"/>
                    <a:pt x="1535" y="1276"/>
                    <a:pt x="1534" y="1275"/>
                  </a:cubicBezTo>
                  <a:cubicBezTo>
                    <a:pt x="1537" y="1267"/>
                    <a:pt x="1540" y="1262"/>
                    <a:pt x="1541" y="1263"/>
                  </a:cubicBezTo>
                  <a:close/>
                  <a:moveTo>
                    <a:pt x="1618" y="875"/>
                  </a:moveTo>
                  <a:cubicBezTo>
                    <a:pt x="1618" y="875"/>
                    <a:pt x="1619" y="881"/>
                    <a:pt x="1619" y="885"/>
                  </a:cubicBezTo>
                  <a:cubicBezTo>
                    <a:pt x="1619" y="890"/>
                    <a:pt x="1619" y="894"/>
                    <a:pt x="1617" y="892"/>
                  </a:cubicBezTo>
                  <a:cubicBezTo>
                    <a:pt x="1617" y="881"/>
                    <a:pt x="1618" y="881"/>
                    <a:pt x="1618" y="875"/>
                  </a:cubicBezTo>
                  <a:close/>
                  <a:moveTo>
                    <a:pt x="1524" y="1296"/>
                  </a:moveTo>
                  <a:cubicBezTo>
                    <a:pt x="1520" y="1302"/>
                    <a:pt x="1518" y="1307"/>
                    <a:pt x="1515" y="1310"/>
                  </a:cubicBezTo>
                  <a:cubicBezTo>
                    <a:pt x="1516" y="1308"/>
                    <a:pt x="1520" y="1301"/>
                    <a:pt x="1522" y="1296"/>
                  </a:cubicBezTo>
                  <a:lnTo>
                    <a:pt x="1524" y="1296"/>
                  </a:lnTo>
                  <a:close/>
                  <a:moveTo>
                    <a:pt x="1461" y="457"/>
                  </a:moveTo>
                  <a:cubicBezTo>
                    <a:pt x="1462" y="456"/>
                    <a:pt x="1471" y="467"/>
                    <a:pt x="1480" y="480"/>
                  </a:cubicBezTo>
                  <a:cubicBezTo>
                    <a:pt x="1489" y="494"/>
                    <a:pt x="1498" y="509"/>
                    <a:pt x="1499" y="513"/>
                  </a:cubicBezTo>
                  <a:cubicBezTo>
                    <a:pt x="1493" y="503"/>
                    <a:pt x="1489" y="497"/>
                    <a:pt x="1485" y="491"/>
                  </a:cubicBezTo>
                  <a:cubicBezTo>
                    <a:pt x="1481" y="486"/>
                    <a:pt x="1477" y="480"/>
                    <a:pt x="1470" y="471"/>
                  </a:cubicBezTo>
                  <a:cubicBezTo>
                    <a:pt x="1473" y="470"/>
                    <a:pt x="1467" y="465"/>
                    <a:pt x="1461" y="457"/>
                  </a:cubicBezTo>
                  <a:close/>
                  <a:moveTo>
                    <a:pt x="1540" y="585"/>
                  </a:moveTo>
                  <a:cubicBezTo>
                    <a:pt x="1535" y="582"/>
                    <a:pt x="1532" y="566"/>
                    <a:pt x="1529" y="565"/>
                  </a:cubicBezTo>
                  <a:cubicBezTo>
                    <a:pt x="1527" y="558"/>
                    <a:pt x="1536" y="576"/>
                    <a:pt x="1540" y="585"/>
                  </a:cubicBezTo>
                  <a:close/>
                  <a:moveTo>
                    <a:pt x="1561" y="635"/>
                  </a:moveTo>
                  <a:cubicBezTo>
                    <a:pt x="1559" y="629"/>
                    <a:pt x="1557" y="626"/>
                    <a:pt x="1557" y="627"/>
                  </a:cubicBezTo>
                  <a:cubicBezTo>
                    <a:pt x="1555" y="622"/>
                    <a:pt x="1553" y="616"/>
                    <a:pt x="1551" y="611"/>
                  </a:cubicBezTo>
                  <a:cubicBezTo>
                    <a:pt x="1548" y="605"/>
                    <a:pt x="1546" y="600"/>
                    <a:pt x="1547" y="599"/>
                  </a:cubicBezTo>
                  <a:cubicBezTo>
                    <a:pt x="1553" y="611"/>
                    <a:pt x="1553" y="616"/>
                    <a:pt x="1556" y="619"/>
                  </a:cubicBezTo>
                  <a:cubicBezTo>
                    <a:pt x="1560" y="626"/>
                    <a:pt x="1558" y="628"/>
                    <a:pt x="1561" y="631"/>
                  </a:cubicBezTo>
                  <a:cubicBezTo>
                    <a:pt x="1562" y="634"/>
                    <a:pt x="1561" y="634"/>
                    <a:pt x="1562" y="638"/>
                  </a:cubicBezTo>
                  <a:cubicBezTo>
                    <a:pt x="1562" y="638"/>
                    <a:pt x="1561" y="635"/>
                    <a:pt x="1561" y="635"/>
                  </a:cubicBezTo>
                  <a:close/>
                  <a:moveTo>
                    <a:pt x="1501" y="1333"/>
                  </a:moveTo>
                  <a:cubicBezTo>
                    <a:pt x="1498" y="1337"/>
                    <a:pt x="1495" y="1340"/>
                    <a:pt x="1492" y="1344"/>
                  </a:cubicBezTo>
                  <a:cubicBezTo>
                    <a:pt x="1491" y="1343"/>
                    <a:pt x="1501" y="1330"/>
                    <a:pt x="1501" y="1333"/>
                  </a:cubicBezTo>
                  <a:close/>
                  <a:moveTo>
                    <a:pt x="1570" y="655"/>
                  </a:moveTo>
                  <a:cubicBezTo>
                    <a:pt x="1573" y="665"/>
                    <a:pt x="1571" y="665"/>
                    <a:pt x="1571" y="667"/>
                  </a:cubicBezTo>
                  <a:cubicBezTo>
                    <a:pt x="1565" y="654"/>
                    <a:pt x="1571" y="661"/>
                    <a:pt x="1565" y="648"/>
                  </a:cubicBezTo>
                  <a:cubicBezTo>
                    <a:pt x="1565" y="642"/>
                    <a:pt x="1570" y="661"/>
                    <a:pt x="1570" y="655"/>
                  </a:cubicBezTo>
                  <a:close/>
                  <a:moveTo>
                    <a:pt x="1582" y="696"/>
                  </a:moveTo>
                  <a:cubicBezTo>
                    <a:pt x="1580" y="693"/>
                    <a:pt x="1581" y="700"/>
                    <a:pt x="1577" y="685"/>
                  </a:cubicBezTo>
                  <a:cubicBezTo>
                    <a:pt x="1578" y="683"/>
                    <a:pt x="1581" y="694"/>
                    <a:pt x="1581" y="689"/>
                  </a:cubicBezTo>
                  <a:cubicBezTo>
                    <a:pt x="1586" y="708"/>
                    <a:pt x="1589" y="714"/>
                    <a:pt x="1591" y="723"/>
                  </a:cubicBezTo>
                  <a:cubicBezTo>
                    <a:pt x="1589" y="716"/>
                    <a:pt x="1587" y="717"/>
                    <a:pt x="1590" y="728"/>
                  </a:cubicBezTo>
                  <a:cubicBezTo>
                    <a:pt x="1588" y="724"/>
                    <a:pt x="1586" y="717"/>
                    <a:pt x="1583" y="707"/>
                  </a:cubicBezTo>
                  <a:cubicBezTo>
                    <a:pt x="1585" y="709"/>
                    <a:pt x="1582" y="698"/>
                    <a:pt x="1582" y="696"/>
                  </a:cubicBezTo>
                  <a:close/>
                  <a:moveTo>
                    <a:pt x="1579" y="687"/>
                  </a:moveTo>
                  <a:cubicBezTo>
                    <a:pt x="1578" y="679"/>
                    <a:pt x="1577" y="682"/>
                    <a:pt x="1574" y="672"/>
                  </a:cubicBezTo>
                  <a:cubicBezTo>
                    <a:pt x="1572" y="666"/>
                    <a:pt x="1577" y="674"/>
                    <a:pt x="1579" y="682"/>
                  </a:cubicBezTo>
                  <a:cubicBezTo>
                    <a:pt x="1580" y="685"/>
                    <a:pt x="1580" y="687"/>
                    <a:pt x="1579" y="687"/>
                  </a:cubicBezTo>
                  <a:close/>
                  <a:moveTo>
                    <a:pt x="1603" y="773"/>
                  </a:moveTo>
                  <a:cubicBezTo>
                    <a:pt x="1602" y="776"/>
                    <a:pt x="1600" y="768"/>
                    <a:pt x="1598" y="759"/>
                  </a:cubicBezTo>
                  <a:cubicBezTo>
                    <a:pt x="1599" y="756"/>
                    <a:pt x="1601" y="768"/>
                    <a:pt x="1603" y="773"/>
                  </a:cubicBezTo>
                  <a:close/>
                  <a:moveTo>
                    <a:pt x="1548" y="1234"/>
                  </a:moveTo>
                  <a:cubicBezTo>
                    <a:pt x="1546" y="1235"/>
                    <a:pt x="1551" y="1223"/>
                    <a:pt x="1554" y="1216"/>
                  </a:cubicBezTo>
                  <a:cubicBezTo>
                    <a:pt x="1554" y="1218"/>
                    <a:pt x="1557" y="1210"/>
                    <a:pt x="1559" y="1207"/>
                  </a:cubicBezTo>
                  <a:cubicBezTo>
                    <a:pt x="1560" y="1211"/>
                    <a:pt x="1554" y="1222"/>
                    <a:pt x="1548" y="1234"/>
                  </a:cubicBezTo>
                  <a:close/>
                  <a:moveTo>
                    <a:pt x="1452" y="1398"/>
                  </a:moveTo>
                  <a:cubicBezTo>
                    <a:pt x="1445" y="1408"/>
                    <a:pt x="1444" y="1403"/>
                    <a:pt x="1446" y="1400"/>
                  </a:cubicBezTo>
                  <a:cubicBezTo>
                    <a:pt x="1451" y="1395"/>
                    <a:pt x="1453" y="1395"/>
                    <a:pt x="1452" y="1398"/>
                  </a:cubicBezTo>
                  <a:close/>
                  <a:moveTo>
                    <a:pt x="1510" y="1310"/>
                  </a:moveTo>
                  <a:cubicBezTo>
                    <a:pt x="1508" y="1312"/>
                    <a:pt x="1509" y="1308"/>
                    <a:pt x="1515" y="1299"/>
                  </a:cubicBezTo>
                  <a:cubicBezTo>
                    <a:pt x="1515" y="1299"/>
                    <a:pt x="1516" y="1298"/>
                    <a:pt x="1517" y="1296"/>
                  </a:cubicBezTo>
                  <a:cubicBezTo>
                    <a:pt x="1517" y="1298"/>
                    <a:pt x="1513" y="1305"/>
                    <a:pt x="1510" y="1310"/>
                  </a:cubicBezTo>
                  <a:close/>
                  <a:moveTo>
                    <a:pt x="1487" y="1336"/>
                  </a:moveTo>
                  <a:cubicBezTo>
                    <a:pt x="1481" y="1344"/>
                    <a:pt x="1483" y="1341"/>
                    <a:pt x="1478" y="1349"/>
                  </a:cubicBezTo>
                  <a:cubicBezTo>
                    <a:pt x="1475" y="1349"/>
                    <a:pt x="1475" y="1349"/>
                    <a:pt x="1475" y="1349"/>
                  </a:cubicBezTo>
                  <a:cubicBezTo>
                    <a:pt x="1481" y="1341"/>
                    <a:pt x="1482" y="1341"/>
                    <a:pt x="1487" y="1333"/>
                  </a:cubicBezTo>
                  <a:cubicBezTo>
                    <a:pt x="1488" y="1332"/>
                    <a:pt x="1486" y="1336"/>
                    <a:pt x="1487" y="1336"/>
                  </a:cubicBezTo>
                  <a:close/>
                  <a:moveTo>
                    <a:pt x="1599" y="1021"/>
                  </a:moveTo>
                  <a:cubicBezTo>
                    <a:pt x="1598" y="1017"/>
                    <a:pt x="1597" y="1019"/>
                    <a:pt x="1598" y="1009"/>
                  </a:cubicBezTo>
                  <a:cubicBezTo>
                    <a:pt x="1599" y="1012"/>
                    <a:pt x="1600" y="999"/>
                    <a:pt x="1601" y="1002"/>
                  </a:cubicBezTo>
                  <a:cubicBezTo>
                    <a:pt x="1600" y="1011"/>
                    <a:pt x="1600" y="1011"/>
                    <a:pt x="1599" y="1021"/>
                  </a:cubicBezTo>
                  <a:close/>
                  <a:moveTo>
                    <a:pt x="1500" y="1310"/>
                  </a:moveTo>
                  <a:cubicBezTo>
                    <a:pt x="1498" y="1311"/>
                    <a:pt x="1500" y="1306"/>
                    <a:pt x="1503" y="1301"/>
                  </a:cubicBezTo>
                  <a:cubicBezTo>
                    <a:pt x="1505" y="1296"/>
                    <a:pt x="1508" y="1290"/>
                    <a:pt x="1510" y="1290"/>
                  </a:cubicBezTo>
                  <a:cubicBezTo>
                    <a:pt x="1505" y="1298"/>
                    <a:pt x="1508" y="1296"/>
                    <a:pt x="1503" y="1302"/>
                  </a:cubicBezTo>
                  <a:cubicBezTo>
                    <a:pt x="1502" y="1305"/>
                    <a:pt x="1503" y="1305"/>
                    <a:pt x="1500" y="1310"/>
                  </a:cubicBezTo>
                  <a:close/>
                  <a:moveTo>
                    <a:pt x="1582" y="736"/>
                  </a:moveTo>
                  <a:cubicBezTo>
                    <a:pt x="1581" y="736"/>
                    <a:pt x="1580" y="731"/>
                    <a:pt x="1578" y="724"/>
                  </a:cubicBezTo>
                  <a:cubicBezTo>
                    <a:pt x="1577" y="725"/>
                    <a:pt x="1579" y="733"/>
                    <a:pt x="1581" y="740"/>
                  </a:cubicBezTo>
                  <a:cubicBezTo>
                    <a:pt x="1578" y="738"/>
                    <a:pt x="1577" y="735"/>
                    <a:pt x="1579" y="749"/>
                  </a:cubicBezTo>
                  <a:cubicBezTo>
                    <a:pt x="1575" y="739"/>
                    <a:pt x="1577" y="747"/>
                    <a:pt x="1575" y="745"/>
                  </a:cubicBezTo>
                  <a:cubicBezTo>
                    <a:pt x="1572" y="730"/>
                    <a:pt x="1565" y="711"/>
                    <a:pt x="1562" y="697"/>
                  </a:cubicBezTo>
                  <a:cubicBezTo>
                    <a:pt x="1563" y="698"/>
                    <a:pt x="1564" y="700"/>
                    <a:pt x="1564" y="699"/>
                  </a:cubicBezTo>
                  <a:cubicBezTo>
                    <a:pt x="1567" y="708"/>
                    <a:pt x="1569" y="717"/>
                    <a:pt x="1572" y="726"/>
                  </a:cubicBezTo>
                  <a:cubicBezTo>
                    <a:pt x="1572" y="719"/>
                    <a:pt x="1565" y="703"/>
                    <a:pt x="1563" y="692"/>
                  </a:cubicBezTo>
                  <a:cubicBezTo>
                    <a:pt x="1564" y="691"/>
                    <a:pt x="1565" y="696"/>
                    <a:pt x="1566" y="700"/>
                  </a:cubicBezTo>
                  <a:cubicBezTo>
                    <a:pt x="1567" y="705"/>
                    <a:pt x="1568" y="708"/>
                    <a:pt x="1569" y="706"/>
                  </a:cubicBezTo>
                  <a:cubicBezTo>
                    <a:pt x="1570" y="709"/>
                    <a:pt x="1570" y="712"/>
                    <a:pt x="1570" y="713"/>
                  </a:cubicBezTo>
                  <a:cubicBezTo>
                    <a:pt x="1573" y="714"/>
                    <a:pt x="1576" y="732"/>
                    <a:pt x="1578" y="731"/>
                  </a:cubicBezTo>
                  <a:cubicBezTo>
                    <a:pt x="1573" y="719"/>
                    <a:pt x="1577" y="726"/>
                    <a:pt x="1576" y="718"/>
                  </a:cubicBezTo>
                  <a:cubicBezTo>
                    <a:pt x="1578" y="720"/>
                    <a:pt x="1579" y="727"/>
                    <a:pt x="1582" y="736"/>
                  </a:cubicBezTo>
                  <a:close/>
                  <a:moveTo>
                    <a:pt x="1591" y="1069"/>
                  </a:moveTo>
                  <a:cubicBezTo>
                    <a:pt x="1589" y="1079"/>
                    <a:pt x="1588" y="1076"/>
                    <a:pt x="1586" y="1082"/>
                  </a:cubicBezTo>
                  <a:cubicBezTo>
                    <a:pt x="1586" y="1079"/>
                    <a:pt x="1588" y="1068"/>
                    <a:pt x="1590" y="1063"/>
                  </a:cubicBezTo>
                  <a:cubicBezTo>
                    <a:pt x="1590" y="1064"/>
                    <a:pt x="1590" y="1067"/>
                    <a:pt x="1591" y="1069"/>
                  </a:cubicBezTo>
                  <a:close/>
                  <a:moveTo>
                    <a:pt x="1578" y="1122"/>
                  </a:moveTo>
                  <a:cubicBezTo>
                    <a:pt x="1575" y="1134"/>
                    <a:pt x="1572" y="1143"/>
                    <a:pt x="1570" y="1144"/>
                  </a:cubicBezTo>
                  <a:cubicBezTo>
                    <a:pt x="1572" y="1137"/>
                    <a:pt x="1572" y="1135"/>
                    <a:pt x="1575" y="1126"/>
                  </a:cubicBezTo>
                  <a:cubicBezTo>
                    <a:pt x="1577" y="1121"/>
                    <a:pt x="1576" y="1126"/>
                    <a:pt x="1578" y="1122"/>
                  </a:cubicBezTo>
                  <a:close/>
                  <a:moveTo>
                    <a:pt x="1483" y="1335"/>
                  </a:moveTo>
                  <a:cubicBezTo>
                    <a:pt x="1481" y="1336"/>
                    <a:pt x="1487" y="1327"/>
                    <a:pt x="1486" y="1327"/>
                  </a:cubicBezTo>
                  <a:cubicBezTo>
                    <a:pt x="1489" y="1324"/>
                    <a:pt x="1490" y="1321"/>
                    <a:pt x="1491" y="1321"/>
                  </a:cubicBezTo>
                  <a:cubicBezTo>
                    <a:pt x="1490" y="1325"/>
                    <a:pt x="1486" y="1332"/>
                    <a:pt x="1483" y="1335"/>
                  </a:cubicBezTo>
                  <a:close/>
                  <a:moveTo>
                    <a:pt x="1019" y="192"/>
                  </a:moveTo>
                  <a:cubicBezTo>
                    <a:pt x="1018" y="193"/>
                    <a:pt x="1008" y="190"/>
                    <a:pt x="1011" y="192"/>
                  </a:cubicBezTo>
                  <a:cubicBezTo>
                    <a:pt x="998" y="189"/>
                    <a:pt x="997" y="189"/>
                    <a:pt x="990" y="188"/>
                  </a:cubicBezTo>
                  <a:cubicBezTo>
                    <a:pt x="993" y="186"/>
                    <a:pt x="1003" y="188"/>
                    <a:pt x="1019" y="192"/>
                  </a:cubicBezTo>
                  <a:close/>
                  <a:moveTo>
                    <a:pt x="1518" y="572"/>
                  </a:moveTo>
                  <a:cubicBezTo>
                    <a:pt x="1522" y="579"/>
                    <a:pt x="1526" y="586"/>
                    <a:pt x="1524" y="587"/>
                  </a:cubicBezTo>
                  <a:cubicBezTo>
                    <a:pt x="1522" y="582"/>
                    <a:pt x="1517" y="572"/>
                    <a:pt x="1518" y="572"/>
                  </a:cubicBezTo>
                  <a:close/>
                  <a:moveTo>
                    <a:pt x="1536" y="608"/>
                  </a:moveTo>
                  <a:cubicBezTo>
                    <a:pt x="1539" y="613"/>
                    <a:pt x="1538" y="614"/>
                    <a:pt x="1538" y="615"/>
                  </a:cubicBezTo>
                  <a:cubicBezTo>
                    <a:pt x="1539" y="617"/>
                    <a:pt x="1541" y="619"/>
                    <a:pt x="1542" y="623"/>
                  </a:cubicBezTo>
                  <a:cubicBezTo>
                    <a:pt x="1542" y="625"/>
                    <a:pt x="1540" y="621"/>
                    <a:pt x="1538" y="616"/>
                  </a:cubicBezTo>
                  <a:cubicBezTo>
                    <a:pt x="1536" y="612"/>
                    <a:pt x="1534" y="607"/>
                    <a:pt x="1536" y="608"/>
                  </a:cubicBezTo>
                  <a:close/>
                  <a:moveTo>
                    <a:pt x="1543" y="627"/>
                  </a:moveTo>
                  <a:cubicBezTo>
                    <a:pt x="1545" y="630"/>
                    <a:pt x="1551" y="647"/>
                    <a:pt x="1555" y="656"/>
                  </a:cubicBezTo>
                  <a:cubicBezTo>
                    <a:pt x="1551" y="652"/>
                    <a:pt x="1548" y="639"/>
                    <a:pt x="1543" y="627"/>
                  </a:cubicBezTo>
                  <a:close/>
                  <a:moveTo>
                    <a:pt x="1499" y="1307"/>
                  </a:moveTo>
                  <a:cubicBezTo>
                    <a:pt x="1494" y="1314"/>
                    <a:pt x="1489" y="1317"/>
                    <a:pt x="1497" y="1305"/>
                  </a:cubicBezTo>
                  <a:cubicBezTo>
                    <a:pt x="1499" y="1305"/>
                    <a:pt x="1499" y="1305"/>
                    <a:pt x="1499" y="1305"/>
                  </a:cubicBezTo>
                  <a:cubicBezTo>
                    <a:pt x="1499" y="1305"/>
                    <a:pt x="1501" y="1301"/>
                    <a:pt x="1502" y="1299"/>
                  </a:cubicBezTo>
                  <a:cubicBezTo>
                    <a:pt x="1504" y="1300"/>
                    <a:pt x="1498" y="1307"/>
                    <a:pt x="1499" y="1307"/>
                  </a:cubicBezTo>
                  <a:close/>
                  <a:moveTo>
                    <a:pt x="1133" y="227"/>
                  </a:moveTo>
                  <a:cubicBezTo>
                    <a:pt x="1137" y="230"/>
                    <a:pt x="1144" y="234"/>
                    <a:pt x="1158" y="241"/>
                  </a:cubicBezTo>
                  <a:cubicBezTo>
                    <a:pt x="1153" y="240"/>
                    <a:pt x="1138" y="232"/>
                    <a:pt x="1127" y="227"/>
                  </a:cubicBezTo>
                  <a:cubicBezTo>
                    <a:pt x="1125" y="225"/>
                    <a:pt x="1132" y="227"/>
                    <a:pt x="1133" y="227"/>
                  </a:cubicBezTo>
                  <a:close/>
                  <a:moveTo>
                    <a:pt x="1485" y="516"/>
                  </a:moveTo>
                  <a:cubicBezTo>
                    <a:pt x="1485" y="519"/>
                    <a:pt x="1481" y="512"/>
                    <a:pt x="1480" y="513"/>
                  </a:cubicBezTo>
                  <a:cubicBezTo>
                    <a:pt x="1481" y="517"/>
                    <a:pt x="1486" y="521"/>
                    <a:pt x="1490" y="529"/>
                  </a:cubicBezTo>
                  <a:cubicBezTo>
                    <a:pt x="1490" y="530"/>
                    <a:pt x="1488" y="527"/>
                    <a:pt x="1485" y="522"/>
                  </a:cubicBezTo>
                  <a:cubicBezTo>
                    <a:pt x="1482" y="517"/>
                    <a:pt x="1478" y="512"/>
                    <a:pt x="1476" y="509"/>
                  </a:cubicBezTo>
                  <a:cubicBezTo>
                    <a:pt x="1480" y="512"/>
                    <a:pt x="1477" y="508"/>
                    <a:pt x="1477" y="506"/>
                  </a:cubicBezTo>
                  <a:cubicBezTo>
                    <a:pt x="1481" y="511"/>
                    <a:pt x="1481" y="511"/>
                    <a:pt x="1485" y="516"/>
                  </a:cubicBezTo>
                  <a:close/>
                  <a:moveTo>
                    <a:pt x="1286" y="310"/>
                  </a:moveTo>
                  <a:cubicBezTo>
                    <a:pt x="1286" y="313"/>
                    <a:pt x="1281" y="311"/>
                    <a:pt x="1283" y="313"/>
                  </a:cubicBezTo>
                  <a:cubicBezTo>
                    <a:pt x="1281" y="311"/>
                    <a:pt x="1276" y="307"/>
                    <a:pt x="1271" y="304"/>
                  </a:cubicBezTo>
                  <a:cubicBezTo>
                    <a:pt x="1267" y="301"/>
                    <a:pt x="1262" y="298"/>
                    <a:pt x="1263" y="296"/>
                  </a:cubicBezTo>
                  <a:cubicBezTo>
                    <a:pt x="1270" y="301"/>
                    <a:pt x="1273" y="302"/>
                    <a:pt x="1276" y="304"/>
                  </a:cubicBezTo>
                  <a:cubicBezTo>
                    <a:pt x="1278" y="305"/>
                    <a:pt x="1281" y="306"/>
                    <a:pt x="1286" y="310"/>
                  </a:cubicBezTo>
                  <a:close/>
                  <a:moveTo>
                    <a:pt x="1379" y="387"/>
                  </a:moveTo>
                  <a:cubicBezTo>
                    <a:pt x="1386" y="393"/>
                    <a:pt x="1386" y="396"/>
                    <a:pt x="1383" y="393"/>
                  </a:cubicBezTo>
                  <a:cubicBezTo>
                    <a:pt x="1387" y="398"/>
                    <a:pt x="1387" y="396"/>
                    <a:pt x="1387" y="396"/>
                  </a:cubicBezTo>
                  <a:cubicBezTo>
                    <a:pt x="1392" y="400"/>
                    <a:pt x="1393" y="402"/>
                    <a:pt x="1396" y="405"/>
                  </a:cubicBezTo>
                  <a:cubicBezTo>
                    <a:pt x="1393" y="404"/>
                    <a:pt x="1386" y="398"/>
                    <a:pt x="1380" y="392"/>
                  </a:cubicBezTo>
                  <a:cubicBezTo>
                    <a:pt x="1373" y="386"/>
                    <a:pt x="1366" y="379"/>
                    <a:pt x="1365" y="375"/>
                  </a:cubicBezTo>
                  <a:cubicBezTo>
                    <a:pt x="1357" y="369"/>
                    <a:pt x="1364" y="376"/>
                    <a:pt x="1360" y="373"/>
                  </a:cubicBezTo>
                  <a:cubicBezTo>
                    <a:pt x="1350" y="364"/>
                    <a:pt x="1342" y="356"/>
                    <a:pt x="1330" y="347"/>
                  </a:cubicBezTo>
                  <a:cubicBezTo>
                    <a:pt x="1335" y="350"/>
                    <a:pt x="1339" y="351"/>
                    <a:pt x="1344" y="357"/>
                  </a:cubicBezTo>
                  <a:cubicBezTo>
                    <a:pt x="1347" y="358"/>
                    <a:pt x="1339" y="352"/>
                    <a:pt x="1335" y="348"/>
                  </a:cubicBezTo>
                  <a:cubicBezTo>
                    <a:pt x="1337" y="348"/>
                    <a:pt x="1341" y="352"/>
                    <a:pt x="1344" y="355"/>
                  </a:cubicBezTo>
                  <a:cubicBezTo>
                    <a:pt x="1348" y="359"/>
                    <a:pt x="1351" y="362"/>
                    <a:pt x="1351" y="363"/>
                  </a:cubicBezTo>
                  <a:cubicBezTo>
                    <a:pt x="1356" y="364"/>
                    <a:pt x="1367" y="377"/>
                    <a:pt x="1374" y="384"/>
                  </a:cubicBezTo>
                  <a:cubicBezTo>
                    <a:pt x="1368" y="375"/>
                    <a:pt x="1381" y="393"/>
                    <a:pt x="1379" y="387"/>
                  </a:cubicBezTo>
                  <a:close/>
                  <a:moveTo>
                    <a:pt x="1472" y="499"/>
                  </a:moveTo>
                  <a:cubicBezTo>
                    <a:pt x="1476" y="507"/>
                    <a:pt x="1467" y="496"/>
                    <a:pt x="1478" y="512"/>
                  </a:cubicBezTo>
                  <a:cubicBezTo>
                    <a:pt x="1472" y="507"/>
                    <a:pt x="1467" y="496"/>
                    <a:pt x="1462" y="489"/>
                  </a:cubicBezTo>
                  <a:cubicBezTo>
                    <a:pt x="1457" y="484"/>
                    <a:pt x="1458" y="486"/>
                    <a:pt x="1459" y="489"/>
                  </a:cubicBezTo>
                  <a:cubicBezTo>
                    <a:pt x="1466" y="497"/>
                    <a:pt x="1467" y="504"/>
                    <a:pt x="1469" y="510"/>
                  </a:cubicBezTo>
                  <a:cubicBezTo>
                    <a:pt x="1468" y="506"/>
                    <a:pt x="1465" y="502"/>
                    <a:pt x="1461" y="496"/>
                  </a:cubicBezTo>
                  <a:cubicBezTo>
                    <a:pt x="1462" y="494"/>
                    <a:pt x="1462" y="494"/>
                    <a:pt x="1462" y="494"/>
                  </a:cubicBezTo>
                  <a:cubicBezTo>
                    <a:pt x="1460" y="493"/>
                    <a:pt x="1456" y="488"/>
                    <a:pt x="1452" y="482"/>
                  </a:cubicBezTo>
                  <a:cubicBezTo>
                    <a:pt x="1447" y="476"/>
                    <a:pt x="1442" y="469"/>
                    <a:pt x="1437" y="464"/>
                  </a:cubicBezTo>
                  <a:cubicBezTo>
                    <a:pt x="1437" y="461"/>
                    <a:pt x="1444" y="470"/>
                    <a:pt x="1444" y="469"/>
                  </a:cubicBezTo>
                  <a:cubicBezTo>
                    <a:pt x="1450" y="476"/>
                    <a:pt x="1448" y="475"/>
                    <a:pt x="1451" y="480"/>
                  </a:cubicBezTo>
                  <a:cubicBezTo>
                    <a:pt x="1451" y="475"/>
                    <a:pt x="1454" y="481"/>
                    <a:pt x="1457" y="481"/>
                  </a:cubicBezTo>
                  <a:cubicBezTo>
                    <a:pt x="1453" y="476"/>
                    <a:pt x="1453" y="476"/>
                    <a:pt x="1453" y="476"/>
                  </a:cubicBezTo>
                  <a:cubicBezTo>
                    <a:pt x="1450" y="472"/>
                    <a:pt x="1453" y="478"/>
                    <a:pt x="1452" y="477"/>
                  </a:cubicBezTo>
                  <a:cubicBezTo>
                    <a:pt x="1442" y="464"/>
                    <a:pt x="1455" y="477"/>
                    <a:pt x="1444" y="463"/>
                  </a:cubicBezTo>
                  <a:cubicBezTo>
                    <a:pt x="1444" y="463"/>
                    <a:pt x="1446" y="466"/>
                    <a:pt x="1447" y="468"/>
                  </a:cubicBezTo>
                  <a:cubicBezTo>
                    <a:pt x="1446" y="467"/>
                    <a:pt x="1445" y="466"/>
                    <a:pt x="1445" y="468"/>
                  </a:cubicBezTo>
                  <a:cubicBezTo>
                    <a:pt x="1442" y="464"/>
                    <a:pt x="1440" y="461"/>
                    <a:pt x="1437" y="458"/>
                  </a:cubicBezTo>
                  <a:cubicBezTo>
                    <a:pt x="1440" y="457"/>
                    <a:pt x="1429" y="447"/>
                    <a:pt x="1424" y="440"/>
                  </a:cubicBezTo>
                  <a:cubicBezTo>
                    <a:pt x="1424" y="438"/>
                    <a:pt x="1424" y="438"/>
                    <a:pt x="1424" y="438"/>
                  </a:cubicBezTo>
                  <a:cubicBezTo>
                    <a:pt x="1427" y="441"/>
                    <a:pt x="1428" y="443"/>
                    <a:pt x="1429" y="443"/>
                  </a:cubicBezTo>
                  <a:cubicBezTo>
                    <a:pt x="1430" y="446"/>
                    <a:pt x="1434" y="450"/>
                    <a:pt x="1437" y="454"/>
                  </a:cubicBezTo>
                  <a:cubicBezTo>
                    <a:pt x="1441" y="458"/>
                    <a:pt x="1444" y="461"/>
                    <a:pt x="1445" y="461"/>
                  </a:cubicBezTo>
                  <a:cubicBezTo>
                    <a:pt x="1447" y="465"/>
                    <a:pt x="1452" y="472"/>
                    <a:pt x="1457" y="479"/>
                  </a:cubicBezTo>
                  <a:cubicBezTo>
                    <a:pt x="1462" y="486"/>
                    <a:pt x="1466" y="492"/>
                    <a:pt x="1467" y="496"/>
                  </a:cubicBezTo>
                  <a:cubicBezTo>
                    <a:pt x="1473" y="504"/>
                    <a:pt x="1468" y="495"/>
                    <a:pt x="1472" y="499"/>
                  </a:cubicBezTo>
                  <a:close/>
                  <a:moveTo>
                    <a:pt x="1221" y="270"/>
                  </a:moveTo>
                  <a:cubicBezTo>
                    <a:pt x="1233" y="277"/>
                    <a:pt x="1223" y="274"/>
                    <a:pt x="1221" y="273"/>
                  </a:cubicBezTo>
                  <a:cubicBezTo>
                    <a:pt x="1215" y="270"/>
                    <a:pt x="1210" y="267"/>
                    <a:pt x="1208" y="265"/>
                  </a:cubicBezTo>
                  <a:cubicBezTo>
                    <a:pt x="1207" y="264"/>
                    <a:pt x="1211" y="266"/>
                    <a:pt x="1215" y="268"/>
                  </a:cubicBezTo>
                  <a:cubicBezTo>
                    <a:pt x="1219" y="270"/>
                    <a:pt x="1223" y="272"/>
                    <a:pt x="1221" y="270"/>
                  </a:cubicBezTo>
                  <a:close/>
                  <a:moveTo>
                    <a:pt x="1405" y="414"/>
                  </a:moveTo>
                  <a:cubicBezTo>
                    <a:pt x="1410" y="421"/>
                    <a:pt x="1412" y="426"/>
                    <a:pt x="1422" y="436"/>
                  </a:cubicBezTo>
                  <a:cubicBezTo>
                    <a:pt x="1421" y="436"/>
                    <a:pt x="1416" y="431"/>
                    <a:pt x="1411" y="425"/>
                  </a:cubicBezTo>
                  <a:cubicBezTo>
                    <a:pt x="1406" y="419"/>
                    <a:pt x="1399" y="412"/>
                    <a:pt x="1395" y="407"/>
                  </a:cubicBezTo>
                  <a:cubicBezTo>
                    <a:pt x="1396" y="406"/>
                    <a:pt x="1402" y="413"/>
                    <a:pt x="1405" y="414"/>
                  </a:cubicBezTo>
                  <a:close/>
                  <a:moveTo>
                    <a:pt x="1560" y="675"/>
                  </a:moveTo>
                  <a:cubicBezTo>
                    <a:pt x="1560" y="680"/>
                    <a:pt x="1557" y="672"/>
                    <a:pt x="1555" y="668"/>
                  </a:cubicBezTo>
                  <a:cubicBezTo>
                    <a:pt x="1555" y="673"/>
                    <a:pt x="1557" y="675"/>
                    <a:pt x="1559" y="684"/>
                  </a:cubicBezTo>
                  <a:cubicBezTo>
                    <a:pt x="1556" y="678"/>
                    <a:pt x="1553" y="669"/>
                    <a:pt x="1550" y="660"/>
                  </a:cubicBezTo>
                  <a:cubicBezTo>
                    <a:pt x="1547" y="651"/>
                    <a:pt x="1543" y="641"/>
                    <a:pt x="1539" y="632"/>
                  </a:cubicBezTo>
                  <a:cubicBezTo>
                    <a:pt x="1540" y="631"/>
                    <a:pt x="1543" y="637"/>
                    <a:pt x="1544" y="638"/>
                  </a:cubicBezTo>
                  <a:cubicBezTo>
                    <a:pt x="1543" y="632"/>
                    <a:pt x="1541" y="631"/>
                    <a:pt x="1537" y="621"/>
                  </a:cubicBezTo>
                  <a:cubicBezTo>
                    <a:pt x="1541" y="626"/>
                    <a:pt x="1544" y="635"/>
                    <a:pt x="1548" y="645"/>
                  </a:cubicBezTo>
                  <a:cubicBezTo>
                    <a:pt x="1552" y="654"/>
                    <a:pt x="1556" y="665"/>
                    <a:pt x="1560" y="675"/>
                  </a:cubicBezTo>
                  <a:close/>
                  <a:moveTo>
                    <a:pt x="1064" y="206"/>
                  </a:moveTo>
                  <a:cubicBezTo>
                    <a:pt x="1064" y="207"/>
                    <a:pt x="1054" y="204"/>
                    <a:pt x="1056" y="205"/>
                  </a:cubicBezTo>
                  <a:cubicBezTo>
                    <a:pt x="1047" y="203"/>
                    <a:pt x="1047" y="201"/>
                    <a:pt x="1035" y="199"/>
                  </a:cubicBezTo>
                  <a:cubicBezTo>
                    <a:pt x="1036" y="198"/>
                    <a:pt x="1042" y="200"/>
                    <a:pt x="1048" y="201"/>
                  </a:cubicBezTo>
                  <a:cubicBezTo>
                    <a:pt x="1055" y="203"/>
                    <a:pt x="1061" y="205"/>
                    <a:pt x="1064" y="206"/>
                  </a:cubicBezTo>
                  <a:close/>
                  <a:moveTo>
                    <a:pt x="1321" y="337"/>
                  </a:moveTo>
                  <a:cubicBezTo>
                    <a:pt x="1325" y="341"/>
                    <a:pt x="1319" y="337"/>
                    <a:pt x="1316" y="334"/>
                  </a:cubicBezTo>
                  <a:cubicBezTo>
                    <a:pt x="1313" y="332"/>
                    <a:pt x="1314" y="333"/>
                    <a:pt x="1313" y="334"/>
                  </a:cubicBezTo>
                  <a:cubicBezTo>
                    <a:pt x="1307" y="329"/>
                    <a:pt x="1302" y="323"/>
                    <a:pt x="1298" y="323"/>
                  </a:cubicBezTo>
                  <a:cubicBezTo>
                    <a:pt x="1288" y="314"/>
                    <a:pt x="1307" y="327"/>
                    <a:pt x="1299" y="321"/>
                  </a:cubicBezTo>
                  <a:cubicBezTo>
                    <a:pt x="1306" y="325"/>
                    <a:pt x="1312" y="331"/>
                    <a:pt x="1321" y="337"/>
                  </a:cubicBezTo>
                  <a:close/>
                  <a:moveTo>
                    <a:pt x="1582" y="1089"/>
                  </a:moveTo>
                  <a:cubicBezTo>
                    <a:pt x="1580" y="1092"/>
                    <a:pt x="1579" y="1095"/>
                    <a:pt x="1577" y="1096"/>
                  </a:cubicBezTo>
                  <a:cubicBezTo>
                    <a:pt x="1578" y="1090"/>
                    <a:pt x="1580" y="1087"/>
                    <a:pt x="1581" y="1077"/>
                  </a:cubicBezTo>
                  <a:cubicBezTo>
                    <a:pt x="1579" y="1099"/>
                    <a:pt x="1588" y="1058"/>
                    <a:pt x="1582" y="1089"/>
                  </a:cubicBezTo>
                  <a:close/>
                  <a:moveTo>
                    <a:pt x="958" y="185"/>
                  </a:moveTo>
                  <a:cubicBezTo>
                    <a:pt x="956" y="186"/>
                    <a:pt x="944" y="186"/>
                    <a:pt x="934" y="184"/>
                  </a:cubicBezTo>
                  <a:cubicBezTo>
                    <a:pt x="931" y="182"/>
                    <a:pt x="948" y="184"/>
                    <a:pt x="958" y="185"/>
                  </a:cubicBezTo>
                  <a:close/>
                  <a:moveTo>
                    <a:pt x="1008" y="193"/>
                  </a:moveTo>
                  <a:cubicBezTo>
                    <a:pt x="1014" y="194"/>
                    <a:pt x="1020" y="196"/>
                    <a:pt x="1026" y="197"/>
                  </a:cubicBezTo>
                  <a:cubicBezTo>
                    <a:pt x="1026" y="198"/>
                    <a:pt x="1021" y="197"/>
                    <a:pt x="1017" y="196"/>
                  </a:cubicBezTo>
                  <a:cubicBezTo>
                    <a:pt x="1012" y="195"/>
                    <a:pt x="1007" y="194"/>
                    <a:pt x="1008" y="193"/>
                  </a:cubicBezTo>
                  <a:close/>
                  <a:moveTo>
                    <a:pt x="1593" y="817"/>
                  </a:moveTo>
                  <a:cubicBezTo>
                    <a:pt x="1594" y="829"/>
                    <a:pt x="1593" y="835"/>
                    <a:pt x="1591" y="839"/>
                  </a:cubicBezTo>
                  <a:cubicBezTo>
                    <a:pt x="1591" y="835"/>
                    <a:pt x="1591" y="833"/>
                    <a:pt x="1590" y="833"/>
                  </a:cubicBezTo>
                  <a:cubicBezTo>
                    <a:pt x="1591" y="829"/>
                    <a:pt x="1589" y="816"/>
                    <a:pt x="1588" y="817"/>
                  </a:cubicBezTo>
                  <a:cubicBezTo>
                    <a:pt x="1587" y="812"/>
                    <a:pt x="1586" y="807"/>
                    <a:pt x="1585" y="802"/>
                  </a:cubicBezTo>
                  <a:cubicBezTo>
                    <a:pt x="1587" y="807"/>
                    <a:pt x="1586" y="800"/>
                    <a:pt x="1586" y="795"/>
                  </a:cubicBezTo>
                  <a:cubicBezTo>
                    <a:pt x="1586" y="793"/>
                    <a:pt x="1587" y="796"/>
                    <a:pt x="1588" y="803"/>
                  </a:cubicBezTo>
                  <a:cubicBezTo>
                    <a:pt x="1589" y="800"/>
                    <a:pt x="1587" y="792"/>
                    <a:pt x="1587" y="787"/>
                  </a:cubicBezTo>
                  <a:cubicBezTo>
                    <a:pt x="1588" y="790"/>
                    <a:pt x="1589" y="797"/>
                    <a:pt x="1590" y="804"/>
                  </a:cubicBezTo>
                  <a:cubicBezTo>
                    <a:pt x="1591" y="810"/>
                    <a:pt x="1592" y="816"/>
                    <a:pt x="1593" y="817"/>
                  </a:cubicBezTo>
                  <a:close/>
                  <a:moveTo>
                    <a:pt x="1598" y="871"/>
                  </a:moveTo>
                  <a:cubicBezTo>
                    <a:pt x="1598" y="873"/>
                    <a:pt x="1598" y="876"/>
                    <a:pt x="1598" y="881"/>
                  </a:cubicBezTo>
                  <a:cubicBezTo>
                    <a:pt x="1596" y="871"/>
                    <a:pt x="1595" y="887"/>
                    <a:pt x="1594" y="870"/>
                  </a:cubicBezTo>
                  <a:cubicBezTo>
                    <a:pt x="1595" y="870"/>
                    <a:pt x="1597" y="866"/>
                    <a:pt x="1598" y="871"/>
                  </a:cubicBezTo>
                  <a:close/>
                  <a:moveTo>
                    <a:pt x="782" y="186"/>
                  </a:moveTo>
                  <a:cubicBezTo>
                    <a:pt x="786" y="188"/>
                    <a:pt x="770" y="189"/>
                    <a:pt x="765" y="190"/>
                  </a:cubicBezTo>
                  <a:cubicBezTo>
                    <a:pt x="765" y="188"/>
                    <a:pt x="774" y="187"/>
                    <a:pt x="782" y="186"/>
                  </a:cubicBezTo>
                  <a:close/>
                  <a:moveTo>
                    <a:pt x="1597" y="945"/>
                  </a:moveTo>
                  <a:cubicBezTo>
                    <a:pt x="1596" y="943"/>
                    <a:pt x="1596" y="950"/>
                    <a:pt x="1595" y="949"/>
                  </a:cubicBezTo>
                  <a:cubicBezTo>
                    <a:pt x="1595" y="942"/>
                    <a:pt x="1595" y="938"/>
                    <a:pt x="1595" y="935"/>
                  </a:cubicBezTo>
                  <a:cubicBezTo>
                    <a:pt x="1596" y="932"/>
                    <a:pt x="1596" y="928"/>
                    <a:pt x="1595" y="921"/>
                  </a:cubicBezTo>
                  <a:cubicBezTo>
                    <a:pt x="1596" y="916"/>
                    <a:pt x="1597" y="919"/>
                    <a:pt x="1597" y="913"/>
                  </a:cubicBezTo>
                  <a:cubicBezTo>
                    <a:pt x="1598" y="923"/>
                    <a:pt x="1598" y="933"/>
                    <a:pt x="1597" y="945"/>
                  </a:cubicBezTo>
                  <a:close/>
                  <a:moveTo>
                    <a:pt x="997" y="193"/>
                  </a:moveTo>
                  <a:cubicBezTo>
                    <a:pt x="1011" y="196"/>
                    <a:pt x="1010" y="198"/>
                    <a:pt x="1016" y="200"/>
                  </a:cubicBezTo>
                  <a:cubicBezTo>
                    <a:pt x="1007" y="199"/>
                    <a:pt x="1001" y="195"/>
                    <a:pt x="997" y="193"/>
                  </a:cubicBezTo>
                  <a:close/>
                  <a:moveTo>
                    <a:pt x="1582" y="772"/>
                  </a:moveTo>
                  <a:cubicBezTo>
                    <a:pt x="1583" y="773"/>
                    <a:pt x="1584" y="778"/>
                    <a:pt x="1585" y="783"/>
                  </a:cubicBezTo>
                  <a:cubicBezTo>
                    <a:pt x="1586" y="787"/>
                    <a:pt x="1586" y="791"/>
                    <a:pt x="1584" y="788"/>
                  </a:cubicBezTo>
                  <a:cubicBezTo>
                    <a:pt x="1582" y="777"/>
                    <a:pt x="1585" y="782"/>
                    <a:pt x="1582" y="772"/>
                  </a:cubicBezTo>
                  <a:close/>
                  <a:moveTo>
                    <a:pt x="1597" y="891"/>
                  </a:moveTo>
                  <a:cubicBezTo>
                    <a:pt x="1598" y="900"/>
                    <a:pt x="1595" y="901"/>
                    <a:pt x="1597" y="904"/>
                  </a:cubicBezTo>
                  <a:cubicBezTo>
                    <a:pt x="1596" y="917"/>
                    <a:pt x="1595" y="897"/>
                    <a:pt x="1594" y="903"/>
                  </a:cubicBezTo>
                  <a:cubicBezTo>
                    <a:pt x="1593" y="894"/>
                    <a:pt x="1594" y="891"/>
                    <a:pt x="1595" y="896"/>
                  </a:cubicBezTo>
                  <a:cubicBezTo>
                    <a:pt x="1596" y="894"/>
                    <a:pt x="1595" y="883"/>
                    <a:pt x="1596" y="885"/>
                  </a:cubicBezTo>
                  <a:cubicBezTo>
                    <a:pt x="1597" y="889"/>
                    <a:pt x="1597" y="890"/>
                    <a:pt x="1597" y="891"/>
                  </a:cubicBezTo>
                  <a:close/>
                  <a:moveTo>
                    <a:pt x="1594" y="965"/>
                  </a:moveTo>
                  <a:cubicBezTo>
                    <a:pt x="1595" y="964"/>
                    <a:pt x="1595" y="968"/>
                    <a:pt x="1596" y="967"/>
                  </a:cubicBezTo>
                  <a:cubicBezTo>
                    <a:pt x="1595" y="974"/>
                    <a:pt x="1594" y="985"/>
                    <a:pt x="1593" y="987"/>
                  </a:cubicBezTo>
                  <a:cubicBezTo>
                    <a:pt x="1594" y="973"/>
                    <a:pt x="1595" y="976"/>
                    <a:pt x="1594" y="965"/>
                  </a:cubicBezTo>
                  <a:close/>
                  <a:moveTo>
                    <a:pt x="1082" y="216"/>
                  </a:moveTo>
                  <a:cubicBezTo>
                    <a:pt x="1077" y="216"/>
                    <a:pt x="1069" y="213"/>
                    <a:pt x="1060" y="211"/>
                  </a:cubicBezTo>
                  <a:cubicBezTo>
                    <a:pt x="1058" y="210"/>
                    <a:pt x="1057" y="209"/>
                    <a:pt x="1053" y="208"/>
                  </a:cubicBezTo>
                  <a:cubicBezTo>
                    <a:pt x="1059" y="208"/>
                    <a:pt x="1071" y="212"/>
                    <a:pt x="1082" y="216"/>
                  </a:cubicBezTo>
                  <a:close/>
                  <a:moveTo>
                    <a:pt x="944" y="187"/>
                  </a:moveTo>
                  <a:cubicBezTo>
                    <a:pt x="950" y="188"/>
                    <a:pt x="956" y="189"/>
                    <a:pt x="962" y="189"/>
                  </a:cubicBezTo>
                  <a:cubicBezTo>
                    <a:pt x="964" y="191"/>
                    <a:pt x="959" y="191"/>
                    <a:pt x="954" y="190"/>
                  </a:cubicBezTo>
                  <a:cubicBezTo>
                    <a:pt x="949" y="189"/>
                    <a:pt x="944" y="188"/>
                    <a:pt x="944" y="187"/>
                  </a:cubicBezTo>
                  <a:close/>
                  <a:moveTo>
                    <a:pt x="1164" y="247"/>
                  </a:moveTo>
                  <a:cubicBezTo>
                    <a:pt x="1164" y="248"/>
                    <a:pt x="1157" y="246"/>
                    <a:pt x="1151" y="242"/>
                  </a:cubicBezTo>
                  <a:cubicBezTo>
                    <a:pt x="1148" y="240"/>
                    <a:pt x="1160" y="245"/>
                    <a:pt x="1164" y="247"/>
                  </a:cubicBezTo>
                  <a:close/>
                  <a:moveTo>
                    <a:pt x="1018" y="200"/>
                  </a:moveTo>
                  <a:cubicBezTo>
                    <a:pt x="1022" y="200"/>
                    <a:pt x="1026" y="201"/>
                    <a:pt x="1030" y="202"/>
                  </a:cubicBezTo>
                  <a:cubicBezTo>
                    <a:pt x="1031" y="204"/>
                    <a:pt x="1024" y="202"/>
                    <a:pt x="1019" y="201"/>
                  </a:cubicBezTo>
                  <a:lnTo>
                    <a:pt x="1018" y="200"/>
                  </a:lnTo>
                  <a:close/>
                  <a:moveTo>
                    <a:pt x="1232" y="283"/>
                  </a:moveTo>
                  <a:cubicBezTo>
                    <a:pt x="1223" y="278"/>
                    <a:pt x="1214" y="273"/>
                    <a:pt x="1205" y="269"/>
                  </a:cubicBezTo>
                  <a:cubicBezTo>
                    <a:pt x="1206" y="268"/>
                    <a:pt x="1212" y="271"/>
                    <a:pt x="1219" y="275"/>
                  </a:cubicBezTo>
                  <a:cubicBezTo>
                    <a:pt x="1225" y="278"/>
                    <a:pt x="1232" y="282"/>
                    <a:pt x="1232" y="283"/>
                  </a:cubicBezTo>
                  <a:close/>
                  <a:moveTo>
                    <a:pt x="753" y="195"/>
                  </a:moveTo>
                  <a:cubicBezTo>
                    <a:pt x="763" y="192"/>
                    <a:pt x="761" y="196"/>
                    <a:pt x="751" y="197"/>
                  </a:cubicBezTo>
                  <a:cubicBezTo>
                    <a:pt x="754" y="195"/>
                    <a:pt x="750" y="196"/>
                    <a:pt x="753" y="195"/>
                  </a:cubicBezTo>
                  <a:close/>
                  <a:moveTo>
                    <a:pt x="1536" y="631"/>
                  </a:moveTo>
                  <a:cubicBezTo>
                    <a:pt x="1541" y="644"/>
                    <a:pt x="1546" y="659"/>
                    <a:pt x="1551" y="673"/>
                  </a:cubicBezTo>
                  <a:cubicBezTo>
                    <a:pt x="1556" y="687"/>
                    <a:pt x="1560" y="701"/>
                    <a:pt x="1564" y="710"/>
                  </a:cubicBezTo>
                  <a:cubicBezTo>
                    <a:pt x="1563" y="711"/>
                    <a:pt x="1563" y="711"/>
                    <a:pt x="1563" y="711"/>
                  </a:cubicBezTo>
                  <a:cubicBezTo>
                    <a:pt x="1564" y="713"/>
                    <a:pt x="1567" y="720"/>
                    <a:pt x="1568" y="722"/>
                  </a:cubicBezTo>
                  <a:cubicBezTo>
                    <a:pt x="1569" y="731"/>
                    <a:pt x="1571" y="744"/>
                    <a:pt x="1574" y="756"/>
                  </a:cubicBezTo>
                  <a:cubicBezTo>
                    <a:pt x="1576" y="767"/>
                    <a:pt x="1578" y="779"/>
                    <a:pt x="1581" y="784"/>
                  </a:cubicBezTo>
                  <a:cubicBezTo>
                    <a:pt x="1582" y="791"/>
                    <a:pt x="1582" y="809"/>
                    <a:pt x="1585" y="806"/>
                  </a:cubicBezTo>
                  <a:cubicBezTo>
                    <a:pt x="1585" y="816"/>
                    <a:pt x="1586" y="821"/>
                    <a:pt x="1587" y="828"/>
                  </a:cubicBezTo>
                  <a:cubicBezTo>
                    <a:pt x="1587" y="834"/>
                    <a:pt x="1588" y="842"/>
                    <a:pt x="1589" y="857"/>
                  </a:cubicBezTo>
                  <a:cubicBezTo>
                    <a:pt x="1586" y="837"/>
                    <a:pt x="1583" y="811"/>
                    <a:pt x="1578" y="783"/>
                  </a:cubicBezTo>
                  <a:cubicBezTo>
                    <a:pt x="1573" y="755"/>
                    <a:pt x="1567" y="725"/>
                    <a:pt x="1558" y="697"/>
                  </a:cubicBezTo>
                  <a:cubicBezTo>
                    <a:pt x="1555" y="689"/>
                    <a:pt x="1552" y="678"/>
                    <a:pt x="1548" y="668"/>
                  </a:cubicBezTo>
                  <a:cubicBezTo>
                    <a:pt x="1544" y="657"/>
                    <a:pt x="1540" y="646"/>
                    <a:pt x="1536" y="636"/>
                  </a:cubicBezTo>
                  <a:cubicBezTo>
                    <a:pt x="1537" y="636"/>
                    <a:pt x="1534" y="630"/>
                    <a:pt x="1536" y="631"/>
                  </a:cubicBezTo>
                  <a:close/>
                  <a:moveTo>
                    <a:pt x="1593" y="962"/>
                  </a:moveTo>
                  <a:cubicBezTo>
                    <a:pt x="1595" y="970"/>
                    <a:pt x="1592" y="983"/>
                    <a:pt x="1591" y="988"/>
                  </a:cubicBezTo>
                  <a:cubicBezTo>
                    <a:pt x="1590" y="979"/>
                    <a:pt x="1593" y="970"/>
                    <a:pt x="1593" y="962"/>
                  </a:cubicBezTo>
                  <a:close/>
                  <a:moveTo>
                    <a:pt x="788" y="190"/>
                  </a:moveTo>
                  <a:cubicBezTo>
                    <a:pt x="796" y="189"/>
                    <a:pt x="797" y="190"/>
                    <a:pt x="798" y="192"/>
                  </a:cubicBezTo>
                  <a:cubicBezTo>
                    <a:pt x="795" y="192"/>
                    <a:pt x="791" y="192"/>
                    <a:pt x="787" y="193"/>
                  </a:cubicBezTo>
                  <a:cubicBezTo>
                    <a:pt x="784" y="192"/>
                    <a:pt x="790" y="191"/>
                    <a:pt x="788" y="190"/>
                  </a:cubicBezTo>
                  <a:close/>
                  <a:moveTo>
                    <a:pt x="922" y="188"/>
                  </a:moveTo>
                  <a:cubicBezTo>
                    <a:pt x="925" y="189"/>
                    <a:pt x="926" y="190"/>
                    <a:pt x="926" y="191"/>
                  </a:cubicBezTo>
                  <a:cubicBezTo>
                    <a:pt x="921" y="190"/>
                    <a:pt x="914" y="190"/>
                    <a:pt x="907" y="190"/>
                  </a:cubicBezTo>
                  <a:cubicBezTo>
                    <a:pt x="900" y="190"/>
                    <a:pt x="893" y="190"/>
                    <a:pt x="890" y="189"/>
                  </a:cubicBezTo>
                  <a:cubicBezTo>
                    <a:pt x="886" y="189"/>
                    <a:pt x="885" y="190"/>
                    <a:pt x="885" y="190"/>
                  </a:cubicBezTo>
                  <a:cubicBezTo>
                    <a:pt x="879" y="189"/>
                    <a:pt x="879" y="188"/>
                    <a:pt x="864" y="189"/>
                  </a:cubicBezTo>
                  <a:cubicBezTo>
                    <a:pt x="863" y="188"/>
                    <a:pt x="864" y="187"/>
                    <a:pt x="860" y="187"/>
                  </a:cubicBezTo>
                  <a:cubicBezTo>
                    <a:pt x="857" y="187"/>
                    <a:pt x="861" y="188"/>
                    <a:pt x="855" y="189"/>
                  </a:cubicBezTo>
                  <a:cubicBezTo>
                    <a:pt x="848" y="188"/>
                    <a:pt x="846" y="188"/>
                    <a:pt x="837" y="189"/>
                  </a:cubicBezTo>
                  <a:cubicBezTo>
                    <a:pt x="839" y="189"/>
                    <a:pt x="840" y="188"/>
                    <a:pt x="839" y="187"/>
                  </a:cubicBezTo>
                  <a:cubicBezTo>
                    <a:pt x="852" y="186"/>
                    <a:pt x="862" y="186"/>
                    <a:pt x="874" y="186"/>
                  </a:cubicBezTo>
                  <a:cubicBezTo>
                    <a:pt x="887" y="187"/>
                    <a:pt x="901" y="187"/>
                    <a:pt x="922" y="188"/>
                  </a:cubicBezTo>
                  <a:close/>
                  <a:moveTo>
                    <a:pt x="931" y="189"/>
                  </a:moveTo>
                  <a:cubicBezTo>
                    <a:pt x="933" y="189"/>
                    <a:pt x="934" y="189"/>
                    <a:pt x="934" y="190"/>
                  </a:cubicBezTo>
                  <a:cubicBezTo>
                    <a:pt x="937" y="190"/>
                    <a:pt x="944" y="190"/>
                    <a:pt x="952" y="191"/>
                  </a:cubicBezTo>
                  <a:cubicBezTo>
                    <a:pt x="960" y="192"/>
                    <a:pt x="967" y="193"/>
                    <a:pt x="970" y="195"/>
                  </a:cubicBezTo>
                  <a:cubicBezTo>
                    <a:pt x="964" y="194"/>
                    <a:pt x="954" y="193"/>
                    <a:pt x="945" y="192"/>
                  </a:cubicBezTo>
                  <a:cubicBezTo>
                    <a:pt x="936" y="191"/>
                    <a:pt x="930" y="190"/>
                    <a:pt x="931" y="189"/>
                  </a:cubicBezTo>
                  <a:close/>
                  <a:moveTo>
                    <a:pt x="214" y="1069"/>
                  </a:moveTo>
                  <a:cubicBezTo>
                    <a:pt x="211" y="1065"/>
                    <a:pt x="212" y="1058"/>
                    <a:pt x="208" y="1048"/>
                  </a:cubicBezTo>
                  <a:cubicBezTo>
                    <a:pt x="211" y="1052"/>
                    <a:pt x="213" y="1065"/>
                    <a:pt x="214" y="1069"/>
                  </a:cubicBezTo>
                  <a:close/>
                  <a:moveTo>
                    <a:pt x="549" y="265"/>
                  </a:moveTo>
                  <a:cubicBezTo>
                    <a:pt x="551" y="266"/>
                    <a:pt x="542" y="271"/>
                    <a:pt x="537" y="272"/>
                  </a:cubicBezTo>
                  <a:cubicBezTo>
                    <a:pt x="537" y="271"/>
                    <a:pt x="543" y="268"/>
                    <a:pt x="549" y="265"/>
                  </a:cubicBezTo>
                  <a:close/>
                  <a:moveTo>
                    <a:pt x="631" y="235"/>
                  </a:moveTo>
                  <a:cubicBezTo>
                    <a:pt x="636" y="232"/>
                    <a:pt x="638" y="232"/>
                    <a:pt x="642" y="231"/>
                  </a:cubicBezTo>
                  <a:cubicBezTo>
                    <a:pt x="642" y="232"/>
                    <a:pt x="638" y="233"/>
                    <a:pt x="638" y="234"/>
                  </a:cubicBezTo>
                  <a:cubicBezTo>
                    <a:pt x="633" y="236"/>
                    <a:pt x="631" y="236"/>
                    <a:pt x="631" y="235"/>
                  </a:cubicBezTo>
                  <a:close/>
                  <a:moveTo>
                    <a:pt x="665" y="225"/>
                  </a:moveTo>
                  <a:cubicBezTo>
                    <a:pt x="659" y="225"/>
                    <a:pt x="655" y="228"/>
                    <a:pt x="646" y="231"/>
                  </a:cubicBezTo>
                  <a:cubicBezTo>
                    <a:pt x="651" y="228"/>
                    <a:pt x="660" y="224"/>
                    <a:pt x="670" y="222"/>
                  </a:cubicBezTo>
                  <a:cubicBezTo>
                    <a:pt x="680" y="219"/>
                    <a:pt x="691" y="217"/>
                    <a:pt x="698" y="215"/>
                  </a:cubicBezTo>
                  <a:cubicBezTo>
                    <a:pt x="700" y="215"/>
                    <a:pt x="695" y="216"/>
                    <a:pt x="689" y="218"/>
                  </a:cubicBezTo>
                  <a:cubicBezTo>
                    <a:pt x="684" y="219"/>
                    <a:pt x="678" y="221"/>
                    <a:pt x="680" y="221"/>
                  </a:cubicBezTo>
                  <a:cubicBezTo>
                    <a:pt x="681" y="222"/>
                    <a:pt x="687" y="220"/>
                    <a:pt x="691" y="219"/>
                  </a:cubicBezTo>
                  <a:cubicBezTo>
                    <a:pt x="688" y="220"/>
                    <a:pt x="683" y="222"/>
                    <a:pt x="676" y="225"/>
                  </a:cubicBezTo>
                  <a:cubicBezTo>
                    <a:pt x="679" y="225"/>
                    <a:pt x="688" y="223"/>
                    <a:pt x="697" y="221"/>
                  </a:cubicBezTo>
                  <a:cubicBezTo>
                    <a:pt x="695" y="222"/>
                    <a:pt x="694" y="222"/>
                    <a:pt x="697" y="222"/>
                  </a:cubicBezTo>
                  <a:cubicBezTo>
                    <a:pt x="693" y="223"/>
                    <a:pt x="685" y="226"/>
                    <a:pt x="677" y="228"/>
                  </a:cubicBezTo>
                  <a:cubicBezTo>
                    <a:pt x="668" y="231"/>
                    <a:pt x="661" y="233"/>
                    <a:pt x="658" y="233"/>
                  </a:cubicBezTo>
                  <a:cubicBezTo>
                    <a:pt x="652" y="235"/>
                    <a:pt x="662" y="232"/>
                    <a:pt x="657" y="235"/>
                  </a:cubicBezTo>
                  <a:cubicBezTo>
                    <a:pt x="652" y="236"/>
                    <a:pt x="648" y="238"/>
                    <a:pt x="643" y="239"/>
                  </a:cubicBezTo>
                  <a:cubicBezTo>
                    <a:pt x="649" y="236"/>
                    <a:pt x="643" y="237"/>
                    <a:pt x="646" y="235"/>
                  </a:cubicBezTo>
                  <a:cubicBezTo>
                    <a:pt x="659" y="231"/>
                    <a:pt x="660" y="231"/>
                    <a:pt x="673" y="226"/>
                  </a:cubicBezTo>
                  <a:cubicBezTo>
                    <a:pt x="664" y="228"/>
                    <a:pt x="655" y="231"/>
                    <a:pt x="645" y="234"/>
                  </a:cubicBezTo>
                  <a:cubicBezTo>
                    <a:pt x="640" y="235"/>
                    <a:pt x="654" y="229"/>
                    <a:pt x="646" y="232"/>
                  </a:cubicBezTo>
                  <a:cubicBezTo>
                    <a:pt x="652" y="229"/>
                    <a:pt x="658" y="227"/>
                    <a:pt x="665" y="225"/>
                  </a:cubicBezTo>
                  <a:close/>
                  <a:moveTo>
                    <a:pt x="716" y="211"/>
                  </a:moveTo>
                  <a:cubicBezTo>
                    <a:pt x="711" y="212"/>
                    <a:pt x="706" y="213"/>
                    <a:pt x="702" y="215"/>
                  </a:cubicBezTo>
                  <a:cubicBezTo>
                    <a:pt x="702" y="213"/>
                    <a:pt x="714" y="210"/>
                    <a:pt x="716" y="211"/>
                  </a:cubicBezTo>
                  <a:close/>
                  <a:moveTo>
                    <a:pt x="774" y="201"/>
                  </a:moveTo>
                  <a:cubicBezTo>
                    <a:pt x="773" y="202"/>
                    <a:pt x="766" y="204"/>
                    <a:pt x="759" y="205"/>
                  </a:cubicBezTo>
                  <a:cubicBezTo>
                    <a:pt x="751" y="206"/>
                    <a:pt x="743" y="207"/>
                    <a:pt x="740" y="208"/>
                  </a:cubicBezTo>
                  <a:cubicBezTo>
                    <a:pt x="741" y="207"/>
                    <a:pt x="747" y="205"/>
                    <a:pt x="754" y="204"/>
                  </a:cubicBezTo>
                  <a:cubicBezTo>
                    <a:pt x="761" y="203"/>
                    <a:pt x="769" y="202"/>
                    <a:pt x="774" y="201"/>
                  </a:cubicBezTo>
                  <a:close/>
                  <a:moveTo>
                    <a:pt x="594" y="254"/>
                  </a:moveTo>
                  <a:cubicBezTo>
                    <a:pt x="593" y="256"/>
                    <a:pt x="589" y="258"/>
                    <a:pt x="579" y="262"/>
                  </a:cubicBezTo>
                  <a:cubicBezTo>
                    <a:pt x="577" y="260"/>
                    <a:pt x="585" y="258"/>
                    <a:pt x="594" y="254"/>
                  </a:cubicBezTo>
                  <a:close/>
                  <a:moveTo>
                    <a:pt x="531" y="287"/>
                  </a:moveTo>
                  <a:cubicBezTo>
                    <a:pt x="530" y="286"/>
                    <a:pt x="541" y="280"/>
                    <a:pt x="545" y="278"/>
                  </a:cubicBezTo>
                  <a:cubicBezTo>
                    <a:pt x="545" y="280"/>
                    <a:pt x="551" y="277"/>
                    <a:pt x="550" y="279"/>
                  </a:cubicBezTo>
                  <a:cubicBezTo>
                    <a:pt x="543" y="283"/>
                    <a:pt x="545" y="283"/>
                    <a:pt x="534" y="289"/>
                  </a:cubicBezTo>
                  <a:cubicBezTo>
                    <a:pt x="530" y="289"/>
                    <a:pt x="539" y="282"/>
                    <a:pt x="531" y="287"/>
                  </a:cubicBezTo>
                  <a:close/>
                  <a:moveTo>
                    <a:pt x="722" y="215"/>
                  </a:moveTo>
                  <a:cubicBezTo>
                    <a:pt x="726" y="214"/>
                    <a:pt x="725" y="213"/>
                    <a:pt x="721" y="214"/>
                  </a:cubicBezTo>
                  <a:cubicBezTo>
                    <a:pt x="722" y="213"/>
                    <a:pt x="728" y="212"/>
                    <a:pt x="732" y="211"/>
                  </a:cubicBezTo>
                  <a:cubicBezTo>
                    <a:pt x="735" y="212"/>
                    <a:pt x="730" y="214"/>
                    <a:pt x="729" y="215"/>
                  </a:cubicBezTo>
                  <a:cubicBezTo>
                    <a:pt x="717" y="217"/>
                    <a:pt x="717" y="217"/>
                    <a:pt x="703" y="221"/>
                  </a:cubicBezTo>
                  <a:cubicBezTo>
                    <a:pt x="709" y="218"/>
                    <a:pt x="706" y="219"/>
                    <a:pt x="702" y="219"/>
                  </a:cubicBezTo>
                  <a:cubicBezTo>
                    <a:pt x="713" y="215"/>
                    <a:pt x="716" y="215"/>
                    <a:pt x="722" y="215"/>
                  </a:cubicBezTo>
                  <a:close/>
                  <a:moveTo>
                    <a:pt x="1582" y="888"/>
                  </a:moveTo>
                  <a:cubicBezTo>
                    <a:pt x="1582" y="894"/>
                    <a:pt x="1581" y="894"/>
                    <a:pt x="1581" y="904"/>
                  </a:cubicBezTo>
                  <a:cubicBezTo>
                    <a:pt x="1581" y="901"/>
                    <a:pt x="1580" y="901"/>
                    <a:pt x="1579" y="902"/>
                  </a:cubicBezTo>
                  <a:cubicBezTo>
                    <a:pt x="1579" y="898"/>
                    <a:pt x="1578" y="883"/>
                    <a:pt x="1578" y="893"/>
                  </a:cubicBezTo>
                  <a:cubicBezTo>
                    <a:pt x="1578" y="892"/>
                    <a:pt x="1578" y="885"/>
                    <a:pt x="1577" y="881"/>
                  </a:cubicBezTo>
                  <a:cubicBezTo>
                    <a:pt x="1579" y="879"/>
                    <a:pt x="1580" y="884"/>
                    <a:pt x="1582" y="888"/>
                  </a:cubicBezTo>
                  <a:close/>
                  <a:moveTo>
                    <a:pt x="502" y="305"/>
                  </a:moveTo>
                  <a:cubicBezTo>
                    <a:pt x="508" y="301"/>
                    <a:pt x="513" y="298"/>
                    <a:pt x="513" y="300"/>
                  </a:cubicBezTo>
                  <a:cubicBezTo>
                    <a:pt x="507" y="303"/>
                    <a:pt x="509" y="303"/>
                    <a:pt x="502" y="307"/>
                  </a:cubicBezTo>
                  <a:cubicBezTo>
                    <a:pt x="500" y="307"/>
                    <a:pt x="502" y="306"/>
                    <a:pt x="502" y="305"/>
                  </a:cubicBezTo>
                  <a:close/>
                  <a:moveTo>
                    <a:pt x="610" y="251"/>
                  </a:moveTo>
                  <a:cubicBezTo>
                    <a:pt x="605" y="254"/>
                    <a:pt x="598" y="257"/>
                    <a:pt x="591" y="260"/>
                  </a:cubicBezTo>
                  <a:cubicBezTo>
                    <a:pt x="584" y="263"/>
                    <a:pt x="576" y="266"/>
                    <a:pt x="572" y="269"/>
                  </a:cubicBezTo>
                  <a:cubicBezTo>
                    <a:pt x="572" y="267"/>
                    <a:pt x="579" y="263"/>
                    <a:pt x="587" y="259"/>
                  </a:cubicBezTo>
                  <a:cubicBezTo>
                    <a:pt x="595" y="256"/>
                    <a:pt x="605" y="253"/>
                    <a:pt x="610" y="251"/>
                  </a:cubicBezTo>
                  <a:close/>
                  <a:moveTo>
                    <a:pt x="625" y="243"/>
                  </a:moveTo>
                  <a:cubicBezTo>
                    <a:pt x="628" y="243"/>
                    <a:pt x="631" y="241"/>
                    <a:pt x="636" y="240"/>
                  </a:cubicBezTo>
                  <a:cubicBezTo>
                    <a:pt x="637" y="241"/>
                    <a:pt x="629" y="244"/>
                    <a:pt x="619" y="248"/>
                  </a:cubicBezTo>
                  <a:cubicBezTo>
                    <a:pt x="617" y="247"/>
                    <a:pt x="626" y="244"/>
                    <a:pt x="625" y="243"/>
                  </a:cubicBezTo>
                  <a:close/>
                  <a:moveTo>
                    <a:pt x="419" y="368"/>
                  </a:moveTo>
                  <a:cubicBezTo>
                    <a:pt x="427" y="361"/>
                    <a:pt x="428" y="360"/>
                    <a:pt x="439" y="352"/>
                  </a:cubicBezTo>
                  <a:cubicBezTo>
                    <a:pt x="439" y="352"/>
                    <a:pt x="434" y="357"/>
                    <a:pt x="429" y="361"/>
                  </a:cubicBezTo>
                  <a:cubicBezTo>
                    <a:pt x="424" y="365"/>
                    <a:pt x="419" y="369"/>
                    <a:pt x="419" y="368"/>
                  </a:cubicBezTo>
                  <a:close/>
                  <a:moveTo>
                    <a:pt x="471" y="328"/>
                  </a:moveTo>
                  <a:cubicBezTo>
                    <a:pt x="471" y="325"/>
                    <a:pt x="487" y="316"/>
                    <a:pt x="496" y="310"/>
                  </a:cubicBezTo>
                  <a:cubicBezTo>
                    <a:pt x="491" y="314"/>
                    <a:pt x="488" y="316"/>
                    <a:pt x="485" y="319"/>
                  </a:cubicBezTo>
                  <a:cubicBezTo>
                    <a:pt x="481" y="321"/>
                    <a:pt x="477" y="324"/>
                    <a:pt x="471" y="328"/>
                  </a:cubicBezTo>
                  <a:close/>
                  <a:moveTo>
                    <a:pt x="563" y="275"/>
                  </a:moveTo>
                  <a:cubicBezTo>
                    <a:pt x="566" y="273"/>
                    <a:pt x="575" y="268"/>
                    <a:pt x="584" y="264"/>
                  </a:cubicBezTo>
                  <a:cubicBezTo>
                    <a:pt x="593" y="260"/>
                    <a:pt x="601" y="257"/>
                    <a:pt x="602" y="258"/>
                  </a:cubicBezTo>
                  <a:cubicBezTo>
                    <a:pt x="588" y="264"/>
                    <a:pt x="580" y="267"/>
                    <a:pt x="563" y="275"/>
                  </a:cubicBezTo>
                  <a:close/>
                  <a:moveTo>
                    <a:pt x="666" y="233"/>
                  </a:moveTo>
                  <a:cubicBezTo>
                    <a:pt x="677" y="229"/>
                    <a:pt x="685" y="227"/>
                    <a:pt x="686" y="229"/>
                  </a:cubicBezTo>
                  <a:cubicBezTo>
                    <a:pt x="679" y="232"/>
                    <a:pt x="666" y="235"/>
                    <a:pt x="666" y="233"/>
                  </a:cubicBezTo>
                  <a:close/>
                  <a:moveTo>
                    <a:pt x="525" y="301"/>
                  </a:moveTo>
                  <a:cubicBezTo>
                    <a:pt x="520" y="304"/>
                    <a:pt x="516" y="307"/>
                    <a:pt x="511" y="310"/>
                  </a:cubicBezTo>
                  <a:cubicBezTo>
                    <a:pt x="516" y="306"/>
                    <a:pt x="518" y="304"/>
                    <a:pt x="509" y="309"/>
                  </a:cubicBezTo>
                  <a:cubicBezTo>
                    <a:pt x="511" y="306"/>
                    <a:pt x="518" y="302"/>
                    <a:pt x="523" y="300"/>
                  </a:cubicBezTo>
                  <a:cubicBezTo>
                    <a:pt x="528" y="298"/>
                    <a:pt x="530" y="297"/>
                    <a:pt x="525" y="301"/>
                  </a:cubicBezTo>
                  <a:close/>
                  <a:moveTo>
                    <a:pt x="432" y="365"/>
                  </a:moveTo>
                  <a:cubicBezTo>
                    <a:pt x="435" y="362"/>
                    <a:pt x="437" y="362"/>
                    <a:pt x="441" y="358"/>
                  </a:cubicBezTo>
                  <a:cubicBezTo>
                    <a:pt x="443" y="361"/>
                    <a:pt x="426" y="373"/>
                    <a:pt x="413" y="385"/>
                  </a:cubicBezTo>
                  <a:cubicBezTo>
                    <a:pt x="411" y="384"/>
                    <a:pt x="416" y="380"/>
                    <a:pt x="421" y="375"/>
                  </a:cubicBezTo>
                  <a:cubicBezTo>
                    <a:pt x="426" y="371"/>
                    <a:pt x="432" y="366"/>
                    <a:pt x="432" y="365"/>
                  </a:cubicBezTo>
                  <a:close/>
                  <a:moveTo>
                    <a:pt x="538" y="292"/>
                  </a:moveTo>
                  <a:cubicBezTo>
                    <a:pt x="547" y="287"/>
                    <a:pt x="549" y="287"/>
                    <a:pt x="556" y="283"/>
                  </a:cubicBezTo>
                  <a:cubicBezTo>
                    <a:pt x="555" y="286"/>
                    <a:pt x="549" y="288"/>
                    <a:pt x="540" y="293"/>
                  </a:cubicBezTo>
                  <a:lnTo>
                    <a:pt x="538" y="29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7" name="Freeform 6741">
              <a:extLst>
                <a:ext uri="{FF2B5EF4-FFF2-40B4-BE49-F238E27FC236}">
                  <a16:creationId xmlns:a16="http://schemas.microsoft.com/office/drawing/2014/main" id="{600CA8E3-B6C9-0F45-9D5C-6AF2A56E2C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3911" y="3701090"/>
              <a:ext cx="540931" cy="506807"/>
            </a:xfrm>
            <a:custGeom>
              <a:avLst/>
              <a:gdLst>
                <a:gd name="T0" fmla="*/ 42 w 1699"/>
                <a:gd name="T1" fmla="*/ 1039 h 1592"/>
                <a:gd name="T2" fmla="*/ 340 w 1699"/>
                <a:gd name="T3" fmla="*/ 462 h 1592"/>
                <a:gd name="T4" fmla="*/ 843 w 1699"/>
                <a:gd name="T5" fmla="*/ 194 h 1592"/>
                <a:gd name="T6" fmla="*/ 1302 w 1699"/>
                <a:gd name="T7" fmla="*/ 337 h 1592"/>
                <a:gd name="T8" fmla="*/ 1538 w 1699"/>
                <a:gd name="T9" fmla="*/ 646 h 1592"/>
                <a:gd name="T10" fmla="*/ 1588 w 1699"/>
                <a:gd name="T11" fmla="*/ 925 h 1592"/>
                <a:gd name="T12" fmla="*/ 1549 w 1699"/>
                <a:gd name="T13" fmla="*/ 1194 h 1592"/>
                <a:gd name="T14" fmla="*/ 1456 w 1699"/>
                <a:gd name="T15" fmla="*/ 1402 h 1592"/>
                <a:gd name="T16" fmla="*/ 1615 w 1699"/>
                <a:gd name="T17" fmla="*/ 1091 h 1592"/>
                <a:gd name="T18" fmla="*/ 1543 w 1699"/>
                <a:gd name="T19" fmla="*/ 1312 h 1592"/>
                <a:gd name="T20" fmla="*/ 1433 w 1699"/>
                <a:gd name="T21" fmla="*/ 1491 h 1592"/>
                <a:gd name="T22" fmla="*/ 1646 w 1699"/>
                <a:gd name="T23" fmla="*/ 1167 h 1592"/>
                <a:gd name="T24" fmla="*/ 1689 w 1699"/>
                <a:gd name="T25" fmla="*/ 985 h 1592"/>
                <a:gd name="T26" fmla="*/ 1677 w 1699"/>
                <a:gd name="T27" fmla="*/ 750 h 1592"/>
                <a:gd name="T28" fmla="*/ 1679 w 1699"/>
                <a:gd name="T29" fmla="*/ 860 h 1592"/>
                <a:gd name="T30" fmla="*/ 1535 w 1699"/>
                <a:gd name="T31" fmla="*/ 459 h 1592"/>
                <a:gd name="T32" fmla="*/ 1426 w 1699"/>
                <a:gd name="T33" fmla="*/ 313 h 1592"/>
                <a:gd name="T34" fmla="*/ 1360 w 1699"/>
                <a:gd name="T35" fmla="*/ 264 h 1592"/>
                <a:gd name="T36" fmla="*/ 1143 w 1699"/>
                <a:gd name="T37" fmla="*/ 131 h 1592"/>
                <a:gd name="T38" fmla="*/ 1262 w 1699"/>
                <a:gd name="T39" fmla="*/ 172 h 1592"/>
                <a:gd name="T40" fmla="*/ 999 w 1699"/>
                <a:gd name="T41" fmla="*/ 109 h 1592"/>
                <a:gd name="T42" fmla="*/ 849 w 1699"/>
                <a:gd name="T43" fmla="*/ 81 h 1592"/>
                <a:gd name="T44" fmla="*/ 1254 w 1699"/>
                <a:gd name="T45" fmla="*/ 152 h 1592"/>
                <a:gd name="T46" fmla="*/ 1464 w 1699"/>
                <a:gd name="T47" fmla="*/ 294 h 1592"/>
                <a:gd name="T48" fmla="*/ 890 w 1699"/>
                <a:gd name="T49" fmla="*/ 45 h 1592"/>
                <a:gd name="T50" fmla="*/ 875 w 1699"/>
                <a:gd name="T51" fmla="*/ 16 h 1592"/>
                <a:gd name="T52" fmla="*/ 1641 w 1699"/>
                <a:gd name="T53" fmla="*/ 669 h 1592"/>
                <a:gd name="T54" fmla="*/ 856 w 1699"/>
                <a:gd name="T55" fmla="*/ 20 h 1592"/>
                <a:gd name="T56" fmla="*/ 160 w 1699"/>
                <a:gd name="T57" fmla="*/ 407 h 1592"/>
                <a:gd name="T58" fmla="*/ 282 w 1699"/>
                <a:gd name="T59" fmla="*/ 273 h 1592"/>
                <a:gd name="T60" fmla="*/ 105 w 1699"/>
                <a:gd name="T61" fmla="*/ 531 h 1592"/>
                <a:gd name="T62" fmla="*/ 361 w 1699"/>
                <a:gd name="T63" fmla="*/ 220 h 1592"/>
                <a:gd name="T64" fmla="*/ 1488 w 1699"/>
                <a:gd name="T65" fmla="*/ 324 h 1592"/>
                <a:gd name="T66" fmla="*/ 347 w 1699"/>
                <a:gd name="T67" fmla="*/ 249 h 1592"/>
                <a:gd name="T68" fmla="*/ 491 w 1699"/>
                <a:gd name="T69" fmla="*/ 156 h 1592"/>
                <a:gd name="T70" fmla="*/ 266 w 1699"/>
                <a:gd name="T71" fmla="*/ 336 h 1592"/>
                <a:gd name="T72" fmla="*/ 444 w 1699"/>
                <a:gd name="T73" fmla="*/ 197 h 1592"/>
                <a:gd name="T74" fmla="*/ 703 w 1699"/>
                <a:gd name="T75" fmla="*/ 96 h 1592"/>
                <a:gd name="T76" fmla="*/ 328 w 1699"/>
                <a:gd name="T77" fmla="*/ 295 h 1592"/>
                <a:gd name="T78" fmla="*/ 759 w 1699"/>
                <a:gd name="T79" fmla="*/ 99 h 1592"/>
                <a:gd name="T80" fmla="*/ 515 w 1699"/>
                <a:gd name="T81" fmla="*/ 179 h 1592"/>
                <a:gd name="T82" fmla="*/ 1681 w 1699"/>
                <a:gd name="T83" fmla="*/ 790 h 1592"/>
                <a:gd name="T84" fmla="*/ 812 w 1699"/>
                <a:gd name="T85" fmla="*/ 103 h 1592"/>
                <a:gd name="T86" fmla="*/ 161 w 1699"/>
                <a:gd name="T87" fmla="*/ 545 h 1592"/>
                <a:gd name="T88" fmla="*/ 1449 w 1699"/>
                <a:gd name="T89" fmla="*/ 346 h 1592"/>
                <a:gd name="T90" fmla="*/ 293 w 1699"/>
                <a:gd name="T91" fmla="*/ 362 h 1592"/>
                <a:gd name="T92" fmla="*/ 1417 w 1699"/>
                <a:gd name="T93" fmla="*/ 1503 h 1592"/>
                <a:gd name="T94" fmla="*/ 1468 w 1699"/>
                <a:gd name="T95" fmla="*/ 435 h 1592"/>
                <a:gd name="T96" fmla="*/ 1465 w 1699"/>
                <a:gd name="T97" fmla="*/ 409 h 1592"/>
                <a:gd name="T98" fmla="*/ 1013 w 1699"/>
                <a:gd name="T99" fmla="*/ 154 h 1592"/>
                <a:gd name="T100" fmla="*/ 951 w 1699"/>
                <a:gd name="T101" fmla="*/ 140 h 1592"/>
                <a:gd name="T102" fmla="*/ 883 w 1699"/>
                <a:gd name="T103" fmla="*/ 138 h 1592"/>
                <a:gd name="T104" fmla="*/ 1548 w 1699"/>
                <a:gd name="T105" fmla="*/ 551 h 1592"/>
                <a:gd name="T106" fmla="*/ 1459 w 1699"/>
                <a:gd name="T107" fmla="*/ 426 h 1592"/>
                <a:gd name="T108" fmla="*/ 1603 w 1699"/>
                <a:gd name="T109" fmla="*/ 699 h 1592"/>
                <a:gd name="T110" fmla="*/ 1601 w 1699"/>
                <a:gd name="T111" fmla="*/ 1113 h 1592"/>
                <a:gd name="T112" fmla="*/ 1489 w 1699"/>
                <a:gd name="T113" fmla="*/ 1353 h 1592"/>
                <a:gd name="T114" fmla="*/ 1603 w 1699"/>
                <a:gd name="T115" fmla="*/ 773 h 1592"/>
                <a:gd name="T116" fmla="*/ 1536 w 1699"/>
                <a:gd name="T117" fmla="*/ 608 h 1592"/>
                <a:gd name="T118" fmla="*/ 1221 w 1699"/>
                <a:gd name="T119" fmla="*/ 270 h 1592"/>
                <a:gd name="T120" fmla="*/ 997 w 1699"/>
                <a:gd name="T121" fmla="*/ 193 h 1592"/>
                <a:gd name="T122" fmla="*/ 855 w 1699"/>
                <a:gd name="T123" fmla="*/ 189 h 1592"/>
                <a:gd name="T124" fmla="*/ 1578 w 1699"/>
                <a:gd name="T125" fmla="*/ 893 h 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99" h="1592">
                  <a:moveTo>
                    <a:pt x="715" y="13"/>
                  </a:moveTo>
                  <a:cubicBezTo>
                    <a:pt x="703" y="15"/>
                    <a:pt x="685" y="19"/>
                    <a:pt x="668" y="23"/>
                  </a:cubicBezTo>
                  <a:cubicBezTo>
                    <a:pt x="650" y="27"/>
                    <a:pt x="634" y="31"/>
                    <a:pt x="626" y="32"/>
                  </a:cubicBezTo>
                  <a:cubicBezTo>
                    <a:pt x="626" y="33"/>
                    <a:pt x="620" y="35"/>
                    <a:pt x="613" y="37"/>
                  </a:cubicBezTo>
                  <a:cubicBezTo>
                    <a:pt x="607" y="39"/>
                    <a:pt x="600" y="41"/>
                    <a:pt x="598" y="40"/>
                  </a:cubicBezTo>
                  <a:cubicBezTo>
                    <a:pt x="588" y="43"/>
                    <a:pt x="592" y="43"/>
                    <a:pt x="584" y="45"/>
                  </a:cubicBezTo>
                  <a:cubicBezTo>
                    <a:pt x="582" y="47"/>
                    <a:pt x="579" y="49"/>
                    <a:pt x="574" y="51"/>
                  </a:cubicBezTo>
                  <a:cubicBezTo>
                    <a:pt x="570" y="54"/>
                    <a:pt x="562" y="57"/>
                    <a:pt x="549" y="62"/>
                  </a:cubicBezTo>
                  <a:cubicBezTo>
                    <a:pt x="544" y="62"/>
                    <a:pt x="556" y="58"/>
                    <a:pt x="536" y="64"/>
                  </a:cubicBezTo>
                  <a:cubicBezTo>
                    <a:pt x="549" y="57"/>
                    <a:pt x="569" y="49"/>
                    <a:pt x="589" y="42"/>
                  </a:cubicBezTo>
                  <a:cubicBezTo>
                    <a:pt x="609" y="35"/>
                    <a:pt x="627" y="30"/>
                    <a:pt x="637" y="28"/>
                  </a:cubicBezTo>
                  <a:cubicBezTo>
                    <a:pt x="642" y="26"/>
                    <a:pt x="653" y="22"/>
                    <a:pt x="664" y="19"/>
                  </a:cubicBezTo>
                  <a:cubicBezTo>
                    <a:pt x="663" y="18"/>
                    <a:pt x="652" y="21"/>
                    <a:pt x="651" y="20"/>
                  </a:cubicBezTo>
                  <a:cubicBezTo>
                    <a:pt x="642" y="22"/>
                    <a:pt x="634" y="25"/>
                    <a:pt x="626" y="27"/>
                  </a:cubicBezTo>
                  <a:cubicBezTo>
                    <a:pt x="625" y="29"/>
                    <a:pt x="618" y="32"/>
                    <a:pt x="608" y="35"/>
                  </a:cubicBezTo>
                  <a:cubicBezTo>
                    <a:pt x="598" y="38"/>
                    <a:pt x="585" y="41"/>
                    <a:pt x="575" y="46"/>
                  </a:cubicBezTo>
                  <a:cubicBezTo>
                    <a:pt x="565" y="49"/>
                    <a:pt x="579" y="42"/>
                    <a:pt x="569" y="46"/>
                  </a:cubicBezTo>
                  <a:cubicBezTo>
                    <a:pt x="567" y="47"/>
                    <a:pt x="559" y="50"/>
                    <a:pt x="551" y="54"/>
                  </a:cubicBezTo>
                  <a:cubicBezTo>
                    <a:pt x="542" y="57"/>
                    <a:pt x="533" y="60"/>
                    <a:pt x="528" y="62"/>
                  </a:cubicBezTo>
                  <a:cubicBezTo>
                    <a:pt x="529" y="63"/>
                    <a:pt x="531" y="63"/>
                    <a:pt x="527" y="65"/>
                  </a:cubicBezTo>
                  <a:cubicBezTo>
                    <a:pt x="516" y="68"/>
                    <a:pt x="508" y="74"/>
                    <a:pt x="493" y="80"/>
                  </a:cubicBezTo>
                  <a:cubicBezTo>
                    <a:pt x="490" y="80"/>
                    <a:pt x="489" y="79"/>
                    <a:pt x="474" y="87"/>
                  </a:cubicBezTo>
                  <a:cubicBezTo>
                    <a:pt x="482" y="84"/>
                    <a:pt x="472" y="90"/>
                    <a:pt x="463" y="95"/>
                  </a:cubicBezTo>
                  <a:cubicBezTo>
                    <a:pt x="463" y="94"/>
                    <a:pt x="456" y="98"/>
                    <a:pt x="450" y="101"/>
                  </a:cubicBezTo>
                  <a:cubicBezTo>
                    <a:pt x="444" y="104"/>
                    <a:pt x="438" y="107"/>
                    <a:pt x="438" y="106"/>
                  </a:cubicBezTo>
                  <a:cubicBezTo>
                    <a:pt x="430" y="110"/>
                    <a:pt x="429" y="112"/>
                    <a:pt x="419" y="117"/>
                  </a:cubicBezTo>
                  <a:cubicBezTo>
                    <a:pt x="422" y="117"/>
                    <a:pt x="417" y="120"/>
                    <a:pt x="412" y="124"/>
                  </a:cubicBezTo>
                  <a:cubicBezTo>
                    <a:pt x="402" y="128"/>
                    <a:pt x="406" y="128"/>
                    <a:pt x="397" y="134"/>
                  </a:cubicBezTo>
                  <a:cubicBezTo>
                    <a:pt x="392" y="136"/>
                    <a:pt x="400" y="129"/>
                    <a:pt x="394" y="133"/>
                  </a:cubicBezTo>
                  <a:cubicBezTo>
                    <a:pt x="388" y="139"/>
                    <a:pt x="378" y="145"/>
                    <a:pt x="367" y="153"/>
                  </a:cubicBezTo>
                  <a:cubicBezTo>
                    <a:pt x="356" y="161"/>
                    <a:pt x="344" y="169"/>
                    <a:pt x="333" y="178"/>
                  </a:cubicBezTo>
                  <a:cubicBezTo>
                    <a:pt x="330" y="179"/>
                    <a:pt x="325" y="182"/>
                    <a:pt x="319" y="186"/>
                  </a:cubicBezTo>
                  <a:cubicBezTo>
                    <a:pt x="308" y="197"/>
                    <a:pt x="309" y="200"/>
                    <a:pt x="305" y="204"/>
                  </a:cubicBezTo>
                  <a:cubicBezTo>
                    <a:pt x="295" y="213"/>
                    <a:pt x="291" y="215"/>
                    <a:pt x="288" y="216"/>
                  </a:cubicBezTo>
                  <a:cubicBezTo>
                    <a:pt x="284" y="218"/>
                    <a:pt x="281" y="219"/>
                    <a:pt x="275" y="224"/>
                  </a:cubicBezTo>
                  <a:cubicBezTo>
                    <a:pt x="274" y="227"/>
                    <a:pt x="266" y="236"/>
                    <a:pt x="253" y="248"/>
                  </a:cubicBezTo>
                  <a:cubicBezTo>
                    <a:pt x="253" y="247"/>
                    <a:pt x="257" y="243"/>
                    <a:pt x="252" y="247"/>
                  </a:cubicBezTo>
                  <a:cubicBezTo>
                    <a:pt x="245" y="256"/>
                    <a:pt x="251" y="252"/>
                    <a:pt x="257" y="249"/>
                  </a:cubicBezTo>
                  <a:cubicBezTo>
                    <a:pt x="255" y="251"/>
                    <a:pt x="255" y="252"/>
                    <a:pt x="253" y="254"/>
                  </a:cubicBezTo>
                  <a:cubicBezTo>
                    <a:pt x="241" y="263"/>
                    <a:pt x="243" y="259"/>
                    <a:pt x="237" y="263"/>
                  </a:cubicBezTo>
                  <a:cubicBezTo>
                    <a:pt x="226" y="273"/>
                    <a:pt x="219" y="281"/>
                    <a:pt x="213" y="289"/>
                  </a:cubicBezTo>
                  <a:cubicBezTo>
                    <a:pt x="207" y="297"/>
                    <a:pt x="202" y="304"/>
                    <a:pt x="195" y="312"/>
                  </a:cubicBezTo>
                  <a:cubicBezTo>
                    <a:pt x="195" y="312"/>
                    <a:pt x="195" y="311"/>
                    <a:pt x="196" y="309"/>
                  </a:cubicBezTo>
                  <a:cubicBezTo>
                    <a:pt x="188" y="319"/>
                    <a:pt x="186" y="320"/>
                    <a:pt x="179" y="329"/>
                  </a:cubicBezTo>
                  <a:cubicBezTo>
                    <a:pt x="176" y="337"/>
                    <a:pt x="166" y="347"/>
                    <a:pt x="158" y="361"/>
                  </a:cubicBezTo>
                  <a:cubicBezTo>
                    <a:pt x="158" y="358"/>
                    <a:pt x="153" y="365"/>
                    <a:pt x="148" y="373"/>
                  </a:cubicBezTo>
                  <a:cubicBezTo>
                    <a:pt x="148" y="374"/>
                    <a:pt x="151" y="372"/>
                    <a:pt x="148" y="376"/>
                  </a:cubicBezTo>
                  <a:cubicBezTo>
                    <a:pt x="147" y="376"/>
                    <a:pt x="142" y="384"/>
                    <a:pt x="142" y="382"/>
                  </a:cubicBezTo>
                  <a:cubicBezTo>
                    <a:pt x="136" y="391"/>
                    <a:pt x="136" y="391"/>
                    <a:pt x="130" y="400"/>
                  </a:cubicBezTo>
                  <a:cubicBezTo>
                    <a:pt x="128" y="403"/>
                    <a:pt x="123" y="412"/>
                    <a:pt x="118" y="421"/>
                  </a:cubicBezTo>
                  <a:cubicBezTo>
                    <a:pt x="113" y="431"/>
                    <a:pt x="107" y="441"/>
                    <a:pt x="103" y="447"/>
                  </a:cubicBezTo>
                  <a:cubicBezTo>
                    <a:pt x="99" y="455"/>
                    <a:pt x="92" y="469"/>
                    <a:pt x="86" y="482"/>
                  </a:cubicBezTo>
                  <a:cubicBezTo>
                    <a:pt x="80" y="496"/>
                    <a:pt x="74" y="508"/>
                    <a:pt x="70" y="514"/>
                  </a:cubicBezTo>
                  <a:cubicBezTo>
                    <a:pt x="70" y="517"/>
                    <a:pt x="67" y="524"/>
                    <a:pt x="64" y="531"/>
                  </a:cubicBezTo>
                  <a:cubicBezTo>
                    <a:pt x="61" y="538"/>
                    <a:pt x="58" y="545"/>
                    <a:pt x="56" y="548"/>
                  </a:cubicBezTo>
                  <a:cubicBezTo>
                    <a:pt x="56" y="551"/>
                    <a:pt x="53" y="560"/>
                    <a:pt x="50" y="570"/>
                  </a:cubicBezTo>
                  <a:cubicBezTo>
                    <a:pt x="46" y="580"/>
                    <a:pt x="42" y="590"/>
                    <a:pt x="40" y="594"/>
                  </a:cubicBezTo>
                  <a:cubicBezTo>
                    <a:pt x="28" y="637"/>
                    <a:pt x="18" y="680"/>
                    <a:pt x="11" y="726"/>
                  </a:cubicBezTo>
                  <a:cubicBezTo>
                    <a:pt x="4" y="771"/>
                    <a:pt x="0" y="819"/>
                    <a:pt x="2" y="871"/>
                  </a:cubicBezTo>
                  <a:cubicBezTo>
                    <a:pt x="3" y="902"/>
                    <a:pt x="6" y="933"/>
                    <a:pt x="10" y="961"/>
                  </a:cubicBezTo>
                  <a:cubicBezTo>
                    <a:pt x="15" y="990"/>
                    <a:pt x="20" y="1016"/>
                    <a:pt x="27" y="1036"/>
                  </a:cubicBezTo>
                  <a:cubicBezTo>
                    <a:pt x="26" y="1034"/>
                    <a:pt x="22" y="1015"/>
                    <a:pt x="23" y="1012"/>
                  </a:cubicBezTo>
                  <a:cubicBezTo>
                    <a:pt x="29" y="1037"/>
                    <a:pt x="37" y="1053"/>
                    <a:pt x="44" y="1069"/>
                  </a:cubicBezTo>
                  <a:cubicBezTo>
                    <a:pt x="44" y="1066"/>
                    <a:pt x="41" y="1053"/>
                    <a:pt x="41" y="1051"/>
                  </a:cubicBezTo>
                  <a:cubicBezTo>
                    <a:pt x="43" y="1053"/>
                    <a:pt x="45" y="1061"/>
                    <a:pt x="46" y="1063"/>
                  </a:cubicBezTo>
                  <a:cubicBezTo>
                    <a:pt x="46" y="1059"/>
                    <a:pt x="42" y="1045"/>
                    <a:pt x="42" y="1039"/>
                  </a:cubicBezTo>
                  <a:cubicBezTo>
                    <a:pt x="44" y="1046"/>
                    <a:pt x="46" y="1047"/>
                    <a:pt x="48" y="1049"/>
                  </a:cubicBezTo>
                  <a:cubicBezTo>
                    <a:pt x="50" y="1050"/>
                    <a:pt x="52" y="1053"/>
                    <a:pt x="55" y="1066"/>
                  </a:cubicBezTo>
                  <a:cubicBezTo>
                    <a:pt x="57" y="1069"/>
                    <a:pt x="53" y="1055"/>
                    <a:pt x="55" y="1058"/>
                  </a:cubicBezTo>
                  <a:cubicBezTo>
                    <a:pt x="57" y="1066"/>
                    <a:pt x="59" y="1072"/>
                    <a:pt x="60" y="1073"/>
                  </a:cubicBezTo>
                  <a:cubicBezTo>
                    <a:pt x="60" y="1062"/>
                    <a:pt x="66" y="1072"/>
                    <a:pt x="71" y="1079"/>
                  </a:cubicBezTo>
                  <a:cubicBezTo>
                    <a:pt x="73" y="1083"/>
                    <a:pt x="75" y="1086"/>
                    <a:pt x="77" y="1086"/>
                  </a:cubicBezTo>
                  <a:cubicBezTo>
                    <a:pt x="78" y="1085"/>
                    <a:pt x="78" y="1081"/>
                    <a:pt x="76" y="1070"/>
                  </a:cubicBezTo>
                  <a:cubicBezTo>
                    <a:pt x="76" y="1067"/>
                    <a:pt x="78" y="1076"/>
                    <a:pt x="79" y="1075"/>
                  </a:cubicBezTo>
                  <a:cubicBezTo>
                    <a:pt x="78" y="1069"/>
                    <a:pt x="75" y="1066"/>
                    <a:pt x="75" y="1062"/>
                  </a:cubicBezTo>
                  <a:cubicBezTo>
                    <a:pt x="78" y="1072"/>
                    <a:pt x="79" y="1072"/>
                    <a:pt x="79" y="1067"/>
                  </a:cubicBezTo>
                  <a:cubicBezTo>
                    <a:pt x="82" y="1077"/>
                    <a:pt x="84" y="1079"/>
                    <a:pt x="86" y="1080"/>
                  </a:cubicBezTo>
                  <a:cubicBezTo>
                    <a:pt x="84" y="1068"/>
                    <a:pt x="85" y="1063"/>
                    <a:pt x="86" y="1060"/>
                  </a:cubicBezTo>
                  <a:cubicBezTo>
                    <a:pt x="87" y="1058"/>
                    <a:pt x="89" y="1058"/>
                    <a:pt x="91" y="1058"/>
                  </a:cubicBezTo>
                  <a:cubicBezTo>
                    <a:pt x="96" y="1068"/>
                    <a:pt x="102" y="1083"/>
                    <a:pt x="107" y="1087"/>
                  </a:cubicBezTo>
                  <a:cubicBezTo>
                    <a:pt x="105" y="1080"/>
                    <a:pt x="104" y="1074"/>
                    <a:pt x="106" y="1075"/>
                  </a:cubicBezTo>
                  <a:cubicBezTo>
                    <a:pt x="109" y="1086"/>
                    <a:pt x="112" y="1091"/>
                    <a:pt x="114" y="1092"/>
                  </a:cubicBezTo>
                  <a:cubicBezTo>
                    <a:pt x="116" y="1093"/>
                    <a:pt x="117" y="1091"/>
                    <a:pt x="117" y="1088"/>
                  </a:cubicBezTo>
                  <a:cubicBezTo>
                    <a:pt x="116" y="1080"/>
                    <a:pt x="114" y="1072"/>
                    <a:pt x="113" y="1065"/>
                  </a:cubicBezTo>
                  <a:cubicBezTo>
                    <a:pt x="113" y="1065"/>
                    <a:pt x="114" y="1063"/>
                    <a:pt x="113" y="1060"/>
                  </a:cubicBezTo>
                  <a:cubicBezTo>
                    <a:pt x="115" y="1066"/>
                    <a:pt x="118" y="1079"/>
                    <a:pt x="118" y="1075"/>
                  </a:cubicBezTo>
                  <a:cubicBezTo>
                    <a:pt x="119" y="1074"/>
                    <a:pt x="117" y="1069"/>
                    <a:pt x="116" y="1063"/>
                  </a:cubicBezTo>
                  <a:cubicBezTo>
                    <a:pt x="114" y="1057"/>
                    <a:pt x="112" y="1050"/>
                    <a:pt x="112" y="1047"/>
                  </a:cubicBezTo>
                  <a:cubicBezTo>
                    <a:pt x="115" y="1058"/>
                    <a:pt x="119" y="1072"/>
                    <a:pt x="123" y="1083"/>
                  </a:cubicBezTo>
                  <a:cubicBezTo>
                    <a:pt x="127" y="1094"/>
                    <a:pt x="131" y="1103"/>
                    <a:pt x="133" y="1103"/>
                  </a:cubicBezTo>
                  <a:cubicBezTo>
                    <a:pt x="131" y="1094"/>
                    <a:pt x="128" y="1084"/>
                    <a:pt x="127" y="1078"/>
                  </a:cubicBezTo>
                  <a:cubicBezTo>
                    <a:pt x="127" y="1081"/>
                    <a:pt x="125" y="1076"/>
                    <a:pt x="124" y="1071"/>
                  </a:cubicBezTo>
                  <a:cubicBezTo>
                    <a:pt x="122" y="1066"/>
                    <a:pt x="121" y="1061"/>
                    <a:pt x="121" y="1060"/>
                  </a:cubicBezTo>
                  <a:cubicBezTo>
                    <a:pt x="126" y="1068"/>
                    <a:pt x="128" y="1068"/>
                    <a:pt x="128" y="1058"/>
                  </a:cubicBezTo>
                  <a:cubicBezTo>
                    <a:pt x="129" y="1061"/>
                    <a:pt x="132" y="1071"/>
                    <a:pt x="134" y="1078"/>
                  </a:cubicBezTo>
                  <a:cubicBezTo>
                    <a:pt x="136" y="1079"/>
                    <a:pt x="131" y="1065"/>
                    <a:pt x="131" y="1062"/>
                  </a:cubicBezTo>
                  <a:cubicBezTo>
                    <a:pt x="138" y="1077"/>
                    <a:pt x="145" y="1084"/>
                    <a:pt x="150" y="1083"/>
                  </a:cubicBezTo>
                  <a:cubicBezTo>
                    <a:pt x="154" y="1082"/>
                    <a:pt x="155" y="1073"/>
                    <a:pt x="152" y="1053"/>
                  </a:cubicBezTo>
                  <a:cubicBezTo>
                    <a:pt x="160" y="1066"/>
                    <a:pt x="169" y="1071"/>
                    <a:pt x="170" y="1059"/>
                  </a:cubicBezTo>
                  <a:cubicBezTo>
                    <a:pt x="165" y="1042"/>
                    <a:pt x="163" y="1029"/>
                    <a:pt x="158" y="1017"/>
                  </a:cubicBezTo>
                  <a:cubicBezTo>
                    <a:pt x="159" y="1016"/>
                    <a:pt x="159" y="1015"/>
                    <a:pt x="159" y="1013"/>
                  </a:cubicBezTo>
                  <a:cubicBezTo>
                    <a:pt x="164" y="1033"/>
                    <a:pt x="169" y="1048"/>
                    <a:pt x="175" y="1065"/>
                  </a:cubicBezTo>
                  <a:cubicBezTo>
                    <a:pt x="177" y="1063"/>
                    <a:pt x="177" y="1063"/>
                    <a:pt x="177" y="1063"/>
                  </a:cubicBezTo>
                  <a:cubicBezTo>
                    <a:pt x="173" y="1047"/>
                    <a:pt x="166" y="1030"/>
                    <a:pt x="167" y="1023"/>
                  </a:cubicBezTo>
                  <a:cubicBezTo>
                    <a:pt x="167" y="1025"/>
                    <a:pt x="169" y="1030"/>
                    <a:pt x="170" y="1034"/>
                  </a:cubicBezTo>
                  <a:cubicBezTo>
                    <a:pt x="171" y="1039"/>
                    <a:pt x="172" y="1042"/>
                    <a:pt x="173" y="1042"/>
                  </a:cubicBezTo>
                  <a:cubicBezTo>
                    <a:pt x="169" y="1027"/>
                    <a:pt x="172" y="1028"/>
                    <a:pt x="170" y="1017"/>
                  </a:cubicBezTo>
                  <a:cubicBezTo>
                    <a:pt x="172" y="1024"/>
                    <a:pt x="174" y="1030"/>
                    <a:pt x="177" y="1042"/>
                  </a:cubicBezTo>
                  <a:cubicBezTo>
                    <a:pt x="178" y="1038"/>
                    <a:pt x="182" y="1051"/>
                    <a:pt x="185" y="1055"/>
                  </a:cubicBezTo>
                  <a:cubicBezTo>
                    <a:pt x="188" y="1052"/>
                    <a:pt x="191" y="1059"/>
                    <a:pt x="192" y="1052"/>
                  </a:cubicBezTo>
                  <a:cubicBezTo>
                    <a:pt x="198" y="1066"/>
                    <a:pt x="202" y="1071"/>
                    <a:pt x="206" y="1075"/>
                  </a:cubicBezTo>
                  <a:cubicBezTo>
                    <a:pt x="210" y="1079"/>
                    <a:pt x="214" y="1081"/>
                    <a:pt x="220" y="1091"/>
                  </a:cubicBezTo>
                  <a:cubicBezTo>
                    <a:pt x="220" y="1089"/>
                    <a:pt x="219" y="1088"/>
                    <a:pt x="220" y="1088"/>
                  </a:cubicBezTo>
                  <a:cubicBezTo>
                    <a:pt x="218" y="1082"/>
                    <a:pt x="216" y="1073"/>
                    <a:pt x="215" y="1064"/>
                  </a:cubicBezTo>
                  <a:cubicBezTo>
                    <a:pt x="213" y="1055"/>
                    <a:pt x="212" y="1045"/>
                    <a:pt x="212" y="1038"/>
                  </a:cubicBezTo>
                  <a:cubicBezTo>
                    <a:pt x="212" y="1030"/>
                    <a:pt x="212" y="1025"/>
                    <a:pt x="214" y="1023"/>
                  </a:cubicBezTo>
                  <a:cubicBezTo>
                    <a:pt x="215" y="1022"/>
                    <a:pt x="217" y="1024"/>
                    <a:pt x="221" y="1033"/>
                  </a:cubicBezTo>
                  <a:cubicBezTo>
                    <a:pt x="223" y="1034"/>
                    <a:pt x="222" y="1029"/>
                    <a:pt x="222" y="1024"/>
                  </a:cubicBezTo>
                  <a:cubicBezTo>
                    <a:pt x="221" y="1019"/>
                    <a:pt x="220" y="1014"/>
                    <a:pt x="222" y="1017"/>
                  </a:cubicBezTo>
                  <a:cubicBezTo>
                    <a:pt x="216" y="985"/>
                    <a:pt x="210" y="950"/>
                    <a:pt x="207" y="912"/>
                  </a:cubicBezTo>
                  <a:cubicBezTo>
                    <a:pt x="205" y="875"/>
                    <a:pt x="205" y="835"/>
                    <a:pt x="209" y="795"/>
                  </a:cubicBezTo>
                  <a:cubicBezTo>
                    <a:pt x="213" y="756"/>
                    <a:pt x="221" y="716"/>
                    <a:pt x="232" y="679"/>
                  </a:cubicBezTo>
                  <a:cubicBezTo>
                    <a:pt x="242" y="642"/>
                    <a:pt x="256" y="608"/>
                    <a:pt x="271" y="579"/>
                  </a:cubicBezTo>
                  <a:cubicBezTo>
                    <a:pt x="275" y="570"/>
                    <a:pt x="282" y="557"/>
                    <a:pt x="288" y="547"/>
                  </a:cubicBezTo>
                  <a:cubicBezTo>
                    <a:pt x="294" y="536"/>
                    <a:pt x="299" y="528"/>
                    <a:pt x="297" y="528"/>
                  </a:cubicBezTo>
                  <a:cubicBezTo>
                    <a:pt x="301" y="525"/>
                    <a:pt x="305" y="517"/>
                    <a:pt x="311" y="509"/>
                  </a:cubicBezTo>
                  <a:cubicBezTo>
                    <a:pt x="316" y="501"/>
                    <a:pt x="322" y="491"/>
                    <a:pt x="327" y="485"/>
                  </a:cubicBezTo>
                  <a:cubicBezTo>
                    <a:pt x="327" y="483"/>
                    <a:pt x="321" y="491"/>
                    <a:pt x="321" y="489"/>
                  </a:cubicBezTo>
                  <a:cubicBezTo>
                    <a:pt x="327" y="482"/>
                    <a:pt x="330" y="477"/>
                    <a:pt x="333" y="473"/>
                  </a:cubicBezTo>
                  <a:cubicBezTo>
                    <a:pt x="332" y="477"/>
                    <a:pt x="324" y="488"/>
                    <a:pt x="332" y="478"/>
                  </a:cubicBezTo>
                  <a:cubicBezTo>
                    <a:pt x="331" y="476"/>
                    <a:pt x="338" y="472"/>
                    <a:pt x="342" y="465"/>
                  </a:cubicBezTo>
                  <a:cubicBezTo>
                    <a:pt x="345" y="460"/>
                    <a:pt x="335" y="469"/>
                    <a:pt x="340" y="462"/>
                  </a:cubicBezTo>
                  <a:cubicBezTo>
                    <a:pt x="343" y="458"/>
                    <a:pt x="345" y="456"/>
                    <a:pt x="346" y="455"/>
                  </a:cubicBezTo>
                  <a:cubicBezTo>
                    <a:pt x="341" y="462"/>
                    <a:pt x="346" y="459"/>
                    <a:pt x="344" y="463"/>
                  </a:cubicBezTo>
                  <a:cubicBezTo>
                    <a:pt x="355" y="448"/>
                    <a:pt x="365" y="436"/>
                    <a:pt x="382" y="419"/>
                  </a:cubicBezTo>
                  <a:cubicBezTo>
                    <a:pt x="382" y="418"/>
                    <a:pt x="379" y="419"/>
                    <a:pt x="382" y="416"/>
                  </a:cubicBezTo>
                  <a:cubicBezTo>
                    <a:pt x="390" y="410"/>
                    <a:pt x="394" y="404"/>
                    <a:pt x="405" y="395"/>
                  </a:cubicBezTo>
                  <a:cubicBezTo>
                    <a:pt x="405" y="395"/>
                    <a:pt x="404" y="395"/>
                    <a:pt x="406" y="393"/>
                  </a:cubicBezTo>
                  <a:cubicBezTo>
                    <a:pt x="408" y="392"/>
                    <a:pt x="412" y="387"/>
                    <a:pt x="409" y="391"/>
                  </a:cubicBezTo>
                  <a:cubicBezTo>
                    <a:pt x="424" y="377"/>
                    <a:pt x="436" y="367"/>
                    <a:pt x="446" y="358"/>
                  </a:cubicBezTo>
                  <a:cubicBezTo>
                    <a:pt x="457" y="350"/>
                    <a:pt x="467" y="342"/>
                    <a:pt x="480" y="333"/>
                  </a:cubicBezTo>
                  <a:cubicBezTo>
                    <a:pt x="485" y="330"/>
                    <a:pt x="475" y="335"/>
                    <a:pt x="483" y="329"/>
                  </a:cubicBezTo>
                  <a:cubicBezTo>
                    <a:pt x="487" y="326"/>
                    <a:pt x="489" y="326"/>
                    <a:pt x="490" y="327"/>
                  </a:cubicBezTo>
                  <a:cubicBezTo>
                    <a:pt x="509" y="313"/>
                    <a:pt x="524" y="306"/>
                    <a:pt x="533" y="298"/>
                  </a:cubicBezTo>
                  <a:cubicBezTo>
                    <a:pt x="548" y="291"/>
                    <a:pt x="565" y="281"/>
                    <a:pt x="584" y="272"/>
                  </a:cubicBezTo>
                  <a:cubicBezTo>
                    <a:pt x="571" y="278"/>
                    <a:pt x="577" y="273"/>
                    <a:pt x="567" y="278"/>
                  </a:cubicBezTo>
                  <a:cubicBezTo>
                    <a:pt x="568" y="276"/>
                    <a:pt x="575" y="273"/>
                    <a:pt x="582" y="269"/>
                  </a:cubicBezTo>
                  <a:cubicBezTo>
                    <a:pt x="590" y="266"/>
                    <a:pt x="597" y="263"/>
                    <a:pt x="600" y="262"/>
                  </a:cubicBezTo>
                  <a:cubicBezTo>
                    <a:pt x="598" y="263"/>
                    <a:pt x="597" y="264"/>
                    <a:pt x="598" y="264"/>
                  </a:cubicBezTo>
                  <a:cubicBezTo>
                    <a:pt x="594" y="266"/>
                    <a:pt x="590" y="268"/>
                    <a:pt x="585" y="270"/>
                  </a:cubicBezTo>
                  <a:cubicBezTo>
                    <a:pt x="586" y="271"/>
                    <a:pt x="586" y="271"/>
                    <a:pt x="586" y="271"/>
                  </a:cubicBezTo>
                  <a:cubicBezTo>
                    <a:pt x="587" y="271"/>
                    <a:pt x="590" y="270"/>
                    <a:pt x="592" y="269"/>
                  </a:cubicBezTo>
                  <a:cubicBezTo>
                    <a:pt x="592" y="266"/>
                    <a:pt x="600" y="267"/>
                    <a:pt x="608" y="263"/>
                  </a:cubicBezTo>
                  <a:cubicBezTo>
                    <a:pt x="606" y="261"/>
                    <a:pt x="612" y="260"/>
                    <a:pt x="626" y="254"/>
                  </a:cubicBezTo>
                  <a:cubicBezTo>
                    <a:pt x="632" y="251"/>
                    <a:pt x="626" y="253"/>
                    <a:pt x="632" y="250"/>
                  </a:cubicBezTo>
                  <a:cubicBezTo>
                    <a:pt x="625" y="253"/>
                    <a:pt x="618" y="255"/>
                    <a:pt x="611" y="258"/>
                  </a:cubicBezTo>
                  <a:cubicBezTo>
                    <a:pt x="616" y="254"/>
                    <a:pt x="604" y="262"/>
                    <a:pt x="603" y="261"/>
                  </a:cubicBezTo>
                  <a:cubicBezTo>
                    <a:pt x="604" y="259"/>
                    <a:pt x="611" y="256"/>
                    <a:pt x="618" y="254"/>
                  </a:cubicBezTo>
                  <a:cubicBezTo>
                    <a:pt x="624" y="251"/>
                    <a:pt x="629" y="249"/>
                    <a:pt x="627" y="248"/>
                  </a:cubicBezTo>
                  <a:cubicBezTo>
                    <a:pt x="636" y="246"/>
                    <a:pt x="638" y="244"/>
                    <a:pt x="651" y="240"/>
                  </a:cubicBezTo>
                  <a:cubicBezTo>
                    <a:pt x="649" y="242"/>
                    <a:pt x="666" y="236"/>
                    <a:pt x="675" y="235"/>
                  </a:cubicBezTo>
                  <a:cubicBezTo>
                    <a:pt x="669" y="233"/>
                    <a:pt x="688" y="230"/>
                    <a:pt x="690" y="229"/>
                  </a:cubicBezTo>
                  <a:cubicBezTo>
                    <a:pt x="693" y="226"/>
                    <a:pt x="685" y="228"/>
                    <a:pt x="688" y="226"/>
                  </a:cubicBezTo>
                  <a:cubicBezTo>
                    <a:pt x="691" y="225"/>
                    <a:pt x="696" y="224"/>
                    <a:pt x="696" y="224"/>
                  </a:cubicBezTo>
                  <a:cubicBezTo>
                    <a:pt x="700" y="225"/>
                    <a:pt x="693" y="226"/>
                    <a:pt x="695" y="227"/>
                  </a:cubicBezTo>
                  <a:cubicBezTo>
                    <a:pt x="707" y="225"/>
                    <a:pt x="713" y="224"/>
                    <a:pt x="724" y="222"/>
                  </a:cubicBezTo>
                  <a:cubicBezTo>
                    <a:pt x="726" y="222"/>
                    <a:pt x="722" y="223"/>
                    <a:pt x="718" y="224"/>
                  </a:cubicBezTo>
                  <a:cubicBezTo>
                    <a:pt x="714" y="225"/>
                    <a:pt x="710" y="226"/>
                    <a:pt x="712" y="227"/>
                  </a:cubicBezTo>
                  <a:cubicBezTo>
                    <a:pt x="720" y="224"/>
                    <a:pt x="735" y="223"/>
                    <a:pt x="746" y="220"/>
                  </a:cubicBezTo>
                  <a:cubicBezTo>
                    <a:pt x="743" y="219"/>
                    <a:pt x="744" y="215"/>
                    <a:pt x="745" y="214"/>
                  </a:cubicBezTo>
                  <a:cubicBezTo>
                    <a:pt x="754" y="213"/>
                    <a:pt x="751" y="216"/>
                    <a:pt x="763" y="213"/>
                  </a:cubicBezTo>
                  <a:cubicBezTo>
                    <a:pt x="763" y="211"/>
                    <a:pt x="764" y="212"/>
                    <a:pt x="767" y="210"/>
                  </a:cubicBezTo>
                  <a:cubicBezTo>
                    <a:pt x="758" y="212"/>
                    <a:pt x="757" y="211"/>
                    <a:pt x="755" y="210"/>
                  </a:cubicBezTo>
                  <a:cubicBezTo>
                    <a:pt x="759" y="210"/>
                    <a:pt x="767" y="209"/>
                    <a:pt x="775" y="208"/>
                  </a:cubicBezTo>
                  <a:cubicBezTo>
                    <a:pt x="770" y="210"/>
                    <a:pt x="780" y="209"/>
                    <a:pt x="780" y="211"/>
                  </a:cubicBezTo>
                  <a:cubicBezTo>
                    <a:pt x="788" y="210"/>
                    <a:pt x="792" y="210"/>
                    <a:pt x="795" y="209"/>
                  </a:cubicBezTo>
                  <a:cubicBezTo>
                    <a:pt x="799" y="209"/>
                    <a:pt x="802" y="208"/>
                    <a:pt x="809" y="208"/>
                  </a:cubicBezTo>
                  <a:cubicBezTo>
                    <a:pt x="810" y="206"/>
                    <a:pt x="810" y="207"/>
                    <a:pt x="807" y="205"/>
                  </a:cubicBezTo>
                  <a:cubicBezTo>
                    <a:pt x="819" y="204"/>
                    <a:pt x="816" y="204"/>
                    <a:pt x="827" y="204"/>
                  </a:cubicBezTo>
                  <a:cubicBezTo>
                    <a:pt x="830" y="202"/>
                    <a:pt x="832" y="201"/>
                    <a:pt x="837" y="200"/>
                  </a:cubicBezTo>
                  <a:cubicBezTo>
                    <a:pt x="824" y="201"/>
                    <a:pt x="819" y="200"/>
                    <a:pt x="812" y="199"/>
                  </a:cubicBezTo>
                  <a:cubicBezTo>
                    <a:pt x="811" y="200"/>
                    <a:pt x="823" y="201"/>
                    <a:pt x="814" y="202"/>
                  </a:cubicBezTo>
                  <a:cubicBezTo>
                    <a:pt x="802" y="202"/>
                    <a:pt x="817" y="203"/>
                    <a:pt x="809" y="204"/>
                  </a:cubicBezTo>
                  <a:cubicBezTo>
                    <a:pt x="802" y="204"/>
                    <a:pt x="810" y="201"/>
                    <a:pt x="800" y="203"/>
                  </a:cubicBezTo>
                  <a:cubicBezTo>
                    <a:pt x="801" y="204"/>
                    <a:pt x="800" y="205"/>
                    <a:pt x="792" y="206"/>
                  </a:cubicBezTo>
                  <a:cubicBezTo>
                    <a:pt x="785" y="206"/>
                    <a:pt x="796" y="205"/>
                    <a:pt x="794" y="203"/>
                  </a:cubicBezTo>
                  <a:cubicBezTo>
                    <a:pt x="788" y="204"/>
                    <a:pt x="779" y="206"/>
                    <a:pt x="771" y="207"/>
                  </a:cubicBezTo>
                  <a:cubicBezTo>
                    <a:pt x="763" y="208"/>
                    <a:pt x="757" y="208"/>
                    <a:pt x="758" y="206"/>
                  </a:cubicBezTo>
                  <a:cubicBezTo>
                    <a:pt x="767" y="205"/>
                    <a:pt x="768" y="204"/>
                    <a:pt x="775" y="203"/>
                  </a:cubicBezTo>
                  <a:cubicBezTo>
                    <a:pt x="775" y="204"/>
                    <a:pt x="784" y="204"/>
                    <a:pt x="787" y="203"/>
                  </a:cubicBezTo>
                  <a:cubicBezTo>
                    <a:pt x="780" y="204"/>
                    <a:pt x="778" y="203"/>
                    <a:pt x="775" y="203"/>
                  </a:cubicBezTo>
                  <a:cubicBezTo>
                    <a:pt x="782" y="202"/>
                    <a:pt x="795" y="200"/>
                    <a:pt x="798" y="200"/>
                  </a:cubicBezTo>
                  <a:cubicBezTo>
                    <a:pt x="796" y="201"/>
                    <a:pt x="790" y="202"/>
                    <a:pt x="796" y="202"/>
                  </a:cubicBezTo>
                  <a:cubicBezTo>
                    <a:pt x="810" y="201"/>
                    <a:pt x="797" y="201"/>
                    <a:pt x="803" y="199"/>
                  </a:cubicBezTo>
                  <a:cubicBezTo>
                    <a:pt x="810" y="200"/>
                    <a:pt x="810" y="197"/>
                    <a:pt x="824" y="197"/>
                  </a:cubicBezTo>
                  <a:cubicBezTo>
                    <a:pt x="820" y="199"/>
                    <a:pt x="827" y="200"/>
                    <a:pt x="840" y="199"/>
                  </a:cubicBezTo>
                  <a:cubicBezTo>
                    <a:pt x="840" y="198"/>
                    <a:pt x="851" y="198"/>
                    <a:pt x="853" y="197"/>
                  </a:cubicBezTo>
                  <a:cubicBezTo>
                    <a:pt x="843" y="198"/>
                    <a:pt x="837" y="196"/>
                    <a:pt x="843" y="194"/>
                  </a:cubicBezTo>
                  <a:cubicBezTo>
                    <a:pt x="825" y="194"/>
                    <a:pt x="809" y="196"/>
                    <a:pt x="791" y="198"/>
                  </a:cubicBezTo>
                  <a:cubicBezTo>
                    <a:pt x="773" y="200"/>
                    <a:pt x="753" y="203"/>
                    <a:pt x="727" y="209"/>
                  </a:cubicBezTo>
                  <a:cubicBezTo>
                    <a:pt x="725" y="208"/>
                    <a:pt x="718" y="210"/>
                    <a:pt x="720" y="208"/>
                  </a:cubicBezTo>
                  <a:cubicBezTo>
                    <a:pt x="733" y="208"/>
                    <a:pt x="744" y="202"/>
                    <a:pt x="752" y="203"/>
                  </a:cubicBezTo>
                  <a:cubicBezTo>
                    <a:pt x="753" y="202"/>
                    <a:pt x="755" y="201"/>
                    <a:pt x="757" y="201"/>
                  </a:cubicBezTo>
                  <a:cubicBezTo>
                    <a:pt x="778" y="198"/>
                    <a:pt x="805" y="194"/>
                    <a:pt x="832" y="193"/>
                  </a:cubicBezTo>
                  <a:cubicBezTo>
                    <a:pt x="859" y="191"/>
                    <a:pt x="886" y="190"/>
                    <a:pt x="906" y="191"/>
                  </a:cubicBezTo>
                  <a:cubicBezTo>
                    <a:pt x="906" y="193"/>
                    <a:pt x="906" y="193"/>
                    <a:pt x="906" y="193"/>
                  </a:cubicBezTo>
                  <a:cubicBezTo>
                    <a:pt x="923" y="194"/>
                    <a:pt x="924" y="192"/>
                    <a:pt x="939" y="195"/>
                  </a:cubicBezTo>
                  <a:cubicBezTo>
                    <a:pt x="949" y="195"/>
                    <a:pt x="966" y="197"/>
                    <a:pt x="982" y="199"/>
                  </a:cubicBezTo>
                  <a:cubicBezTo>
                    <a:pt x="999" y="202"/>
                    <a:pt x="1015" y="206"/>
                    <a:pt x="1027" y="209"/>
                  </a:cubicBezTo>
                  <a:cubicBezTo>
                    <a:pt x="1025" y="208"/>
                    <a:pt x="1030" y="209"/>
                    <a:pt x="1035" y="210"/>
                  </a:cubicBezTo>
                  <a:cubicBezTo>
                    <a:pt x="1039" y="211"/>
                    <a:pt x="1044" y="213"/>
                    <a:pt x="1043" y="211"/>
                  </a:cubicBezTo>
                  <a:cubicBezTo>
                    <a:pt x="1036" y="209"/>
                    <a:pt x="1024" y="206"/>
                    <a:pt x="1012" y="203"/>
                  </a:cubicBezTo>
                  <a:cubicBezTo>
                    <a:pt x="999" y="200"/>
                    <a:pt x="986" y="198"/>
                    <a:pt x="976" y="197"/>
                  </a:cubicBezTo>
                  <a:cubicBezTo>
                    <a:pt x="977" y="194"/>
                    <a:pt x="975" y="193"/>
                    <a:pt x="983" y="192"/>
                  </a:cubicBezTo>
                  <a:cubicBezTo>
                    <a:pt x="991" y="195"/>
                    <a:pt x="995" y="198"/>
                    <a:pt x="996" y="199"/>
                  </a:cubicBezTo>
                  <a:cubicBezTo>
                    <a:pt x="1002" y="198"/>
                    <a:pt x="1013" y="200"/>
                    <a:pt x="1025" y="203"/>
                  </a:cubicBezTo>
                  <a:cubicBezTo>
                    <a:pt x="1037" y="206"/>
                    <a:pt x="1049" y="209"/>
                    <a:pt x="1057" y="210"/>
                  </a:cubicBezTo>
                  <a:cubicBezTo>
                    <a:pt x="1066" y="214"/>
                    <a:pt x="1045" y="209"/>
                    <a:pt x="1060" y="214"/>
                  </a:cubicBezTo>
                  <a:cubicBezTo>
                    <a:pt x="1065" y="215"/>
                    <a:pt x="1059" y="213"/>
                    <a:pt x="1060" y="212"/>
                  </a:cubicBezTo>
                  <a:cubicBezTo>
                    <a:pt x="1066" y="214"/>
                    <a:pt x="1077" y="217"/>
                    <a:pt x="1089" y="221"/>
                  </a:cubicBezTo>
                  <a:cubicBezTo>
                    <a:pt x="1100" y="225"/>
                    <a:pt x="1112" y="229"/>
                    <a:pt x="1120" y="231"/>
                  </a:cubicBezTo>
                  <a:cubicBezTo>
                    <a:pt x="1116" y="230"/>
                    <a:pt x="1116" y="228"/>
                    <a:pt x="1120" y="230"/>
                  </a:cubicBezTo>
                  <a:cubicBezTo>
                    <a:pt x="1124" y="231"/>
                    <a:pt x="1122" y="232"/>
                    <a:pt x="1128" y="234"/>
                  </a:cubicBezTo>
                  <a:cubicBezTo>
                    <a:pt x="1129" y="234"/>
                    <a:pt x="1130" y="234"/>
                    <a:pt x="1134" y="236"/>
                  </a:cubicBezTo>
                  <a:cubicBezTo>
                    <a:pt x="1135" y="235"/>
                    <a:pt x="1125" y="230"/>
                    <a:pt x="1133" y="233"/>
                  </a:cubicBezTo>
                  <a:cubicBezTo>
                    <a:pt x="1138" y="236"/>
                    <a:pt x="1143" y="239"/>
                    <a:pt x="1140" y="239"/>
                  </a:cubicBezTo>
                  <a:cubicBezTo>
                    <a:pt x="1153" y="244"/>
                    <a:pt x="1161" y="248"/>
                    <a:pt x="1173" y="253"/>
                  </a:cubicBezTo>
                  <a:cubicBezTo>
                    <a:pt x="1174" y="255"/>
                    <a:pt x="1165" y="252"/>
                    <a:pt x="1175" y="256"/>
                  </a:cubicBezTo>
                  <a:cubicBezTo>
                    <a:pt x="1185" y="261"/>
                    <a:pt x="1170" y="252"/>
                    <a:pt x="1178" y="256"/>
                  </a:cubicBezTo>
                  <a:cubicBezTo>
                    <a:pt x="1186" y="260"/>
                    <a:pt x="1186" y="260"/>
                    <a:pt x="1186" y="260"/>
                  </a:cubicBezTo>
                  <a:cubicBezTo>
                    <a:pt x="1185" y="260"/>
                    <a:pt x="1183" y="259"/>
                    <a:pt x="1186" y="262"/>
                  </a:cubicBezTo>
                  <a:cubicBezTo>
                    <a:pt x="1195" y="266"/>
                    <a:pt x="1196" y="267"/>
                    <a:pt x="1205" y="272"/>
                  </a:cubicBezTo>
                  <a:cubicBezTo>
                    <a:pt x="1205" y="270"/>
                    <a:pt x="1191" y="264"/>
                    <a:pt x="1189" y="262"/>
                  </a:cubicBezTo>
                  <a:cubicBezTo>
                    <a:pt x="1199" y="266"/>
                    <a:pt x="1209" y="272"/>
                    <a:pt x="1218" y="277"/>
                  </a:cubicBezTo>
                  <a:cubicBezTo>
                    <a:pt x="1227" y="282"/>
                    <a:pt x="1235" y="287"/>
                    <a:pt x="1239" y="289"/>
                  </a:cubicBezTo>
                  <a:cubicBezTo>
                    <a:pt x="1249" y="294"/>
                    <a:pt x="1245" y="295"/>
                    <a:pt x="1252" y="300"/>
                  </a:cubicBezTo>
                  <a:cubicBezTo>
                    <a:pt x="1240" y="292"/>
                    <a:pt x="1228" y="285"/>
                    <a:pt x="1216" y="279"/>
                  </a:cubicBezTo>
                  <a:cubicBezTo>
                    <a:pt x="1205" y="273"/>
                    <a:pt x="1195" y="267"/>
                    <a:pt x="1186" y="264"/>
                  </a:cubicBezTo>
                  <a:cubicBezTo>
                    <a:pt x="1186" y="262"/>
                    <a:pt x="1186" y="262"/>
                    <a:pt x="1186" y="262"/>
                  </a:cubicBezTo>
                  <a:cubicBezTo>
                    <a:pt x="1180" y="260"/>
                    <a:pt x="1171" y="255"/>
                    <a:pt x="1163" y="251"/>
                  </a:cubicBezTo>
                  <a:cubicBezTo>
                    <a:pt x="1155" y="248"/>
                    <a:pt x="1149" y="245"/>
                    <a:pt x="1148" y="247"/>
                  </a:cubicBezTo>
                  <a:cubicBezTo>
                    <a:pt x="1128" y="236"/>
                    <a:pt x="1099" y="227"/>
                    <a:pt x="1069" y="217"/>
                  </a:cubicBezTo>
                  <a:cubicBezTo>
                    <a:pt x="1073" y="220"/>
                    <a:pt x="1060" y="215"/>
                    <a:pt x="1064" y="217"/>
                  </a:cubicBezTo>
                  <a:cubicBezTo>
                    <a:pt x="1075" y="221"/>
                    <a:pt x="1090" y="225"/>
                    <a:pt x="1105" y="231"/>
                  </a:cubicBezTo>
                  <a:cubicBezTo>
                    <a:pt x="1120" y="236"/>
                    <a:pt x="1134" y="242"/>
                    <a:pt x="1145" y="246"/>
                  </a:cubicBezTo>
                  <a:cubicBezTo>
                    <a:pt x="1147" y="248"/>
                    <a:pt x="1154" y="251"/>
                    <a:pt x="1161" y="254"/>
                  </a:cubicBezTo>
                  <a:cubicBezTo>
                    <a:pt x="1168" y="257"/>
                    <a:pt x="1175" y="259"/>
                    <a:pt x="1178" y="261"/>
                  </a:cubicBezTo>
                  <a:cubicBezTo>
                    <a:pt x="1187" y="265"/>
                    <a:pt x="1206" y="275"/>
                    <a:pt x="1221" y="283"/>
                  </a:cubicBezTo>
                  <a:cubicBezTo>
                    <a:pt x="1231" y="289"/>
                    <a:pt x="1248" y="299"/>
                    <a:pt x="1261" y="308"/>
                  </a:cubicBezTo>
                  <a:cubicBezTo>
                    <a:pt x="1275" y="317"/>
                    <a:pt x="1286" y="325"/>
                    <a:pt x="1287" y="324"/>
                  </a:cubicBezTo>
                  <a:cubicBezTo>
                    <a:pt x="1279" y="319"/>
                    <a:pt x="1276" y="317"/>
                    <a:pt x="1273" y="314"/>
                  </a:cubicBezTo>
                  <a:cubicBezTo>
                    <a:pt x="1270" y="312"/>
                    <a:pt x="1267" y="309"/>
                    <a:pt x="1257" y="304"/>
                  </a:cubicBezTo>
                  <a:cubicBezTo>
                    <a:pt x="1261" y="304"/>
                    <a:pt x="1252" y="298"/>
                    <a:pt x="1252" y="297"/>
                  </a:cubicBezTo>
                  <a:cubicBezTo>
                    <a:pt x="1258" y="300"/>
                    <a:pt x="1263" y="304"/>
                    <a:pt x="1268" y="307"/>
                  </a:cubicBezTo>
                  <a:cubicBezTo>
                    <a:pt x="1268" y="305"/>
                    <a:pt x="1257" y="296"/>
                    <a:pt x="1271" y="304"/>
                  </a:cubicBezTo>
                  <a:cubicBezTo>
                    <a:pt x="1271" y="306"/>
                    <a:pt x="1267" y="303"/>
                    <a:pt x="1265" y="303"/>
                  </a:cubicBezTo>
                  <a:cubicBezTo>
                    <a:pt x="1270" y="305"/>
                    <a:pt x="1272" y="307"/>
                    <a:pt x="1273" y="309"/>
                  </a:cubicBezTo>
                  <a:cubicBezTo>
                    <a:pt x="1281" y="314"/>
                    <a:pt x="1280" y="312"/>
                    <a:pt x="1286" y="316"/>
                  </a:cubicBezTo>
                  <a:cubicBezTo>
                    <a:pt x="1285" y="317"/>
                    <a:pt x="1295" y="323"/>
                    <a:pt x="1293" y="323"/>
                  </a:cubicBezTo>
                  <a:cubicBezTo>
                    <a:pt x="1288" y="320"/>
                    <a:pt x="1282" y="316"/>
                    <a:pt x="1280" y="315"/>
                  </a:cubicBezTo>
                  <a:cubicBezTo>
                    <a:pt x="1297" y="330"/>
                    <a:pt x="1297" y="330"/>
                    <a:pt x="1297" y="330"/>
                  </a:cubicBezTo>
                  <a:cubicBezTo>
                    <a:pt x="1302" y="334"/>
                    <a:pt x="1307" y="338"/>
                    <a:pt x="1314" y="344"/>
                  </a:cubicBezTo>
                  <a:cubicBezTo>
                    <a:pt x="1303" y="336"/>
                    <a:pt x="1299" y="332"/>
                    <a:pt x="1292" y="329"/>
                  </a:cubicBezTo>
                  <a:cubicBezTo>
                    <a:pt x="1297" y="332"/>
                    <a:pt x="1297" y="334"/>
                    <a:pt x="1302" y="337"/>
                  </a:cubicBezTo>
                  <a:cubicBezTo>
                    <a:pt x="1302" y="337"/>
                    <a:pt x="1301" y="335"/>
                    <a:pt x="1304" y="337"/>
                  </a:cubicBezTo>
                  <a:cubicBezTo>
                    <a:pt x="1309" y="342"/>
                    <a:pt x="1301" y="336"/>
                    <a:pt x="1306" y="341"/>
                  </a:cubicBezTo>
                  <a:cubicBezTo>
                    <a:pt x="1309" y="341"/>
                    <a:pt x="1313" y="346"/>
                    <a:pt x="1316" y="349"/>
                  </a:cubicBezTo>
                  <a:cubicBezTo>
                    <a:pt x="1323" y="354"/>
                    <a:pt x="1332" y="361"/>
                    <a:pt x="1341" y="369"/>
                  </a:cubicBezTo>
                  <a:cubicBezTo>
                    <a:pt x="1351" y="377"/>
                    <a:pt x="1360" y="386"/>
                    <a:pt x="1368" y="395"/>
                  </a:cubicBezTo>
                  <a:cubicBezTo>
                    <a:pt x="1372" y="398"/>
                    <a:pt x="1379" y="403"/>
                    <a:pt x="1375" y="399"/>
                  </a:cubicBezTo>
                  <a:cubicBezTo>
                    <a:pt x="1374" y="398"/>
                    <a:pt x="1373" y="398"/>
                    <a:pt x="1370" y="396"/>
                  </a:cubicBezTo>
                  <a:cubicBezTo>
                    <a:pt x="1374" y="396"/>
                    <a:pt x="1362" y="388"/>
                    <a:pt x="1364" y="387"/>
                  </a:cubicBezTo>
                  <a:cubicBezTo>
                    <a:pt x="1357" y="381"/>
                    <a:pt x="1350" y="376"/>
                    <a:pt x="1344" y="369"/>
                  </a:cubicBezTo>
                  <a:cubicBezTo>
                    <a:pt x="1347" y="371"/>
                    <a:pt x="1348" y="371"/>
                    <a:pt x="1349" y="372"/>
                  </a:cubicBezTo>
                  <a:cubicBezTo>
                    <a:pt x="1340" y="364"/>
                    <a:pt x="1343" y="367"/>
                    <a:pt x="1335" y="361"/>
                  </a:cubicBezTo>
                  <a:cubicBezTo>
                    <a:pt x="1335" y="360"/>
                    <a:pt x="1334" y="359"/>
                    <a:pt x="1333" y="357"/>
                  </a:cubicBezTo>
                  <a:cubicBezTo>
                    <a:pt x="1342" y="364"/>
                    <a:pt x="1350" y="370"/>
                    <a:pt x="1358" y="380"/>
                  </a:cubicBezTo>
                  <a:cubicBezTo>
                    <a:pt x="1361" y="380"/>
                    <a:pt x="1365" y="381"/>
                    <a:pt x="1371" y="385"/>
                  </a:cubicBezTo>
                  <a:cubicBezTo>
                    <a:pt x="1377" y="391"/>
                    <a:pt x="1380" y="394"/>
                    <a:pt x="1382" y="397"/>
                  </a:cubicBezTo>
                  <a:cubicBezTo>
                    <a:pt x="1384" y="400"/>
                    <a:pt x="1385" y="402"/>
                    <a:pt x="1387" y="405"/>
                  </a:cubicBezTo>
                  <a:cubicBezTo>
                    <a:pt x="1388" y="405"/>
                    <a:pt x="1387" y="403"/>
                    <a:pt x="1390" y="406"/>
                  </a:cubicBezTo>
                  <a:cubicBezTo>
                    <a:pt x="1396" y="414"/>
                    <a:pt x="1405" y="423"/>
                    <a:pt x="1414" y="432"/>
                  </a:cubicBezTo>
                  <a:cubicBezTo>
                    <a:pt x="1422" y="442"/>
                    <a:pt x="1429" y="451"/>
                    <a:pt x="1432" y="456"/>
                  </a:cubicBezTo>
                  <a:cubicBezTo>
                    <a:pt x="1426" y="450"/>
                    <a:pt x="1418" y="440"/>
                    <a:pt x="1411" y="431"/>
                  </a:cubicBezTo>
                  <a:cubicBezTo>
                    <a:pt x="1403" y="422"/>
                    <a:pt x="1396" y="415"/>
                    <a:pt x="1393" y="414"/>
                  </a:cubicBezTo>
                  <a:cubicBezTo>
                    <a:pt x="1410" y="430"/>
                    <a:pt x="1423" y="447"/>
                    <a:pt x="1435" y="463"/>
                  </a:cubicBezTo>
                  <a:cubicBezTo>
                    <a:pt x="1423" y="451"/>
                    <a:pt x="1431" y="462"/>
                    <a:pt x="1425" y="458"/>
                  </a:cubicBezTo>
                  <a:cubicBezTo>
                    <a:pt x="1432" y="468"/>
                    <a:pt x="1441" y="478"/>
                    <a:pt x="1449" y="490"/>
                  </a:cubicBezTo>
                  <a:cubicBezTo>
                    <a:pt x="1447" y="485"/>
                    <a:pt x="1450" y="489"/>
                    <a:pt x="1454" y="493"/>
                  </a:cubicBezTo>
                  <a:cubicBezTo>
                    <a:pt x="1447" y="485"/>
                    <a:pt x="1443" y="476"/>
                    <a:pt x="1435" y="469"/>
                  </a:cubicBezTo>
                  <a:cubicBezTo>
                    <a:pt x="1438" y="469"/>
                    <a:pt x="1435" y="464"/>
                    <a:pt x="1439" y="467"/>
                  </a:cubicBezTo>
                  <a:cubicBezTo>
                    <a:pt x="1451" y="484"/>
                    <a:pt x="1464" y="498"/>
                    <a:pt x="1467" y="509"/>
                  </a:cubicBezTo>
                  <a:cubicBezTo>
                    <a:pt x="1470" y="511"/>
                    <a:pt x="1478" y="523"/>
                    <a:pt x="1484" y="534"/>
                  </a:cubicBezTo>
                  <a:cubicBezTo>
                    <a:pt x="1490" y="544"/>
                    <a:pt x="1493" y="553"/>
                    <a:pt x="1488" y="548"/>
                  </a:cubicBezTo>
                  <a:cubicBezTo>
                    <a:pt x="1491" y="553"/>
                    <a:pt x="1492" y="553"/>
                    <a:pt x="1495" y="558"/>
                  </a:cubicBezTo>
                  <a:cubicBezTo>
                    <a:pt x="1493" y="553"/>
                    <a:pt x="1496" y="554"/>
                    <a:pt x="1494" y="548"/>
                  </a:cubicBezTo>
                  <a:cubicBezTo>
                    <a:pt x="1490" y="542"/>
                    <a:pt x="1488" y="538"/>
                    <a:pt x="1485" y="533"/>
                  </a:cubicBezTo>
                  <a:cubicBezTo>
                    <a:pt x="1482" y="528"/>
                    <a:pt x="1478" y="522"/>
                    <a:pt x="1473" y="514"/>
                  </a:cubicBezTo>
                  <a:cubicBezTo>
                    <a:pt x="1477" y="519"/>
                    <a:pt x="1474" y="511"/>
                    <a:pt x="1478" y="517"/>
                  </a:cubicBezTo>
                  <a:cubicBezTo>
                    <a:pt x="1480" y="524"/>
                    <a:pt x="1487" y="533"/>
                    <a:pt x="1498" y="553"/>
                  </a:cubicBezTo>
                  <a:cubicBezTo>
                    <a:pt x="1498" y="548"/>
                    <a:pt x="1494" y="542"/>
                    <a:pt x="1496" y="540"/>
                  </a:cubicBezTo>
                  <a:cubicBezTo>
                    <a:pt x="1504" y="556"/>
                    <a:pt x="1498" y="541"/>
                    <a:pt x="1502" y="546"/>
                  </a:cubicBezTo>
                  <a:cubicBezTo>
                    <a:pt x="1506" y="555"/>
                    <a:pt x="1505" y="557"/>
                    <a:pt x="1507" y="563"/>
                  </a:cubicBezTo>
                  <a:cubicBezTo>
                    <a:pt x="1508" y="559"/>
                    <a:pt x="1512" y="566"/>
                    <a:pt x="1508" y="557"/>
                  </a:cubicBezTo>
                  <a:cubicBezTo>
                    <a:pt x="1513" y="565"/>
                    <a:pt x="1516" y="573"/>
                    <a:pt x="1521" y="582"/>
                  </a:cubicBezTo>
                  <a:cubicBezTo>
                    <a:pt x="1521" y="583"/>
                    <a:pt x="1517" y="575"/>
                    <a:pt x="1517" y="578"/>
                  </a:cubicBezTo>
                  <a:cubicBezTo>
                    <a:pt x="1523" y="590"/>
                    <a:pt x="1524" y="593"/>
                    <a:pt x="1529" y="600"/>
                  </a:cubicBezTo>
                  <a:cubicBezTo>
                    <a:pt x="1530" y="604"/>
                    <a:pt x="1531" y="606"/>
                    <a:pt x="1530" y="607"/>
                  </a:cubicBezTo>
                  <a:cubicBezTo>
                    <a:pt x="1528" y="602"/>
                    <a:pt x="1524" y="596"/>
                    <a:pt x="1527" y="602"/>
                  </a:cubicBezTo>
                  <a:cubicBezTo>
                    <a:pt x="1528" y="602"/>
                    <a:pt x="1529" y="606"/>
                    <a:pt x="1531" y="610"/>
                  </a:cubicBezTo>
                  <a:cubicBezTo>
                    <a:pt x="1532" y="610"/>
                    <a:pt x="1532" y="608"/>
                    <a:pt x="1534" y="611"/>
                  </a:cubicBezTo>
                  <a:cubicBezTo>
                    <a:pt x="1535" y="617"/>
                    <a:pt x="1533" y="615"/>
                    <a:pt x="1531" y="611"/>
                  </a:cubicBezTo>
                  <a:cubicBezTo>
                    <a:pt x="1522" y="593"/>
                    <a:pt x="1515" y="579"/>
                    <a:pt x="1508" y="567"/>
                  </a:cubicBezTo>
                  <a:cubicBezTo>
                    <a:pt x="1505" y="565"/>
                    <a:pt x="1513" y="576"/>
                    <a:pt x="1510" y="574"/>
                  </a:cubicBezTo>
                  <a:cubicBezTo>
                    <a:pt x="1505" y="565"/>
                    <a:pt x="1506" y="564"/>
                    <a:pt x="1504" y="559"/>
                  </a:cubicBezTo>
                  <a:cubicBezTo>
                    <a:pt x="1503" y="559"/>
                    <a:pt x="1501" y="556"/>
                    <a:pt x="1501" y="558"/>
                  </a:cubicBezTo>
                  <a:cubicBezTo>
                    <a:pt x="1505" y="566"/>
                    <a:pt x="1511" y="578"/>
                    <a:pt x="1517" y="590"/>
                  </a:cubicBezTo>
                  <a:cubicBezTo>
                    <a:pt x="1523" y="602"/>
                    <a:pt x="1528" y="615"/>
                    <a:pt x="1531" y="624"/>
                  </a:cubicBezTo>
                  <a:cubicBezTo>
                    <a:pt x="1527" y="616"/>
                    <a:pt x="1522" y="603"/>
                    <a:pt x="1516" y="591"/>
                  </a:cubicBezTo>
                  <a:cubicBezTo>
                    <a:pt x="1510" y="580"/>
                    <a:pt x="1504" y="568"/>
                    <a:pt x="1499" y="561"/>
                  </a:cubicBezTo>
                  <a:cubicBezTo>
                    <a:pt x="1502" y="565"/>
                    <a:pt x="1504" y="570"/>
                    <a:pt x="1503" y="570"/>
                  </a:cubicBezTo>
                  <a:cubicBezTo>
                    <a:pt x="1506" y="576"/>
                    <a:pt x="1510" y="580"/>
                    <a:pt x="1511" y="583"/>
                  </a:cubicBezTo>
                  <a:cubicBezTo>
                    <a:pt x="1509" y="583"/>
                    <a:pt x="1509" y="582"/>
                    <a:pt x="1506" y="580"/>
                  </a:cubicBezTo>
                  <a:cubicBezTo>
                    <a:pt x="1511" y="591"/>
                    <a:pt x="1520" y="604"/>
                    <a:pt x="1521" y="605"/>
                  </a:cubicBezTo>
                  <a:cubicBezTo>
                    <a:pt x="1524" y="610"/>
                    <a:pt x="1529" y="621"/>
                    <a:pt x="1529" y="623"/>
                  </a:cubicBezTo>
                  <a:cubicBezTo>
                    <a:pt x="1527" y="622"/>
                    <a:pt x="1530" y="628"/>
                    <a:pt x="1530" y="634"/>
                  </a:cubicBezTo>
                  <a:cubicBezTo>
                    <a:pt x="1526" y="624"/>
                    <a:pt x="1529" y="637"/>
                    <a:pt x="1525" y="632"/>
                  </a:cubicBezTo>
                  <a:cubicBezTo>
                    <a:pt x="1531" y="645"/>
                    <a:pt x="1533" y="654"/>
                    <a:pt x="1539" y="666"/>
                  </a:cubicBezTo>
                  <a:cubicBezTo>
                    <a:pt x="1537" y="660"/>
                    <a:pt x="1532" y="648"/>
                    <a:pt x="1531" y="642"/>
                  </a:cubicBezTo>
                  <a:cubicBezTo>
                    <a:pt x="1534" y="643"/>
                    <a:pt x="1531" y="635"/>
                    <a:pt x="1538" y="646"/>
                  </a:cubicBezTo>
                  <a:cubicBezTo>
                    <a:pt x="1537" y="644"/>
                    <a:pt x="1536" y="640"/>
                    <a:pt x="1536" y="640"/>
                  </a:cubicBezTo>
                  <a:cubicBezTo>
                    <a:pt x="1540" y="652"/>
                    <a:pt x="1541" y="655"/>
                    <a:pt x="1543" y="659"/>
                  </a:cubicBezTo>
                  <a:cubicBezTo>
                    <a:pt x="1544" y="662"/>
                    <a:pt x="1546" y="666"/>
                    <a:pt x="1551" y="680"/>
                  </a:cubicBezTo>
                  <a:cubicBezTo>
                    <a:pt x="1551" y="680"/>
                    <a:pt x="1549" y="676"/>
                    <a:pt x="1548" y="676"/>
                  </a:cubicBezTo>
                  <a:cubicBezTo>
                    <a:pt x="1552" y="686"/>
                    <a:pt x="1555" y="696"/>
                    <a:pt x="1555" y="701"/>
                  </a:cubicBezTo>
                  <a:cubicBezTo>
                    <a:pt x="1557" y="705"/>
                    <a:pt x="1556" y="698"/>
                    <a:pt x="1558" y="702"/>
                  </a:cubicBezTo>
                  <a:cubicBezTo>
                    <a:pt x="1563" y="717"/>
                    <a:pt x="1566" y="732"/>
                    <a:pt x="1569" y="744"/>
                  </a:cubicBezTo>
                  <a:cubicBezTo>
                    <a:pt x="1568" y="741"/>
                    <a:pt x="1567" y="736"/>
                    <a:pt x="1566" y="736"/>
                  </a:cubicBezTo>
                  <a:cubicBezTo>
                    <a:pt x="1567" y="744"/>
                    <a:pt x="1567" y="743"/>
                    <a:pt x="1570" y="754"/>
                  </a:cubicBezTo>
                  <a:cubicBezTo>
                    <a:pt x="1571" y="754"/>
                    <a:pt x="1571" y="752"/>
                    <a:pt x="1572" y="756"/>
                  </a:cubicBezTo>
                  <a:cubicBezTo>
                    <a:pt x="1574" y="765"/>
                    <a:pt x="1576" y="775"/>
                    <a:pt x="1576" y="778"/>
                  </a:cubicBezTo>
                  <a:cubicBezTo>
                    <a:pt x="1574" y="772"/>
                    <a:pt x="1574" y="776"/>
                    <a:pt x="1571" y="764"/>
                  </a:cubicBezTo>
                  <a:cubicBezTo>
                    <a:pt x="1573" y="774"/>
                    <a:pt x="1573" y="781"/>
                    <a:pt x="1576" y="798"/>
                  </a:cubicBezTo>
                  <a:cubicBezTo>
                    <a:pt x="1577" y="795"/>
                    <a:pt x="1578" y="794"/>
                    <a:pt x="1578" y="790"/>
                  </a:cubicBezTo>
                  <a:cubicBezTo>
                    <a:pt x="1579" y="795"/>
                    <a:pt x="1582" y="808"/>
                    <a:pt x="1581" y="809"/>
                  </a:cubicBezTo>
                  <a:cubicBezTo>
                    <a:pt x="1577" y="793"/>
                    <a:pt x="1581" y="810"/>
                    <a:pt x="1580" y="810"/>
                  </a:cubicBezTo>
                  <a:cubicBezTo>
                    <a:pt x="1578" y="810"/>
                    <a:pt x="1574" y="797"/>
                    <a:pt x="1576" y="813"/>
                  </a:cubicBezTo>
                  <a:cubicBezTo>
                    <a:pt x="1573" y="797"/>
                    <a:pt x="1574" y="795"/>
                    <a:pt x="1574" y="793"/>
                  </a:cubicBezTo>
                  <a:cubicBezTo>
                    <a:pt x="1570" y="785"/>
                    <a:pt x="1567" y="784"/>
                    <a:pt x="1566" y="796"/>
                  </a:cubicBezTo>
                  <a:cubicBezTo>
                    <a:pt x="1569" y="798"/>
                    <a:pt x="1570" y="795"/>
                    <a:pt x="1572" y="795"/>
                  </a:cubicBezTo>
                  <a:cubicBezTo>
                    <a:pt x="1573" y="811"/>
                    <a:pt x="1574" y="819"/>
                    <a:pt x="1576" y="827"/>
                  </a:cubicBezTo>
                  <a:cubicBezTo>
                    <a:pt x="1577" y="835"/>
                    <a:pt x="1579" y="844"/>
                    <a:pt x="1579" y="863"/>
                  </a:cubicBezTo>
                  <a:cubicBezTo>
                    <a:pt x="1578" y="857"/>
                    <a:pt x="1578" y="848"/>
                    <a:pt x="1577" y="855"/>
                  </a:cubicBezTo>
                  <a:cubicBezTo>
                    <a:pt x="1577" y="853"/>
                    <a:pt x="1576" y="847"/>
                    <a:pt x="1576" y="841"/>
                  </a:cubicBezTo>
                  <a:cubicBezTo>
                    <a:pt x="1575" y="835"/>
                    <a:pt x="1574" y="829"/>
                    <a:pt x="1573" y="828"/>
                  </a:cubicBezTo>
                  <a:cubicBezTo>
                    <a:pt x="1574" y="836"/>
                    <a:pt x="1575" y="846"/>
                    <a:pt x="1575" y="853"/>
                  </a:cubicBezTo>
                  <a:cubicBezTo>
                    <a:pt x="1573" y="852"/>
                    <a:pt x="1573" y="857"/>
                    <a:pt x="1573" y="861"/>
                  </a:cubicBezTo>
                  <a:cubicBezTo>
                    <a:pt x="1572" y="848"/>
                    <a:pt x="1572" y="835"/>
                    <a:pt x="1569" y="831"/>
                  </a:cubicBezTo>
                  <a:cubicBezTo>
                    <a:pt x="1571" y="841"/>
                    <a:pt x="1571" y="847"/>
                    <a:pt x="1571" y="851"/>
                  </a:cubicBezTo>
                  <a:cubicBezTo>
                    <a:pt x="1571" y="856"/>
                    <a:pt x="1570" y="859"/>
                    <a:pt x="1569" y="863"/>
                  </a:cubicBezTo>
                  <a:cubicBezTo>
                    <a:pt x="1569" y="860"/>
                    <a:pt x="1569" y="855"/>
                    <a:pt x="1568" y="854"/>
                  </a:cubicBezTo>
                  <a:cubicBezTo>
                    <a:pt x="1569" y="858"/>
                    <a:pt x="1569" y="862"/>
                    <a:pt x="1569" y="867"/>
                  </a:cubicBezTo>
                  <a:cubicBezTo>
                    <a:pt x="1571" y="870"/>
                    <a:pt x="1570" y="859"/>
                    <a:pt x="1571" y="859"/>
                  </a:cubicBezTo>
                  <a:cubicBezTo>
                    <a:pt x="1573" y="867"/>
                    <a:pt x="1573" y="874"/>
                    <a:pt x="1574" y="879"/>
                  </a:cubicBezTo>
                  <a:cubicBezTo>
                    <a:pt x="1574" y="875"/>
                    <a:pt x="1574" y="868"/>
                    <a:pt x="1574" y="867"/>
                  </a:cubicBezTo>
                  <a:cubicBezTo>
                    <a:pt x="1575" y="871"/>
                    <a:pt x="1575" y="877"/>
                    <a:pt x="1576" y="875"/>
                  </a:cubicBezTo>
                  <a:cubicBezTo>
                    <a:pt x="1575" y="870"/>
                    <a:pt x="1574" y="868"/>
                    <a:pt x="1575" y="866"/>
                  </a:cubicBezTo>
                  <a:cubicBezTo>
                    <a:pt x="1576" y="864"/>
                    <a:pt x="1576" y="870"/>
                    <a:pt x="1577" y="876"/>
                  </a:cubicBezTo>
                  <a:cubicBezTo>
                    <a:pt x="1577" y="882"/>
                    <a:pt x="1577" y="889"/>
                    <a:pt x="1577" y="890"/>
                  </a:cubicBezTo>
                  <a:cubicBezTo>
                    <a:pt x="1575" y="881"/>
                    <a:pt x="1574" y="888"/>
                    <a:pt x="1574" y="895"/>
                  </a:cubicBezTo>
                  <a:cubicBezTo>
                    <a:pt x="1573" y="881"/>
                    <a:pt x="1571" y="879"/>
                    <a:pt x="1570" y="873"/>
                  </a:cubicBezTo>
                  <a:cubicBezTo>
                    <a:pt x="1570" y="882"/>
                    <a:pt x="1571" y="896"/>
                    <a:pt x="1569" y="895"/>
                  </a:cubicBezTo>
                  <a:cubicBezTo>
                    <a:pt x="1570" y="890"/>
                    <a:pt x="1568" y="874"/>
                    <a:pt x="1567" y="868"/>
                  </a:cubicBezTo>
                  <a:cubicBezTo>
                    <a:pt x="1566" y="868"/>
                    <a:pt x="1567" y="872"/>
                    <a:pt x="1566" y="872"/>
                  </a:cubicBezTo>
                  <a:cubicBezTo>
                    <a:pt x="1568" y="884"/>
                    <a:pt x="1565" y="893"/>
                    <a:pt x="1567" y="899"/>
                  </a:cubicBezTo>
                  <a:cubicBezTo>
                    <a:pt x="1568" y="897"/>
                    <a:pt x="1574" y="911"/>
                    <a:pt x="1574" y="898"/>
                  </a:cubicBezTo>
                  <a:cubicBezTo>
                    <a:pt x="1575" y="899"/>
                    <a:pt x="1574" y="912"/>
                    <a:pt x="1576" y="910"/>
                  </a:cubicBezTo>
                  <a:cubicBezTo>
                    <a:pt x="1575" y="903"/>
                    <a:pt x="1575" y="898"/>
                    <a:pt x="1576" y="897"/>
                  </a:cubicBezTo>
                  <a:cubicBezTo>
                    <a:pt x="1577" y="906"/>
                    <a:pt x="1579" y="907"/>
                    <a:pt x="1580" y="909"/>
                  </a:cubicBezTo>
                  <a:cubicBezTo>
                    <a:pt x="1581" y="911"/>
                    <a:pt x="1582" y="914"/>
                    <a:pt x="1581" y="926"/>
                  </a:cubicBezTo>
                  <a:cubicBezTo>
                    <a:pt x="1581" y="922"/>
                    <a:pt x="1581" y="918"/>
                    <a:pt x="1580" y="920"/>
                  </a:cubicBezTo>
                  <a:cubicBezTo>
                    <a:pt x="1579" y="928"/>
                    <a:pt x="1582" y="935"/>
                    <a:pt x="1579" y="936"/>
                  </a:cubicBezTo>
                  <a:cubicBezTo>
                    <a:pt x="1579" y="947"/>
                    <a:pt x="1580" y="947"/>
                    <a:pt x="1580" y="947"/>
                  </a:cubicBezTo>
                  <a:cubicBezTo>
                    <a:pt x="1581" y="947"/>
                    <a:pt x="1581" y="948"/>
                    <a:pt x="1581" y="959"/>
                  </a:cubicBezTo>
                  <a:cubicBezTo>
                    <a:pt x="1582" y="956"/>
                    <a:pt x="1582" y="939"/>
                    <a:pt x="1583" y="937"/>
                  </a:cubicBezTo>
                  <a:cubicBezTo>
                    <a:pt x="1584" y="950"/>
                    <a:pt x="1583" y="935"/>
                    <a:pt x="1584" y="930"/>
                  </a:cubicBezTo>
                  <a:cubicBezTo>
                    <a:pt x="1585" y="930"/>
                    <a:pt x="1585" y="935"/>
                    <a:pt x="1584" y="941"/>
                  </a:cubicBezTo>
                  <a:cubicBezTo>
                    <a:pt x="1584" y="948"/>
                    <a:pt x="1583" y="955"/>
                    <a:pt x="1584" y="958"/>
                  </a:cubicBezTo>
                  <a:cubicBezTo>
                    <a:pt x="1584" y="944"/>
                    <a:pt x="1586" y="950"/>
                    <a:pt x="1585" y="939"/>
                  </a:cubicBezTo>
                  <a:cubicBezTo>
                    <a:pt x="1587" y="939"/>
                    <a:pt x="1588" y="925"/>
                    <a:pt x="1589" y="921"/>
                  </a:cubicBezTo>
                  <a:cubicBezTo>
                    <a:pt x="1589" y="931"/>
                    <a:pt x="1589" y="943"/>
                    <a:pt x="1588" y="952"/>
                  </a:cubicBezTo>
                  <a:cubicBezTo>
                    <a:pt x="1588" y="961"/>
                    <a:pt x="1588" y="969"/>
                    <a:pt x="1588" y="971"/>
                  </a:cubicBezTo>
                  <a:cubicBezTo>
                    <a:pt x="1589" y="958"/>
                    <a:pt x="1589" y="947"/>
                    <a:pt x="1590" y="936"/>
                  </a:cubicBezTo>
                  <a:cubicBezTo>
                    <a:pt x="1590" y="926"/>
                    <a:pt x="1591" y="916"/>
                    <a:pt x="1590" y="905"/>
                  </a:cubicBezTo>
                  <a:cubicBezTo>
                    <a:pt x="1589" y="910"/>
                    <a:pt x="1588" y="906"/>
                    <a:pt x="1587" y="907"/>
                  </a:cubicBezTo>
                  <a:cubicBezTo>
                    <a:pt x="1586" y="916"/>
                    <a:pt x="1589" y="921"/>
                    <a:pt x="1588" y="925"/>
                  </a:cubicBezTo>
                  <a:cubicBezTo>
                    <a:pt x="1586" y="921"/>
                    <a:pt x="1586" y="910"/>
                    <a:pt x="1585" y="898"/>
                  </a:cubicBezTo>
                  <a:cubicBezTo>
                    <a:pt x="1585" y="886"/>
                    <a:pt x="1584" y="873"/>
                    <a:pt x="1584" y="864"/>
                  </a:cubicBezTo>
                  <a:cubicBezTo>
                    <a:pt x="1583" y="869"/>
                    <a:pt x="1584" y="880"/>
                    <a:pt x="1584" y="891"/>
                  </a:cubicBezTo>
                  <a:cubicBezTo>
                    <a:pt x="1584" y="901"/>
                    <a:pt x="1584" y="911"/>
                    <a:pt x="1583" y="915"/>
                  </a:cubicBezTo>
                  <a:cubicBezTo>
                    <a:pt x="1583" y="902"/>
                    <a:pt x="1583" y="891"/>
                    <a:pt x="1582" y="881"/>
                  </a:cubicBezTo>
                  <a:cubicBezTo>
                    <a:pt x="1582" y="871"/>
                    <a:pt x="1581" y="862"/>
                    <a:pt x="1581" y="852"/>
                  </a:cubicBezTo>
                  <a:cubicBezTo>
                    <a:pt x="1580" y="850"/>
                    <a:pt x="1579" y="849"/>
                    <a:pt x="1578" y="841"/>
                  </a:cubicBezTo>
                  <a:cubicBezTo>
                    <a:pt x="1578" y="833"/>
                    <a:pt x="1576" y="821"/>
                    <a:pt x="1578" y="821"/>
                  </a:cubicBezTo>
                  <a:cubicBezTo>
                    <a:pt x="1578" y="825"/>
                    <a:pt x="1580" y="840"/>
                    <a:pt x="1580" y="830"/>
                  </a:cubicBezTo>
                  <a:cubicBezTo>
                    <a:pt x="1578" y="817"/>
                    <a:pt x="1578" y="814"/>
                    <a:pt x="1579" y="815"/>
                  </a:cubicBezTo>
                  <a:cubicBezTo>
                    <a:pt x="1581" y="815"/>
                    <a:pt x="1582" y="818"/>
                    <a:pt x="1583" y="818"/>
                  </a:cubicBezTo>
                  <a:cubicBezTo>
                    <a:pt x="1584" y="831"/>
                    <a:pt x="1585" y="833"/>
                    <a:pt x="1586" y="846"/>
                  </a:cubicBezTo>
                  <a:cubicBezTo>
                    <a:pt x="1585" y="845"/>
                    <a:pt x="1585" y="843"/>
                    <a:pt x="1584" y="847"/>
                  </a:cubicBezTo>
                  <a:cubicBezTo>
                    <a:pt x="1586" y="857"/>
                    <a:pt x="1587" y="856"/>
                    <a:pt x="1587" y="868"/>
                  </a:cubicBezTo>
                  <a:cubicBezTo>
                    <a:pt x="1589" y="866"/>
                    <a:pt x="1587" y="877"/>
                    <a:pt x="1588" y="880"/>
                  </a:cubicBezTo>
                  <a:cubicBezTo>
                    <a:pt x="1590" y="880"/>
                    <a:pt x="1590" y="874"/>
                    <a:pt x="1591" y="875"/>
                  </a:cubicBezTo>
                  <a:cubicBezTo>
                    <a:pt x="1592" y="885"/>
                    <a:pt x="1592" y="899"/>
                    <a:pt x="1592" y="909"/>
                  </a:cubicBezTo>
                  <a:cubicBezTo>
                    <a:pt x="1591" y="920"/>
                    <a:pt x="1591" y="927"/>
                    <a:pt x="1592" y="923"/>
                  </a:cubicBezTo>
                  <a:cubicBezTo>
                    <a:pt x="1592" y="929"/>
                    <a:pt x="1592" y="938"/>
                    <a:pt x="1592" y="945"/>
                  </a:cubicBezTo>
                  <a:cubicBezTo>
                    <a:pt x="1591" y="953"/>
                    <a:pt x="1591" y="959"/>
                    <a:pt x="1592" y="960"/>
                  </a:cubicBezTo>
                  <a:cubicBezTo>
                    <a:pt x="1592" y="952"/>
                    <a:pt x="1593" y="946"/>
                    <a:pt x="1594" y="947"/>
                  </a:cubicBezTo>
                  <a:cubicBezTo>
                    <a:pt x="1594" y="964"/>
                    <a:pt x="1591" y="966"/>
                    <a:pt x="1590" y="967"/>
                  </a:cubicBezTo>
                  <a:cubicBezTo>
                    <a:pt x="1591" y="972"/>
                    <a:pt x="1590" y="979"/>
                    <a:pt x="1589" y="988"/>
                  </a:cubicBezTo>
                  <a:cubicBezTo>
                    <a:pt x="1589" y="996"/>
                    <a:pt x="1587" y="1004"/>
                    <a:pt x="1587" y="1010"/>
                  </a:cubicBezTo>
                  <a:cubicBezTo>
                    <a:pt x="1589" y="1002"/>
                    <a:pt x="1590" y="1006"/>
                    <a:pt x="1590" y="1014"/>
                  </a:cubicBezTo>
                  <a:cubicBezTo>
                    <a:pt x="1590" y="1022"/>
                    <a:pt x="1589" y="1034"/>
                    <a:pt x="1586" y="1041"/>
                  </a:cubicBezTo>
                  <a:cubicBezTo>
                    <a:pt x="1589" y="1026"/>
                    <a:pt x="1588" y="1022"/>
                    <a:pt x="1587" y="1022"/>
                  </a:cubicBezTo>
                  <a:cubicBezTo>
                    <a:pt x="1586" y="1022"/>
                    <a:pt x="1584" y="1026"/>
                    <a:pt x="1582" y="1028"/>
                  </a:cubicBezTo>
                  <a:cubicBezTo>
                    <a:pt x="1580" y="1040"/>
                    <a:pt x="1580" y="1038"/>
                    <a:pt x="1578" y="1046"/>
                  </a:cubicBezTo>
                  <a:cubicBezTo>
                    <a:pt x="1580" y="1043"/>
                    <a:pt x="1579" y="1050"/>
                    <a:pt x="1580" y="1049"/>
                  </a:cubicBezTo>
                  <a:cubicBezTo>
                    <a:pt x="1582" y="1040"/>
                    <a:pt x="1581" y="1034"/>
                    <a:pt x="1583" y="1030"/>
                  </a:cubicBezTo>
                  <a:cubicBezTo>
                    <a:pt x="1584" y="1030"/>
                    <a:pt x="1584" y="1030"/>
                    <a:pt x="1584" y="1030"/>
                  </a:cubicBezTo>
                  <a:cubicBezTo>
                    <a:pt x="1583" y="1037"/>
                    <a:pt x="1582" y="1044"/>
                    <a:pt x="1581" y="1051"/>
                  </a:cubicBezTo>
                  <a:cubicBezTo>
                    <a:pt x="1582" y="1059"/>
                    <a:pt x="1584" y="1056"/>
                    <a:pt x="1586" y="1049"/>
                  </a:cubicBezTo>
                  <a:cubicBezTo>
                    <a:pt x="1587" y="1052"/>
                    <a:pt x="1586" y="1064"/>
                    <a:pt x="1583" y="1071"/>
                  </a:cubicBezTo>
                  <a:cubicBezTo>
                    <a:pt x="1580" y="1082"/>
                    <a:pt x="1585" y="1054"/>
                    <a:pt x="1580" y="1072"/>
                  </a:cubicBezTo>
                  <a:cubicBezTo>
                    <a:pt x="1584" y="1069"/>
                    <a:pt x="1579" y="1081"/>
                    <a:pt x="1578" y="1084"/>
                  </a:cubicBezTo>
                  <a:cubicBezTo>
                    <a:pt x="1579" y="1092"/>
                    <a:pt x="1573" y="1110"/>
                    <a:pt x="1570" y="1124"/>
                  </a:cubicBezTo>
                  <a:cubicBezTo>
                    <a:pt x="1569" y="1122"/>
                    <a:pt x="1568" y="1126"/>
                    <a:pt x="1567" y="1130"/>
                  </a:cubicBezTo>
                  <a:cubicBezTo>
                    <a:pt x="1565" y="1134"/>
                    <a:pt x="1564" y="1139"/>
                    <a:pt x="1563" y="1137"/>
                  </a:cubicBezTo>
                  <a:cubicBezTo>
                    <a:pt x="1564" y="1135"/>
                    <a:pt x="1566" y="1129"/>
                    <a:pt x="1567" y="1124"/>
                  </a:cubicBezTo>
                  <a:cubicBezTo>
                    <a:pt x="1568" y="1120"/>
                    <a:pt x="1569" y="1117"/>
                    <a:pt x="1567" y="1122"/>
                  </a:cubicBezTo>
                  <a:cubicBezTo>
                    <a:pt x="1564" y="1135"/>
                    <a:pt x="1563" y="1131"/>
                    <a:pt x="1561" y="1138"/>
                  </a:cubicBezTo>
                  <a:cubicBezTo>
                    <a:pt x="1565" y="1132"/>
                    <a:pt x="1558" y="1151"/>
                    <a:pt x="1558" y="1155"/>
                  </a:cubicBezTo>
                  <a:cubicBezTo>
                    <a:pt x="1560" y="1151"/>
                    <a:pt x="1561" y="1145"/>
                    <a:pt x="1562" y="1146"/>
                  </a:cubicBezTo>
                  <a:cubicBezTo>
                    <a:pt x="1557" y="1156"/>
                    <a:pt x="1563" y="1148"/>
                    <a:pt x="1561" y="1155"/>
                  </a:cubicBezTo>
                  <a:cubicBezTo>
                    <a:pt x="1559" y="1159"/>
                    <a:pt x="1557" y="1166"/>
                    <a:pt x="1556" y="1167"/>
                  </a:cubicBezTo>
                  <a:cubicBezTo>
                    <a:pt x="1557" y="1163"/>
                    <a:pt x="1558" y="1160"/>
                    <a:pt x="1558" y="1158"/>
                  </a:cubicBezTo>
                  <a:cubicBezTo>
                    <a:pt x="1556" y="1164"/>
                    <a:pt x="1553" y="1173"/>
                    <a:pt x="1551" y="1177"/>
                  </a:cubicBezTo>
                  <a:cubicBezTo>
                    <a:pt x="1555" y="1165"/>
                    <a:pt x="1554" y="1159"/>
                    <a:pt x="1559" y="1147"/>
                  </a:cubicBezTo>
                  <a:cubicBezTo>
                    <a:pt x="1558" y="1146"/>
                    <a:pt x="1556" y="1152"/>
                    <a:pt x="1555" y="1150"/>
                  </a:cubicBezTo>
                  <a:cubicBezTo>
                    <a:pt x="1561" y="1131"/>
                    <a:pt x="1565" y="1120"/>
                    <a:pt x="1567" y="1108"/>
                  </a:cubicBezTo>
                  <a:cubicBezTo>
                    <a:pt x="1565" y="1113"/>
                    <a:pt x="1566" y="1107"/>
                    <a:pt x="1565" y="1108"/>
                  </a:cubicBezTo>
                  <a:cubicBezTo>
                    <a:pt x="1562" y="1121"/>
                    <a:pt x="1561" y="1127"/>
                    <a:pt x="1557" y="1133"/>
                  </a:cubicBezTo>
                  <a:cubicBezTo>
                    <a:pt x="1558" y="1135"/>
                    <a:pt x="1555" y="1147"/>
                    <a:pt x="1555" y="1150"/>
                  </a:cubicBezTo>
                  <a:cubicBezTo>
                    <a:pt x="1552" y="1157"/>
                    <a:pt x="1551" y="1158"/>
                    <a:pt x="1552" y="1154"/>
                  </a:cubicBezTo>
                  <a:cubicBezTo>
                    <a:pt x="1550" y="1158"/>
                    <a:pt x="1549" y="1162"/>
                    <a:pt x="1548" y="1166"/>
                  </a:cubicBezTo>
                  <a:cubicBezTo>
                    <a:pt x="1549" y="1167"/>
                    <a:pt x="1546" y="1183"/>
                    <a:pt x="1537" y="1201"/>
                  </a:cubicBezTo>
                  <a:cubicBezTo>
                    <a:pt x="1539" y="1196"/>
                    <a:pt x="1542" y="1191"/>
                    <a:pt x="1542" y="1186"/>
                  </a:cubicBezTo>
                  <a:cubicBezTo>
                    <a:pt x="1538" y="1196"/>
                    <a:pt x="1535" y="1201"/>
                    <a:pt x="1538" y="1193"/>
                  </a:cubicBezTo>
                  <a:cubicBezTo>
                    <a:pt x="1525" y="1222"/>
                    <a:pt x="1539" y="1192"/>
                    <a:pt x="1536" y="1207"/>
                  </a:cubicBezTo>
                  <a:cubicBezTo>
                    <a:pt x="1540" y="1196"/>
                    <a:pt x="1541" y="1194"/>
                    <a:pt x="1542" y="1194"/>
                  </a:cubicBezTo>
                  <a:cubicBezTo>
                    <a:pt x="1543" y="1193"/>
                    <a:pt x="1544" y="1193"/>
                    <a:pt x="1547" y="1186"/>
                  </a:cubicBezTo>
                  <a:cubicBezTo>
                    <a:pt x="1547" y="1182"/>
                    <a:pt x="1550" y="1170"/>
                    <a:pt x="1552" y="1168"/>
                  </a:cubicBezTo>
                  <a:cubicBezTo>
                    <a:pt x="1550" y="1181"/>
                    <a:pt x="1546" y="1191"/>
                    <a:pt x="1543" y="1203"/>
                  </a:cubicBezTo>
                  <a:cubicBezTo>
                    <a:pt x="1544" y="1202"/>
                    <a:pt x="1548" y="1189"/>
                    <a:pt x="1549" y="1194"/>
                  </a:cubicBezTo>
                  <a:cubicBezTo>
                    <a:pt x="1545" y="1203"/>
                    <a:pt x="1543" y="1207"/>
                    <a:pt x="1542" y="1209"/>
                  </a:cubicBezTo>
                  <a:cubicBezTo>
                    <a:pt x="1542" y="1212"/>
                    <a:pt x="1542" y="1214"/>
                    <a:pt x="1541" y="1218"/>
                  </a:cubicBezTo>
                  <a:cubicBezTo>
                    <a:pt x="1535" y="1227"/>
                    <a:pt x="1535" y="1227"/>
                    <a:pt x="1535" y="1227"/>
                  </a:cubicBezTo>
                  <a:cubicBezTo>
                    <a:pt x="1538" y="1224"/>
                    <a:pt x="1543" y="1216"/>
                    <a:pt x="1546" y="1208"/>
                  </a:cubicBezTo>
                  <a:cubicBezTo>
                    <a:pt x="1550" y="1199"/>
                    <a:pt x="1553" y="1191"/>
                    <a:pt x="1555" y="1190"/>
                  </a:cubicBezTo>
                  <a:cubicBezTo>
                    <a:pt x="1557" y="1184"/>
                    <a:pt x="1551" y="1196"/>
                    <a:pt x="1555" y="1184"/>
                  </a:cubicBezTo>
                  <a:cubicBezTo>
                    <a:pt x="1559" y="1173"/>
                    <a:pt x="1566" y="1156"/>
                    <a:pt x="1568" y="1147"/>
                  </a:cubicBezTo>
                  <a:cubicBezTo>
                    <a:pt x="1566" y="1158"/>
                    <a:pt x="1570" y="1147"/>
                    <a:pt x="1572" y="1144"/>
                  </a:cubicBezTo>
                  <a:cubicBezTo>
                    <a:pt x="1568" y="1155"/>
                    <a:pt x="1575" y="1145"/>
                    <a:pt x="1569" y="1159"/>
                  </a:cubicBezTo>
                  <a:cubicBezTo>
                    <a:pt x="1566" y="1162"/>
                    <a:pt x="1570" y="1153"/>
                    <a:pt x="1569" y="1150"/>
                  </a:cubicBezTo>
                  <a:cubicBezTo>
                    <a:pt x="1568" y="1158"/>
                    <a:pt x="1566" y="1161"/>
                    <a:pt x="1565" y="1164"/>
                  </a:cubicBezTo>
                  <a:cubicBezTo>
                    <a:pt x="1564" y="1166"/>
                    <a:pt x="1563" y="1169"/>
                    <a:pt x="1560" y="1175"/>
                  </a:cubicBezTo>
                  <a:cubicBezTo>
                    <a:pt x="1563" y="1173"/>
                    <a:pt x="1555" y="1189"/>
                    <a:pt x="1555" y="1193"/>
                  </a:cubicBezTo>
                  <a:cubicBezTo>
                    <a:pt x="1558" y="1187"/>
                    <a:pt x="1564" y="1167"/>
                    <a:pt x="1563" y="1177"/>
                  </a:cubicBezTo>
                  <a:cubicBezTo>
                    <a:pt x="1555" y="1195"/>
                    <a:pt x="1552" y="1205"/>
                    <a:pt x="1547" y="1220"/>
                  </a:cubicBezTo>
                  <a:cubicBezTo>
                    <a:pt x="1545" y="1221"/>
                    <a:pt x="1546" y="1217"/>
                    <a:pt x="1550" y="1208"/>
                  </a:cubicBezTo>
                  <a:cubicBezTo>
                    <a:pt x="1547" y="1209"/>
                    <a:pt x="1544" y="1215"/>
                    <a:pt x="1542" y="1222"/>
                  </a:cubicBezTo>
                  <a:cubicBezTo>
                    <a:pt x="1539" y="1229"/>
                    <a:pt x="1536" y="1237"/>
                    <a:pt x="1532" y="1244"/>
                  </a:cubicBezTo>
                  <a:cubicBezTo>
                    <a:pt x="1532" y="1245"/>
                    <a:pt x="1535" y="1240"/>
                    <a:pt x="1536" y="1238"/>
                  </a:cubicBezTo>
                  <a:cubicBezTo>
                    <a:pt x="1531" y="1247"/>
                    <a:pt x="1531" y="1247"/>
                    <a:pt x="1528" y="1256"/>
                  </a:cubicBezTo>
                  <a:cubicBezTo>
                    <a:pt x="1526" y="1254"/>
                    <a:pt x="1521" y="1267"/>
                    <a:pt x="1519" y="1267"/>
                  </a:cubicBezTo>
                  <a:cubicBezTo>
                    <a:pt x="1521" y="1268"/>
                    <a:pt x="1515" y="1278"/>
                    <a:pt x="1517" y="1276"/>
                  </a:cubicBezTo>
                  <a:cubicBezTo>
                    <a:pt x="1514" y="1281"/>
                    <a:pt x="1511" y="1286"/>
                    <a:pt x="1508" y="1290"/>
                  </a:cubicBezTo>
                  <a:cubicBezTo>
                    <a:pt x="1512" y="1281"/>
                    <a:pt x="1512" y="1279"/>
                    <a:pt x="1513" y="1277"/>
                  </a:cubicBezTo>
                  <a:cubicBezTo>
                    <a:pt x="1514" y="1275"/>
                    <a:pt x="1515" y="1272"/>
                    <a:pt x="1522" y="1259"/>
                  </a:cubicBezTo>
                  <a:cubicBezTo>
                    <a:pt x="1523" y="1261"/>
                    <a:pt x="1528" y="1249"/>
                    <a:pt x="1532" y="1244"/>
                  </a:cubicBezTo>
                  <a:cubicBezTo>
                    <a:pt x="1532" y="1240"/>
                    <a:pt x="1536" y="1228"/>
                    <a:pt x="1531" y="1236"/>
                  </a:cubicBezTo>
                  <a:cubicBezTo>
                    <a:pt x="1529" y="1244"/>
                    <a:pt x="1524" y="1247"/>
                    <a:pt x="1522" y="1250"/>
                  </a:cubicBezTo>
                  <a:cubicBezTo>
                    <a:pt x="1522" y="1254"/>
                    <a:pt x="1525" y="1249"/>
                    <a:pt x="1524" y="1253"/>
                  </a:cubicBezTo>
                  <a:cubicBezTo>
                    <a:pt x="1520" y="1259"/>
                    <a:pt x="1517" y="1262"/>
                    <a:pt x="1513" y="1271"/>
                  </a:cubicBezTo>
                  <a:cubicBezTo>
                    <a:pt x="1514" y="1266"/>
                    <a:pt x="1522" y="1254"/>
                    <a:pt x="1518" y="1256"/>
                  </a:cubicBezTo>
                  <a:cubicBezTo>
                    <a:pt x="1508" y="1276"/>
                    <a:pt x="1502" y="1288"/>
                    <a:pt x="1496" y="1296"/>
                  </a:cubicBezTo>
                  <a:cubicBezTo>
                    <a:pt x="1499" y="1293"/>
                    <a:pt x="1493" y="1303"/>
                    <a:pt x="1496" y="1302"/>
                  </a:cubicBezTo>
                  <a:cubicBezTo>
                    <a:pt x="1501" y="1292"/>
                    <a:pt x="1504" y="1286"/>
                    <a:pt x="1505" y="1282"/>
                  </a:cubicBezTo>
                  <a:cubicBezTo>
                    <a:pt x="1504" y="1287"/>
                    <a:pt x="1507" y="1280"/>
                    <a:pt x="1509" y="1279"/>
                  </a:cubicBezTo>
                  <a:cubicBezTo>
                    <a:pt x="1503" y="1289"/>
                    <a:pt x="1510" y="1281"/>
                    <a:pt x="1506" y="1288"/>
                  </a:cubicBezTo>
                  <a:cubicBezTo>
                    <a:pt x="1504" y="1290"/>
                    <a:pt x="1501" y="1295"/>
                    <a:pt x="1498" y="1300"/>
                  </a:cubicBezTo>
                  <a:cubicBezTo>
                    <a:pt x="1495" y="1305"/>
                    <a:pt x="1491" y="1309"/>
                    <a:pt x="1490" y="1310"/>
                  </a:cubicBezTo>
                  <a:cubicBezTo>
                    <a:pt x="1493" y="1310"/>
                    <a:pt x="1486" y="1324"/>
                    <a:pt x="1477" y="1335"/>
                  </a:cubicBezTo>
                  <a:cubicBezTo>
                    <a:pt x="1484" y="1325"/>
                    <a:pt x="1481" y="1328"/>
                    <a:pt x="1478" y="1329"/>
                  </a:cubicBezTo>
                  <a:cubicBezTo>
                    <a:pt x="1479" y="1328"/>
                    <a:pt x="1489" y="1312"/>
                    <a:pt x="1482" y="1321"/>
                  </a:cubicBezTo>
                  <a:cubicBezTo>
                    <a:pt x="1477" y="1330"/>
                    <a:pt x="1472" y="1337"/>
                    <a:pt x="1460" y="1354"/>
                  </a:cubicBezTo>
                  <a:cubicBezTo>
                    <a:pt x="1462" y="1354"/>
                    <a:pt x="1473" y="1344"/>
                    <a:pt x="1467" y="1354"/>
                  </a:cubicBezTo>
                  <a:cubicBezTo>
                    <a:pt x="1466" y="1355"/>
                    <a:pt x="1464" y="1358"/>
                    <a:pt x="1461" y="1362"/>
                  </a:cubicBezTo>
                  <a:cubicBezTo>
                    <a:pt x="1463" y="1362"/>
                    <a:pt x="1462" y="1366"/>
                    <a:pt x="1459" y="1371"/>
                  </a:cubicBezTo>
                  <a:cubicBezTo>
                    <a:pt x="1455" y="1374"/>
                    <a:pt x="1447" y="1390"/>
                    <a:pt x="1448" y="1384"/>
                  </a:cubicBezTo>
                  <a:cubicBezTo>
                    <a:pt x="1441" y="1393"/>
                    <a:pt x="1445" y="1392"/>
                    <a:pt x="1433" y="1404"/>
                  </a:cubicBezTo>
                  <a:cubicBezTo>
                    <a:pt x="1433" y="1407"/>
                    <a:pt x="1436" y="1406"/>
                    <a:pt x="1434" y="1410"/>
                  </a:cubicBezTo>
                  <a:cubicBezTo>
                    <a:pt x="1433" y="1410"/>
                    <a:pt x="1428" y="1414"/>
                    <a:pt x="1423" y="1420"/>
                  </a:cubicBezTo>
                  <a:cubicBezTo>
                    <a:pt x="1423" y="1422"/>
                    <a:pt x="1428" y="1415"/>
                    <a:pt x="1429" y="1415"/>
                  </a:cubicBezTo>
                  <a:cubicBezTo>
                    <a:pt x="1425" y="1420"/>
                    <a:pt x="1426" y="1421"/>
                    <a:pt x="1424" y="1423"/>
                  </a:cubicBezTo>
                  <a:cubicBezTo>
                    <a:pt x="1415" y="1433"/>
                    <a:pt x="1418" y="1428"/>
                    <a:pt x="1419" y="1425"/>
                  </a:cubicBezTo>
                  <a:cubicBezTo>
                    <a:pt x="1413" y="1432"/>
                    <a:pt x="1413" y="1430"/>
                    <a:pt x="1409" y="1435"/>
                  </a:cubicBezTo>
                  <a:cubicBezTo>
                    <a:pt x="1409" y="1436"/>
                    <a:pt x="1406" y="1441"/>
                    <a:pt x="1411" y="1435"/>
                  </a:cubicBezTo>
                  <a:cubicBezTo>
                    <a:pt x="1411" y="1435"/>
                    <a:pt x="1410" y="1434"/>
                    <a:pt x="1414" y="1430"/>
                  </a:cubicBezTo>
                  <a:cubicBezTo>
                    <a:pt x="1415" y="1432"/>
                    <a:pt x="1414" y="1435"/>
                    <a:pt x="1409" y="1441"/>
                  </a:cubicBezTo>
                  <a:cubicBezTo>
                    <a:pt x="1417" y="1432"/>
                    <a:pt x="1414" y="1440"/>
                    <a:pt x="1419" y="1434"/>
                  </a:cubicBezTo>
                  <a:cubicBezTo>
                    <a:pt x="1418" y="1434"/>
                    <a:pt x="1423" y="1429"/>
                    <a:pt x="1428" y="1423"/>
                  </a:cubicBezTo>
                  <a:cubicBezTo>
                    <a:pt x="1434" y="1417"/>
                    <a:pt x="1439" y="1411"/>
                    <a:pt x="1439" y="1408"/>
                  </a:cubicBezTo>
                  <a:cubicBezTo>
                    <a:pt x="1443" y="1409"/>
                    <a:pt x="1443" y="1409"/>
                    <a:pt x="1443" y="1409"/>
                  </a:cubicBezTo>
                  <a:cubicBezTo>
                    <a:pt x="1436" y="1418"/>
                    <a:pt x="1432" y="1424"/>
                    <a:pt x="1431" y="1427"/>
                  </a:cubicBezTo>
                  <a:cubicBezTo>
                    <a:pt x="1438" y="1420"/>
                    <a:pt x="1442" y="1412"/>
                    <a:pt x="1447" y="1409"/>
                  </a:cubicBezTo>
                  <a:cubicBezTo>
                    <a:pt x="1444" y="1413"/>
                    <a:pt x="1435" y="1423"/>
                    <a:pt x="1437" y="1422"/>
                  </a:cubicBezTo>
                  <a:cubicBezTo>
                    <a:pt x="1439" y="1423"/>
                    <a:pt x="1448" y="1413"/>
                    <a:pt x="1444" y="1421"/>
                  </a:cubicBezTo>
                  <a:cubicBezTo>
                    <a:pt x="1450" y="1413"/>
                    <a:pt x="1451" y="1411"/>
                    <a:pt x="1451" y="1410"/>
                  </a:cubicBezTo>
                  <a:cubicBezTo>
                    <a:pt x="1451" y="1409"/>
                    <a:pt x="1451" y="1408"/>
                    <a:pt x="1456" y="1402"/>
                  </a:cubicBezTo>
                  <a:cubicBezTo>
                    <a:pt x="1456" y="1402"/>
                    <a:pt x="1454" y="1407"/>
                    <a:pt x="1458" y="1402"/>
                  </a:cubicBezTo>
                  <a:cubicBezTo>
                    <a:pt x="1457" y="1400"/>
                    <a:pt x="1468" y="1387"/>
                    <a:pt x="1469" y="1386"/>
                  </a:cubicBezTo>
                  <a:cubicBezTo>
                    <a:pt x="1466" y="1392"/>
                    <a:pt x="1468" y="1391"/>
                    <a:pt x="1465" y="1397"/>
                  </a:cubicBezTo>
                  <a:cubicBezTo>
                    <a:pt x="1468" y="1393"/>
                    <a:pt x="1470" y="1390"/>
                    <a:pt x="1473" y="1386"/>
                  </a:cubicBezTo>
                  <a:cubicBezTo>
                    <a:pt x="1470" y="1386"/>
                    <a:pt x="1470" y="1386"/>
                    <a:pt x="1470" y="1386"/>
                  </a:cubicBezTo>
                  <a:cubicBezTo>
                    <a:pt x="1480" y="1370"/>
                    <a:pt x="1492" y="1354"/>
                    <a:pt x="1503" y="1339"/>
                  </a:cubicBezTo>
                  <a:cubicBezTo>
                    <a:pt x="1504" y="1338"/>
                    <a:pt x="1501" y="1342"/>
                    <a:pt x="1499" y="1346"/>
                  </a:cubicBezTo>
                  <a:cubicBezTo>
                    <a:pt x="1496" y="1350"/>
                    <a:pt x="1494" y="1354"/>
                    <a:pt x="1495" y="1353"/>
                  </a:cubicBezTo>
                  <a:cubicBezTo>
                    <a:pt x="1497" y="1352"/>
                    <a:pt x="1501" y="1346"/>
                    <a:pt x="1504" y="1340"/>
                  </a:cubicBezTo>
                  <a:cubicBezTo>
                    <a:pt x="1508" y="1334"/>
                    <a:pt x="1512" y="1327"/>
                    <a:pt x="1515" y="1325"/>
                  </a:cubicBezTo>
                  <a:cubicBezTo>
                    <a:pt x="1510" y="1331"/>
                    <a:pt x="1508" y="1336"/>
                    <a:pt x="1507" y="1340"/>
                  </a:cubicBezTo>
                  <a:cubicBezTo>
                    <a:pt x="1505" y="1344"/>
                    <a:pt x="1503" y="1349"/>
                    <a:pt x="1499" y="1356"/>
                  </a:cubicBezTo>
                  <a:cubicBezTo>
                    <a:pt x="1501" y="1352"/>
                    <a:pt x="1505" y="1346"/>
                    <a:pt x="1506" y="1345"/>
                  </a:cubicBezTo>
                  <a:cubicBezTo>
                    <a:pt x="1506" y="1347"/>
                    <a:pt x="1504" y="1349"/>
                    <a:pt x="1500" y="1356"/>
                  </a:cubicBezTo>
                  <a:cubicBezTo>
                    <a:pt x="1500" y="1359"/>
                    <a:pt x="1506" y="1347"/>
                    <a:pt x="1510" y="1342"/>
                  </a:cubicBezTo>
                  <a:cubicBezTo>
                    <a:pt x="1510" y="1340"/>
                    <a:pt x="1505" y="1345"/>
                    <a:pt x="1509" y="1339"/>
                  </a:cubicBezTo>
                  <a:cubicBezTo>
                    <a:pt x="1511" y="1338"/>
                    <a:pt x="1518" y="1324"/>
                    <a:pt x="1521" y="1322"/>
                  </a:cubicBezTo>
                  <a:cubicBezTo>
                    <a:pt x="1524" y="1320"/>
                    <a:pt x="1512" y="1335"/>
                    <a:pt x="1515" y="1333"/>
                  </a:cubicBezTo>
                  <a:cubicBezTo>
                    <a:pt x="1521" y="1322"/>
                    <a:pt x="1520" y="1328"/>
                    <a:pt x="1525" y="1319"/>
                  </a:cubicBezTo>
                  <a:cubicBezTo>
                    <a:pt x="1525" y="1316"/>
                    <a:pt x="1522" y="1317"/>
                    <a:pt x="1525" y="1310"/>
                  </a:cubicBezTo>
                  <a:cubicBezTo>
                    <a:pt x="1529" y="1307"/>
                    <a:pt x="1532" y="1300"/>
                    <a:pt x="1537" y="1292"/>
                  </a:cubicBezTo>
                  <a:cubicBezTo>
                    <a:pt x="1537" y="1290"/>
                    <a:pt x="1538" y="1287"/>
                    <a:pt x="1537" y="1287"/>
                  </a:cubicBezTo>
                  <a:cubicBezTo>
                    <a:pt x="1532" y="1296"/>
                    <a:pt x="1532" y="1298"/>
                    <a:pt x="1530" y="1301"/>
                  </a:cubicBezTo>
                  <a:cubicBezTo>
                    <a:pt x="1528" y="1302"/>
                    <a:pt x="1522" y="1313"/>
                    <a:pt x="1520" y="1313"/>
                  </a:cubicBezTo>
                  <a:cubicBezTo>
                    <a:pt x="1523" y="1307"/>
                    <a:pt x="1529" y="1298"/>
                    <a:pt x="1533" y="1292"/>
                  </a:cubicBezTo>
                  <a:cubicBezTo>
                    <a:pt x="1530" y="1293"/>
                    <a:pt x="1537" y="1284"/>
                    <a:pt x="1539" y="1281"/>
                  </a:cubicBezTo>
                  <a:cubicBezTo>
                    <a:pt x="1542" y="1272"/>
                    <a:pt x="1542" y="1272"/>
                    <a:pt x="1542" y="1272"/>
                  </a:cubicBezTo>
                  <a:cubicBezTo>
                    <a:pt x="1554" y="1251"/>
                    <a:pt x="1554" y="1251"/>
                    <a:pt x="1554" y="1251"/>
                  </a:cubicBezTo>
                  <a:cubicBezTo>
                    <a:pt x="1549" y="1255"/>
                    <a:pt x="1558" y="1238"/>
                    <a:pt x="1561" y="1229"/>
                  </a:cubicBezTo>
                  <a:cubicBezTo>
                    <a:pt x="1562" y="1229"/>
                    <a:pt x="1560" y="1233"/>
                    <a:pt x="1562" y="1232"/>
                  </a:cubicBezTo>
                  <a:cubicBezTo>
                    <a:pt x="1565" y="1224"/>
                    <a:pt x="1567" y="1218"/>
                    <a:pt x="1568" y="1214"/>
                  </a:cubicBezTo>
                  <a:cubicBezTo>
                    <a:pt x="1560" y="1234"/>
                    <a:pt x="1566" y="1212"/>
                    <a:pt x="1569" y="1205"/>
                  </a:cubicBezTo>
                  <a:cubicBezTo>
                    <a:pt x="1570" y="1204"/>
                    <a:pt x="1572" y="1198"/>
                    <a:pt x="1574" y="1193"/>
                  </a:cubicBezTo>
                  <a:cubicBezTo>
                    <a:pt x="1576" y="1187"/>
                    <a:pt x="1578" y="1181"/>
                    <a:pt x="1580" y="1180"/>
                  </a:cubicBezTo>
                  <a:cubicBezTo>
                    <a:pt x="1581" y="1175"/>
                    <a:pt x="1577" y="1181"/>
                    <a:pt x="1581" y="1171"/>
                  </a:cubicBezTo>
                  <a:cubicBezTo>
                    <a:pt x="1584" y="1166"/>
                    <a:pt x="1580" y="1176"/>
                    <a:pt x="1585" y="1167"/>
                  </a:cubicBezTo>
                  <a:cubicBezTo>
                    <a:pt x="1582" y="1176"/>
                    <a:pt x="1582" y="1176"/>
                    <a:pt x="1582" y="1176"/>
                  </a:cubicBezTo>
                  <a:cubicBezTo>
                    <a:pt x="1584" y="1174"/>
                    <a:pt x="1587" y="1169"/>
                    <a:pt x="1589" y="1163"/>
                  </a:cubicBezTo>
                  <a:cubicBezTo>
                    <a:pt x="1586" y="1169"/>
                    <a:pt x="1588" y="1161"/>
                    <a:pt x="1588" y="1158"/>
                  </a:cubicBezTo>
                  <a:cubicBezTo>
                    <a:pt x="1590" y="1152"/>
                    <a:pt x="1593" y="1143"/>
                    <a:pt x="1596" y="1135"/>
                  </a:cubicBezTo>
                  <a:cubicBezTo>
                    <a:pt x="1598" y="1127"/>
                    <a:pt x="1600" y="1120"/>
                    <a:pt x="1602" y="1118"/>
                  </a:cubicBezTo>
                  <a:cubicBezTo>
                    <a:pt x="1600" y="1132"/>
                    <a:pt x="1592" y="1151"/>
                    <a:pt x="1597" y="1144"/>
                  </a:cubicBezTo>
                  <a:cubicBezTo>
                    <a:pt x="1595" y="1150"/>
                    <a:pt x="1591" y="1167"/>
                    <a:pt x="1588" y="1172"/>
                  </a:cubicBezTo>
                  <a:cubicBezTo>
                    <a:pt x="1587" y="1172"/>
                    <a:pt x="1588" y="1168"/>
                    <a:pt x="1587" y="1170"/>
                  </a:cubicBezTo>
                  <a:cubicBezTo>
                    <a:pt x="1584" y="1177"/>
                    <a:pt x="1582" y="1185"/>
                    <a:pt x="1580" y="1189"/>
                  </a:cubicBezTo>
                  <a:cubicBezTo>
                    <a:pt x="1584" y="1183"/>
                    <a:pt x="1584" y="1187"/>
                    <a:pt x="1588" y="1181"/>
                  </a:cubicBezTo>
                  <a:cubicBezTo>
                    <a:pt x="1587" y="1182"/>
                    <a:pt x="1586" y="1181"/>
                    <a:pt x="1588" y="1175"/>
                  </a:cubicBezTo>
                  <a:cubicBezTo>
                    <a:pt x="1589" y="1176"/>
                    <a:pt x="1592" y="1166"/>
                    <a:pt x="1593" y="1165"/>
                  </a:cubicBezTo>
                  <a:cubicBezTo>
                    <a:pt x="1595" y="1165"/>
                    <a:pt x="1591" y="1177"/>
                    <a:pt x="1594" y="1174"/>
                  </a:cubicBezTo>
                  <a:cubicBezTo>
                    <a:pt x="1599" y="1161"/>
                    <a:pt x="1592" y="1173"/>
                    <a:pt x="1595" y="1165"/>
                  </a:cubicBezTo>
                  <a:cubicBezTo>
                    <a:pt x="1596" y="1168"/>
                    <a:pt x="1602" y="1153"/>
                    <a:pt x="1596" y="1170"/>
                  </a:cubicBezTo>
                  <a:cubicBezTo>
                    <a:pt x="1597" y="1171"/>
                    <a:pt x="1600" y="1163"/>
                    <a:pt x="1602" y="1157"/>
                  </a:cubicBezTo>
                  <a:cubicBezTo>
                    <a:pt x="1600" y="1156"/>
                    <a:pt x="1603" y="1145"/>
                    <a:pt x="1605" y="1136"/>
                  </a:cubicBezTo>
                  <a:cubicBezTo>
                    <a:pt x="1602" y="1142"/>
                    <a:pt x="1600" y="1143"/>
                    <a:pt x="1596" y="1153"/>
                  </a:cubicBezTo>
                  <a:cubicBezTo>
                    <a:pt x="1597" y="1156"/>
                    <a:pt x="1600" y="1144"/>
                    <a:pt x="1602" y="1145"/>
                  </a:cubicBezTo>
                  <a:cubicBezTo>
                    <a:pt x="1598" y="1157"/>
                    <a:pt x="1595" y="1163"/>
                    <a:pt x="1592" y="1166"/>
                  </a:cubicBezTo>
                  <a:cubicBezTo>
                    <a:pt x="1596" y="1153"/>
                    <a:pt x="1597" y="1147"/>
                    <a:pt x="1598" y="1141"/>
                  </a:cubicBezTo>
                  <a:cubicBezTo>
                    <a:pt x="1599" y="1135"/>
                    <a:pt x="1600" y="1129"/>
                    <a:pt x="1604" y="1118"/>
                  </a:cubicBezTo>
                  <a:cubicBezTo>
                    <a:pt x="1604" y="1118"/>
                    <a:pt x="1604" y="1119"/>
                    <a:pt x="1604" y="1121"/>
                  </a:cubicBezTo>
                  <a:cubicBezTo>
                    <a:pt x="1608" y="1108"/>
                    <a:pt x="1605" y="1112"/>
                    <a:pt x="1609" y="1098"/>
                  </a:cubicBezTo>
                  <a:cubicBezTo>
                    <a:pt x="1611" y="1095"/>
                    <a:pt x="1611" y="1100"/>
                    <a:pt x="1615" y="1084"/>
                  </a:cubicBezTo>
                  <a:cubicBezTo>
                    <a:pt x="1612" y="1087"/>
                    <a:pt x="1613" y="1081"/>
                    <a:pt x="1610" y="1086"/>
                  </a:cubicBezTo>
                  <a:cubicBezTo>
                    <a:pt x="1612" y="1081"/>
                    <a:pt x="1613" y="1069"/>
                    <a:pt x="1614" y="1070"/>
                  </a:cubicBezTo>
                  <a:cubicBezTo>
                    <a:pt x="1613" y="1081"/>
                    <a:pt x="1617" y="1073"/>
                    <a:pt x="1619" y="1071"/>
                  </a:cubicBezTo>
                  <a:cubicBezTo>
                    <a:pt x="1618" y="1074"/>
                    <a:pt x="1618" y="1075"/>
                    <a:pt x="1618" y="1077"/>
                  </a:cubicBezTo>
                  <a:cubicBezTo>
                    <a:pt x="1616" y="1085"/>
                    <a:pt x="1615" y="1088"/>
                    <a:pt x="1615" y="1091"/>
                  </a:cubicBezTo>
                  <a:cubicBezTo>
                    <a:pt x="1611" y="1107"/>
                    <a:pt x="1611" y="1107"/>
                    <a:pt x="1611" y="1107"/>
                  </a:cubicBezTo>
                  <a:cubicBezTo>
                    <a:pt x="1611" y="1107"/>
                    <a:pt x="1613" y="1106"/>
                    <a:pt x="1612" y="1110"/>
                  </a:cubicBezTo>
                  <a:cubicBezTo>
                    <a:pt x="1609" y="1117"/>
                    <a:pt x="1607" y="1122"/>
                    <a:pt x="1607" y="1126"/>
                  </a:cubicBezTo>
                  <a:cubicBezTo>
                    <a:pt x="1609" y="1121"/>
                    <a:pt x="1608" y="1127"/>
                    <a:pt x="1610" y="1119"/>
                  </a:cubicBezTo>
                  <a:cubicBezTo>
                    <a:pt x="1609" y="1123"/>
                    <a:pt x="1608" y="1128"/>
                    <a:pt x="1608" y="1129"/>
                  </a:cubicBezTo>
                  <a:cubicBezTo>
                    <a:pt x="1610" y="1123"/>
                    <a:pt x="1611" y="1126"/>
                    <a:pt x="1612" y="1122"/>
                  </a:cubicBezTo>
                  <a:cubicBezTo>
                    <a:pt x="1611" y="1128"/>
                    <a:pt x="1611" y="1130"/>
                    <a:pt x="1610" y="1134"/>
                  </a:cubicBezTo>
                  <a:cubicBezTo>
                    <a:pt x="1609" y="1135"/>
                    <a:pt x="1609" y="1134"/>
                    <a:pt x="1607" y="1138"/>
                  </a:cubicBezTo>
                  <a:cubicBezTo>
                    <a:pt x="1606" y="1148"/>
                    <a:pt x="1609" y="1137"/>
                    <a:pt x="1608" y="1141"/>
                  </a:cubicBezTo>
                  <a:cubicBezTo>
                    <a:pt x="1605" y="1149"/>
                    <a:pt x="1603" y="1157"/>
                    <a:pt x="1602" y="1163"/>
                  </a:cubicBezTo>
                  <a:cubicBezTo>
                    <a:pt x="1605" y="1156"/>
                    <a:pt x="1607" y="1147"/>
                    <a:pt x="1610" y="1139"/>
                  </a:cubicBezTo>
                  <a:cubicBezTo>
                    <a:pt x="1612" y="1131"/>
                    <a:pt x="1614" y="1125"/>
                    <a:pt x="1615" y="1124"/>
                  </a:cubicBezTo>
                  <a:cubicBezTo>
                    <a:pt x="1611" y="1135"/>
                    <a:pt x="1609" y="1144"/>
                    <a:pt x="1608" y="1151"/>
                  </a:cubicBezTo>
                  <a:cubicBezTo>
                    <a:pt x="1606" y="1158"/>
                    <a:pt x="1605" y="1163"/>
                    <a:pt x="1602" y="1169"/>
                  </a:cubicBezTo>
                  <a:cubicBezTo>
                    <a:pt x="1604" y="1169"/>
                    <a:pt x="1606" y="1164"/>
                    <a:pt x="1608" y="1159"/>
                  </a:cubicBezTo>
                  <a:cubicBezTo>
                    <a:pt x="1606" y="1158"/>
                    <a:pt x="1608" y="1150"/>
                    <a:pt x="1611" y="1140"/>
                  </a:cubicBezTo>
                  <a:cubicBezTo>
                    <a:pt x="1614" y="1131"/>
                    <a:pt x="1617" y="1121"/>
                    <a:pt x="1619" y="1117"/>
                  </a:cubicBezTo>
                  <a:cubicBezTo>
                    <a:pt x="1617" y="1123"/>
                    <a:pt x="1618" y="1124"/>
                    <a:pt x="1616" y="1129"/>
                  </a:cubicBezTo>
                  <a:cubicBezTo>
                    <a:pt x="1615" y="1130"/>
                    <a:pt x="1614" y="1130"/>
                    <a:pt x="1613" y="1137"/>
                  </a:cubicBezTo>
                  <a:cubicBezTo>
                    <a:pt x="1614" y="1134"/>
                    <a:pt x="1613" y="1142"/>
                    <a:pt x="1608" y="1159"/>
                  </a:cubicBezTo>
                  <a:cubicBezTo>
                    <a:pt x="1608" y="1163"/>
                    <a:pt x="1613" y="1146"/>
                    <a:pt x="1611" y="1155"/>
                  </a:cubicBezTo>
                  <a:cubicBezTo>
                    <a:pt x="1607" y="1169"/>
                    <a:pt x="1609" y="1168"/>
                    <a:pt x="1603" y="1181"/>
                  </a:cubicBezTo>
                  <a:cubicBezTo>
                    <a:pt x="1604" y="1175"/>
                    <a:pt x="1606" y="1167"/>
                    <a:pt x="1606" y="1165"/>
                  </a:cubicBezTo>
                  <a:cubicBezTo>
                    <a:pt x="1602" y="1173"/>
                    <a:pt x="1601" y="1173"/>
                    <a:pt x="1600" y="1174"/>
                  </a:cubicBezTo>
                  <a:cubicBezTo>
                    <a:pt x="1598" y="1174"/>
                    <a:pt x="1597" y="1175"/>
                    <a:pt x="1594" y="1183"/>
                  </a:cubicBezTo>
                  <a:cubicBezTo>
                    <a:pt x="1596" y="1184"/>
                    <a:pt x="1599" y="1180"/>
                    <a:pt x="1602" y="1175"/>
                  </a:cubicBezTo>
                  <a:cubicBezTo>
                    <a:pt x="1600" y="1186"/>
                    <a:pt x="1599" y="1193"/>
                    <a:pt x="1601" y="1193"/>
                  </a:cubicBezTo>
                  <a:cubicBezTo>
                    <a:pt x="1601" y="1194"/>
                    <a:pt x="1600" y="1194"/>
                    <a:pt x="1600" y="1197"/>
                  </a:cubicBezTo>
                  <a:cubicBezTo>
                    <a:pt x="1606" y="1184"/>
                    <a:pt x="1604" y="1184"/>
                    <a:pt x="1605" y="1177"/>
                  </a:cubicBezTo>
                  <a:cubicBezTo>
                    <a:pt x="1611" y="1165"/>
                    <a:pt x="1606" y="1184"/>
                    <a:pt x="1606" y="1186"/>
                  </a:cubicBezTo>
                  <a:cubicBezTo>
                    <a:pt x="1608" y="1181"/>
                    <a:pt x="1610" y="1174"/>
                    <a:pt x="1611" y="1173"/>
                  </a:cubicBezTo>
                  <a:cubicBezTo>
                    <a:pt x="1604" y="1191"/>
                    <a:pt x="1606" y="1196"/>
                    <a:pt x="1605" y="1201"/>
                  </a:cubicBezTo>
                  <a:cubicBezTo>
                    <a:pt x="1601" y="1212"/>
                    <a:pt x="1597" y="1219"/>
                    <a:pt x="1594" y="1221"/>
                  </a:cubicBezTo>
                  <a:cubicBezTo>
                    <a:pt x="1596" y="1216"/>
                    <a:pt x="1598" y="1211"/>
                    <a:pt x="1600" y="1205"/>
                  </a:cubicBezTo>
                  <a:cubicBezTo>
                    <a:pt x="1595" y="1215"/>
                    <a:pt x="1596" y="1210"/>
                    <a:pt x="1596" y="1203"/>
                  </a:cubicBezTo>
                  <a:cubicBezTo>
                    <a:pt x="1593" y="1211"/>
                    <a:pt x="1593" y="1213"/>
                    <a:pt x="1591" y="1216"/>
                  </a:cubicBezTo>
                  <a:cubicBezTo>
                    <a:pt x="1594" y="1206"/>
                    <a:pt x="1594" y="1204"/>
                    <a:pt x="1596" y="1197"/>
                  </a:cubicBezTo>
                  <a:cubicBezTo>
                    <a:pt x="1595" y="1200"/>
                    <a:pt x="1594" y="1201"/>
                    <a:pt x="1593" y="1201"/>
                  </a:cubicBezTo>
                  <a:cubicBezTo>
                    <a:pt x="1590" y="1210"/>
                    <a:pt x="1589" y="1215"/>
                    <a:pt x="1587" y="1220"/>
                  </a:cubicBezTo>
                  <a:cubicBezTo>
                    <a:pt x="1584" y="1226"/>
                    <a:pt x="1582" y="1232"/>
                    <a:pt x="1577" y="1242"/>
                  </a:cubicBezTo>
                  <a:cubicBezTo>
                    <a:pt x="1582" y="1235"/>
                    <a:pt x="1585" y="1229"/>
                    <a:pt x="1584" y="1235"/>
                  </a:cubicBezTo>
                  <a:cubicBezTo>
                    <a:pt x="1589" y="1225"/>
                    <a:pt x="1587" y="1222"/>
                    <a:pt x="1590" y="1219"/>
                  </a:cubicBezTo>
                  <a:cubicBezTo>
                    <a:pt x="1594" y="1212"/>
                    <a:pt x="1586" y="1236"/>
                    <a:pt x="1595" y="1215"/>
                  </a:cubicBezTo>
                  <a:cubicBezTo>
                    <a:pt x="1595" y="1216"/>
                    <a:pt x="1595" y="1219"/>
                    <a:pt x="1594" y="1222"/>
                  </a:cubicBezTo>
                  <a:cubicBezTo>
                    <a:pt x="1591" y="1227"/>
                    <a:pt x="1589" y="1232"/>
                    <a:pt x="1587" y="1234"/>
                  </a:cubicBezTo>
                  <a:cubicBezTo>
                    <a:pt x="1588" y="1231"/>
                    <a:pt x="1585" y="1236"/>
                    <a:pt x="1587" y="1229"/>
                  </a:cubicBezTo>
                  <a:cubicBezTo>
                    <a:pt x="1583" y="1237"/>
                    <a:pt x="1582" y="1240"/>
                    <a:pt x="1582" y="1243"/>
                  </a:cubicBezTo>
                  <a:cubicBezTo>
                    <a:pt x="1581" y="1246"/>
                    <a:pt x="1581" y="1248"/>
                    <a:pt x="1578" y="1254"/>
                  </a:cubicBezTo>
                  <a:cubicBezTo>
                    <a:pt x="1583" y="1248"/>
                    <a:pt x="1580" y="1257"/>
                    <a:pt x="1578" y="1262"/>
                  </a:cubicBezTo>
                  <a:cubicBezTo>
                    <a:pt x="1573" y="1274"/>
                    <a:pt x="1569" y="1281"/>
                    <a:pt x="1567" y="1281"/>
                  </a:cubicBezTo>
                  <a:cubicBezTo>
                    <a:pt x="1568" y="1277"/>
                    <a:pt x="1573" y="1270"/>
                    <a:pt x="1573" y="1269"/>
                  </a:cubicBezTo>
                  <a:cubicBezTo>
                    <a:pt x="1569" y="1276"/>
                    <a:pt x="1573" y="1266"/>
                    <a:pt x="1567" y="1275"/>
                  </a:cubicBezTo>
                  <a:cubicBezTo>
                    <a:pt x="1569" y="1272"/>
                    <a:pt x="1570" y="1268"/>
                    <a:pt x="1571" y="1266"/>
                  </a:cubicBezTo>
                  <a:cubicBezTo>
                    <a:pt x="1569" y="1270"/>
                    <a:pt x="1567" y="1274"/>
                    <a:pt x="1565" y="1279"/>
                  </a:cubicBezTo>
                  <a:cubicBezTo>
                    <a:pt x="1566" y="1284"/>
                    <a:pt x="1572" y="1276"/>
                    <a:pt x="1565" y="1293"/>
                  </a:cubicBezTo>
                  <a:cubicBezTo>
                    <a:pt x="1565" y="1290"/>
                    <a:pt x="1563" y="1294"/>
                    <a:pt x="1560" y="1299"/>
                  </a:cubicBezTo>
                  <a:cubicBezTo>
                    <a:pt x="1557" y="1304"/>
                    <a:pt x="1554" y="1310"/>
                    <a:pt x="1552" y="1312"/>
                  </a:cubicBezTo>
                  <a:cubicBezTo>
                    <a:pt x="1552" y="1316"/>
                    <a:pt x="1560" y="1303"/>
                    <a:pt x="1555" y="1312"/>
                  </a:cubicBezTo>
                  <a:cubicBezTo>
                    <a:pt x="1546" y="1326"/>
                    <a:pt x="1548" y="1322"/>
                    <a:pt x="1543" y="1333"/>
                  </a:cubicBezTo>
                  <a:cubicBezTo>
                    <a:pt x="1543" y="1327"/>
                    <a:pt x="1540" y="1333"/>
                    <a:pt x="1537" y="1333"/>
                  </a:cubicBezTo>
                  <a:cubicBezTo>
                    <a:pt x="1542" y="1324"/>
                    <a:pt x="1540" y="1320"/>
                    <a:pt x="1548" y="1309"/>
                  </a:cubicBezTo>
                  <a:cubicBezTo>
                    <a:pt x="1547" y="1314"/>
                    <a:pt x="1549" y="1314"/>
                    <a:pt x="1553" y="1309"/>
                  </a:cubicBezTo>
                  <a:cubicBezTo>
                    <a:pt x="1553" y="1307"/>
                    <a:pt x="1551" y="1307"/>
                    <a:pt x="1555" y="1300"/>
                  </a:cubicBezTo>
                  <a:cubicBezTo>
                    <a:pt x="1558" y="1295"/>
                    <a:pt x="1561" y="1291"/>
                    <a:pt x="1564" y="1288"/>
                  </a:cubicBezTo>
                  <a:cubicBezTo>
                    <a:pt x="1557" y="1294"/>
                    <a:pt x="1555" y="1297"/>
                    <a:pt x="1550" y="1297"/>
                  </a:cubicBezTo>
                  <a:cubicBezTo>
                    <a:pt x="1543" y="1312"/>
                    <a:pt x="1543" y="1312"/>
                    <a:pt x="1543" y="1312"/>
                  </a:cubicBezTo>
                  <a:cubicBezTo>
                    <a:pt x="1541" y="1315"/>
                    <a:pt x="1539" y="1318"/>
                    <a:pt x="1536" y="1324"/>
                  </a:cubicBezTo>
                  <a:cubicBezTo>
                    <a:pt x="1537" y="1326"/>
                    <a:pt x="1533" y="1331"/>
                    <a:pt x="1539" y="1324"/>
                  </a:cubicBezTo>
                  <a:cubicBezTo>
                    <a:pt x="1535" y="1332"/>
                    <a:pt x="1533" y="1333"/>
                    <a:pt x="1532" y="1334"/>
                  </a:cubicBezTo>
                  <a:cubicBezTo>
                    <a:pt x="1531" y="1335"/>
                    <a:pt x="1529" y="1336"/>
                    <a:pt x="1526" y="1342"/>
                  </a:cubicBezTo>
                  <a:cubicBezTo>
                    <a:pt x="1532" y="1337"/>
                    <a:pt x="1526" y="1351"/>
                    <a:pt x="1535" y="1339"/>
                  </a:cubicBezTo>
                  <a:cubicBezTo>
                    <a:pt x="1529" y="1349"/>
                    <a:pt x="1538" y="1339"/>
                    <a:pt x="1534" y="1348"/>
                  </a:cubicBezTo>
                  <a:cubicBezTo>
                    <a:pt x="1529" y="1355"/>
                    <a:pt x="1528" y="1355"/>
                    <a:pt x="1532" y="1348"/>
                  </a:cubicBezTo>
                  <a:cubicBezTo>
                    <a:pt x="1530" y="1350"/>
                    <a:pt x="1529" y="1351"/>
                    <a:pt x="1529" y="1351"/>
                  </a:cubicBezTo>
                  <a:cubicBezTo>
                    <a:pt x="1523" y="1360"/>
                    <a:pt x="1528" y="1354"/>
                    <a:pt x="1521" y="1366"/>
                  </a:cubicBezTo>
                  <a:cubicBezTo>
                    <a:pt x="1520" y="1368"/>
                    <a:pt x="1523" y="1367"/>
                    <a:pt x="1520" y="1371"/>
                  </a:cubicBezTo>
                  <a:cubicBezTo>
                    <a:pt x="1516" y="1377"/>
                    <a:pt x="1512" y="1380"/>
                    <a:pt x="1511" y="1380"/>
                  </a:cubicBezTo>
                  <a:cubicBezTo>
                    <a:pt x="1509" y="1380"/>
                    <a:pt x="1510" y="1376"/>
                    <a:pt x="1515" y="1368"/>
                  </a:cubicBezTo>
                  <a:cubicBezTo>
                    <a:pt x="1517" y="1367"/>
                    <a:pt x="1519" y="1365"/>
                    <a:pt x="1517" y="1368"/>
                  </a:cubicBezTo>
                  <a:cubicBezTo>
                    <a:pt x="1521" y="1359"/>
                    <a:pt x="1521" y="1356"/>
                    <a:pt x="1518" y="1357"/>
                  </a:cubicBezTo>
                  <a:cubicBezTo>
                    <a:pt x="1515" y="1357"/>
                    <a:pt x="1509" y="1362"/>
                    <a:pt x="1503" y="1368"/>
                  </a:cubicBezTo>
                  <a:cubicBezTo>
                    <a:pt x="1501" y="1374"/>
                    <a:pt x="1505" y="1369"/>
                    <a:pt x="1509" y="1365"/>
                  </a:cubicBezTo>
                  <a:cubicBezTo>
                    <a:pt x="1513" y="1362"/>
                    <a:pt x="1516" y="1359"/>
                    <a:pt x="1510" y="1368"/>
                  </a:cubicBezTo>
                  <a:cubicBezTo>
                    <a:pt x="1506" y="1372"/>
                    <a:pt x="1501" y="1378"/>
                    <a:pt x="1495" y="1385"/>
                  </a:cubicBezTo>
                  <a:cubicBezTo>
                    <a:pt x="1496" y="1385"/>
                    <a:pt x="1491" y="1393"/>
                    <a:pt x="1494" y="1391"/>
                  </a:cubicBezTo>
                  <a:cubicBezTo>
                    <a:pt x="1498" y="1384"/>
                    <a:pt x="1502" y="1378"/>
                    <a:pt x="1506" y="1374"/>
                  </a:cubicBezTo>
                  <a:cubicBezTo>
                    <a:pt x="1505" y="1377"/>
                    <a:pt x="1508" y="1375"/>
                    <a:pt x="1510" y="1374"/>
                  </a:cubicBezTo>
                  <a:cubicBezTo>
                    <a:pt x="1504" y="1385"/>
                    <a:pt x="1503" y="1387"/>
                    <a:pt x="1496" y="1394"/>
                  </a:cubicBezTo>
                  <a:cubicBezTo>
                    <a:pt x="1500" y="1391"/>
                    <a:pt x="1509" y="1384"/>
                    <a:pt x="1497" y="1400"/>
                  </a:cubicBezTo>
                  <a:cubicBezTo>
                    <a:pt x="1502" y="1396"/>
                    <a:pt x="1502" y="1396"/>
                    <a:pt x="1507" y="1389"/>
                  </a:cubicBezTo>
                  <a:cubicBezTo>
                    <a:pt x="1504" y="1394"/>
                    <a:pt x="1499" y="1402"/>
                    <a:pt x="1499" y="1403"/>
                  </a:cubicBezTo>
                  <a:cubicBezTo>
                    <a:pt x="1496" y="1408"/>
                    <a:pt x="1493" y="1410"/>
                    <a:pt x="1492" y="1411"/>
                  </a:cubicBezTo>
                  <a:cubicBezTo>
                    <a:pt x="1495" y="1407"/>
                    <a:pt x="1497" y="1404"/>
                    <a:pt x="1497" y="1403"/>
                  </a:cubicBezTo>
                  <a:cubicBezTo>
                    <a:pt x="1490" y="1412"/>
                    <a:pt x="1494" y="1408"/>
                    <a:pt x="1488" y="1417"/>
                  </a:cubicBezTo>
                  <a:cubicBezTo>
                    <a:pt x="1486" y="1416"/>
                    <a:pt x="1490" y="1408"/>
                    <a:pt x="1492" y="1403"/>
                  </a:cubicBezTo>
                  <a:cubicBezTo>
                    <a:pt x="1487" y="1408"/>
                    <a:pt x="1485" y="1414"/>
                    <a:pt x="1479" y="1419"/>
                  </a:cubicBezTo>
                  <a:cubicBezTo>
                    <a:pt x="1478" y="1423"/>
                    <a:pt x="1486" y="1410"/>
                    <a:pt x="1486" y="1414"/>
                  </a:cubicBezTo>
                  <a:cubicBezTo>
                    <a:pt x="1481" y="1419"/>
                    <a:pt x="1475" y="1427"/>
                    <a:pt x="1471" y="1433"/>
                  </a:cubicBezTo>
                  <a:cubicBezTo>
                    <a:pt x="1470" y="1432"/>
                    <a:pt x="1476" y="1426"/>
                    <a:pt x="1475" y="1425"/>
                  </a:cubicBezTo>
                  <a:cubicBezTo>
                    <a:pt x="1471" y="1431"/>
                    <a:pt x="1464" y="1440"/>
                    <a:pt x="1459" y="1446"/>
                  </a:cubicBezTo>
                  <a:cubicBezTo>
                    <a:pt x="1464" y="1443"/>
                    <a:pt x="1465" y="1438"/>
                    <a:pt x="1469" y="1436"/>
                  </a:cubicBezTo>
                  <a:cubicBezTo>
                    <a:pt x="1469" y="1436"/>
                    <a:pt x="1465" y="1441"/>
                    <a:pt x="1465" y="1441"/>
                  </a:cubicBezTo>
                  <a:cubicBezTo>
                    <a:pt x="1468" y="1438"/>
                    <a:pt x="1471" y="1434"/>
                    <a:pt x="1472" y="1433"/>
                  </a:cubicBezTo>
                  <a:cubicBezTo>
                    <a:pt x="1469" y="1437"/>
                    <a:pt x="1464" y="1443"/>
                    <a:pt x="1464" y="1444"/>
                  </a:cubicBezTo>
                  <a:cubicBezTo>
                    <a:pt x="1469" y="1441"/>
                    <a:pt x="1470" y="1436"/>
                    <a:pt x="1474" y="1433"/>
                  </a:cubicBezTo>
                  <a:cubicBezTo>
                    <a:pt x="1468" y="1440"/>
                    <a:pt x="1467" y="1443"/>
                    <a:pt x="1465" y="1447"/>
                  </a:cubicBezTo>
                  <a:cubicBezTo>
                    <a:pt x="1463" y="1450"/>
                    <a:pt x="1461" y="1454"/>
                    <a:pt x="1454" y="1461"/>
                  </a:cubicBezTo>
                  <a:cubicBezTo>
                    <a:pt x="1467" y="1445"/>
                    <a:pt x="1457" y="1452"/>
                    <a:pt x="1459" y="1446"/>
                  </a:cubicBezTo>
                  <a:cubicBezTo>
                    <a:pt x="1455" y="1454"/>
                    <a:pt x="1443" y="1466"/>
                    <a:pt x="1442" y="1471"/>
                  </a:cubicBezTo>
                  <a:cubicBezTo>
                    <a:pt x="1448" y="1462"/>
                    <a:pt x="1456" y="1456"/>
                    <a:pt x="1451" y="1463"/>
                  </a:cubicBezTo>
                  <a:cubicBezTo>
                    <a:pt x="1447" y="1467"/>
                    <a:pt x="1444" y="1468"/>
                    <a:pt x="1441" y="1473"/>
                  </a:cubicBezTo>
                  <a:cubicBezTo>
                    <a:pt x="1438" y="1476"/>
                    <a:pt x="1436" y="1477"/>
                    <a:pt x="1436" y="1476"/>
                  </a:cubicBezTo>
                  <a:cubicBezTo>
                    <a:pt x="1425" y="1486"/>
                    <a:pt x="1441" y="1472"/>
                    <a:pt x="1431" y="1484"/>
                  </a:cubicBezTo>
                  <a:cubicBezTo>
                    <a:pt x="1420" y="1494"/>
                    <a:pt x="1407" y="1510"/>
                    <a:pt x="1402" y="1511"/>
                  </a:cubicBezTo>
                  <a:cubicBezTo>
                    <a:pt x="1406" y="1508"/>
                    <a:pt x="1399" y="1515"/>
                    <a:pt x="1399" y="1516"/>
                  </a:cubicBezTo>
                  <a:cubicBezTo>
                    <a:pt x="1406" y="1511"/>
                    <a:pt x="1407" y="1515"/>
                    <a:pt x="1399" y="1522"/>
                  </a:cubicBezTo>
                  <a:cubicBezTo>
                    <a:pt x="1397" y="1523"/>
                    <a:pt x="1390" y="1530"/>
                    <a:pt x="1381" y="1538"/>
                  </a:cubicBezTo>
                  <a:cubicBezTo>
                    <a:pt x="1372" y="1546"/>
                    <a:pt x="1360" y="1556"/>
                    <a:pt x="1349" y="1563"/>
                  </a:cubicBezTo>
                  <a:cubicBezTo>
                    <a:pt x="1356" y="1558"/>
                    <a:pt x="1360" y="1554"/>
                    <a:pt x="1362" y="1552"/>
                  </a:cubicBezTo>
                  <a:cubicBezTo>
                    <a:pt x="1353" y="1560"/>
                    <a:pt x="1350" y="1562"/>
                    <a:pt x="1349" y="1562"/>
                  </a:cubicBezTo>
                  <a:cubicBezTo>
                    <a:pt x="1348" y="1562"/>
                    <a:pt x="1349" y="1560"/>
                    <a:pt x="1346" y="1562"/>
                  </a:cubicBezTo>
                  <a:cubicBezTo>
                    <a:pt x="1344" y="1566"/>
                    <a:pt x="1345" y="1567"/>
                    <a:pt x="1342" y="1570"/>
                  </a:cubicBezTo>
                  <a:cubicBezTo>
                    <a:pt x="1338" y="1574"/>
                    <a:pt x="1331" y="1578"/>
                    <a:pt x="1325" y="1583"/>
                  </a:cubicBezTo>
                  <a:cubicBezTo>
                    <a:pt x="1320" y="1587"/>
                    <a:pt x="1315" y="1590"/>
                    <a:pt x="1315" y="1592"/>
                  </a:cubicBezTo>
                  <a:cubicBezTo>
                    <a:pt x="1326" y="1584"/>
                    <a:pt x="1341" y="1571"/>
                    <a:pt x="1347" y="1569"/>
                  </a:cubicBezTo>
                  <a:cubicBezTo>
                    <a:pt x="1344" y="1573"/>
                    <a:pt x="1334" y="1577"/>
                    <a:pt x="1333" y="1580"/>
                  </a:cubicBezTo>
                  <a:cubicBezTo>
                    <a:pt x="1341" y="1574"/>
                    <a:pt x="1356" y="1562"/>
                    <a:pt x="1371" y="1548"/>
                  </a:cubicBezTo>
                  <a:cubicBezTo>
                    <a:pt x="1386" y="1534"/>
                    <a:pt x="1402" y="1520"/>
                    <a:pt x="1413" y="1510"/>
                  </a:cubicBezTo>
                  <a:cubicBezTo>
                    <a:pt x="1413" y="1510"/>
                    <a:pt x="1411" y="1510"/>
                    <a:pt x="1414" y="1507"/>
                  </a:cubicBezTo>
                  <a:cubicBezTo>
                    <a:pt x="1417" y="1506"/>
                    <a:pt x="1424" y="1499"/>
                    <a:pt x="1431" y="1492"/>
                  </a:cubicBezTo>
                  <a:cubicBezTo>
                    <a:pt x="1438" y="1484"/>
                    <a:pt x="1444" y="1477"/>
                    <a:pt x="1448" y="1475"/>
                  </a:cubicBezTo>
                  <a:cubicBezTo>
                    <a:pt x="1447" y="1476"/>
                    <a:pt x="1440" y="1484"/>
                    <a:pt x="1433" y="1491"/>
                  </a:cubicBezTo>
                  <a:cubicBezTo>
                    <a:pt x="1426" y="1498"/>
                    <a:pt x="1419" y="1505"/>
                    <a:pt x="1420" y="1506"/>
                  </a:cubicBezTo>
                  <a:cubicBezTo>
                    <a:pt x="1430" y="1495"/>
                    <a:pt x="1442" y="1482"/>
                    <a:pt x="1453" y="1469"/>
                  </a:cubicBezTo>
                  <a:cubicBezTo>
                    <a:pt x="1465" y="1456"/>
                    <a:pt x="1475" y="1444"/>
                    <a:pt x="1484" y="1433"/>
                  </a:cubicBezTo>
                  <a:cubicBezTo>
                    <a:pt x="1493" y="1422"/>
                    <a:pt x="1500" y="1412"/>
                    <a:pt x="1505" y="1407"/>
                  </a:cubicBezTo>
                  <a:cubicBezTo>
                    <a:pt x="1510" y="1402"/>
                    <a:pt x="1512" y="1402"/>
                    <a:pt x="1511" y="1407"/>
                  </a:cubicBezTo>
                  <a:cubicBezTo>
                    <a:pt x="1522" y="1392"/>
                    <a:pt x="1514" y="1398"/>
                    <a:pt x="1516" y="1395"/>
                  </a:cubicBezTo>
                  <a:cubicBezTo>
                    <a:pt x="1521" y="1393"/>
                    <a:pt x="1522" y="1386"/>
                    <a:pt x="1535" y="1369"/>
                  </a:cubicBezTo>
                  <a:cubicBezTo>
                    <a:pt x="1537" y="1369"/>
                    <a:pt x="1537" y="1369"/>
                    <a:pt x="1537" y="1369"/>
                  </a:cubicBezTo>
                  <a:cubicBezTo>
                    <a:pt x="1534" y="1373"/>
                    <a:pt x="1528" y="1384"/>
                    <a:pt x="1527" y="1384"/>
                  </a:cubicBezTo>
                  <a:cubicBezTo>
                    <a:pt x="1527" y="1383"/>
                    <a:pt x="1529" y="1380"/>
                    <a:pt x="1527" y="1381"/>
                  </a:cubicBezTo>
                  <a:cubicBezTo>
                    <a:pt x="1516" y="1402"/>
                    <a:pt x="1516" y="1402"/>
                    <a:pt x="1516" y="1402"/>
                  </a:cubicBezTo>
                  <a:cubicBezTo>
                    <a:pt x="1513" y="1406"/>
                    <a:pt x="1511" y="1410"/>
                    <a:pt x="1508" y="1416"/>
                  </a:cubicBezTo>
                  <a:cubicBezTo>
                    <a:pt x="1510" y="1414"/>
                    <a:pt x="1515" y="1406"/>
                    <a:pt x="1519" y="1400"/>
                  </a:cubicBezTo>
                  <a:cubicBezTo>
                    <a:pt x="1524" y="1393"/>
                    <a:pt x="1528" y="1387"/>
                    <a:pt x="1530" y="1387"/>
                  </a:cubicBezTo>
                  <a:cubicBezTo>
                    <a:pt x="1527" y="1392"/>
                    <a:pt x="1523" y="1396"/>
                    <a:pt x="1520" y="1401"/>
                  </a:cubicBezTo>
                  <a:cubicBezTo>
                    <a:pt x="1520" y="1402"/>
                    <a:pt x="1523" y="1398"/>
                    <a:pt x="1527" y="1393"/>
                  </a:cubicBezTo>
                  <a:cubicBezTo>
                    <a:pt x="1530" y="1389"/>
                    <a:pt x="1533" y="1384"/>
                    <a:pt x="1533" y="1384"/>
                  </a:cubicBezTo>
                  <a:cubicBezTo>
                    <a:pt x="1525" y="1394"/>
                    <a:pt x="1538" y="1376"/>
                    <a:pt x="1538" y="1375"/>
                  </a:cubicBezTo>
                  <a:cubicBezTo>
                    <a:pt x="1538" y="1376"/>
                    <a:pt x="1519" y="1397"/>
                    <a:pt x="1534" y="1375"/>
                  </a:cubicBezTo>
                  <a:cubicBezTo>
                    <a:pt x="1538" y="1371"/>
                    <a:pt x="1531" y="1384"/>
                    <a:pt x="1538" y="1372"/>
                  </a:cubicBezTo>
                  <a:cubicBezTo>
                    <a:pt x="1538" y="1371"/>
                    <a:pt x="1540" y="1364"/>
                    <a:pt x="1540" y="1360"/>
                  </a:cubicBezTo>
                  <a:cubicBezTo>
                    <a:pt x="1546" y="1353"/>
                    <a:pt x="1546" y="1352"/>
                    <a:pt x="1547" y="1350"/>
                  </a:cubicBezTo>
                  <a:cubicBezTo>
                    <a:pt x="1548" y="1349"/>
                    <a:pt x="1548" y="1347"/>
                    <a:pt x="1553" y="1339"/>
                  </a:cubicBezTo>
                  <a:cubicBezTo>
                    <a:pt x="1550" y="1342"/>
                    <a:pt x="1543" y="1353"/>
                    <a:pt x="1536" y="1365"/>
                  </a:cubicBezTo>
                  <a:cubicBezTo>
                    <a:pt x="1528" y="1377"/>
                    <a:pt x="1520" y="1390"/>
                    <a:pt x="1513" y="1398"/>
                  </a:cubicBezTo>
                  <a:cubicBezTo>
                    <a:pt x="1512" y="1398"/>
                    <a:pt x="1508" y="1403"/>
                    <a:pt x="1513" y="1395"/>
                  </a:cubicBezTo>
                  <a:cubicBezTo>
                    <a:pt x="1514" y="1395"/>
                    <a:pt x="1512" y="1397"/>
                    <a:pt x="1512" y="1398"/>
                  </a:cubicBezTo>
                  <a:cubicBezTo>
                    <a:pt x="1519" y="1388"/>
                    <a:pt x="1512" y="1394"/>
                    <a:pt x="1520" y="1383"/>
                  </a:cubicBezTo>
                  <a:cubicBezTo>
                    <a:pt x="1530" y="1371"/>
                    <a:pt x="1540" y="1355"/>
                    <a:pt x="1549" y="1340"/>
                  </a:cubicBezTo>
                  <a:cubicBezTo>
                    <a:pt x="1558" y="1325"/>
                    <a:pt x="1566" y="1310"/>
                    <a:pt x="1573" y="1302"/>
                  </a:cubicBezTo>
                  <a:cubicBezTo>
                    <a:pt x="1569" y="1309"/>
                    <a:pt x="1568" y="1309"/>
                    <a:pt x="1564" y="1317"/>
                  </a:cubicBezTo>
                  <a:cubicBezTo>
                    <a:pt x="1565" y="1320"/>
                    <a:pt x="1568" y="1316"/>
                    <a:pt x="1571" y="1317"/>
                  </a:cubicBezTo>
                  <a:cubicBezTo>
                    <a:pt x="1575" y="1310"/>
                    <a:pt x="1582" y="1295"/>
                    <a:pt x="1582" y="1298"/>
                  </a:cubicBezTo>
                  <a:cubicBezTo>
                    <a:pt x="1576" y="1308"/>
                    <a:pt x="1576" y="1310"/>
                    <a:pt x="1572" y="1317"/>
                  </a:cubicBezTo>
                  <a:cubicBezTo>
                    <a:pt x="1574" y="1317"/>
                    <a:pt x="1574" y="1317"/>
                    <a:pt x="1574" y="1317"/>
                  </a:cubicBezTo>
                  <a:cubicBezTo>
                    <a:pt x="1578" y="1310"/>
                    <a:pt x="1581" y="1301"/>
                    <a:pt x="1585" y="1294"/>
                  </a:cubicBezTo>
                  <a:cubicBezTo>
                    <a:pt x="1588" y="1287"/>
                    <a:pt x="1590" y="1282"/>
                    <a:pt x="1592" y="1282"/>
                  </a:cubicBezTo>
                  <a:cubicBezTo>
                    <a:pt x="1590" y="1283"/>
                    <a:pt x="1595" y="1273"/>
                    <a:pt x="1594" y="1272"/>
                  </a:cubicBezTo>
                  <a:cubicBezTo>
                    <a:pt x="1593" y="1276"/>
                    <a:pt x="1590" y="1281"/>
                    <a:pt x="1589" y="1282"/>
                  </a:cubicBezTo>
                  <a:cubicBezTo>
                    <a:pt x="1591" y="1277"/>
                    <a:pt x="1595" y="1270"/>
                    <a:pt x="1600" y="1262"/>
                  </a:cubicBezTo>
                  <a:cubicBezTo>
                    <a:pt x="1604" y="1254"/>
                    <a:pt x="1608" y="1246"/>
                    <a:pt x="1610" y="1240"/>
                  </a:cubicBezTo>
                  <a:cubicBezTo>
                    <a:pt x="1605" y="1251"/>
                    <a:pt x="1603" y="1250"/>
                    <a:pt x="1600" y="1253"/>
                  </a:cubicBezTo>
                  <a:cubicBezTo>
                    <a:pt x="1605" y="1241"/>
                    <a:pt x="1607" y="1237"/>
                    <a:pt x="1609" y="1235"/>
                  </a:cubicBezTo>
                  <a:cubicBezTo>
                    <a:pt x="1611" y="1233"/>
                    <a:pt x="1613" y="1233"/>
                    <a:pt x="1616" y="1227"/>
                  </a:cubicBezTo>
                  <a:cubicBezTo>
                    <a:pt x="1615" y="1231"/>
                    <a:pt x="1616" y="1237"/>
                    <a:pt x="1621" y="1226"/>
                  </a:cubicBezTo>
                  <a:cubicBezTo>
                    <a:pt x="1622" y="1220"/>
                    <a:pt x="1623" y="1217"/>
                    <a:pt x="1623" y="1216"/>
                  </a:cubicBezTo>
                  <a:cubicBezTo>
                    <a:pt x="1625" y="1212"/>
                    <a:pt x="1626" y="1210"/>
                    <a:pt x="1627" y="1209"/>
                  </a:cubicBezTo>
                  <a:cubicBezTo>
                    <a:pt x="1624" y="1218"/>
                    <a:pt x="1626" y="1215"/>
                    <a:pt x="1622" y="1222"/>
                  </a:cubicBezTo>
                  <a:cubicBezTo>
                    <a:pt x="1625" y="1222"/>
                    <a:pt x="1625" y="1222"/>
                    <a:pt x="1625" y="1222"/>
                  </a:cubicBezTo>
                  <a:cubicBezTo>
                    <a:pt x="1632" y="1205"/>
                    <a:pt x="1633" y="1201"/>
                    <a:pt x="1632" y="1199"/>
                  </a:cubicBezTo>
                  <a:cubicBezTo>
                    <a:pt x="1632" y="1197"/>
                    <a:pt x="1630" y="1198"/>
                    <a:pt x="1631" y="1193"/>
                  </a:cubicBezTo>
                  <a:cubicBezTo>
                    <a:pt x="1632" y="1195"/>
                    <a:pt x="1635" y="1184"/>
                    <a:pt x="1637" y="1182"/>
                  </a:cubicBezTo>
                  <a:cubicBezTo>
                    <a:pt x="1635" y="1188"/>
                    <a:pt x="1638" y="1184"/>
                    <a:pt x="1637" y="1188"/>
                  </a:cubicBezTo>
                  <a:cubicBezTo>
                    <a:pt x="1640" y="1178"/>
                    <a:pt x="1639" y="1179"/>
                    <a:pt x="1643" y="1168"/>
                  </a:cubicBezTo>
                  <a:cubicBezTo>
                    <a:pt x="1643" y="1169"/>
                    <a:pt x="1646" y="1163"/>
                    <a:pt x="1644" y="1168"/>
                  </a:cubicBezTo>
                  <a:cubicBezTo>
                    <a:pt x="1640" y="1178"/>
                    <a:pt x="1638" y="1186"/>
                    <a:pt x="1636" y="1194"/>
                  </a:cubicBezTo>
                  <a:cubicBezTo>
                    <a:pt x="1633" y="1202"/>
                    <a:pt x="1631" y="1210"/>
                    <a:pt x="1626" y="1221"/>
                  </a:cubicBezTo>
                  <a:cubicBezTo>
                    <a:pt x="1626" y="1225"/>
                    <a:pt x="1629" y="1223"/>
                    <a:pt x="1630" y="1218"/>
                  </a:cubicBezTo>
                  <a:cubicBezTo>
                    <a:pt x="1627" y="1224"/>
                    <a:pt x="1628" y="1217"/>
                    <a:pt x="1629" y="1215"/>
                  </a:cubicBezTo>
                  <a:cubicBezTo>
                    <a:pt x="1634" y="1206"/>
                    <a:pt x="1630" y="1213"/>
                    <a:pt x="1634" y="1201"/>
                  </a:cubicBezTo>
                  <a:cubicBezTo>
                    <a:pt x="1634" y="1207"/>
                    <a:pt x="1638" y="1199"/>
                    <a:pt x="1641" y="1193"/>
                  </a:cubicBezTo>
                  <a:cubicBezTo>
                    <a:pt x="1641" y="1193"/>
                    <a:pt x="1641" y="1193"/>
                    <a:pt x="1642" y="1190"/>
                  </a:cubicBezTo>
                  <a:cubicBezTo>
                    <a:pt x="1642" y="1188"/>
                    <a:pt x="1643" y="1186"/>
                    <a:pt x="1642" y="1187"/>
                  </a:cubicBezTo>
                  <a:cubicBezTo>
                    <a:pt x="1641" y="1191"/>
                    <a:pt x="1639" y="1195"/>
                    <a:pt x="1638" y="1197"/>
                  </a:cubicBezTo>
                  <a:cubicBezTo>
                    <a:pt x="1640" y="1191"/>
                    <a:pt x="1640" y="1190"/>
                    <a:pt x="1638" y="1194"/>
                  </a:cubicBezTo>
                  <a:cubicBezTo>
                    <a:pt x="1640" y="1188"/>
                    <a:pt x="1646" y="1172"/>
                    <a:pt x="1646" y="1167"/>
                  </a:cubicBezTo>
                  <a:cubicBezTo>
                    <a:pt x="1644" y="1173"/>
                    <a:pt x="1644" y="1176"/>
                    <a:pt x="1643" y="1177"/>
                  </a:cubicBezTo>
                  <a:cubicBezTo>
                    <a:pt x="1640" y="1177"/>
                    <a:pt x="1647" y="1163"/>
                    <a:pt x="1649" y="1157"/>
                  </a:cubicBezTo>
                  <a:cubicBezTo>
                    <a:pt x="1648" y="1155"/>
                    <a:pt x="1646" y="1163"/>
                    <a:pt x="1644" y="1165"/>
                  </a:cubicBezTo>
                  <a:cubicBezTo>
                    <a:pt x="1647" y="1155"/>
                    <a:pt x="1646" y="1152"/>
                    <a:pt x="1646" y="1150"/>
                  </a:cubicBezTo>
                  <a:cubicBezTo>
                    <a:pt x="1645" y="1148"/>
                    <a:pt x="1645" y="1145"/>
                    <a:pt x="1647" y="1136"/>
                  </a:cubicBezTo>
                  <a:cubicBezTo>
                    <a:pt x="1647" y="1145"/>
                    <a:pt x="1654" y="1120"/>
                    <a:pt x="1652" y="1134"/>
                  </a:cubicBezTo>
                  <a:cubicBezTo>
                    <a:pt x="1655" y="1123"/>
                    <a:pt x="1655" y="1114"/>
                    <a:pt x="1658" y="1104"/>
                  </a:cubicBezTo>
                  <a:cubicBezTo>
                    <a:pt x="1656" y="1113"/>
                    <a:pt x="1657" y="1112"/>
                    <a:pt x="1658" y="1113"/>
                  </a:cubicBezTo>
                  <a:cubicBezTo>
                    <a:pt x="1661" y="1103"/>
                    <a:pt x="1659" y="1105"/>
                    <a:pt x="1661" y="1096"/>
                  </a:cubicBezTo>
                  <a:cubicBezTo>
                    <a:pt x="1659" y="1097"/>
                    <a:pt x="1657" y="1099"/>
                    <a:pt x="1658" y="1091"/>
                  </a:cubicBezTo>
                  <a:cubicBezTo>
                    <a:pt x="1655" y="1103"/>
                    <a:pt x="1657" y="1108"/>
                    <a:pt x="1653" y="1118"/>
                  </a:cubicBezTo>
                  <a:cubicBezTo>
                    <a:pt x="1655" y="1110"/>
                    <a:pt x="1657" y="1097"/>
                    <a:pt x="1653" y="1106"/>
                  </a:cubicBezTo>
                  <a:cubicBezTo>
                    <a:pt x="1656" y="1094"/>
                    <a:pt x="1657" y="1086"/>
                    <a:pt x="1658" y="1078"/>
                  </a:cubicBezTo>
                  <a:cubicBezTo>
                    <a:pt x="1660" y="1078"/>
                    <a:pt x="1658" y="1088"/>
                    <a:pt x="1661" y="1074"/>
                  </a:cubicBezTo>
                  <a:cubicBezTo>
                    <a:pt x="1662" y="1077"/>
                    <a:pt x="1663" y="1077"/>
                    <a:pt x="1660" y="1090"/>
                  </a:cubicBezTo>
                  <a:cubicBezTo>
                    <a:pt x="1664" y="1080"/>
                    <a:pt x="1665" y="1071"/>
                    <a:pt x="1668" y="1052"/>
                  </a:cubicBezTo>
                  <a:cubicBezTo>
                    <a:pt x="1670" y="1055"/>
                    <a:pt x="1673" y="1041"/>
                    <a:pt x="1671" y="1054"/>
                  </a:cubicBezTo>
                  <a:cubicBezTo>
                    <a:pt x="1670" y="1058"/>
                    <a:pt x="1667" y="1071"/>
                    <a:pt x="1669" y="1071"/>
                  </a:cubicBezTo>
                  <a:cubicBezTo>
                    <a:pt x="1674" y="1049"/>
                    <a:pt x="1670" y="1082"/>
                    <a:pt x="1675" y="1065"/>
                  </a:cubicBezTo>
                  <a:cubicBezTo>
                    <a:pt x="1674" y="1071"/>
                    <a:pt x="1672" y="1080"/>
                    <a:pt x="1671" y="1088"/>
                  </a:cubicBezTo>
                  <a:cubicBezTo>
                    <a:pt x="1669" y="1096"/>
                    <a:pt x="1668" y="1103"/>
                    <a:pt x="1667" y="1107"/>
                  </a:cubicBezTo>
                  <a:cubicBezTo>
                    <a:pt x="1669" y="1098"/>
                    <a:pt x="1669" y="1105"/>
                    <a:pt x="1670" y="1106"/>
                  </a:cubicBezTo>
                  <a:cubicBezTo>
                    <a:pt x="1671" y="1098"/>
                    <a:pt x="1672" y="1093"/>
                    <a:pt x="1674" y="1082"/>
                  </a:cubicBezTo>
                  <a:cubicBezTo>
                    <a:pt x="1677" y="1078"/>
                    <a:pt x="1680" y="1063"/>
                    <a:pt x="1682" y="1052"/>
                  </a:cubicBezTo>
                  <a:cubicBezTo>
                    <a:pt x="1682" y="1051"/>
                    <a:pt x="1682" y="1044"/>
                    <a:pt x="1680" y="1053"/>
                  </a:cubicBezTo>
                  <a:cubicBezTo>
                    <a:pt x="1681" y="1053"/>
                    <a:pt x="1681" y="1054"/>
                    <a:pt x="1680" y="1060"/>
                  </a:cubicBezTo>
                  <a:cubicBezTo>
                    <a:pt x="1679" y="1057"/>
                    <a:pt x="1677" y="1072"/>
                    <a:pt x="1675" y="1075"/>
                  </a:cubicBezTo>
                  <a:cubicBezTo>
                    <a:pt x="1678" y="1063"/>
                    <a:pt x="1677" y="1063"/>
                    <a:pt x="1679" y="1050"/>
                  </a:cubicBezTo>
                  <a:cubicBezTo>
                    <a:pt x="1677" y="1054"/>
                    <a:pt x="1678" y="1046"/>
                    <a:pt x="1677" y="1048"/>
                  </a:cubicBezTo>
                  <a:cubicBezTo>
                    <a:pt x="1675" y="1054"/>
                    <a:pt x="1675" y="1059"/>
                    <a:pt x="1674" y="1062"/>
                  </a:cubicBezTo>
                  <a:cubicBezTo>
                    <a:pt x="1674" y="1052"/>
                    <a:pt x="1672" y="1057"/>
                    <a:pt x="1672" y="1057"/>
                  </a:cubicBezTo>
                  <a:cubicBezTo>
                    <a:pt x="1674" y="1050"/>
                    <a:pt x="1676" y="1038"/>
                    <a:pt x="1678" y="1028"/>
                  </a:cubicBezTo>
                  <a:cubicBezTo>
                    <a:pt x="1679" y="1027"/>
                    <a:pt x="1677" y="1040"/>
                    <a:pt x="1676" y="1045"/>
                  </a:cubicBezTo>
                  <a:cubicBezTo>
                    <a:pt x="1678" y="1044"/>
                    <a:pt x="1680" y="1032"/>
                    <a:pt x="1681" y="1026"/>
                  </a:cubicBezTo>
                  <a:cubicBezTo>
                    <a:pt x="1682" y="1032"/>
                    <a:pt x="1683" y="1022"/>
                    <a:pt x="1685" y="1024"/>
                  </a:cubicBezTo>
                  <a:cubicBezTo>
                    <a:pt x="1684" y="1029"/>
                    <a:pt x="1681" y="1039"/>
                    <a:pt x="1682" y="1042"/>
                  </a:cubicBezTo>
                  <a:cubicBezTo>
                    <a:pt x="1684" y="1038"/>
                    <a:pt x="1684" y="1041"/>
                    <a:pt x="1686" y="1042"/>
                  </a:cubicBezTo>
                  <a:cubicBezTo>
                    <a:pt x="1687" y="1043"/>
                    <a:pt x="1688" y="1041"/>
                    <a:pt x="1690" y="1028"/>
                  </a:cubicBezTo>
                  <a:cubicBezTo>
                    <a:pt x="1689" y="1038"/>
                    <a:pt x="1688" y="1049"/>
                    <a:pt x="1686" y="1059"/>
                  </a:cubicBezTo>
                  <a:cubicBezTo>
                    <a:pt x="1684" y="1069"/>
                    <a:pt x="1683" y="1079"/>
                    <a:pt x="1681" y="1085"/>
                  </a:cubicBezTo>
                  <a:cubicBezTo>
                    <a:pt x="1684" y="1079"/>
                    <a:pt x="1683" y="1081"/>
                    <a:pt x="1686" y="1070"/>
                  </a:cubicBezTo>
                  <a:cubicBezTo>
                    <a:pt x="1686" y="1076"/>
                    <a:pt x="1687" y="1068"/>
                    <a:pt x="1689" y="1069"/>
                  </a:cubicBezTo>
                  <a:cubicBezTo>
                    <a:pt x="1686" y="1084"/>
                    <a:pt x="1687" y="1077"/>
                    <a:pt x="1689" y="1076"/>
                  </a:cubicBezTo>
                  <a:cubicBezTo>
                    <a:pt x="1687" y="1083"/>
                    <a:pt x="1688" y="1082"/>
                    <a:pt x="1686" y="1093"/>
                  </a:cubicBezTo>
                  <a:cubicBezTo>
                    <a:pt x="1685" y="1093"/>
                    <a:pt x="1686" y="1088"/>
                    <a:pt x="1685" y="1087"/>
                  </a:cubicBezTo>
                  <a:cubicBezTo>
                    <a:pt x="1685" y="1092"/>
                    <a:pt x="1681" y="1106"/>
                    <a:pt x="1682" y="1104"/>
                  </a:cubicBezTo>
                  <a:cubicBezTo>
                    <a:pt x="1685" y="1090"/>
                    <a:pt x="1683" y="1104"/>
                    <a:pt x="1683" y="1104"/>
                  </a:cubicBezTo>
                  <a:cubicBezTo>
                    <a:pt x="1688" y="1085"/>
                    <a:pt x="1692" y="1063"/>
                    <a:pt x="1695" y="1042"/>
                  </a:cubicBezTo>
                  <a:cubicBezTo>
                    <a:pt x="1697" y="1022"/>
                    <a:pt x="1699" y="1002"/>
                    <a:pt x="1699" y="986"/>
                  </a:cubicBezTo>
                  <a:cubicBezTo>
                    <a:pt x="1698" y="988"/>
                    <a:pt x="1698" y="1004"/>
                    <a:pt x="1696" y="1015"/>
                  </a:cubicBezTo>
                  <a:cubicBezTo>
                    <a:pt x="1695" y="1015"/>
                    <a:pt x="1695" y="1020"/>
                    <a:pt x="1694" y="1020"/>
                  </a:cubicBezTo>
                  <a:cubicBezTo>
                    <a:pt x="1694" y="1018"/>
                    <a:pt x="1697" y="1005"/>
                    <a:pt x="1695" y="1006"/>
                  </a:cubicBezTo>
                  <a:cubicBezTo>
                    <a:pt x="1694" y="1008"/>
                    <a:pt x="1694" y="1019"/>
                    <a:pt x="1693" y="1020"/>
                  </a:cubicBezTo>
                  <a:cubicBezTo>
                    <a:pt x="1693" y="1010"/>
                    <a:pt x="1696" y="998"/>
                    <a:pt x="1694" y="996"/>
                  </a:cubicBezTo>
                  <a:cubicBezTo>
                    <a:pt x="1694" y="1007"/>
                    <a:pt x="1692" y="998"/>
                    <a:pt x="1691" y="1011"/>
                  </a:cubicBezTo>
                  <a:cubicBezTo>
                    <a:pt x="1690" y="1022"/>
                    <a:pt x="1694" y="999"/>
                    <a:pt x="1693" y="1010"/>
                  </a:cubicBezTo>
                  <a:cubicBezTo>
                    <a:pt x="1692" y="1015"/>
                    <a:pt x="1692" y="1019"/>
                    <a:pt x="1691" y="1021"/>
                  </a:cubicBezTo>
                  <a:cubicBezTo>
                    <a:pt x="1689" y="1017"/>
                    <a:pt x="1688" y="1020"/>
                    <a:pt x="1686" y="1030"/>
                  </a:cubicBezTo>
                  <a:cubicBezTo>
                    <a:pt x="1688" y="1014"/>
                    <a:pt x="1685" y="1024"/>
                    <a:pt x="1686" y="1014"/>
                  </a:cubicBezTo>
                  <a:cubicBezTo>
                    <a:pt x="1687" y="1013"/>
                    <a:pt x="1687" y="1007"/>
                    <a:pt x="1688" y="1006"/>
                  </a:cubicBezTo>
                  <a:cubicBezTo>
                    <a:pt x="1687" y="1019"/>
                    <a:pt x="1690" y="1004"/>
                    <a:pt x="1689" y="1016"/>
                  </a:cubicBezTo>
                  <a:cubicBezTo>
                    <a:pt x="1690" y="1007"/>
                    <a:pt x="1692" y="1000"/>
                    <a:pt x="1690" y="998"/>
                  </a:cubicBezTo>
                  <a:cubicBezTo>
                    <a:pt x="1690" y="1001"/>
                    <a:pt x="1690" y="1005"/>
                    <a:pt x="1689" y="1005"/>
                  </a:cubicBezTo>
                  <a:cubicBezTo>
                    <a:pt x="1690" y="995"/>
                    <a:pt x="1691" y="981"/>
                    <a:pt x="1692" y="963"/>
                  </a:cubicBezTo>
                  <a:cubicBezTo>
                    <a:pt x="1690" y="967"/>
                    <a:pt x="1689" y="973"/>
                    <a:pt x="1687" y="986"/>
                  </a:cubicBezTo>
                  <a:cubicBezTo>
                    <a:pt x="1688" y="990"/>
                    <a:pt x="1690" y="976"/>
                    <a:pt x="1689" y="985"/>
                  </a:cubicBezTo>
                  <a:cubicBezTo>
                    <a:pt x="1688" y="994"/>
                    <a:pt x="1686" y="1013"/>
                    <a:pt x="1683" y="1022"/>
                  </a:cubicBezTo>
                  <a:cubicBezTo>
                    <a:pt x="1685" y="1012"/>
                    <a:pt x="1686" y="1001"/>
                    <a:pt x="1687" y="993"/>
                  </a:cubicBezTo>
                  <a:cubicBezTo>
                    <a:pt x="1687" y="984"/>
                    <a:pt x="1687" y="980"/>
                    <a:pt x="1685" y="984"/>
                  </a:cubicBezTo>
                  <a:cubicBezTo>
                    <a:pt x="1686" y="984"/>
                    <a:pt x="1686" y="984"/>
                    <a:pt x="1686" y="990"/>
                  </a:cubicBezTo>
                  <a:cubicBezTo>
                    <a:pt x="1684" y="992"/>
                    <a:pt x="1684" y="987"/>
                    <a:pt x="1684" y="977"/>
                  </a:cubicBezTo>
                  <a:cubicBezTo>
                    <a:pt x="1683" y="979"/>
                    <a:pt x="1680" y="984"/>
                    <a:pt x="1681" y="989"/>
                  </a:cubicBezTo>
                  <a:cubicBezTo>
                    <a:pt x="1683" y="981"/>
                    <a:pt x="1683" y="988"/>
                    <a:pt x="1682" y="995"/>
                  </a:cubicBezTo>
                  <a:cubicBezTo>
                    <a:pt x="1682" y="1003"/>
                    <a:pt x="1681" y="1011"/>
                    <a:pt x="1683" y="1008"/>
                  </a:cubicBezTo>
                  <a:cubicBezTo>
                    <a:pt x="1684" y="1002"/>
                    <a:pt x="1683" y="1000"/>
                    <a:pt x="1684" y="998"/>
                  </a:cubicBezTo>
                  <a:cubicBezTo>
                    <a:pt x="1686" y="994"/>
                    <a:pt x="1684" y="1009"/>
                    <a:pt x="1684" y="1011"/>
                  </a:cubicBezTo>
                  <a:cubicBezTo>
                    <a:pt x="1684" y="1002"/>
                    <a:pt x="1683" y="1015"/>
                    <a:pt x="1681" y="1019"/>
                  </a:cubicBezTo>
                  <a:cubicBezTo>
                    <a:pt x="1681" y="1018"/>
                    <a:pt x="1679" y="1018"/>
                    <a:pt x="1680" y="1013"/>
                  </a:cubicBezTo>
                  <a:cubicBezTo>
                    <a:pt x="1680" y="1009"/>
                    <a:pt x="1681" y="1010"/>
                    <a:pt x="1681" y="1006"/>
                  </a:cubicBezTo>
                  <a:cubicBezTo>
                    <a:pt x="1680" y="1001"/>
                    <a:pt x="1680" y="996"/>
                    <a:pt x="1678" y="994"/>
                  </a:cubicBezTo>
                  <a:cubicBezTo>
                    <a:pt x="1677" y="1001"/>
                    <a:pt x="1678" y="1001"/>
                    <a:pt x="1678" y="1004"/>
                  </a:cubicBezTo>
                  <a:cubicBezTo>
                    <a:pt x="1677" y="1005"/>
                    <a:pt x="1677" y="1010"/>
                    <a:pt x="1676" y="1012"/>
                  </a:cubicBezTo>
                  <a:cubicBezTo>
                    <a:pt x="1678" y="995"/>
                    <a:pt x="1674" y="1015"/>
                    <a:pt x="1675" y="1006"/>
                  </a:cubicBezTo>
                  <a:cubicBezTo>
                    <a:pt x="1676" y="1001"/>
                    <a:pt x="1676" y="996"/>
                    <a:pt x="1676" y="992"/>
                  </a:cubicBezTo>
                  <a:cubicBezTo>
                    <a:pt x="1674" y="990"/>
                    <a:pt x="1674" y="979"/>
                    <a:pt x="1673" y="980"/>
                  </a:cubicBezTo>
                  <a:cubicBezTo>
                    <a:pt x="1675" y="964"/>
                    <a:pt x="1675" y="952"/>
                    <a:pt x="1676" y="937"/>
                  </a:cubicBezTo>
                  <a:cubicBezTo>
                    <a:pt x="1677" y="943"/>
                    <a:pt x="1676" y="950"/>
                    <a:pt x="1676" y="957"/>
                  </a:cubicBezTo>
                  <a:cubicBezTo>
                    <a:pt x="1676" y="964"/>
                    <a:pt x="1676" y="969"/>
                    <a:pt x="1677" y="971"/>
                  </a:cubicBezTo>
                  <a:cubicBezTo>
                    <a:pt x="1678" y="952"/>
                    <a:pt x="1677" y="967"/>
                    <a:pt x="1678" y="971"/>
                  </a:cubicBezTo>
                  <a:cubicBezTo>
                    <a:pt x="1679" y="960"/>
                    <a:pt x="1680" y="946"/>
                    <a:pt x="1681" y="944"/>
                  </a:cubicBezTo>
                  <a:cubicBezTo>
                    <a:pt x="1681" y="956"/>
                    <a:pt x="1683" y="952"/>
                    <a:pt x="1683" y="957"/>
                  </a:cubicBezTo>
                  <a:cubicBezTo>
                    <a:pt x="1684" y="943"/>
                    <a:pt x="1681" y="953"/>
                    <a:pt x="1682" y="937"/>
                  </a:cubicBezTo>
                  <a:cubicBezTo>
                    <a:pt x="1683" y="938"/>
                    <a:pt x="1682" y="952"/>
                    <a:pt x="1684" y="943"/>
                  </a:cubicBezTo>
                  <a:cubicBezTo>
                    <a:pt x="1684" y="937"/>
                    <a:pt x="1683" y="934"/>
                    <a:pt x="1684" y="932"/>
                  </a:cubicBezTo>
                  <a:cubicBezTo>
                    <a:pt x="1685" y="941"/>
                    <a:pt x="1686" y="936"/>
                    <a:pt x="1687" y="927"/>
                  </a:cubicBezTo>
                  <a:cubicBezTo>
                    <a:pt x="1687" y="938"/>
                    <a:pt x="1687" y="935"/>
                    <a:pt x="1689" y="940"/>
                  </a:cubicBezTo>
                  <a:cubicBezTo>
                    <a:pt x="1688" y="941"/>
                    <a:pt x="1688" y="941"/>
                    <a:pt x="1688" y="944"/>
                  </a:cubicBezTo>
                  <a:cubicBezTo>
                    <a:pt x="1689" y="945"/>
                    <a:pt x="1689" y="958"/>
                    <a:pt x="1690" y="960"/>
                  </a:cubicBezTo>
                  <a:cubicBezTo>
                    <a:pt x="1691" y="954"/>
                    <a:pt x="1691" y="948"/>
                    <a:pt x="1692" y="949"/>
                  </a:cubicBezTo>
                  <a:cubicBezTo>
                    <a:pt x="1692" y="954"/>
                    <a:pt x="1691" y="957"/>
                    <a:pt x="1691" y="960"/>
                  </a:cubicBezTo>
                  <a:cubicBezTo>
                    <a:pt x="1694" y="950"/>
                    <a:pt x="1692" y="975"/>
                    <a:pt x="1694" y="965"/>
                  </a:cubicBezTo>
                  <a:cubicBezTo>
                    <a:pt x="1692" y="963"/>
                    <a:pt x="1695" y="956"/>
                    <a:pt x="1696" y="954"/>
                  </a:cubicBezTo>
                  <a:cubicBezTo>
                    <a:pt x="1695" y="970"/>
                    <a:pt x="1697" y="973"/>
                    <a:pt x="1696" y="985"/>
                  </a:cubicBezTo>
                  <a:cubicBezTo>
                    <a:pt x="1696" y="976"/>
                    <a:pt x="1697" y="970"/>
                    <a:pt x="1698" y="966"/>
                  </a:cubicBezTo>
                  <a:cubicBezTo>
                    <a:pt x="1698" y="956"/>
                    <a:pt x="1697" y="944"/>
                    <a:pt x="1699" y="931"/>
                  </a:cubicBezTo>
                  <a:cubicBezTo>
                    <a:pt x="1697" y="931"/>
                    <a:pt x="1697" y="937"/>
                    <a:pt x="1697" y="932"/>
                  </a:cubicBezTo>
                  <a:cubicBezTo>
                    <a:pt x="1696" y="943"/>
                    <a:pt x="1698" y="935"/>
                    <a:pt x="1697" y="949"/>
                  </a:cubicBezTo>
                  <a:cubicBezTo>
                    <a:pt x="1697" y="948"/>
                    <a:pt x="1695" y="955"/>
                    <a:pt x="1695" y="947"/>
                  </a:cubicBezTo>
                  <a:cubicBezTo>
                    <a:pt x="1695" y="942"/>
                    <a:pt x="1696" y="938"/>
                    <a:pt x="1696" y="932"/>
                  </a:cubicBezTo>
                  <a:cubicBezTo>
                    <a:pt x="1694" y="936"/>
                    <a:pt x="1692" y="918"/>
                    <a:pt x="1691" y="899"/>
                  </a:cubicBezTo>
                  <a:cubicBezTo>
                    <a:pt x="1692" y="900"/>
                    <a:pt x="1692" y="904"/>
                    <a:pt x="1693" y="902"/>
                  </a:cubicBezTo>
                  <a:cubicBezTo>
                    <a:pt x="1693" y="889"/>
                    <a:pt x="1691" y="900"/>
                    <a:pt x="1691" y="889"/>
                  </a:cubicBezTo>
                  <a:cubicBezTo>
                    <a:pt x="1692" y="887"/>
                    <a:pt x="1689" y="874"/>
                    <a:pt x="1691" y="874"/>
                  </a:cubicBezTo>
                  <a:cubicBezTo>
                    <a:pt x="1691" y="874"/>
                    <a:pt x="1691" y="878"/>
                    <a:pt x="1692" y="877"/>
                  </a:cubicBezTo>
                  <a:cubicBezTo>
                    <a:pt x="1692" y="868"/>
                    <a:pt x="1691" y="863"/>
                    <a:pt x="1691" y="859"/>
                  </a:cubicBezTo>
                  <a:cubicBezTo>
                    <a:pt x="1689" y="856"/>
                    <a:pt x="1690" y="866"/>
                    <a:pt x="1689" y="868"/>
                  </a:cubicBezTo>
                  <a:cubicBezTo>
                    <a:pt x="1689" y="863"/>
                    <a:pt x="1688" y="862"/>
                    <a:pt x="1688" y="854"/>
                  </a:cubicBezTo>
                  <a:cubicBezTo>
                    <a:pt x="1690" y="852"/>
                    <a:pt x="1690" y="852"/>
                    <a:pt x="1690" y="852"/>
                  </a:cubicBezTo>
                  <a:cubicBezTo>
                    <a:pt x="1690" y="846"/>
                    <a:pt x="1687" y="827"/>
                    <a:pt x="1689" y="826"/>
                  </a:cubicBezTo>
                  <a:cubicBezTo>
                    <a:pt x="1689" y="828"/>
                    <a:pt x="1690" y="830"/>
                    <a:pt x="1689" y="826"/>
                  </a:cubicBezTo>
                  <a:cubicBezTo>
                    <a:pt x="1688" y="827"/>
                    <a:pt x="1687" y="818"/>
                    <a:pt x="1686" y="808"/>
                  </a:cubicBezTo>
                  <a:cubicBezTo>
                    <a:pt x="1684" y="798"/>
                    <a:pt x="1683" y="788"/>
                    <a:pt x="1683" y="788"/>
                  </a:cubicBezTo>
                  <a:cubicBezTo>
                    <a:pt x="1683" y="788"/>
                    <a:pt x="1681" y="780"/>
                    <a:pt x="1679" y="772"/>
                  </a:cubicBezTo>
                  <a:cubicBezTo>
                    <a:pt x="1677" y="763"/>
                    <a:pt x="1675" y="754"/>
                    <a:pt x="1675" y="750"/>
                  </a:cubicBezTo>
                  <a:cubicBezTo>
                    <a:pt x="1677" y="759"/>
                    <a:pt x="1678" y="757"/>
                    <a:pt x="1679" y="767"/>
                  </a:cubicBezTo>
                  <a:cubicBezTo>
                    <a:pt x="1679" y="755"/>
                    <a:pt x="1682" y="778"/>
                    <a:pt x="1683" y="776"/>
                  </a:cubicBezTo>
                  <a:cubicBezTo>
                    <a:pt x="1682" y="767"/>
                    <a:pt x="1680" y="764"/>
                    <a:pt x="1681" y="762"/>
                  </a:cubicBezTo>
                  <a:cubicBezTo>
                    <a:pt x="1681" y="760"/>
                    <a:pt x="1682" y="764"/>
                    <a:pt x="1682" y="769"/>
                  </a:cubicBezTo>
                  <a:cubicBezTo>
                    <a:pt x="1683" y="773"/>
                    <a:pt x="1684" y="777"/>
                    <a:pt x="1684" y="775"/>
                  </a:cubicBezTo>
                  <a:cubicBezTo>
                    <a:pt x="1682" y="765"/>
                    <a:pt x="1682" y="764"/>
                    <a:pt x="1682" y="763"/>
                  </a:cubicBezTo>
                  <a:cubicBezTo>
                    <a:pt x="1683" y="762"/>
                    <a:pt x="1683" y="763"/>
                    <a:pt x="1682" y="756"/>
                  </a:cubicBezTo>
                  <a:cubicBezTo>
                    <a:pt x="1682" y="765"/>
                    <a:pt x="1680" y="759"/>
                    <a:pt x="1677" y="750"/>
                  </a:cubicBezTo>
                  <a:cubicBezTo>
                    <a:pt x="1675" y="742"/>
                    <a:pt x="1673" y="729"/>
                    <a:pt x="1672" y="724"/>
                  </a:cubicBezTo>
                  <a:cubicBezTo>
                    <a:pt x="1675" y="729"/>
                    <a:pt x="1672" y="716"/>
                    <a:pt x="1675" y="725"/>
                  </a:cubicBezTo>
                  <a:cubicBezTo>
                    <a:pt x="1673" y="715"/>
                    <a:pt x="1672" y="716"/>
                    <a:pt x="1670" y="709"/>
                  </a:cubicBezTo>
                  <a:cubicBezTo>
                    <a:pt x="1670" y="713"/>
                    <a:pt x="1671" y="717"/>
                    <a:pt x="1671" y="720"/>
                  </a:cubicBezTo>
                  <a:cubicBezTo>
                    <a:pt x="1670" y="712"/>
                    <a:pt x="1668" y="707"/>
                    <a:pt x="1667" y="707"/>
                  </a:cubicBezTo>
                  <a:cubicBezTo>
                    <a:pt x="1669" y="719"/>
                    <a:pt x="1675" y="737"/>
                    <a:pt x="1677" y="753"/>
                  </a:cubicBezTo>
                  <a:cubicBezTo>
                    <a:pt x="1674" y="739"/>
                    <a:pt x="1672" y="731"/>
                    <a:pt x="1671" y="726"/>
                  </a:cubicBezTo>
                  <a:cubicBezTo>
                    <a:pt x="1669" y="720"/>
                    <a:pt x="1668" y="716"/>
                    <a:pt x="1665" y="709"/>
                  </a:cubicBezTo>
                  <a:cubicBezTo>
                    <a:pt x="1666" y="705"/>
                    <a:pt x="1667" y="716"/>
                    <a:pt x="1668" y="715"/>
                  </a:cubicBezTo>
                  <a:cubicBezTo>
                    <a:pt x="1667" y="707"/>
                    <a:pt x="1663" y="697"/>
                    <a:pt x="1661" y="696"/>
                  </a:cubicBezTo>
                  <a:cubicBezTo>
                    <a:pt x="1663" y="706"/>
                    <a:pt x="1668" y="721"/>
                    <a:pt x="1669" y="732"/>
                  </a:cubicBezTo>
                  <a:cubicBezTo>
                    <a:pt x="1667" y="724"/>
                    <a:pt x="1665" y="719"/>
                    <a:pt x="1665" y="719"/>
                  </a:cubicBezTo>
                  <a:cubicBezTo>
                    <a:pt x="1666" y="727"/>
                    <a:pt x="1669" y="733"/>
                    <a:pt x="1669" y="740"/>
                  </a:cubicBezTo>
                  <a:cubicBezTo>
                    <a:pt x="1667" y="736"/>
                    <a:pt x="1665" y="727"/>
                    <a:pt x="1664" y="721"/>
                  </a:cubicBezTo>
                  <a:cubicBezTo>
                    <a:pt x="1662" y="714"/>
                    <a:pt x="1662" y="710"/>
                    <a:pt x="1664" y="715"/>
                  </a:cubicBezTo>
                  <a:cubicBezTo>
                    <a:pt x="1660" y="697"/>
                    <a:pt x="1659" y="703"/>
                    <a:pt x="1657" y="697"/>
                  </a:cubicBezTo>
                  <a:cubicBezTo>
                    <a:pt x="1660" y="705"/>
                    <a:pt x="1662" y="716"/>
                    <a:pt x="1665" y="726"/>
                  </a:cubicBezTo>
                  <a:cubicBezTo>
                    <a:pt x="1667" y="737"/>
                    <a:pt x="1669" y="747"/>
                    <a:pt x="1670" y="755"/>
                  </a:cubicBezTo>
                  <a:cubicBezTo>
                    <a:pt x="1671" y="749"/>
                    <a:pt x="1675" y="766"/>
                    <a:pt x="1676" y="775"/>
                  </a:cubicBezTo>
                  <a:cubicBezTo>
                    <a:pt x="1676" y="772"/>
                    <a:pt x="1678" y="777"/>
                    <a:pt x="1677" y="769"/>
                  </a:cubicBezTo>
                  <a:cubicBezTo>
                    <a:pt x="1675" y="765"/>
                    <a:pt x="1674" y="764"/>
                    <a:pt x="1672" y="753"/>
                  </a:cubicBezTo>
                  <a:cubicBezTo>
                    <a:pt x="1673" y="755"/>
                    <a:pt x="1674" y="754"/>
                    <a:pt x="1675" y="758"/>
                  </a:cubicBezTo>
                  <a:cubicBezTo>
                    <a:pt x="1676" y="764"/>
                    <a:pt x="1679" y="776"/>
                    <a:pt x="1678" y="776"/>
                  </a:cubicBezTo>
                  <a:cubicBezTo>
                    <a:pt x="1677" y="783"/>
                    <a:pt x="1675" y="770"/>
                    <a:pt x="1673" y="769"/>
                  </a:cubicBezTo>
                  <a:cubicBezTo>
                    <a:pt x="1675" y="777"/>
                    <a:pt x="1674" y="777"/>
                    <a:pt x="1676" y="787"/>
                  </a:cubicBezTo>
                  <a:cubicBezTo>
                    <a:pt x="1677" y="791"/>
                    <a:pt x="1679" y="786"/>
                    <a:pt x="1680" y="802"/>
                  </a:cubicBezTo>
                  <a:cubicBezTo>
                    <a:pt x="1680" y="804"/>
                    <a:pt x="1678" y="801"/>
                    <a:pt x="1680" y="811"/>
                  </a:cubicBezTo>
                  <a:cubicBezTo>
                    <a:pt x="1681" y="821"/>
                    <a:pt x="1680" y="805"/>
                    <a:pt x="1681" y="806"/>
                  </a:cubicBezTo>
                  <a:cubicBezTo>
                    <a:pt x="1683" y="819"/>
                    <a:pt x="1684" y="821"/>
                    <a:pt x="1684" y="838"/>
                  </a:cubicBezTo>
                  <a:cubicBezTo>
                    <a:pt x="1684" y="839"/>
                    <a:pt x="1683" y="834"/>
                    <a:pt x="1682" y="829"/>
                  </a:cubicBezTo>
                  <a:cubicBezTo>
                    <a:pt x="1682" y="824"/>
                    <a:pt x="1681" y="819"/>
                    <a:pt x="1681" y="822"/>
                  </a:cubicBezTo>
                  <a:cubicBezTo>
                    <a:pt x="1682" y="833"/>
                    <a:pt x="1683" y="845"/>
                    <a:pt x="1684" y="857"/>
                  </a:cubicBezTo>
                  <a:cubicBezTo>
                    <a:pt x="1684" y="846"/>
                    <a:pt x="1686" y="849"/>
                    <a:pt x="1687" y="858"/>
                  </a:cubicBezTo>
                  <a:cubicBezTo>
                    <a:pt x="1689" y="867"/>
                    <a:pt x="1690" y="881"/>
                    <a:pt x="1689" y="890"/>
                  </a:cubicBezTo>
                  <a:cubicBezTo>
                    <a:pt x="1688" y="892"/>
                    <a:pt x="1689" y="870"/>
                    <a:pt x="1687" y="877"/>
                  </a:cubicBezTo>
                  <a:cubicBezTo>
                    <a:pt x="1688" y="888"/>
                    <a:pt x="1688" y="893"/>
                    <a:pt x="1688" y="902"/>
                  </a:cubicBezTo>
                  <a:cubicBezTo>
                    <a:pt x="1689" y="900"/>
                    <a:pt x="1689" y="906"/>
                    <a:pt x="1689" y="913"/>
                  </a:cubicBezTo>
                  <a:cubicBezTo>
                    <a:pt x="1689" y="920"/>
                    <a:pt x="1689" y="927"/>
                    <a:pt x="1688" y="927"/>
                  </a:cubicBezTo>
                  <a:cubicBezTo>
                    <a:pt x="1686" y="924"/>
                    <a:pt x="1687" y="921"/>
                    <a:pt x="1687" y="913"/>
                  </a:cubicBezTo>
                  <a:cubicBezTo>
                    <a:pt x="1686" y="923"/>
                    <a:pt x="1684" y="925"/>
                    <a:pt x="1683" y="933"/>
                  </a:cubicBezTo>
                  <a:cubicBezTo>
                    <a:pt x="1683" y="924"/>
                    <a:pt x="1680" y="926"/>
                    <a:pt x="1679" y="936"/>
                  </a:cubicBezTo>
                  <a:cubicBezTo>
                    <a:pt x="1679" y="936"/>
                    <a:pt x="1680" y="934"/>
                    <a:pt x="1680" y="938"/>
                  </a:cubicBezTo>
                  <a:cubicBezTo>
                    <a:pt x="1679" y="939"/>
                    <a:pt x="1680" y="945"/>
                    <a:pt x="1679" y="946"/>
                  </a:cubicBezTo>
                  <a:cubicBezTo>
                    <a:pt x="1679" y="939"/>
                    <a:pt x="1678" y="931"/>
                    <a:pt x="1677" y="930"/>
                  </a:cubicBezTo>
                  <a:cubicBezTo>
                    <a:pt x="1678" y="942"/>
                    <a:pt x="1676" y="935"/>
                    <a:pt x="1676" y="927"/>
                  </a:cubicBezTo>
                  <a:cubicBezTo>
                    <a:pt x="1678" y="921"/>
                    <a:pt x="1678" y="936"/>
                    <a:pt x="1679" y="925"/>
                  </a:cubicBezTo>
                  <a:cubicBezTo>
                    <a:pt x="1678" y="920"/>
                    <a:pt x="1679" y="914"/>
                    <a:pt x="1679" y="904"/>
                  </a:cubicBezTo>
                  <a:cubicBezTo>
                    <a:pt x="1679" y="899"/>
                    <a:pt x="1678" y="899"/>
                    <a:pt x="1678" y="894"/>
                  </a:cubicBezTo>
                  <a:cubicBezTo>
                    <a:pt x="1677" y="889"/>
                    <a:pt x="1677" y="904"/>
                    <a:pt x="1676" y="895"/>
                  </a:cubicBezTo>
                  <a:cubicBezTo>
                    <a:pt x="1676" y="888"/>
                    <a:pt x="1676" y="888"/>
                    <a:pt x="1676" y="888"/>
                  </a:cubicBezTo>
                  <a:cubicBezTo>
                    <a:pt x="1677" y="894"/>
                    <a:pt x="1678" y="890"/>
                    <a:pt x="1678" y="886"/>
                  </a:cubicBezTo>
                  <a:cubicBezTo>
                    <a:pt x="1678" y="882"/>
                    <a:pt x="1678" y="878"/>
                    <a:pt x="1679" y="882"/>
                  </a:cubicBezTo>
                  <a:cubicBezTo>
                    <a:pt x="1679" y="885"/>
                    <a:pt x="1678" y="897"/>
                    <a:pt x="1679" y="896"/>
                  </a:cubicBezTo>
                  <a:cubicBezTo>
                    <a:pt x="1679" y="892"/>
                    <a:pt x="1683" y="899"/>
                    <a:pt x="1682" y="909"/>
                  </a:cubicBezTo>
                  <a:cubicBezTo>
                    <a:pt x="1683" y="912"/>
                    <a:pt x="1682" y="893"/>
                    <a:pt x="1683" y="894"/>
                  </a:cubicBezTo>
                  <a:cubicBezTo>
                    <a:pt x="1683" y="903"/>
                    <a:pt x="1684" y="898"/>
                    <a:pt x="1684" y="891"/>
                  </a:cubicBezTo>
                  <a:cubicBezTo>
                    <a:pt x="1685" y="885"/>
                    <a:pt x="1685" y="876"/>
                    <a:pt x="1686" y="877"/>
                  </a:cubicBezTo>
                  <a:cubicBezTo>
                    <a:pt x="1685" y="876"/>
                    <a:pt x="1686" y="873"/>
                    <a:pt x="1686" y="867"/>
                  </a:cubicBezTo>
                  <a:cubicBezTo>
                    <a:pt x="1685" y="867"/>
                    <a:pt x="1684" y="872"/>
                    <a:pt x="1684" y="877"/>
                  </a:cubicBezTo>
                  <a:cubicBezTo>
                    <a:pt x="1684" y="882"/>
                    <a:pt x="1684" y="887"/>
                    <a:pt x="1682" y="887"/>
                  </a:cubicBezTo>
                  <a:cubicBezTo>
                    <a:pt x="1682" y="869"/>
                    <a:pt x="1680" y="856"/>
                    <a:pt x="1679" y="850"/>
                  </a:cubicBezTo>
                  <a:cubicBezTo>
                    <a:pt x="1679" y="864"/>
                    <a:pt x="1680" y="860"/>
                    <a:pt x="1681" y="870"/>
                  </a:cubicBezTo>
                  <a:cubicBezTo>
                    <a:pt x="1679" y="868"/>
                    <a:pt x="1681" y="885"/>
                    <a:pt x="1679" y="882"/>
                  </a:cubicBezTo>
                  <a:cubicBezTo>
                    <a:pt x="1679" y="875"/>
                    <a:pt x="1678" y="876"/>
                    <a:pt x="1678" y="872"/>
                  </a:cubicBezTo>
                  <a:cubicBezTo>
                    <a:pt x="1679" y="872"/>
                    <a:pt x="1679" y="869"/>
                    <a:pt x="1678" y="865"/>
                  </a:cubicBezTo>
                  <a:cubicBezTo>
                    <a:pt x="1679" y="868"/>
                    <a:pt x="1679" y="868"/>
                    <a:pt x="1679" y="860"/>
                  </a:cubicBezTo>
                  <a:cubicBezTo>
                    <a:pt x="1677" y="856"/>
                    <a:pt x="1676" y="845"/>
                    <a:pt x="1674" y="838"/>
                  </a:cubicBezTo>
                  <a:cubicBezTo>
                    <a:pt x="1673" y="822"/>
                    <a:pt x="1672" y="818"/>
                    <a:pt x="1672" y="809"/>
                  </a:cubicBezTo>
                  <a:cubicBezTo>
                    <a:pt x="1671" y="807"/>
                    <a:pt x="1670" y="806"/>
                    <a:pt x="1669" y="807"/>
                  </a:cubicBezTo>
                  <a:cubicBezTo>
                    <a:pt x="1669" y="798"/>
                    <a:pt x="1666" y="792"/>
                    <a:pt x="1666" y="787"/>
                  </a:cubicBezTo>
                  <a:cubicBezTo>
                    <a:pt x="1667" y="787"/>
                    <a:pt x="1667" y="786"/>
                    <a:pt x="1668" y="789"/>
                  </a:cubicBezTo>
                  <a:cubicBezTo>
                    <a:pt x="1668" y="794"/>
                    <a:pt x="1668" y="793"/>
                    <a:pt x="1668" y="797"/>
                  </a:cubicBezTo>
                  <a:cubicBezTo>
                    <a:pt x="1671" y="803"/>
                    <a:pt x="1674" y="806"/>
                    <a:pt x="1676" y="814"/>
                  </a:cubicBezTo>
                  <a:cubicBezTo>
                    <a:pt x="1678" y="826"/>
                    <a:pt x="1677" y="821"/>
                    <a:pt x="1676" y="815"/>
                  </a:cubicBezTo>
                  <a:cubicBezTo>
                    <a:pt x="1675" y="808"/>
                    <a:pt x="1673" y="798"/>
                    <a:pt x="1674" y="800"/>
                  </a:cubicBezTo>
                  <a:cubicBezTo>
                    <a:pt x="1673" y="798"/>
                    <a:pt x="1671" y="788"/>
                    <a:pt x="1670" y="784"/>
                  </a:cubicBezTo>
                  <a:cubicBezTo>
                    <a:pt x="1670" y="783"/>
                    <a:pt x="1670" y="781"/>
                    <a:pt x="1670" y="779"/>
                  </a:cubicBezTo>
                  <a:cubicBezTo>
                    <a:pt x="1671" y="784"/>
                    <a:pt x="1672" y="792"/>
                    <a:pt x="1673" y="793"/>
                  </a:cubicBezTo>
                  <a:cubicBezTo>
                    <a:pt x="1672" y="787"/>
                    <a:pt x="1671" y="781"/>
                    <a:pt x="1670" y="775"/>
                  </a:cubicBezTo>
                  <a:cubicBezTo>
                    <a:pt x="1669" y="774"/>
                    <a:pt x="1669" y="774"/>
                    <a:pt x="1668" y="777"/>
                  </a:cubicBezTo>
                  <a:cubicBezTo>
                    <a:pt x="1669" y="787"/>
                    <a:pt x="1671" y="791"/>
                    <a:pt x="1671" y="798"/>
                  </a:cubicBezTo>
                  <a:cubicBezTo>
                    <a:pt x="1670" y="797"/>
                    <a:pt x="1670" y="796"/>
                    <a:pt x="1669" y="793"/>
                  </a:cubicBezTo>
                  <a:cubicBezTo>
                    <a:pt x="1670" y="787"/>
                    <a:pt x="1666" y="777"/>
                    <a:pt x="1665" y="768"/>
                  </a:cubicBezTo>
                  <a:cubicBezTo>
                    <a:pt x="1664" y="768"/>
                    <a:pt x="1663" y="760"/>
                    <a:pt x="1661" y="753"/>
                  </a:cubicBezTo>
                  <a:cubicBezTo>
                    <a:pt x="1660" y="745"/>
                    <a:pt x="1658" y="737"/>
                    <a:pt x="1657" y="735"/>
                  </a:cubicBezTo>
                  <a:cubicBezTo>
                    <a:pt x="1656" y="728"/>
                    <a:pt x="1658" y="731"/>
                    <a:pt x="1660" y="732"/>
                  </a:cubicBezTo>
                  <a:cubicBezTo>
                    <a:pt x="1657" y="720"/>
                    <a:pt x="1655" y="726"/>
                    <a:pt x="1652" y="719"/>
                  </a:cubicBezTo>
                  <a:cubicBezTo>
                    <a:pt x="1654" y="719"/>
                    <a:pt x="1649" y="701"/>
                    <a:pt x="1652" y="710"/>
                  </a:cubicBezTo>
                  <a:cubicBezTo>
                    <a:pt x="1648" y="697"/>
                    <a:pt x="1647" y="693"/>
                    <a:pt x="1642" y="682"/>
                  </a:cubicBezTo>
                  <a:cubicBezTo>
                    <a:pt x="1641" y="675"/>
                    <a:pt x="1647" y="696"/>
                    <a:pt x="1644" y="683"/>
                  </a:cubicBezTo>
                  <a:cubicBezTo>
                    <a:pt x="1643" y="684"/>
                    <a:pt x="1640" y="669"/>
                    <a:pt x="1641" y="670"/>
                  </a:cubicBezTo>
                  <a:cubicBezTo>
                    <a:pt x="1645" y="682"/>
                    <a:pt x="1646" y="680"/>
                    <a:pt x="1650" y="691"/>
                  </a:cubicBezTo>
                  <a:cubicBezTo>
                    <a:pt x="1648" y="683"/>
                    <a:pt x="1647" y="678"/>
                    <a:pt x="1645" y="675"/>
                  </a:cubicBezTo>
                  <a:cubicBezTo>
                    <a:pt x="1644" y="671"/>
                    <a:pt x="1643" y="667"/>
                    <a:pt x="1641" y="661"/>
                  </a:cubicBezTo>
                  <a:cubicBezTo>
                    <a:pt x="1641" y="659"/>
                    <a:pt x="1643" y="663"/>
                    <a:pt x="1643" y="662"/>
                  </a:cubicBezTo>
                  <a:cubicBezTo>
                    <a:pt x="1638" y="646"/>
                    <a:pt x="1634" y="638"/>
                    <a:pt x="1631" y="626"/>
                  </a:cubicBezTo>
                  <a:cubicBezTo>
                    <a:pt x="1632" y="628"/>
                    <a:pt x="1634" y="633"/>
                    <a:pt x="1636" y="640"/>
                  </a:cubicBezTo>
                  <a:cubicBezTo>
                    <a:pt x="1639" y="646"/>
                    <a:pt x="1641" y="654"/>
                    <a:pt x="1643" y="658"/>
                  </a:cubicBezTo>
                  <a:cubicBezTo>
                    <a:pt x="1644" y="654"/>
                    <a:pt x="1640" y="643"/>
                    <a:pt x="1644" y="647"/>
                  </a:cubicBezTo>
                  <a:cubicBezTo>
                    <a:pt x="1640" y="635"/>
                    <a:pt x="1635" y="623"/>
                    <a:pt x="1631" y="611"/>
                  </a:cubicBezTo>
                  <a:cubicBezTo>
                    <a:pt x="1631" y="615"/>
                    <a:pt x="1626" y="603"/>
                    <a:pt x="1629" y="613"/>
                  </a:cubicBezTo>
                  <a:cubicBezTo>
                    <a:pt x="1630" y="613"/>
                    <a:pt x="1634" y="622"/>
                    <a:pt x="1633" y="622"/>
                  </a:cubicBezTo>
                  <a:cubicBezTo>
                    <a:pt x="1633" y="622"/>
                    <a:pt x="1626" y="608"/>
                    <a:pt x="1625" y="603"/>
                  </a:cubicBezTo>
                  <a:cubicBezTo>
                    <a:pt x="1627" y="601"/>
                    <a:pt x="1627" y="601"/>
                    <a:pt x="1627" y="601"/>
                  </a:cubicBezTo>
                  <a:cubicBezTo>
                    <a:pt x="1622" y="588"/>
                    <a:pt x="1619" y="585"/>
                    <a:pt x="1616" y="580"/>
                  </a:cubicBezTo>
                  <a:cubicBezTo>
                    <a:pt x="1618" y="587"/>
                    <a:pt x="1624" y="595"/>
                    <a:pt x="1624" y="600"/>
                  </a:cubicBezTo>
                  <a:cubicBezTo>
                    <a:pt x="1622" y="596"/>
                    <a:pt x="1621" y="593"/>
                    <a:pt x="1620" y="590"/>
                  </a:cubicBezTo>
                  <a:cubicBezTo>
                    <a:pt x="1617" y="588"/>
                    <a:pt x="1622" y="599"/>
                    <a:pt x="1626" y="609"/>
                  </a:cubicBezTo>
                  <a:cubicBezTo>
                    <a:pt x="1631" y="620"/>
                    <a:pt x="1635" y="630"/>
                    <a:pt x="1635" y="626"/>
                  </a:cubicBezTo>
                  <a:cubicBezTo>
                    <a:pt x="1636" y="633"/>
                    <a:pt x="1640" y="639"/>
                    <a:pt x="1640" y="643"/>
                  </a:cubicBezTo>
                  <a:cubicBezTo>
                    <a:pt x="1639" y="644"/>
                    <a:pt x="1630" y="617"/>
                    <a:pt x="1635" y="635"/>
                  </a:cubicBezTo>
                  <a:cubicBezTo>
                    <a:pt x="1630" y="621"/>
                    <a:pt x="1628" y="618"/>
                    <a:pt x="1626" y="615"/>
                  </a:cubicBezTo>
                  <a:cubicBezTo>
                    <a:pt x="1624" y="613"/>
                    <a:pt x="1622" y="610"/>
                    <a:pt x="1618" y="598"/>
                  </a:cubicBezTo>
                  <a:cubicBezTo>
                    <a:pt x="1619" y="608"/>
                    <a:pt x="1612" y="587"/>
                    <a:pt x="1602" y="569"/>
                  </a:cubicBezTo>
                  <a:cubicBezTo>
                    <a:pt x="1600" y="568"/>
                    <a:pt x="1610" y="584"/>
                    <a:pt x="1608" y="586"/>
                  </a:cubicBezTo>
                  <a:cubicBezTo>
                    <a:pt x="1602" y="570"/>
                    <a:pt x="1599" y="567"/>
                    <a:pt x="1595" y="558"/>
                  </a:cubicBezTo>
                  <a:cubicBezTo>
                    <a:pt x="1595" y="563"/>
                    <a:pt x="1605" y="579"/>
                    <a:pt x="1606" y="585"/>
                  </a:cubicBezTo>
                  <a:cubicBezTo>
                    <a:pt x="1605" y="587"/>
                    <a:pt x="1603" y="582"/>
                    <a:pt x="1601" y="575"/>
                  </a:cubicBezTo>
                  <a:cubicBezTo>
                    <a:pt x="1598" y="569"/>
                    <a:pt x="1594" y="561"/>
                    <a:pt x="1592" y="558"/>
                  </a:cubicBezTo>
                  <a:cubicBezTo>
                    <a:pt x="1588" y="549"/>
                    <a:pt x="1597" y="558"/>
                    <a:pt x="1588" y="542"/>
                  </a:cubicBezTo>
                  <a:cubicBezTo>
                    <a:pt x="1586" y="541"/>
                    <a:pt x="1590" y="550"/>
                    <a:pt x="1589" y="551"/>
                  </a:cubicBezTo>
                  <a:cubicBezTo>
                    <a:pt x="1584" y="540"/>
                    <a:pt x="1581" y="536"/>
                    <a:pt x="1579" y="532"/>
                  </a:cubicBezTo>
                  <a:cubicBezTo>
                    <a:pt x="1576" y="528"/>
                    <a:pt x="1574" y="524"/>
                    <a:pt x="1567" y="513"/>
                  </a:cubicBezTo>
                  <a:cubicBezTo>
                    <a:pt x="1568" y="512"/>
                    <a:pt x="1566" y="508"/>
                    <a:pt x="1567" y="508"/>
                  </a:cubicBezTo>
                  <a:cubicBezTo>
                    <a:pt x="1569" y="511"/>
                    <a:pt x="1571" y="513"/>
                    <a:pt x="1573" y="516"/>
                  </a:cubicBezTo>
                  <a:cubicBezTo>
                    <a:pt x="1576" y="522"/>
                    <a:pt x="1580" y="533"/>
                    <a:pt x="1585" y="541"/>
                  </a:cubicBezTo>
                  <a:cubicBezTo>
                    <a:pt x="1581" y="530"/>
                    <a:pt x="1584" y="533"/>
                    <a:pt x="1582" y="528"/>
                  </a:cubicBezTo>
                  <a:cubicBezTo>
                    <a:pt x="1581" y="530"/>
                    <a:pt x="1572" y="512"/>
                    <a:pt x="1569" y="504"/>
                  </a:cubicBezTo>
                  <a:cubicBezTo>
                    <a:pt x="1567" y="503"/>
                    <a:pt x="1563" y="497"/>
                    <a:pt x="1557" y="488"/>
                  </a:cubicBezTo>
                  <a:cubicBezTo>
                    <a:pt x="1556" y="489"/>
                    <a:pt x="1561" y="496"/>
                    <a:pt x="1559" y="497"/>
                  </a:cubicBezTo>
                  <a:cubicBezTo>
                    <a:pt x="1557" y="493"/>
                    <a:pt x="1551" y="484"/>
                    <a:pt x="1545" y="476"/>
                  </a:cubicBezTo>
                  <a:cubicBezTo>
                    <a:pt x="1540" y="468"/>
                    <a:pt x="1535" y="460"/>
                    <a:pt x="1535" y="459"/>
                  </a:cubicBezTo>
                  <a:cubicBezTo>
                    <a:pt x="1540" y="466"/>
                    <a:pt x="1543" y="468"/>
                    <a:pt x="1543" y="466"/>
                  </a:cubicBezTo>
                  <a:cubicBezTo>
                    <a:pt x="1543" y="464"/>
                    <a:pt x="1542" y="459"/>
                    <a:pt x="1538" y="453"/>
                  </a:cubicBezTo>
                  <a:cubicBezTo>
                    <a:pt x="1543" y="464"/>
                    <a:pt x="1529" y="443"/>
                    <a:pt x="1534" y="454"/>
                  </a:cubicBezTo>
                  <a:cubicBezTo>
                    <a:pt x="1535" y="453"/>
                    <a:pt x="1537" y="455"/>
                    <a:pt x="1539" y="458"/>
                  </a:cubicBezTo>
                  <a:cubicBezTo>
                    <a:pt x="1540" y="467"/>
                    <a:pt x="1530" y="449"/>
                    <a:pt x="1533" y="457"/>
                  </a:cubicBezTo>
                  <a:cubicBezTo>
                    <a:pt x="1525" y="446"/>
                    <a:pt x="1517" y="435"/>
                    <a:pt x="1509" y="424"/>
                  </a:cubicBezTo>
                  <a:cubicBezTo>
                    <a:pt x="1515" y="429"/>
                    <a:pt x="1506" y="419"/>
                    <a:pt x="1508" y="419"/>
                  </a:cubicBezTo>
                  <a:cubicBezTo>
                    <a:pt x="1511" y="422"/>
                    <a:pt x="1514" y="426"/>
                    <a:pt x="1516" y="430"/>
                  </a:cubicBezTo>
                  <a:cubicBezTo>
                    <a:pt x="1518" y="428"/>
                    <a:pt x="1511" y="419"/>
                    <a:pt x="1509" y="417"/>
                  </a:cubicBezTo>
                  <a:cubicBezTo>
                    <a:pt x="1509" y="415"/>
                    <a:pt x="1515" y="423"/>
                    <a:pt x="1518" y="425"/>
                  </a:cubicBezTo>
                  <a:cubicBezTo>
                    <a:pt x="1512" y="418"/>
                    <a:pt x="1513" y="418"/>
                    <a:pt x="1508" y="411"/>
                  </a:cubicBezTo>
                  <a:cubicBezTo>
                    <a:pt x="1510" y="417"/>
                    <a:pt x="1503" y="409"/>
                    <a:pt x="1498" y="405"/>
                  </a:cubicBezTo>
                  <a:cubicBezTo>
                    <a:pt x="1501" y="409"/>
                    <a:pt x="1506" y="414"/>
                    <a:pt x="1506" y="416"/>
                  </a:cubicBezTo>
                  <a:cubicBezTo>
                    <a:pt x="1500" y="411"/>
                    <a:pt x="1494" y="402"/>
                    <a:pt x="1494" y="399"/>
                  </a:cubicBezTo>
                  <a:cubicBezTo>
                    <a:pt x="1490" y="399"/>
                    <a:pt x="1477" y="384"/>
                    <a:pt x="1463" y="369"/>
                  </a:cubicBezTo>
                  <a:cubicBezTo>
                    <a:pt x="1468" y="371"/>
                    <a:pt x="1458" y="361"/>
                    <a:pt x="1457" y="359"/>
                  </a:cubicBezTo>
                  <a:cubicBezTo>
                    <a:pt x="1460" y="361"/>
                    <a:pt x="1466" y="366"/>
                    <a:pt x="1471" y="373"/>
                  </a:cubicBezTo>
                  <a:cubicBezTo>
                    <a:pt x="1477" y="379"/>
                    <a:pt x="1482" y="387"/>
                    <a:pt x="1487" y="391"/>
                  </a:cubicBezTo>
                  <a:cubicBezTo>
                    <a:pt x="1484" y="387"/>
                    <a:pt x="1485" y="387"/>
                    <a:pt x="1490" y="392"/>
                  </a:cubicBezTo>
                  <a:cubicBezTo>
                    <a:pt x="1491" y="390"/>
                    <a:pt x="1476" y="373"/>
                    <a:pt x="1487" y="382"/>
                  </a:cubicBezTo>
                  <a:cubicBezTo>
                    <a:pt x="1482" y="376"/>
                    <a:pt x="1478" y="372"/>
                    <a:pt x="1476" y="368"/>
                  </a:cubicBezTo>
                  <a:cubicBezTo>
                    <a:pt x="1476" y="370"/>
                    <a:pt x="1475" y="370"/>
                    <a:pt x="1473" y="368"/>
                  </a:cubicBezTo>
                  <a:cubicBezTo>
                    <a:pt x="1479" y="375"/>
                    <a:pt x="1478" y="373"/>
                    <a:pt x="1482" y="379"/>
                  </a:cubicBezTo>
                  <a:cubicBezTo>
                    <a:pt x="1474" y="372"/>
                    <a:pt x="1487" y="390"/>
                    <a:pt x="1480" y="383"/>
                  </a:cubicBezTo>
                  <a:cubicBezTo>
                    <a:pt x="1480" y="377"/>
                    <a:pt x="1471" y="375"/>
                    <a:pt x="1465" y="364"/>
                  </a:cubicBezTo>
                  <a:cubicBezTo>
                    <a:pt x="1474" y="375"/>
                    <a:pt x="1463" y="359"/>
                    <a:pt x="1470" y="366"/>
                  </a:cubicBezTo>
                  <a:cubicBezTo>
                    <a:pt x="1466" y="362"/>
                    <a:pt x="1463" y="358"/>
                    <a:pt x="1459" y="354"/>
                  </a:cubicBezTo>
                  <a:cubicBezTo>
                    <a:pt x="1457" y="354"/>
                    <a:pt x="1462" y="359"/>
                    <a:pt x="1458" y="355"/>
                  </a:cubicBezTo>
                  <a:cubicBezTo>
                    <a:pt x="1455" y="352"/>
                    <a:pt x="1452" y="349"/>
                    <a:pt x="1449" y="345"/>
                  </a:cubicBezTo>
                  <a:cubicBezTo>
                    <a:pt x="1449" y="344"/>
                    <a:pt x="1450" y="344"/>
                    <a:pt x="1447" y="341"/>
                  </a:cubicBezTo>
                  <a:cubicBezTo>
                    <a:pt x="1445" y="339"/>
                    <a:pt x="1443" y="339"/>
                    <a:pt x="1437" y="333"/>
                  </a:cubicBezTo>
                  <a:cubicBezTo>
                    <a:pt x="1437" y="332"/>
                    <a:pt x="1435" y="330"/>
                    <a:pt x="1435" y="329"/>
                  </a:cubicBezTo>
                  <a:cubicBezTo>
                    <a:pt x="1436" y="329"/>
                    <a:pt x="1443" y="337"/>
                    <a:pt x="1443" y="334"/>
                  </a:cubicBezTo>
                  <a:cubicBezTo>
                    <a:pt x="1437" y="331"/>
                    <a:pt x="1426" y="318"/>
                    <a:pt x="1430" y="324"/>
                  </a:cubicBezTo>
                  <a:cubicBezTo>
                    <a:pt x="1425" y="318"/>
                    <a:pt x="1421" y="316"/>
                    <a:pt x="1422" y="319"/>
                  </a:cubicBezTo>
                  <a:cubicBezTo>
                    <a:pt x="1413" y="311"/>
                    <a:pt x="1411" y="310"/>
                    <a:pt x="1407" y="305"/>
                  </a:cubicBezTo>
                  <a:cubicBezTo>
                    <a:pt x="1406" y="306"/>
                    <a:pt x="1405" y="305"/>
                    <a:pt x="1401" y="303"/>
                  </a:cubicBezTo>
                  <a:cubicBezTo>
                    <a:pt x="1398" y="300"/>
                    <a:pt x="1396" y="297"/>
                    <a:pt x="1396" y="297"/>
                  </a:cubicBezTo>
                  <a:cubicBezTo>
                    <a:pt x="1404" y="305"/>
                    <a:pt x="1404" y="300"/>
                    <a:pt x="1414" y="312"/>
                  </a:cubicBezTo>
                  <a:cubicBezTo>
                    <a:pt x="1414" y="310"/>
                    <a:pt x="1409" y="306"/>
                    <a:pt x="1404" y="301"/>
                  </a:cubicBezTo>
                  <a:cubicBezTo>
                    <a:pt x="1400" y="297"/>
                    <a:pt x="1395" y="293"/>
                    <a:pt x="1394" y="293"/>
                  </a:cubicBezTo>
                  <a:cubicBezTo>
                    <a:pt x="1395" y="293"/>
                    <a:pt x="1384" y="285"/>
                    <a:pt x="1384" y="283"/>
                  </a:cubicBezTo>
                  <a:cubicBezTo>
                    <a:pt x="1390" y="287"/>
                    <a:pt x="1389" y="288"/>
                    <a:pt x="1397" y="294"/>
                  </a:cubicBezTo>
                  <a:cubicBezTo>
                    <a:pt x="1399" y="294"/>
                    <a:pt x="1402" y="297"/>
                    <a:pt x="1410" y="305"/>
                  </a:cubicBezTo>
                  <a:cubicBezTo>
                    <a:pt x="1411" y="304"/>
                    <a:pt x="1415" y="304"/>
                    <a:pt x="1408" y="297"/>
                  </a:cubicBezTo>
                  <a:cubicBezTo>
                    <a:pt x="1406" y="297"/>
                    <a:pt x="1407" y="301"/>
                    <a:pt x="1395" y="290"/>
                  </a:cubicBezTo>
                  <a:cubicBezTo>
                    <a:pt x="1395" y="289"/>
                    <a:pt x="1387" y="279"/>
                    <a:pt x="1398" y="288"/>
                  </a:cubicBezTo>
                  <a:cubicBezTo>
                    <a:pt x="1397" y="285"/>
                    <a:pt x="1391" y="282"/>
                    <a:pt x="1396" y="283"/>
                  </a:cubicBezTo>
                  <a:cubicBezTo>
                    <a:pt x="1387" y="276"/>
                    <a:pt x="1392" y="282"/>
                    <a:pt x="1382" y="273"/>
                  </a:cubicBezTo>
                  <a:cubicBezTo>
                    <a:pt x="1385" y="274"/>
                    <a:pt x="1389" y="277"/>
                    <a:pt x="1393" y="279"/>
                  </a:cubicBezTo>
                  <a:cubicBezTo>
                    <a:pt x="1388" y="274"/>
                    <a:pt x="1375" y="266"/>
                    <a:pt x="1374" y="264"/>
                  </a:cubicBezTo>
                  <a:cubicBezTo>
                    <a:pt x="1379" y="266"/>
                    <a:pt x="1386" y="270"/>
                    <a:pt x="1380" y="264"/>
                  </a:cubicBezTo>
                  <a:cubicBezTo>
                    <a:pt x="1390" y="272"/>
                    <a:pt x="1392" y="272"/>
                    <a:pt x="1393" y="272"/>
                  </a:cubicBezTo>
                  <a:cubicBezTo>
                    <a:pt x="1395" y="272"/>
                    <a:pt x="1396" y="271"/>
                    <a:pt x="1402" y="277"/>
                  </a:cubicBezTo>
                  <a:cubicBezTo>
                    <a:pt x="1397" y="273"/>
                    <a:pt x="1391" y="267"/>
                    <a:pt x="1392" y="266"/>
                  </a:cubicBezTo>
                  <a:cubicBezTo>
                    <a:pt x="1402" y="274"/>
                    <a:pt x="1407" y="280"/>
                    <a:pt x="1413" y="286"/>
                  </a:cubicBezTo>
                  <a:cubicBezTo>
                    <a:pt x="1401" y="277"/>
                    <a:pt x="1407" y="284"/>
                    <a:pt x="1412" y="290"/>
                  </a:cubicBezTo>
                  <a:cubicBezTo>
                    <a:pt x="1401" y="281"/>
                    <a:pt x="1391" y="274"/>
                    <a:pt x="1383" y="269"/>
                  </a:cubicBezTo>
                  <a:cubicBezTo>
                    <a:pt x="1394" y="280"/>
                    <a:pt x="1401" y="286"/>
                    <a:pt x="1406" y="292"/>
                  </a:cubicBezTo>
                  <a:cubicBezTo>
                    <a:pt x="1403" y="290"/>
                    <a:pt x="1400" y="287"/>
                    <a:pt x="1401" y="289"/>
                  </a:cubicBezTo>
                  <a:cubicBezTo>
                    <a:pt x="1407" y="295"/>
                    <a:pt x="1409" y="297"/>
                    <a:pt x="1411" y="299"/>
                  </a:cubicBezTo>
                  <a:cubicBezTo>
                    <a:pt x="1414" y="301"/>
                    <a:pt x="1416" y="303"/>
                    <a:pt x="1423" y="311"/>
                  </a:cubicBezTo>
                  <a:cubicBezTo>
                    <a:pt x="1420" y="308"/>
                    <a:pt x="1418" y="308"/>
                    <a:pt x="1418" y="309"/>
                  </a:cubicBezTo>
                  <a:cubicBezTo>
                    <a:pt x="1421" y="312"/>
                    <a:pt x="1424" y="316"/>
                    <a:pt x="1430" y="322"/>
                  </a:cubicBezTo>
                  <a:cubicBezTo>
                    <a:pt x="1429" y="318"/>
                    <a:pt x="1435" y="325"/>
                    <a:pt x="1436" y="324"/>
                  </a:cubicBezTo>
                  <a:cubicBezTo>
                    <a:pt x="1433" y="320"/>
                    <a:pt x="1428" y="316"/>
                    <a:pt x="1426" y="313"/>
                  </a:cubicBezTo>
                  <a:cubicBezTo>
                    <a:pt x="1431" y="315"/>
                    <a:pt x="1443" y="328"/>
                    <a:pt x="1446" y="331"/>
                  </a:cubicBezTo>
                  <a:cubicBezTo>
                    <a:pt x="1444" y="328"/>
                    <a:pt x="1445" y="328"/>
                    <a:pt x="1449" y="333"/>
                  </a:cubicBezTo>
                  <a:cubicBezTo>
                    <a:pt x="1447" y="329"/>
                    <a:pt x="1445" y="325"/>
                    <a:pt x="1442" y="321"/>
                  </a:cubicBezTo>
                  <a:cubicBezTo>
                    <a:pt x="1437" y="317"/>
                    <a:pt x="1445" y="326"/>
                    <a:pt x="1440" y="321"/>
                  </a:cubicBezTo>
                  <a:cubicBezTo>
                    <a:pt x="1429" y="310"/>
                    <a:pt x="1436" y="314"/>
                    <a:pt x="1433" y="311"/>
                  </a:cubicBezTo>
                  <a:cubicBezTo>
                    <a:pt x="1432" y="311"/>
                    <a:pt x="1425" y="307"/>
                    <a:pt x="1420" y="304"/>
                  </a:cubicBezTo>
                  <a:cubicBezTo>
                    <a:pt x="1415" y="300"/>
                    <a:pt x="1411" y="297"/>
                    <a:pt x="1417" y="300"/>
                  </a:cubicBezTo>
                  <a:cubicBezTo>
                    <a:pt x="1411" y="294"/>
                    <a:pt x="1411" y="296"/>
                    <a:pt x="1404" y="289"/>
                  </a:cubicBezTo>
                  <a:cubicBezTo>
                    <a:pt x="1405" y="288"/>
                    <a:pt x="1404" y="286"/>
                    <a:pt x="1401" y="284"/>
                  </a:cubicBezTo>
                  <a:cubicBezTo>
                    <a:pt x="1416" y="297"/>
                    <a:pt x="1416" y="295"/>
                    <a:pt x="1420" y="297"/>
                  </a:cubicBezTo>
                  <a:cubicBezTo>
                    <a:pt x="1424" y="301"/>
                    <a:pt x="1422" y="300"/>
                    <a:pt x="1428" y="305"/>
                  </a:cubicBezTo>
                  <a:cubicBezTo>
                    <a:pt x="1429" y="305"/>
                    <a:pt x="1433" y="308"/>
                    <a:pt x="1437" y="312"/>
                  </a:cubicBezTo>
                  <a:cubicBezTo>
                    <a:pt x="1441" y="316"/>
                    <a:pt x="1445" y="320"/>
                    <a:pt x="1446" y="320"/>
                  </a:cubicBezTo>
                  <a:cubicBezTo>
                    <a:pt x="1445" y="320"/>
                    <a:pt x="1439" y="313"/>
                    <a:pt x="1435" y="309"/>
                  </a:cubicBezTo>
                  <a:cubicBezTo>
                    <a:pt x="1431" y="305"/>
                    <a:pt x="1429" y="302"/>
                    <a:pt x="1439" y="310"/>
                  </a:cubicBezTo>
                  <a:cubicBezTo>
                    <a:pt x="1435" y="306"/>
                    <a:pt x="1430" y="302"/>
                    <a:pt x="1426" y="298"/>
                  </a:cubicBezTo>
                  <a:cubicBezTo>
                    <a:pt x="1422" y="296"/>
                    <a:pt x="1425" y="301"/>
                    <a:pt x="1415" y="292"/>
                  </a:cubicBezTo>
                  <a:cubicBezTo>
                    <a:pt x="1416" y="290"/>
                    <a:pt x="1416" y="288"/>
                    <a:pt x="1414" y="283"/>
                  </a:cubicBezTo>
                  <a:cubicBezTo>
                    <a:pt x="1418" y="287"/>
                    <a:pt x="1422" y="291"/>
                    <a:pt x="1427" y="295"/>
                  </a:cubicBezTo>
                  <a:cubicBezTo>
                    <a:pt x="1426" y="295"/>
                    <a:pt x="1422" y="292"/>
                    <a:pt x="1421" y="292"/>
                  </a:cubicBezTo>
                  <a:cubicBezTo>
                    <a:pt x="1426" y="296"/>
                    <a:pt x="1429" y="302"/>
                    <a:pt x="1431" y="302"/>
                  </a:cubicBezTo>
                  <a:cubicBezTo>
                    <a:pt x="1429" y="295"/>
                    <a:pt x="1419" y="288"/>
                    <a:pt x="1411" y="279"/>
                  </a:cubicBezTo>
                  <a:cubicBezTo>
                    <a:pt x="1411" y="277"/>
                    <a:pt x="1419" y="285"/>
                    <a:pt x="1419" y="285"/>
                  </a:cubicBezTo>
                  <a:cubicBezTo>
                    <a:pt x="1408" y="276"/>
                    <a:pt x="1416" y="281"/>
                    <a:pt x="1406" y="272"/>
                  </a:cubicBezTo>
                  <a:cubicBezTo>
                    <a:pt x="1398" y="269"/>
                    <a:pt x="1382" y="258"/>
                    <a:pt x="1362" y="242"/>
                  </a:cubicBezTo>
                  <a:cubicBezTo>
                    <a:pt x="1367" y="245"/>
                    <a:pt x="1360" y="239"/>
                    <a:pt x="1362" y="238"/>
                  </a:cubicBezTo>
                  <a:cubicBezTo>
                    <a:pt x="1371" y="245"/>
                    <a:pt x="1386" y="257"/>
                    <a:pt x="1387" y="258"/>
                  </a:cubicBezTo>
                  <a:cubicBezTo>
                    <a:pt x="1386" y="256"/>
                    <a:pt x="1384" y="255"/>
                    <a:pt x="1382" y="251"/>
                  </a:cubicBezTo>
                  <a:cubicBezTo>
                    <a:pt x="1386" y="255"/>
                    <a:pt x="1396" y="263"/>
                    <a:pt x="1398" y="264"/>
                  </a:cubicBezTo>
                  <a:cubicBezTo>
                    <a:pt x="1396" y="262"/>
                    <a:pt x="1395" y="261"/>
                    <a:pt x="1396" y="260"/>
                  </a:cubicBezTo>
                  <a:cubicBezTo>
                    <a:pt x="1386" y="252"/>
                    <a:pt x="1382" y="250"/>
                    <a:pt x="1377" y="247"/>
                  </a:cubicBezTo>
                  <a:cubicBezTo>
                    <a:pt x="1372" y="245"/>
                    <a:pt x="1368" y="242"/>
                    <a:pt x="1356" y="233"/>
                  </a:cubicBezTo>
                  <a:cubicBezTo>
                    <a:pt x="1358" y="237"/>
                    <a:pt x="1349" y="230"/>
                    <a:pt x="1356" y="239"/>
                  </a:cubicBezTo>
                  <a:cubicBezTo>
                    <a:pt x="1343" y="230"/>
                    <a:pt x="1324" y="217"/>
                    <a:pt x="1305" y="205"/>
                  </a:cubicBezTo>
                  <a:cubicBezTo>
                    <a:pt x="1286" y="193"/>
                    <a:pt x="1267" y="183"/>
                    <a:pt x="1253" y="177"/>
                  </a:cubicBezTo>
                  <a:cubicBezTo>
                    <a:pt x="1260" y="181"/>
                    <a:pt x="1269" y="185"/>
                    <a:pt x="1278" y="190"/>
                  </a:cubicBezTo>
                  <a:cubicBezTo>
                    <a:pt x="1286" y="195"/>
                    <a:pt x="1294" y="199"/>
                    <a:pt x="1298" y="203"/>
                  </a:cubicBezTo>
                  <a:cubicBezTo>
                    <a:pt x="1297" y="203"/>
                    <a:pt x="1292" y="200"/>
                    <a:pt x="1286" y="197"/>
                  </a:cubicBezTo>
                  <a:cubicBezTo>
                    <a:pt x="1280" y="193"/>
                    <a:pt x="1274" y="190"/>
                    <a:pt x="1271" y="188"/>
                  </a:cubicBezTo>
                  <a:cubicBezTo>
                    <a:pt x="1272" y="190"/>
                    <a:pt x="1266" y="187"/>
                    <a:pt x="1262" y="186"/>
                  </a:cubicBezTo>
                  <a:cubicBezTo>
                    <a:pt x="1250" y="179"/>
                    <a:pt x="1242" y="175"/>
                    <a:pt x="1235" y="173"/>
                  </a:cubicBezTo>
                  <a:cubicBezTo>
                    <a:pt x="1235" y="170"/>
                    <a:pt x="1235" y="170"/>
                    <a:pt x="1235" y="170"/>
                  </a:cubicBezTo>
                  <a:cubicBezTo>
                    <a:pt x="1219" y="162"/>
                    <a:pt x="1227" y="170"/>
                    <a:pt x="1223" y="169"/>
                  </a:cubicBezTo>
                  <a:cubicBezTo>
                    <a:pt x="1227" y="171"/>
                    <a:pt x="1239" y="177"/>
                    <a:pt x="1238" y="176"/>
                  </a:cubicBezTo>
                  <a:cubicBezTo>
                    <a:pt x="1234" y="174"/>
                    <a:pt x="1231" y="172"/>
                    <a:pt x="1229" y="170"/>
                  </a:cubicBezTo>
                  <a:cubicBezTo>
                    <a:pt x="1240" y="176"/>
                    <a:pt x="1248" y="180"/>
                    <a:pt x="1238" y="176"/>
                  </a:cubicBezTo>
                  <a:cubicBezTo>
                    <a:pt x="1240" y="177"/>
                    <a:pt x="1245" y="180"/>
                    <a:pt x="1251" y="183"/>
                  </a:cubicBezTo>
                  <a:cubicBezTo>
                    <a:pt x="1256" y="186"/>
                    <a:pt x="1261" y="189"/>
                    <a:pt x="1262" y="190"/>
                  </a:cubicBezTo>
                  <a:cubicBezTo>
                    <a:pt x="1253" y="186"/>
                    <a:pt x="1254" y="187"/>
                    <a:pt x="1244" y="183"/>
                  </a:cubicBezTo>
                  <a:cubicBezTo>
                    <a:pt x="1246" y="184"/>
                    <a:pt x="1257" y="189"/>
                    <a:pt x="1265" y="194"/>
                  </a:cubicBezTo>
                  <a:cubicBezTo>
                    <a:pt x="1272" y="198"/>
                    <a:pt x="1278" y="202"/>
                    <a:pt x="1269" y="198"/>
                  </a:cubicBezTo>
                  <a:cubicBezTo>
                    <a:pt x="1282" y="207"/>
                    <a:pt x="1305" y="218"/>
                    <a:pt x="1324" y="233"/>
                  </a:cubicBezTo>
                  <a:cubicBezTo>
                    <a:pt x="1316" y="228"/>
                    <a:pt x="1319" y="230"/>
                    <a:pt x="1324" y="234"/>
                  </a:cubicBezTo>
                  <a:cubicBezTo>
                    <a:pt x="1328" y="237"/>
                    <a:pt x="1334" y="241"/>
                    <a:pt x="1332" y="241"/>
                  </a:cubicBezTo>
                  <a:cubicBezTo>
                    <a:pt x="1328" y="237"/>
                    <a:pt x="1321" y="233"/>
                    <a:pt x="1318" y="232"/>
                  </a:cubicBezTo>
                  <a:cubicBezTo>
                    <a:pt x="1326" y="238"/>
                    <a:pt x="1342" y="248"/>
                    <a:pt x="1338" y="247"/>
                  </a:cubicBezTo>
                  <a:cubicBezTo>
                    <a:pt x="1345" y="252"/>
                    <a:pt x="1349" y="255"/>
                    <a:pt x="1352" y="256"/>
                  </a:cubicBezTo>
                  <a:cubicBezTo>
                    <a:pt x="1343" y="250"/>
                    <a:pt x="1348" y="252"/>
                    <a:pt x="1346" y="248"/>
                  </a:cubicBezTo>
                  <a:cubicBezTo>
                    <a:pt x="1354" y="253"/>
                    <a:pt x="1356" y="253"/>
                    <a:pt x="1358" y="254"/>
                  </a:cubicBezTo>
                  <a:cubicBezTo>
                    <a:pt x="1360" y="254"/>
                    <a:pt x="1363" y="254"/>
                    <a:pt x="1372" y="261"/>
                  </a:cubicBezTo>
                  <a:cubicBezTo>
                    <a:pt x="1376" y="267"/>
                    <a:pt x="1376" y="270"/>
                    <a:pt x="1376" y="272"/>
                  </a:cubicBezTo>
                  <a:cubicBezTo>
                    <a:pt x="1376" y="275"/>
                    <a:pt x="1376" y="277"/>
                    <a:pt x="1381" y="283"/>
                  </a:cubicBezTo>
                  <a:cubicBezTo>
                    <a:pt x="1372" y="276"/>
                    <a:pt x="1375" y="278"/>
                    <a:pt x="1365" y="271"/>
                  </a:cubicBezTo>
                  <a:cubicBezTo>
                    <a:pt x="1366" y="271"/>
                    <a:pt x="1369" y="273"/>
                    <a:pt x="1368" y="270"/>
                  </a:cubicBezTo>
                  <a:cubicBezTo>
                    <a:pt x="1358" y="263"/>
                    <a:pt x="1360" y="266"/>
                    <a:pt x="1351" y="260"/>
                  </a:cubicBezTo>
                  <a:cubicBezTo>
                    <a:pt x="1349" y="256"/>
                    <a:pt x="1366" y="269"/>
                    <a:pt x="1360" y="264"/>
                  </a:cubicBezTo>
                  <a:cubicBezTo>
                    <a:pt x="1342" y="251"/>
                    <a:pt x="1342" y="251"/>
                    <a:pt x="1342" y="251"/>
                  </a:cubicBezTo>
                  <a:cubicBezTo>
                    <a:pt x="1334" y="246"/>
                    <a:pt x="1327" y="241"/>
                    <a:pt x="1324" y="238"/>
                  </a:cubicBezTo>
                  <a:cubicBezTo>
                    <a:pt x="1327" y="240"/>
                    <a:pt x="1332" y="243"/>
                    <a:pt x="1332" y="243"/>
                  </a:cubicBezTo>
                  <a:cubicBezTo>
                    <a:pt x="1324" y="238"/>
                    <a:pt x="1325" y="237"/>
                    <a:pt x="1318" y="233"/>
                  </a:cubicBezTo>
                  <a:cubicBezTo>
                    <a:pt x="1319" y="235"/>
                    <a:pt x="1312" y="230"/>
                    <a:pt x="1304" y="225"/>
                  </a:cubicBezTo>
                  <a:cubicBezTo>
                    <a:pt x="1305" y="227"/>
                    <a:pt x="1301" y="226"/>
                    <a:pt x="1297" y="223"/>
                  </a:cubicBezTo>
                  <a:cubicBezTo>
                    <a:pt x="1292" y="221"/>
                    <a:pt x="1287" y="217"/>
                    <a:pt x="1286" y="216"/>
                  </a:cubicBezTo>
                  <a:cubicBezTo>
                    <a:pt x="1299" y="224"/>
                    <a:pt x="1293" y="216"/>
                    <a:pt x="1301" y="220"/>
                  </a:cubicBezTo>
                  <a:cubicBezTo>
                    <a:pt x="1288" y="211"/>
                    <a:pt x="1293" y="217"/>
                    <a:pt x="1292" y="218"/>
                  </a:cubicBezTo>
                  <a:cubicBezTo>
                    <a:pt x="1285" y="213"/>
                    <a:pt x="1284" y="213"/>
                    <a:pt x="1283" y="214"/>
                  </a:cubicBezTo>
                  <a:cubicBezTo>
                    <a:pt x="1283" y="214"/>
                    <a:pt x="1282" y="215"/>
                    <a:pt x="1275" y="210"/>
                  </a:cubicBezTo>
                  <a:cubicBezTo>
                    <a:pt x="1284" y="213"/>
                    <a:pt x="1269" y="204"/>
                    <a:pt x="1269" y="203"/>
                  </a:cubicBezTo>
                  <a:cubicBezTo>
                    <a:pt x="1277" y="208"/>
                    <a:pt x="1276" y="206"/>
                    <a:pt x="1283" y="211"/>
                  </a:cubicBezTo>
                  <a:cubicBezTo>
                    <a:pt x="1279" y="205"/>
                    <a:pt x="1292" y="216"/>
                    <a:pt x="1292" y="213"/>
                  </a:cubicBezTo>
                  <a:cubicBezTo>
                    <a:pt x="1286" y="209"/>
                    <a:pt x="1277" y="203"/>
                    <a:pt x="1267" y="198"/>
                  </a:cubicBezTo>
                  <a:cubicBezTo>
                    <a:pt x="1258" y="193"/>
                    <a:pt x="1248" y="188"/>
                    <a:pt x="1242" y="185"/>
                  </a:cubicBezTo>
                  <a:cubicBezTo>
                    <a:pt x="1241" y="185"/>
                    <a:pt x="1246" y="188"/>
                    <a:pt x="1248" y="190"/>
                  </a:cubicBezTo>
                  <a:cubicBezTo>
                    <a:pt x="1244" y="188"/>
                    <a:pt x="1239" y="185"/>
                    <a:pt x="1239" y="186"/>
                  </a:cubicBezTo>
                  <a:cubicBezTo>
                    <a:pt x="1246" y="189"/>
                    <a:pt x="1253" y="193"/>
                    <a:pt x="1260" y="197"/>
                  </a:cubicBezTo>
                  <a:cubicBezTo>
                    <a:pt x="1261" y="196"/>
                    <a:pt x="1256" y="193"/>
                    <a:pt x="1254" y="192"/>
                  </a:cubicBezTo>
                  <a:cubicBezTo>
                    <a:pt x="1258" y="193"/>
                    <a:pt x="1272" y="201"/>
                    <a:pt x="1272" y="202"/>
                  </a:cubicBezTo>
                  <a:cubicBezTo>
                    <a:pt x="1271" y="202"/>
                    <a:pt x="1266" y="200"/>
                    <a:pt x="1261" y="198"/>
                  </a:cubicBezTo>
                  <a:cubicBezTo>
                    <a:pt x="1257" y="196"/>
                    <a:pt x="1253" y="194"/>
                    <a:pt x="1254" y="195"/>
                  </a:cubicBezTo>
                  <a:cubicBezTo>
                    <a:pt x="1258" y="198"/>
                    <a:pt x="1265" y="201"/>
                    <a:pt x="1266" y="202"/>
                  </a:cubicBezTo>
                  <a:cubicBezTo>
                    <a:pt x="1254" y="195"/>
                    <a:pt x="1245" y="191"/>
                    <a:pt x="1238" y="189"/>
                  </a:cubicBezTo>
                  <a:cubicBezTo>
                    <a:pt x="1232" y="187"/>
                    <a:pt x="1228" y="186"/>
                    <a:pt x="1227" y="188"/>
                  </a:cubicBezTo>
                  <a:cubicBezTo>
                    <a:pt x="1221" y="182"/>
                    <a:pt x="1212" y="182"/>
                    <a:pt x="1200" y="176"/>
                  </a:cubicBezTo>
                  <a:cubicBezTo>
                    <a:pt x="1200" y="174"/>
                    <a:pt x="1195" y="172"/>
                    <a:pt x="1200" y="173"/>
                  </a:cubicBezTo>
                  <a:cubicBezTo>
                    <a:pt x="1207" y="176"/>
                    <a:pt x="1203" y="176"/>
                    <a:pt x="1209" y="179"/>
                  </a:cubicBezTo>
                  <a:cubicBezTo>
                    <a:pt x="1217" y="182"/>
                    <a:pt x="1209" y="177"/>
                    <a:pt x="1215" y="179"/>
                  </a:cubicBezTo>
                  <a:cubicBezTo>
                    <a:pt x="1216" y="180"/>
                    <a:pt x="1219" y="182"/>
                    <a:pt x="1224" y="185"/>
                  </a:cubicBezTo>
                  <a:cubicBezTo>
                    <a:pt x="1223" y="183"/>
                    <a:pt x="1227" y="185"/>
                    <a:pt x="1227" y="184"/>
                  </a:cubicBezTo>
                  <a:cubicBezTo>
                    <a:pt x="1212" y="177"/>
                    <a:pt x="1200" y="172"/>
                    <a:pt x="1187" y="168"/>
                  </a:cubicBezTo>
                  <a:cubicBezTo>
                    <a:pt x="1187" y="166"/>
                    <a:pt x="1187" y="166"/>
                    <a:pt x="1187" y="166"/>
                  </a:cubicBezTo>
                  <a:cubicBezTo>
                    <a:pt x="1171" y="159"/>
                    <a:pt x="1170" y="159"/>
                    <a:pt x="1169" y="159"/>
                  </a:cubicBezTo>
                  <a:cubicBezTo>
                    <a:pt x="1168" y="160"/>
                    <a:pt x="1168" y="161"/>
                    <a:pt x="1154" y="158"/>
                  </a:cubicBezTo>
                  <a:cubicBezTo>
                    <a:pt x="1148" y="153"/>
                    <a:pt x="1170" y="158"/>
                    <a:pt x="1146" y="149"/>
                  </a:cubicBezTo>
                  <a:cubicBezTo>
                    <a:pt x="1158" y="153"/>
                    <a:pt x="1161" y="153"/>
                    <a:pt x="1168" y="157"/>
                  </a:cubicBezTo>
                  <a:cubicBezTo>
                    <a:pt x="1171" y="156"/>
                    <a:pt x="1158" y="152"/>
                    <a:pt x="1152" y="150"/>
                  </a:cubicBezTo>
                  <a:cubicBezTo>
                    <a:pt x="1156" y="149"/>
                    <a:pt x="1147" y="147"/>
                    <a:pt x="1146" y="145"/>
                  </a:cubicBezTo>
                  <a:cubicBezTo>
                    <a:pt x="1156" y="147"/>
                    <a:pt x="1147" y="142"/>
                    <a:pt x="1138" y="137"/>
                  </a:cubicBezTo>
                  <a:cubicBezTo>
                    <a:pt x="1156" y="144"/>
                    <a:pt x="1168" y="148"/>
                    <a:pt x="1180" y="153"/>
                  </a:cubicBezTo>
                  <a:cubicBezTo>
                    <a:pt x="1191" y="158"/>
                    <a:pt x="1203" y="163"/>
                    <a:pt x="1220" y="171"/>
                  </a:cubicBezTo>
                  <a:cubicBezTo>
                    <a:pt x="1217" y="168"/>
                    <a:pt x="1220" y="169"/>
                    <a:pt x="1225" y="171"/>
                  </a:cubicBezTo>
                  <a:cubicBezTo>
                    <a:pt x="1229" y="174"/>
                    <a:pt x="1235" y="176"/>
                    <a:pt x="1235" y="176"/>
                  </a:cubicBezTo>
                  <a:cubicBezTo>
                    <a:pt x="1226" y="171"/>
                    <a:pt x="1218" y="167"/>
                    <a:pt x="1210" y="163"/>
                  </a:cubicBezTo>
                  <a:cubicBezTo>
                    <a:pt x="1210" y="164"/>
                    <a:pt x="1211" y="165"/>
                    <a:pt x="1214" y="167"/>
                  </a:cubicBezTo>
                  <a:cubicBezTo>
                    <a:pt x="1206" y="163"/>
                    <a:pt x="1200" y="161"/>
                    <a:pt x="1195" y="158"/>
                  </a:cubicBezTo>
                  <a:cubicBezTo>
                    <a:pt x="1200" y="160"/>
                    <a:pt x="1203" y="161"/>
                    <a:pt x="1204" y="161"/>
                  </a:cubicBezTo>
                  <a:cubicBezTo>
                    <a:pt x="1194" y="158"/>
                    <a:pt x="1188" y="147"/>
                    <a:pt x="1185" y="147"/>
                  </a:cubicBezTo>
                  <a:cubicBezTo>
                    <a:pt x="1185" y="147"/>
                    <a:pt x="1200" y="153"/>
                    <a:pt x="1197" y="151"/>
                  </a:cubicBezTo>
                  <a:cubicBezTo>
                    <a:pt x="1194" y="149"/>
                    <a:pt x="1183" y="145"/>
                    <a:pt x="1178" y="143"/>
                  </a:cubicBezTo>
                  <a:cubicBezTo>
                    <a:pt x="1185" y="147"/>
                    <a:pt x="1168" y="142"/>
                    <a:pt x="1185" y="151"/>
                  </a:cubicBezTo>
                  <a:cubicBezTo>
                    <a:pt x="1179" y="149"/>
                    <a:pt x="1166" y="142"/>
                    <a:pt x="1169" y="146"/>
                  </a:cubicBezTo>
                  <a:cubicBezTo>
                    <a:pt x="1175" y="148"/>
                    <a:pt x="1188" y="152"/>
                    <a:pt x="1189" y="154"/>
                  </a:cubicBezTo>
                  <a:cubicBezTo>
                    <a:pt x="1179" y="150"/>
                    <a:pt x="1165" y="145"/>
                    <a:pt x="1176" y="151"/>
                  </a:cubicBezTo>
                  <a:cubicBezTo>
                    <a:pt x="1166" y="146"/>
                    <a:pt x="1160" y="144"/>
                    <a:pt x="1153" y="142"/>
                  </a:cubicBezTo>
                  <a:cubicBezTo>
                    <a:pt x="1146" y="140"/>
                    <a:pt x="1139" y="137"/>
                    <a:pt x="1128" y="133"/>
                  </a:cubicBezTo>
                  <a:cubicBezTo>
                    <a:pt x="1131" y="133"/>
                    <a:pt x="1137" y="135"/>
                    <a:pt x="1142" y="136"/>
                  </a:cubicBezTo>
                  <a:cubicBezTo>
                    <a:pt x="1147" y="138"/>
                    <a:pt x="1151" y="139"/>
                    <a:pt x="1150" y="137"/>
                  </a:cubicBezTo>
                  <a:cubicBezTo>
                    <a:pt x="1136" y="132"/>
                    <a:pt x="1166" y="140"/>
                    <a:pt x="1143" y="131"/>
                  </a:cubicBezTo>
                  <a:cubicBezTo>
                    <a:pt x="1150" y="132"/>
                    <a:pt x="1165" y="139"/>
                    <a:pt x="1172" y="141"/>
                  </a:cubicBezTo>
                  <a:cubicBezTo>
                    <a:pt x="1161" y="136"/>
                    <a:pt x="1162" y="135"/>
                    <a:pt x="1158" y="133"/>
                  </a:cubicBezTo>
                  <a:cubicBezTo>
                    <a:pt x="1155" y="133"/>
                    <a:pt x="1149" y="130"/>
                    <a:pt x="1143" y="128"/>
                  </a:cubicBezTo>
                  <a:cubicBezTo>
                    <a:pt x="1137" y="125"/>
                    <a:pt x="1131" y="123"/>
                    <a:pt x="1129" y="124"/>
                  </a:cubicBezTo>
                  <a:cubicBezTo>
                    <a:pt x="1155" y="133"/>
                    <a:pt x="1110" y="119"/>
                    <a:pt x="1143" y="131"/>
                  </a:cubicBezTo>
                  <a:cubicBezTo>
                    <a:pt x="1137" y="130"/>
                    <a:pt x="1128" y="127"/>
                    <a:pt x="1131" y="130"/>
                  </a:cubicBezTo>
                  <a:cubicBezTo>
                    <a:pt x="1126" y="129"/>
                    <a:pt x="1122" y="127"/>
                    <a:pt x="1118" y="126"/>
                  </a:cubicBezTo>
                  <a:cubicBezTo>
                    <a:pt x="1123" y="130"/>
                    <a:pt x="1112" y="126"/>
                    <a:pt x="1109" y="126"/>
                  </a:cubicBezTo>
                  <a:cubicBezTo>
                    <a:pt x="1118" y="129"/>
                    <a:pt x="1112" y="128"/>
                    <a:pt x="1112" y="129"/>
                  </a:cubicBezTo>
                  <a:cubicBezTo>
                    <a:pt x="1124" y="132"/>
                    <a:pt x="1123" y="134"/>
                    <a:pt x="1126" y="136"/>
                  </a:cubicBezTo>
                  <a:cubicBezTo>
                    <a:pt x="1121" y="135"/>
                    <a:pt x="1114" y="132"/>
                    <a:pt x="1113" y="133"/>
                  </a:cubicBezTo>
                  <a:cubicBezTo>
                    <a:pt x="1117" y="134"/>
                    <a:pt x="1122" y="135"/>
                    <a:pt x="1123" y="136"/>
                  </a:cubicBezTo>
                  <a:cubicBezTo>
                    <a:pt x="1117" y="135"/>
                    <a:pt x="1124" y="137"/>
                    <a:pt x="1127" y="139"/>
                  </a:cubicBezTo>
                  <a:cubicBezTo>
                    <a:pt x="1119" y="137"/>
                    <a:pt x="1111" y="135"/>
                    <a:pt x="1104" y="132"/>
                  </a:cubicBezTo>
                  <a:cubicBezTo>
                    <a:pt x="1103" y="132"/>
                    <a:pt x="1100" y="132"/>
                    <a:pt x="1098" y="132"/>
                  </a:cubicBezTo>
                  <a:cubicBezTo>
                    <a:pt x="1107" y="136"/>
                    <a:pt x="1126" y="140"/>
                    <a:pt x="1130" y="143"/>
                  </a:cubicBezTo>
                  <a:cubicBezTo>
                    <a:pt x="1106" y="138"/>
                    <a:pt x="1080" y="127"/>
                    <a:pt x="1050" y="121"/>
                  </a:cubicBezTo>
                  <a:cubicBezTo>
                    <a:pt x="1052" y="120"/>
                    <a:pt x="1059" y="122"/>
                    <a:pt x="1067" y="124"/>
                  </a:cubicBezTo>
                  <a:cubicBezTo>
                    <a:pt x="1075" y="126"/>
                    <a:pt x="1085" y="129"/>
                    <a:pt x="1092" y="131"/>
                  </a:cubicBezTo>
                  <a:cubicBezTo>
                    <a:pt x="1086" y="128"/>
                    <a:pt x="1096" y="130"/>
                    <a:pt x="1085" y="126"/>
                  </a:cubicBezTo>
                  <a:cubicBezTo>
                    <a:pt x="1079" y="125"/>
                    <a:pt x="1081" y="127"/>
                    <a:pt x="1069" y="123"/>
                  </a:cubicBezTo>
                  <a:cubicBezTo>
                    <a:pt x="1069" y="120"/>
                    <a:pt x="1071" y="119"/>
                    <a:pt x="1073" y="118"/>
                  </a:cubicBezTo>
                  <a:cubicBezTo>
                    <a:pt x="1080" y="119"/>
                    <a:pt x="1080" y="119"/>
                    <a:pt x="1080" y="119"/>
                  </a:cubicBezTo>
                  <a:cubicBezTo>
                    <a:pt x="1074" y="118"/>
                    <a:pt x="1078" y="120"/>
                    <a:pt x="1083" y="121"/>
                  </a:cubicBezTo>
                  <a:cubicBezTo>
                    <a:pt x="1089" y="123"/>
                    <a:pt x="1096" y="125"/>
                    <a:pt x="1096" y="124"/>
                  </a:cubicBezTo>
                  <a:cubicBezTo>
                    <a:pt x="1092" y="123"/>
                    <a:pt x="1087" y="122"/>
                    <a:pt x="1086" y="121"/>
                  </a:cubicBezTo>
                  <a:cubicBezTo>
                    <a:pt x="1085" y="120"/>
                    <a:pt x="1090" y="119"/>
                    <a:pt x="1079" y="117"/>
                  </a:cubicBezTo>
                  <a:cubicBezTo>
                    <a:pt x="1070" y="114"/>
                    <a:pt x="1082" y="120"/>
                    <a:pt x="1073" y="117"/>
                  </a:cubicBezTo>
                  <a:cubicBezTo>
                    <a:pt x="1067" y="116"/>
                    <a:pt x="1064" y="114"/>
                    <a:pt x="1063" y="113"/>
                  </a:cubicBezTo>
                  <a:cubicBezTo>
                    <a:pt x="1075" y="116"/>
                    <a:pt x="1071" y="115"/>
                    <a:pt x="1062" y="112"/>
                  </a:cubicBezTo>
                  <a:cubicBezTo>
                    <a:pt x="1078" y="116"/>
                    <a:pt x="1057" y="109"/>
                    <a:pt x="1068" y="112"/>
                  </a:cubicBezTo>
                  <a:cubicBezTo>
                    <a:pt x="1081" y="114"/>
                    <a:pt x="1077" y="115"/>
                    <a:pt x="1085" y="118"/>
                  </a:cubicBezTo>
                  <a:cubicBezTo>
                    <a:pt x="1085" y="116"/>
                    <a:pt x="1080" y="115"/>
                    <a:pt x="1088" y="116"/>
                  </a:cubicBezTo>
                  <a:cubicBezTo>
                    <a:pt x="1081" y="114"/>
                    <a:pt x="1066" y="111"/>
                    <a:pt x="1065" y="109"/>
                  </a:cubicBezTo>
                  <a:cubicBezTo>
                    <a:pt x="1063" y="108"/>
                    <a:pt x="1080" y="114"/>
                    <a:pt x="1074" y="110"/>
                  </a:cubicBezTo>
                  <a:cubicBezTo>
                    <a:pt x="1068" y="109"/>
                    <a:pt x="1066" y="109"/>
                    <a:pt x="1064" y="108"/>
                  </a:cubicBezTo>
                  <a:cubicBezTo>
                    <a:pt x="1066" y="106"/>
                    <a:pt x="1083" y="113"/>
                    <a:pt x="1097" y="116"/>
                  </a:cubicBezTo>
                  <a:cubicBezTo>
                    <a:pt x="1094" y="114"/>
                    <a:pt x="1094" y="114"/>
                    <a:pt x="1100" y="115"/>
                  </a:cubicBezTo>
                  <a:cubicBezTo>
                    <a:pt x="1090" y="112"/>
                    <a:pt x="1089" y="112"/>
                    <a:pt x="1087" y="112"/>
                  </a:cubicBezTo>
                  <a:cubicBezTo>
                    <a:pt x="1086" y="112"/>
                    <a:pt x="1085" y="112"/>
                    <a:pt x="1074" y="109"/>
                  </a:cubicBezTo>
                  <a:cubicBezTo>
                    <a:pt x="1076" y="108"/>
                    <a:pt x="1070" y="106"/>
                    <a:pt x="1069" y="105"/>
                  </a:cubicBezTo>
                  <a:cubicBezTo>
                    <a:pt x="1078" y="107"/>
                    <a:pt x="1090" y="111"/>
                    <a:pt x="1086" y="108"/>
                  </a:cubicBezTo>
                  <a:cubicBezTo>
                    <a:pt x="1075" y="104"/>
                    <a:pt x="1078" y="107"/>
                    <a:pt x="1073" y="105"/>
                  </a:cubicBezTo>
                  <a:cubicBezTo>
                    <a:pt x="1070" y="104"/>
                    <a:pt x="1053" y="97"/>
                    <a:pt x="1068" y="100"/>
                  </a:cubicBezTo>
                  <a:cubicBezTo>
                    <a:pt x="1086" y="106"/>
                    <a:pt x="1108" y="110"/>
                    <a:pt x="1118" y="115"/>
                  </a:cubicBezTo>
                  <a:cubicBezTo>
                    <a:pt x="1112" y="114"/>
                    <a:pt x="1098" y="109"/>
                    <a:pt x="1102" y="111"/>
                  </a:cubicBezTo>
                  <a:cubicBezTo>
                    <a:pt x="1105" y="114"/>
                    <a:pt x="1117" y="115"/>
                    <a:pt x="1119" y="117"/>
                  </a:cubicBezTo>
                  <a:cubicBezTo>
                    <a:pt x="1119" y="118"/>
                    <a:pt x="1107" y="114"/>
                    <a:pt x="1102" y="113"/>
                  </a:cubicBezTo>
                  <a:cubicBezTo>
                    <a:pt x="1110" y="116"/>
                    <a:pt x="1098" y="114"/>
                    <a:pt x="1110" y="117"/>
                  </a:cubicBezTo>
                  <a:cubicBezTo>
                    <a:pt x="1120" y="121"/>
                    <a:pt x="1101" y="113"/>
                    <a:pt x="1112" y="117"/>
                  </a:cubicBezTo>
                  <a:cubicBezTo>
                    <a:pt x="1153" y="129"/>
                    <a:pt x="1189" y="144"/>
                    <a:pt x="1222" y="159"/>
                  </a:cubicBezTo>
                  <a:cubicBezTo>
                    <a:pt x="1255" y="175"/>
                    <a:pt x="1285" y="191"/>
                    <a:pt x="1316" y="211"/>
                  </a:cubicBezTo>
                  <a:cubicBezTo>
                    <a:pt x="1316" y="210"/>
                    <a:pt x="1313" y="208"/>
                    <a:pt x="1313" y="207"/>
                  </a:cubicBezTo>
                  <a:cubicBezTo>
                    <a:pt x="1303" y="200"/>
                    <a:pt x="1293" y="197"/>
                    <a:pt x="1283" y="189"/>
                  </a:cubicBezTo>
                  <a:cubicBezTo>
                    <a:pt x="1291" y="193"/>
                    <a:pt x="1310" y="205"/>
                    <a:pt x="1301" y="197"/>
                  </a:cubicBezTo>
                  <a:cubicBezTo>
                    <a:pt x="1312" y="204"/>
                    <a:pt x="1317" y="207"/>
                    <a:pt x="1318" y="207"/>
                  </a:cubicBezTo>
                  <a:cubicBezTo>
                    <a:pt x="1319" y="208"/>
                    <a:pt x="1316" y="206"/>
                    <a:pt x="1312" y="203"/>
                  </a:cubicBezTo>
                  <a:cubicBezTo>
                    <a:pt x="1303" y="197"/>
                    <a:pt x="1288" y="188"/>
                    <a:pt x="1283" y="187"/>
                  </a:cubicBezTo>
                  <a:cubicBezTo>
                    <a:pt x="1287" y="189"/>
                    <a:pt x="1292" y="191"/>
                    <a:pt x="1292" y="192"/>
                  </a:cubicBezTo>
                  <a:cubicBezTo>
                    <a:pt x="1287" y="191"/>
                    <a:pt x="1272" y="184"/>
                    <a:pt x="1259" y="176"/>
                  </a:cubicBezTo>
                  <a:cubicBezTo>
                    <a:pt x="1260" y="175"/>
                    <a:pt x="1271" y="182"/>
                    <a:pt x="1274" y="183"/>
                  </a:cubicBezTo>
                  <a:cubicBezTo>
                    <a:pt x="1269" y="180"/>
                    <a:pt x="1264" y="177"/>
                    <a:pt x="1259" y="174"/>
                  </a:cubicBezTo>
                  <a:cubicBezTo>
                    <a:pt x="1259" y="176"/>
                    <a:pt x="1253" y="173"/>
                    <a:pt x="1246" y="170"/>
                  </a:cubicBezTo>
                  <a:cubicBezTo>
                    <a:pt x="1239" y="166"/>
                    <a:pt x="1230" y="162"/>
                    <a:pt x="1228" y="160"/>
                  </a:cubicBezTo>
                  <a:cubicBezTo>
                    <a:pt x="1226" y="159"/>
                    <a:pt x="1216" y="155"/>
                    <a:pt x="1206" y="151"/>
                  </a:cubicBezTo>
                  <a:cubicBezTo>
                    <a:pt x="1197" y="147"/>
                    <a:pt x="1187" y="143"/>
                    <a:pt x="1187" y="142"/>
                  </a:cubicBezTo>
                  <a:cubicBezTo>
                    <a:pt x="1208" y="150"/>
                    <a:pt x="1192" y="144"/>
                    <a:pt x="1190" y="141"/>
                  </a:cubicBezTo>
                  <a:cubicBezTo>
                    <a:pt x="1199" y="145"/>
                    <a:pt x="1215" y="152"/>
                    <a:pt x="1231" y="160"/>
                  </a:cubicBezTo>
                  <a:cubicBezTo>
                    <a:pt x="1248" y="168"/>
                    <a:pt x="1265" y="177"/>
                    <a:pt x="1280" y="185"/>
                  </a:cubicBezTo>
                  <a:cubicBezTo>
                    <a:pt x="1280" y="183"/>
                    <a:pt x="1277" y="182"/>
                    <a:pt x="1280" y="182"/>
                  </a:cubicBezTo>
                  <a:cubicBezTo>
                    <a:pt x="1272" y="179"/>
                    <a:pt x="1267" y="174"/>
                    <a:pt x="1262" y="172"/>
                  </a:cubicBezTo>
                  <a:cubicBezTo>
                    <a:pt x="1265" y="174"/>
                    <a:pt x="1269" y="177"/>
                    <a:pt x="1268" y="177"/>
                  </a:cubicBezTo>
                  <a:cubicBezTo>
                    <a:pt x="1243" y="164"/>
                    <a:pt x="1216" y="151"/>
                    <a:pt x="1188" y="139"/>
                  </a:cubicBezTo>
                  <a:cubicBezTo>
                    <a:pt x="1160" y="127"/>
                    <a:pt x="1132" y="117"/>
                    <a:pt x="1104" y="109"/>
                  </a:cubicBezTo>
                  <a:cubicBezTo>
                    <a:pt x="1100" y="106"/>
                    <a:pt x="1114" y="110"/>
                    <a:pt x="1093" y="103"/>
                  </a:cubicBezTo>
                  <a:cubicBezTo>
                    <a:pt x="1100" y="105"/>
                    <a:pt x="1114" y="110"/>
                    <a:pt x="1110" y="107"/>
                  </a:cubicBezTo>
                  <a:cubicBezTo>
                    <a:pt x="1100" y="104"/>
                    <a:pt x="1095" y="103"/>
                    <a:pt x="1076" y="97"/>
                  </a:cubicBezTo>
                  <a:cubicBezTo>
                    <a:pt x="1075" y="98"/>
                    <a:pt x="1082" y="100"/>
                    <a:pt x="1077" y="99"/>
                  </a:cubicBezTo>
                  <a:cubicBezTo>
                    <a:pt x="1071" y="97"/>
                    <a:pt x="1062" y="95"/>
                    <a:pt x="1055" y="94"/>
                  </a:cubicBezTo>
                  <a:cubicBezTo>
                    <a:pt x="1048" y="92"/>
                    <a:pt x="1042" y="90"/>
                    <a:pt x="1042" y="89"/>
                  </a:cubicBezTo>
                  <a:cubicBezTo>
                    <a:pt x="1059" y="93"/>
                    <a:pt x="1058" y="91"/>
                    <a:pt x="1069" y="94"/>
                  </a:cubicBezTo>
                  <a:cubicBezTo>
                    <a:pt x="1073" y="96"/>
                    <a:pt x="1084" y="99"/>
                    <a:pt x="1093" y="101"/>
                  </a:cubicBezTo>
                  <a:cubicBezTo>
                    <a:pt x="1094" y="101"/>
                    <a:pt x="1096" y="101"/>
                    <a:pt x="1099" y="102"/>
                  </a:cubicBezTo>
                  <a:cubicBezTo>
                    <a:pt x="1100" y="103"/>
                    <a:pt x="1110" y="106"/>
                    <a:pt x="1116" y="108"/>
                  </a:cubicBezTo>
                  <a:cubicBezTo>
                    <a:pt x="1122" y="109"/>
                    <a:pt x="1125" y="110"/>
                    <a:pt x="1113" y="106"/>
                  </a:cubicBezTo>
                  <a:cubicBezTo>
                    <a:pt x="1128" y="110"/>
                    <a:pt x="1133" y="113"/>
                    <a:pt x="1143" y="117"/>
                  </a:cubicBezTo>
                  <a:cubicBezTo>
                    <a:pt x="1144" y="116"/>
                    <a:pt x="1147" y="117"/>
                    <a:pt x="1146" y="115"/>
                  </a:cubicBezTo>
                  <a:cubicBezTo>
                    <a:pt x="1136" y="112"/>
                    <a:pt x="1125" y="109"/>
                    <a:pt x="1115" y="106"/>
                  </a:cubicBezTo>
                  <a:cubicBezTo>
                    <a:pt x="1105" y="103"/>
                    <a:pt x="1095" y="100"/>
                    <a:pt x="1089" y="97"/>
                  </a:cubicBezTo>
                  <a:cubicBezTo>
                    <a:pt x="1082" y="96"/>
                    <a:pt x="1086" y="98"/>
                    <a:pt x="1083" y="98"/>
                  </a:cubicBezTo>
                  <a:cubicBezTo>
                    <a:pt x="1072" y="93"/>
                    <a:pt x="1063" y="92"/>
                    <a:pt x="1052" y="90"/>
                  </a:cubicBezTo>
                  <a:cubicBezTo>
                    <a:pt x="1063" y="91"/>
                    <a:pt x="1043" y="88"/>
                    <a:pt x="1041" y="86"/>
                  </a:cubicBezTo>
                  <a:cubicBezTo>
                    <a:pt x="1042" y="85"/>
                    <a:pt x="1054" y="89"/>
                    <a:pt x="1051" y="86"/>
                  </a:cubicBezTo>
                  <a:cubicBezTo>
                    <a:pt x="1047" y="85"/>
                    <a:pt x="1045" y="85"/>
                    <a:pt x="1044" y="84"/>
                  </a:cubicBezTo>
                  <a:cubicBezTo>
                    <a:pt x="1029" y="82"/>
                    <a:pt x="1013" y="78"/>
                    <a:pt x="1004" y="79"/>
                  </a:cubicBezTo>
                  <a:cubicBezTo>
                    <a:pt x="1009" y="81"/>
                    <a:pt x="1012" y="79"/>
                    <a:pt x="1014" y="81"/>
                  </a:cubicBezTo>
                  <a:cubicBezTo>
                    <a:pt x="1015" y="82"/>
                    <a:pt x="1015" y="82"/>
                    <a:pt x="1015" y="82"/>
                  </a:cubicBezTo>
                  <a:cubicBezTo>
                    <a:pt x="1007" y="80"/>
                    <a:pt x="997" y="78"/>
                    <a:pt x="993" y="78"/>
                  </a:cubicBezTo>
                  <a:cubicBezTo>
                    <a:pt x="997" y="75"/>
                    <a:pt x="984" y="75"/>
                    <a:pt x="981" y="72"/>
                  </a:cubicBezTo>
                  <a:cubicBezTo>
                    <a:pt x="987" y="73"/>
                    <a:pt x="993" y="74"/>
                    <a:pt x="991" y="73"/>
                  </a:cubicBezTo>
                  <a:cubicBezTo>
                    <a:pt x="987" y="72"/>
                    <a:pt x="982" y="72"/>
                    <a:pt x="978" y="71"/>
                  </a:cubicBezTo>
                  <a:cubicBezTo>
                    <a:pt x="978" y="74"/>
                    <a:pt x="969" y="74"/>
                    <a:pt x="981" y="78"/>
                  </a:cubicBezTo>
                  <a:cubicBezTo>
                    <a:pt x="973" y="76"/>
                    <a:pt x="959" y="75"/>
                    <a:pt x="971" y="77"/>
                  </a:cubicBezTo>
                  <a:cubicBezTo>
                    <a:pt x="970" y="77"/>
                    <a:pt x="974" y="77"/>
                    <a:pt x="979" y="78"/>
                  </a:cubicBezTo>
                  <a:cubicBezTo>
                    <a:pt x="984" y="78"/>
                    <a:pt x="988" y="79"/>
                    <a:pt x="988" y="80"/>
                  </a:cubicBezTo>
                  <a:cubicBezTo>
                    <a:pt x="982" y="79"/>
                    <a:pt x="974" y="79"/>
                    <a:pt x="972" y="79"/>
                  </a:cubicBezTo>
                  <a:cubicBezTo>
                    <a:pt x="967" y="79"/>
                    <a:pt x="967" y="78"/>
                    <a:pt x="961" y="78"/>
                  </a:cubicBezTo>
                  <a:cubicBezTo>
                    <a:pt x="962" y="79"/>
                    <a:pt x="957" y="78"/>
                    <a:pt x="953" y="78"/>
                  </a:cubicBezTo>
                  <a:cubicBezTo>
                    <a:pt x="949" y="78"/>
                    <a:pt x="946" y="78"/>
                    <a:pt x="952" y="80"/>
                  </a:cubicBezTo>
                  <a:cubicBezTo>
                    <a:pt x="953" y="79"/>
                    <a:pt x="959" y="79"/>
                    <a:pt x="967" y="80"/>
                  </a:cubicBezTo>
                  <a:cubicBezTo>
                    <a:pt x="974" y="81"/>
                    <a:pt x="983" y="82"/>
                    <a:pt x="989" y="83"/>
                  </a:cubicBezTo>
                  <a:cubicBezTo>
                    <a:pt x="988" y="82"/>
                    <a:pt x="989" y="81"/>
                    <a:pt x="995" y="82"/>
                  </a:cubicBezTo>
                  <a:cubicBezTo>
                    <a:pt x="996" y="83"/>
                    <a:pt x="998" y="83"/>
                    <a:pt x="999" y="84"/>
                  </a:cubicBezTo>
                  <a:cubicBezTo>
                    <a:pt x="999" y="84"/>
                    <a:pt x="993" y="83"/>
                    <a:pt x="993" y="84"/>
                  </a:cubicBezTo>
                  <a:cubicBezTo>
                    <a:pt x="1033" y="90"/>
                    <a:pt x="1068" y="96"/>
                    <a:pt x="1098" y="107"/>
                  </a:cubicBezTo>
                  <a:cubicBezTo>
                    <a:pt x="1080" y="102"/>
                    <a:pt x="1060" y="97"/>
                    <a:pt x="1040" y="93"/>
                  </a:cubicBezTo>
                  <a:cubicBezTo>
                    <a:pt x="1020" y="88"/>
                    <a:pt x="999" y="85"/>
                    <a:pt x="980" y="83"/>
                  </a:cubicBezTo>
                  <a:cubicBezTo>
                    <a:pt x="977" y="84"/>
                    <a:pt x="975" y="85"/>
                    <a:pt x="957" y="83"/>
                  </a:cubicBezTo>
                  <a:cubicBezTo>
                    <a:pt x="961" y="84"/>
                    <a:pt x="978" y="86"/>
                    <a:pt x="976" y="88"/>
                  </a:cubicBezTo>
                  <a:cubicBezTo>
                    <a:pt x="966" y="87"/>
                    <a:pt x="963" y="88"/>
                    <a:pt x="952" y="86"/>
                  </a:cubicBezTo>
                  <a:cubicBezTo>
                    <a:pt x="949" y="87"/>
                    <a:pt x="963" y="87"/>
                    <a:pt x="960" y="89"/>
                  </a:cubicBezTo>
                  <a:cubicBezTo>
                    <a:pt x="951" y="87"/>
                    <a:pt x="942" y="87"/>
                    <a:pt x="933" y="87"/>
                  </a:cubicBezTo>
                  <a:cubicBezTo>
                    <a:pt x="945" y="88"/>
                    <a:pt x="959" y="89"/>
                    <a:pt x="972" y="91"/>
                  </a:cubicBezTo>
                  <a:cubicBezTo>
                    <a:pt x="985" y="92"/>
                    <a:pt x="997" y="94"/>
                    <a:pt x="1004" y="95"/>
                  </a:cubicBezTo>
                  <a:cubicBezTo>
                    <a:pt x="998" y="93"/>
                    <a:pt x="1004" y="94"/>
                    <a:pt x="999" y="92"/>
                  </a:cubicBezTo>
                  <a:cubicBezTo>
                    <a:pt x="1018" y="96"/>
                    <a:pt x="1032" y="97"/>
                    <a:pt x="1037" y="100"/>
                  </a:cubicBezTo>
                  <a:cubicBezTo>
                    <a:pt x="1026" y="99"/>
                    <a:pt x="1024" y="97"/>
                    <a:pt x="1010" y="95"/>
                  </a:cubicBezTo>
                  <a:cubicBezTo>
                    <a:pt x="1007" y="96"/>
                    <a:pt x="1013" y="97"/>
                    <a:pt x="1021" y="98"/>
                  </a:cubicBezTo>
                  <a:cubicBezTo>
                    <a:pt x="1028" y="100"/>
                    <a:pt x="1036" y="101"/>
                    <a:pt x="1038" y="102"/>
                  </a:cubicBezTo>
                  <a:cubicBezTo>
                    <a:pt x="1027" y="100"/>
                    <a:pt x="1022" y="100"/>
                    <a:pt x="1021" y="100"/>
                  </a:cubicBezTo>
                  <a:cubicBezTo>
                    <a:pt x="1019" y="100"/>
                    <a:pt x="1021" y="102"/>
                    <a:pt x="1026" y="104"/>
                  </a:cubicBezTo>
                  <a:cubicBezTo>
                    <a:pt x="1016" y="102"/>
                    <a:pt x="1014" y="101"/>
                    <a:pt x="1014" y="101"/>
                  </a:cubicBezTo>
                  <a:cubicBezTo>
                    <a:pt x="1014" y="100"/>
                    <a:pt x="1014" y="99"/>
                    <a:pt x="1008" y="99"/>
                  </a:cubicBezTo>
                  <a:cubicBezTo>
                    <a:pt x="993" y="98"/>
                    <a:pt x="1007" y="103"/>
                    <a:pt x="999" y="106"/>
                  </a:cubicBezTo>
                  <a:cubicBezTo>
                    <a:pt x="1007" y="107"/>
                    <a:pt x="1005" y="106"/>
                    <a:pt x="1015" y="108"/>
                  </a:cubicBezTo>
                  <a:cubicBezTo>
                    <a:pt x="1010" y="108"/>
                    <a:pt x="995" y="107"/>
                    <a:pt x="1013" y="111"/>
                  </a:cubicBezTo>
                  <a:cubicBezTo>
                    <a:pt x="1001" y="109"/>
                    <a:pt x="999" y="109"/>
                    <a:pt x="999" y="109"/>
                  </a:cubicBezTo>
                  <a:cubicBezTo>
                    <a:pt x="1000" y="110"/>
                    <a:pt x="1003" y="111"/>
                    <a:pt x="1001" y="111"/>
                  </a:cubicBezTo>
                  <a:cubicBezTo>
                    <a:pt x="988" y="108"/>
                    <a:pt x="977" y="108"/>
                    <a:pt x="967" y="106"/>
                  </a:cubicBezTo>
                  <a:cubicBezTo>
                    <a:pt x="967" y="106"/>
                    <a:pt x="959" y="107"/>
                    <a:pt x="958" y="105"/>
                  </a:cubicBezTo>
                  <a:cubicBezTo>
                    <a:pt x="957" y="105"/>
                    <a:pt x="960" y="104"/>
                    <a:pt x="964" y="105"/>
                  </a:cubicBezTo>
                  <a:cubicBezTo>
                    <a:pt x="974" y="105"/>
                    <a:pt x="972" y="106"/>
                    <a:pt x="978" y="107"/>
                  </a:cubicBezTo>
                  <a:cubicBezTo>
                    <a:pt x="978" y="106"/>
                    <a:pt x="996" y="110"/>
                    <a:pt x="993" y="108"/>
                  </a:cubicBezTo>
                  <a:cubicBezTo>
                    <a:pt x="983" y="105"/>
                    <a:pt x="968" y="106"/>
                    <a:pt x="960" y="103"/>
                  </a:cubicBezTo>
                  <a:cubicBezTo>
                    <a:pt x="966" y="102"/>
                    <a:pt x="981" y="107"/>
                    <a:pt x="979" y="104"/>
                  </a:cubicBezTo>
                  <a:cubicBezTo>
                    <a:pt x="973" y="103"/>
                    <a:pt x="972" y="103"/>
                    <a:pt x="966" y="102"/>
                  </a:cubicBezTo>
                  <a:cubicBezTo>
                    <a:pt x="966" y="102"/>
                    <a:pt x="964" y="101"/>
                    <a:pt x="962" y="101"/>
                  </a:cubicBezTo>
                  <a:cubicBezTo>
                    <a:pt x="971" y="101"/>
                    <a:pt x="983" y="103"/>
                    <a:pt x="988" y="104"/>
                  </a:cubicBezTo>
                  <a:cubicBezTo>
                    <a:pt x="982" y="101"/>
                    <a:pt x="979" y="101"/>
                    <a:pt x="991" y="101"/>
                  </a:cubicBezTo>
                  <a:cubicBezTo>
                    <a:pt x="981" y="100"/>
                    <a:pt x="963" y="99"/>
                    <a:pt x="967" y="97"/>
                  </a:cubicBezTo>
                  <a:cubicBezTo>
                    <a:pt x="976" y="99"/>
                    <a:pt x="986" y="101"/>
                    <a:pt x="993" y="100"/>
                  </a:cubicBezTo>
                  <a:cubicBezTo>
                    <a:pt x="987" y="99"/>
                    <a:pt x="974" y="98"/>
                    <a:pt x="976" y="97"/>
                  </a:cubicBezTo>
                  <a:cubicBezTo>
                    <a:pt x="989" y="99"/>
                    <a:pt x="993" y="99"/>
                    <a:pt x="996" y="98"/>
                  </a:cubicBezTo>
                  <a:cubicBezTo>
                    <a:pt x="999" y="97"/>
                    <a:pt x="1001" y="96"/>
                    <a:pt x="1011" y="98"/>
                  </a:cubicBezTo>
                  <a:cubicBezTo>
                    <a:pt x="1007" y="97"/>
                    <a:pt x="1002" y="96"/>
                    <a:pt x="994" y="95"/>
                  </a:cubicBezTo>
                  <a:cubicBezTo>
                    <a:pt x="991" y="95"/>
                    <a:pt x="995" y="98"/>
                    <a:pt x="986" y="97"/>
                  </a:cubicBezTo>
                  <a:cubicBezTo>
                    <a:pt x="985" y="95"/>
                    <a:pt x="968" y="96"/>
                    <a:pt x="962" y="93"/>
                  </a:cubicBezTo>
                  <a:cubicBezTo>
                    <a:pt x="966" y="93"/>
                    <a:pt x="966" y="92"/>
                    <a:pt x="967" y="91"/>
                  </a:cubicBezTo>
                  <a:cubicBezTo>
                    <a:pt x="954" y="90"/>
                    <a:pt x="955" y="90"/>
                    <a:pt x="947" y="89"/>
                  </a:cubicBezTo>
                  <a:cubicBezTo>
                    <a:pt x="949" y="92"/>
                    <a:pt x="949" y="92"/>
                    <a:pt x="949" y="92"/>
                  </a:cubicBezTo>
                  <a:cubicBezTo>
                    <a:pt x="951" y="93"/>
                    <a:pt x="962" y="94"/>
                    <a:pt x="963" y="95"/>
                  </a:cubicBezTo>
                  <a:cubicBezTo>
                    <a:pt x="952" y="95"/>
                    <a:pt x="936" y="92"/>
                    <a:pt x="945" y="91"/>
                  </a:cubicBezTo>
                  <a:cubicBezTo>
                    <a:pt x="937" y="90"/>
                    <a:pt x="936" y="91"/>
                    <a:pt x="934" y="92"/>
                  </a:cubicBezTo>
                  <a:cubicBezTo>
                    <a:pt x="933" y="92"/>
                    <a:pt x="930" y="93"/>
                    <a:pt x="919" y="91"/>
                  </a:cubicBezTo>
                  <a:cubicBezTo>
                    <a:pt x="922" y="93"/>
                    <a:pt x="913" y="93"/>
                    <a:pt x="914" y="95"/>
                  </a:cubicBezTo>
                  <a:cubicBezTo>
                    <a:pt x="919" y="95"/>
                    <a:pt x="928" y="95"/>
                    <a:pt x="935" y="96"/>
                  </a:cubicBezTo>
                  <a:cubicBezTo>
                    <a:pt x="942" y="97"/>
                    <a:pt x="948" y="97"/>
                    <a:pt x="947" y="96"/>
                  </a:cubicBezTo>
                  <a:cubicBezTo>
                    <a:pt x="932" y="94"/>
                    <a:pt x="927" y="95"/>
                    <a:pt x="920" y="93"/>
                  </a:cubicBezTo>
                  <a:cubicBezTo>
                    <a:pt x="932" y="95"/>
                    <a:pt x="923" y="92"/>
                    <a:pt x="936" y="93"/>
                  </a:cubicBezTo>
                  <a:cubicBezTo>
                    <a:pt x="930" y="94"/>
                    <a:pt x="937" y="95"/>
                    <a:pt x="945" y="95"/>
                  </a:cubicBezTo>
                  <a:cubicBezTo>
                    <a:pt x="953" y="96"/>
                    <a:pt x="963" y="97"/>
                    <a:pt x="964" y="97"/>
                  </a:cubicBezTo>
                  <a:cubicBezTo>
                    <a:pt x="958" y="98"/>
                    <a:pt x="962" y="98"/>
                    <a:pt x="967" y="99"/>
                  </a:cubicBezTo>
                  <a:cubicBezTo>
                    <a:pt x="972" y="99"/>
                    <a:pt x="978" y="100"/>
                    <a:pt x="978" y="101"/>
                  </a:cubicBezTo>
                  <a:cubicBezTo>
                    <a:pt x="968" y="100"/>
                    <a:pt x="957" y="99"/>
                    <a:pt x="945" y="97"/>
                  </a:cubicBezTo>
                  <a:cubicBezTo>
                    <a:pt x="934" y="96"/>
                    <a:pt x="923" y="96"/>
                    <a:pt x="915" y="96"/>
                  </a:cubicBezTo>
                  <a:cubicBezTo>
                    <a:pt x="925" y="97"/>
                    <a:pt x="925" y="97"/>
                    <a:pt x="925" y="97"/>
                  </a:cubicBezTo>
                  <a:cubicBezTo>
                    <a:pt x="921" y="97"/>
                    <a:pt x="923" y="98"/>
                    <a:pt x="932" y="99"/>
                  </a:cubicBezTo>
                  <a:cubicBezTo>
                    <a:pt x="933" y="98"/>
                    <a:pt x="927" y="97"/>
                    <a:pt x="932" y="97"/>
                  </a:cubicBezTo>
                  <a:cubicBezTo>
                    <a:pt x="937" y="99"/>
                    <a:pt x="950" y="97"/>
                    <a:pt x="952" y="99"/>
                  </a:cubicBezTo>
                  <a:cubicBezTo>
                    <a:pt x="942" y="99"/>
                    <a:pt x="926" y="99"/>
                    <a:pt x="930" y="100"/>
                  </a:cubicBezTo>
                  <a:cubicBezTo>
                    <a:pt x="922" y="100"/>
                    <a:pt x="919" y="98"/>
                    <a:pt x="916" y="99"/>
                  </a:cubicBezTo>
                  <a:cubicBezTo>
                    <a:pt x="924" y="100"/>
                    <a:pt x="912" y="101"/>
                    <a:pt x="908" y="101"/>
                  </a:cubicBezTo>
                  <a:cubicBezTo>
                    <a:pt x="903" y="101"/>
                    <a:pt x="891" y="101"/>
                    <a:pt x="891" y="100"/>
                  </a:cubicBezTo>
                  <a:cubicBezTo>
                    <a:pt x="898" y="99"/>
                    <a:pt x="898" y="99"/>
                    <a:pt x="902" y="96"/>
                  </a:cubicBezTo>
                  <a:cubicBezTo>
                    <a:pt x="900" y="96"/>
                    <a:pt x="889" y="96"/>
                    <a:pt x="888" y="95"/>
                  </a:cubicBezTo>
                  <a:cubicBezTo>
                    <a:pt x="894" y="95"/>
                    <a:pt x="908" y="96"/>
                    <a:pt x="908" y="95"/>
                  </a:cubicBezTo>
                  <a:cubicBezTo>
                    <a:pt x="892" y="95"/>
                    <a:pt x="894" y="91"/>
                    <a:pt x="906" y="91"/>
                  </a:cubicBezTo>
                  <a:cubicBezTo>
                    <a:pt x="885" y="90"/>
                    <a:pt x="899" y="88"/>
                    <a:pt x="890" y="86"/>
                  </a:cubicBezTo>
                  <a:cubicBezTo>
                    <a:pt x="884" y="87"/>
                    <a:pt x="874" y="87"/>
                    <a:pt x="867" y="88"/>
                  </a:cubicBezTo>
                  <a:cubicBezTo>
                    <a:pt x="878" y="88"/>
                    <a:pt x="881" y="89"/>
                    <a:pt x="889" y="90"/>
                  </a:cubicBezTo>
                  <a:cubicBezTo>
                    <a:pt x="882" y="90"/>
                    <a:pt x="871" y="90"/>
                    <a:pt x="865" y="90"/>
                  </a:cubicBezTo>
                  <a:cubicBezTo>
                    <a:pt x="859" y="88"/>
                    <a:pt x="876" y="90"/>
                    <a:pt x="874" y="89"/>
                  </a:cubicBezTo>
                  <a:cubicBezTo>
                    <a:pt x="865" y="89"/>
                    <a:pt x="862" y="88"/>
                    <a:pt x="859" y="87"/>
                  </a:cubicBezTo>
                  <a:cubicBezTo>
                    <a:pt x="856" y="87"/>
                    <a:pt x="853" y="86"/>
                    <a:pt x="846" y="86"/>
                  </a:cubicBezTo>
                  <a:cubicBezTo>
                    <a:pt x="846" y="88"/>
                    <a:pt x="837" y="90"/>
                    <a:pt x="824" y="91"/>
                  </a:cubicBezTo>
                  <a:cubicBezTo>
                    <a:pt x="821" y="90"/>
                    <a:pt x="820" y="88"/>
                    <a:pt x="822" y="87"/>
                  </a:cubicBezTo>
                  <a:cubicBezTo>
                    <a:pt x="816" y="86"/>
                    <a:pt x="803" y="87"/>
                    <a:pt x="797" y="87"/>
                  </a:cubicBezTo>
                  <a:cubicBezTo>
                    <a:pt x="806" y="86"/>
                    <a:pt x="808" y="86"/>
                    <a:pt x="810" y="85"/>
                  </a:cubicBezTo>
                  <a:cubicBezTo>
                    <a:pt x="812" y="85"/>
                    <a:pt x="814" y="84"/>
                    <a:pt x="823" y="84"/>
                  </a:cubicBezTo>
                  <a:cubicBezTo>
                    <a:pt x="823" y="82"/>
                    <a:pt x="822" y="82"/>
                    <a:pt x="825" y="81"/>
                  </a:cubicBezTo>
                  <a:cubicBezTo>
                    <a:pt x="835" y="80"/>
                    <a:pt x="828" y="83"/>
                    <a:pt x="839" y="81"/>
                  </a:cubicBezTo>
                  <a:cubicBezTo>
                    <a:pt x="849" y="81"/>
                    <a:pt x="842" y="79"/>
                    <a:pt x="851" y="78"/>
                  </a:cubicBezTo>
                  <a:cubicBezTo>
                    <a:pt x="861" y="79"/>
                    <a:pt x="849" y="80"/>
                    <a:pt x="849" y="81"/>
                  </a:cubicBezTo>
                  <a:cubicBezTo>
                    <a:pt x="863" y="81"/>
                    <a:pt x="882" y="79"/>
                    <a:pt x="900" y="81"/>
                  </a:cubicBezTo>
                  <a:cubicBezTo>
                    <a:pt x="891" y="82"/>
                    <a:pt x="894" y="82"/>
                    <a:pt x="904" y="82"/>
                  </a:cubicBezTo>
                  <a:cubicBezTo>
                    <a:pt x="903" y="84"/>
                    <a:pt x="905" y="84"/>
                    <a:pt x="899" y="85"/>
                  </a:cubicBezTo>
                  <a:cubicBezTo>
                    <a:pt x="903" y="86"/>
                    <a:pt x="909" y="86"/>
                    <a:pt x="916" y="86"/>
                  </a:cubicBezTo>
                  <a:cubicBezTo>
                    <a:pt x="919" y="84"/>
                    <a:pt x="913" y="84"/>
                    <a:pt x="907" y="81"/>
                  </a:cubicBezTo>
                  <a:cubicBezTo>
                    <a:pt x="912" y="81"/>
                    <a:pt x="920" y="82"/>
                    <a:pt x="920" y="81"/>
                  </a:cubicBezTo>
                  <a:cubicBezTo>
                    <a:pt x="913" y="81"/>
                    <a:pt x="907" y="79"/>
                    <a:pt x="905" y="78"/>
                  </a:cubicBezTo>
                  <a:cubicBezTo>
                    <a:pt x="903" y="77"/>
                    <a:pt x="906" y="76"/>
                    <a:pt x="915" y="78"/>
                  </a:cubicBezTo>
                  <a:cubicBezTo>
                    <a:pt x="919" y="76"/>
                    <a:pt x="905" y="76"/>
                    <a:pt x="904" y="75"/>
                  </a:cubicBezTo>
                  <a:cubicBezTo>
                    <a:pt x="913" y="76"/>
                    <a:pt x="920" y="75"/>
                    <a:pt x="913" y="74"/>
                  </a:cubicBezTo>
                  <a:cubicBezTo>
                    <a:pt x="913" y="75"/>
                    <a:pt x="902" y="74"/>
                    <a:pt x="899" y="74"/>
                  </a:cubicBezTo>
                  <a:cubicBezTo>
                    <a:pt x="899" y="74"/>
                    <a:pt x="901" y="75"/>
                    <a:pt x="897" y="75"/>
                  </a:cubicBezTo>
                  <a:cubicBezTo>
                    <a:pt x="883" y="74"/>
                    <a:pt x="891" y="73"/>
                    <a:pt x="899" y="73"/>
                  </a:cubicBezTo>
                  <a:cubicBezTo>
                    <a:pt x="886" y="72"/>
                    <a:pt x="879" y="73"/>
                    <a:pt x="872" y="74"/>
                  </a:cubicBezTo>
                  <a:cubicBezTo>
                    <a:pt x="866" y="74"/>
                    <a:pt x="860" y="75"/>
                    <a:pt x="848" y="74"/>
                  </a:cubicBezTo>
                  <a:cubicBezTo>
                    <a:pt x="856" y="73"/>
                    <a:pt x="863" y="72"/>
                    <a:pt x="871" y="71"/>
                  </a:cubicBezTo>
                  <a:cubicBezTo>
                    <a:pt x="866" y="71"/>
                    <a:pt x="863" y="71"/>
                    <a:pt x="860" y="70"/>
                  </a:cubicBezTo>
                  <a:cubicBezTo>
                    <a:pt x="877" y="70"/>
                    <a:pt x="854" y="70"/>
                    <a:pt x="855" y="69"/>
                  </a:cubicBezTo>
                  <a:cubicBezTo>
                    <a:pt x="864" y="69"/>
                    <a:pt x="872" y="69"/>
                    <a:pt x="872" y="68"/>
                  </a:cubicBezTo>
                  <a:cubicBezTo>
                    <a:pt x="863" y="68"/>
                    <a:pt x="862" y="69"/>
                    <a:pt x="858" y="67"/>
                  </a:cubicBezTo>
                  <a:cubicBezTo>
                    <a:pt x="873" y="65"/>
                    <a:pt x="892" y="66"/>
                    <a:pt x="913" y="67"/>
                  </a:cubicBezTo>
                  <a:cubicBezTo>
                    <a:pt x="912" y="66"/>
                    <a:pt x="913" y="65"/>
                    <a:pt x="915" y="65"/>
                  </a:cubicBezTo>
                  <a:cubicBezTo>
                    <a:pt x="906" y="65"/>
                    <a:pt x="899" y="65"/>
                    <a:pt x="891" y="65"/>
                  </a:cubicBezTo>
                  <a:cubicBezTo>
                    <a:pt x="884" y="64"/>
                    <a:pt x="874" y="64"/>
                    <a:pt x="860" y="65"/>
                  </a:cubicBezTo>
                  <a:cubicBezTo>
                    <a:pt x="860" y="64"/>
                    <a:pt x="865" y="63"/>
                    <a:pt x="859" y="63"/>
                  </a:cubicBezTo>
                  <a:cubicBezTo>
                    <a:pt x="854" y="66"/>
                    <a:pt x="840" y="65"/>
                    <a:pt x="822" y="66"/>
                  </a:cubicBezTo>
                  <a:cubicBezTo>
                    <a:pt x="822" y="65"/>
                    <a:pt x="828" y="65"/>
                    <a:pt x="831" y="64"/>
                  </a:cubicBezTo>
                  <a:cubicBezTo>
                    <a:pt x="823" y="64"/>
                    <a:pt x="817" y="66"/>
                    <a:pt x="813" y="65"/>
                  </a:cubicBezTo>
                  <a:cubicBezTo>
                    <a:pt x="820" y="64"/>
                    <a:pt x="821" y="63"/>
                    <a:pt x="830" y="63"/>
                  </a:cubicBezTo>
                  <a:cubicBezTo>
                    <a:pt x="834" y="63"/>
                    <a:pt x="836" y="64"/>
                    <a:pt x="842" y="64"/>
                  </a:cubicBezTo>
                  <a:cubicBezTo>
                    <a:pt x="842" y="64"/>
                    <a:pt x="850" y="64"/>
                    <a:pt x="855" y="64"/>
                  </a:cubicBezTo>
                  <a:cubicBezTo>
                    <a:pt x="859" y="62"/>
                    <a:pt x="844" y="62"/>
                    <a:pt x="854" y="61"/>
                  </a:cubicBezTo>
                  <a:cubicBezTo>
                    <a:pt x="861" y="61"/>
                    <a:pt x="861" y="61"/>
                    <a:pt x="861" y="61"/>
                  </a:cubicBezTo>
                  <a:cubicBezTo>
                    <a:pt x="860" y="64"/>
                    <a:pt x="861" y="61"/>
                    <a:pt x="878" y="61"/>
                  </a:cubicBezTo>
                  <a:cubicBezTo>
                    <a:pt x="883" y="61"/>
                    <a:pt x="880" y="63"/>
                    <a:pt x="887" y="63"/>
                  </a:cubicBezTo>
                  <a:cubicBezTo>
                    <a:pt x="892" y="62"/>
                    <a:pt x="886" y="63"/>
                    <a:pt x="885" y="61"/>
                  </a:cubicBezTo>
                  <a:cubicBezTo>
                    <a:pt x="901" y="61"/>
                    <a:pt x="911" y="61"/>
                    <a:pt x="921" y="62"/>
                  </a:cubicBezTo>
                  <a:cubicBezTo>
                    <a:pt x="931" y="62"/>
                    <a:pt x="941" y="63"/>
                    <a:pt x="958" y="65"/>
                  </a:cubicBezTo>
                  <a:cubicBezTo>
                    <a:pt x="958" y="65"/>
                    <a:pt x="953" y="65"/>
                    <a:pt x="959" y="66"/>
                  </a:cubicBezTo>
                  <a:cubicBezTo>
                    <a:pt x="961" y="66"/>
                    <a:pt x="970" y="66"/>
                    <a:pt x="981" y="68"/>
                  </a:cubicBezTo>
                  <a:cubicBezTo>
                    <a:pt x="991" y="69"/>
                    <a:pt x="1003" y="71"/>
                    <a:pt x="1011" y="73"/>
                  </a:cubicBezTo>
                  <a:cubicBezTo>
                    <a:pt x="1002" y="73"/>
                    <a:pt x="1009" y="75"/>
                    <a:pt x="999" y="75"/>
                  </a:cubicBezTo>
                  <a:cubicBezTo>
                    <a:pt x="1010" y="76"/>
                    <a:pt x="1002" y="77"/>
                    <a:pt x="1013" y="78"/>
                  </a:cubicBezTo>
                  <a:cubicBezTo>
                    <a:pt x="1010" y="75"/>
                    <a:pt x="1019" y="78"/>
                    <a:pt x="1023" y="80"/>
                  </a:cubicBezTo>
                  <a:cubicBezTo>
                    <a:pt x="1022" y="78"/>
                    <a:pt x="1026" y="79"/>
                    <a:pt x="1026" y="78"/>
                  </a:cubicBezTo>
                  <a:cubicBezTo>
                    <a:pt x="1021" y="77"/>
                    <a:pt x="1013" y="76"/>
                    <a:pt x="1012" y="75"/>
                  </a:cubicBezTo>
                  <a:cubicBezTo>
                    <a:pt x="1012" y="73"/>
                    <a:pt x="1025" y="75"/>
                    <a:pt x="1038" y="78"/>
                  </a:cubicBezTo>
                  <a:cubicBezTo>
                    <a:pt x="1052" y="80"/>
                    <a:pt x="1067" y="84"/>
                    <a:pt x="1072" y="84"/>
                  </a:cubicBezTo>
                  <a:cubicBezTo>
                    <a:pt x="1069" y="85"/>
                    <a:pt x="1083" y="88"/>
                    <a:pt x="1080" y="88"/>
                  </a:cubicBezTo>
                  <a:cubicBezTo>
                    <a:pt x="1094" y="92"/>
                    <a:pt x="1094" y="92"/>
                    <a:pt x="1094" y="92"/>
                  </a:cubicBezTo>
                  <a:cubicBezTo>
                    <a:pt x="1099" y="94"/>
                    <a:pt x="1102" y="94"/>
                    <a:pt x="1097" y="92"/>
                  </a:cubicBezTo>
                  <a:cubicBezTo>
                    <a:pt x="1091" y="91"/>
                    <a:pt x="1084" y="89"/>
                    <a:pt x="1083" y="88"/>
                  </a:cubicBezTo>
                  <a:cubicBezTo>
                    <a:pt x="1097" y="92"/>
                    <a:pt x="1113" y="96"/>
                    <a:pt x="1107" y="96"/>
                  </a:cubicBezTo>
                  <a:cubicBezTo>
                    <a:pt x="1134" y="104"/>
                    <a:pt x="1156" y="112"/>
                    <a:pt x="1170" y="117"/>
                  </a:cubicBezTo>
                  <a:cubicBezTo>
                    <a:pt x="1182" y="121"/>
                    <a:pt x="1184" y="122"/>
                    <a:pt x="1181" y="120"/>
                  </a:cubicBezTo>
                  <a:cubicBezTo>
                    <a:pt x="1178" y="119"/>
                    <a:pt x="1169" y="116"/>
                    <a:pt x="1160" y="113"/>
                  </a:cubicBezTo>
                  <a:cubicBezTo>
                    <a:pt x="1150" y="109"/>
                    <a:pt x="1139" y="105"/>
                    <a:pt x="1130" y="103"/>
                  </a:cubicBezTo>
                  <a:cubicBezTo>
                    <a:pt x="1122" y="100"/>
                    <a:pt x="1116" y="98"/>
                    <a:pt x="1117" y="98"/>
                  </a:cubicBezTo>
                  <a:cubicBezTo>
                    <a:pt x="1135" y="103"/>
                    <a:pt x="1152" y="109"/>
                    <a:pt x="1167" y="115"/>
                  </a:cubicBezTo>
                  <a:cubicBezTo>
                    <a:pt x="1182" y="120"/>
                    <a:pt x="1195" y="125"/>
                    <a:pt x="1203" y="129"/>
                  </a:cubicBezTo>
                  <a:cubicBezTo>
                    <a:pt x="1203" y="130"/>
                    <a:pt x="1197" y="127"/>
                    <a:pt x="1196" y="127"/>
                  </a:cubicBezTo>
                  <a:cubicBezTo>
                    <a:pt x="1212" y="134"/>
                    <a:pt x="1205" y="130"/>
                    <a:pt x="1209" y="131"/>
                  </a:cubicBezTo>
                  <a:cubicBezTo>
                    <a:pt x="1216" y="135"/>
                    <a:pt x="1230" y="140"/>
                    <a:pt x="1232" y="142"/>
                  </a:cubicBezTo>
                  <a:cubicBezTo>
                    <a:pt x="1228" y="140"/>
                    <a:pt x="1209" y="131"/>
                    <a:pt x="1219" y="137"/>
                  </a:cubicBezTo>
                  <a:cubicBezTo>
                    <a:pt x="1235" y="144"/>
                    <a:pt x="1242" y="149"/>
                    <a:pt x="1254" y="153"/>
                  </a:cubicBezTo>
                  <a:cubicBezTo>
                    <a:pt x="1247" y="149"/>
                    <a:pt x="1247" y="148"/>
                    <a:pt x="1254" y="152"/>
                  </a:cubicBezTo>
                  <a:cubicBezTo>
                    <a:pt x="1265" y="157"/>
                    <a:pt x="1260" y="157"/>
                    <a:pt x="1270" y="162"/>
                  </a:cubicBezTo>
                  <a:cubicBezTo>
                    <a:pt x="1274" y="165"/>
                    <a:pt x="1273" y="162"/>
                    <a:pt x="1273" y="162"/>
                  </a:cubicBezTo>
                  <a:cubicBezTo>
                    <a:pt x="1253" y="150"/>
                    <a:pt x="1230" y="138"/>
                    <a:pt x="1212" y="132"/>
                  </a:cubicBezTo>
                  <a:cubicBezTo>
                    <a:pt x="1211" y="130"/>
                    <a:pt x="1206" y="127"/>
                    <a:pt x="1202" y="125"/>
                  </a:cubicBezTo>
                  <a:cubicBezTo>
                    <a:pt x="1214" y="130"/>
                    <a:pt x="1221" y="133"/>
                    <a:pt x="1227" y="136"/>
                  </a:cubicBezTo>
                  <a:cubicBezTo>
                    <a:pt x="1233" y="138"/>
                    <a:pt x="1238" y="141"/>
                    <a:pt x="1247" y="146"/>
                  </a:cubicBezTo>
                  <a:cubicBezTo>
                    <a:pt x="1251" y="146"/>
                    <a:pt x="1237" y="141"/>
                    <a:pt x="1241" y="141"/>
                  </a:cubicBezTo>
                  <a:cubicBezTo>
                    <a:pt x="1255" y="148"/>
                    <a:pt x="1268" y="153"/>
                    <a:pt x="1276" y="159"/>
                  </a:cubicBezTo>
                  <a:cubicBezTo>
                    <a:pt x="1269" y="155"/>
                    <a:pt x="1266" y="154"/>
                    <a:pt x="1266" y="156"/>
                  </a:cubicBezTo>
                  <a:cubicBezTo>
                    <a:pt x="1276" y="162"/>
                    <a:pt x="1274" y="159"/>
                    <a:pt x="1279" y="162"/>
                  </a:cubicBezTo>
                  <a:cubicBezTo>
                    <a:pt x="1282" y="165"/>
                    <a:pt x="1297" y="173"/>
                    <a:pt x="1298" y="176"/>
                  </a:cubicBezTo>
                  <a:cubicBezTo>
                    <a:pt x="1287" y="169"/>
                    <a:pt x="1290" y="171"/>
                    <a:pt x="1279" y="164"/>
                  </a:cubicBezTo>
                  <a:cubicBezTo>
                    <a:pt x="1279" y="167"/>
                    <a:pt x="1279" y="167"/>
                    <a:pt x="1279" y="167"/>
                  </a:cubicBezTo>
                  <a:cubicBezTo>
                    <a:pt x="1302" y="180"/>
                    <a:pt x="1302" y="180"/>
                    <a:pt x="1302" y="180"/>
                  </a:cubicBezTo>
                  <a:cubicBezTo>
                    <a:pt x="1322" y="191"/>
                    <a:pt x="1322" y="191"/>
                    <a:pt x="1322" y="191"/>
                  </a:cubicBezTo>
                  <a:cubicBezTo>
                    <a:pt x="1326" y="194"/>
                    <a:pt x="1328" y="196"/>
                    <a:pt x="1328" y="197"/>
                  </a:cubicBezTo>
                  <a:cubicBezTo>
                    <a:pt x="1356" y="213"/>
                    <a:pt x="1385" y="235"/>
                    <a:pt x="1412" y="258"/>
                  </a:cubicBezTo>
                  <a:cubicBezTo>
                    <a:pt x="1439" y="280"/>
                    <a:pt x="1463" y="304"/>
                    <a:pt x="1482" y="322"/>
                  </a:cubicBezTo>
                  <a:cubicBezTo>
                    <a:pt x="1471" y="310"/>
                    <a:pt x="1464" y="304"/>
                    <a:pt x="1460" y="298"/>
                  </a:cubicBezTo>
                  <a:cubicBezTo>
                    <a:pt x="1469" y="308"/>
                    <a:pt x="1474" y="312"/>
                    <a:pt x="1478" y="315"/>
                  </a:cubicBezTo>
                  <a:cubicBezTo>
                    <a:pt x="1482" y="319"/>
                    <a:pt x="1486" y="322"/>
                    <a:pt x="1493" y="330"/>
                  </a:cubicBezTo>
                  <a:cubicBezTo>
                    <a:pt x="1490" y="321"/>
                    <a:pt x="1499" y="338"/>
                    <a:pt x="1506" y="340"/>
                  </a:cubicBezTo>
                  <a:cubicBezTo>
                    <a:pt x="1502" y="339"/>
                    <a:pt x="1505" y="341"/>
                    <a:pt x="1507" y="346"/>
                  </a:cubicBezTo>
                  <a:cubicBezTo>
                    <a:pt x="1518" y="359"/>
                    <a:pt x="1532" y="374"/>
                    <a:pt x="1544" y="389"/>
                  </a:cubicBezTo>
                  <a:cubicBezTo>
                    <a:pt x="1556" y="404"/>
                    <a:pt x="1566" y="420"/>
                    <a:pt x="1573" y="433"/>
                  </a:cubicBezTo>
                  <a:cubicBezTo>
                    <a:pt x="1565" y="420"/>
                    <a:pt x="1556" y="407"/>
                    <a:pt x="1547" y="396"/>
                  </a:cubicBezTo>
                  <a:cubicBezTo>
                    <a:pt x="1539" y="385"/>
                    <a:pt x="1531" y="375"/>
                    <a:pt x="1525" y="370"/>
                  </a:cubicBezTo>
                  <a:cubicBezTo>
                    <a:pt x="1528" y="372"/>
                    <a:pt x="1524" y="366"/>
                    <a:pt x="1519" y="360"/>
                  </a:cubicBezTo>
                  <a:cubicBezTo>
                    <a:pt x="1514" y="355"/>
                    <a:pt x="1508" y="348"/>
                    <a:pt x="1507" y="347"/>
                  </a:cubicBezTo>
                  <a:cubicBezTo>
                    <a:pt x="1510" y="351"/>
                    <a:pt x="1512" y="354"/>
                    <a:pt x="1511" y="354"/>
                  </a:cubicBezTo>
                  <a:cubicBezTo>
                    <a:pt x="1506" y="349"/>
                    <a:pt x="1495" y="334"/>
                    <a:pt x="1497" y="339"/>
                  </a:cubicBezTo>
                  <a:cubicBezTo>
                    <a:pt x="1507" y="349"/>
                    <a:pt x="1519" y="364"/>
                    <a:pt x="1530" y="378"/>
                  </a:cubicBezTo>
                  <a:cubicBezTo>
                    <a:pt x="1541" y="392"/>
                    <a:pt x="1550" y="404"/>
                    <a:pt x="1556" y="410"/>
                  </a:cubicBezTo>
                  <a:cubicBezTo>
                    <a:pt x="1551" y="404"/>
                    <a:pt x="1546" y="398"/>
                    <a:pt x="1546" y="395"/>
                  </a:cubicBezTo>
                  <a:cubicBezTo>
                    <a:pt x="1552" y="404"/>
                    <a:pt x="1565" y="419"/>
                    <a:pt x="1571" y="431"/>
                  </a:cubicBezTo>
                  <a:cubicBezTo>
                    <a:pt x="1570" y="429"/>
                    <a:pt x="1566" y="425"/>
                    <a:pt x="1563" y="421"/>
                  </a:cubicBezTo>
                  <a:cubicBezTo>
                    <a:pt x="1560" y="417"/>
                    <a:pt x="1558" y="415"/>
                    <a:pt x="1560" y="417"/>
                  </a:cubicBezTo>
                  <a:cubicBezTo>
                    <a:pt x="1568" y="428"/>
                    <a:pt x="1573" y="437"/>
                    <a:pt x="1576" y="441"/>
                  </a:cubicBezTo>
                  <a:cubicBezTo>
                    <a:pt x="1578" y="438"/>
                    <a:pt x="1577" y="437"/>
                    <a:pt x="1574" y="430"/>
                  </a:cubicBezTo>
                  <a:cubicBezTo>
                    <a:pt x="1564" y="416"/>
                    <a:pt x="1550" y="397"/>
                    <a:pt x="1538" y="381"/>
                  </a:cubicBezTo>
                  <a:cubicBezTo>
                    <a:pt x="1538" y="380"/>
                    <a:pt x="1535" y="377"/>
                    <a:pt x="1536" y="377"/>
                  </a:cubicBezTo>
                  <a:cubicBezTo>
                    <a:pt x="1543" y="385"/>
                    <a:pt x="1551" y="396"/>
                    <a:pt x="1560" y="408"/>
                  </a:cubicBezTo>
                  <a:cubicBezTo>
                    <a:pt x="1568" y="420"/>
                    <a:pt x="1577" y="433"/>
                    <a:pt x="1586" y="446"/>
                  </a:cubicBezTo>
                  <a:cubicBezTo>
                    <a:pt x="1602" y="472"/>
                    <a:pt x="1616" y="497"/>
                    <a:pt x="1622" y="506"/>
                  </a:cubicBezTo>
                  <a:cubicBezTo>
                    <a:pt x="1616" y="494"/>
                    <a:pt x="1608" y="480"/>
                    <a:pt x="1599" y="465"/>
                  </a:cubicBezTo>
                  <a:cubicBezTo>
                    <a:pt x="1590" y="450"/>
                    <a:pt x="1580" y="434"/>
                    <a:pt x="1569" y="419"/>
                  </a:cubicBezTo>
                  <a:cubicBezTo>
                    <a:pt x="1571" y="421"/>
                    <a:pt x="1575" y="425"/>
                    <a:pt x="1576" y="426"/>
                  </a:cubicBezTo>
                  <a:cubicBezTo>
                    <a:pt x="1571" y="419"/>
                    <a:pt x="1569" y="414"/>
                    <a:pt x="1562" y="404"/>
                  </a:cubicBezTo>
                  <a:cubicBezTo>
                    <a:pt x="1560" y="403"/>
                    <a:pt x="1562" y="406"/>
                    <a:pt x="1565" y="410"/>
                  </a:cubicBezTo>
                  <a:cubicBezTo>
                    <a:pt x="1567" y="414"/>
                    <a:pt x="1570" y="418"/>
                    <a:pt x="1570" y="418"/>
                  </a:cubicBezTo>
                  <a:cubicBezTo>
                    <a:pt x="1563" y="409"/>
                    <a:pt x="1563" y="410"/>
                    <a:pt x="1556" y="401"/>
                  </a:cubicBezTo>
                  <a:cubicBezTo>
                    <a:pt x="1559" y="402"/>
                    <a:pt x="1557" y="398"/>
                    <a:pt x="1554" y="394"/>
                  </a:cubicBezTo>
                  <a:cubicBezTo>
                    <a:pt x="1551" y="390"/>
                    <a:pt x="1547" y="385"/>
                    <a:pt x="1546" y="385"/>
                  </a:cubicBezTo>
                  <a:cubicBezTo>
                    <a:pt x="1551" y="391"/>
                    <a:pt x="1554" y="396"/>
                    <a:pt x="1554" y="398"/>
                  </a:cubicBezTo>
                  <a:cubicBezTo>
                    <a:pt x="1551" y="395"/>
                    <a:pt x="1545" y="386"/>
                    <a:pt x="1539" y="378"/>
                  </a:cubicBezTo>
                  <a:cubicBezTo>
                    <a:pt x="1539" y="377"/>
                    <a:pt x="1540" y="377"/>
                    <a:pt x="1537" y="373"/>
                  </a:cubicBezTo>
                  <a:cubicBezTo>
                    <a:pt x="1537" y="374"/>
                    <a:pt x="1534" y="370"/>
                    <a:pt x="1530" y="366"/>
                  </a:cubicBezTo>
                  <a:cubicBezTo>
                    <a:pt x="1527" y="362"/>
                    <a:pt x="1523" y="358"/>
                    <a:pt x="1521" y="354"/>
                  </a:cubicBezTo>
                  <a:cubicBezTo>
                    <a:pt x="1522" y="354"/>
                    <a:pt x="1531" y="367"/>
                    <a:pt x="1528" y="361"/>
                  </a:cubicBezTo>
                  <a:cubicBezTo>
                    <a:pt x="1525" y="357"/>
                    <a:pt x="1519" y="350"/>
                    <a:pt x="1513" y="343"/>
                  </a:cubicBezTo>
                  <a:cubicBezTo>
                    <a:pt x="1506" y="336"/>
                    <a:pt x="1500" y="329"/>
                    <a:pt x="1497" y="326"/>
                  </a:cubicBezTo>
                  <a:cubicBezTo>
                    <a:pt x="1498" y="329"/>
                    <a:pt x="1506" y="337"/>
                    <a:pt x="1506" y="338"/>
                  </a:cubicBezTo>
                  <a:cubicBezTo>
                    <a:pt x="1502" y="333"/>
                    <a:pt x="1494" y="326"/>
                    <a:pt x="1492" y="322"/>
                  </a:cubicBezTo>
                  <a:cubicBezTo>
                    <a:pt x="1492" y="321"/>
                    <a:pt x="1495" y="325"/>
                    <a:pt x="1495" y="323"/>
                  </a:cubicBezTo>
                  <a:cubicBezTo>
                    <a:pt x="1485" y="313"/>
                    <a:pt x="1476" y="304"/>
                    <a:pt x="1467" y="294"/>
                  </a:cubicBezTo>
                  <a:cubicBezTo>
                    <a:pt x="1466" y="295"/>
                    <a:pt x="1467" y="296"/>
                    <a:pt x="1464" y="294"/>
                  </a:cubicBezTo>
                  <a:cubicBezTo>
                    <a:pt x="1460" y="290"/>
                    <a:pt x="1450" y="281"/>
                    <a:pt x="1451" y="281"/>
                  </a:cubicBezTo>
                  <a:cubicBezTo>
                    <a:pt x="1455" y="283"/>
                    <a:pt x="1462" y="293"/>
                    <a:pt x="1461" y="289"/>
                  </a:cubicBezTo>
                  <a:cubicBezTo>
                    <a:pt x="1454" y="282"/>
                    <a:pt x="1440" y="270"/>
                    <a:pt x="1438" y="267"/>
                  </a:cubicBezTo>
                  <a:cubicBezTo>
                    <a:pt x="1440" y="268"/>
                    <a:pt x="1443" y="271"/>
                    <a:pt x="1443" y="271"/>
                  </a:cubicBezTo>
                  <a:cubicBezTo>
                    <a:pt x="1436" y="265"/>
                    <a:pt x="1430" y="261"/>
                    <a:pt x="1426" y="258"/>
                  </a:cubicBezTo>
                  <a:cubicBezTo>
                    <a:pt x="1435" y="266"/>
                    <a:pt x="1429" y="265"/>
                    <a:pt x="1426" y="264"/>
                  </a:cubicBezTo>
                  <a:cubicBezTo>
                    <a:pt x="1417" y="257"/>
                    <a:pt x="1417" y="257"/>
                    <a:pt x="1417" y="257"/>
                  </a:cubicBezTo>
                  <a:cubicBezTo>
                    <a:pt x="1420" y="256"/>
                    <a:pt x="1412" y="248"/>
                    <a:pt x="1418" y="251"/>
                  </a:cubicBezTo>
                  <a:cubicBezTo>
                    <a:pt x="1412" y="245"/>
                    <a:pt x="1409" y="243"/>
                    <a:pt x="1406" y="242"/>
                  </a:cubicBezTo>
                  <a:cubicBezTo>
                    <a:pt x="1403" y="240"/>
                    <a:pt x="1400" y="238"/>
                    <a:pt x="1393" y="232"/>
                  </a:cubicBezTo>
                  <a:cubicBezTo>
                    <a:pt x="1392" y="230"/>
                    <a:pt x="1396" y="233"/>
                    <a:pt x="1396" y="232"/>
                  </a:cubicBezTo>
                  <a:cubicBezTo>
                    <a:pt x="1384" y="223"/>
                    <a:pt x="1377" y="218"/>
                    <a:pt x="1369" y="213"/>
                  </a:cubicBezTo>
                  <a:cubicBezTo>
                    <a:pt x="1362" y="208"/>
                    <a:pt x="1355" y="203"/>
                    <a:pt x="1343" y="194"/>
                  </a:cubicBezTo>
                  <a:cubicBezTo>
                    <a:pt x="1343" y="196"/>
                    <a:pt x="1339" y="194"/>
                    <a:pt x="1331" y="189"/>
                  </a:cubicBezTo>
                  <a:cubicBezTo>
                    <a:pt x="1327" y="184"/>
                    <a:pt x="1316" y="179"/>
                    <a:pt x="1304" y="172"/>
                  </a:cubicBezTo>
                  <a:cubicBezTo>
                    <a:pt x="1301" y="169"/>
                    <a:pt x="1301" y="169"/>
                    <a:pt x="1303" y="169"/>
                  </a:cubicBezTo>
                  <a:cubicBezTo>
                    <a:pt x="1287" y="160"/>
                    <a:pt x="1267" y="149"/>
                    <a:pt x="1246" y="139"/>
                  </a:cubicBezTo>
                  <a:cubicBezTo>
                    <a:pt x="1224" y="128"/>
                    <a:pt x="1202" y="118"/>
                    <a:pt x="1181" y="110"/>
                  </a:cubicBezTo>
                  <a:cubicBezTo>
                    <a:pt x="1186" y="114"/>
                    <a:pt x="1173" y="111"/>
                    <a:pt x="1162" y="105"/>
                  </a:cubicBezTo>
                  <a:cubicBezTo>
                    <a:pt x="1166" y="107"/>
                    <a:pt x="1169" y="108"/>
                    <a:pt x="1172" y="108"/>
                  </a:cubicBezTo>
                  <a:cubicBezTo>
                    <a:pt x="1165" y="106"/>
                    <a:pt x="1152" y="102"/>
                    <a:pt x="1142" y="99"/>
                  </a:cubicBezTo>
                  <a:cubicBezTo>
                    <a:pt x="1133" y="96"/>
                    <a:pt x="1128" y="93"/>
                    <a:pt x="1138" y="95"/>
                  </a:cubicBezTo>
                  <a:cubicBezTo>
                    <a:pt x="1136" y="93"/>
                    <a:pt x="1125" y="90"/>
                    <a:pt x="1116" y="87"/>
                  </a:cubicBezTo>
                  <a:cubicBezTo>
                    <a:pt x="1106" y="85"/>
                    <a:pt x="1099" y="83"/>
                    <a:pt x="1104" y="84"/>
                  </a:cubicBezTo>
                  <a:cubicBezTo>
                    <a:pt x="1112" y="87"/>
                    <a:pt x="1118" y="89"/>
                    <a:pt x="1121" y="91"/>
                  </a:cubicBezTo>
                  <a:cubicBezTo>
                    <a:pt x="1116" y="89"/>
                    <a:pt x="1108" y="87"/>
                    <a:pt x="1100" y="85"/>
                  </a:cubicBezTo>
                  <a:cubicBezTo>
                    <a:pt x="1092" y="83"/>
                    <a:pt x="1085" y="81"/>
                    <a:pt x="1080" y="79"/>
                  </a:cubicBezTo>
                  <a:cubicBezTo>
                    <a:pt x="1078" y="78"/>
                    <a:pt x="1084" y="79"/>
                    <a:pt x="1089" y="81"/>
                  </a:cubicBezTo>
                  <a:cubicBezTo>
                    <a:pt x="1093" y="82"/>
                    <a:pt x="1097" y="83"/>
                    <a:pt x="1090" y="81"/>
                  </a:cubicBezTo>
                  <a:cubicBezTo>
                    <a:pt x="1079" y="78"/>
                    <a:pt x="1068" y="73"/>
                    <a:pt x="1062" y="74"/>
                  </a:cubicBezTo>
                  <a:cubicBezTo>
                    <a:pt x="1066" y="74"/>
                    <a:pt x="1075" y="78"/>
                    <a:pt x="1066" y="76"/>
                  </a:cubicBezTo>
                  <a:cubicBezTo>
                    <a:pt x="1056" y="73"/>
                    <a:pt x="1048" y="70"/>
                    <a:pt x="1040" y="69"/>
                  </a:cubicBezTo>
                  <a:cubicBezTo>
                    <a:pt x="1031" y="67"/>
                    <a:pt x="1022" y="65"/>
                    <a:pt x="1010" y="64"/>
                  </a:cubicBezTo>
                  <a:cubicBezTo>
                    <a:pt x="1008" y="62"/>
                    <a:pt x="1016" y="64"/>
                    <a:pt x="1009" y="62"/>
                  </a:cubicBezTo>
                  <a:cubicBezTo>
                    <a:pt x="1000" y="60"/>
                    <a:pt x="995" y="62"/>
                    <a:pt x="985" y="59"/>
                  </a:cubicBezTo>
                  <a:cubicBezTo>
                    <a:pt x="991" y="57"/>
                    <a:pt x="1002" y="60"/>
                    <a:pt x="1009" y="60"/>
                  </a:cubicBezTo>
                  <a:cubicBezTo>
                    <a:pt x="994" y="56"/>
                    <a:pt x="983" y="55"/>
                    <a:pt x="966" y="53"/>
                  </a:cubicBezTo>
                  <a:cubicBezTo>
                    <a:pt x="974" y="53"/>
                    <a:pt x="964" y="51"/>
                    <a:pt x="979" y="52"/>
                  </a:cubicBezTo>
                  <a:cubicBezTo>
                    <a:pt x="977" y="49"/>
                    <a:pt x="969" y="48"/>
                    <a:pt x="973" y="46"/>
                  </a:cubicBezTo>
                  <a:cubicBezTo>
                    <a:pt x="966" y="46"/>
                    <a:pt x="961" y="45"/>
                    <a:pt x="958" y="44"/>
                  </a:cubicBezTo>
                  <a:cubicBezTo>
                    <a:pt x="967" y="45"/>
                    <a:pt x="970" y="45"/>
                    <a:pt x="975" y="44"/>
                  </a:cubicBezTo>
                  <a:cubicBezTo>
                    <a:pt x="966" y="43"/>
                    <a:pt x="961" y="41"/>
                    <a:pt x="959" y="40"/>
                  </a:cubicBezTo>
                  <a:cubicBezTo>
                    <a:pt x="976" y="42"/>
                    <a:pt x="983" y="43"/>
                    <a:pt x="995" y="44"/>
                  </a:cubicBezTo>
                  <a:cubicBezTo>
                    <a:pt x="989" y="43"/>
                    <a:pt x="977" y="41"/>
                    <a:pt x="968" y="40"/>
                  </a:cubicBezTo>
                  <a:cubicBezTo>
                    <a:pt x="958" y="39"/>
                    <a:pt x="949" y="39"/>
                    <a:pt x="949" y="40"/>
                  </a:cubicBezTo>
                  <a:cubicBezTo>
                    <a:pt x="933" y="39"/>
                    <a:pt x="954" y="39"/>
                    <a:pt x="938" y="38"/>
                  </a:cubicBezTo>
                  <a:cubicBezTo>
                    <a:pt x="933" y="38"/>
                    <a:pt x="941" y="40"/>
                    <a:pt x="924" y="38"/>
                  </a:cubicBezTo>
                  <a:cubicBezTo>
                    <a:pt x="931" y="37"/>
                    <a:pt x="910" y="35"/>
                    <a:pt x="904" y="34"/>
                  </a:cubicBezTo>
                  <a:cubicBezTo>
                    <a:pt x="907" y="34"/>
                    <a:pt x="915" y="34"/>
                    <a:pt x="921" y="34"/>
                  </a:cubicBezTo>
                  <a:cubicBezTo>
                    <a:pt x="928" y="35"/>
                    <a:pt x="935" y="35"/>
                    <a:pt x="936" y="35"/>
                  </a:cubicBezTo>
                  <a:cubicBezTo>
                    <a:pt x="922" y="33"/>
                    <a:pt x="904" y="32"/>
                    <a:pt x="893" y="33"/>
                  </a:cubicBezTo>
                  <a:cubicBezTo>
                    <a:pt x="902" y="33"/>
                    <a:pt x="895" y="35"/>
                    <a:pt x="894" y="35"/>
                  </a:cubicBezTo>
                  <a:cubicBezTo>
                    <a:pt x="899" y="35"/>
                    <a:pt x="912" y="35"/>
                    <a:pt x="912" y="36"/>
                  </a:cubicBezTo>
                  <a:cubicBezTo>
                    <a:pt x="906" y="36"/>
                    <a:pt x="898" y="36"/>
                    <a:pt x="895" y="36"/>
                  </a:cubicBezTo>
                  <a:cubicBezTo>
                    <a:pt x="907" y="37"/>
                    <a:pt x="916" y="36"/>
                    <a:pt x="920" y="37"/>
                  </a:cubicBezTo>
                  <a:cubicBezTo>
                    <a:pt x="920" y="38"/>
                    <a:pt x="905" y="37"/>
                    <a:pt x="899" y="37"/>
                  </a:cubicBezTo>
                  <a:cubicBezTo>
                    <a:pt x="898" y="38"/>
                    <a:pt x="892" y="38"/>
                    <a:pt x="893" y="39"/>
                  </a:cubicBezTo>
                  <a:cubicBezTo>
                    <a:pt x="897" y="39"/>
                    <a:pt x="903" y="39"/>
                    <a:pt x="904" y="40"/>
                  </a:cubicBezTo>
                  <a:cubicBezTo>
                    <a:pt x="899" y="40"/>
                    <a:pt x="900" y="41"/>
                    <a:pt x="891" y="41"/>
                  </a:cubicBezTo>
                  <a:cubicBezTo>
                    <a:pt x="886" y="39"/>
                    <a:pt x="892" y="39"/>
                    <a:pt x="882" y="38"/>
                  </a:cubicBezTo>
                  <a:cubicBezTo>
                    <a:pt x="881" y="39"/>
                    <a:pt x="876" y="40"/>
                    <a:pt x="877" y="42"/>
                  </a:cubicBezTo>
                  <a:cubicBezTo>
                    <a:pt x="882" y="42"/>
                    <a:pt x="891" y="42"/>
                    <a:pt x="900" y="42"/>
                  </a:cubicBezTo>
                  <a:cubicBezTo>
                    <a:pt x="909" y="42"/>
                    <a:pt x="919" y="42"/>
                    <a:pt x="927" y="44"/>
                  </a:cubicBezTo>
                  <a:cubicBezTo>
                    <a:pt x="926" y="44"/>
                    <a:pt x="924" y="45"/>
                    <a:pt x="921" y="45"/>
                  </a:cubicBezTo>
                  <a:cubicBezTo>
                    <a:pt x="909" y="44"/>
                    <a:pt x="890" y="43"/>
                    <a:pt x="889" y="44"/>
                  </a:cubicBezTo>
                  <a:cubicBezTo>
                    <a:pt x="894" y="45"/>
                    <a:pt x="892" y="45"/>
                    <a:pt x="890" y="45"/>
                  </a:cubicBezTo>
                  <a:cubicBezTo>
                    <a:pt x="907" y="45"/>
                    <a:pt x="930" y="46"/>
                    <a:pt x="954" y="49"/>
                  </a:cubicBezTo>
                  <a:cubicBezTo>
                    <a:pt x="940" y="49"/>
                    <a:pt x="927" y="49"/>
                    <a:pt x="905" y="47"/>
                  </a:cubicBezTo>
                  <a:cubicBezTo>
                    <a:pt x="906" y="48"/>
                    <a:pt x="905" y="49"/>
                    <a:pt x="910" y="49"/>
                  </a:cubicBezTo>
                  <a:cubicBezTo>
                    <a:pt x="918" y="48"/>
                    <a:pt x="935" y="50"/>
                    <a:pt x="952" y="52"/>
                  </a:cubicBezTo>
                  <a:cubicBezTo>
                    <a:pt x="952" y="53"/>
                    <a:pt x="944" y="52"/>
                    <a:pt x="935" y="51"/>
                  </a:cubicBezTo>
                  <a:cubicBezTo>
                    <a:pt x="932" y="53"/>
                    <a:pt x="948" y="53"/>
                    <a:pt x="947" y="55"/>
                  </a:cubicBezTo>
                  <a:cubicBezTo>
                    <a:pt x="934" y="53"/>
                    <a:pt x="934" y="54"/>
                    <a:pt x="935" y="55"/>
                  </a:cubicBezTo>
                  <a:cubicBezTo>
                    <a:pt x="936" y="55"/>
                    <a:pt x="937" y="56"/>
                    <a:pt x="927" y="55"/>
                  </a:cubicBezTo>
                  <a:cubicBezTo>
                    <a:pt x="918" y="54"/>
                    <a:pt x="932" y="54"/>
                    <a:pt x="922" y="53"/>
                  </a:cubicBezTo>
                  <a:cubicBezTo>
                    <a:pt x="919" y="54"/>
                    <a:pt x="910" y="52"/>
                    <a:pt x="901" y="52"/>
                  </a:cubicBezTo>
                  <a:cubicBezTo>
                    <a:pt x="903" y="53"/>
                    <a:pt x="898" y="54"/>
                    <a:pt x="891" y="55"/>
                  </a:cubicBezTo>
                  <a:cubicBezTo>
                    <a:pt x="883" y="55"/>
                    <a:pt x="874" y="55"/>
                    <a:pt x="868" y="55"/>
                  </a:cubicBezTo>
                  <a:cubicBezTo>
                    <a:pt x="869" y="52"/>
                    <a:pt x="878" y="52"/>
                    <a:pt x="890" y="52"/>
                  </a:cubicBezTo>
                  <a:cubicBezTo>
                    <a:pt x="881" y="51"/>
                    <a:pt x="875" y="52"/>
                    <a:pt x="868" y="52"/>
                  </a:cubicBezTo>
                  <a:cubicBezTo>
                    <a:pt x="862" y="53"/>
                    <a:pt x="855" y="54"/>
                    <a:pt x="845" y="54"/>
                  </a:cubicBezTo>
                  <a:cubicBezTo>
                    <a:pt x="848" y="51"/>
                    <a:pt x="834" y="54"/>
                    <a:pt x="830" y="53"/>
                  </a:cubicBezTo>
                  <a:cubicBezTo>
                    <a:pt x="836" y="52"/>
                    <a:pt x="842" y="50"/>
                    <a:pt x="851" y="51"/>
                  </a:cubicBezTo>
                  <a:cubicBezTo>
                    <a:pt x="851" y="50"/>
                    <a:pt x="846" y="50"/>
                    <a:pt x="843" y="50"/>
                  </a:cubicBezTo>
                  <a:cubicBezTo>
                    <a:pt x="842" y="49"/>
                    <a:pt x="848" y="49"/>
                    <a:pt x="855" y="49"/>
                  </a:cubicBezTo>
                  <a:cubicBezTo>
                    <a:pt x="862" y="48"/>
                    <a:pt x="869" y="49"/>
                    <a:pt x="871" y="49"/>
                  </a:cubicBezTo>
                  <a:cubicBezTo>
                    <a:pt x="862" y="49"/>
                    <a:pt x="856" y="51"/>
                    <a:pt x="865" y="51"/>
                  </a:cubicBezTo>
                  <a:cubicBezTo>
                    <a:pt x="868" y="50"/>
                    <a:pt x="874" y="51"/>
                    <a:pt x="886" y="51"/>
                  </a:cubicBezTo>
                  <a:cubicBezTo>
                    <a:pt x="874" y="49"/>
                    <a:pt x="887" y="47"/>
                    <a:pt x="873" y="46"/>
                  </a:cubicBezTo>
                  <a:cubicBezTo>
                    <a:pt x="874" y="47"/>
                    <a:pt x="871" y="48"/>
                    <a:pt x="863" y="48"/>
                  </a:cubicBezTo>
                  <a:cubicBezTo>
                    <a:pt x="859" y="45"/>
                    <a:pt x="872" y="46"/>
                    <a:pt x="875" y="44"/>
                  </a:cubicBezTo>
                  <a:cubicBezTo>
                    <a:pt x="877" y="43"/>
                    <a:pt x="870" y="42"/>
                    <a:pt x="866" y="40"/>
                  </a:cubicBezTo>
                  <a:cubicBezTo>
                    <a:pt x="861" y="39"/>
                    <a:pt x="858" y="37"/>
                    <a:pt x="866" y="36"/>
                  </a:cubicBezTo>
                  <a:cubicBezTo>
                    <a:pt x="872" y="36"/>
                    <a:pt x="878" y="36"/>
                    <a:pt x="884" y="36"/>
                  </a:cubicBezTo>
                  <a:cubicBezTo>
                    <a:pt x="883" y="35"/>
                    <a:pt x="888" y="35"/>
                    <a:pt x="887" y="34"/>
                  </a:cubicBezTo>
                  <a:cubicBezTo>
                    <a:pt x="874" y="34"/>
                    <a:pt x="866" y="35"/>
                    <a:pt x="859" y="36"/>
                  </a:cubicBezTo>
                  <a:cubicBezTo>
                    <a:pt x="852" y="37"/>
                    <a:pt x="847" y="38"/>
                    <a:pt x="839" y="39"/>
                  </a:cubicBezTo>
                  <a:cubicBezTo>
                    <a:pt x="832" y="37"/>
                    <a:pt x="848" y="35"/>
                    <a:pt x="840" y="35"/>
                  </a:cubicBezTo>
                  <a:cubicBezTo>
                    <a:pt x="846" y="34"/>
                    <a:pt x="859" y="34"/>
                    <a:pt x="857" y="33"/>
                  </a:cubicBezTo>
                  <a:cubicBezTo>
                    <a:pt x="845" y="33"/>
                    <a:pt x="833" y="34"/>
                    <a:pt x="822" y="35"/>
                  </a:cubicBezTo>
                  <a:cubicBezTo>
                    <a:pt x="825" y="35"/>
                    <a:pt x="833" y="37"/>
                    <a:pt x="827" y="37"/>
                  </a:cubicBezTo>
                  <a:cubicBezTo>
                    <a:pt x="817" y="37"/>
                    <a:pt x="813" y="37"/>
                    <a:pt x="811" y="36"/>
                  </a:cubicBezTo>
                  <a:cubicBezTo>
                    <a:pt x="810" y="36"/>
                    <a:pt x="812" y="35"/>
                    <a:pt x="816" y="35"/>
                  </a:cubicBezTo>
                  <a:cubicBezTo>
                    <a:pt x="823" y="33"/>
                    <a:pt x="836" y="32"/>
                    <a:pt x="841" y="31"/>
                  </a:cubicBezTo>
                  <a:cubicBezTo>
                    <a:pt x="856" y="30"/>
                    <a:pt x="862" y="32"/>
                    <a:pt x="868" y="33"/>
                  </a:cubicBezTo>
                  <a:cubicBezTo>
                    <a:pt x="867" y="32"/>
                    <a:pt x="872" y="33"/>
                    <a:pt x="877" y="33"/>
                  </a:cubicBezTo>
                  <a:cubicBezTo>
                    <a:pt x="882" y="33"/>
                    <a:pt x="887" y="33"/>
                    <a:pt x="885" y="32"/>
                  </a:cubicBezTo>
                  <a:cubicBezTo>
                    <a:pt x="879" y="32"/>
                    <a:pt x="876" y="32"/>
                    <a:pt x="874" y="31"/>
                  </a:cubicBezTo>
                  <a:cubicBezTo>
                    <a:pt x="889" y="32"/>
                    <a:pt x="882" y="30"/>
                    <a:pt x="887" y="29"/>
                  </a:cubicBezTo>
                  <a:cubicBezTo>
                    <a:pt x="872" y="31"/>
                    <a:pt x="851" y="29"/>
                    <a:pt x="833" y="30"/>
                  </a:cubicBezTo>
                  <a:cubicBezTo>
                    <a:pt x="840" y="28"/>
                    <a:pt x="857" y="30"/>
                    <a:pt x="864" y="28"/>
                  </a:cubicBezTo>
                  <a:cubicBezTo>
                    <a:pt x="863" y="28"/>
                    <a:pt x="853" y="25"/>
                    <a:pt x="870" y="25"/>
                  </a:cubicBezTo>
                  <a:cubicBezTo>
                    <a:pt x="879" y="25"/>
                    <a:pt x="878" y="27"/>
                    <a:pt x="889" y="27"/>
                  </a:cubicBezTo>
                  <a:cubicBezTo>
                    <a:pt x="885" y="25"/>
                    <a:pt x="894" y="25"/>
                    <a:pt x="899" y="25"/>
                  </a:cubicBezTo>
                  <a:cubicBezTo>
                    <a:pt x="894" y="27"/>
                    <a:pt x="915" y="26"/>
                    <a:pt x="914" y="27"/>
                  </a:cubicBezTo>
                  <a:cubicBezTo>
                    <a:pt x="905" y="27"/>
                    <a:pt x="912" y="29"/>
                    <a:pt x="897" y="28"/>
                  </a:cubicBezTo>
                  <a:cubicBezTo>
                    <a:pt x="904" y="30"/>
                    <a:pt x="897" y="29"/>
                    <a:pt x="891" y="30"/>
                  </a:cubicBezTo>
                  <a:cubicBezTo>
                    <a:pt x="912" y="31"/>
                    <a:pt x="893" y="30"/>
                    <a:pt x="892" y="31"/>
                  </a:cubicBezTo>
                  <a:cubicBezTo>
                    <a:pt x="928" y="31"/>
                    <a:pt x="958" y="36"/>
                    <a:pt x="974" y="35"/>
                  </a:cubicBezTo>
                  <a:cubicBezTo>
                    <a:pt x="961" y="34"/>
                    <a:pt x="952" y="33"/>
                    <a:pt x="943" y="32"/>
                  </a:cubicBezTo>
                  <a:cubicBezTo>
                    <a:pt x="934" y="32"/>
                    <a:pt x="926" y="31"/>
                    <a:pt x="917" y="31"/>
                  </a:cubicBezTo>
                  <a:cubicBezTo>
                    <a:pt x="908" y="28"/>
                    <a:pt x="924" y="28"/>
                    <a:pt x="939" y="28"/>
                  </a:cubicBezTo>
                  <a:cubicBezTo>
                    <a:pt x="927" y="26"/>
                    <a:pt x="920" y="28"/>
                    <a:pt x="914" y="26"/>
                  </a:cubicBezTo>
                  <a:cubicBezTo>
                    <a:pt x="912" y="25"/>
                    <a:pt x="939" y="27"/>
                    <a:pt x="924" y="25"/>
                  </a:cubicBezTo>
                  <a:cubicBezTo>
                    <a:pt x="916" y="25"/>
                    <a:pt x="905" y="24"/>
                    <a:pt x="893" y="24"/>
                  </a:cubicBezTo>
                  <a:cubicBezTo>
                    <a:pt x="881" y="24"/>
                    <a:pt x="869" y="24"/>
                    <a:pt x="858" y="24"/>
                  </a:cubicBezTo>
                  <a:cubicBezTo>
                    <a:pt x="870" y="24"/>
                    <a:pt x="874" y="23"/>
                    <a:pt x="883" y="23"/>
                  </a:cubicBezTo>
                  <a:cubicBezTo>
                    <a:pt x="876" y="23"/>
                    <a:pt x="870" y="20"/>
                    <a:pt x="878" y="20"/>
                  </a:cubicBezTo>
                  <a:cubicBezTo>
                    <a:pt x="885" y="20"/>
                    <a:pt x="885" y="20"/>
                    <a:pt x="885" y="20"/>
                  </a:cubicBezTo>
                  <a:cubicBezTo>
                    <a:pt x="889" y="21"/>
                    <a:pt x="875" y="22"/>
                    <a:pt x="886" y="22"/>
                  </a:cubicBezTo>
                  <a:cubicBezTo>
                    <a:pt x="883" y="21"/>
                    <a:pt x="893" y="21"/>
                    <a:pt x="892" y="20"/>
                  </a:cubicBezTo>
                  <a:cubicBezTo>
                    <a:pt x="879" y="19"/>
                    <a:pt x="890" y="17"/>
                    <a:pt x="875" y="16"/>
                  </a:cubicBezTo>
                  <a:cubicBezTo>
                    <a:pt x="883" y="16"/>
                    <a:pt x="892" y="16"/>
                    <a:pt x="901" y="16"/>
                  </a:cubicBezTo>
                  <a:cubicBezTo>
                    <a:pt x="900" y="15"/>
                    <a:pt x="887" y="14"/>
                    <a:pt x="884" y="13"/>
                  </a:cubicBezTo>
                  <a:cubicBezTo>
                    <a:pt x="893" y="13"/>
                    <a:pt x="896" y="14"/>
                    <a:pt x="899" y="13"/>
                  </a:cubicBezTo>
                  <a:cubicBezTo>
                    <a:pt x="891" y="12"/>
                    <a:pt x="887" y="11"/>
                    <a:pt x="876" y="11"/>
                  </a:cubicBezTo>
                  <a:cubicBezTo>
                    <a:pt x="872" y="13"/>
                    <a:pt x="885" y="13"/>
                    <a:pt x="885" y="14"/>
                  </a:cubicBezTo>
                  <a:cubicBezTo>
                    <a:pt x="882" y="15"/>
                    <a:pt x="875" y="15"/>
                    <a:pt x="867" y="15"/>
                  </a:cubicBezTo>
                  <a:cubicBezTo>
                    <a:pt x="859" y="15"/>
                    <a:pt x="851" y="15"/>
                    <a:pt x="848" y="15"/>
                  </a:cubicBezTo>
                  <a:cubicBezTo>
                    <a:pt x="854" y="14"/>
                    <a:pt x="870" y="15"/>
                    <a:pt x="870" y="14"/>
                  </a:cubicBezTo>
                  <a:cubicBezTo>
                    <a:pt x="861" y="14"/>
                    <a:pt x="877" y="12"/>
                    <a:pt x="865" y="11"/>
                  </a:cubicBezTo>
                  <a:cubicBezTo>
                    <a:pt x="859" y="12"/>
                    <a:pt x="850" y="12"/>
                    <a:pt x="842" y="12"/>
                  </a:cubicBezTo>
                  <a:cubicBezTo>
                    <a:pt x="834" y="12"/>
                    <a:pt x="826" y="12"/>
                    <a:pt x="823" y="11"/>
                  </a:cubicBezTo>
                  <a:cubicBezTo>
                    <a:pt x="836" y="11"/>
                    <a:pt x="857" y="10"/>
                    <a:pt x="879" y="10"/>
                  </a:cubicBezTo>
                  <a:cubicBezTo>
                    <a:pt x="901" y="10"/>
                    <a:pt x="924" y="11"/>
                    <a:pt x="941" y="12"/>
                  </a:cubicBezTo>
                  <a:cubicBezTo>
                    <a:pt x="927" y="11"/>
                    <a:pt x="940" y="10"/>
                    <a:pt x="932" y="9"/>
                  </a:cubicBezTo>
                  <a:cubicBezTo>
                    <a:pt x="933" y="11"/>
                    <a:pt x="924" y="11"/>
                    <a:pt x="913" y="10"/>
                  </a:cubicBezTo>
                  <a:cubicBezTo>
                    <a:pt x="902" y="9"/>
                    <a:pt x="890" y="9"/>
                    <a:pt x="885" y="9"/>
                  </a:cubicBezTo>
                  <a:cubicBezTo>
                    <a:pt x="887" y="8"/>
                    <a:pt x="894" y="8"/>
                    <a:pt x="901" y="8"/>
                  </a:cubicBezTo>
                  <a:cubicBezTo>
                    <a:pt x="907" y="9"/>
                    <a:pt x="913" y="9"/>
                    <a:pt x="914" y="8"/>
                  </a:cubicBezTo>
                  <a:cubicBezTo>
                    <a:pt x="898" y="8"/>
                    <a:pt x="902" y="6"/>
                    <a:pt x="887" y="6"/>
                  </a:cubicBezTo>
                  <a:cubicBezTo>
                    <a:pt x="899" y="9"/>
                    <a:pt x="880" y="7"/>
                    <a:pt x="866" y="8"/>
                  </a:cubicBezTo>
                  <a:cubicBezTo>
                    <a:pt x="866" y="8"/>
                    <a:pt x="868" y="9"/>
                    <a:pt x="870" y="9"/>
                  </a:cubicBezTo>
                  <a:cubicBezTo>
                    <a:pt x="864" y="9"/>
                    <a:pt x="856" y="11"/>
                    <a:pt x="852" y="9"/>
                  </a:cubicBezTo>
                  <a:cubicBezTo>
                    <a:pt x="864" y="7"/>
                    <a:pt x="854" y="7"/>
                    <a:pt x="863" y="4"/>
                  </a:cubicBezTo>
                  <a:cubicBezTo>
                    <a:pt x="844" y="5"/>
                    <a:pt x="840" y="3"/>
                    <a:pt x="830" y="5"/>
                  </a:cubicBezTo>
                  <a:cubicBezTo>
                    <a:pt x="832" y="6"/>
                    <a:pt x="838" y="5"/>
                    <a:pt x="844" y="5"/>
                  </a:cubicBezTo>
                  <a:cubicBezTo>
                    <a:pt x="849" y="5"/>
                    <a:pt x="855" y="5"/>
                    <a:pt x="857" y="5"/>
                  </a:cubicBezTo>
                  <a:cubicBezTo>
                    <a:pt x="840" y="6"/>
                    <a:pt x="856" y="7"/>
                    <a:pt x="847" y="8"/>
                  </a:cubicBezTo>
                  <a:cubicBezTo>
                    <a:pt x="842" y="7"/>
                    <a:pt x="835" y="7"/>
                    <a:pt x="828" y="8"/>
                  </a:cubicBezTo>
                  <a:cubicBezTo>
                    <a:pt x="820" y="8"/>
                    <a:pt x="813" y="9"/>
                    <a:pt x="809" y="8"/>
                  </a:cubicBezTo>
                  <a:cubicBezTo>
                    <a:pt x="825" y="8"/>
                    <a:pt x="821" y="6"/>
                    <a:pt x="822" y="5"/>
                  </a:cubicBezTo>
                  <a:cubicBezTo>
                    <a:pt x="806" y="5"/>
                    <a:pt x="808" y="6"/>
                    <a:pt x="796" y="7"/>
                  </a:cubicBezTo>
                  <a:cubicBezTo>
                    <a:pt x="790" y="8"/>
                    <a:pt x="787" y="7"/>
                    <a:pt x="788" y="6"/>
                  </a:cubicBezTo>
                  <a:cubicBezTo>
                    <a:pt x="798" y="5"/>
                    <a:pt x="802" y="5"/>
                    <a:pt x="807" y="5"/>
                  </a:cubicBezTo>
                  <a:cubicBezTo>
                    <a:pt x="825" y="3"/>
                    <a:pt x="825" y="3"/>
                    <a:pt x="825" y="3"/>
                  </a:cubicBezTo>
                  <a:cubicBezTo>
                    <a:pt x="819" y="2"/>
                    <a:pt x="831" y="1"/>
                    <a:pt x="830" y="0"/>
                  </a:cubicBezTo>
                  <a:cubicBezTo>
                    <a:pt x="814" y="1"/>
                    <a:pt x="801" y="2"/>
                    <a:pt x="790" y="4"/>
                  </a:cubicBezTo>
                  <a:cubicBezTo>
                    <a:pt x="783" y="3"/>
                    <a:pt x="774" y="4"/>
                    <a:pt x="765" y="5"/>
                  </a:cubicBezTo>
                  <a:cubicBezTo>
                    <a:pt x="757" y="6"/>
                    <a:pt x="748" y="7"/>
                    <a:pt x="743" y="6"/>
                  </a:cubicBezTo>
                  <a:cubicBezTo>
                    <a:pt x="745" y="4"/>
                    <a:pt x="758" y="3"/>
                    <a:pt x="758" y="0"/>
                  </a:cubicBezTo>
                  <a:cubicBezTo>
                    <a:pt x="755" y="0"/>
                    <a:pt x="746" y="1"/>
                    <a:pt x="738" y="2"/>
                  </a:cubicBezTo>
                  <a:cubicBezTo>
                    <a:pt x="730" y="3"/>
                    <a:pt x="722" y="5"/>
                    <a:pt x="721" y="6"/>
                  </a:cubicBezTo>
                  <a:cubicBezTo>
                    <a:pt x="731" y="4"/>
                    <a:pt x="743" y="2"/>
                    <a:pt x="744" y="3"/>
                  </a:cubicBezTo>
                  <a:cubicBezTo>
                    <a:pt x="715" y="8"/>
                    <a:pt x="696" y="12"/>
                    <a:pt x="684" y="13"/>
                  </a:cubicBezTo>
                  <a:cubicBezTo>
                    <a:pt x="683" y="14"/>
                    <a:pt x="674" y="17"/>
                    <a:pt x="672" y="18"/>
                  </a:cubicBezTo>
                  <a:cubicBezTo>
                    <a:pt x="690" y="15"/>
                    <a:pt x="694" y="12"/>
                    <a:pt x="709" y="11"/>
                  </a:cubicBezTo>
                  <a:cubicBezTo>
                    <a:pt x="709" y="11"/>
                    <a:pt x="707" y="10"/>
                    <a:pt x="712" y="9"/>
                  </a:cubicBezTo>
                  <a:cubicBezTo>
                    <a:pt x="722" y="9"/>
                    <a:pt x="733" y="4"/>
                    <a:pt x="742" y="6"/>
                  </a:cubicBezTo>
                  <a:cubicBezTo>
                    <a:pt x="732" y="7"/>
                    <a:pt x="727" y="8"/>
                    <a:pt x="724" y="9"/>
                  </a:cubicBezTo>
                  <a:cubicBezTo>
                    <a:pt x="721" y="10"/>
                    <a:pt x="719" y="11"/>
                    <a:pt x="715" y="13"/>
                  </a:cubicBezTo>
                  <a:close/>
                  <a:moveTo>
                    <a:pt x="949" y="53"/>
                  </a:moveTo>
                  <a:cubicBezTo>
                    <a:pt x="962" y="54"/>
                    <a:pt x="965" y="55"/>
                    <a:pt x="971" y="56"/>
                  </a:cubicBezTo>
                  <a:cubicBezTo>
                    <a:pt x="973" y="58"/>
                    <a:pt x="960" y="56"/>
                    <a:pt x="954" y="56"/>
                  </a:cubicBezTo>
                  <a:cubicBezTo>
                    <a:pt x="950" y="55"/>
                    <a:pt x="949" y="54"/>
                    <a:pt x="949" y="53"/>
                  </a:cubicBezTo>
                  <a:close/>
                  <a:moveTo>
                    <a:pt x="935" y="39"/>
                  </a:moveTo>
                  <a:cubicBezTo>
                    <a:pt x="950" y="40"/>
                    <a:pt x="947" y="40"/>
                    <a:pt x="961" y="43"/>
                  </a:cubicBezTo>
                  <a:cubicBezTo>
                    <a:pt x="948" y="42"/>
                    <a:pt x="945" y="42"/>
                    <a:pt x="944" y="44"/>
                  </a:cubicBezTo>
                  <a:cubicBezTo>
                    <a:pt x="951" y="46"/>
                    <a:pt x="957" y="44"/>
                    <a:pt x="966" y="46"/>
                  </a:cubicBezTo>
                  <a:cubicBezTo>
                    <a:pt x="966" y="49"/>
                    <a:pt x="948" y="44"/>
                    <a:pt x="935" y="45"/>
                  </a:cubicBezTo>
                  <a:cubicBezTo>
                    <a:pt x="931" y="43"/>
                    <a:pt x="930" y="42"/>
                    <a:pt x="936" y="41"/>
                  </a:cubicBezTo>
                  <a:cubicBezTo>
                    <a:pt x="922" y="40"/>
                    <a:pt x="926" y="42"/>
                    <a:pt x="912" y="41"/>
                  </a:cubicBezTo>
                  <a:cubicBezTo>
                    <a:pt x="908" y="39"/>
                    <a:pt x="914" y="39"/>
                    <a:pt x="917" y="38"/>
                  </a:cubicBezTo>
                  <a:cubicBezTo>
                    <a:pt x="921" y="39"/>
                    <a:pt x="940" y="42"/>
                    <a:pt x="935" y="39"/>
                  </a:cubicBezTo>
                  <a:close/>
                  <a:moveTo>
                    <a:pt x="1641" y="669"/>
                  </a:moveTo>
                  <a:cubicBezTo>
                    <a:pt x="1644" y="670"/>
                    <a:pt x="1635" y="652"/>
                    <a:pt x="1634" y="645"/>
                  </a:cubicBezTo>
                  <a:cubicBezTo>
                    <a:pt x="1637" y="650"/>
                    <a:pt x="1643" y="670"/>
                    <a:pt x="1647" y="681"/>
                  </a:cubicBezTo>
                  <a:cubicBezTo>
                    <a:pt x="1645" y="679"/>
                    <a:pt x="1644" y="677"/>
                    <a:pt x="1641" y="669"/>
                  </a:cubicBezTo>
                  <a:close/>
                  <a:moveTo>
                    <a:pt x="1524" y="1310"/>
                  </a:moveTo>
                  <a:cubicBezTo>
                    <a:pt x="1523" y="1313"/>
                    <a:pt x="1518" y="1322"/>
                    <a:pt x="1521" y="1319"/>
                  </a:cubicBezTo>
                  <a:cubicBezTo>
                    <a:pt x="1516" y="1329"/>
                    <a:pt x="1517" y="1324"/>
                    <a:pt x="1512" y="1330"/>
                  </a:cubicBezTo>
                  <a:cubicBezTo>
                    <a:pt x="1515" y="1327"/>
                    <a:pt x="1520" y="1316"/>
                    <a:pt x="1524" y="1310"/>
                  </a:cubicBezTo>
                  <a:close/>
                  <a:moveTo>
                    <a:pt x="1512" y="585"/>
                  </a:moveTo>
                  <a:cubicBezTo>
                    <a:pt x="1516" y="594"/>
                    <a:pt x="1516" y="592"/>
                    <a:pt x="1519" y="600"/>
                  </a:cubicBezTo>
                  <a:cubicBezTo>
                    <a:pt x="1518" y="600"/>
                    <a:pt x="1511" y="586"/>
                    <a:pt x="1512" y="585"/>
                  </a:cubicBezTo>
                  <a:close/>
                  <a:moveTo>
                    <a:pt x="1310" y="338"/>
                  </a:moveTo>
                  <a:cubicBezTo>
                    <a:pt x="1316" y="342"/>
                    <a:pt x="1320" y="347"/>
                    <a:pt x="1319" y="345"/>
                  </a:cubicBezTo>
                  <a:cubicBezTo>
                    <a:pt x="1327" y="351"/>
                    <a:pt x="1330" y="355"/>
                    <a:pt x="1331" y="356"/>
                  </a:cubicBezTo>
                  <a:cubicBezTo>
                    <a:pt x="1326" y="353"/>
                    <a:pt x="1326" y="352"/>
                    <a:pt x="1321" y="348"/>
                  </a:cubicBezTo>
                  <a:cubicBezTo>
                    <a:pt x="1320" y="349"/>
                    <a:pt x="1330" y="356"/>
                    <a:pt x="1328" y="356"/>
                  </a:cubicBezTo>
                  <a:cubicBezTo>
                    <a:pt x="1324" y="353"/>
                    <a:pt x="1323" y="353"/>
                    <a:pt x="1318" y="349"/>
                  </a:cubicBezTo>
                  <a:cubicBezTo>
                    <a:pt x="1320" y="347"/>
                    <a:pt x="1309" y="339"/>
                    <a:pt x="1310" y="338"/>
                  </a:cubicBezTo>
                  <a:close/>
                  <a:moveTo>
                    <a:pt x="362" y="436"/>
                  </a:moveTo>
                  <a:cubicBezTo>
                    <a:pt x="368" y="429"/>
                    <a:pt x="374" y="423"/>
                    <a:pt x="378" y="417"/>
                  </a:cubicBezTo>
                  <a:cubicBezTo>
                    <a:pt x="378" y="418"/>
                    <a:pt x="379" y="417"/>
                    <a:pt x="381" y="416"/>
                  </a:cubicBezTo>
                  <a:cubicBezTo>
                    <a:pt x="380" y="418"/>
                    <a:pt x="376" y="422"/>
                    <a:pt x="372" y="426"/>
                  </a:cubicBezTo>
                  <a:cubicBezTo>
                    <a:pt x="368" y="430"/>
                    <a:pt x="364" y="434"/>
                    <a:pt x="362" y="436"/>
                  </a:cubicBezTo>
                  <a:close/>
                  <a:moveTo>
                    <a:pt x="522" y="69"/>
                  </a:moveTo>
                  <a:cubicBezTo>
                    <a:pt x="527" y="69"/>
                    <a:pt x="507" y="79"/>
                    <a:pt x="497" y="82"/>
                  </a:cubicBezTo>
                  <a:cubicBezTo>
                    <a:pt x="498" y="80"/>
                    <a:pt x="509" y="73"/>
                    <a:pt x="522" y="69"/>
                  </a:cubicBezTo>
                  <a:close/>
                  <a:moveTo>
                    <a:pt x="433" y="114"/>
                  </a:moveTo>
                  <a:cubicBezTo>
                    <a:pt x="434" y="114"/>
                    <a:pt x="426" y="119"/>
                    <a:pt x="426" y="121"/>
                  </a:cubicBezTo>
                  <a:cubicBezTo>
                    <a:pt x="415" y="127"/>
                    <a:pt x="411" y="128"/>
                    <a:pt x="400" y="135"/>
                  </a:cubicBezTo>
                  <a:cubicBezTo>
                    <a:pt x="399" y="133"/>
                    <a:pt x="418" y="122"/>
                    <a:pt x="433" y="114"/>
                  </a:cubicBezTo>
                  <a:close/>
                  <a:moveTo>
                    <a:pt x="691" y="19"/>
                  </a:moveTo>
                  <a:cubicBezTo>
                    <a:pt x="691" y="20"/>
                    <a:pt x="685" y="22"/>
                    <a:pt x="682" y="23"/>
                  </a:cubicBezTo>
                  <a:cubicBezTo>
                    <a:pt x="681" y="24"/>
                    <a:pt x="695" y="20"/>
                    <a:pt x="696" y="20"/>
                  </a:cubicBezTo>
                  <a:cubicBezTo>
                    <a:pt x="710" y="18"/>
                    <a:pt x="690" y="22"/>
                    <a:pt x="694" y="23"/>
                  </a:cubicBezTo>
                  <a:cubicBezTo>
                    <a:pt x="680" y="24"/>
                    <a:pt x="678" y="26"/>
                    <a:pt x="674" y="28"/>
                  </a:cubicBezTo>
                  <a:cubicBezTo>
                    <a:pt x="659" y="32"/>
                    <a:pt x="659" y="31"/>
                    <a:pt x="649" y="35"/>
                  </a:cubicBezTo>
                  <a:cubicBezTo>
                    <a:pt x="647" y="34"/>
                    <a:pt x="653" y="32"/>
                    <a:pt x="650" y="31"/>
                  </a:cubicBezTo>
                  <a:cubicBezTo>
                    <a:pt x="642" y="35"/>
                    <a:pt x="637" y="34"/>
                    <a:pt x="621" y="39"/>
                  </a:cubicBezTo>
                  <a:cubicBezTo>
                    <a:pt x="620" y="38"/>
                    <a:pt x="620" y="38"/>
                    <a:pt x="620" y="38"/>
                  </a:cubicBezTo>
                  <a:cubicBezTo>
                    <a:pt x="631" y="35"/>
                    <a:pt x="640" y="32"/>
                    <a:pt x="650" y="29"/>
                  </a:cubicBezTo>
                  <a:cubicBezTo>
                    <a:pt x="661" y="26"/>
                    <a:pt x="673" y="23"/>
                    <a:pt x="691" y="19"/>
                  </a:cubicBezTo>
                  <a:close/>
                  <a:moveTo>
                    <a:pt x="528" y="73"/>
                  </a:moveTo>
                  <a:cubicBezTo>
                    <a:pt x="525" y="74"/>
                    <a:pt x="525" y="74"/>
                    <a:pt x="525" y="75"/>
                  </a:cubicBezTo>
                  <a:cubicBezTo>
                    <a:pt x="518" y="78"/>
                    <a:pt x="518" y="78"/>
                    <a:pt x="518" y="78"/>
                  </a:cubicBezTo>
                  <a:cubicBezTo>
                    <a:pt x="518" y="77"/>
                    <a:pt x="516" y="78"/>
                    <a:pt x="514" y="79"/>
                  </a:cubicBezTo>
                  <a:cubicBezTo>
                    <a:pt x="513" y="78"/>
                    <a:pt x="513" y="78"/>
                    <a:pt x="513" y="78"/>
                  </a:cubicBezTo>
                  <a:cubicBezTo>
                    <a:pt x="516" y="77"/>
                    <a:pt x="516" y="77"/>
                    <a:pt x="516" y="76"/>
                  </a:cubicBezTo>
                  <a:cubicBezTo>
                    <a:pt x="523" y="73"/>
                    <a:pt x="523" y="73"/>
                    <a:pt x="523" y="73"/>
                  </a:cubicBezTo>
                  <a:cubicBezTo>
                    <a:pt x="523" y="74"/>
                    <a:pt x="525" y="73"/>
                    <a:pt x="527" y="72"/>
                  </a:cubicBezTo>
                  <a:lnTo>
                    <a:pt x="528" y="73"/>
                  </a:lnTo>
                  <a:close/>
                  <a:moveTo>
                    <a:pt x="569" y="57"/>
                  </a:moveTo>
                  <a:cubicBezTo>
                    <a:pt x="580" y="52"/>
                    <a:pt x="573" y="57"/>
                    <a:pt x="581" y="54"/>
                  </a:cubicBezTo>
                  <a:cubicBezTo>
                    <a:pt x="580" y="55"/>
                    <a:pt x="572" y="58"/>
                    <a:pt x="567" y="60"/>
                  </a:cubicBezTo>
                  <a:cubicBezTo>
                    <a:pt x="566" y="59"/>
                    <a:pt x="571" y="57"/>
                    <a:pt x="569" y="57"/>
                  </a:cubicBezTo>
                  <a:close/>
                  <a:moveTo>
                    <a:pt x="771" y="11"/>
                  </a:moveTo>
                  <a:cubicBezTo>
                    <a:pt x="776" y="10"/>
                    <a:pt x="781" y="10"/>
                    <a:pt x="786" y="9"/>
                  </a:cubicBezTo>
                  <a:cubicBezTo>
                    <a:pt x="784" y="10"/>
                    <a:pt x="773" y="12"/>
                    <a:pt x="773" y="13"/>
                  </a:cubicBezTo>
                  <a:cubicBezTo>
                    <a:pt x="760" y="14"/>
                    <a:pt x="770" y="12"/>
                    <a:pt x="771" y="11"/>
                  </a:cubicBezTo>
                  <a:close/>
                  <a:moveTo>
                    <a:pt x="808" y="17"/>
                  </a:moveTo>
                  <a:cubicBezTo>
                    <a:pt x="810" y="18"/>
                    <a:pt x="801" y="19"/>
                    <a:pt x="790" y="19"/>
                  </a:cubicBezTo>
                  <a:cubicBezTo>
                    <a:pt x="795" y="20"/>
                    <a:pt x="796" y="19"/>
                    <a:pt x="805" y="19"/>
                  </a:cubicBezTo>
                  <a:cubicBezTo>
                    <a:pt x="803" y="19"/>
                    <a:pt x="796" y="20"/>
                    <a:pt x="788" y="21"/>
                  </a:cubicBezTo>
                  <a:cubicBezTo>
                    <a:pt x="780" y="22"/>
                    <a:pt x="771" y="23"/>
                    <a:pt x="766" y="24"/>
                  </a:cubicBezTo>
                  <a:cubicBezTo>
                    <a:pt x="765" y="23"/>
                    <a:pt x="771" y="22"/>
                    <a:pt x="776" y="21"/>
                  </a:cubicBezTo>
                  <a:cubicBezTo>
                    <a:pt x="782" y="21"/>
                    <a:pt x="787" y="20"/>
                    <a:pt x="782" y="19"/>
                  </a:cubicBezTo>
                  <a:cubicBezTo>
                    <a:pt x="799" y="18"/>
                    <a:pt x="794" y="18"/>
                    <a:pt x="808" y="17"/>
                  </a:cubicBezTo>
                  <a:close/>
                  <a:moveTo>
                    <a:pt x="846" y="17"/>
                  </a:moveTo>
                  <a:cubicBezTo>
                    <a:pt x="846" y="16"/>
                    <a:pt x="862" y="16"/>
                    <a:pt x="868" y="16"/>
                  </a:cubicBezTo>
                  <a:cubicBezTo>
                    <a:pt x="869" y="18"/>
                    <a:pt x="851" y="18"/>
                    <a:pt x="846" y="17"/>
                  </a:cubicBezTo>
                  <a:close/>
                  <a:moveTo>
                    <a:pt x="856" y="20"/>
                  </a:moveTo>
                  <a:cubicBezTo>
                    <a:pt x="875" y="20"/>
                    <a:pt x="866" y="21"/>
                    <a:pt x="872" y="22"/>
                  </a:cubicBezTo>
                  <a:cubicBezTo>
                    <a:pt x="862" y="22"/>
                    <a:pt x="851" y="23"/>
                    <a:pt x="846" y="22"/>
                  </a:cubicBezTo>
                  <a:cubicBezTo>
                    <a:pt x="849" y="20"/>
                    <a:pt x="867" y="23"/>
                    <a:pt x="856" y="20"/>
                  </a:cubicBezTo>
                  <a:close/>
                  <a:moveTo>
                    <a:pt x="456" y="126"/>
                  </a:moveTo>
                  <a:cubicBezTo>
                    <a:pt x="471" y="118"/>
                    <a:pt x="480" y="115"/>
                    <a:pt x="490" y="110"/>
                  </a:cubicBezTo>
                  <a:cubicBezTo>
                    <a:pt x="488" y="112"/>
                    <a:pt x="482" y="116"/>
                    <a:pt x="474" y="119"/>
                  </a:cubicBezTo>
                  <a:cubicBezTo>
                    <a:pt x="467" y="123"/>
                    <a:pt x="458" y="127"/>
                    <a:pt x="452" y="131"/>
                  </a:cubicBezTo>
                  <a:cubicBezTo>
                    <a:pt x="453" y="129"/>
                    <a:pt x="455" y="127"/>
                    <a:pt x="456" y="126"/>
                  </a:cubicBezTo>
                  <a:close/>
                  <a:moveTo>
                    <a:pt x="644" y="51"/>
                  </a:moveTo>
                  <a:cubicBezTo>
                    <a:pt x="641" y="54"/>
                    <a:pt x="630" y="57"/>
                    <a:pt x="621" y="59"/>
                  </a:cubicBezTo>
                  <a:cubicBezTo>
                    <a:pt x="626" y="57"/>
                    <a:pt x="630" y="54"/>
                    <a:pt x="644" y="51"/>
                  </a:cubicBezTo>
                  <a:close/>
                  <a:moveTo>
                    <a:pt x="802" y="25"/>
                  </a:moveTo>
                  <a:cubicBezTo>
                    <a:pt x="802" y="26"/>
                    <a:pt x="805" y="26"/>
                    <a:pt x="811" y="26"/>
                  </a:cubicBezTo>
                  <a:cubicBezTo>
                    <a:pt x="808" y="28"/>
                    <a:pt x="800" y="27"/>
                    <a:pt x="790" y="29"/>
                  </a:cubicBezTo>
                  <a:cubicBezTo>
                    <a:pt x="794" y="27"/>
                    <a:pt x="781" y="26"/>
                    <a:pt x="802" y="25"/>
                  </a:cubicBezTo>
                  <a:close/>
                  <a:moveTo>
                    <a:pt x="661" y="63"/>
                  </a:moveTo>
                  <a:cubicBezTo>
                    <a:pt x="659" y="62"/>
                    <a:pt x="650" y="65"/>
                    <a:pt x="652" y="63"/>
                  </a:cubicBezTo>
                  <a:cubicBezTo>
                    <a:pt x="660" y="61"/>
                    <a:pt x="665" y="59"/>
                    <a:pt x="665" y="58"/>
                  </a:cubicBezTo>
                  <a:cubicBezTo>
                    <a:pt x="664" y="58"/>
                    <a:pt x="657" y="61"/>
                    <a:pt x="648" y="63"/>
                  </a:cubicBezTo>
                  <a:cubicBezTo>
                    <a:pt x="649" y="63"/>
                    <a:pt x="639" y="67"/>
                    <a:pt x="629" y="71"/>
                  </a:cubicBezTo>
                  <a:cubicBezTo>
                    <a:pt x="618" y="75"/>
                    <a:pt x="606" y="79"/>
                    <a:pt x="601" y="78"/>
                  </a:cubicBezTo>
                  <a:cubicBezTo>
                    <a:pt x="595" y="80"/>
                    <a:pt x="596" y="81"/>
                    <a:pt x="593" y="83"/>
                  </a:cubicBezTo>
                  <a:cubicBezTo>
                    <a:pt x="587" y="84"/>
                    <a:pt x="578" y="87"/>
                    <a:pt x="565" y="92"/>
                  </a:cubicBezTo>
                  <a:cubicBezTo>
                    <a:pt x="570" y="89"/>
                    <a:pt x="574" y="88"/>
                    <a:pt x="578" y="86"/>
                  </a:cubicBezTo>
                  <a:cubicBezTo>
                    <a:pt x="600" y="78"/>
                    <a:pt x="600" y="78"/>
                    <a:pt x="600" y="78"/>
                  </a:cubicBezTo>
                  <a:cubicBezTo>
                    <a:pt x="598" y="77"/>
                    <a:pt x="589" y="81"/>
                    <a:pt x="592" y="78"/>
                  </a:cubicBezTo>
                  <a:cubicBezTo>
                    <a:pt x="602" y="75"/>
                    <a:pt x="609" y="73"/>
                    <a:pt x="613" y="72"/>
                  </a:cubicBezTo>
                  <a:cubicBezTo>
                    <a:pt x="615" y="72"/>
                    <a:pt x="609" y="74"/>
                    <a:pt x="603" y="76"/>
                  </a:cubicBezTo>
                  <a:cubicBezTo>
                    <a:pt x="606" y="76"/>
                    <a:pt x="608" y="76"/>
                    <a:pt x="608" y="76"/>
                  </a:cubicBezTo>
                  <a:cubicBezTo>
                    <a:pt x="617" y="72"/>
                    <a:pt x="624" y="72"/>
                    <a:pt x="635" y="68"/>
                  </a:cubicBezTo>
                  <a:cubicBezTo>
                    <a:pt x="640" y="66"/>
                    <a:pt x="633" y="68"/>
                    <a:pt x="641" y="65"/>
                  </a:cubicBezTo>
                  <a:cubicBezTo>
                    <a:pt x="636" y="65"/>
                    <a:pt x="625" y="69"/>
                    <a:pt x="628" y="66"/>
                  </a:cubicBezTo>
                  <a:cubicBezTo>
                    <a:pt x="639" y="63"/>
                    <a:pt x="637" y="63"/>
                    <a:pt x="645" y="60"/>
                  </a:cubicBezTo>
                  <a:cubicBezTo>
                    <a:pt x="643" y="61"/>
                    <a:pt x="640" y="61"/>
                    <a:pt x="644" y="60"/>
                  </a:cubicBezTo>
                  <a:cubicBezTo>
                    <a:pt x="639" y="60"/>
                    <a:pt x="626" y="65"/>
                    <a:pt x="620" y="67"/>
                  </a:cubicBezTo>
                  <a:cubicBezTo>
                    <a:pt x="619" y="65"/>
                    <a:pt x="619" y="65"/>
                    <a:pt x="619" y="65"/>
                  </a:cubicBezTo>
                  <a:cubicBezTo>
                    <a:pt x="631" y="62"/>
                    <a:pt x="647" y="59"/>
                    <a:pt x="641" y="57"/>
                  </a:cubicBezTo>
                  <a:cubicBezTo>
                    <a:pt x="652" y="54"/>
                    <a:pt x="651" y="54"/>
                    <a:pt x="662" y="51"/>
                  </a:cubicBezTo>
                  <a:cubicBezTo>
                    <a:pt x="658" y="54"/>
                    <a:pt x="654" y="56"/>
                    <a:pt x="655" y="57"/>
                  </a:cubicBezTo>
                  <a:cubicBezTo>
                    <a:pt x="661" y="57"/>
                    <a:pt x="672" y="55"/>
                    <a:pt x="677" y="55"/>
                  </a:cubicBezTo>
                  <a:cubicBezTo>
                    <a:pt x="682" y="56"/>
                    <a:pt x="681" y="57"/>
                    <a:pt x="661" y="63"/>
                  </a:cubicBezTo>
                  <a:close/>
                  <a:moveTo>
                    <a:pt x="816" y="27"/>
                  </a:moveTo>
                  <a:cubicBezTo>
                    <a:pt x="825" y="29"/>
                    <a:pt x="825" y="31"/>
                    <a:pt x="820" y="33"/>
                  </a:cubicBezTo>
                  <a:cubicBezTo>
                    <a:pt x="806" y="33"/>
                    <a:pt x="797" y="36"/>
                    <a:pt x="777" y="37"/>
                  </a:cubicBezTo>
                  <a:cubicBezTo>
                    <a:pt x="789" y="35"/>
                    <a:pt x="787" y="34"/>
                    <a:pt x="786" y="33"/>
                  </a:cubicBezTo>
                  <a:cubicBezTo>
                    <a:pt x="785" y="32"/>
                    <a:pt x="784" y="31"/>
                    <a:pt x="799" y="30"/>
                  </a:cubicBezTo>
                  <a:cubicBezTo>
                    <a:pt x="794" y="29"/>
                    <a:pt x="790" y="31"/>
                    <a:pt x="781" y="32"/>
                  </a:cubicBezTo>
                  <a:cubicBezTo>
                    <a:pt x="779" y="31"/>
                    <a:pt x="784" y="30"/>
                    <a:pt x="792" y="29"/>
                  </a:cubicBezTo>
                  <a:cubicBezTo>
                    <a:pt x="799" y="28"/>
                    <a:pt x="809" y="28"/>
                    <a:pt x="816" y="27"/>
                  </a:cubicBezTo>
                  <a:close/>
                  <a:moveTo>
                    <a:pt x="827" y="27"/>
                  </a:moveTo>
                  <a:cubicBezTo>
                    <a:pt x="828" y="26"/>
                    <a:pt x="836" y="26"/>
                    <a:pt x="841" y="26"/>
                  </a:cubicBezTo>
                  <a:cubicBezTo>
                    <a:pt x="842" y="27"/>
                    <a:pt x="841" y="28"/>
                    <a:pt x="846" y="28"/>
                  </a:cubicBezTo>
                  <a:cubicBezTo>
                    <a:pt x="841" y="30"/>
                    <a:pt x="829" y="28"/>
                    <a:pt x="838" y="27"/>
                  </a:cubicBezTo>
                  <a:lnTo>
                    <a:pt x="827" y="27"/>
                  </a:lnTo>
                  <a:close/>
                  <a:moveTo>
                    <a:pt x="715" y="40"/>
                  </a:moveTo>
                  <a:cubicBezTo>
                    <a:pt x="724" y="39"/>
                    <a:pt x="730" y="38"/>
                    <a:pt x="737" y="37"/>
                  </a:cubicBezTo>
                  <a:cubicBezTo>
                    <a:pt x="731" y="40"/>
                    <a:pt x="735" y="40"/>
                    <a:pt x="740" y="39"/>
                  </a:cubicBezTo>
                  <a:cubicBezTo>
                    <a:pt x="746" y="39"/>
                    <a:pt x="754" y="38"/>
                    <a:pt x="755" y="39"/>
                  </a:cubicBezTo>
                  <a:cubicBezTo>
                    <a:pt x="748" y="40"/>
                    <a:pt x="742" y="42"/>
                    <a:pt x="735" y="43"/>
                  </a:cubicBezTo>
                  <a:cubicBezTo>
                    <a:pt x="727" y="45"/>
                    <a:pt x="719" y="46"/>
                    <a:pt x="707" y="49"/>
                  </a:cubicBezTo>
                  <a:cubicBezTo>
                    <a:pt x="702" y="48"/>
                    <a:pt x="690" y="49"/>
                    <a:pt x="711" y="45"/>
                  </a:cubicBezTo>
                  <a:cubicBezTo>
                    <a:pt x="713" y="47"/>
                    <a:pt x="713" y="47"/>
                    <a:pt x="713" y="47"/>
                  </a:cubicBezTo>
                  <a:cubicBezTo>
                    <a:pt x="714" y="45"/>
                    <a:pt x="724" y="43"/>
                    <a:pt x="733" y="41"/>
                  </a:cubicBezTo>
                  <a:cubicBezTo>
                    <a:pt x="729" y="41"/>
                    <a:pt x="722" y="43"/>
                    <a:pt x="711" y="44"/>
                  </a:cubicBezTo>
                  <a:cubicBezTo>
                    <a:pt x="707" y="43"/>
                    <a:pt x="713" y="41"/>
                    <a:pt x="715" y="40"/>
                  </a:cubicBezTo>
                  <a:close/>
                  <a:moveTo>
                    <a:pt x="160" y="407"/>
                  </a:moveTo>
                  <a:cubicBezTo>
                    <a:pt x="162" y="404"/>
                    <a:pt x="164" y="401"/>
                    <a:pt x="164" y="401"/>
                  </a:cubicBezTo>
                  <a:cubicBezTo>
                    <a:pt x="172" y="390"/>
                    <a:pt x="166" y="401"/>
                    <a:pt x="166" y="404"/>
                  </a:cubicBezTo>
                  <a:cubicBezTo>
                    <a:pt x="161" y="410"/>
                    <a:pt x="158" y="412"/>
                    <a:pt x="160" y="407"/>
                  </a:cubicBezTo>
                  <a:close/>
                  <a:moveTo>
                    <a:pt x="327" y="221"/>
                  </a:moveTo>
                  <a:cubicBezTo>
                    <a:pt x="333" y="217"/>
                    <a:pt x="338" y="214"/>
                    <a:pt x="338" y="215"/>
                  </a:cubicBezTo>
                  <a:cubicBezTo>
                    <a:pt x="335" y="218"/>
                    <a:pt x="334" y="219"/>
                    <a:pt x="333" y="220"/>
                  </a:cubicBezTo>
                  <a:cubicBezTo>
                    <a:pt x="327" y="225"/>
                    <a:pt x="330" y="220"/>
                    <a:pt x="327" y="221"/>
                  </a:cubicBezTo>
                  <a:close/>
                  <a:moveTo>
                    <a:pt x="489" y="117"/>
                  </a:moveTo>
                  <a:cubicBezTo>
                    <a:pt x="498" y="114"/>
                    <a:pt x="507" y="109"/>
                    <a:pt x="513" y="107"/>
                  </a:cubicBezTo>
                  <a:cubicBezTo>
                    <a:pt x="513" y="108"/>
                    <a:pt x="508" y="111"/>
                    <a:pt x="500" y="114"/>
                  </a:cubicBezTo>
                  <a:cubicBezTo>
                    <a:pt x="493" y="118"/>
                    <a:pt x="483" y="123"/>
                    <a:pt x="475" y="126"/>
                  </a:cubicBezTo>
                  <a:cubicBezTo>
                    <a:pt x="476" y="124"/>
                    <a:pt x="493" y="117"/>
                    <a:pt x="489" y="117"/>
                  </a:cubicBezTo>
                  <a:close/>
                  <a:moveTo>
                    <a:pt x="263" y="281"/>
                  </a:moveTo>
                  <a:cubicBezTo>
                    <a:pt x="268" y="276"/>
                    <a:pt x="273" y="271"/>
                    <a:pt x="278" y="266"/>
                  </a:cubicBezTo>
                  <a:cubicBezTo>
                    <a:pt x="278" y="268"/>
                    <a:pt x="286" y="260"/>
                    <a:pt x="286" y="262"/>
                  </a:cubicBezTo>
                  <a:cubicBezTo>
                    <a:pt x="277" y="271"/>
                    <a:pt x="290" y="261"/>
                    <a:pt x="275" y="275"/>
                  </a:cubicBezTo>
                  <a:cubicBezTo>
                    <a:pt x="279" y="268"/>
                    <a:pt x="265" y="282"/>
                    <a:pt x="263" y="281"/>
                  </a:cubicBezTo>
                  <a:close/>
                  <a:moveTo>
                    <a:pt x="333" y="236"/>
                  </a:moveTo>
                  <a:cubicBezTo>
                    <a:pt x="324" y="241"/>
                    <a:pt x="333" y="231"/>
                    <a:pt x="326" y="236"/>
                  </a:cubicBezTo>
                  <a:cubicBezTo>
                    <a:pt x="320" y="242"/>
                    <a:pt x="314" y="247"/>
                    <a:pt x="305" y="255"/>
                  </a:cubicBezTo>
                  <a:cubicBezTo>
                    <a:pt x="304" y="253"/>
                    <a:pt x="320" y="241"/>
                    <a:pt x="322" y="238"/>
                  </a:cubicBezTo>
                  <a:cubicBezTo>
                    <a:pt x="318" y="240"/>
                    <a:pt x="316" y="244"/>
                    <a:pt x="311" y="247"/>
                  </a:cubicBezTo>
                  <a:cubicBezTo>
                    <a:pt x="308" y="246"/>
                    <a:pt x="322" y="237"/>
                    <a:pt x="315" y="239"/>
                  </a:cubicBezTo>
                  <a:cubicBezTo>
                    <a:pt x="322" y="234"/>
                    <a:pt x="326" y="232"/>
                    <a:pt x="334" y="226"/>
                  </a:cubicBezTo>
                  <a:cubicBezTo>
                    <a:pt x="339" y="224"/>
                    <a:pt x="325" y="234"/>
                    <a:pt x="331" y="231"/>
                  </a:cubicBezTo>
                  <a:cubicBezTo>
                    <a:pt x="338" y="225"/>
                    <a:pt x="337" y="225"/>
                    <a:pt x="336" y="224"/>
                  </a:cubicBezTo>
                  <a:cubicBezTo>
                    <a:pt x="347" y="215"/>
                    <a:pt x="348" y="215"/>
                    <a:pt x="355" y="208"/>
                  </a:cubicBezTo>
                  <a:cubicBezTo>
                    <a:pt x="352" y="209"/>
                    <a:pt x="348" y="211"/>
                    <a:pt x="348" y="209"/>
                  </a:cubicBezTo>
                  <a:cubicBezTo>
                    <a:pt x="357" y="201"/>
                    <a:pt x="352" y="208"/>
                    <a:pt x="361" y="201"/>
                  </a:cubicBezTo>
                  <a:cubicBezTo>
                    <a:pt x="365" y="200"/>
                    <a:pt x="357" y="206"/>
                    <a:pt x="358" y="206"/>
                  </a:cubicBezTo>
                  <a:cubicBezTo>
                    <a:pt x="364" y="203"/>
                    <a:pt x="370" y="195"/>
                    <a:pt x="389" y="183"/>
                  </a:cubicBezTo>
                  <a:cubicBezTo>
                    <a:pt x="390" y="186"/>
                    <a:pt x="376" y="197"/>
                    <a:pt x="353" y="214"/>
                  </a:cubicBezTo>
                  <a:cubicBezTo>
                    <a:pt x="351" y="213"/>
                    <a:pt x="359" y="209"/>
                    <a:pt x="364" y="205"/>
                  </a:cubicBezTo>
                  <a:cubicBezTo>
                    <a:pt x="363" y="205"/>
                    <a:pt x="363" y="205"/>
                    <a:pt x="363" y="205"/>
                  </a:cubicBezTo>
                  <a:cubicBezTo>
                    <a:pt x="358" y="208"/>
                    <a:pt x="347" y="216"/>
                    <a:pt x="340" y="222"/>
                  </a:cubicBezTo>
                  <a:cubicBezTo>
                    <a:pt x="350" y="217"/>
                    <a:pt x="351" y="217"/>
                    <a:pt x="349" y="220"/>
                  </a:cubicBezTo>
                  <a:cubicBezTo>
                    <a:pt x="346" y="223"/>
                    <a:pt x="340" y="229"/>
                    <a:pt x="333" y="236"/>
                  </a:cubicBezTo>
                  <a:close/>
                  <a:moveTo>
                    <a:pt x="505" y="113"/>
                  </a:moveTo>
                  <a:cubicBezTo>
                    <a:pt x="508" y="113"/>
                    <a:pt x="504" y="115"/>
                    <a:pt x="499" y="118"/>
                  </a:cubicBezTo>
                  <a:cubicBezTo>
                    <a:pt x="494" y="120"/>
                    <a:pt x="489" y="122"/>
                    <a:pt x="489" y="121"/>
                  </a:cubicBezTo>
                  <a:cubicBezTo>
                    <a:pt x="495" y="117"/>
                    <a:pt x="495" y="118"/>
                    <a:pt x="505" y="113"/>
                  </a:cubicBezTo>
                  <a:close/>
                  <a:moveTo>
                    <a:pt x="549" y="95"/>
                  </a:moveTo>
                  <a:cubicBezTo>
                    <a:pt x="549" y="96"/>
                    <a:pt x="541" y="99"/>
                    <a:pt x="541" y="100"/>
                  </a:cubicBezTo>
                  <a:cubicBezTo>
                    <a:pt x="537" y="102"/>
                    <a:pt x="538" y="101"/>
                    <a:pt x="533" y="103"/>
                  </a:cubicBezTo>
                  <a:cubicBezTo>
                    <a:pt x="535" y="101"/>
                    <a:pt x="541" y="98"/>
                    <a:pt x="549" y="95"/>
                  </a:cubicBezTo>
                  <a:close/>
                  <a:moveTo>
                    <a:pt x="530" y="104"/>
                  </a:moveTo>
                  <a:cubicBezTo>
                    <a:pt x="528" y="105"/>
                    <a:pt x="527" y="106"/>
                    <a:pt x="531" y="104"/>
                  </a:cubicBezTo>
                  <a:cubicBezTo>
                    <a:pt x="527" y="107"/>
                    <a:pt x="508" y="115"/>
                    <a:pt x="501" y="118"/>
                  </a:cubicBezTo>
                  <a:cubicBezTo>
                    <a:pt x="506" y="113"/>
                    <a:pt x="522" y="108"/>
                    <a:pt x="530" y="104"/>
                  </a:cubicBezTo>
                  <a:close/>
                  <a:moveTo>
                    <a:pt x="781" y="37"/>
                  </a:moveTo>
                  <a:cubicBezTo>
                    <a:pt x="792" y="36"/>
                    <a:pt x="792" y="36"/>
                    <a:pt x="792" y="36"/>
                  </a:cubicBezTo>
                  <a:cubicBezTo>
                    <a:pt x="795" y="38"/>
                    <a:pt x="781" y="39"/>
                    <a:pt x="788" y="41"/>
                  </a:cubicBezTo>
                  <a:cubicBezTo>
                    <a:pt x="775" y="42"/>
                    <a:pt x="780" y="39"/>
                    <a:pt x="781" y="37"/>
                  </a:cubicBezTo>
                  <a:close/>
                  <a:moveTo>
                    <a:pt x="489" y="124"/>
                  </a:moveTo>
                  <a:cubicBezTo>
                    <a:pt x="490" y="124"/>
                    <a:pt x="485" y="126"/>
                    <a:pt x="481" y="128"/>
                  </a:cubicBezTo>
                  <a:cubicBezTo>
                    <a:pt x="477" y="130"/>
                    <a:pt x="474" y="132"/>
                    <a:pt x="478" y="131"/>
                  </a:cubicBezTo>
                  <a:cubicBezTo>
                    <a:pt x="461" y="139"/>
                    <a:pt x="454" y="146"/>
                    <a:pt x="445" y="147"/>
                  </a:cubicBezTo>
                  <a:cubicBezTo>
                    <a:pt x="462" y="138"/>
                    <a:pt x="478" y="128"/>
                    <a:pt x="489" y="124"/>
                  </a:cubicBezTo>
                  <a:close/>
                  <a:moveTo>
                    <a:pt x="279" y="272"/>
                  </a:moveTo>
                  <a:cubicBezTo>
                    <a:pt x="290" y="263"/>
                    <a:pt x="285" y="269"/>
                    <a:pt x="291" y="266"/>
                  </a:cubicBezTo>
                  <a:cubicBezTo>
                    <a:pt x="287" y="272"/>
                    <a:pt x="277" y="282"/>
                    <a:pt x="267" y="293"/>
                  </a:cubicBezTo>
                  <a:cubicBezTo>
                    <a:pt x="257" y="303"/>
                    <a:pt x="246" y="315"/>
                    <a:pt x="239" y="322"/>
                  </a:cubicBezTo>
                  <a:cubicBezTo>
                    <a:pt x="238" y="320"/>
                    <a:pt x="245" y="313"/>
                    <a:pt x="240" y="316"/>
                  </a:cubicBezTo>
                  <a:cubicBezTo>
                    <a:pt x="249" y="307"/>
                    <a:pt x="248" y="307"/>
                    <a:pt x="259" y="295"/>
                  </a:cubicBezTo>
                  <a:cubicBezTo>
                    <a:pt x="260" y="296"/>
                    <a:pt x="261" y="297"/>
                    <a:pt x="252" y="306"/>
                  </a:cubicBezTo>
                  <a:cubicBezTo>
                    <a:pt x="263" y="298"/>
                    <a:pt x="269" y="285"/>
                    <a:pt x="282" y="273"/>
                  </a:cubicBezTo>
                  <a:cubicBezTo>
                    <a:pt x="282" y="272"/>
                    <a:pt x="275" y="278"/>
                    <a:pt x="279" y="272"/>
                  </a:cubicBezTo>
                  <a:close/>
                  <a:moveTo>
                    <a:pt x="424" y="160"/>
                  </a:moveTo>
                  <a:cubicBezTo>
                    <a:pt x="427" y="159"/>
                    <a:pt x="422" y="162"/>
                    <a:pt x="416" y="166"/>
                  </a:cubicBezTo>
                  <a:cubicBezTo>
                    <a:pt x="410" y="170"/>
                    <a:pt x="402" y="175"/>
                    <a:pt x="401" y="176"/>
                  </a:cubicBezTo>
                  <a:cubicBezTo>
                    <a:pt x="402" y="174"/>
                    <a:pt x="406" y="171"/>
                    <a:pt x="411" y="168"/>
                  </a:cubicBezTo>
                  <a:cubicBezTo>
                    <a:pt x="416" y="165"/>
                    <a:pt x="421" y="162"/>
                    <a:pt x="424" y="160"/>
                  </a:cubicBezTo>
                  <a:close/>
                  <a:moveTo>
                    <a:pt x="715" y="49"/>
                  </a:moveTo>
                  <a:cubicBezTo>
                    <a:pt x="723" y="48"/>
                    <a:pt x="733" y="47"/>
                    <a:pt x="741" y="46"/>
                  </a:cubicBezTo>
                  <a:cubicBezTo>
                    <a:pt x="733" y="48"/>
                    <a:pt x="728" y="51"/>
                    <a:pt x="716" y="54"/>
                  </a:cubicBezTo>
                  <a:cubicBezTo>
                    <a:pt x="716" y="53"/>
                    <a:pt x="711" y="53"/>
                    <a:pt x="706" y="54"/>
                  </a:cubicBezTo>
                  <a:cubicBezTo>
                    <a:pt x="701" y="55"/>
                    <a:pt x="697" y="55"/>
                    <a:pt x="699" y="54"/>
                  </a:cubicBezTo>
                  <a:cubicBezTo>
                    <a:pt x="710" y="51"/>
                    <a:pt x="713" y="50"/>
                    <a:pt x="715" y="49"/>
                  </a:cubicBezTo>
                  <a:close/>
                  <a:moveTo>
                    <a:pt x="544" y="103"/>
                  </a:moveTo>
                  <a:cubicBezTo>
                    <a:pt x="533" y="107"/>
                    <a:pt x="543" y="105"/>
                    <a:pt x="532" y="109"/>
                  </a:cubicBezTo>
                  <a:cubicBezTo>
                    <a:pt x="538" y="104"/>
                    <a:pt x="522" y="112"/>
                    <a:pt x="514" y="115"/>
                  </a:cubicBezTo>
                  <a:cubicBezTo>
                    <a:pt x="516" y="113"/>
                    <a:pt x="523" y="109"/>
                    <a:pt x="530" y="106"/>
                  </a:cubicBezTo>
                  <a:cubicBezTo>
                    <a:pt x="537" y="104"/>
                    <a:pt x="543" y="101"/>
                    <a:pt x="544" y="103"/>
                  </a:cubicBezTo>
                  <a:close/>
                  <a:moveTo>
                    <a:pt x="482" y="130"/>
                  </a:moveTo>
                  <a:cubicBezTo>
                    <a:pt x="481" y="132"/>
                    <a:pt x="467" y="138"/>
                    <a:pt x="467" y="139"/>
                  </a:cubicBezTo>
                  <a:cubicBezTo>
                    <a:pt x="470" y="139"/>
                    <a:pt x="482" y="132"/>
                    <a:pt x="479" y="135"/>
                  </a:cubicBezTo>
                  <a:cubicBezTo>
                    <a:pt x="476" y="137"/>
                    <a:pt x="466" y="142"/>
                    <a:pt x="457" y="147"/>
                  </a:cubicBezTo>
                  <a:cubicBezTo>
                    <a:pt x="448" y="152"/>
                    <a:pt x="439" y="158"/>
                    <a:pt x="436" y="159"/>
                  </a:cubicBezTo>
                  <a:cubicBezTo>
                    <a:pt x="443" y="155"/>
                    <a:pt x="446" y="152"/>
                    <a:pt x="452" y="147"/>
                  </a:cubicBezTo>
                  <a:cubicBezTo>
                    <a:pt x="458" y="143"/>
                    <a:pt x="466" y="138"/>
                    <a:pt x="482" y="130"/>
                  </a:cubicBezTo>
                  <a:close/>
                  <a:moveTo>
                    <a:pt x="181" y="393"/>
                  </a:moveTo>
                  <a:cubicBezTo>
                    <a:pt x="184" y="388"/>
                    <a:pt x="175" y="405"/>
                    <a:pt x="170" y="413"/>
                  </a:cubicBezTo>
                  <a:cubicBezTo>
                    <a:pt x="168" y="414"/>
                    <a:pt x="167" y="415"/>
                    <a:pt x="165" y="419"/>
                  </a:cubicBezTo>
                  <a:cubicBezTo>
                    <a:pt x="164" y="416"/>
                    <a:pt x="177" y="401"/>
                    <a:pt x="175" y="401"/>
                  </a:cubicBezTo>
                  <a:cubicBezTo>
                    <a:pt x="178" y="396"/>
                    <a:pt x="181" y="394"/>
                    <a:pt x="181" y="393"/>
                  </a:cubicBezTo>
                  <a:close/>
                  <a:moveTo>
                    <a:pt x="210" y="354"/>
                  </a:moveTo>
                  <a:cubicBezTo>
                    <a:pt x="215" y="347"/>
                    <a:pt x="220" y="340"/>
                    <a:pt x="224" y="337"/>
                  </a:cubicBezTo>
                  <a:cubicBezTo>
                    <a:pt x="227" y="336"/>
                    <a:pt x="217" y="347"/>
                    <a:pt x="222" y="343"/>
                  </a:cubicBezTo>
                  <a:cubicBezTo>
                    <a:pt x="218" y="348"/>
                    <a:pt x="215" y="352"/>
                    <a:pt x="211" y="357"/>
                  </a:cubicBezTo>
                  <a:cubicBezTo>
                    <a:pt x="211" y="356"/>
                    <a:pt x="214" y="352"/>
                    <a:pt x="217" y="348"/>
                  </a:cubicBezTo>
                  <a:cubicBezTo>
                    <a:pt x="217" y="346"/>
                    <a:pt x="209" y="358"/>
                    <a:pt x="210" y="354"/>
                  </a:cubicBezTo>
                  <a:close/>
                  <a:moveTo>
                    <a:pt x="138" y="460"/>
                  </a:moveTo>
                  <a:cubicBezTo>
                    <a:pt x="143" y="453"/>
                    <a:pt x="144" y="453"/>
                    <a:pt x="148" y="448"/>
                  </a:cubicBezTo>
                  <a:cubicBezTo>
                    <a:pt x="148" y="448"/>
                    <a:pt x="145" y="453"/>
                    <a:pt x="143" y="457"/>
                  </a:cubicBezTo>
                  <a:cubicBezTo>
                    <a:pt x="146" y="453"/>
                    <a:pt x="146" y="454"/>
                    <a:pt x="141" y="463"/>
                  </a:cubicBezTo>
                  <a:cubicBezTo>
                    <a:pt x="143" y="457"/>
                    <a:pt x="135" y="468"/>
                    <a:pt x="138" y="460"/>
                  </a:cubicBezTo>
                  <a:close/>
                  <a:moveTo>
                    <a:pt x="191" y="378"/>
                  </a:moveTo>
                  <a:cubicBezTo>
                    <a:pt x="198" y="370"/>
                    <a:pt x="201" y="371"/>
                    <a:pt x="193" y="382"/>
                  </a:cubicBezTo>
                  <a:cubicBezTo>
                    <a:pt x="191" y="382"/>
                    <a:pt x="190" y="382"/>
                    <a:pt x="191" y="378"/>
                  </a:cubicBezTo>
                  <a:close/>
                  <a:moveTo>
                    <a:pt x="813" y="39"/>
                  </a:moveTo>
                  <a:cubicBezTo>
                    <a:pt x="831" y="38"/>
                    <a:pt x="818" y="41"/>
                    <a:pt x="826" y="42"/>
                  </a:cubicBezTo>
                  <a:cubicBezTo>
                    <a:pt x="818" y="43"/>
                    <a:pt x="813" y="43"/>
                    <a:pt x="808" y="43"/>
                  </a:cubicBezTo>
                  <a:cubicBezTo>
                    <a:pt x="803" y="41"/>
                    <a:pt x="818" y="40"/>
                    <a:pt x="813" y="39"/>
                  </a:cubicBezTo>
                  <a:close/>
                  <a:moveTo>
                    <a:pt x="184" y="390"/>
                  </a:moveTo>
                  <a:cubicBezTo>
                    <a:pt x="190" y="381"/>
                    <a:pt x="192" y="382"/>
                    <a:pt x="185" y="393"/>
                  </a:cubicBezTo>
                  <a:cubicBezTo>
                    <a:pt x="182" y="394"/>
                    <a:pt x="187" y="388"/>
                    <a:pt x="184" y="390"/>
                  </a:cubicBezTo>
                  <a:close/>
                  <a:moveTo>
                    <a:pt x="416" y="169"/>
                  </a:moveTo>
                  <a:cubicBezTo>
                    <a:pt x="416" y="171"/>
                    <a:pt x="406" y="177"/>
                    <a:pt x="407" y="179"/>
                  </a:cubicBezTo>
                  <a:cubicBezTo>
                    <a:pt x="398" y="183"/>
                    <a:pt x="404" y="176"/>
                    <a:pt x="416" y="169"/>
                  </a:cubicBezTo>
                  <a:close/>
                  <a:moveTo>
                    <a:pt x="621" y="75"/>
                  </a:moveTo>
                  <a:cubicBezTo>
                    <a:pt x="621" y="77"/>
                    <a:pt x="614" y="78"/>
                    <a:pt x="602" y="83"/>
                  </a:cubicBezTo>
                  <a:cubicBezTo>
                    <a:pt x="600" y="81"/>
                    <a:pt x="611" y="79"/>
                    <a:pt x="621" y="75"/>
                  </a:cubicBezTo>
                  <a:close/>
                  <a:moveTo>
                    <a:pt x="120" y="497"/>
                  </a:moveTo>
                  <a:cubicBezTo>
                    <a:pt x="124" y="488"/>
                    <a:pt x="124" y="491"/>
                    <a:pt x="126" y="487"/>
                  </a:cubicBezTo>
                  <a:cubicBezTo>
                    <a:pt x="127" y="485"/>
                    <a:pt x="128" y="482"/>
                    <a:pt x="131" y="478"/>
                  </a:cubicBezTo>
                  <a:cubicBezTo>
                    <a:pt x="131" y="480"/>
                    <a:pt x="126" y="490"/>
                    <a:pt x="123" y="496"/>
                  </a:cubicBezTo>
                  <a:cubicBezTo>
                    <a:pt x="122" y="494"/>
                    <a:pt x="123" y="494"/>
                    <a:pt x="120" y="497"/>
                  </a:cubicBezTo>
                  <a:close/>
                  <a:moveTo>
                    <a:pt x="105" y="531"/>
                  </a:moveTo>
                  <a:cubicBezTo>
                    <a:pt x="110" y="523"/>
                    <a:pt x="111" y="522"/>
                    <a:pt x="111" y="519"/>
                  </a:cubicBezTo>
                  <a:cubicBezTo>
                    <a:pt x="112" y="517"/>
                    <a:pt x="113" y="514"/>
                    <a:pt x="119" y="503"/>
                  </a:cubicBezTo>
                  <a:cubicBezTo>
                    <a:pt x="121" y="503"/>
                    <a:pt x="114" y="520"/>
                    <a:pt x="107" y="533"/>
                  </a:cubicBezTo>
                  <a:cubicBezTo>
                    <a:pt x="105" y="535"/>
                    <a:pt x="108" y="528"/>
                    <a:pt x="105" y="531"/>
                  </a:cubicBezTo>
                  <a:close/>
                  <a:moveTo>
                    <a:pt x="83" y="588"/>
                  </a:moveTo>
                  <a:cubicBezTo>
                    <a:pt x="83" y="587"/>
                    <a:pt x="85" y="582"/>
                    <a:pt x="86" y="578"/>
                  </a:cubicBezTo>
                  <a:cubicBezTo>
                    <a:pt x="87" y="581"/>
                    <a:pt x="89" y="573"/>
                    <a:pt x="90" y="575"/>
                  </a:cubicBezTo>
                  <a:cubicBezTo>
                    <a:pt x="86" y="589"/>
                    <a:pt x="86" y="580"/>
                    <a:pt x="83" y="588"/>
                  </a:cubicBezTo>
                  <a:close/>
                  <a:moveTo>
                    <a:pt x="60" y="666"/>
                  </a:moveTo>
                  <a:cubicBezTo>
                    <a:pt x="61" y="658"/>
                    <a:pt x="62" y="659"/>
                    <a:pt x="64" y="650"/>
                  </a:cubicBezTo>
                  <a:cubicBezTo>
                    <a:pt x="63" y="658"/>
                    <a:pt x="64" y="658"/>
                    <a:pt x="65" y="658"/>
                  </a:cubicBezTo>
                  <a:cubicBezTo>
                    <a:pt x="62" y="668"/>
                    <a:pt x="62" y="668"/>
                    <a:pt x="62" y="668"/>
                  </a:cubicBezTo>
                  <a:cubicBezTo>
                    <a:pt x="61" y="666"/>
                    <a:pt x="60" y="671"/>
                    <a:pt x="60" y="666"/>
                  </a:cubicBezTo>
                  <a:close/>
                  <a:moveTo>
                    <a:pt x="95" y="559"/>
                  </a:moveTo>
                  <a:cubicBezTo>
                    <a:pt x="98" y="551"/>
                    <a:pt x="99" y="554"/>
                    <a:pt x="102" y="546"/>
                  </a:cubicBezTo>
                  <a:cubicBezTo>
                    <a:pt x="100" y="554"/>
                    <a:pt x="101" y="552"/>
                    <a:pt x="107" y="539"/>
                  </a:cubicBezTo>
                  <a:cubicBezTo>
                    <a:pt x="108" y="539"/>
                    <a:pt x="102" y="550"/>
                    <a:pt x="101" y="555"/>
                  </a:cubicBezTo>
                  <a:cubicBezTo>
                    <a:pt x="99" y="553"/>
                    <a:pt x="93" y="567"/>
                    <a:pt x="95" y="559"/>
                  </a:cubicBezTo>
                  <a:close/>
                  <a:moveTo>
                    <a:pt x="52" y="706"/>
                  </a:moveTo>
                  <a:cubicBezTo>
                    <a:pt x="54" y="701"/>
                    <a:pt x="57" y="698"/>
                    <a:pt x="56" y="701"/>
                  </a:cubicBezTo>
                  <a:cubicBezTo>
                    <a:pt x="54" y="708"/>
                    <a:pt x="54" y="702"/>
                    <a:pt x="52" y="718"/>
                  </a:cubicBezTo>
                  <a:cubicBezTo>
                    <a:pt x="49" y="722"/>
                    <a:pt x="54" y="703"/>
                    <a:pt x="52" y="706"/>
                  </a:cubicBezTo>
                  <a:close/>
                  <a:moveTo>
                    <a:pt x="614" y="85"/>
                  </a:moveTo>
                  <a:cubicBezTo>
                    <a:pt x="612" y="83"/>
                    <a:pt x="612" y="83"/>
                    <a:pt x="612" y="83"/>
                  </a:cubicBezTo>
                  <a:cubicBezTo>
                    <a:pt x="618" y="81"/>
                    <a:pt x="625" y="79"/>
                    <a:pt x="632" y="77"/>
                  </a:cubicBezTo>
                  <a:cubicBezTo>
                    <a:pt x="628" y="80"/>
                    <a:pt x="627" y="79"/>
                    <a:pt x="634" y="79"/>
                  </a:cubicBezTo>
                  <a:cubicBezTo>
                    <a:pt x="647" y="75"/>
                    <a:pt x="644" y="75"/>
                    <a:pt x="658" y="72"/>
                  </a:cubicBezTo>
                  <a:cubicBezTo>
                    <a:pt x="652" y="75"/>
                    <a:pt x="652" y="75"/>
                    <a:pt x="651" y="78"/>
                  </a:cubicBezTo>
                  <a:cubicBezTo>
                    <a:pt x="643" y="80"/>
                    <a:pt x="648" y="77"/>
                    <a:pt x="645" y="77"/>
                  </a:cubicBezTo>
                  <a:cubicBezTo>
                    <a:pt x="636" y="81"/>
                    <a:pt x="626" y="84"/>
                    <a:pt x="624" y="82"/>
                  </a:cubicBezTo>
                  <a:cubicBezTo>
                    <a:pt x="616" y="85"/>
                    <a:pt x="609" y="87"/>
                    <a:pt x="605" y="89"/>
                  </a:cubicBezTo>
                  <a:cubicBezTo>
                    <a:pt x="592" y="93"/>
                    <a:pt x="609" y="86"/>
                    <a:pt x="614" y="85"/>
                  </a:cubicBezTo>
                  <a:close/>
                  <a:moveTo>
                    <a:pt x="535" y="115"/>
                  </a:moveTo>
                  <a:cubicBezTo>
                    <a:pt x="533" y="117"/>
                    <a:pt x="522" y="120"/>
                    <a:pt x="521" y="123"/>
                  </a:cubicBezTo>
                  <a:cubicBezTo>
                    <a:pt x="513" y="127"/>
                    <a:pt x="520" y="121"/>
                    <a:pt x="510" y="126"/>
                  </a:cubicBezTo>
                  <a:cubicBezTo>
                    <a:pt x="511" y="124"/>
                    <a:pt x="523" y="120"/>
                    <a:pt x="535" y="115"/>
                  </a:cubicBezTo>
                  <a:close/>
                  <a:moveTo>
                    <a:pt x="452" y="158"/>
                  </a:moveTo>
                  <a:cubicBezTo>
                    <a:pt x="446" y="161"/>
                    <a:pt x="440" y="165"/>
                    <a:pt x="434" y="168"/>
                  </a:cubicBezTo>
                  <a:cubicBezTo>
                    <a:pt x="433" y="168"/>
                    <a:pt x="437" y="165"/>
                    <a:pt x="442" y="162"/>
                  </a:cubicBezTo>
                  <a:cubicBezTo>
                    <a:pt x="446" y="159"/>
                    <a:pt x="451" y="157"/>
                    <a:pt x="452" y="158"/>
                  </a:cubicBezTo>
                  <a:close/>
                  <a:moveTo>
                    <a:pt x="44" y="775"/>
                  </a:moveTo>
                  <a:cubicBezTo>
                    <a:pt x="46" y="774"/>
                    <a:pt x="46" y="783"/>
                    <a:pt x="44" y="791"/>
                  </a:cubicBezTo>
                  <a:cubicBezTo>
                    <a:pt x="43" y="788"/>
                    <a:pt x="43" y="785"/>
                    <a:pt x="44" y="775"/>
                  </a:cubicBezTo>
                  <a:close/>
                  <a:moveTo>
                    <a:pt x="160" y="439"/>
                  </a:moveTo>
                  <a:cubicBezTo>
                    <a:pt x="168" y="425"/>
                    <a:pt x="171" y="430"/>
                    <a:pt x="170" y="433"/>
                  </a:cubicBezTo>
                  <a:cubicBezTo>
                    <a:pt x="165" y="438"/>
                    <a:pt x="163" y="438"/>
                    <a:pt x="160" y="439"/>
                  </a:cubicBezTo>
                  <a:close/>
                  <a:moveTo>
                    <a:pt x="833" y="46"/>
                  </a:moveTo>
                  <a:cubicBezTo>
                    <a:pt x="841" y="46"/>
                    <a:pt x="825" y="48"/>
                    <a:pt x="813" y="49"/>
                  </a:cubicBezTo>
                  <a:cubicBezTo>
                    <a:pt x="809" y="48"/>
                    <a:pt x="815" y="47"/>
                    <a:pt x="821" y="47"/>
                  </a:cubicBezTo>
                  <a:cubicBezTo>
                    <a:pt x="827" y="47"/>
                    <a:pt x="833" y="47"/>
                    <a:pt x="833" y="46"/>
                  </a:cubicBezTo>
                  <a:close/>
                  <a:moveTo>
                    <a:pt x="366" y="216"/>
                  </a:moveTo>
                  <a:cubicBezTo>
                    <a:pt x="353" y="225"/>
                    <a:pt x="344" y="233"/>
                    <a:pt x="337" y="240"/>
                  </a:cubicBezTo>
                  <a:cubicBezTo>
                    <a:pt x="329" y="247"/>
                    <a:pt x="322" y="252"/>
                    <a:pt x="314" y="257"/>
                  </a:cubicBezTo>
                  <a:cubicBezTo>
                    <a:pt x="321" y="252"/>
                    <a:pt x="330" y="243"/>
                    <a:pt x="339" y="235"/>
                  </a:cubicBezTo>
                  <a:cubicBezTo>
                    <a:pt x="348" y="227"/>
                    <a:pt x="358" y="220"/>
                    <a:pt x="366" y="216"/>
                  </a:cubicBezTo>
                  <a:close/>
                  <a:moveTo>
                    <a:pt x="540" y="114"/>
                  </a:moveTo>
                  <a:cubicBezTo>
                    <a:pt x="550" y="109"/>
                    <a:pt x="552" y="110"/>
                    <a:pt x="554" y="110"/>
                  </a:cubicBezTo>
                  <a:cubicBezTo>
                    <a:pt x="549" y="114"/>
                    <a:pt x="540" y="116"/>
                    <a:pt x="535" y="118"/>
                  </a:cubicBezTo>
                  <a:cubicBezTo>
                    <a:pt x="541" y="118"/>
                    <a:pt x="549" y="113"/>
                    <a:pt x="556" y="111"/>
                  </a:cubicBezTo>
                  <a:cubicBezTo>
                    <a:pt x="557" y="114"/>
                    <a:pt x="542" y="118"/>
                    <a:pt x="531" y="123"/>
                  </a:cubicBezTo>
                  <a:cubicBezTo>
                    <a:pt x="534" y="121"/>
                    <a:pt x="533" y="120"/>
                    <a:pt x="531" y="119"/>
                  </a:cubicBezTo>
                  <a:cubicBezTo>
                    <a:pt x="534" y="118"/>
                    <a:pt x="543" y="114"/>
                    <a:pt x="540" y="114"/>
                  </a:cubicBezTo>
                  <a:close/>
                  <a:moveTo>
                    <a:pt x="271" y="301"/>
                  </a:moveTo>
                  <a:cubicBezTo>
                    <a:pt x="266" y="307"/>
                    <a:pt x="263" y="311"/>
                    <a:pt x="258" y="316"/>
                  </a:cubicBezTo>
                  <a:cubicBezTo>
                    <a:pt x="254" y="320"/>
                    <a:pt x="249" y="326"/>
                    <a:pt x="243" y="334"/>
                  </a:cubicBezTo>
                  <a:cubicBezTo>
                    <a:pt x="240" y="334"/>
                    <a:pt x="240" y="334"/>
                    <a:pt x="240" y="334"/>
                  </a:cubicBezTo>
                  <a:cubicBezTo>
                    <a:pt x="248" y="325"/>
                    <a:pt x="252" y="320"/>
                    <a:pt x="256" y="316"/>
                  </a:cubicBezTo>
                  <a:cubicBezTo>
                    <a:pt x="260" y="311"/>
                    <a:pt x="264" y="307"/>
                    <a:pt x="271" y="301"/>
                  </a:cubicBezTo>
                  <a:close/>
                  <a:moveTo>
                    <a:pt x="353" y="227"/>
                  </a:moveTo>
                  <a:cubicBezTo>
                    <a:pt x="361" y="220"/>
                    <a:pt x="361" y="220"/>
                    <a:pt x="361" y="220"/>
                  </a:cubicBezTo>
                  <a:cubicBezTo>
                    <a:pt x="361" y="221"/>
                    <a:pt x="360" y="224"/>
                    <a:pt x="359" y="226"/>
                  </a:cubicBezTo>
                  <a:cubicBezTo>
                    <a:pt x="344" y="236"/>
                    <a:pt x="346" y="237"/>
                    <a:pt x="337" y="243"/>
                  </a:cubicBezTo>
                  <a:cubicBezTo>
                    <a:pt x="335" y="242"/>
                    <a:pt x="335" y="242"/>
                    <a:pt x="335" y="242"/>
                  </a:cubicBezTo>
                  <a:cubicBezTo>
                    <a:pt x="344" y="235"/>
                    <a:pt x="356" y="226"/>
                    <a:pt x="353" y="227"/>
                  </a:cubicBezTo>
                  <a:close/>
                  <a:moveTo>
                    <a:pt x="742" y="60"/>
                  </a:moveTo>
                  <a:cubicBezTo>
                    <a:pt x="748" y="59"/>
                    <a:pt x="750" y="60"/>
                    <a:pt x="756" y="59"/>
                  </a:cubicBezTo>
                  <a:cubicBezTo>
                    <a:pt x="758" y="60"/>
                    <a:pt x="754" y="61"/>
                    <a:pt x="749" y="61"/>
                  </a:cubicBezTo>
                  <a:cubicBezTo>
                    <a:pt x="745" y="62"/>
                    <a:pt x="740" y="62"/>
                    <a:pt x="742" y="60"/>
                  </a:cubicBezTo>
                  <a:close/>
                  <a:moveTo>
                    <a:pt x="472" y="152"/>
                  </a:moveTo>
                  <a:cubicBezTo>
                    <a:pt x="476" y="150"/>
                    <a:pt x="479" y="149"/>
                    <a:pt x="480" y="150"/>
                  </a:cubicBezTo>
                  <a:cubicBezTo>
                    <a:pt x="481" y="150"/>
                    <a:pt x="486" y="147"/>
                    <a:pt x="489" y="145"/>
                  </a:cubicBezTo>
                  <a:cubicBezTo>
                    <a:pt x="484" y="149"/>
                    <a:pt x="480" y="151"/>
                    <a:pt x="489" y="148"/>
                  </a:cubicBezTo>
                  <a:cubicBezTo>
                    <a:pt x="480" y="153"/>
                    <a:pt x="480" y="154"/>
                    <a:pt x="471" y="158"/>
                  </a:cubicBezTo>
                  <a:cubicBezTo>
                    <a:pt x="460" y="162"/>
                    <a:pt x="475" y="154"/>
                    <a:pt x="472" y="152"/>
                  </a:cubicBezTo>
                  <a:close/>
                  <a:moveTo>
                    <a:pt x="1285" y="160"/>
                  </a:moveTo>
                  <a:cubicBezTo>
                    <a:pt x="1275" y="156"/>
                    <a:pt x="1259" y="145"/>
                    <a:pt x="1260" y="149"/>
                  </a:cubicBezTo>
                  <a:cubicBezTo>
                    <a:pt x="1253" y="145"/>
                    <a:pt x="1250" y="143"/>
                    <a:pt x="1250" y="142"/>
                  </a:cubicBezTo>
                  <a:cubicBezTo>
                    <a:pt x="1242" y="138"/>
                    <a:pt x="1232" y="134"/>
                    <a:pt x="1224" y="130"/>
                  </a:cubicBezTo>
                  <a:cubicBezTo>
                    <a:pt x="1216" y="127"/>
                    <a:pt x="1208" y="124"/>
                    <a:pt x="1205" y="121"/>
                  </a:cubicBezTo>
                  <a:cubicBezTo>
                    <a:pt x="1213" y="124"/>
                    <a:pt x="1230" y="131"/>
                    <a:pt x="1247" y="140"/>
                  </a:cubicBezTo>
                  <a:cubicBezTo>
                    <a:pt x="1264" y="148"/>
                    <a:pt x="1279" y="157"/>
                    <a:pt x="1285" y="160"/>
                  </a:cubicBezTo>
                  <a:close/>
                  <a:moveTo>
                    <a:pt x="1448" y="277"/>
                  </a:moveTo>
                  <a:cubicBezTo>
                    <a:pt x="1447" y="279"/>
                    <a:pt x="1443" y="276"/>
                    <a:pt x="1434" y="268"/>
                  </a:cubicBezTo>
                  <a:cubicBezTo>
                    <a:pt x="1435" y="266"/>
                    <a:pt x="1435" y="266"/>
                    <a:pt x="1435" y="266"/>
                  </a:cubicBezTo>
                  <a:cubicBezTo>
                    <a:pt x="1438" y="268"/>
                    <a:pt x="1442" y="272"/>
                    <a:pt x="1448" y="277"/>
                  </a:cubicBezTo>
                  <a:close/>
                  <a:moveTo>
                    <a:pt x="1472" y="301"/>
                  </a:moveTo>
                  <a:cubicBezTo>
                    <a:pt x="1475" y="304"/>
                    <a:pt x="1478" y="307"/>
                    <a:pt x="1482" y="311"/>
                  </a:cubicBezTo>
                  <a:cubicBezTo>
                    <a:pt x="1480" y="311"/>
                    <a:pt x="1472" y="305"/>
                    <a:pt x="1466" y="298"/>
                  </a:cubicBezTo>
                  <a:cubicBezTo>
                    <a:pt x="1467" y="298"/>
                    <a:pt x="1474" y="305"/>
                    <a:pt x="1472" y="301"/>
                  </a:cubicBezTo>
                  <a:close/>
                  <a:moveTo>
                    <a:pt x="340" y="244"/>
                  </a:moveTo>
                  <a:cubicBezTo>
                    <a:pt x="344" y="240"/>
                    <a:pt x="345" y="240"/>
                    <a:pt x="348" y="238"/>
                  </a:cubicBezTo>
                  <a:cubicBezTo>
                    <a:pt x="350" y="238"/>
                    <a:pt x="350" y="239"/>
                    <a:pt x="340" y="247"/>
                  </a:cubicBezTo>
                  <a:cubicBezTo>
                    <a:pt x="342" y="244"/>
                    <a:pt x="344" y="242"/>
                    <a:pt x="340" y="244"/>
                  </a:cubicBezTo>
                  <a:close/>
                  <a:moveTo>
                    <a:pt x="1352" y="204"/>
                  </a:moveTo>
                  <a:cubicBezTo>
                    <a:pt x="1357" y="209"/>
                    <a:pt x="1359" y="210"/>
                    <a:pt x="1370" y="217"/>
                  </a:cubicBezTo>
                  <a:cubicBezTo>
                    <a:pt x="1369" y="218"/>
                    <a:pt x="1370" y="219"/>
                    <a:pt x="1372" y="221"/>
                  </a:cubicBezTo>
                  <a:cubicBezTo>
                    <a:pt x="1365" y="217"/>
                    <a:pt x="1358" y="211"/>
                    <a:pt x="1346" y="203"/>
                  </a:cubicBezTo>
                  <a:cubicBezTo>
                    <a:pt x="1350" y="207"/>
                    <a:pt x="1352" y="209"/>
                    <a:pt x="1361" y="214"/>
                  </a:cubicBezTo>
                  <a:cubicBezTo>
                    <a:pt x="1360" y="216"/>
                    <a:pt x="1356" y="213"/>
                    <a:pt x="1350" y="209"/>
                  </a:cubicBezTo>
                  <a:cubicBezTo>
                    <a:pt x="1344" y="204"/>
                    <a:pt x="1336" y="198"/>
                    <a:pt x="1328" y="194"/>
                  </a:cubicBezTo>
                  <a:cubicBezTo>
                    <a:pt x="1325" y="190"/>
                    <a:pt x="1335" y="197"/>
                    <a:pt x="1340" y="200"/>
                  </a:cubicBezTo>
                  <a:cubicBezTo>
                    <a:pt x="1340" y="199"/>
                    <a:pt x="1330" y="193"/>
                    <a:pt x="1328" y="191"/>
                  </a:cubicBezTo>
                  <a:cubicBezTo>
                    <a:pt x="1344" y="201"/>
                    <a:pt x="1343" y="200"/>
                    <a:pt x="1352" y="204"/>
                  </a:cubicBezTo>
                  <a:close/>
                  <a:moveTo>
                    <a:pt x="1046" y="73"/>
                  </a:moveTo>
                  <a:cubicBezTo>
                    <a:pt x="1058" y="76"/>
                    <a:pt x="1063" y="79"/>
                    <a:pt x="1081" y="84"/>
                  </a:cubicBezTo>
                  <a:cubicBezTo>
                    <a:pt x="1084" y="83"/>
                    <a:pt x="1071" y="80"/>
                    <a:pt x="1064" y="78"/>
                  </a:cubicBezTo>
                  <a:cubicBezTo>
                    <a:pt x="1078" y="80"/>
                    <a:pt x="1088" y="83"/>
                    <a:pt x="1112" y="90"/>
                  </a:cubicBezTo>
                  <a:cubicBezTo>
                    <a:pt x="1108" y="91"/>
                    <a:pt x="1097" y="89"/>
                    <a:pt x="1083" y="85"/>
                  </a:cubicBezTo>
                  <a:cubicBezTo>
                    <a:pt x="1068" y="81"/>
                    <a:pt x="1050" y="76"/>
                    <a:pt x="1033" y="73"/>
                  </a:cubicBezTo>
                  <a:cubicBezTo>
                    <a:pt x="1032" y="71"/>
                    <a:pt x="1048" y="75"/>
                    <a:pt x="1046" y="73"/>
                  </a:cubicBezTo>
                  <a:close/>
                  <a:moveTo>
                    <a:pt x="1129" y="96"/>
                  </a:moveTo>
                  <a:cubicBezTo>
                    <a:pt x="1135" y="98"/>
                    <a:pt x="1149" y="102"/>
                    <a:pt x="1159" y="106"/>
                  </a:cubicBezTo>
                  <a:cubicBezTo>
                    <a:pt x="1160" y="107"/>
                    <a:pt x="1156" y="106"/>
                    <a:pt x="1152" y="105"/>
                  </a:cubicBezTo>
                  <a:cubicBezTo>
                    <a:pt x="1154" y="107"/>
                    <a:pt x="1172" y="112"/>
                    <a:pt x="1182" y="117"/>
                  </a:cubicBezTo>
                  <a:cubicBezTo>
                    <a:pt x="1169" y="113"/>
                    <a:pt x="1152" y="108"/>
                    <a:pt x="1136" y="101"/>
                  </a:cubicBezTo>
                  <a:cubicBezTo>
                    <a:pt x="1123" y="98"/>
                    <a:pt x="1103" y="92"/>
                    <a:pt x="1082" y="86"/>
                  </a:cubicBezTo>
                  <a:cubicBezTo>
                    <a:pt x="1062" y="81"/>
                    <a:pt x="1043" y="77"/>
                    <a:pt x="1034" y="75"/>
                  </a:cubicBezTo>
                  <a:cubicBezTo>
                    <a:pt x="1057" y="79"/>
                    <a:pt x="1079" y="84"/>
                    <a:pt x="1099" y="89"/>
                  </a:cubicBezTo>
                  <a:cubicBezTo>
                    <a:pt x="1118" y="95"/>
                    <a:pt x="1135" y="100"/>
                    <a:pt x="1149" y="104"/>
                  </a:cubicBezTo>
                  <a:cubicBezTo>
                    <a:pt x="1152" y="103"/>
                    <a:pt x="1131" y="98"/>
                    <a:pt x="1129" y="96"/>
                  </a:cubicBezTo>
                  <a:close/>
                  <a:moveTo>
                    <a:pt x="1162" y="107"/>
                  </a:moveTo>
                  <a:cubicBezTo>
                    <a:pt x="1165" y="108"/>
                    <a:pt x="1174" y="111"/>
                    <a:pt x="1180" y="114"/>
                  </a:cubicBezTo>
                  <a:cubicBezTo>
                    <a:pt x="1187" y="117"/>
                    <a:pt x="1192" y="119"/>
                    <a:pt x="1189" y="118"/>
                  </a:cubicBezTo>
                  <a:cubicBezTo>
                    <a:pt x="1178" y="113"/>
                    <a:pt x="1161" y="109"/>
                    <a:pt x="1162" y="107"/>
                  </a:cubicBezTo>
                  <a:close/>
                  <a:moveTo>
                    <a:pt x="1463" y="296"/>
                  </a:moveTo>
                  <a:cubicBezTo>
                    <a:pt x="1475" y="310"/>
                    <a:pt x="1485" y="317"/>
                    <a:pt x="1488" y="324"/>
                  </a:cubicBezTo>
                  <a:cubicBezTo>
                    <a:pt x="1481" y="316"/>
                    <a:pt x="1478" y="313"/>
                    <a:pt x="1475" y="310"/>
                  </a:cubicBezTo>
                  <a:cubicBezTo>
                    <a:pt x="1471" y="308"/>
                    <a:pt x="1469" y="305"/>
                    <a:pt x="1463" y="299"/>
                  </a:cubicBezTo>
                  <a:lnTo>
                    <a:pt x="1463" y="296"/>
                  </a:lnTo>
                  <a:close/>
                  <a:moveTo>
                    <a:pt x="1510" y="346"/>
                  </a:moveTo>
                  <a:cubicBezTo>
                    <a:pt x="1516" y="355"/>
                    <a:pt x="1522" y="359"/>
                    <a:pt x="1531" y="371"/>
                  </a:cubicBezTo>
                  <a:cubicBezTo>
                    <a:pt x="1530" y="370"/>
                    <a:pt x="1524" y="364"/>
                    <a:pt x="1519" y="358"/>
                  </a:cubicBezTo>
                  <a:cubicBezTo>
                    <a:pt x="1514" y="352"/>
                    <a:pt x="1509" y="347"/>
                    <a:pt x="1510" y="346"/>
                  </a:cubicBezTo>
                  <a:close/>
                  <a:moveTo>
                    <a:pt x="1228" y="135"/>
                  </a:moveTo>
                  <a:cubicBezTo>
                    <a:pt x="1225" y="134"/>
                    <a:pt x="1216" y="130"/>
                    <a:pt x="1205" y="125"/>
                  </a:cubicBezTo>
                  <a:cubicBezTo>
                    <a:pt x="1208" y="126"/>
                    <a:pt x="1218" y="130"/>
                    <a:pt x="1228" y="135"/>
                  </a:cubicBezTo>
                  <a:close/>
                  <a:moveTo>
                    <a:pt x="1322" y="186"/>
                  </a:moveTo>
                  <a:cubicBezTo>
                    <a:pt x="1324" y="189"/>
                    <a:pt x="1325" y="189"/>
                    <a:pt x="1325" y="192"/>
                  </a:cubicBezTo>
                  <a:cubicBezTo>
                    <a:pt x="1321" y="189"/>
                    <a:pt x="1310" y="182"/>
                    <a:pt x="1301" y="177"/>
                  </a:cubicBezTo>
                  <a:cubicBezTo>
                    <a:pt x="1306" y="180"/>
                    <a:pt x="1309" y="180"/>
                    <a:pt x="1316" y="184"/>
                  </a:cubicBezTo>
                  <a:cubicBezTo>
                    <a:pt x="1317" y="184"/>
                    <a:pt x="1302" y="176"/>
                    <a:pt x="1307" y="177"/>
                  </a:cubicBezTo>
                  <a:cubicBezTo>
                    <a:pt x="1310" y="179"/>
                    <a:pt x="1315" y="181"/>
                    <a:pt x="1322" y="186"/>
                  </a:cubicBezTo>
                  <a:close/>
                  <a:moveTo>
                    <a:pt x="1450" y="284"/>
                  </a:moveTo>
                  <a:cubicBezTo>
                    <a:pt x="1454" y="288"/>
                    <a:pt x="1454" y="289"/>
                    <a:pt x="1458" y="292"/>
                  </a:cubicBezTo>
                  <a:cubicBezTo>
                    <a:pt x="1458" y="295"/>
                    <a:pt x="1454" y="291"/>
                    <a:pt x="1447" y="284"/>
                  </a:cubicBezTo>
                  <a:cubicBezTo>
                    <a:pt x="1449" y="286"/>
                    <a:pt x="1450" y="286"/>
                    <a:pt x="1450" y="284"/>
                  </a:cubicBezTo>
                  <a:close/>
                  <a:moveTo>
                    <a:pt x="520" y="133"/>
                  </a:moveTo>
                  <a:cubicBezTo>
                    <a:pt x="522" y="133"/>
                    <a:pt x="517" y="136"/>
                    <a:pt x="509" y="140"/>
                  </a:cubicBezTo>
                  <a:cubicBezTo>
                    <a:pt x="506" y="139"/>
                    <a:pt x="511" y="137"/>
                    <a:pt x="520" y="133"/>
                  </a:cubicBezTo>
                  <a:close/>
                  <a:moveTo>
                    <a:pt x="882" y="56"/>
                  </a:moveTo>
                  <a:cubicBezTo>
                    <a:pt x="881" y="56"/>
                    <a:pt x="879" y="57"/>
                    <a:pt x="880" y="57"/>
                  </a:cubicBezTo>
                  <a:cubicBezTo>
                    <a:pt x="891" y="58"/>
                    <a:pt x="907" y="58"/>
                    <a:pt x="929" y="59"/>
                  </a:cubicBezTo>
                  <a:cubicBezTo>
                    <a:pt x="921" y="57"/>
                    <a:pt x="926" y="58"/>
                    <a:pt x="935" y="59"/>
                  </a:cubicBezTo>
                  <a:cubicBezTo>
                    <a:pt x="943" y="59"/>
                    <a:pt x="955" y="61"/>
                    <a:pt x="959" y="61"/>
                  </a:cubicBezTo>
                  <a:cubicBezTo>
                    <a:pt x="962" y="63"/>
                    <a:pt x="939" y="60"/>
                    <a:pt x="951" y="64"/>
                  </a:cubicBezTo>
                  <a:cubicBezTo>
                    <a:pt x="935" y="60"/>
                    <a:pt x="912" y="59"/>
                    <a:pt x="891" y="59"/>
                  </a:cubicBezTo>
                  <a:cubicBezTo>
                    <a:pt x="870" y="59"/>
                    <a:pt x="850" y="60"/>
                    <a:pt x="838" y="59"/>
                  </a:cubicBezTo>
                  <a:cubicBezTo>
                    <a:pt x="847" y="58"/>
                    <a:pt x="857" y="58"/>
                    <a:pt x="866" y="58"/>
                  </a:cubicBezTo>
                  <a:cubicBezTo>
                    <a:pt x="866" y="57"/>
                    <a:pt x="852" y="58"/>
                    <a:pt x="854" y="56"/>
                  </a:cubicBezTo>
                  <a:cubicBezTo>
                    <a:pt x="863" y="56"/>
                    <a:pt x="870" y="55"/>
                    <a:pt x="882" y="56"/>
                  </a:cubicBezTo>
                  <a:close/>
                  <a:moveTo>
                    <a:pt x="1420" y="260"/>
                  </a:moveTo>
                  <a:cubicBezTo>
                    <a:pt x="1432" y="270"/>
                    <a:pt x="1423" y="264"/>
                    <a:pt x="1428" y="269"/>
                  </a:cubicBezTo>
                  <a:cubicBezTo>
                    <a:pt x="1425" y="267"/>
                    <a:pt x="1418" y="262"/>
                    <a:pt x="1414" y="257"/>
                  </a:cubicBezTo>
                  <a:cubicBezTo>
                    <a:pt x="1416" y="258"/>
                    <a:pt x="1419" y="259"/>
                    <a:pt x="1420" y="260"/>
                  </a:cubicBezTo>
                  <a:close/>
                  <a:moveTo>
                    <a:pt x="1442" y="279"/>
                  </a:moveTo>
                  <a:cubicBezTo>
                    <a:pt x="1437" y="276"/>
                    <a:pt x="1442" y="280"/>
                    <a:pt x="1441" y="281"/>
                  </a:cubicBezTo>
                  <a:cubicBezTo>
                    <a:pt x="1438" y="278"/>
                    <a:pt x="1434" y="275"/>
                    <a:pt x="1431" y="271"/>
                  </a:cubicBezTo>
                  <a:cubicBezTo>
                    <a:pt x="1434" y="273"/>
                    <a:pt x="1433" y="271"/>
                    <a:pt x="1442" y="279"/>
                  </a:cubicBezTo>
                  <a:close/>
                  <a:moveTo>
                    <a:pt x="813" y="59"/>
                  </a:moveTo>
                  <a:cubicBezTo>
                    <a:pt x="820" y="58"/>
                    <a:pt x="822" y="58"/>
                    <a:pt x="827" y="58"/>
                  </a:cubicBezTo>
                  <a:cubicBezTo>
                    <a:pt x="829" y="60"/>
                    <a:pt x="824" y="61"/>
                    <a:pt x="811" y="62"/>
                  </a:cubicBezTo>
                  <a:cubicBezTo>
                    <a:pt x="810" y="61"/>
                    <a:pt x="816" y="60"/>
                    <a:pt x="813" y="59"/>
                  </a:cubicBezTo>
                  <a:close/>
                  <a:moveTo>
                    <a:pt x="1009" y="69"/>
                  </a:moveTo>
                  <a:cubicBezTo>
                    <a:pt x="1020" y="70"/>
                    <a:pt x="1014" y="71"/>
                    <a:pt x="1027" y="73"/>
                  </a:cubicBezTo>
                  <a:cubicBezTo>
                    <a:pt x="1029" y="74"/>
                    <a:pt x="1021" y="72"/>
                    <a:pt x="1021" y="73"/>
                  </a:cubicBezTo>
                  <a:cubicBezTo>
                    <a:pt x="1014" y="72"/>
                    <a:pt x="1008" y="70"/>
                    <a:pt x="1009" y="69"/>
                  </a:cubicBezTo>
                  <a:close/>
                  <a:moveTo>
                    <a:pt x="1392" y="239"/>
                  </a:moveTo>
                  <a:cubicBezTo>
                    <a:pt x="1389" y="238"/>
                    <a:pt x="1383" y="233"/>
                    <a:pt x="1375" y="227"/>
                  </a:cubicBezTo>
                  <a:cubicBezTo>
                    <a:pt x="1375" y="225"/>
                    <a:pt x="1388" y="235"/>
                    <a:pt x="1392" y="239"/>
                  </a:cubicBezTo>
                  <a:close/>
                  <a:moveTo>
                    <a:pt x="325" y="264"/>
                  </a:moveTo>
                  <a:cubicBezTo>
                    <a:pt x="332" y="257"/>
                    <a:pt x="332" y="257"/>
                    <a:pt x="332" y="257"/>
                  </a:cubicBezTo>
                  <a:cubicBezTo>
                    <a:pt x="335" y="256"/>
                    <a:pt x="332" y="259"/>
                    <a:pt x="332" y="260"/>
                  </a:cubicBezTo>
                  <a:cubicBezTo>
                    <a:pt x="327" y="264"/>
                    <a:pt x="325" y="265"/>
                    <a:pt x="325" y="264"/>
                  </a:cubicBezTo>
                  <a:close/>
                  <a:moveTo>
                    <a:pt x="549" y="124"/>
                  </a:moveTo>
                  <a:cubicBezTo>
                    <a:pt x="548" y="127"/>
                    <a:pt x="538" y="129"/>
                    <a:pt x="533" y="131"/>
                  </a:cubicBezTo>
                  <a:cubicBezTo>
                    <a:pt x="534" y="129"/>
                    <a:pt x="543" y="126"/>
                    <a:pt x="549" y="124"/>
                  </a:cubicBezTo>
                  <a:close/>
                  <a:moveTo>
                    <a:pt x="978" y="65"/>
                  </a:moveTo>
                  <a:cubicBezTo>
                    <a:pt x="979" y="68"/>
                    <a:pt x="969" y="65"/>
                    <a:pt x="958" y="64"/>
                  </a:cubicBezTo>
                  <a:cubicBezTo>
                    <a:pt x="962" y="63"/>
                    <a:pt x="969" y="64"/>
                    <a:pt x="978" y="65"/>
                  </a:cubicBezTo>
                  <a:close/>
                  <a:moveTo>
                    <a:pt x="357" y="241"/>
                  </a:moveTo>
                  <a:cubicBezTo>
                    <a:pt x="358" y="241"/>
                    <a:pt x="358" y="241"/>
                    <a:pt x="358" y="241"/>
                  </a:cubicBezTo>
                  <a:cubicBezTo>
                    <a:pt x="353" y="245"/>
                    <a:pt x="346" y="252"/>
                    <a:pt x="347" y="249"/>
                  </a:cubicBezTo>
                  <a:cubicBezTo>
                    <a:pt x="349" y="247"/>
                    <a:pt x="352" y="244"/>
                    <a:pt x="357" y="241"/>
                  </a:cubicBezTo>
                  <a:close/>
                  <a:moveTo>
                    <a:pt x="435" y="185"/>
                  </a:moveTo>
                  <a:cubicBezTo>
                    <a:pt x="445" y="179"/>
                    <a:pt x="446" y="183"/>
                    <a:pt x="435" y="189"/>
                  </a:cubicBezTo>
                  <a:cubicBezTo>
                    <a:pt x="434" y="188"/>
                    <a:pt x="438" y="185"/>
                    <a:pt x="435" y="185"/>
                  </a:cubicBezTo>
                  <a:close/>
                  <a:moveTo>
                    <a:pt x="724" y="77"/>
                  </a:moveTo>
                  <a:cubicBezTo>
                    <a:pt x="727" y="75"/>
                    <a:pt x="739" y="73"/>
                    <a:pt x="736" y="72"/>
                  </a:cubicBezTo>
                  <a:cubicBezTo>
                    <a:pt x="740" y="72"/>
                    <a:pt x="742" y="72"/>
                    <a:pt x="743" y="71"/>
                  </a:cubicBezTo>
                  <a:cubicBezTo>
                    <a:pt x="752" y="70"/>
                    <a:pt x="747" y="73"/>
                    <a:pt x="738" y="74"/>
                  </a:cubicBezTo>
                  <a:cubicBezTo>
                    <a:pt x="746" y="74"/>
                    <a:pt x="761" y="71"/>
                    <a:pt x="751" y="71"/>
                  </a:cubicBezTo>
                  <a:cubicBezTo>
                    <a:pt x="757" y="70"/>
                    <a:pt x="757" y="70"/>
                    <a:pt x="757" y="69"/>
                  </a:cubicBezTo>
                  <a:cubicBezTo>
                    <a:pt x="765" y="68"/>
                    <a:pt x="757" y="71"/>
                    <a:pt x="768" y="69"/>
                  </a:cubicBezTo>
                  <a:cubicBezTo>
                    <a:pt x="772" y="70"/>
                    <a:pt x="764" y="71"/>
                    <a:pt x="767" y="72"/>
                  </a:cubicBezTo>
                  <a:cubicBezTo>
                    <a:pt x="755" y="73"/>
                    <a:pt x="749" y="74"/>
                    <a:pt x="743" y="75"/>
                  </a:cubicBezTo>
                  <a:cubicBezTo>
                    <a:pt x="737" y="75"/>
                    <a:pt x="732" y="75"/>
                    <a:pt x="724" y="77"/>
                  </a:cubicBezTo>
                  <a:close/>
                  <a:moveTo>
                    <a:pt x="579" y="117"/>
                  </a:moveTo>
                  <a:cubicBezTo>
                    <a:pt x="576" y="122"/>
                    <a:pt x="567" y="125"/>
                    <a:pt x="557" y="128"/>
                  </a:cubicBezTo>
                  <a:cubicBezTo>
                    <a:pt x="547" y="132"/>
                    <a:pt x="536" y="135"/>
                    <a:pt x="529" y="139"/>
                  </a:cubicBezTo>
                  <a:cubicBezTo>
                    <a:pt x="540" y="132"/>
                    <a:pt x="560" y="123"/>
                    <a:pt x="579" y="117"/>
                  </a:cubicBezTo>
                  <a:close/>
                  <a:moveTo>
                    <a:pt x="595" y="112"/>
                  </a:moveTo>
                  <a:cubicBezTo>
                    <a:pt x="595" y="111"/>
                    <a:pt x="602" y="108"/>
                    <a:pt x="611" y="105"/>
                  </a:cubicBezTo>
                  <a:cubicBezTo>
                    <a:pt x="620" y="102"/>
                    <a:pt x="632" y="98"/>
                    <a:pt x="640" y="96"/>
                  </a:cubicBezTo>
                  <a:cubicBezTo>
                    <a:pt x="639" y="99"/>
                    <a:pt x="622" y="101"/>
                    <a:pt x="621" y="103"/>
                  </a:cubicBezTo>
                  <a:cubicBezTo>
                    <a:pt x="625" y="103"/>
                    <a:pt x="629" y="99"/>
                    <a:pt x="635" y="99"/>
                  </a:cubicBezTo>
                  <a:cubicBezTo>
                    <a:pt x="631" y="101"/>
                    <a:pt x="625" y="104"/>
                    <a:pt x="617" y="107"/>
                  </a:cubicBezTo>
                  <a:cubicBezTo>
                    <a:pt x="617" y="108"/>
                    <a:pt x="634" y="104"/>
                    <a:pt x="616" y="110"/>
                  </a:cubicBezTo>
                  <a:cubicBezTo>
                    <a:pt x="625" y="108"/>
                    <a:pt x="616" y="112"/>
                    <a:pt x="628" y="109"/>
                  </a:cubicBezTo>
                  <a:cubicBezTo>
                    <a:pt x="627" y="110"/>
                    <a:pt x="620" y="112"/>
                    <a:pt x="615" y="113"/>
                  </a:cubicBezTo>
                  <a:cubicBezTo>
                    <a:pt x="616" y="113"/>
                    <a:pt x="618" y="112"/>
                    <a:pt x="618" y="111"/>
                  </a:cubicBezTo>
                  <a:cubicBezTo>
                    <a:pt x="611" y="114"/>
                    <a:pt x="611" y="114"/>
                    <a:pt x="611" y="114"/>
                  </a:cubicBezTo>
                  <a:cubicBezTo>
                    <a:pt x="608" y="116"/>
                    <a:pt x="611" y="116"/>
                    <a:pt x="612" y="118"/>
                  </a:cubicBezTo>
                  <a:cubicBezTo>
                    <a:pt x="598" y="124"/>
                    <a:pt x="601" y="120"/>
                    <a:pt x="606" y="117"/>
                  </a:cubicBezTo>
                  <a:cubicBezTo>
                    <a:pt x="600" y="120"/>
                    <a:pt x="597" y="121"/>
                    <a:pt x="594" y="123"/>
                  </a:cubicBezTo>
                  <a:cubicBezTo>
                    <a:pt x="591" y="125"/>
                    <a:pt x="588" y="126"/>
                    <a:pt x="580" y="129"/>
                  </a:cubicBezTo>
                  <a:cubicBezTo>
                    <a:pt x="583" y="128"/>
                    <a:pt x="583" y="127"/>
                    <a:pt x="578" y="128"/>
                  </a:cubicBezTo>
                  <a:cubicBezTo>
                    <a:pt x="569" y="132"/>
                    <a:pt x="569" y="133"/>
                    <a:pt x="560" y="136"/>
                  </a:cubicBezTo>
                  <a:cubicBezTo>
                    <a:pt x="558" y="136"/>
                    <a:pt x="563" y="134"/>
                    <a:pt x="566" y="132"/>
                  </a:cubicBezTo>
                  <a:cubicBezTo>
                    <a:pt x="570" y="131"/>
                    <a:pt x="573" y="129"/>
                    <a:pt x="567" y="130"/>
                  </a:cubicBezTo>
                  <a:cubicBezTo>
                    <a:pt x="579" y="125"/>
                    <a:pt x="574" y="130"/>
                    <a:pt x="587" y="124"/>
                  </a:cubicBezTo>
                  <a:cubicBezTo>
                    <a:pt x="582" y="125"/>
                    <a:pt x="580" y="125"/>
                    <a:pt x="578" y="125"/>
                  </a:cubicBezTo>
                  <a:cubicBezTo>
                    <a:pt x="576" y="125"/>
                    <a:pt x="573" y="126"/>
                    <a:pt x="564" y="128"/>
                  </a:cubicBezTo>
                  <a:cubicBezTo>
                    <a:pt x="573" y="124"/>
                    <a:pt x="576" y="124"/>
                    <a:pt x="578" y="123"/>
                  </a:cubicBezTo>
                  <a:cubicBezTo>
                    <a:pt x="579" y="122"/>
                    <a:pt x="580" y="122"/>
                    <a:pt x="586" y="119"/>
                  </a:cubicBezTo>
                  <a:cubicBezTo>
                    <a:pt x="588" y="119"/>
                    <a:pt x="591" y="119"/>
                    <a:pt x="595" y="119"/>
                  </a:cubicBezTo>
                  <a:cubicBezTo>
                    <a:pt x="604" y="115"/>
                    <a:pt x="590" y="119"/>
                    <a:pt x="592" y="117"/>
                  </a:cubicBezTo>
                  <a:cubicBezTo>
                    <a:pt x="599" y="114"/>
                    <a:pt x="601" y="114"/>
                    <a:pt x="605" y="113"/>
                  </a:cubicBezTo>
                  <a:cubicBezTo>
                    <a:pt x="598" y="114"/>
                    <a:pt x="600" y="113"/>
                    <a:pt x="600" y="111"/>
                  </a:cubicBezTo>
                  <a:cubicBezTo>
                    <a:pt x="595" y="112"/>
                    <a:pt x="593" y="114"/>
                    <a:pt x="583" y="117"/>
                  </a:cubicBezTo>
                  <a:cubicBezTo>
                    <a:pt x="581" y="115"/>
                    <a:pt x="581" y="115"/>
                    <a:pt x="581" y="115"/>
                  </a:cubicBezTo>
                  <a:cubicBezTo>
                    <a:pt x="584" y="114"/>
                    <a:pt x="589" y="113"/>
                    <a:pt x="594" y="111"/>
                  </a:cubicBezTo>
                  <a:cubicBezTo>
                    <a:pt x="599" y="110"/>
                    <a:pt x="596" y="111"/>
                    <a:pt x="595" y="112"/>
                  </a:cubicBezTo>
                  <a:close/>
                  <a:moveTo>
                    <a:pt x="576" y="130"/>
                  </a:moveTo>
                  <a:cubicBezTo>
                    <a:pt x="578" y="131"/>
                    <a:pt x="573" y="134"/>
                    <a:pt x="579" y="133"/>
                  </a:cubicBezTo>
                  <a:cubicBezTo>
                    <a:pt x="572" y="135"/>
                    <a:pt x="564" y="138"/>
                    <a:pt x="559" y="139"/>
                  </a:cubicBezTo>
                  <a:cubicBezTo>
                    <a:pt x="560" y="137"/>
                    <a:pt x="566" y="134"/>
                    <a:pt x="576" y="130"/>
                  </a:cubicBezTo>
                  <a:close/>
                  <a:moveTo>
                    <a:pt x="676" y="86"/>
                  </a:moveTo>
                  <a:cubicBezTo>
                    <a:pt x="686" y="83"/>
                    <a:pt x="686" y="83"/>
                    <a:pt x="686" y="83"/>
                  </a:cubicBezTo>
                  <a:cubicBezTo>
                    <a:pt x="691" y="84"/>
                    <a:pt x="670" y="87"/>
                    <a:pt x="678" y="88"/>
                  </a:cubicBezTo>
                  <a:cubicBezTo>
                    <a:pt x="666" y="92"/>
                    <a:pt x="670" y="88"/>
                    <a:pt x="657" y="92"/>
                  </a:cubicBezTo>
                  <a:cubicBezTo>
                    <a:pt x="657" y="91"/>
                    <a:pt x="662" y="90"/>
                    <a:pt x="667" y="89"/>
                  </a:cubicBezTo>
                  <a:cubicBezTo>
                    <a:pt x="672" y="88"/>
                    <a:pt x="678" y="87"/>
                    <a:pt x="676" y="86"/>
                  </a:cubicBezTo>
                  <a:close/>
                  <a:moveTo>
                    <a:pt x="491" y="156"/>
                  </a:moveTo>
                  <a:cubicBezTo>
                    <a:pt x="500" y="152"/>
                    <a:pt x="504" y="149"/>
                    <a:pt x="518" y="143"/>
                  </a:cubicBezTo>
                  <a:cubicBezTo>
                    <a:pt x="515" y="145"/>
                    <a:pt x="506" y="150"/>
                    <a:pt x="498" y="154"/>
                  </a:cubicBezTo>
                  <a:cubicBezTo>
                    <a:pt x="498" y="155"/>
                    <a:pt x="504" y="152"/>
                    <a:pt x="508" y="150"/>
                  </a:cubicBezTo>
                  <a:cubicBezTo>
                    <a:pt x="509" y="151"/>
                    <a:pt x="502" y="155"/>
                    <a:pt x="494" y="158"/>
                  </a:cubicBezTo>
                  <a:cubicBezTo>
                    <a:pt x="497" y="155"/>
                    <a:pt x="492" y="158"/>
                    <a:pt x="491" y="156"/>
                  </a:cubicBezTo>
                  <a:close/>
                  <a:moveTo>
                    <a:pt x="776" y="69"/>
                  </a:moveTo>
                  <a:cubicBezTo>
                    <a:pt x="786" y="68"/>
                    <a:pt x="786" y="68"/>
                    <a:pt x="786" y="68"/>
                  </a:cubicBezTo>
                  <a:cubicBezTo>
                    <a:pt x="786" y="69"/>
                    <a:pt x="788" y="69"/>
                    <a:pt x="794" y="69"/>
                  </a:cubicBezTo>
                  <a:cubicBezTo>
                    <a:pt x="790" y="70"/>
                    <a:pt x="777" y="72"/>
                    <a:pt x="776" y="73"/>
                  </a:cubicBezTo>
                  <a:cubicBezTo>
                    <a:pt x="764" y="74"/>
                    <a:pt x="784" y="70"/>
                    <a:pt x="776" y="69"/>
                  </a:cubicBezTo>
                  <a:close/>
                  <a:moveTo>
                    <a:pt x="355" y="246"/>
                  </a:moveTo>
                  <a:cubicBezTo>
                    <a:pt x="358" y="244"/>
                    <a:pt x="364" y="240"/>
                    <a:pt x="370" y="235"/>
                  </a:cubicBezTo>
                  <a:cubicBezTo>
                    <a:pt x="377" y="230"/>
                    <a:pt x="383" y="225"/>
                    <a:pt x="387" y="221"/>
                  </a:cubicBezTo>
                  <a:cubicBezTo>
                    <a:pt x="387" y="224"/>
                    <a:pt x="385" y="227"/>
                    <a:pt x="378" y="233"/>
                  </a:cubicBezTo>
                  <a:cubicBezTo>
                    <a:pt x="370" y="239"/>
                    <a:pt x="379" y="230"/>
                    <a:pt x="381" y="228"/>
                  </a:cubicBezTo>
                  <a:cubicBezTo>
                    <a:pt x="367" y="236"/>
                    <a:pt x="360" y="247"/>
                    <a:pt x="351" y="251"/>
                  </a:cubicBezTo>
                  <a:cubicBezTo>
                    <a:pt x="349" y="255"/>
                    <a:pt x="341" y="262"/>
                    <a:pt x="345" y="261"/>
                  </a:cubicBezTo>
                  <a:cubicBezTo>
                    <a:pt x="331" y="273"/>
                    <a:pt x="336" y="267"/>
                    <a:pt x="328" y="271"/>
                  </a:cubicBezTo>
                  <a:cubicBezTo>
                    <a:pt x="335" y="266"/>
                    <a:pt x="346" y="254"/>
                    <a:pt x="355" y="246"/>
                  </a:cubicBezTo>
                  <a:close/>
                  <a:moveTo>
                    <a:pt x="438" y="187"/>
                  </a:moveTo>
                  <a:cubicBezTo>
                    <a:pt x="449" y="181"/>
                    <a:pt x="434" y="193"/>
                    <a:pt x="444" y="187"/>
                  </a:cubicBezTo>
                  <a:cubicBezTo>
                    <a:pt x="442" y="189"/>
                    <a:pt x="437" y="192"/>
                    <a:pt x="430" y="196"/>
                  </a:cubicBezTo>
                  <a:cubicBezTo>
                    <a:pt x="427" y="196"/>
                    <a:pt x="434" y="191"/>
                    <a:pt x="438" y="187"/>
                  </a:cubicBezTo>
                  <a:close/>
                  <a:moveTo>
                    <a:pt x="429" y="195"/>
                  </a:moveTo>
                  <a:cubicBezTo>
                    <a:pt x="420" y="201"/>
                    <a:pt x="414" y="203"/>
                    <a:pt x="418" y="200"/>
                  </a:cubicBezTo>
                  <a:cubicBezTo>
                    <a:pt x="426" y="194"/>
                    <a:pt x="428" y="194"/>
                    <a:pt x="429" y="195"/>
                  </a:cubicBezTo>
                  <a:close/>
                  <a:moveTo>
                    <a:pt x="471" y="168"/>
                  </a:moveTo>
                  <a:cubicBezTo>
                    <a:pt x="466" y="174"/>
                    <a:pt x="477" y="169"/>
                    <a:pt x="474" y="173"/>
                  </a:cubicBezTo>
                  <a:cubicBezTo>
                    <a:pt x="465" y="176"/>
                    <a:pt x="463" y="174"/>
                    <a:pt x="456" y="177"/>
                  </a:cubicBezTo>
                  <a:cubicBezTo>
                    <a:pt x="460" y="173"/>
                    <a:pt x="465" y="172"/>
                    <a:pt x="471" y="168"/>
                  </a:cubicBezTo>
                  <a:close/>
                  <a:moveTo>
                    <a:pt x="814" y="66"/>
                  </a:moveTo>
                  <a:cubicBezTo>
                    <a:pt x="816" y="68"/>
                    <a:pt x="825" y="67"/>
                    <a:pt x="834" y="67"/>
                  </a:cubicBezTo>
                  <a:cubicBezTo>
                    <a:pt x="843" y="67"/>
                    <a:pt x="853" y="67"/>
                    <a:pt x="855" y="68"/>
                  </a:cubicBezTo>
                  <a:cubicBezTo>
                    <a:pt x="846" y="68"/>
                    <a:pt x="838" y="68"/>
                    <a:pt x="834" y="69"/>
                  </a:cubicBezTo>
                  <a:cubicBezTo>
                    <a:pt x="836" y="70"/>
                    <a:pt x="843" y="69"/>
                    <a:pt x="848" y="69"/>
                  </a:cubicBezTo>
                  <a:cubicBezTo>
                    <a:pt x="849" y="70"/>
                    <a:pt x="835" y="70"/>
                    <a:pt x="825" y="71"/>
                  </a:cubicBezTo>
                  <a:cubicBezTo>
                    <a:pt x="829" y="68"/>
                    <a:pt x="822" y="70"/>
                    <a:pt x="813" y="70"/>
                  </a:cubicBezTo>
                  <a:cubicBezTo>
                    <a:pt x="811" y="68"/>
                    <a:pt x="820" y="69"/>
                    <a:pt x="827" y="69"/>
                  </a:cubicBezTo>
                  <a:cubicBezTo>
                    <a:pt x="829" y="67"/>
                    <a:pt x="816" y="68"/>
                    <a:pt x="809" y="69"/>
                  </a:cubicBezTo>
                  <a:cubicBezTo>
                    <a:pt x="810" y="68"/>
                    <a:pt x="816" y="67"/>
                    <a:pt x="814" y="66"/>
                  </a:cubicBezTo>
                  <a:close/>
                  <a:moveTo>
                    <a:pt x="288" y="308"/>
                  </a:moveTo>
                  <a:cubicBezTo>
                    <a:pt x="288" y="307"/>
                    <a:pt x="292" y="303"/>
                    <a:pt x="295" y="301"/>
                  </a:cubicBezTo>
                  <a:cubicBezTo>
                    <a:pt x="293" y="303"/>
                    <a:pt x="293" y="303"/>
                    <a:pt x="299" y="299"/>
                  </a:cubicBezTo>
                  <a:cubicBezTo>
                    <a:pt x="299" y="300"/>
                    <a:pt x="293" y="305"/>
                    <a:pt x="290" y="308"/>
                  </a:cubicBezTo>
                  <a:cubicBezTo>
                    <a:pt x="291" y="307"/>
                    <a:pt x="292" y="304"/>
                    <a:pt x="288" y="308"/>
                  </a:cubicBezTo>
                  <a:close/>
                  <a:moveTo>
                    <a:pt x="324" y="276"/>
                  </a:moveTo>
                  <a:cubicBezTo>
                    <a:pt x="315" y="285"/>
                    <a:pt x="330" y="275"/>
                    <a:pt x="326" y="279"/>
                  </a:cubicBezTo>
                  <a:cubicBezTo>
                    <a:pt x="324" y="282"/>
                    <a:pt x="319" y="287"/>
                    <a:pt x="312" y="293"/>
                  </a:cubicBezTo>
                  <a:cubicBezTo>
                    <a:pt x="310" y="294"/>
                    <a:pt x="315" y="290"/>
                    <a:pt x="319" y="286"/>
                  </a:cubicBezTo>
                  <a:cubicBezTo>
                    <a:pt x="312" y="291"/>
                    <a:pt x="310" y="294"/>
                    <a:pt x="308" y="296"/>
                  </a:cubicBezTo>
                  <a:cubicBezTo>
                    <a:pt x="306" y="299"/>
                    <a:pt x="304" y="302"/>
                    <a:pt x="298" y="308"/>
                  </a:cubicBezTo>
                  <a:cubicBezTo>
                    <a:pt x="297" y="308"/>
                    <a:pt x="299" y="305"/>
                    <a:pt x="302" y="303"/>
                  </a:cubicBezTo>
                  <a:cubicBezTo>
                    <a:pt x="302" y="302"/>
                    <a:pt x="301" y="303"/>
                    <a:pt x="299" y="305"/>
                  </a:cubicBezTo>
                  <a:cubicBezTo>
                    <a:pt x="300" y="301"/>
                    <a:pt x="305" y="297"/>
                    <a:pt x="309" y="292"/>
                  </a:cubicBezTo>
                  <a:cubicBezTo>
                    <a:pt x="308" y="293"/>
                    <a:pt x="304" y="297"/>
                    <a:pt x="301" y="299"/>
                  </a:cubicBezTo>
                  <a:cubicBezTo>
                    <a:pt x="309" y="290"/>
                    <a:pt x="305" y="294"/>
                    <a:pt x="305" y="291"/>
                  </a:cubicBezTo>
                  <a:cubicBezTo>
                    <a:pt x="313" y="284"/>
                    <a:pt x="314" y="282"/>
                    <a:pt x="320" y="278"/>
                  </a:cubicBezTo>
                  <a:cubicBezTo>
                    <a:pt x="320" y="278"/>
                    <a:pt x="313" y="284"/>
                    <a:pt x="314" y="285"/>
                  </a:cubicBezTo>
                  <a:cubicBezTo>
                    <a:pt x="315" y="285"/>
                    <a:pt x="322" y="276"/>
                    <a:pt x="327" y="274"/>
                  </a:cubicBezTo>
                  <a:cubicBezTo>
                    <a:pt x="328" y="274"/>
                    <a:pt x="325" y="277"/>
                    <a:pt x="324" y="276"/>
                  </a:cubicBezTo>
                  <a:close/>
                  <a:moveTo>
                    <a:pt x="679" y="88"/>
                  </a:moveTo>
                  <a:cubicBezTo>
                    <a:pt x="682" y="89"/>
                    <a:pt x="686" y="90"/>
                    <a:pt x="699" y="88"/>
                  </a:cubicBezTo>
                  <a:cubicBezTo>
                    <a:pt x="699" y="90"/>
                    <a:pt x="680" y="93"/>
                    <a:pt x="670" y="96"/>
                  </a:cubicBezTo>
                  <a:cubicBezTo>
                    <a:pt x="666" y="95"/>
                    <a:pt x="683" y="93"/>
                    <a:pt x="682" y="91"/>
                  </a:cubicBezTo>
                  <a:cubicBezTo>
                    <a:pt x="681" y="89"/>
                    <a:pt x="666" y="93"/>
                    <a:pt x="662" y="93"/>
                  </a:cubicBezTo>
                  <a:cubicBezTo>
                    <a:pt x="671" y="91"/>
                    <a:pt x="669" y="90"/>
                    <a:pt x="679" y="88"/>
                  </a:cubicBezTo>
                  <a:close/>
                  <a:moveTo>
                    <a:pt x="733" y="77"/>
                  </a:moveTo>
                  <a:cubicBezTo>
                    <a:pt x="741" y="76"/>
                    <a:pt x="746" y="75"/>
                    <a:pt x="750" y="75"/>
                  </a:cubicBezTo>
                  <a:cubicBezTo>
                    <a:pt x="751" y="76"/>
                    <a:pt x="733" y="78"/>
                    <a:pt x="733" y="77"/>
                  </a:cubicBezTo>
                  <a:close/>
                  <a:moveTo>
                    <a:pt x="257" y="343"/>
                  </a:moveTo>
                  <a:cubicBezTo>
                    <a:pt x="262" y="337"/>
                    <a:pt x="265" y="335"/>
                    <a:pt x="266" y="336"/>
                  </a:cubicBezTo>
                  <a:cubicBezTo>
                    <a:pt x="258" y="344"/>
                    <a:pt x="256" y="348"/>
                    <a:pt x="247" y="359"/>
                  </a:cubicBezTo>
                  <a:cubicBezTo>
                    <a:pt x="244" y="360"/>
                    <a:pt x="248" y="355"/>
                    <a:pt x="252" y="351"/>
                  </a:cubicBezTo>
                  <a:cubicBezTo>
                    <a:pt x="256" y="346"/>
                    <a:pt x="260" y="341"/>
                    <a:pt x="257" y="343"/>
                  </a:cubicBezTo>
                  <a:close/>
                  <a:moveTo>
                    <a:pt x="76" y="1015"/>
                  </a:moveTo>
                  <a:cubicBezTo>
                    <a:pt x="77" y="1017"/>
                    <a:pt x="77" y="1018"/>
                    <a:pt x="78" y="1017"/>
                  </a:cubicBezTo>
                  <a:cubicBezTo>
                    <a:pt x="80" y="1027"/>
                    <a:pt x="79" y="1027"/>
                    <a:pt x="82" y="1037"/>
                  </a:cubicBezTo>
                  <a:cubicBezTo>
                    <a:pt x="80" y="1033"/>
                    <a:pt x="78" y="1023"/>
                    <a:pt x="76" y="1015"/>
                  </a:cubicBezTo>
                  <a:close/>
                  <a:moveTo>
                    <a:pt x="538" y="138"/>
                  </a:moveTo>
                  <a:cubicBezTo>
                    <a:pt x="538" y="138"/>
                    <a:pt x="543" y="136"/>
                    <a:pt x="547" y="134"/>
                  </a:cubicBezTo>
                  <a:cubicBezTo>
                    <a:pt x="550" y="134"/>
                    <a:pt x="546" y="137"/>
                    <a:pt x="536" y="141"/>
                  </a:cubicBezTo>
                  <a:cubicBezTo>
                    <a:pt x="536" y="141"/>
                    <a:pt x="549" y="134"/>
                    <a:pt x="538" y="138"/>
                  </a:cubicBezTo>
                  <a:close/>
                  <a:moveTo>
                    <a:pt x="728" y="80"/>
                  </a:moveTo>
                  <a:cubicBezTo>
                    <a:pt x="731" y="80"/>
                    <a:pt x="738" y="79"/>
                    <a:pt x="744" y="79"/>
                  </a:cubicBezTo>
                  <a:cubicBezTo>
                    <a:pt x="750" y="78"/>
                    <a:pt x="754" y="78"/>
                    <a:pt x="750" y="80"/>
                  </a:cubicBezTo>
                  <a:cubicBezTo>
                    <a:pt x="745" y="81"/>
                    <a:pt x="744" y="80"/>
                    <a:pt x="743" y="80"/>
                  </a:cubicBezTo>
                  <a:cubicBezTo>
                    <a:pt x="737" y="81"/>
                    <a:pt x="736" y="82"/>
                    <a:pt x="730" y="83"/>
                  </a:cubicBezTo>
                  <a:lnTo>
                    <a:pt x="728" y="80"/>
                  </a:lnTo>
                  <a:close/>
                  <a:moveTo>
                    <a:pt x="208" y="409"/>
                  </a:moveTo>
                  <a:cubicBezTo>
                    <a:pt x="213" y="401"/>
                    <a:pt x="214" y="402"/>
                    <a:pt x="218" y="396"/>
                  </a:cubicBezTo>
                  <a:cubicBezTo>
                    <a:pt x="220" y="395"/>
                    <a:pt x="217" y="400"/>
                    <a:pt x="214" y="404"/>
                  </a:cubicBezTo>
                  <a:cubicBezTo>
                    <a:pt x="212" y="407"/>
                    <a:pt x="208" y="411"/>
                    <a:pt x="208" y="409"/>
                  </a:cubicBezTo>
                  <a:close/>
                  <a:moveTo>
                    <a:pt x="428" y="198"/>
                  </a:moveTo>
                  <a:cubicBezTo>
                    <a:pt x="437" y="193"/>
                    <a:pt x="437" y="193"/>
                    <a:pt x="437" y="193"/>
                  </a:cubicBezTo>
                  <a:cubicBezTo>
                    <a:pt x="437" y="194"/>
                    <a:pt x="437" y="195"/>
                    <a:pt x="427" y="201"/>
                  </a:cubicBezTo>
                  <a:cubicBezTo>
                    <a:pt x="429" y="199"/>
                    <a:pt x="429" y="199"/>
                    <a:pt x="428" y="198"/>
                  </a:cubicBezTo>
                  <a:close/>
                  <a:moveTo>
                    <a:pt x="389" y="228"/>
                  </a:moveTo>
                  <a:cubicBezTo>
                    <a:pt x="385" y="231"/>
                    <a:pt x="381" y="234"/>
                    <a:pt x="378" y="236"/>
                  </a:cubicBezTo>
                  <a:cubicBezTo>
                    <a:pt x="375" y="237"/>
                    <a:pt x="378" y="234"/>
                    <a:pt x="382" y="231"/>
                  </a:cubicBezTo>
                  <a:cubicBezTo>
                    <a:pt x="385" y="229"/>
                    <a:pt x="389" y="226"/>
                    <a:pt x="389" y="228"/>
                  </a:cubicBezTo>
                  <a:close/>
                  <a:moveTo>
                    <a:pt x="647" y="102"/>
                  </a:moveTo>
                  <a:cubicBezTo>
                    <a:pt x="655" y="100"/>
                    <a:pt x="658" y="100"/>
                    <a:pt x="658" y="101"/>
                  </a:cubicBezTo>
                  <a:cubicBezTo>
                    <a:pt x="648" y="104"/>
                    <a:pt x="648" y="104"/>
                    <a:pt x="648" y="104"/>
                  </a:cubicBezTo>
                  <a:lnTo>
                    <a:pt x="647" y="102"/>
                  </a:lnTo>
                  <a:close/>
                  <a:moveTo>
                    <a:pt x="754" y="79"/>
                  </a:moveTo>
                  <a:cubicBezTo>
                    <a:pt x="759" y="79"/>
                    <a:pt x="771" y="76"/>
                    <a:pt x="771" y="77"/>
                  </a:cubicBezTo>
                  <a:cubicBezTo>
                    <a:pt x="769" y="79"/>
                    <a:pt x="763" y="80"/>
                    <a:pt x="757" y="81"/>
                  </a:cubicBezTo>
                  <a:cubicBezTo>
                    <a:pt x="751" y="82"/>
                    <a:pt x="745" y="84"/>
                    <a:pt x="743" y="85"/>
                  </a:cubicBezTo>
                  <a:cubicBezTo>
                    <a:pt x="737" y="86"/>
                    <a:pt x="736" y="85"/>
                    <a:pt x="726" y="87"/>
                  </a:cubicBezTo>
                  <a:cubicBezTo>
                    <a:pt x="731" y="85"/>
                    <a:pt x="723" y="84"/>
                    <a:pt x="737" y="82"/>
                  </a:cubicBezTo>
                  <a:cubicBezTo>
                    <a:pt x="744" y="82"/>
                    <a:pt x="737" y="84"/>
                    <a:pt x="736" y="85"/>
                  </a:cubicBezTo>
                  <a:cubicBezTo>
                    <a:pt x="747" y="83"/>
                    <a:pt x="748" y="81"/>
                    <a:pt x="754" y="79"/>
                  </a:cubicBezTo>
                  <a:close/>
                  <a:moveTo>
                    <a:pt x="1008" y="83"/>
                  </a:moveTo>
                  <a:cubicBezTo>
                    <a:pt x="1011" y="82"/>
                    <a:pt x="1028" y="86"/>
                    <a:pt x="1036" y="87"/>
                  </a:cubicBezTo>
                  <a:cubicBezTo>
                    <a:pt x="1033" y="88"/>
                    <a:pt x="1036" y="89"/>
                    <a:pt x="1023" y="87"/>
                  </a:cubicBezTo>
                  <a:cubicBezTo>
                    <a:pt x="1025" y="85"/>
                    <a:pt x="1015" y="85"/>
                    <a:pt x="1008" y="83"/>
                  </a:cubicBezTo>
                  <a:close/>
                  <a:moveTo>
                    <a:pt x="309" y="304"/>
                  </a:moveTo>
                  <a:cubicBezTo>
                    <a:pt x="308" y="304"/>
                    <a:pt x="303" y="308"/>
                    <a:pt x="304" y="306"/>
                  </a:cubicBezTo>
                  <a:cubicBezTo>
                    <a:pt x="311" y="299"/>
                    <a:pt x="309" y="300"/>
                    <a:pt x="315" y="294"/>
                  </a:cubicBezTo>
                  <a:cubicBezTo>
                    <a:pt x="314" y="293"/>
                    <a:pt x="306" y="302"/>
                    <a:pt x="302" y="306"/>
                  </a:cubicBezTo>
                  <a:cubicBezTo>
                    <a:pt x="305" y="300"/>
                    <a:pt x="313" y="293"/>
                    <a:pt x="323" y="285"/>
                  </a:cubicBezTo>
                  <a:cubicBezTo>
                    <a:pt x="314" y="294"/>
                    <a:pt x="323" y="288"/>
                    <a:pt x="320" y="292"/>
                  </a:cubicBezTo>
                  <a:cubicBezTo>
                    <a:pt x="308" y="301"/>
                    <a:pt x="319" y="295"/>
                    <a:pt x="307" y="307"/>
                  </a:cubicBezTo>
                  <a:cubicBezTo>
                    <a:pt x="303" y="310"/>
                    <a:pt x="307" y="307"/>
                    <a:pt x="309" y="304"/>
                  </a:cubicBezTo>
                  <a:close/>
                  <a:moveTo>
                    <a:pt x="655" y="102"/>
                  </a:moveTo>
                  <a:cubicBezTo>
                    <a:pt x="651" y="104"/>
                    <a:pt x="656" y="103"/>
                    <a:pt x="657" y="104"/>
                  </a:cubicBezTo>
                  <a:cubicBezTo>
                    <a:pt x="652" y="105"/>
                    <a:pt x="644" y="107"/>
                    <a:pt x="644" y="108"/>
                  </a:cubicBezTo>
                  <a:cubicBezTo>
                    <a:pt x="640" y="109"/>
                    <a:pt x="646" y="105"/>
                    <a:pt x="655" y="102"/>
                  </a:cubicBezTo>
                  <a:close/>
                  <a:moveTo>
                    <a:pt x="672" y="98"/>
                  </a:moveTo>
                  <a:cubicBezTo>
                    <a:pt x="677" y="97"/>
                    <a:pt x="678" y="97"/>
                    <a:pt x="682" y="96"/>
                  </a:cubicBezTo>
                  <a:cubicBezTo>
                    <a:pt x="682" y="98"/>
                    <a:pt x="677" y="100"/>
                    <a:pt x="668" y="102"/>
                  </a:cubicBezTo>
                  <a:cubicBezTo>
                    <a:pt x="672" y="101"/>
                    <a:pt x="668" y="100"/>
                    <a:pt x="672" y="98"/>
                  </a:cubicBezTo>
                  <a:close/>
                  <a:moveTo>
                    <a:pt x="431" y="203"/>
                  </a:moveTo>
                  <a:cubicBezTo>
                    <a:pt x="434" y="202"/>
                    <a:pt x="437" y="200"/>
                    <a:pt x="438" y="200"/>
                  </a:cubicBezTo>
                  <a:cubicBezTo>
                    <a:pt x="443" y="196"/>
                    <a:pt x="440" y="197"/>
                    <a:pt x="448" y="192"/>
                  </a:cubicBezTo>
                  <a:cubicBezTo>
                    <a:pt x="453" y="190"/>
                    <a:pt x="450" y="192"/>
                    <a:pt x="447" y="194"/>
                  </a:cubicBezTo>
                  <a:cubicBezTo>
                    <a:pt x="443" y="196"/>
                    <a:pt x="440" y="199"/>
                    <a:pt x="444" y="197"/>
                  </a:cubicBezTo>
                  <a:cubicBezTo>
                    <a:pt x="438" y="201"/>
                    <a:pt x="433" y="203"/>
                    <a:pt x="431" y="203"/>
                  </a:cubicBezTo>
                  <a:close/>
                  <a:moveTo>
                    <a:pt x="455" y="189"/>
                  </a:moveTo>
                  <a:cubicBezTo>
                    <a:pt x="458" y="189"/>
                    <a:pt x="455" y="192"/>
                    <a:pt x="456" y="193"/>
                  </a:cubicBezTo>
                  <a:cubicBezTo>
                    <a:pt x="449" y="197"/>
                    <a:pt x="442" y="201"/>
                    <a:pt x="436" y="205"/>
                  </a:cubicBezTo>
                  <a:cubicBezTo>
                    <a:pt x="441" y="201"/>
                    <a:pt x="443" y="200"/>
                    <a:pt x="444" y="198"/>
                  </a:cubicBezTo>
                  <a:cubicBezTo>
                    <a:pt x="446" y="196"/>
                    <a:pt x="448" y="194"/>
                    <a:pt x="455" y="189"/>
                  </a:cubicBezTo>
                  <a:close/>
                  <a:moveTo>
                    <a:pt x="804" y="77"/>
                  </a:moveTo>
                  <a:cubicBezTo>
                    <a:pt x="805" y="76"/>
                    <a:pt x="809" y="77"/>
                    <a:pt x="814" y="77"/>
                  </a:cubicBezTo>
                  <a:cubicBezTo>
                    <a:pt x="815" y="78"/>
                    <a:pt x="818" y="78"/>
                    <a:pt x="823" y="78"/>
                  </a:cubicBezTo>
                  <a:cubicBezTo>
                    <a:pt x="812" y="80"/>
                    <a:pt x="813" y="77"/>
                    <a:pt x="804" y="77"/>
                  </a:cubicBezTo>
                  <a:close/>
                  <a:moveTo>
                    <a:pt x="870" y="75"/>
                  </a:moveTo>
                  <a:cubicBezTo>
                    <a:pt x="880" y="74"/>
                    <a:pt x="892" y="77"/>
                    <a:pt x="897" y="75"/>
                  </a:cubicBezTo>
                  <a:cubicBezTo>
                    <a:pt x="903" y="77"/>
                    <a:pt x="888" y="78"/>
                    <a:pt x="896" y="80"/>
                  </a:cubicBezTo>
                  <a:cubicBezTo>
                    <a:pt x="877" y="78"/>
                    <a:pt x="864" y="78"/>
                    <a:pt x="847" y="77"/>
                  </a:cubicBezTo>
                  <a:cubicBezTo>
                    <a:pt x="850" y="76"/>
                    <a:pt x="849" y="75"/>
                    <a:pt x="863" y="75"/>
                  </a:cubicBezTo>
                  <a:cubicBezTo>
                    <a:pt x="852" y="77"/>
                    <a:pt x="868" y="77"/>
                    <a:pt x="870" y="75"/>
                  </a:cubicBezTo>
                  <a:close/>
                  <a:moveTo>
                    <a:pt x="1034" y="93"/>
                  </a:moveTo>
                  <a:cubicBezTo>
                    <a:pt x="1039" y="92"/>
                    <a:pt x="1055" y="97"/>
                    <a:pt x="1058" y="99"/>
                  </a:cubicBezTo>
                  <a:cubicBezTo>
                    <a:pt x="1056" y="100"/>
                    <a:pt x="1045" y="96"/>
                    <a:pt x="1035" y="95"/>
                  </a:cubicBezTo>
                  <a:cubicBezTo>
                    <a:pt x="1031" y="93"/>
                    <a:pt x="1044" y="95"/>
                    <a:pt x="1034" y="93"/>
                  </a:cubicBezTo>
                  <a:close/>
                  <a:moveTo>
                    <a:pt x="1183" y="140"/>
                  </a:moveTo>
                  <a:cubicBezTo>
                    <a:pt x="1168" y="133"/>
                    <a:pt x="1159" y="130"/>
                    <a:pt x="1152" y="128"/>
                  </a:cubicBezTo>
                  <a:cubicBezTo>
                    <a:pt x="1144" y="126"/>
                    <a:pt x="1136" y="124"/>
                    <a:pt x="1122" y="118"/>
                  </a:cubicBezTo>
                  <a:cubicBezTo>
                    <a:pt x="1121" y="116"/>
                    <a:pt x="1131" y="119"/>
                    <a:pt x="1138" y="121"/>
                  </a:cubicBezTo>
                  <a:cubicBezTo>
                    <a:pt x="1147" y="125"/>
                    <a:pt x="1157" y="128"/>
                    <a:pt x="1165" y="131"/>
                  </a:cubicBezTo>
                  <a:cubicBezTo>
                    <a:pt x="1174" y="134"/>
                    <a:pt x="1180" y="136"/>
                    <a:pt x="1183" y="140"/>
                  </a:cubicBezTo>
                  <a:close/>
                  <a:moveTo>
                    <a:pt x="1005" y="91"/>
                  </a:moveTo>
                  <a:cubicBezTo>
                    <a:pt x="1002" y="89"/>
                    <a:pt x="995" y="90"/>
                    <a:pt x="988" y="88"/>
                  </a:cubicBezTo>
                  <a:cubicBezTo>
                    <a:pt x="998" y="88"/>
                    <a:pt x="1002" y="89"/>
                    <a:pt x="1000" y="86"/>
                  </a:cubicBezTo>
                  <a:cubicBezTo>
                    <a:pt x="1006" y="87"/>
                    <a:pt x="1008" y="88"/>
                    <a:pt x="1014" y="89"/>
                  </a:cubicBezTo>
                  <a:cubicBezTo>
                    <a:pt x="1013" y="91"/>
                    <a:pt x="1016" y="91"/>
                    <a:pt x="1009" y="92"/>
                  </a:cubicBezTo>
                  <a:cubicBezTo>
                    <a:pt x="1021" y="94"/>
                    <a:pt x="1034" y="96"/>
                    <a:pt x="1046" y="99"/>
                  </a:cubicBezTo>
                  <a:cubicBezTo>
                    <a:pt x="1039" y="98"/>
                    <a:pt x="1027" y="96"/>
                    <a:pt x="1015" y="94"/>
                  </a:cubicBezTo>
                  <a:cubicBezTo>
                    <a:pt x="1004" y="92"/>
                    <a:pt x="992" y="90"/>
                    <a:pt x="985" y="89"/>
                  </a:cubicBezTo>
                  <a:cubicBezTo>
                    <a:pt x="989" y="89"/>
                    <a:pt x="997" y="90"/>
                    <a:pt x="1005" y="91"/>
                  </a:cubicBezTo>
                  <a:close/>
                  <a:moveTo>
                    <a:pt x="1017" y="89"/>
                  </a:moveTo>
                  <a:cubicBezTo>
                    <a:pt x="1026" y="91"/>
                    <a:pt x="1026" y="92"/>
                    <a:pt x="1028" y="93"/>
                  </a:cubicBezTo>
                  <a:cubicBezTo>
                    <a:pt x="1017" y="92"/>
                    <a:pt x="1017" y="91"/>
                    <a:pt x="1017" y="89"/>
                  </a:cubicBezTo>
                  <a:close/>
                  <a:moveTo>
                    <a:pt x="731" y="89"/>
                  </a:moveTo>
                  <a:cubicBezTo>
                    <a:pt x="740" y="88"/>
                    <a:pt x="755" y="85"/>
                    <a:pt x="762" y="85"/>
                  </a:cubicBezTo>
                  <a:cubicBezTo>
                    <a:pt x="759" y="86"/>
                    <a:pt x="761" y="87"/>
                    <a:pt x="750" y="88"/>
                  </a:cubicBezTo>
                  <a:cubicBezTo>
                    <a:pt x="748" y="86"/>
                    <a:pt x="741" y="89"/>
                    <a:pt x="729" y="91"/>
                  </a:cubicBezTo>
                  <a:cubicBezTo>
                    <a:pt x="727" y="90"/>
                    <a:pt x="731" y="89"/>
                    <a:pt x="731" y="89"/>
                  </a:cubicBezTo>
                  <a:close/>
                  <a:moveTo>
                    <a:pt x="642" y="110"/>
                  </a:moveTo>
                  <a:cubicBezTo>
                    <a:pt x="638" y="114"/>
                    <a:pt x="654" y="107"/>
                    <a:pt x="663" y="105"/>
                  </a:cubicBezTo>
                  <a:cubicBezTo>
                    <a:pt x="670" y="105"/>
                    <a:pt x="660" y="108"/>
                    <a:pt x="659" y="110"/>
                  </a:cubicBezTo>
                  <a:cubicBezTo>
                    <a:pt x="653" y="111"/>
                    <a:pt x="648" y="113"/>
                    <a:pt x="643" y="114"/>
                  </a:cubicBezTo>
                  <a:cubicBezTo>
                    <a:pt x="636" y="114"/>
                    <a:pt x="657" y="110"/>
                    <a:pt x="654" y="109"/>
                  </a:cubicBezTo>
                  <a:cubicBezTo>
                    <a:pt x="645" y="111"/>
                    <a:pt x="636" y="116"/>
                    <a:pt x="630" y="118"/>
                  </a:cubicBezTo>
                  <a:cubicBezTo>
                    <a:pt x="631" y="117"/>
                    <a:pt x="629" y="117"/>
                    <a:pt x="629" y="116"/>
                  </a:cubicBezTo>
                  <a:cubicBezTo>
                    <a:pt x="629" y="115"/>
                    <a:pt x="632" y="113"/>
                    <a:pt x="642" y="110"/>
                  </a:cubicBezTo>
                  <a:close/>
                  <a:moveTo>
                    <a:pt x="515" y="161"/>
                  </a:moveTo>
                  <a:cubicBezTo>
                    <a:pt x="511" y="161"/>
                    <a:pt x="509" y="164"/>
                    <a:pt x="503" y="167"/>
                  </a:cubicBezTo>
                  <a:cubicBezTo>
                    <a:pt x="498" y="167"/>
                    <a:pt x="516" y="159"/>
                    <a:pt x="523" y="156"/>
                  </a:cubicBezTo>
                  <a:cubicBezTo>
                    <a:pt x="519" y="159"/>
                    <a:pt x="515" y="163"/>
                    <a:pt x="505" y="169"/>
                  </a:cubicBezTo>
                  <a:cubicBezTo>
                    <a:pt x="505" y="167"/>
                    <a:pt x="505" y="166"/>
                    <a:pt x="515" y="161"/>
                  </a:cubicBezTo>
                  <a:close/>
                  <a:moveTo>
                    <a:pt x="539" y="153"/>
                  </a:moveTo>
                  <a:cubicBezTo>
                    <a:pt x="537" y="154"/>
                    <a:pt x="536" y="154"/>
                    <a:pt x="532" y="155"/>
                  </a:cubicBezTo>
                  <a:cubicBezTo>
                    <a:pt x="531" y="155"/>
                    <a:pt x="549" y="147"/>
                    <a:pt x="537" y="152"/>
                  </a:cubicBezTo>
                  <a:cubicBezTo>
                    <a:pt x="540" y="148"/>
                    <a:pt x="543" y="150"/>
                    <a:pt x="547" y="148"/>
                  </a:cubicBezTo>
                  <a:cubicBezTo>
                    <a:pt x="546" y="147"/>
                    <a:pt x="549" y="143"/>
                    <a:pt x="563" y="139"/>
                  </a:cubicBezTo>
                  <a:cubicBezTo>
                    <a:pt x="559" y="143"/>
                    <a:pt x="549" y="149"/>
                    <a:pt x="540" y="154"/>
                  </a:cubicBezTo>
                  <a:cubicBezTo>
                    <a:pt x="536" y="155"/>
                    <a:pt x="537" y="154"/>
                    <a:pt x="539" y="153"/>
                  </a:cubicBezTo>
                  <a:close/>
                  <a:moveTo>
                    <a:pt x="703" y="96"/>
                  </a:moveTo>
                  <a:cubicBezTo>
                    <a:pt x="709" y="97"/>
                    <a:pt x="689" y="102"/>
                    <a:pt x="690" y="99"/>
                  </a:cubicBezTo>
                  <a:cubicBezTo>
                    <a:pt x="696" y="98"/>
                    <a:pt x="696" y="97"/>
                    <a:pt x="703" y="96"/>
                  </a:cubicBezTo>
                  <a:close/>
                  <a:moveTo>
                    <a:pt x="1693" y="1044"/>
                  </a:moveTo>
                  <a:cubicBezTo>
                    <a:pt x="1691" y="1057"/>
                    <a:pt x="1690" y="1053"/>
                    <a:pt x="1689" y="1066"/>
                  </a:cubicBezTo>
                  <a:cubicBezTo>
                    <a:pt x="1688" y="1065"/>
                    <a:pt x="1689" y="1060"/>
                    <a:pt x="1690" y="1052"/>
                  </a:cubicBezTo>
                  <a:cubicBezTo>
                    <a:pt x="1689" y="1051"/>
                    <a:pt x="1687" y="1072"/>
                    <a:pt x="1686" y="1067"/>
                  </a:cubicBezTo>
                  <a:cubicBezTo>
                    <a:pt x="1688" y="1056"/>
                    <a:pt x="1689" y="1054"/>
                    <a:pt x="1691" y="1042"/>
                  </a:cubicBezTo>
                  <a:cubicBezTo>
                    <a:pt x="1691" y="1046"/>
                    <a:pt x="1692" y="1041"/>
                    <a:pt x="1693" y="1044"/>
                  </a:cubicBezTo>
                  <a:close/>
                  <a:moveTo>
                    <a:pt x="413" y="230"/>
                  </a:moveTo>
                  <a:cubicBezTo>
                    <a:pt x="419" y="226"/>
                    <a:pt x="421" y="225"/>
                    <a:pt x="423" y="224"/>
                  </a:cubicBezTo>
                  <a:cubicBezTo>
                    <a:pt x="426" y="223"/>
                    <a:pt x="430" y="221"/>
                    <a:pt x="440" y="214"/>
                  </a:cubicBezTo>
                  <a:cubicBezTo>
                    <a:pt x="441" y="215"/>
                    <a:pt x="442" y="216"/>
                    <a:pt x="431" y="223"/>
                  </a:cubicBezTo>
                  <a:cubicBezTo>
                    <a:pt x="432" y="222"/>
                    <a:pt x="437" y="219"/>
                    <a:pt x="440" y="217"/>
                  </a:cubicBezTo>
                  <a:cubicBezTo>
                    <a:pt x="440" y="218"/>
                    <a:pt x="436" y="221"/>
                    <a:pt x="432" y="223"/>
                  </a:cubicBezTo>
                  <a:cubicBezTo>
                    <a:pt x="434" y="223"/>
                    <a:pt x="440" y="219"/>
                    <a:pt x="444" y="216"/>
                  </a:cubicBezTo>
                  <a:cubicBezTo>
                    <a:pt x="443" y="218"/>
                    <a:pt x="439" y="221"/>
                    <a:pt x="441" y="221"/>
                  </a:cubicBezTo>
                  <a:cubicBezTo>
                    <a:pt x="432" y="227"/>
                    <a:pt x="436" y="222"/>
                    <a:pt x="426" y="229"/>
                  </a:cubicBezTo>
                  <a:cubicBezTo>
                    <a:pt x="428" y="226"/>
                    <a:pt x="424" y="227"/>
                    <a:pt x="420" y="229"/>
                  </a:cubicBezTo>
                  <a:cubicBezTo>
                    <a:pt x="415" y="231"/>
                    <a:pt x="411" y="233"/>
                    <a:pt x="413" y="230"/>
                  </a:cubicBezTo>
                  <a:close/>
                  <a:moveTo>
                    <a:pt x="464" y="208"/>
                  </a:moveTo>
                  <a:cubicBezTo>
                    <a:pt x="461" y="211"/>
                    <a:pt x="459" y="212"/>
                    <a:pt x="464" y="211"/>
                  </a:cubicBezTo>
                  <a:cubicBezTo>
                    <a:pt x="455" y="217"/>
                    <a:pt x="460" y="211"/>
                    <a:pt x="454" y="215"/>
                  </a:cubicBezTo>
                  <a:cubicBezTo>
                    <a:pt x="452" y="216"/>
                    <a:pt x="454" y="216"/>
                    <a:pt x="454" y="218"/>
                  </a:cubicBezTo>
                  <a:cubicBezTo>
                    <a:pt x="453" y="219"/>
                    <a:pt x="451" y="222"/>
                    <a:pt x="442" y="228"/>
                  </a:cubicBezTo>
                  <a:cubicBezTo>
                    <a:pt x="445" y="224"/>
                    <a:pt x="453" y="217"/>
                    <a:pt x="440" y="223"/>
                  </a:cubicBezTo>
                  <a:cubicBezTo>
                    <a:pt x="440" y="222"/>
                    <a:pt x="444" y="219"/>
                    <a:pt x="449" y="216"/>
                  </a:cubicBezTo>
                  <a:cubicBezTo>
                    <a:pt x="455" y="213"/>
                    <a:pt x="461" y="209"/>
                    <a:pt x="464" y="208"/>
                  </a:cubicBezTo>
                  <a:close/>
                  <a:moveTo>
                    <a:pt x="406" y="226"/>
                  </a:moveTo>
                  <a:cubicBezTo>
                    <a:pt x="412" y="223"/>
                    <a:pt x="407" y="228"/>
                    <a:pt x="400" y="233"/>
                  </a:cubicBezTo>
                  <a:cubicBezTo>
                    <a:pt x="406" y="230"/>
                    <a:pt x="402" y="233"/>
                    <a:pt x="403" y="234"/>
                  </a:cubicBezTo>
                  <a:cubicBezTo>
                    <a:pt x="409" y="230"/>
                    <a:pt x="410" y="228"/>
                    <a:pt x="418" y="223"/>
                  </a:cubicBezTo>
                  <a:cubicBezTo>
                    <a:pt x="421" y="224"/>
                    <a:pt x="402" y="234"/>
                    <a:pt x="413" y="230"/>
                  </a:cubicBezTo>
                  <a:cubicBezTo>
                    <a:pt x="397" y="240"/>
                    <a:pt x="393" y="239"/>
                    <a:pt x="385" y="242"/>
                  </a:cubicBezTo>
                  <a:cubicBezTo>
                    <a:pt x="391" y="238"/>
                    <a:pt x="395" y="235"/>
                    <a:pt x="395" y="234"/>
                  </a:cubicBezTo>
                  <a:cubicBezTo>
                    <a:pt x="402" y="231"/>
                    <a:pt x="394" y="236"/>
                    <a:pt x="406" y="226"/>
                  </a:cubicBezTo>
                  <a:close/>
                  <a:moveTo>
                    <a:pt x="434" y="208"/>
                  </a:moveTo>
                  <a:cubicBezTo>
                    <a:pt x="439" y="205"/>
                    <a:pt x="429" y="213"/>
                    <a:pt x="422" y="218"/>
                  </a:cubicBezTo>
                  <a:cubicBezTo>
                    <a:pt x="419" y="219"/>
                    <a:pt x="423" y="215"/>
                    <a:pt x="422" y="215"/>
                  </a:cubicBezTo>
                  <a:cubicBezTo>
                    <a:pt x="430" y="208"/>
                    <a:pt x="433" y="210"/>
                    <a:pt x="434" y="208"/>
                  </a:cubicBezTo>
                  <a:close/>
                  <a:moveTo>
                    <a:pt x="450" y="197"/>
                  </a:moveTo>
                  <a:cubicBezTo>
                    <a:pt x="464" y="189"/>
                    <a:pt x="457" y="194"/>
                    <a:pt x="468" y="187"/>
                  </a:cubicBezTo>
                  <a:cubicBezTo>
                    <a:pt x="477" y="183"/>
                    <a:pt x="465" y="191"/>
                    <a:pt x="460" y="195"/>
                  </a:cubicBezTo>
                  <a:cubicBezTo>
                    <a:pt x="464" y="194"/>
                    <a:pt x="474" y="187"/>
                    <a:pt x="476" y="188"/>
                  </a:cubicBezTo>
                  <a:cubicBezTo>
                    <a:pt x="457" y="200"/>
                    <a:pt x="449" y="203"/>
                    <a:pt x="446" y="207"/>
                  </a:cubicBezTo>
                  <a:cubicBezTo>
                    <a:pt x="441" y="210"/>
                    <a:pt x="439" y="210"/>
                    <a:pt x="437" y="209"/>
                  </a:cubicBezTo>
                  <a:cubicBezTo>
                    <a:pt x="444" y="205"/>
                    <a:pt x="449" y="203"/>
                    <a:pt x="458" y="197"/>
                  </a:cubicBezTo>
                  <a:cubicBezTo>
                    <a:pt x="457" y="196"/>
                    <a:pt x="447" y="202"/>
                    <a:pt x="446" y="201"/>
                  </a:cubicBezTo>
                  <a:cubicBezTo>
                    <a:pt x="451" y="198"/>
                    <a:pt x="451" y="197"/>
                    <a:pt x="450" y="197"/>
                  </a:cubicBezTo>
                  <a:close/>
                  <a:moveTo>
                    <a:pt x="1386" y="267"/>
                  </a:moveTo>
                  <a:cubicBezTo>
                    <a:pt x="1379" y="261"/>
                    <a:pt x="1376" y="259"/>
                    <a:pt x="1373" y="257"/>
                  </a:cubicBezTo>
                  <a:cubicBezTo>
                    <a:pt x="1369" y="255"/>
                    <a:pt x="1366" y="253"/>
                    <a:pt x="1358" y="247"/>
                  </a:cubicBezTo>
                  <a:cubicBezTo>
                    <a:pt x="1366" y="252"/>
                    <a:pt x="1366" y="248"/>
                    <a:pt x="1359" y="241"/>
                  </a:cubicBezTo>
                  <a:cubicBezTo>
                    <a:pt x="1375" y="252"/>
                    <a:pt x="1382" y="259"/>
                    <a:pt x="1386" y="267"/>
                  </a:cubicBezTo>
                  <a:close/>
                  <a:moveTo>
                    <a:pt x="489" y="176"/>
                  </a:moveTo>
                  <a:cubicBezTo>
                    <a:pt x="498" y="170"/>
                    <a:pt x="497" y="173"/>
                    <a:pt x="502" y="170"/>
                  </a:cubicBezTo>
                  <a:cubicBezTo>
                    <a:pt x="498" y="174"/>
                    <a:pt x="495" y="174"/>
                    <a:pt x="485" y="180"/>
                  </a:cubicBezTo>
                  <a:cubicBezTo>
                    <a:pt x="486" y="179"/>
                    <a:pt x="488" y="177"/>
                    <a:pt x="489" y="176"/>
                  </a:cubicBezTo>
                  <a:close/>
                  <a:moveTo>
                    <a:pt x="265" y="356"/>
                  </a:moveTo>
                  <a:cubicBezTo>
                    <a:pt x="268" y="354"/>
                    <a:pt x="263" y="360"/>
                    <a:pt x="263" y="361"/>
                  </a:cubicBezTo>
                  <a:cubicBezTo>
                    <a:pt x="258" y="367"/>
                    <a:pt x="258" y="363"/>
                    <a:pt x="265" y="356"/>
                  </a:cubicBezTo>
                  <a:close/>
                  <a:moveTo>
                    <a:pt x="591" y="131"/>
                  </a:moveTo>
                  <a:cubicBezTo>
                    <a:pt x="592" y="132"/>
                    <a:pt x="578" y="137"/>
                    <a:pt x="573" y="138"/>
                  </a:cubicBezTo>
                  <a:cubicBezTo>
                    <a:pt x="572" y="137"/>
                    <a:pt x="582" y="134"/>
                    <a:pt x="591" y="131"/>
                  </a:cubicBezTo>
                  <a:close/>
                  <a:moveTo>
                    <a:pt x="235" y="395"/>
                  </a:moveTo>
                  <a:cubicBezTo>
                    <a:pt x="233" y="398"/>
                    <a:pt x="227" y="406"/>
                    <a:pt x="223" y="413"/>
                  </a:cubicBezTo>
                  <a:cubicBezTo>
                    <a:pt x="219" y="414"/>
                    <a:pt x="228" y="404"/>
                    <a:pt x="235" y="395"/>
                  </a:cubicBezTo>
                  <a:close/>
                  <a:moveTo>
                    <a:pt x="332" y="287"/>
                  </a:moveTo>
                  <a:cubicBezTo>
                    <a:pt x="331" y="290"/>
                    <a:pt x="335" y="288"/>
                    <a:pt x="328" y="295"/>
                  </a:cubicBezTo>
                  <a:cubicBezTo>
                    <a:pt x="330" y="291"/>
                    <a:pt x="318" y="301"/>
                    <a:pt x="332" y="287"/>
                  </a:cubicBezTo>
                  <a:close/>
                  <a:moveTo>
                    <a:pt x="1304" y="205"/>
                  </a:moveTo>
                  <a:cubicBezTo>
                    <a:pt x="1318" y="214"/>
                    <a:pt x="1333" y="225"/>
                    <a:pt x="1347" y="235"/>
                  </a:cubicBezTo>
                  <a:cubicBezTo>
                    <a:pt x="1343" y="234"/>
                    <a:pt x="1335" y="228"/>
                    <a:pt x="1324" y="220"/>
                  </a:cubicBezTo>
                  <a:cubicBezTo>
                    <a:pt x="1325" y="224"/>
                    <a:pt x="1339" y="230"/>
                    <a:pt x="1350" y="239"/>
                  </a:cubicBezTo>
                  <a:cubicBezTo>
                    <a:pt x="1350" y="240"/>
                    <a:pt x="1358" y="245"/>
                    <a:pt x="1356" y="245"/>
                  </a:cubicBezTo>
                  <a:cubicBezTo>
                    <a:pt x="1346" y="238"/>
                    <a:pt x="1344" y="236"/>
                    <a:pt x="1339" y="232"/>
                  </a:cubicBezTo>
                  <a:cubicBezTo>
                    <a:pt x="1333" y="229"/>
                    <a:pt x="1329" y="226"/>
                    <a:pt x="1324" y="224"/>
                  </a:cubicBezTo>
                  <a:cubicBezTo>
                    <a:pt x="1321" y="224"/>
                    <a:pt x="1331" y="229"/>
                    <a:pt x="1336" y="233"/>
                  </a:cubicBezTo>
                  <a:cubicBezTo>
                    <a:pt x="1325" y="227"/>
                    <a:pt x="1325" y="228"/>
                    <a:pt x="1327" y="230"/>
                  </a:cubicBezTo>
                  <a:cubicBezTo>
                    <a:pt x="1325" y="228"/>
                    <a:pt x="1324" y="228"/>
                    <a:pt x="1324" y="229"/>
                  </a:cubicBezTo>
                  <a:cubicBezTo>
                    <a:pt x="1315" y="221"/>
                    <a:pt x="1320" y="222"/>
                    <a:pt x="1307" y="213"/>
                  </a:cubicBezTo>
                  <a:cubicBezTo>
                    <a:pt x="1308" y="212"/>
                    <a:pt x="1322" y="222"/>
                    <a:pt x="1324" y="222"/>
                  </a:cubicBezTo>
                  <a:cubicBezTo>
                    <a:pt x="1323" y="220"/>
                    <a:pt x="1318" y="219"/>
                    <a:pt x="1313" y="215"/>
                  </a:cubicBezTo>
                  <a:cubicBezTo>
                    <a:pt x="1318" y="217"/>
                    <a:pt x="1315" y="215"/>
                    <a:pt x="1312" y="212"/>
                  </a:cubicBezTo>
                  <a:cubicBezTo>
                    <a:pt x="1308" y="209"/>
                    <a:pt x="1303" y="206"/>
                    <a:pt x="1304" y="205"/>
                  </a:cubicBezTo>
                  <a:close/>
                  <a:moveTo>
                    <a:pt x="775" y="87"/>
                  </a:moveTo>
                  <a:cubicBezTo>
                    <a:pt x="774" y="87"/>
                    <a:pt x="787" y="86"/>
                    <a:pt x="792" y="85"/>
                  </a:cubicBezTo>
                  <a:cubicBezTo>
                    <a:pt x="793" y="87"/>
                    <a:pt x="793" y="87"/>
                    <a:pt x="793" y="87"/>
                  </a:cubicBezTo>
                  <a:cubicBezTo>
                    <a:pt x="780" y="89"/>
                    <a:pt x="784" y="87"/>
                    <a:pt x="775" y="87"/>
                  </a:cubicBezTo>
                  <a:close/>
                  <a:moveTo>
                    <a:pt x="249" y="376"/>
                  </a:moveTo>
                  <a:cubicBezTo>
                    <a:pt x="257" y="368"/>
                    <a:pt x="259" y="368"/>
                    <a:pt x="267" y="359"/>
                  </a:cubicBezTo>
                  <a:cubicBezTo>
                    <a:pt x="259" y="370"/>
                    <a:pt x="266" y="362"/>
                    <a:pt x="264" y="367"/>
                  </a:cubicBezTo>
                  <a:cubicBezTo>
                    <a:pt x="255" y="378"/>
                    <a:pt x="259" y="370"/>
                    <a:pt x="251" y="380"/>
                  </a:cubicBezTo>
                  <a:cubicBezTo>
                    <a:pt x="247" y="382"/>
                    <a:pt x="260" y="367"/>
                    <a:pt x="250" y="379"/>
                  </a:cubicBezTo>
                  <a:cubicBezTo>
                    <a:pt x="248" y="380"/>
                    <a:pt x="251" y="376"/>
                    <a:pt x="249" y="376"/>
                  </a:cubicBezTo>
                  <a:close/>
                  <a:moveTo>
                    <a:pt x="643" y="115"/>
                  </a:moveTo>
                  <a:cubicBezTo>
                    <a:pt x="653" y="111"/>
                    <a:pt x="647" y="115"/>
                    <a:pt x="657" y="112"/>
                  </a:cubicBezTo>
                  <a:cubicBezTo>
                    <a:pt x="658" y="113"/>
                    <a:pt x="655" y="115"/>
                    <a:pt x="642" y="118"/>
                  </a:cubicBezTo>
                  <a:cubicBezTo>
                    <a:pt x="642" y="118"/>
                    <a:pt x="646" y="116"/>
                    <a:pt x="648" y="116"/>
                  </a:cubicBezTo>
                  <a:cubicBezTo>
                    <a:pt x="649" y="114"/>
                    <a:pt x="642" y="117"/>
                    <a:pt x="643" y="115"/>
                  </a:cubicBezTo>
                  <a:close/>
                  <a:moveTo>
                    <a:pt x="983" y="90"/>
                  </a:moveTo>
                  <a:cubicBezTo>
                    <a:pt x="987" y="90"/>
                    <a:pt x="992" y="91"/>
                    <a:pt x="996" y="92"/>
                  </a:cubicBezTo>
                  <a:cubicBezTo>
                    <a:pt x="998" y="93"/>
                    <a:pt x="994" y="93"/>
                    <a:pt x="989" y="92"/>
                  </a:cubicBezTo>
                  <a:cubicBezTo>
                    <a:pt x="985" y="91"/>
                    <a:pt x="980" y="90"/>
                    <a:pt x="983" y="90"/>
                  </a:cubicBezTo>
                  <a:close/>
                  <a:moveTo>
                    <a:pt x="572" y="142"/>
                  </a:moveTo>
                  <a:cubicBezTo>
                    <a:pt x="579" y="139"/>
                    <a:pt x="578" y="139"/>
                    <a:pt x="577" y="138"/>
                  </a:cubicBezTo>
                  <a:cubicBezTo>
                    <a:pt x="591" y="133"/>
                    <a:pt x="601" y="130"/>
                    <a:pt x="604" y="130"/>
                  </a:cubicBezTo>
                  <a:cubicBezTo>
                    <a:pt x="588" y="136"/>
                    <a:pt x="587" y="138"/>
                    <a:pt x="582" y="142"/>
                  </a:cubicBezTo>
                  <a:cubicBezTo>
                    <a:pt x="577" y="143"/>
                    <a:pt x="582" y="140"/>
                    <a:pt x="572" y="142"/>
                  </a:cubicBezTo>
                  <a:close/>
                  <a:moveTo>
                    <a:pt x="670" y="108"/>
                  </a:moveTo>
                  <a:cubicBezTo>
                    <a:pt x="676" y="107"/>
                    <a:pt x="684" y="105"/>
                    <a:pt x="684" y="106"/>
                  </a:cubicBezTo>
                  <a:cubicBezTo>
                    <a:pt x="676" y="108"/>
                    <a:pt x="668" y="110"/>
                    <a:pt x="670" y="108"/>
                  </a:cubicBezTo>
                  <a:close/>
                  <a:moveTo>
                    <a:pt x="544" y="153"/>
                  </a:moveTo>
                  <a:cubicBezTo>
                    <a:pt x="547" y="154"/>
                    <a:pt x="542" y="156"/>
                    <a:pt x="537" y="159"/>
                  </a:cubicBezTo>
                  <a:cubicBezTo>
                    <a:pt x="538" y="159"/>
                    <a:pt x="543" y="157"/>
                    <a:pt x="548" y="155"/>
                  </a:cubicBezTo>
                  <a:cubicBezTo>
                    <a:pt x="553" y="153"/>
                    <a:pt x="557" y="151"/>
                    <a:pt x="557" y="152"/>
                  </a:cubicBezTo>
                  <a:cubicBezTo>
                    <a:pt x="554" y="154"/>
                    <a:pt x="551" y="155"/>
                    <a:pt x="551" y="154"/>
                  </a:cubicBezTo>
                  <a:cubicBezTo>
                    <a:pt x="554" y="156"/>
                    <a:pt x="535" y="165"/>
                    <a:pt x="519" y="174"/>
                  </a:cubicBezTo>
                  <a:cubicBezTo>
                    <a:pt x="524" y="170"/>
                    <a:pt x="516" y="174"/>
                    <a:pt x="516" y="172"/>
                  </a:cubicBezTo>
                  <a:cubicBezTo>
                    <a:pt x="519" y="170"/>
                    <a:pt x="530" y="165"/>
                    <a:pt x="536" y="161"/>
                  </a:cubicBezTo>
                  <a:cubicBezTo>
                    <a:pt x="534" y="162"/>
                    <a:pt x="532" y="162"/>
                    <a:pt x="531" y="162"/>
                  </a:cubicBezTo>
                  <a:cubicBezTo>
                    <a:pt x="527" y="164"/>
                    <a:pt x="530" y="164"/>
                    <a:pt x="520" y="168"/>
                  </a:cubicBezTo>
                  <a:cubicBezTo>
                    <a:pt x="520" y="167"/>
                    <a:pt x="519" y="168"/>
                    <a:pt x="516" y="169"/>
                  </a:cubicBezTo>
                  <a:cubicBezTo>
                    <a:pt x="524" y="164"/>
                    <a:pt x="532" y="160"/>
                    <a:pt x="544" y="153"/>
                  </a:cubicBezTo>
                  <a:close/>
                  <a:moveTo>
                    <a:pt x="220" y="419"/>
                  </a:moveTo>
                  <a:cubicBezTo>
                    <a:pt x="226" y="411"/>
                    <a:pt x="226" y="414"/>
                    <a:pt x="231" y="406"/>
                  </a:cubicBezTo>
                  <a:cubicBezTo>
                    <a:pt x="231" y="406"/>
                    <a:pt x="226" y="414"/>
                    <a:pt x="226" y="414"/>
                  </a:cubicBezTo>
                  <a:cubicBezTo>
                    <a:pt x="223" y="418"/>
                    <a:pt x="221" y="420"/>
                    <a:pt x="220" y="419"/>
                  </a:cubicBezTo>
                  <a:close/>
                  <a:moveTo>
                    <a:pt x="741" y="96"/>
                  </a:moveTo>
                  <a:cubicBezTo>
                    <a:pt x="743" y="96"/>
                    <a:pt x="739" y="97"/>
                    <a:pt x="735" y="98"/>
                  </a:cubicBezTo>
                  <a:cubicBezTo>
                    <a:pt x="737" y="98"/>
                    <a:pt x="744" y="97"/>
                    <a:pt x="749" y="96"/>
                  </a:cubicBezTo>
                  <a:cubicBezTo>
                    <a:pt x="744" y="98"/>
                    <a:pt x="760" y="98"/>
                    <a:pt x="771" y="96"/>
                  </a:cubicBezTo>
                  <a:cubicBezTo>
                    <a:pt x="772" y="98"/>
                    <a:pt x="766" y="99"/>
                    <a:pt x="753" y="101"/>
                  </a:cubicBezTo>
                  <a:cubicBezTo>
                    <a:pt x="753" y="101"/>
                    <a:pt x="752" y="101"/>
                    <a:pt x="749" y="101"/>
                  </a:cubicBezTo>
                  <a:cubicBezTo>
                    <a:pt x="749" y="100"/>
                    <a:pt x="755" y="100"/>
                    <a:pt x="759" y="99"/>
                  </a:cubicBezTo>
                  <a:cubicBezTo>
                    <a:pt x="754" y="99"/>
                    <a:pt x="744" y="99"/>
                    <a:pt x="738" y="99"/>
                  </a:cubicBezTo>
                  <a:cubicBezTo>
                    <a:pt x="732" y="99"/>
                    <a:pt x="730" y="98"/>
                    <a:pt x="741" y="96"/>
                  </a:cubicBezTo>
                  <a:close/>
                  <a:moveTo>
                    <a:pt x="343" y="285"/>
                  </a:moveTo>
                  <a:cubicBezTo>
                    <a:pt x="353" y="278"/>
                    <a:pt x="364" y="265"/>
                    <a:pt x="376" y="257"/>
                  </a:cubicBezTo>
                  <a:cubicBezTo>
                    <a:pt x="371" y="264"/>
                    <a:pt x="356" y="274"/>
                    <a:pt x="342" y="288"/>
                  </a:cubicBezTo>
                  <a:cubicBezTo>
                    <a:pt x="341" y="287"/>
                    <a:pt x="344" y="284"/>
                    <a:pt x="343" y="285"/>
                  </a:cubicBezTo>
                  <a:close/>
                  <a:moveTo>
                    <a:pt x="472" y="192"/>
                  </a:moveTo>
                  <a:cubicBezTo>
                    <a:pt x="480" y="187"/>
                    <a:pt x="478" y="190"/>
                    <a:pt x="479" y="190"/>
                  </a:cubicBezTo>
                  <a:cubicBezTo>
                    <a:pt x="476" y="193"/>
                    <a:pt x="469" y="197"/>
                    <a:pt x="463" y="200"/>
                  </a:cubicBezTo>
                  <a:cubicBezTo>
                    <a:pt x="456" y="204"/>
                    <a:pt x="451" y="207"/>
                    <a:pt x="449" y="209"/>
                  </a:cubicBezTo>
                  <a:cubicBezTo>
                    <a:pt x="443" y="212"/>
                    <a:pt x="445" y="210"/>
                    <a:pt x="449" y="208"/>
                  </a:cubicBezTo>
                  <a:cubicBezTo>
                    <a:pt x="452" y="205"/>
                    <a:pt x="457" y="202"/>
                    <a:pt x="455" y="203"/>
                  </a:cubicBezTo>
                  <a:cubicBezTo>
                    <a:pt x="463" y="198"/>
                    <a:pt x="462" y="200"/>
                    <a:pt x="468" y="196"/>
                  </a:cubicBezTo>
                  <a:cubicBezTo>
                    <a:pt x="470" y="195"/>
                    <a:pt x="472" y="193"/>
                    <a:pt x="476" y="191"/>
                  </a:cubicBezTo>
                  <a:cubicBezTo>
                    <a:pt x="474" y="192"/>
                    <a:pt x="472" y="193"/>
                    <a:pt x="472" y="192"/>
                  </a:cubicBezTo>
                  <a:close/>
                  <a:moveTo>
                    <a:pt x="775" y="91"/>
                  </a:moveTo>
                  <a:cubicBezTo>
                    <a:pt x="785" y="93"/>
                    <a:pt x="792" y="89"/>
                    <a:pt x="808" y="88"/>
                  </a:cubicBezTo>
                  <a:cubicBezTo>
                    <a:pt x="793" y="91"/>
                    <a:pt x="801" y="92"/>
                    <a:pt x="788" y="95"/>
                  </a:cubicBezTo>
                  <a:cubicBezTo>
                    <a:pt x="789" y="93"/>
                    <a:pt x="785" y="92"/>
                    <a:pt x="769" y="94"/>
                  </a:cubicBezTo>
                  <a:cubicBezTo>
                    <a:pt x="774" y="94"/>
                    <a:pt x="780" y="94"/>
                    <a:pt x="771" y="95"/>
                  </a:cubicBezTo>
                  <a:cubicBezTo>
                    <a:pt x="764" y="96"/>
                    <a:pt x="764" y="96"/>
                    <a:pt x="764" y="96"/>
                  </a:cubicBezTo>
                  <a:cubicBezTo>
                    <a:pt x="762" y="94"/>
                    <a:pt x="762" y="94"/>
                    <a:pt x="762" y="94"/>
                  </a:cubicBezTo>
                  <a:cubicBezTo>
                    <a:pt x="770" y="93"/>
                    <a:pt x="775" y="92"/>
                    <a:pt x="775" y="91"/>
                  </a:cubicBezTo>
                  <a:close/>
                  <a:moveTo>
                    <a:pt x="628" y="124"/>
                  </a:moveTo>
                  <a:cubicBezTo>
                    <a:pt x="626" y="126"/>
                    <a:pt x="624" y="128"/>
                    <a:pt x="613" y="131"/>
                  </a:cubicBezTo>
                  <a:cubicBezTo>
                    <a:pt x="611" y="131"/>
                    <a:pt x="609" y="131"/>
                    <a:pt x="609" y="131"/>
                  </a:cubicBezTo>
                  <a:cubicBezTo>
                    <a:pt x="614" y="128"/>
                    <a:pt x="620" y="127"/>
                    <a:pt x="628" y="124"/>
                  </a:cubicBezTo>
                  <a:close/>
                  <a:moveTo>
                    <a:pt x="256" y="383"/>
                  </a:moveTo>
                  <a:cubicBezTo>
                    <a:pt x="255" y="383"/>
                    <a:pt x="263" y="371"/>
                    <a:pt x="256" y="380"/>
                  </a:cubicBezTo>
                  <a:cubicBezTo>
                    <a:pt x="256" y="379"/>
                    <a:pt x="256" y="378"/>
                    <a:pt x="259" y="375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5"/>
                    <a:pt x="277" y="357"/>
                    <a:pt x="272" y="366"/>
                  </a:cubicBezTo>
                  <a:cubicBezTo>
                    <a:pt x="259" y="380"/>
                    <a:pt x="254" y="389"/>
                    <a:pt x="259" y="387"/>
                  </a:cubicBezTo>
                  <a:cubicBezTo>
                    <a:pt x="257" y="391"/>
                    <a:pt x="247" y="403"/>
                    <a:pt x="249" y="402"/>
                  </a:cubicBezTo>
                  <a:cubicBezTo>
                    <a:pt x="245" y="407"/>
                    <a:pt x="245" y="406"/>
                    <a:pt x="245" y="405"/>
                  </a:cubicBezTo>
                  <a:cubicBezTo>
                    <a:pt x="244" y="405"/>
                    <a:pt x="243" y="406"/>
                    <a:pt x="237" y="415"/>
                  </a:cubicBezTo>
                  <a:cubicBezTo>
                    <a:pt x="235" y="416"/>
                    <a:pt x="239" y="410"/>
                    <a:pt x="236" y="412"/>
                  </a:cubicBezTo>
                  <a:cubicBezTo>
                    <a:pt x="229" y="421"/>
                    <a:pt x="235" y="416"/>
                    <a:pt x="235" y="417"/>
                  </a:cubicBezTo>
                  <a:cubicBezTo>
                    <a:pt x="230" y="422"/>
                    <a:pt x="225" y="426"/>
                    <a:pt x="225" y="425"/>
                  </a:cubicBezTo>
                  <a:cubicBezTo>
                    <a:pt x="225" y="423"/>
                    <a:pt x="228" y="417"/>
                    <a:pt x="231" y="413"/>
                  </a:cubicBezTo>
                  <a:cubicBezTo>
                    <a:pt x="233" y="408"/>
                    <a:pt x="235" y="406"/>
                    <a:pt x="229" y="411"/>
                  </a:cubicBezTo>
                  <a:cubicBezTo>
                    <a:pt x="235" y="403"/>
                    <a:pt x="240" y="399"/>
                    <a:pt x="237" y="403"/>
                  </a:cubicBezTo>
                  <a:cubicBezTo>
                    <a:pt x="240" y="399"/>
                    <a:pt x="244" y="395"/>
                    <a:pt x="247" y="390"/>
                  </a:cubicBezTo>
                  <a:cubicBezTo>
                    <a:pt x="246" y="389"/>
                    <a:pt x="239" y="400"/>
                    <a:pt x="239" y="398"/>
                  </a:cubicBezTo>
                  <a:cubicBezTo>
                    <a:pt x="245" y="389"/>
                    <a:pt x="248" y="386"/>
                    <a:pt x="253" y="380"/>
                  </a:cubicBezTo>
                  <a:cubicBezTo>
                    <a:pt x="255" y="380"/>
                    <a:pt x="244" y="395"/>
                    <a:pt x="254" y="383"/>
                  </a:cubicBezTo>
                  <a:cubicBezTo>
                    <a:pt x="250" y="388"/>
                    <a:pt x="247" y="394"/>
                    <a:pt x="256" y="383"/>
                  </a:cubicBezTo>
                  <a:close/>
                  <a:moveTo>
                    <a:pt x="401" y="240"/>
                  </a:moveTo>
                  <a:cubicBezTo>
                    <a:pt x="404" y="235"/>
                    <a:pt x="408" y="236"/>
                    <a:pt x="413" y="233"/>
                  </a:cubicBezTo>
                  <a:cubicBezTo>
                    <a:pt x="413" y="234"/>
                    <a:pt x="407" y="238"/>
                    <a:pt x="403" y="241"/>
                  </a:cubicBezTo>
                  <a:cubicBezTo>
                    <a:pt x="398" y="243"/>
                    <a:pt x="408" y="235"/>
                    <a:pt x="401" y="240"/>
                  </a:cubicBezTo>
                  <a:close/>
                  <a:moveTo>
                    <a:pt x="1301" y="211"/>
                  </a:moveTo>
                  <a:cubicBezTo>
                    <a:pt x="1312" y="219"/>
                    <a:pt x="1300" y="214"/>
                    <a:pt x="1289" y="207"/>
                  </a:cubicBezTo>
                  <a:cubicBezTo>
                    <a:pt x="1291" y="209"/>
                    <a:pt x="1300" y="215"/>
                    <a:pt x="1309" y="220"/>
                  </a:cubicBezTo>
                  <a:cubicBezTo>
                    <a:pt x="1317" y="225"/>
                    <a:pt x="1324" y="230"/>
                    <a:pt x="1324" y="232"/>
                  </a:cubicBezTo>
                  <a:cubicBezTo>
                    <a:pt x="1316" y="226"/>
                    <a:pt x="1311" y="222"/>
                    <a:pt x="1305" y="219"/>
                  </a:cubicBezTo>
                  <a:cubicBezTo>
                    <a:pt x="1299" y="215"/>
                    <a:pt x="1293" y="211"/>
                    <a:pt x="1283" y="206"/>
                  </a:cubicBezTo>
                  <a:cubicBezTo>
                    <a:pt x="1294" y="210"/>
                    <a:pt x="1271" y="194"/>
                    <a:pt x="1289" y="205"/>
                  </a:cubicBezTo>
                  <a:cubicBezTo>
                    <a:pt x="1290" y="204"/>
                    <a:pt x="1273" y="196"/>
                    <a:pt x="1277" y="197"/>
                  </a:cubicBezTo>
                  <a:cubicBezTo>
                    <a:pt x="1291" y="203"/>
                    <a:pt x="1297" y="212"/>
                    <a:pt x="1301" y="211"/>
                  </a:cubicBezTo>
                  <a:close/>
                  <a:moveTo>
                    <a:pt x="199" y="457"/>
                  </a:moveTo>
                  <a:cubicBezTo>
                    <a:pt x="203" y="450"/>
                    <a:pt x="205" y="450"/>
                    <a:pt x="206" y="449"/>
                  </a:cubicBezTo>
                  <a:cubicBezTo>
                    <a:pt x="204" y="452"/>
                    <a:pt x="203" y="454"/>
                    <a:pt x="204" y="455"/>
                  </a:cubicBezTo>
                  <a:cubicBezTo>
                    <a:pt x="200" y="461"/>
                    <a:pt x="201" y="456"/>
                    <a:pt x="199" y="457"/>
                  </a:cubicBezTo>
                  <a:close/>
                  <a:moveTo>
                    <a:pt x="506" y="176"/>
                  </a:moveTo>
                  <a:cubicBezTo>
                    <a:pt x="499" y="183"/>
                    <a:pt x="510" y="178"/>
                    <a:pt x="515" y="179"/>
                  </a:cubicBezTo>
                  <a:cubicBezTo>
                    <a:pt x="523" y="175"/>
                    <a:pt x="516" y="176"/>
                    <a:pt x="526" y="172"/>
                  </a:cubicBezTo>
                  <a:cubicBezTo>
                    <a:pt x="527" y="173"/>
                    <a:pt x="527" y="173"/>
                    <a:pt x="527" y="173"/>
                  </a:cubicBezTo>
                  <a:cubicBezTo>
                    <a:pt x="534" y="168"/>
                    <a:pt x="545" y="165"/>
                    <a:pt x="547" y="162"/>
                  </a:cubicBezTo>
                  <a:cubicBezTo>
                    <a:pt x="551" y="162"/>
                    <a:pt x="557" y="159"/>
                    <a:pt x="566" y="155"/>
                  </a:cubicBezTo>
                  <a:cubicBezTo>
                    <a:pt x="563" y="157"/>
                    <a:pt x="551" y="163"/>
                    <a:pt x="568" y="156"/>
                  </a:cubicBezTo>
                  <a:cubicBezTo>
                    <a:pt x="567" y="158"/>
                    <a:pt x="555" y="163"/>
                    <a:pt x="562" y="163"/>
                  </a:cubicBezTo>
                  <a:cubicBezTo>
                    <a:pt x="557" y="165"/>
                    <a:pt x="553" y="168"/>
                    <a:pt x="551" y="169"/>
                  </a:cubicBezTo>
                  <a:cubicBezTo>
                    <a:pt x="537" y="173"/>
                    <a:pt x="557" y="164"/>
                    <a:pt x="555" y="161"/>
                  </a:cubicBezTo>
                  <a:cubicBezTo>
                    <a:pt x="553" y="161"/>
                    <a:pt x="540" y="168"/>
                    <a:pt x="534" y="171"/>
                  </a:cubicBezTo>
                  <a:cubicBezTo>
                    <a:pt x="542" y="170"/>
                    <a:pt x="533" y="172"/>
                    <a:pt x="539" y="174"/>
                  </a:cubicBezTo>
                  <a:cubicBezTo>
                    <a:pt x="526" y="180"/>
                    <a:pt x="523" y="182"/>
                    <a:pt x="516" y="186"/>
                  </a:cubicBezTo>
                  <a:cubicBezTo>
                    <a:pt x="513" y="186"/>
                    <a:pt x="510" y="187"/>
                    <a:pt x="507" y="187"/>
                  </a:cubicBezTo>
                  <a:cubicBezTo>
                    <a:pt x="517" y="181"/>
                    <a:pt x="523" y="179"/>
                    <a:pt x="528" y="177"/>
                  </a:cubicBezTo>
                  <a:cubicBezTo>
                    <a:pt x="527" y="176"/>
                    <a:pt x="521" y="178"/>
                    <a:pt x="516" y="181"/>
                  </a:cubicBezTo>
                  <a:cubicBezTo>
                    <a:pt x="510" y="184"/>
                    <a:pt x="503" y="188"/>
                    <a:pt x="501" y="190"/>
                  </a:cubicBezTo>
                  <a:cubicBezTo>
                    <a:pt x="493" y="195"/>
                    <a:pt x="490" y="195"/>
                    <a:pt x="484" y="199"/>
                  </a:cubicBezTo>
                  <a:cubicBezTo>
                    <a:pt x="482" y="198"/>
                    <a:pt x="499" y="190"/>
                    <a:pt x="502" y="187"/>
                  </a:cubicBezTo>
                  <a:cubicBezTo>
                    <a:pt x="497" y="189"/>
                    <a:pt x="481" y="199"/>
                    <a:pt x="483" y="195"/>
                  </a:cubicBezTo>
                  <a:cubicBezTo>
                    <a:pt x="492" y="190"/>
                    <a:pt x="496" y="189"/>
                    <a:pt x="501" y="187"/>
                  </a:cubicBezTo>
                  <a:cubicBezTo>
                    <a:pt x="511" y="180"/>
                    <a:pt x="494" y="186"/>
                    <a:pt x="499" y="182"/>
                  </a:cubicBezTo>
                  <a:cubicBezTo>
                    <a:pt x="497" y="181"/>
                    <a:pt x="494" y="185"/>
                    <a:pt x="487" y="188"/>
                  </a:cubicBezTo>
                  <a:cubicBezTo>
                    <a:pt x="484" y="186"/>
                    <a:pt x="494" y="182"/>
                    <a:pt x="506" y="176"/>
                  </a:cubicBezTo>
                  <a:close/>
                  <a:moveTo>
                    <a:pt x="386" y="252"/>
                  </a:moveTo>
                  <a:cubicBezTo>
                    <a:pt x="390" y="250"/>
                    <a:pt x="391" y="251"/>
                    <a:pt x="392" y="251"/>
                  </a:cubicBezTo>
                  <a:cubicBezTo>
                    <a:pt x="381" y="260"/>
                    <a:pt x="377" y="263"/>
                    <a:pt x="374" y="265"/>
                  </a:cubicBezTo>
                  <a:cubicBezTo>
                    <a:pt x="371" y="267"/>
                    <a:pt x="370" y="268"/>
                    <a:pt x="365" y="271"/>
                  </a:cubicBezTo>
                  <a:cubicBezTo>
                    <a:pt x="359" y="276"/>
                    <a:pt x="369" y="269"/>
                    <a:pt x="364" y="274"/>
                  </a:cubicBezTo>
                  <a:cubicBezTo>
                    <a:pt x="351" y="285"/>
                    <a:pt x="345" y="289"/>
                    <a:pt x="333" y="299"/>
                  </a:cubicBezTo>
                  <a:cubicBezTo>
                    <a:pt x="338" y="293"/>
                    <a:pt x="345" y="286"/>
                    <a:pt x="354" y="278"/>
                  </a:cubicBezTo>
                  <a:cubicBezTo>
                    <a:pt x="362" y="271"/>
                    <a:pt x="372" y="263"/>
                    <a:pt x="386" y="252"/>
                  </a:cubicBezTo>
                  <a:close/>
                  <a:moveTo>
                    <a:pt x="630" y="126"/>
                  </a:moveTo>
                  <a:cubicBezTo>
                    <a:pt x="622" y="127"/>
                    <a:pt x="640" y="123"/>
                    <a:pt x="646" y="121"/>
                  </a:cubicBezTo>
                  <a:cubicBezTo>
                    <a:pt x="646" y="123"/>
                    <a:pt x="645" y="124"/>
                    <a:pt x="639" y="126"/>
                  </a:cubicBezTo>
                  <a:cubicBezTo>
                    <a:pt x="647" y="124"/>
                    <a:pt x="651" y="126"/>
                    <a:pt x="649" y="128"/>
                  </a:cubicBezTo>
                  <a:cubicBezTo>
                    <a:pt x="661" y="123"/>
                    <a:pt x="655" y="127"/>
                    <a:pt x="668" y="123"/>
                  </a:cubicBezTo>
                  <a:cubicBezTo>
                    <a:pt x="669" y="124"/>
                    <a:pt x="663" y="125"/>
                    <a:pt x="658" y="127"/>
                  </a:cubicBezTo>
                  <a:cubicBezTo>
                    <a:pt x="652" y="128"/>
                    <a:pt x="647" y="129"/>
                    <a:pt x="651" y="130"/>
                  </a:cubicBezTo>
                  <a:cubicBezTo>
                    <a:pt x="639" y="132"/>
                    <a:pt x="649" y="127"/>
                    <a:pt x="637" y="129"/>
                  </a:cubicBezTo>
                  <a:cubicBezTo>
                    <a:pt x="628" y="132"/>
                    <a:pt x="641" y="130"/>
                    <a:pt x="639" y="131"/>
                  </a:cubicBezTo>
                  <a:cubicBezTo>
                    <a:pt x="634" y="133"/>
                    <a:pt x="633" y="133"/>
                    <a:pt x="627" y="135"/>
                  </a:cubicBezTo>
                  <a:cubicBezTo>
                    <a:pt x="631" y="132"/>
                    <a:pt x="623" y="130"/>
                    <a:pt x="637" y="125"/>
                  </a:cubicBezTo>
                  <a:cubicBezTo>
                    <a:pt x="634" y="126"/>
                    <a:pt x="634" y="125"/>
                    <a:pt x="630" y="126"/>
                  </a:cubicBezTo>
                  <a:close/>
                  <a:moveTo>
                    <a:pt x="316" y="324"/>
                  </a:moveTo>
                  <a:cubicBezTo>
                    <a:pt x="320" y="321"/>
                    <a:pt x="321" y="318"/>
                    <a:pt x="328" y="313"/>
                  </a:cubicBezTo>
                  <a:cubicBezTo>
                    <a:pt x="326" y="316"/>
                    <a:pt x="314" y="329"/>
                    <a:pt x="308" y="334"/>
                  </a:cubicBezTo>
                  <a:cubicBezTo>
                    <a:pt x="315" y="325"/>
                    <a:pt x="314" y="324"/>
                    <a:pt x="306" y="330"/>
                  </a:cubicBezTo>
                  <a:cubicBezTo>
                    <a:pt x="304" y="333"/>
                    <a:pt x="303" y="335"/>
                    <a:pt x="296" y="342"/>
                  </a:cubicBezTo>
                  <a:cubicBezTo>
                    <a:pt x="297" y="341"/>
                    <a:pt x="298" y="339"/>
                    <a:pt x="295" y="342"/>
                  </a:cubicBezTo>
                  <a:cubicBezTo>
                    <a:pt x="296" y="337"/>
                    <a:pt x="308" y="327"/>
                    <a:pt x="313" y="320"/>
                  </a:cubicBezTo>
                  <a:cubicBezTo>
                    <a:pt x="303" y="328"/>
                    <a:pt x="300" y="334"/>
                    <a:pt x="290" y="344"/>
                  </a:cubicBezTo>
                  <a:cubicBezTo>
                    <a:pt x="291" y="342"/>
                    <a:pt x="297" y="334"/>
                    <a:pt x="287" y="346"/>
                  </a:cubicBezTo>
                  <a:cubicBezTo>
                    <a:pt x="285" y="345"/>
                    <a:pt x="296" y="334"/>
                    <a:pt x="296" y="336"/>
                  </a:cubicBezTo>
                  <a:cubicBezTo>
                    <a:pt x="304" y="328"/>
                    <a:pt x="316" y="316"/>
                    <a:pt x="312" y="317"/>
                  </a:cubicBezTo>
                  <a:cubicBezTo>
                    <a:pt x="318" y="312"/>
                    <a:pt x="327" y="303"/>
                    <a:pt x="328" y="304"/>
                  </a:cubicBezTo>
                  <a:cubicBezTo>
                    <a:pt x="321" y="311"/>
                    <a:pt x="320" y="313"/>
                    <a:pt x="319" y="315"/>
                  </a:cubicBezTo>
                  <a:cubicBezTo>
                    <a:pt x="319" y="316"/>
                    <a:pt x="318" y="318"/>
                    <a:pt x="311" y="325"/>
                  </a:cubicBezTo>
                  <a:cubicBezTo>
                    <a:pt x="313" y="323"/>
                    <a:pt x="326" y="313"/>
                    <a:pt x="316" y="324"/>
                  </a:cubicBezTo>
                  <a:close/>
                  <a:moveTo>
                    <a:pt x="1056" y="110"/>
                  </a:moveTo>
                  <a:cubicBezTo>
                    <a:pt x="1048" y="110"/>
                    <a:pt x="1046" y="108"/>
                    <a:pt x="1033" y="106"/>
                  </a:cubicBezTo>
                  <a:cubicBezTo>
                    <a:pt x="1033" y="105"/>
                    <a:pt x="1046" y="108"/>
                    <a:pt x="1056" y="110"/>
                  </a:cubicBezTo>
                  <a:close/>
                  <a:moveTo>
                    <a:pt x="1683" y="808"/>
                  </a:moveTo>
                  <a:cubicBezTo>
                    <a:pt x="1684" y="814"/>
                    <a:pt x="1683" y="810"/>
                    <a:pt x="1682" y="806"/>
                  </a:cubicBezTo>
                  <a:cubicBezTo>
                    <a:pt x="1682" y="801"/>
                    <a:pt x="1681" y="796"/>
                    <a:pt x="1680" y="798"/>
                  </a:cubicBezTo>
                  <a:cubicBezTo>
                    <a:pt x="1679" y="792"/>
                    <a:pt x="1680" y="789"/>
                    <a:pt x="1679" y="788"/>
                  </a:cubicBezTo>
                  <a:cubicBezTo>
                    <a:pt x="1678" y="784"/>
                    <a:pt x="1679" y="785"/>
                    <a:pt x="1678" y="780"/>
                  </a:cubicBezTo>
                  <a:cubicBezTo>
                    <a:pt x="1680" y="780"/>
                    <a:pt x="1680" y="795"/>
                    <a:pt x="1681" y="790"/>
                  </a:cubicBezTo>
                  <a:cubicBezTo>
                    <a:pt x="1682" y="799"/>
                    <a:pt x="1681" y="797"/>
                    <a:pt x="1683" y="808"/>
                  </a:cubicBezTo>
                  <a:close/>
                  <a:moveTo>
                    <a:pt x="186" y="482"/>
                  </a:moveTo>
                  <a:cubicBezTo>
                    <a:pt x="190" y="475"/>
                    <a:pt x="190" y="480"/>
                    <a:pt x="193" y="474"/>
                  </a:cubicBezTo>
                  <a:cubicBezTo>
                    <a:pt x="192" y="478"/>
                    <a:pt x="183" y="492"/>
                    <a:pt x="184" y="488"/>
                  </a:cubicBezTo>
                  <a:cubicBezTo>
                    <a:pt x="185" y="485"/>
                    <a:pt x="186" y="483"/>
                    <a:pt x="186" y="482"/>
                  </a:cubicBezTo>
                  <a:close/>
                  <a:moveTo>
                    <a:pt x="1690" y="925"/>
                  </a:moveTo>
                  <a:cubicBezTo>
                    <a:pt x="1689" y="921"/>
                    <a:pt x="1690" y="910"/>
                    <a:pt x="1689" y="897"/>
                  </a:cubicBezTo>
                  <a:cubicBezTo>
                    <a:pt x="1691" y="897"/>
                    <a:pt x="1690" y="914"/>
                    <a:pt x="1690" y="925"/>
                  </a:cubicBezTo>
                  <a:close/>
                  <a:moveTo>
                    <a:pt x="1024" y="106"/>
                  </a:moveTo>
                  <a:cubicBezTo>
                    <a:pt x="1024" y="106"/>
                    <a:pt x="1027" y="107"/>
                    <a:pt x="1027" y="107"/>
                  </a:cubicBezTo>
                  <a:cubicBezTo>
                    <a:pt x="1041" y="110"/>
                    <a:pt x="1046" y="110"/>
                    <a:pt x="1046" y="109"/>
                  </a:cubicBezTo>
                  <a:cubicBezTo>
                    <a:pt x="1059" y="113"/>
                    <a:pt x="1061" y="115"/>
                    <a:pt x="1062" y="117"/>
                  </a:cubicBezTo>
                  <a:cubicBezTo>
                    <a:pt x="1062" y="118"/>
                    <a:pt x="1060" y="119"/>
                    <a:pt x="1065" y="121"/>
                  </a:cubicBezTo>
                  <a:cubicBezTo>
                    <a:pt x="1056" y="120"/>
                    <a:pt x="1056" y="120"/>
                    <a:pt x="1056" y="120"/>
                  </a:cubicBezTo>
                  <a:cubicBezTo>
                    <a:pt x="1044" y="118"/>
                    <a:pt x="1053" y="118"/>
                    <a:pt x="1045" y="116"/>
                  </a:cubicBezTo>
                  <a:cubicBezTo>
                    <a:pt x="1042" y="117"/>
                    <a:pt x="1037" y="117"/>
                    <a:pt x="1030" y="116"/>
                  </a:cubicBezTo>
                  <a:cubicBezTo>
                    <a:pt x="1025" y="113"/>
                    <a:pt x="1016" y="108"/>
                    <a:pt x="1028" y="110"/>
                  </a:cubicBezTo>
                  <a:cubicBezTo>
                    <a:pt x="1026" y="109"/>
                    <a:pt x="1012" y="107"/>
                    <a:pt x="1005" y="105"/>
                  </a:cubicBezTo>
                  <a:cubicBezTo>
                    <a:pt x="1007" y="104"/>
                    <a:pt x="1018" y="107"/>
                    <a:pt x="1028" y="109"/>
                  </a:cubicBezTo>
                  <a:cubicBezTo>
                    <a:pt x="1033" y="110"/>
                    <a:pt x="1027" y="107"/>
                    <a:pt x="1024" y="106"/>
                  </a:cubicBezTo>
                  <a:close/>
                  <a:moveTo>
                    <a:pt x="201" y="460"/>
                  </a:moveTo>
                  <a:cubicBezTo>
                    <a:pt x="205" y="453"/>
                    <a:pt x="207" y="454"/>
                    <a:pt x="209" y="452"/>
                  </a:cubicBezTo>
                  <a:cubicBezTo>
                    <a:pt x="204" y="460"/>
                    <a:pt x="205" y="459"/>
                    <a:pt x="201" y="466"/>
                  </a:cubicBezTo>
                  <a:cubicBezTo>
                    <a:pt x="199" y="466"/>
                    <a:pt x="205" y="457"/>
                    <a:pt x="201" y="460"/>
                  </a:cubicBezTo>
                  <a:close/>
                  <a:moveTo>
                    <a:pt x="574" y="150"/>
                  </a:moveTo>
                  <a:cubicBezTo>
                    <a:pt x="572" y="150"/>
                    <a:pt x="567" y="152"/>
                    <a:pt x="563" y="154"/>
                  </a:cubicBezTo>
                  <a:cubicBezTo>
                    <a:pt x="558" y="156"/>
                    <a:pt x="555" y="157"/>
                    <a:pt x="556" y="155"/>
                  </a:cubicBezTo>
                  <a:cubicBezTo>
                    <a:pt x="570" y="150"/>
                    <a:pt x="584" y="144"/>
                    <a:pt x="587" y="146"/>
                  </a:cubicBezTo>
                  <a:cubicBezTo>
                    <a:pt x="577" y="150"/>
                    <a:pt x="590" y="149"/>
                    <a:pt x="575" y="155"/>
                  </a:cubicBezTo>
                  <a:cubicBezTo>
                    <a:pt x="576" y="152"/>
                    <a:pt x="560" y="157"/>
                    <a:pt x="574" y="150"/>
                  </a:cubicBezTo>
                  <a:close/>
                  <a:moveTo>
                    <a:pt x="1330" y="236"/>
                  </a:moveTo>
                  <a:cubicBezTo>
                    <a:pt x="1330" y="235"/>
                    <a:pt x="1325" y="232"/>
                    <a:pt x="1330" y="234"/>
                  </a:cubicBezTo>
                  <a:cubicBezTo>
                    <a:pt x="1341" y="241"/>
                    <a:pt x="1340" y="244"/>
                    <a:pt x="1330" y="236"/>
                  </a:cubicBezTo>
                  <a:close/>
                  <a:moveTo>
                    <a:pt x="137" y="590"/>
                  </a:moveTo>
                  <a:cubicBezTo>
                    <a:pt x="134" y="595"/>
                    <a:pt x="141" y="584"/>
                    <a:pt x="144" y="578"/>
                  </a:cubicBezTo>
                  <a:cubicBezTo>
                    <a:pt x="143" y="584"/>
                    <a:pt x="139" y="588"/>
                    <a:pt x="137" y="599"/>
                  </a:cubicBezTo>
                  <a:cubicBezTo>
                    <a:pt x="136" y="598"/>
                    <a:pt x="140" y="588"/>
                    <a:pt x="137" y="590"/>
                  </a:cubicBezTo>
                  <a:close/>
                  <a:moveTo>
                    <a:pt x="164" y="528"/>
                  </a:moveTo>
                  <a:cubicBezTo>
                    <a:pt x="170" y="518"/>
                    <a:pt x="174" y="509"/>
                    <a:pt x="178" y="501"/>
                  </a:cubicBezTo>
                  <a:cubicBezTo>
                    <a:pt x="183" y="493"/>
                    <a:pt x="187" y="485"/>
                    <a:pt x="194" y="477"/>
                  </a:cubicBezTo>
                  <a:cubicBezTo>
                    <a:pt x="185" y="490"/>
                    <a:pt x="185" y="494"/>
                    <a:pt x="179" y="505"/>
                  </a:cubicBezTo>
                  <a:cubicBezTo>
                    <a:pt x="181" y="503"/>
                    <a:pt x="185" y="496"/>
                    <a:pt x="188" y="491"/>
                  </a:cubicBezTo>
                  <a:cubicBezTo>
                    <a:pt x="191" y="487"/>
                    <a:pt x="193" y="484"/>
                    <a:pt x="190" y="491"/>
                  </a:cubicBezTo>
                  <a:cubicBezTo>
                    <a:pt x="193" y="488"/>
                    <a:pt x="196" y="479"/>
                    <a:pt x="199" y="474"/>
                  </a:cubicBezTo>
                  <a:cubicBezTo>
                    <a:pt x="201" y="474"/>
                    <a:pt x="199" y="477"/>
                    <a:pt x="196" y="481"/>
                  </a:cubicBezTo>
                  <a:cubicBezTo>
                    <a:pt x="194" y="485"/>
                    <a:pt x="191" y="490"/>
                    <a:pt x="192" y="491"/>
                  </a:cubicBezTo>
                  <a:cubicBezTo>
                    <a:pt x="195" y="488"/>
                    <a:pt x="196" y="484"/>
                    <a:pt x="202" y="474"/>
                  </a:cubicBezTo>
                  <a:cubicBezTo>
                    <a:pt x="203" y="475"/>
                    <a:pt x="200" y="480"/>
                    <a:pt x="197" y="486"/>
                  </a:cubicBezTo>
                  <a:cubicBezTo>
                    <a:pt x="194" y="491"/>
                    <a:pt x="190" y="498"/>
                    <a:pt x="187" y="502"/>
                  </a:cubicBezTo>
                  <a:cubicBezTo>
                    <a:pt x="192" y="492"/>
                    <a:pt x="190" y="493"/>
                    <a:pt x="186" y="498"/>
                  </a:cubicBezTo>
                  <a:cubicBezTo>
                    <a:pt x="183" y="502"/>
                    <a:pt x="178" y="509"/>
                    <a:pt x="176" y="511"/>
                  </a:cubicBezTo>
                  <a:cubicBezTo>
                    <a:pt x="174" y="514"/>
                    <a:pt x="172" y="519"/>
                    <a:pt x="171" y="522"/>
                  </a:cubicBezTo>
                  <a:cubicBezTo>
                    <a:pt x="168" y="527"/>
                    <a:pt x="166" y="528"/>
                    <a:pt x="164" y="528"/>
                  </a:cubicBezTo>
                  <a:close/>
                  <a:moveTo>
                    <a:pt x="832" y="92"/>
                  </a:moveTo>
                  <a:cubicBezTo>
                    <a:pt x="836" y="93"/>
                    <a:pt x="847" y="93"/>
                    <a:pt x="847" y="94"/>
                  </a:cubicBezTo>
                  <a:cubicBezTo>
                    <a:pt x="850" y="94"/>
                    <a:pt x="852" y="94"/>
                    <a:pt x="857" y="93"/>
                  </a:cubicBezTo>
                  <a:cubicBezTo>
                    <a:pt x="855" y="93"/>
                    <a:pt x="854" y="93"/>
                    <a:pt x="850" y="93"/>
                  </a:cubicBezTo>
                  <a:cubicBezTo>
                    <a:pt x="854" y="93"/>
                    <a:pt x="860" y="92"/>
                    <a:pt x="866" y="92"/>
                  </a:cubicBezTo>
                  <a:cubicBezTo>
                    <a:pt x="872" y="92"/>
                    <a:pt x="878" y="92"/>
                    <a:pt x="881" y="93"/>
                  </a:cubicBezTo>
                  <a:cubicBezTo>
                    <a:pt x="875" y="93"/>
                    <a:pt x="874" y="93"/>
                    <a:pt x="870" y="93"/>
                  </a:cubicBezTo>
                  <a:cubicBezTo>
                    <a:pt x="868" y="94"/>
                    <a:pt x="881" y="94"/>
                    <a:pt x="888" y="94"/>
                  </a:cubicBezTo>
                  <a:cubicBezTo>
                    <a:pt x="885" y="95"/>
                    <a:pt x="879" y="96"/>
                    <a:pt x="865" y="96"/>
                  </a:cubicBezTo>
                  <a:cubicBezTo>
                    <a:pt x="865" y="95"/>
                    <a:pt x="876" y="95"/>
                    <a:pt x="874" y="94"/>
                  </a:cubicBezTo>
                  <a:cubicBezTo>
                    <a:pt x="859" y="94"/>
                    <a:pt x="855" y="96"/>
                    <a:pt x="846" y="97"/>
                  </a:cubicBezTo>
                  <a:cubicBezTo>
                    <a:pt x="847" y="98"/>
                    <a:pt x="854" y="97"/>
                    <a:pt x="859" y="97"/>
                  </a:cubicBezTo>
                  <a:cubicBezTo>
                    <a:pt x="859" y="101"/>
                    <a:pt x="837" y="101"/>
                    <a:pt x="812" y="103"/>
                  </a:cubicBezTo>
                  <a:cubicBezTo>
                    <a:pt x="827" y="101"/>
                    <a:pt x="811" y="101"/>
                    <a:pt x="816" y="99"/>
                  </a:cubicBezTo>
                  <a:cubicBezTo>
                    <a:pt x="816" y="98"/>
                    <a:pt x="804" y="99"/>
                    <a:pt x="799" y="100"/>
                  </a:cubicBezTo>
                  <a:cubicBezTo>
                    <a:pt x="793" y="98"/>
                    <a:pt x="807" y="98"/>
                    <a:pt x="804" y="97"/>
                  </a:cubicBezTo>
                  <a:cubicBezTo>
                    <a:pt x="815" y="95"/>
                    <a:pt x="809" y="98"/>
                    <a:pt x="821" y="97"/>
                  </a:cubicBezTo>
                  <a:cubicBezTo>
                    <a:pt x="821" y="95"/>
                    <a:pt x="808" y="97"/>
                    <a:pt x="817" y="95"/>
                  </a:cubicBezTo>
                  <a:cubicBezTo>
                    <a:pt x="825" y="94"/>
                    <a:pt x="826" y="95"/>
                    <a:pt x="828" y="96"/>
                  </a:cubicBezTo>
                  <a:cubicBezTo>
                    <a:pt x="832" y="96"/>
                    <a:pt x="833" y="95"/>
                    <a:pt x="837" y="95"/>
                  </a:cubicBezTo>
                  <a:cubicBezTo>
                    <a:pt x="835" y="94"/>
                    <a:pt x="827" y="93"/>
                    <a:pt x="832" y="92"/>
                  </a:cubicBezTo>
                  <a:close/>
                  <a:moveTo>
                    <a:pt x="149" y="563"/>
                  </a:moveTo>
                  <a:cubicBezTo>
                    <a:pt x="153" y="553"/>
                    <a:pt x="157" y="547"/>
                    <a:pt x="160" y="545"/>
                  </a:cubicBezTo>
                  <a:cubicBezTo>
                    <a:pt x="156" y="556"/>
                    <a:pt x="153" y="559"/>
                    <a:pt x="147" y="575"/>
                  </a:cubicBezTo>
                  <a:cubicBezTo>
                    <a:pt x="150" y="565"/>
                    <a:pt x="151" y="565"/>
                    <a:pt x="149" y="563"/>
                  </a:cubicBezTo>
                  <a:close/>
                  <a:moveTo>
                    <a:pt x="598" y="141"/>
                  </a:moveTo>
                  <a:cubicBezTo>
                    <a:pt x="606" y="139"/>
                    <a:pt x="622" y="133"/>
                    <a:pt x="626" y="134"/>
                  </a:cubicBezTo>
                  <a:cubicBezTo>
                    <a:pt x="619" y="136"/>
                    <a:pt x="613" y="138"/>
                    <a:pt x="607" y="140"/>
                  </a:cubicBezTo>
                  <a:cubicBezTo>
                    <a:pt x="610" y="137"/>
                    <a:pt x="597" y="143"/>
                    <a:pt x="598" y="141"/>
                  </a:cubicBezTo>
                  <a:close/>
                  <a:moveTo>
                    <a:pt x="696" y="115"/>
                  </a:moveTo>
                  <a:cubicBezTo>
                    <a:pt x="701" y="114"/>
                    <a:pt x="705" y="113"/>
                    <a:pt x="709" y="112"/>
                  </a:cubicBezTo>
                  <a:cubicBezTo>
                    <a:pt x="707" y="112"/>
                    <a:pt x="700" y="113"/>
                    <a:pt x="694" y="115"/>
                  </a:cubicBezTo>
                  <a:cubicBezTo>
                    <a:pt x="688" y="117"/>
                    <a:pt x="682" y="119"/>
                    <a:pt x="682" y="120"/>
                  </a:cubicBezTo>
                  <a:cubicBezTo>
                    <a:pt x="666" y="124"/>
                    <a:pt x="665" y="122"/>
                    <a:pt x="672" y="119"/>
                  </a:cubicBezTo>
                  <a:cubicBezTo>
                    <a:pt x="683" y="117"/>
                    <a:pt x="693" y="114"/>
                    <a:pt x="706" y="111"/>
                  </a:cubicBezTo>
                  <a:cubicBezTo>
                    <a:pt x="718" y="108"/>
                    <a:pt x="733" y="104"/>
                    <a:pt x="754" y="102"/>
                  </a:cubicBezTo>
                  <a:cubicBezTo>
                    <a:pt x="747" y="105"/>
                    <a:pt x="735" y="105"/>
                    <a:pt x="728" y="107"/>
                  </a:cubicBezTo>
                  <a:cubicBezTo>
                    <a:pt x="722" y="109"/>
                    <a:pt x="737" y="107"/>
                    <a:pt x="730" y="109"/>
                  </a:cubicBezTo>
                  <a:cubicBezTo>
                    <a:pt x="724" y="111"/>
                    <a:pt x="715" y="113"/>
                    <a:pt x="708" y="115"/>
                  </a:cubicBezTo>
                  <a:cubicBezTo>
                    <a:pt x="710" y="115"/>
                    <a:pt x="711" y="115"/>
                    <a:pt x="715" y="114"/>
                  </a:cubicBezTo>
                  <a:cubicBezTo>
                    <a:pt x="716" y="115"/>
                    <a:pt x="702" y="117"/>
                    <a:pt x="696" y="119"/>
                  </a:cubicBezTo>
                  <a:cubicBezTo>
                    <a:pt x="692" y="118"/>
                    <a:pt x="700" y="116"/>
                    <a:pt x="696" y="115"/>
                  </a:cubicBezTo>
                  <a:close/>
                  <a:moveTo>
                    <a:pt x="339" y="299"/>
                  </a:moveTo>
                  <a:cubicBezTo>
                    <a:pt x="346" y="292"/>
                    <a:pt x="345" y="295"/>
                    <a:pt x="346" y="295"/>
                  </a:cubicBezTo>
                  <a:cubicBezTo>
                    <a:pt x="355" y="288"/>
                    <a:pt x="347" y="291"/>
                    <a:pt x="357" y="284"/>
                  </a:cubicBezTo>
                  <a:cubicBezTo>
                    <a:pt x="359" y="283"/>
                    <a:pt x="355" y="288"/>
                    <a:pt x="369" y="276"/>
                  </a:cubicBezTo>
                  <a:cubicBezTo>
                    <a:pt x="369" y="277"/>
                    <a:pt x="365" y="280"/>
                    <a:pt x="360" y="284"/>
                  </a:cubicBezTo>
                  <a:cubicBezTo>
                    <a:pt x="366" y="281"/>
                    <a:pt x="376" y="273"/>
                    <a:pt x="386" y="264"/>
                  </a:cubicBezTo>
                  <a:cubicBezTo>
                    <a:pt x="383" y="264"/>
                    <a:pt x="382" y="265"/>
                    <a:pt x="379" y="265"/>
                  </a:cubicBezTo>
                  <a:cubicBezTo>
                    <a:pt x="387" y="258"/>
                    <a:pt x="391" y="256"/>
                    <a:pt x="396" y="254"/>
                  </a:cubicBezTo>
                  <a:cubicBezTo>
                    <a:pt x="400" y="252"/>
                    <a:pt x="405" y="249"/>
                    <a:pt x="414" y="242"/>
                  </a:cubicBezTo>
                  <a:cubicBezTo>
                    <a:pt x="415" y="243"/>
                    <a:pt x="403" y="251"/>
                    <a:pt x="396" y="256"/>
                  </a:cubicBezTo>
                  <a:cubicBezTo>
                    <a:pt x="398" y="257"/>
                    <a:pt x="407" y="248"/>
                    <a:pt x="412" y="245"/>
                  </a:cubicBezTo>
                  <a:cubicBezTo>
                    <a:pt x="409" y="249"/>
                    <a:pt x="399" y="256"/>
                    <a:pt x="389" y="263"/>
                  </a:cubicBezTo>
                  <a:cubicBezTo>
                    <a:pt x="380" y="271"/>
                    <a:pt x="372" y="278"/>
                    <a:pt x="372" y="280"/>
                  </a:cubicBezTo>
                  <a:cubicBezTo>
                    <a:pt x="370" y="280"/>
                    <a:pt x="373" y="278"/>
                    <a:pt x="373" y="277"/>
                  </a:cubicBezTo>
                  <a:cubicBezTo>
                    <a:pt x="361" y="287"/>
                    <a:pt x="368" y="284"/>
                    <a:pt x="363" y="289"/>
                  </a:cubicBezTo>
                  <a:cubicBezTo>
                    <a:pt x="349" y="299"/>
                    <a:pt x="363" y="285"/>
                    <a:pt x="361" y="285"/>
                  </a:cubicBezTo>
                  <a:cubicBezTo>
                    <a:pt x="346" y="298"/>
                    <a:pt x="334" y="309"/>
                    <a:pt x="324" y="321"/>
                  </a:cubicBezTo>
                  <a:cubicBezTo>
                    <a:pt x="325" y="319"/>
                    <a:pt x="326" y="318"/>
                    <a:pt x="323" y="320"/>
                  </a:cubicBezTo>
                  <a:cubicBezTo>
                    <a:pt x="326" y="316"/>
                    <a:pt x="331" y="312"/>
                    <a:pt x="341" y="302"/>
                  </a:cubicBezTo>
                  <a:cubicBezTo>
                    <a:pt x="336" y="304"/>
                    <a:pt x="339" y="301"/>
                    <a:pt x="335" y="303"/>
                  </a:cubicBezTo>
                  <a:cubicBezTo>
                    <a:pt x="338" y="301"/>
                    <a:pt x="339" y="299"/>
                    <a:pt x="339" y="299"/>
                  </a:cubicBezTo>
                  <a:close/>
                  <a:moveTo>
                    <a:pt x="778" y="100"/>
                  </a:moveTo>
                  <a:cubicBezTo>
                    <a:pt x="782" y="101"/>
                    <a:pt x="774" y="102"/>
                    <a:pt x="766" y="103"/>
                  </a:cubicBezTo>
                  <a:cubicBezTo>
                    <a:pt x="767" y="104"/>
                    <a:pt x="772" y="103"/>
                    <a:pt x="776" y="102"/>
                  </a:cubicBezTo>
                  <a:cubicBezTo>
                    <a:pt x="769" y="104"/>
                    <a:pt x="756" y="107"/>
                    <a:pt x="747" y="108"/>
                  </a:cubicBezTo>
                  <a:cubicBezTo>
                    <a:pt x="745" y="107"/>
                    <a:pt x="753" y="106"/>
                    <a:pt x="759" y="105"/>
                  </a:cubicBezTo>
                  <a:cubicBezTo>
                    <a:pt x="759" y="104"/>
                    <a:pt x="748" y="106"/>
                    <a:pt x="743" y="107"/>
                  </a:cubicBezTo>
                  <a:cubicBezTo>
                    <a:pt x="751" y="104"/>
                    <a:pt x="762" y="103"/>
                    <a:pt x="778" y="100"/>
                  </a:cubicBezTo>
                  <a:close/>
                  <a:moveTo>
                    <a:pt x="1126" y="137"/>
                  </a:moveTo>
                  <a:cubicBezTo>
                    <a:pt x="1133" y="139"/>
                    <a:pt x="1148" y="144"/>
                    <a:pt x="1146" y="145"/>
                  </a:cubicBezTo>
                  <a:cubicBezTo>
                    <a:pt x="1139" y="142"/>
                    <a:pt x="1124" y="138"/>
                    <a:pt x="1126" y="137"/>
                  </a:cubicBezTo>
                  <a:close/>
                  <a:moveTo>
                    <a:pt x="161" y="545"/>
                  </a:moveTo>
                  <a:cubicBezTo>
                    <a:pt x="161" y="548"/>
                    <a:pt x="164" y="546"/>
                    <a:pt x="161" y="554"/>
                  </a:cubicBezTo>
                  <a:cubicBezTo>
                    <a:pt x="158" y="561"/>
                    <a:pt x="159" y="555"/>
                    <a:pt x="159" y="554"/>
                  </a:cubicBezTo>
                  <a:cubicBezTo>
                    <a:pt x="154" y="563"/>
                    <a:pt x="156" y="562"/>
                    <a:pt x="152" y="571"/>
                  </a:cubicBezTo>
                  <a:cubicBezTo>
                    <a:pt x="150" y="572"/>
                    <a:pt x="151" y="568"/>
                    <a:pt x="153" y="563"/>
                  </a:cubicBezTo>
                  <a:cubicBezTo>
                    <a:pt x="155" y="557"/>
                    <a:pt x="159" y="550"/>
                    <a:pt x="161" y="545"/>
                  </a:cubicBezTo>
                  <a:close/>
                  <a:moveTo>
                    <a:pt x="229" y="428"/>
                  </a:moveTo>
                  <a:cubicBezTo>
                    <a:pt x="234" y="423"/>
                    <a:pt x="234" y="420"/>
                    <a:pt x="239" y="415"/>
                  </a:cubicBezTo>
                  <a:cubicBezTo>
                    <a:pt x="241" y="414"/>
                    <a:pt x="239" y="418"/>
                    <a:pt x="233" y="426"/>
                  </a:cubicBezTo>
                  <a:cubicBezTo>
                    <a:pt x="234" y="427"/>
                    <a:pt x="237" y="422"/>
                    <a:pt x="240" y="418"/>
                  </a:cubicBezTo>
                  <a:cubicBezTo>
                    <a:pt x="237" y="425"/>
                    <a:pt x="236" y="428"/>
                    <a:pt x="226" y="442"/>
                  </a:cubicBezTo>
                  <a:cubicBezTo>
                    <a:pt x="226" y="438"/>
                    <a:pt x="232" y="428"/>
                    <a:pt x="229" y="428"/>
                  </a:cubicBezTo>
                  <a:close/>
                  <a:moveTo>
                    <a:pt x="418" y="238"/>
                  </a:moveTo>
                  <a:cubicBezTo>
                    <a:pt x="427" y="232"/>
                    <a:pt x="422" y="238"/>
                    <a:pt x="430" y="231"/>
                  </a:cubicBezTo>
                  <a:cubicBezTo>
                    <a:pt x="428" y="234"/>
                    <a:pt x="430" y="234"/>
                    <a:pt x="421" y="240"/>
                  </a:cubicBezTo>
                  <a:cubicBezTo>
                    <a:pt x="418" y="241"/>
                    <a:pt x="418" y="240"/>
                    <a:pt x="418" y="238"/>
                  </a:cubicBezTo>
                  <a:close/>
                  <a:moveTo>
                    <a:pt x="596" y="146"/>
                  </a:moveTo>
                  <a:cubicBezTo>
                    <a:pt x="605" y="142"/>
                    <a:pt x="614" y="139"/>
                    <a:pt x="624" y="136"/>
                  </a:cubicBezTo>
                  <a:cubicBezTo>
                    <a:pt x="619" y="140"/>
                    <a:pt x="605" y="143"/>
                    <a:pt x="597" y="147"/>
                  </a:cubicBezTo>
                  <a:cubicBezTo>
                    <a:pt x="602" y="145"/>
                    <a:pt x="597" y="147"/>
                    <a:pt x="596" y="146"/>
                  </a:cubicBezTo>
                  <a:close/>
                  <a:moveTo>
                    <a:pt x="1640" y="666"/>
                  </a:moveTo>
                  <a:cubicBezTo>
                    <a:pt x="1638" y="664"/>
                    <a:pt x="1633" y="645"/>
                    <a:pt x="1629" y="633"/>
                  </a:cubicBezTo>
                  <a:cubicBezTo>
                    <a:pt x="1632" y="637"/>
                    <a:pt x="1635" y="650"/>
                    <a:pt x="1640" y="666"/>
                  </a:cubicBezTo>
                  <a:close/>
                  <a:moveTo>
                    <a:pt x="1630" y="627"/>
                  </a:moveTo>
                  <a:cubicBezTo>
                    <a:pt x="1633" y="635"/>
                    <a:pt x="1630" y="631"/>
                    <a:pt x="1634" y="641"/>
                  </a:cubicBezTo>
                  <a:cubicBezTo>
                    <a:pt x="1631" y="640"/>
                    <a:pt x="1627" y="624"/>
                    <a:pt x="1630" y="627"/>
                  </a:cubicBezTo>
                  <a:close/>
                  <a:moveTo>
                    <a:pt x="300" y="343"/>
                  </a:moveTo>
                  <a:cubicBezTo>
                    <a:pt x="290" y="352"/>
                    <a:pt x="295" y="349"/>
                    <a:pt x="285" y="360"/>
                  </a:cubicBezTo>
                  <a:cubicBezTo>
                    <a:pt x="283" y="361"/>
                    <a:pt x="286" y="356"/>
                    <a:pt x="290" y="352"/>
                  </a:cubicBezTo>
                  <a:cubicBezTo>
                    <a:pt x="294" y="347"/>
                    <a:pt x="299" y="342"/>
                    <a:pt x="300" y="343"/>
                  </a:cubicBezTo>
                  <a:close/>
                  <a:moveTo>
                    <a:pt x="214" y="452"/>
                  </a:moveTo>
                  <a:cubicBezTo>
                    <a:pt x="215" y="450"/>
                    <a:pt x="218" y="445"/>
                    <a:pt x="221" y="441"/>
                  </a:cubicBezTo>
                  <a:cubicBezTo>
                    <a:pt x="224" y="437"/>
                    <a:pt x="227" y="434"/>
                    <a:pt x="226" y="436"/>
                  </a:cubicBezTo>
                  <a:cubicBezTo>
                    <a:pt x="221" y="444"/>
                    <a:pt x="223" y="441"/>
                    <a:pt x="218" y="450"/>
                  </a:cubicBezTo>
                  <a:cubicBezTo>
                    <a:pt x="217" y="449"/>
                    <a:pt x="216" y="449"/>
                    <a:pt x="214" y="452"/>
                  </a:cubicBezTo>
                  <a:close/>
                  <a:moveTo>
                    <a:pt x="282" y="362"/>
                  </a:moveTo>
                  <a:cubicBezTo>
                    <a:pt x="276" y="370"/>
                    <a:pt x="276" y="373"/>
                    <a:pt x="285" y="363"/>
                  </a:cubicBezTo>
                  <a:cubicBezTo>
                    <a:pt x="282" y="368"/>
                    <a:pt x="278" y="372"/>
                    <a:pt x="273" y="378"/>
                  </a:cubicBezTo>
                  <a:cubicBezTo>
                    <a:pt x="274" y="376"/>
                    <a:pt x="279" y="366"/>
                    <a:pt x="270" y="377"/>
                  </a:cubicBezTo>
                  <a:cubicBezTo>
                    <a:pt x="267" y="380"/>
                    <a:pt x="270" y="376"/>
                    <a:pt x="274" y="372"/>
                  </a:cubicBezTo>
                  <a:cubicBezTo>
                    <a:pt x="277" y="367"/>
                    <a:pt x="282" y="362"/>
                    <a:pt x="282" y="362"/>
                  </a:cubicBezTo>
                  <a:close/>
                  <a:moveTo>
                    <a:pt x="943" y="101"/>
                  </a:moveTo>
                  <a:cubicBezTo>
                    <a:pt x="952" y="102"/>
                    <a:pt x="954" y="103"/>
                    <a:pt x="954" y="104"/>
                  </a:cubicBezTo>
                  <a:cubicBezTo>
                    <a:pt x="945" y="103"/>
                    <a:pt x="938" y="101"/>
                    <a:pt x="943" y="101"/>
                  </a:cubicBezTo>
                  <a:close/>
                  <a:moveTo>
                    <a:pt x="1677" y="1015"/>
                  </a:moveTo>
                  <a:cubicBezTo>
                    <a:pt x="1676" y="1021"/>
                    <a:pt x="1676" y="1022"/>
                    <a:pt x="1676" y="1018"/>
                  </a:cubicBezTo>
                  <a:cubicBezTo>
                    <a:pt x="1674" y="1023"/>
                    <a:pt x="1674" y="1037"/>
                    <a:pt x="1673" y="1043"/>
                  </a:cubicBezTo>
                  <a:cubicBezTo>
                    <a:pt x="1672" y="1043"/>
                    <a:pt x="1671" y="1043"/>
                    <a:pt x="1671" y="1047"/>
                  </a:cubicBezTo>
                  <a:cubicBezTo>
                    <a:pt x="1671" y="1046"/>
                    <a:pt x="1672" y="1040"/>
                    <a:pt x="1673" y="1034"/>
                  </a:cubicBezTo>
                  <a:cubicBezTo>
                    <a:pt x="1674" y="1027"/>
                    <a:pt x="1675" y="1020"/>
                    <a:pt x="1676" y="1015"/>
                  </a:cubicBezTo>
                  <a:cubicBezTo>
                    <a:pt x="1676" y="1015"/>
                    <a:pt x="1677" y="1015"/>
                    <a:pt x="1677" y="1015"/>
                  </a:cubicBezTo>
                  <a:close/>
                  <a:moveTo>
                    <a:pt x="256" y="395"/>
                  </a:moveTo>
                  <a:cubicBezTo>
                    <a:pt x="264" y="384"/>
                    <a:pt x="268" y="385"/>
                    <a:pt x="259" y="395"/>
                  </a:cubicBezTo>
                  <a:cubicBezTo>
                    <a:pt x="260" y="392"/>
                    <a:pt x="258" y="395"/>
                    <a:pt x="256" y="395"/>
                  </a:cubicBezTo>
                  <a:close/>
                  <a:moveTo>
                    <a:pt x="318" y="327"/>
                  </a:moveTo>
                  <a:cubicBezTo>
                    <a:pt x="305" y="340"/>
                    <a:pt x="296" y="352"/>
                    <a:pt x="286" y="360"/>
                  </a:cubicBezTo>
                  <a:cubicBezTo>
                    <a:pt x="289" y="357"/>
                    <a:pt x="295" y="349"/>
                    <a:pt x="302" y="342"/>
                  </a:cubicBezTo>
                  <a:cubicBezTo>
                    <a:pt x="308" y="335"/>
                    <a:pt x="314" y="328"/>
                    <a:pt x="318" y="327"/>
                  </a:cubicBezTo>
                  <a:close/>
                  <a:moveTo>
                    <a:pt x="499" y="192"/>
                  </a:moveTo>
                  <a:cubicBezTo>
                    <a:pt x="498" y="193"/>
                    <a:pt x="497" y="194"/>
                    <a:pt x="494" y="195"/>
                  </a:cubicBezTo>
                  <a:cubicBezTo>
                    <a:pt x="495" y="196"/>
                    <a:pt x="505" y="190"/>
                    <a:pt x="509" y="188"/>
                  </a:cubicBezTo>
                  <a:cubicBezTo>
                    <a:pt x="508" y="189"/>
                    <a:pt x="507" y="190"/>
                    <a:pt x="508" y="191"/>
                  </a:cubicBezTo>
                  <a:cubicBezTo>
                    <a:pt x="502" y="194"/>
                    <a:pt x="495" y="197"/>
                    <a:pt x="492" y="197"/>
                  </a:cubicBezTo>
                  <a:cubicBezTo>
                    <a:pt x="489" y="198"/>
                    <a:pt x="490" y="196"/>
                    <a:pt x="499" y="192"/>
                  </a:cubicBezTo>
                  <a:close/>
                  <a:moveTo>
                    <a:pt x="1007" y="111"/>
                  </a:moveTo>
                  <a:cubicBezTo>
                    <a:pt x="1013" y="111"/>
                    <a:pt x="1019" y="113"/>
                    <a:pt x="1020" y="114"/>
                  </a:cubicBezTo>
                  <a:cubicBezTo>
                    <a:pt x="1022" y="115"/>
                    <a:pt x="1019" y="115"/>
                    <a:pt x="1007" y="111"/>
                  </a:cubicBezTo>
                  <a:close/>
                  <a:moveTo>
                    <a:pt x="1254" y="197"/>
                  </a:moveTo>
                  <a:cubicBezTo>
                    <a:pt x="1259" y="200"/>
                    <a:pt x="1259" y="201"/>
                    <a:pt x="1263" y="203"/>
                  </a:cubicBezTo>
                  <a:cubicBezTo>
                    <a:pt x="1265" y="205"/>
                    <a:pt x="1254" y="200"/>
                    <a:pt x="1263" y="206"/>
                  </a:cubicBezTo>
                  <a:cubicBezTo>
                    <a:pt x="1257" y="204"/>
                    <a:pt x="1252" y="198"/>
                    <a:pt x="1254" y="197"/>
                  </a:cubicBezTo>
                  <a:close/>
                  <a:moveTo>
                    <a:pt x="1449" y="346"/>
                  </a:moveTo>
                  <a:cubicBezTo>
                    <a:pt x="1447" y="347"/>
                    <a:pt x="1438" y="337"/>
                    <a:pt x="1436" y="335"/>
                  </a:cubicBezTo>
                  <a:cubicBezTo>
                    <a:pt x="1428" y="325"/>
                    <a:pt x="1443" y="338"/>
                    <a:pt x="1449" y="346"/>
                  </a:cubicBezTo>
                  <a:close/>
                  <a:moveTo>
                    <a:pt x="396" y="259"/>
                  </a:moveTo>
                  <a:cubicBezTo>
                    <a:pt x="401" y="255"/>
                    <a:pt x="406" y="251"/>
                    <a:pt x="411" y="248"/>
                  </a:cubicBezTo>
                  <a:cubicBezTo>
                    <a:pt x="408" y="251"/>
                    <a:pt x="412" y="248"/>
                    <a:pt x="413" y="248"/>
                  </a:cubicBezTo>
                  <a:cubicBezTo>
                    <a:pt x="408" y="252"/>
                    <a:pt x="403" y="256"/>
                    <a:pt x="398" y="260"/>
                  </a:cubicBezTo>
                  <a:lnTo>
                    <a:pt x="396" y="259"/>
                  </a:lnTo>
                  <a:close/>
                  <a:moveTo>
                    <a:pt x="301" y="346"/>
                  </a:moveTo>
                  <a:cubicBezTo>
                    <a:pt x="306" y="341"/>
                    <a:pt x="310" y="338"/>
                    <a:pt x="312" y="337"/>
                  </a:cubicBezTo>
                  <a:cubicBezTo>
                    <a:pt x="308" y="341"/>
                    <a:pt x="305" y="344"/>
                    <a:pt x="306" y="345"/>
                  </a:cubicBezTo>
                  <a:cubicBezTo>
                    <a:pt x="299" y="351"/>
                    <a:pt x="301" y="348"/>
                    <a:pt x="301" y="346"/>
                  </a:cubicBezTo>
                  <a:close/>
                  <a:moveTo>
                    <a:pt x="978" y="108"/>
                  </a:moveTo>
                  <a:cubicBezTo>
                    <a:pt x="985" y="109"/>
                    <a:pt x="987" y="110"/>
                    <a:pt x="991" y="111"/>
                  </a:cubicBezTo>
                  <a:cubicBezTo>
                    <a:pt x="991" y="112"/>
                    <a:pt x="983" y="111"/>
                    <a:pt x="982" y="111"/>
                  </a:cubicBezTo>
                  <a:cubicBezTo>
                    <a:pt x="975" y="111"/>
                    <a:pt x="980" y="109"/>
                    <a:pt x="978" y="108"/>
                  </a:cubicBezTo>
                  <a:close/>
                  <a:moveTo>
                    <a:pt x="148" y="588"/>
                  </a:moveTo>
                  <a:cubicBezTo>
                    <a:pt x="152" y="578"/>
                    <a:pt x="151" y="586"/>
                    <a:pt x="154" y="579"/>
                  </a:cubicBezTo>
                  <a:cubicBezTo>
                    <a:pt x="152" y="584"/>
                    <a:pt x="153" y="584"/>
                    <a:pt x="150" y="591"/>
                  </a:cubicBezTo>
                  <a:cubicBezTo>
                    <a:pt x="148" y="593"/>
                    <a:pt x="150" y="588"/>
                    <a:pt x="148" y="588"/>
                  </a:cubicBezTo>
                  <a:close/>
                  <a:moveTo>
                    <a:pt x="192" y="499"/>
                  </a:moveTo>
                  <a:cubicBezTo>
                    <a:pt x="189" y="506"/>
                    <a:pt x="184" y="514"/>
                    <a:pt x="181" y="522"/>
                  </a:cubicBezTo>
                  <a:cubicBezTo>
                    <a:pt x="178" y="526"/>
                    <a:pt x="180" y="521"/>
                    <a:pt x="183" y="514"/>
                  </a:cubicBezTo>
                  <a:cubicBezTo>
                    <a:pt x="186" y="508"/>
                    <a:pt x="190" y="500"/>
                    <a:pt x="192" y="499"/>
                  </a:cubicBezTo>
                  <a:close/>
                  <a:moveTo>
                    <a:pt x="214" y="461"/>
                  </a:moveTo>
                  <a:cubicBezTo>
                    <a:pt x="213" y="461"/>
                    <a:pt x="214" y="460"/>
                    <a:pt x="215" y="458"/>
                  </a:cubicBezTo>
                  <a:cubicBezTo>
                    <a:pt x="219" y="453"/>
                    <a:pt x="219" y="453"/>
                    <a:pt x="219" y="453"/>
                  </a:cubicBezTo>
                  <a:cubicBezTo>
                    <a:pt x="216" y="457"/>
                    <a:pt x="222" y="450"/>
                    <a:pt x="222" y="453"/>
                  </a:cubicBezTo>
                  <a:cubicBezTo>
                    <a:pt x="220" y="456"/>
                    <a:pt x="218" y="460"/>
                    <a:pt x="216" y="464"/>
                  </a:cubicBezTo>
                  <a:cubicBezTo>
                    <a:pt x="213" y="466"/>
                    <a:pt x="220" y="453"/>
                    <a:pt x="214" y="461"/>
                  </a:cubicBezTo>
                  <a:close/>
                  <a:moveTo>
                    <a:pt x="291" y="361"/>
                  </a:moveTo>
                  <a:cubicBezTo>
                    <a:pt x="287" y="365"/>
                    <a:pt x="280" y="373"/>
                    <a:pt x="283" y="371"/>
                  </a:cubicBezTo>
                  <a:cubicBezTo>
                    <a:pt x="279" y="375"/>
                    <a:pt x="274" y="380"/>
                    <a:pt x="272" y="380"/>
                  </a:cubicBezTo>
                  <a:cubicBezTo>
                    <a:pt x="274" y="378"/>
                    <a:pt x="278" y="373"/>
                    <a:pt x="282" y="368"/>
                  </a:cubicBezTo>
                  <a:cubicBezTo>
                    <a:pt x="286" y="364"/>
                    <a:pt x="290" y="360"/>
                    <a:pt x="291" y="361"/>
                  </a:cubicBezTo>
                  <a:close/>
                  <a:moveTo>
                    <a:pt x="1099" y="135"/>
                  </a:moveTo>
                  <a:cubicBezTo>
                    <a:pt x="1110" y="140"/>
                    <a:pt x="1124" y="143"/>
                    <a:pt x="1128" y="147"/>
                  </a:cubicBezTo>
                  <a:cubicBezTo>
                    <a:pt x="1123" y="145"/>
                    <a:pt x="1118" y="143"/>
                    <a:pt x="1112" y="141"/>
                  </a:cubicBezTo>
                  <a:cubicBezTo>
                    <a:pt x="1115" y="144"/>
                    <a:pt x="1122" y="147"/>
                    <a:pt x="1113" y="146"/>
                  </a:cubicBezTo>
                  <a:cubicBezTo>
                    <a:pt x="1107" y="143"/>
                    <a:pt x="1112" y="143"/>
                    <a:pt x="1100" y="141"/>
                  </a:cubicBezTo>
                  <a:cubicBezTo>
                    <a:pt x="1108" y="142"/>
                    <a:pt x="1098" y="137"/>
                    <a:pt x="1099" y="135"/>
                  </a:cubicBezTo>
                  <a:close/>
                  <a:moveTo>
                    <a:pt x="1315" y="237"/>
                  </a:moveTo>
                  <a:cubicBezTo>
                    <a:pt x="1320" y="241"/>
                    <a:pt x="1326" y="246"/>
                    <a:pt x="1320" y="243"/>
                  </a:cubicBezTo>
                  <a:cubicBezTo>
                    <a:pt x="1312" y="237"/>
                    <a:pt x="1310" y="235"/>
                    <a:pt x="1315" y="237"/>
                  </a:cubicBezTo>
                  <a:close/>
                  <a:moveTo>
                    <a:pt x="1401" y="304"/>
                  </a:moveTo>
                  <a:cubicBezTo>
                    <a:pt x="1402" y="306"/>
                    <a:pt x="1398" y="303"/>
                    <a:pt x="1394" y="300"/>
                  </a:cubicBezTo>
                  <a:cubicBezTo>
                    <a:pt x="1390" y="297"/>
                    <a:pt x="1387" y="293"/>
                    <a:pt x="1388" y="293"/>
                  </a:cubicBezTo>
                  <a:cubicBezTo>
                    <a:pt x="1395" y="298"/>
                    <a:pt x="1396" y="299"/>
                    <a:pt x="1401" y="304"/>
                  </a:cubicBezTo>
                  <a:close/>
                  <a:moveTo>
                    <a:pt x="1436" y="336"/>
                  </a:moveTo>
                  <a:cubicBezTo>
                    <a:pt x="1433" y="335"/>
                    <a:pt x="1428" y="331"/>
                    <a:pt x="1421" y="324"/>
                  </a:cubicBezTo>
                  <a:cubicBezTo>
                    <a:pt x="1421" y="322"/>
                    <a:pt x="1430" y="331"/>
                    <a:pt x="1436" y="336"/>
                  </a:cubicBezTo>
                  <a:close/>
                  <a:moveTo>
                    <a:pt x="920" y="106"/>
                  </a:moveTo>
                  <a:cubicBezTo>
                    <a:pt x="920" y="105"/>
                    <a:pt x="926" y="105"/>
                    <a:pt x="929" y="106"/>
                  </a:cubicBezTo>
                  <a:cubicBezTo>
                    <a:pt x="931" y="107"/>
                    <a:pt x="929" y="108"/>
                    <a:pt x="920" y="107"/>
                  </a:cubicBezTo>
                  <a:cubicBezTo>
                    <a:pt x="919" y="106"/>
                    <a:pt x="925" y="106"/>
                    <a:pt x="920" y="106"/>
                  </a:cubicBezTo>
                  <a:close/>
                  <a:moveTo>
                    <a:pt x="1643" y="1152"/>
                  </a:moveTo>
                  <a:cubicBezTo>
                    <a:pt x="1639" y="1166"/>
                    <a:pt x="1636" y="1173"/>
                    <a:pt x="1633" y="1177"/>
                  </a:cubicBezTo>
                  <a:cubicBezTo>
                    <a:pt x="1636" y="1169"/>
                    <a:pt x="1637" y="1164"/>
                    <a:pt x="1638" y="1160"/>
                  </a:cubicBezTo>
                  <a:cubicBezTo>
                    <a:pt x="1635" y="1167"/>
                    <a:pt x="1631" y="1181"/>
                    <a:pt x="1627" y="1188"/>
                  </a:cubicBezTo>
                  <a:cubicBezTo>
                    <a:pt x="1629" y="1181"/>
                    <a:pt x="1635" y="1167"/>
                    <a:pt x="1631" y="1171"/>
                  </a:cubicBezTo>
                  <a:cubicBezTo>
                    <a:pt x="1635" y="1163"/>
                    <a:pt x="1637" y="1155"/>
                    <a:pt x="1641" y="1144"/>
                  </a:cubicBezTo>
                  <a:cubicBezTo>
                    <a:pt x="1642" y="1145"/>
                    <a:pt x="1644" y="1145"/>
                    <a:pt x="1643" y="1152"/>
                  </a:cubicBezTo>
                  <a:close/>
                  <a:moveTo>
                    <a:pt x="1206" y="181"/>
                  </a:moveTo>
                  <a:cubicBezTo>
                    <a:pt x="1202" y="180"/>
                    <a:pt x="1198" y="178"/>
                    <a:pt x="1194" y="176"/>
                  </a:cubicBezTo>
                  <a:cubicBezTo>
                    <a:pt x="1192" y="173"/>
                    <a:pt x="1209" y="180"/>
                    <a:pt x="1206" y="181"/>
                  </a:cubicBezTo>
                  <a:close/>
                  <a:moveTo>
                    <a:pt x="287" y="369"/>
                  </a:moveTo>
                  <a:cubicBezTo>
                    <a:pt x="293" y="362"/>
                    <a:pt x="293" y="362"/>
                    <a:pt x="293" y="36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85" y="374"/>
                    <a:pt x="288" y="370"/>
                    <a:pt x="287" y="369"/>
                  </a:cubicBezTo>
                  <a:close/>
                  <a:moveTo>
                    <a:pt x="1593" y="1273"/>
                  </a:moveTo>
                  <a:cubicBezTo>
                    <a:pt x="1591" y="1274"/>
                    <a:pt x="1593" y="1270"/>
                    <a:pt x="1595" y="1265"/>
                  </a:cubicBezTo>
                  <a:cubicBezTo>
                    <a:pt x="1597" y="1260"/>
                    <a:pt x="1600" y="1255"/>
                    <a:pt x="1601" y="1256"/>
                  </a:cubicBezTo>
                  <a:cubicBezTo>
                    <a:pt x="1599" y="1262"/>
                    <a:pt x="1597" y="1265"/>
                    <a:pt x="1593" y="1273"/>
                  </a:cubicBezTo>
                  <a:close/>
                  <a:moveTo>
                    <a:pt x="1654" y="1083"/>
                  </a:moveTo>
                  <a:cubicBezTo>
                    <a:pt x="1653" y="1086"/>
                    <a:pt x="1652" y="1091"/>
                    <a:pt x="1651" y="1097"/>
                  </a:cubicBezTo>
                  <a:cubicBezTo>
                    <a:pt x="1649" y="1098"/>
                    <a:pt x="1650" y="1094"/>
                    <a:pt x="1651" y="1089"/>
                  </a:cubicBezTo>
                  <a:cubicBezTo>
                    <a:pt x="1652" y="1085"/>
                    <a:pt x="1653" y="1081"/>
                    <a:pt x="1654" y="1083"/>
                  </a:cubicBezTo>
                  <a:close/>
                  <a:moveTo>
                    <a:pt x="1574" y="1308"/>
                  </a:moveTo>
                  <a:cubicBezTo>
                    <a:pt x="1572" y="1308"/>
                    <a:pt x="1572" y="1308"/>
                    <a:pt x="1572" y="1308"/>
                  </a:cubicBezTo>
                  <a:cubicBezTo>
                    <a:pt x="1576" y="1301"/>
                    <a:pt x="1574" y="1304"/>
                    <a:pt x="1578" y="1295"/>
                  </a:cubicBezTo>
                  <a:cubicBezTo>
                    <a:pt x="1580" y="1293"/>
                    <a:pt x="1583" y="1290"/>
                    <a:pt x="1578" y="1301"/>
                  </a:cubicBezTo>
                  <a:cubicBezTo>
                    <a:pt x="1578" y="1297"/>
                    <a:pt x="1578" y="1299"/>
                    <a:pt x="1574" y="1308"/>
                  </a:cubicBezTo>
                  <a:close/>
                  <a:moveTo>
                    <a:pt x="1640" y="1138"/>
                  </a:moveTo>
                  <a:cubicBezTo>
                    <a:pt x="1638" y="1144"/>
                    <a:pt x="1634" y="1158"/>
                    <a:pt x="1633" y="1155"/>
                  </a:cubicBezTo>
                  <a:cubicBezTo>
                    <a:pt x="1634" y="1149"/>
                    <a:pt x="1638" y="1144"/>
                    <a:pt x="1637" y="1142"/>
                  </a:cubicBezTo>
                  <a:cubicBezTo>
                    <a:pt x="1639" y="1135"/>
                    <a:pt x="1639" y="1140"/>
                    <a:pt x="1640" y="1138"/>
                  </a:cubicBezTo>
                  <a:close/>
                  <a:moveTo>
                    <a:pt x="1614" y="1218"/>
                  </a:moveTo>
                  <a:cubicBezTo>
                    <a:pt x="1610" y="1229"/>
                    <a:pt x="1609" y="1228"/>
                    <a:pt x="1607" y="1228"/>
                  </a:cubicBezTo>
                  <a:cubicBezTo>
                    <a:pt x="1608" y="1226"/>
                    <a:pt x="1610" y="1223"/>
                    <a:pt x="1612" y="1218"/>
                  </a:cubicBezTo>
                  <a:cubicBezTo>
                    <a:pt x="1610" y="1224"/>
                    <a:pt x="1613" y="1216"/>
                    <a:pt x="1614" y="1218"/>
                  </a:cubicBezTo>
                  <a:close/>
                  <a:moveTo>
                    <a:pt x="1590" y="1267"/>
                  </a:moveTo>
                  <a:cubicBezTo>
                    <a:pt x="1593" y="1261"/>
                    <a:pt x="1600" y="1247"/>
                    <a:pt x="1598" y="1254"/>
                  </a:cubicBezTo>
                  <a:cubicBezTo>
                    <a:pt x="1603" y="1244"/>
                    <a:pt x="1599" y="1248"/>
                    <a:pt x="1599" y="1248"/>
                  </a:cubicBezTo>
                  <a:cubicBezTo>
                    <a:pt x="1603" y="1238"/>
                    <a:pt x="1605" y="1238"/>
                    <a:pt x="1607" y="1234"/>
                  </a:cubicBezTo>
                  <a:cubicBezTo>
                    <a:pt x="1603" y="1246"/>
                    <a:pt x="1592" y="1269"/>
                    <a:pt x="1583" y="1289"/>
                  </a:cubicBezTo>
                  <a:cubicBezTo>
                    <a:pt x="1584" y="1286"/>
                    <a:pt x="1583" y="1285"/>
                    <a:pt x="1582" y="1286"/>
                  </a:cubicBezTo>
                  <a:cubicBezTo>
                    <a:pt x="1586" y="1277"/>
                    <a:pt x="1586" y="1280"/>
                    <a:pt x="1588" y="1276"/>
                  </a:cubicBezTo>
                  <a:cubicBezTo>
                    <a:pt x="1590" y="1274"/>
                    <a:pt x="1589" y="1273"/>
                    <a:pt x="1591" y="1270"/>
                  </a:cubicBezTo>
                  <a:cubicBezTo>
                    <a:pt x="1583" y="1280"/>
                    <a:pt x="1591" y="1269"/>
                    <a:pt x="1590" y="1267"/>
                  </a:cubicBezTo>
                  <a:close/>
                  <a:moveTo>
                    <a:pt x="1572" y="1299"/>
                  </a:moveTo>
                  <a:cubicBezTo>
                    <a:pt x="1583" y="1278"/>
                    <a:pt x="1593" y="1257"/>
                    <a:pt x="1602" y="1235"/>
                  </a:cubicBezTo>
                  <a:cubicBezTo>
                    <a:pt x="1600" y="1242"/>
                    <a:pt x="1595" y="1255"/>
                    <a:pt x="1589" y="1268"/>
                  </a:cubicBezTo>
                  <a:cubicBezTo>
                    <a:pt x="1583" y="1281"/>
                    <a:pt x="1576" y="1293"/>
                    <a:pt x="1572" y="1299"/>
                  </a:cubicBezTo>
                  <a:close/>
                  <a:moveTo>
                    <a:pt x="1132" y="164"/>
                  </a:moveTo>
                  <a:cubicBezTo>
                    <a:pt x="1138" y="166"/>
                    <a:pt x="1140" y="167"/>
                    <a:pt x="1144" y="169"/>
                  </a:cubicBezTo>
                  <a:cubicBezTo>
                    <a:pt x="1143" y="169"/>
                    <a:pt x="1142" y="171"/>
                    <a:pt x="1132" y="167"/>
                  </a:cubicBezTo>
                  <a:cubicBezTo>
                    <a:pt x="1139" y="168"/>
                    <a:pt x="1130" y="165"/>
                    <a:pt x="1132" y="164"/>
                  </a:cubicBezTo>
                  <a:close/>
                  <a:moveTo>
                    <a:pt x="1240" y="212"/>
                  </a:moveTo>
                  <a:cubicBezTo>
                    <a:pt x="1246" y="215"/>
                    <a:pt x="1248" y="217"/>
                    <a:pt x="1252" y="219"/>
                  </a:cubicBezTo>
                  <a:cubicBezTo>
                    <a:pt x="1251" y="220"/>
                    <a:pt x="1247" y="218"/>
                    <a:pt x="1240" y="214"/>
                  </a:cubicBezTo>
                  <a:lnTo>
                    <a:pt x="1240" y="212"/>
                  </a:lnTo>
                  <a:close/>
                  <a:moveTo>
                    <a:pt x="1554" y="519"/>
                  </a:moveTo>
                  <a:cubicBezTo>
                    <a:pt x="1559" y="528"/>
                    <a:pt x="1565" y="539"/>
                    <a:pt x="1564" y="541"/>
                  </a:cubicBezTo>
                  <a:cubicBezTo>
                    <a:pt x="1559" y="531"/>
                    <a:pt x="1557" y="528"/>
                    <a:pt x="1553" y="521"/>
                  </a:cubicBezTo>
                  <a:cubicBezTo>
                    <a:pt x="1556" y="525"/>
                    <a:pt x="1553" y="520"/>
                    <a:pt x="1554" y="519"/>
                  </a:cubicBezTo>
                  <a:close/>
                  <a:moveTo>
                    <a:pt x="1556" y="1321"/>
                  </a:moveTo>
                  <a:cubicBezTo>
                    <a:pt x="1555" y="1323"/>
                    <a:pt x="1555" y="1324"/>
                    <a:pt x="1554" y="1324"/>
                  </a:cubicBezTo>
                  <a:cubicBezTo>
                    <a:pt x="1553" y="1325"/>
                    <a:pt x="1549" y="1331"/>
                    <a:pt x="1547" y="1336"/>
                  </a:cubicBezTo>
                  <a:cubicBezTo>
                    <a:pt x="1553" y="1324"/>
                    <a:pt x="1555" y="1317"/>
                    <a:pt x="1559" y="1309"/>
                  </a:cubicBezTo>
                  <a:cubicBezTo>
                    <a:pt x="1559" y="1313"/>
                    <a:pt x="1566" y="1297"/>
                    <a:pt x="1567" y="1299"/>
                  </a:cubicBezTo>
                  <a:cubicBezTo>
                    <a:pt x="1562" y="1311"/>
                    <a:pt x="1557" y="1317"/>
                    <a:pt x="1556" y="1321"/>
                  </a:cubicBezTo>
                  <a:close/>
                  <a:moveTo>
                    <a:pt x="1501" y="1406"/>
                  </a:moveTo>
                  <a:cubicBezTo>
                    <a:pt x="1495" y="1414"/>
                    <a:pt x="1492" y="1416"/>
                    <a:pt x="1490" y="1417"/>
                  </a:cubicBezTo>
                  <a:cubicBezTo>
                    <a:pt x="1494" y="1410"/>
                    <a:pt x="1501" y="1404"/>
                    <a:pt x="1506" y="1395"/>
                  </a:cubicBezTo>
                  <a:cubicBezTo>
                    <a:pt x="1507" y="1394"/>
                    <a:pt x="1504" y="1398"/>
                    <a:pt x="1502" y="1402"/>
                  </a:cubicBezTo>
                  <a:cubicBezTo>
                    <a:pt x="1499" y="1406"/>
                    <a:pt x="1497" y="1409"/>
                    <a:pt x="1501" y="1406"/>
                  </a:cubicBezTo>
                  <a:close/>
                  <a:moveTo>
                    <a:pt x="1429" y="1489"/>
                  </a:moveTo>
                  <a:cubicBezTo>
                    <a:pt x="1435" y="1485"/>
                    <a:pt x="1449" y="1468"/>
                    <a:pt x="1460" y="1456"/>
                  </a:cubicBezTo>
                  <a:cubicBezTo>
                    <a:pt x="1461" y="1457"/>
                    <a:pt x="1455" y="1464"/>
                    <a:pt x="1449" y="1470"/>
                  </a:cubicBezTo>
                  <a:cubicBezTo>
                    <a:pt x="1443" y="1476"/>
                    <a:pt x="1437" y="1482"/>
                    <a:pt x="1439" y="1482"/>
                  </a:cubicBezTo>
                  <a:cubicBezTo>
                    <a:pt x="1425" y="1496"/>
                    <a:pt x="1425" y="1496"/>
                    <a:pt x="1425" y="1496"/>
                  </a:cubicBezTo>
                  <a:cubicBezTo>
                    <a:pt x="1420" y="1500"/>
                    <a:pt x="1416" y="1504"/>
                    <a:pt x="1408" y="1512"/>
                  </a:cubicBezTo>
                  <a:cubicBezTo>
                    <a:pt x="1407" y="1512"/>
                    <a:pt x="1411" y="1507"/>
                    <a:pt x="1417" y="1503"/>
                  </a:cubicBezTo>
                  <a:cubicBezTo>
                    <a:pt x="1422" y="1498"/>
                    <a:pt x="1428" y="1492"/>
                    <a:pt x="1429" y="1489"/>
                  </a:cubicBezTo>
                  <a:close/>
                  <a:moveTo>
                    <a:pt x="1480" y="420"/>
                  </a:moveTo>
                  <a:cubicBezTo>
                    <a:pt x="1488" y="431"/>
                    <a:pt x="1481" y="429"/>
                    <a:pt x="1476" y="422"/>
                  </a:cubicBezTo>
                  <a:cubicBezTo>
                    <a:pt x="1475" y="420"/>
                    <a:pt x="1477" y="420"/>
                    <a:pt x="1480" y="420"/>
                  </a:cubicBezTo>
                  <a:close/>
                  <a:moveTo>
                    <a:pt x="1434" y="377"/>
                  </a:moveTo>
                  <a:cubicBezTo>
                    <a:pt x="1432" y="373"/>
                    <a:pt x="1436" y="374"/>
                    <a:pt x="1442" y="380"/>
                  </a:cubicBezTo>
                  <a:cubicBezTo>
                    <a:pt x="1443" y="385"/>
                    <a:pt x="1436" y="378"/>
                    <a:pt x="1431" y="375"/>
                  </a:cubicBezTo>
                  <a:cubicBezTo>
                    <a:pt x="1438" y="384"/>
                    <a:pt x="1446" y="394"/>
                    <a:pt x="1452" y="403"/>
                  </a:cubicBezTo>
                  <a:cubicBezTo>
                    <a:pt x="1453" y="404"/>
                    <a:pt x="1448" y="400"/>
                    <a:pt x="1452" y="404"/>
                  </a:cubicBezTo>
                  <a:cubicBezTo>
                    <a:pt x="1451" y="406"/>
                    <a:pt x="1444" y="397"/>
                    <a:pt x="1438" y="391"/>
                  </a:cubicBezTo>
                  <a:cubicBezTo>
                    <a:pt x="1440" y="393"/>
                    <a:pt x="1444" y="398"/>
                    <a:pt x="1447" y="402"/>
                  </a:cubicBezTo>
                  <a:cubicBezTo>
                    <a:pt x="1451" y="406"/>
                    <a:pt x="1454" y="410"/>
                    <a:pt x="1453" y="411"/>
                  </a:cubicBezTo>
                  <a:cubicBezTo>
                    <a:pt x="1447" y="404"/>
                    <a:pt x="1444" y="401"/>
                    <a:pt x="1444" y="400"/>
                  </a:cubicBezTo>
                  <a:cubicBezTo>
                    <a:pt x="1443" y="399"/>
                    <a:pt x="1444" y="402"/>
                    <a:pt x="1446" y="405"/>
                  </a:cubicBezTo>
                  <a:cubicBezTo>
                    <a:pt x="1439" y="396"/>
                    <a:pt x="1434" y="391"/>
                    <a:pt x="1430" y="387"/>
                  </a:cubicBezTo>
                  <a:cubicBezTo>
                    <a:pt x="1426" y="383"/>
                    <a:pt x="1423" y="381"/>
                    <a:pt x="1420" y="379"/>
                  </a:cubicBezTo>
                  <a:cubicBezTo>
                    <a:pt x="1414" y="375"/>
                    <a:pt x="1408" y="371"/>
                    <a:pt x="1393" y="356"/>
                  </a:cubicBezTo>
                  <a:cubicBezTo>
                    <a:pt x="1399" y="361"/>
                    <a:pt x="1395" y="351"/>
                    <a:pt x="1401" y="359"/>
                  </a:cubicBezTo>
                  <a:cubicBezTo>
                    <a:pt x="1403" y="361"/>
                    <a:pt x="1403" y="360"/>
                    <a:pt x="1403" y="360"/>
                  </a:cubicBezTo>
                  <a:cubicBezTo>
                    <a:pt x="1402" y="357"/>
                    <a:pt x="1398" y="356"/>
                    <a:pt x="1394" y="351"/>
                  </a:cubicBezTo>
                  <a:cubicBezTo>
                    <a:pt x="1400" y="354"/>
                    <a:pt x="1394" y="347"/>
                    <a:pt x="1404" y="357"/>
                  </a:cubicBezTo>
                  <a:cubicBezTo>
                    <a:pt x="1404" y="355"/>
                    <a:pt x="1398" y="351"/>
                    <a:pt x="1395" y="347"/>
                  </a:cubicBezTo>
                  <a:cubicBezTo>
                    <a:pt x="1401" y="352"/>
                    <a:pt x="1393" y="343"/>
                    <a:pt x="1398" y="347"/>
                  </a:cubicBezTo>
                  <a:cubicBezTo>
                    <a:pt x="1396" y="344"/>
                    <a:pt x="1387" y="337"/>
                    <a:pt x="1386" y="335"/>
                  </a:cubicBezTo>
                  <a:cubicBezTo>
                    <a:pt x="1382" y="335"/>
                    <a:pt x="1376" y="330"/>
                    <a:pt x="1370" y="329"/>
                  </a:cubicBezTo>
                  <a:cubicBezTo>
                    <a:pt x="1364" y="322"/>
                    <a:pt x="1349" y="311"/>
                    <a:pt x="1343" y="305"/>
                  </a:cubicBezTo>
                  <a:cubicBezTo>
                    <a:pt x="1347" y="305"/>
                    <a:pt x="1349" y="311"/>
                    <a:pt x="1360" y="319"/>
                  </a:cubicBezTo>
                  <a:cubicBezTo>
                    <a:pt x="1358" y="317"/>
                    <a:pt x="1356" y="314"/>
                    <a:pt x="1353" y="311"/>
                  </a:cubicBezTo>
                  <a:cubicBezTo>
                    <a:pt x="1361" y="317"/>
                    <a:pt x="1361" y="319"/>
                    <a:pt x="1370" y="326"/>
                  </a:cubicBezTo>
                  <a:cubicBezTo>
                    <a:pt x="1371" y="325"/>
                    <a:pt x="1371" y="325"/>
                    <a:pt x="1371" y="325"/>
                  </a:cubicBezTo>
                  <a:cubicBezTo>
                    <a:pt x="1371" y="325"/>
                    <a:pt x="1362" y="318"/>
                    <a:pt x="1358" y="314"/>
                  </a:cubicBezTo>
                  <a:cubicBezTo>
                    <a:pt x="1366" y="319"/>
                    <a:pt x="1371" y="325"/>
                    <a:pt x="1371" y="322"/>
                  </a:cubicBezTo>
                  <a:cubicBezTo>
                    <a:pt x="1373" y="324"/>
                    <a:pt x="1374" y="325"/>
                    <a:pt x="1376" y="327"/>
                  </a:cubicBezTo>
                  <a:cubicBezTo>
                    <a:pt x="1378" y="327"/>
                    <a:pt x="1375" y="325"/>
                    <a:pt x="1371" y="322"/>
                  </a:cubicBezTo>
                  <a:cubicBezTo>
                    <a:pt x="1368" y="319"/>
                    <a:pt x="1364" y="316"/>
                    <a:pt x="1367" y="316"/>
                  </a:cubicBezTo>
                  <a:cubicBezTo>
                    <a:pt x="1361" y="312"/>
                    <a:pt x="1365" y="317"/>
                    <a:pt x="1364" y="317"/>
                  </a:cubicBezTo>
                  <a:cubicBezTo>
                    <a:pt x="1361" y="314"/>
                    <a:pt x="1348" y="304"/>
                    <a:pt x="1356" y="311"/>
                  </a:cubicBezTo>
                  <a:cubicBezTo>
                    <a:pt x="1355" y="311"/>
                    <a:pt x="1350" y="306"/>
                    <a:pt x="1346" y="304"/>
                  </a:cubicBezTo>
                  <a:cubicBezTo>
                    <a:pt x="1346" y="303"/>
                    <a:pt x="1356" y="309"/>
                    <a:pt x="1349" y="303"/>
                  </a:cubicBezTo>
                  <a:cubicBezTo>
                    <a:pt x="1355" y="306"/>
                    <a:pt x="1362" y="312"/>
                    <a:pt x="1369" y="318"/>
                  </a:cubicBezTo>
                  <a:cubicBezTo>
                    <a:pt x="1376" y="324"/>
                    <a:pt x="1382" y="330"/>
                    <a:pt x="1387" y="332"/>
                  </a:cubicBezTo>
                  <a:cubicBezTo>
                    <a:pt x="1395" y="339"/>
                    <a:pt x="1388" y="336"/>
                    <a:pt x="1393" y="341"/>
                  </a:cubicBezTo>
                  <a:cubicBezTo>
                    <a:pt x="1397" y="344"/>
                    <a:pt x="1393" y="339"/>
                    <a:pt x="1394" y="339"/>
                  </a:cubicBezTo>
                  <a:cubicBezTo>
                    <a:pt x="1397" y="343"/>
                    <a:pt x="1405" y="350"/>
                    <a:pt x="1408" y="354"/>
                  </a:cubicBezTo>
                  <a:cubicBezTo>
                    <a:pt x="1405" y="354"/>
                    <a:pt x="1416" y="369"/>
                    <a:pt x="1406" y="361"/>
                  </a:cubicBezTo>
                  <a:cubicBezTo>
                    <a:pt x="1412" y="368"/>
                    <a:pt x="1423" y="378"/>
                    <a:pt x="1427" y="382"/>
                  </a:cubicBezTo>
                  <a:cubicBezTo>
                    <a:pt x="1427" y="381"/>
                    <a:pt x="1423" y="377"/>
                    <a:pt x="1420" y="374"/>
                  </a:cubicBezTo>
                  <a:cubicBezTo>
                    <a:pt x="1417" y="371"/>
                    <a:pt x="1414" y="368"/>
                    <a:pt x="1416" y="368"/>
                  </a:cubicBezTo>
                  <a:cubicBezTo>
                    <a:pt x="1424" y="377"/>
                    <a:pt x="1427" y="380"/>
                    <a:pt x="1434" y="387"/>
                  </a:cubicBezTo>
                  <a:cubicBezTo>
                    <a:pt x="1433" y="384"/>
                    <a:pt x="1421" y="373"/>
                    <a:pt x="1416" y="367"/>
                  </a:cubicBezTo>
                  <a:cubicBezTo>
                    <a:pt x="1412" y="361"/>
                    <a:pt x="1418" y="365"/>
                    <a:pt x="1417" y="363"/>
                  </a:cubicBezTo>
                  <a:cubicBezTo>
                    <a:pt x="1417" y="361"/>
                    <a:pt x="1425" y="371"/>
                    <a:pt x="1429" y="374"/>
                  </a:cubicBezTo>
                  <a:cubicBezTo>
                    <a:pt x="1428" y="371"/>
                    <a:pt x="1426" y="368"/>
                    <a:pt x="1434" y="377"/>
                  </a:cubicBezTo>
                  <a:close/>
                  <a:moveTo>
                    <a:pt x="1514" y="497"/>
                  </a:moveTo>
                  <a:cubicBezTo>
                    <a:pt x="1517" y="503"/>
                    <a:pt x="1507" y="490"/>
                    <a:pt x="1507" y="492"/>
                  </a:cubicBezTo>
                  <a:cubicBezTo>
                    <a:pt x="1504" y="485"/>
                    <a:pt x="1502" y="484"/>
                    <a:pt x="1496" y="476"/>
                  </a:cubicBezTo>
                  <a:cubicBezTo>
                    <a:pt x="1496" y="474"/>
                    <a:pt x="1498" y="477"/>
                    <a:pt x="1500" y="480"/>
                  </a:cubicBezTo>
                  <a:cubicBezTo>
                    <a:pt x="1498" y="477"/>
                    <a:pt x="1494" y="471"/>
                    <a:pt x="1491" y="467"/>
                  </a:cubicBezTo>
                  <a:cubicBezTo>
                    <a:pt x="1487" y="463"/>
                    <a:pt x="1484" y="460"/>
                    <a:pt x="1484" y="461"/>
                  </a:cubicBezTo>
                  <a:cubicBezTo>
                    <a:pt x="1477" y="451"/>
                    <a:pt x="1483" y="460"/>
                    <a:pt x="1483" y="457"/>
                  </a:cubicBezTo>
                  <a:cubicBezTo>
                    <a:pt x="1478" y="451"/>
                    <a:pt x="1476" y="449"/>
                    <a:pt x="1473" y="448"/>
                  </a:cubicBezTo>
                  <a:cubicBezTo>
                    <a:pt x="1471" y="446"/>
                    <a:pt x="1469" y="444"/>
                    <a:pt x="1464" y="437"/>
                  </a:cubicBezTo>
                  <a:cubicBezTo>
                    <a:pt x="1464" y="435"/>
                    <a:pt x="1469" y="439"/>
                    <a:pt x="1475" y="447"/>
                  </a:cubicBezTo>
                  <a:cubicBezTo>
                    <a:pt x="1475" y="446"/>
                    <a:pt x="1471" y="441"/>
                    <a:pt x="1471" y="441"/>
                  </a:cubicBezTo>
                  <a:cubicBezTo>
                    <a:pt x="1469" y="440"/>
                    <a:pt x="1463" y="432"/>
                    <a:pt x="1462" y="433"/>
                  </a:cubicBezTo>
                  <a:cubicBezTo>
                    <a:pt x="1457" y="425"/>
                    <a:pt x="1465" y="433"/>
                    <a:pt x="1468" y="435"/>
                  </a:cubicBezTo>
                  <a:cubicBezTo>
                    <a:pt x="1466" y="431"/>
                    <a:pt x="1462" y="429"/>
                    <a:pt x="1460" y="424"/>
                  </a:cubicBezTo>
                  <a:cubicBezTo>
                    <a:pt x="1461" y="423"/>
                    <a:pt x="1467" y="430"/>
                    <a:pt x="1470" y="436"/>
                  </a:cubicBezTo>
                  <a:cubicBezTo>
                    <a:pt x="1473" y="440"/>
                    <a:pt x="1473" y="436"/>
                    <a:pt x="1479" y="445"/>
                  </a:cubicBezTo>
                  <a:cubicBezTo>
                    <a:pt x="1477" y="442"/>
                    <a:pt x="1477" y="440"/>
                    <a:pt x="1478" y="440"/>
                  </a:cubicBezTo>
                  <a:cubicBezTo>
                    <a:pt x="1482" y="446"/>
                    <a:pt x="1492" y="457"/>
                    <a:pt x="1489" y="457"/>
                  </a:cubicBezTo>
                  <a:cubicBezTo>
                    <a:pt x="1495" y="463"/>
                    <a:pt x="1495" y="463"/>
                    <a:pt x="1495" y="463"/>
                  </a:cubicBezTo>
                  <a:cubicBezTo>
                    <a:pt x="1491" y="457"/>
                    <a:pt x="1484" y="446"/>
                    <a:pt x="1476" y="436"/>
                  </a:cubicBezTo>
                  <a:cubicBezTo>
                    <a:pt x="1478" y="436"/>
                    <a:pt x="1476" y="433"/>
                    <a:pt x="1471" y="427"/>
                  </a:cubicBezTo>
                  <a:cubicBezTo>
                    <a:pt x="1472" y="427"/>
                    <a:pt x="1475" y="430"/>
                    <a:pt x="1476" y="430"/>
                  </a:cubicBezTo>
                  <a:cubicBezTo>
                    <a:pt x="1469" y="419"/>
                    <a:pt x="1465" y="420"/>
                    <a:pt x="1462" y="418"/>
                  </a:cubicBezTo>
                  <a:cubicBezTo>
                    <a:pt x="1459" y="415"/>
                    <a:pt x="1456" y="411"/>
                    <a:pt x="1454" y="408"/>
                  </a:cubicBezTo>
                  <a:cubicBezTo>
                    <a:pt x="1457" y="412"/>
                    <a:pt x="1459" y="412"/>
                    <a:pt x="1458" y="410"/>
                  </a:cubicBezTo>
                  <a:cubicBezTo>
                    <a:pt x="1458" y="408"/>
                    <a:pt x="1454" y="403"/>
                    <a:pt x="1448" y="397"/>
                  </a:cubicBezTo>
                  <a:cubicBezTo>
                    <a:pt x="1449" y="394"/>
                    <a:pt x="1449" y="394"/>
                    <a:pt x="1449" y="394"/>
                  </a:cubicBezTo>
                  <a:cubicBezTo>
                    <a:pt x="1453" y="398"/>
                    <a:pt x="1460" y="408"/>
                    <a:pt x="1460" y="406"/>
                  </a:cubicBezTo>
                  <a:cubicBezTo>
                    <a:pt x="1466" y="413"/>
                    <a:pt x="1458" y="407"/>
                    <a:pt x="1464" y="413"/>
                  </a:cubicBezTo>
                  <a:cubicBezTo>
                    <a:pt x="1466" y="416"/>
                    <a:pt x="1467" y="415"/>
                    <a:pt x="1464" y="412"/>
                  </a:cubicBezTo>
                  <a:cubicBezTo>
                    <a:pt x="1467" y="413"/>
                    <a:pt x="1471" y="420"/>
                    <a:pt x="1477" y="427"/>
                  </a:cubicBezTo>
                  <a:cubicBezTo>
                    <a:pt x="1477" y="429"/>
                    <a:pt x="1475" y="427"/>
                    <a:pt x="1474" y="427"/>
                  </a:cubicBezTo>
                  <a:cubicBezTo>
                    <a:pt x="1478" y="431"/>
                    <a:pt x="1484" y="437"/>
                    <a:pt x="1488" y="444"/>
                  </a:cubicBezTo>
                  <a:cubicBezTo>
                    <a:pt x="1484" y="440"/>
                    <a:pt x="1482" y="438"/>
                    <a:pt x="1478" y="433"/>
                  </a:cubicBezTo>
                  <a:cubicBezTo>
                    <a:pt x="1478" y="434"/>
                    <a:pt x="1482" y="440"/>
                    <a:pt x="1486" y="445"/>
                  </a:cubicBezTo>
                  <a:cubicBezTo>
                    <a:pt x="1490" y="451"/>
                    <a:pt x="1493" y="456"/>
                    <a:pt x="1492" y="456"/>
                  </a:cubicBezTo>
                  <a:cubicBezTo>
                    <a:pt x="1495" y="460"/>
                    <a:pt x="1496" y="459"/>
                    <a:pt x="1497" y="459"/>
                  </a:cubicBezTo>
                  <a:cubicBezTo>
                    <a:pt x="1497" y="457"/>
                    <a:pt x="1495" y="456"/>
                    <a:pt x="1492" y="451"/>
                  </a:cubicBezTo>
                  <a:cubicBezTo>
                    <a:pt x="1494" y="452"/>
                    <a:pt x="1498" y="457"/>
                    <a:pt x="1495" y="451"/>
                  </a:cubicBezTo>
                  <a:cubicBezTo>
                    <a:pt x="1503" y="463"/>
                    <a:pt x="1508" y="468"/>
                    <a:pt x="1509" y="467"/>
                  </a:cubicBezTo>
                  <a:cubicBezTo>
                    <a:pt x="1502" y="456"/>
                    <a:pt x="1511" y="472"/>
                    <a:pt x="1501" y="457"/>
                  </a:cubicBezTo>
                  <a:cubicBezTo>
                    <a:pt x="1502" y="456"/>
                    <a:pt x="1502" y="456"/>
                    <a:pt x="1502" y="456"/>
                  </a:cubicBezTo>
                  <a:cubicBezTo>
                    <a:pt x="1505" y="459"/>
                    <a:pt x="1509" y="465"/>
                    <a:pt x="1512" y="470"/>
                  </a:cubicBezTo>
                  <a:cubicBezTo>
                    <a:pt x="1515" y="475"/>
                    <a:pt x="1518" y="478"/>
                    <a:pt x="1518" y="477"/>
                  </a:cubicBezTo>
                  <a:cubicBezTo>
                    <a:pt x="1522" y="483"/>
                    <a:pt x="1523" y="486"/>
                    <a:pt x="1526" y="492"/>
                  </a:cubicBezTo>
                  <a:cubicBezTo>
                    <a:pt x="1522" y="485"/>
                    <a:pt x="1520" y="484"/>
                    <a:pt x="1521" y="487"/>
                  </a:cubicBezTo>
                  <a:cubicBezTo>
                    <a:pt x="1522" y="489"/>
                    <a:pt x="1524" y="494"/>
                    <a:pt x="1528" y="500"/>
                  </a:cubicBezTo>
                  <a:cubicBezTo>
                    <a:pt x="1527" y="500"/>
                    <a:pt x="1529" y="507"/>
                    <a:pt x="1523" y="497"/>
                  </a:cubicBezTo>
                  <a:cubicBezTo>
                    <a:pt x="1524" y="500"/>
                    <a:pt x="1527" y="503"/>
                    <a:pt x="1530" y="508"/>
                  </a:cubicBezTo>
                  <a:cubicBezTo>
                    <a:pt x="1532" y="511"/>
                    <a:pt x="1531" y="508"/>
                    <a:pt x="1533" y="509"/>
                  </a:cubicBezTo>
                  <a:cubicBezTo>
                    <a:pt x="1542" y="524"/>
                    <a:pt x="1535" y="518"/>
                    <a:pt x="1531" y="514"/>
                  </a:cubicBezTo>
                  <a:cubicBezTo>
                    <a:pt x="1534" y="525"/>
                    <a:pt x="1544" y="536"/>
                    <a:pt x="1549" y="549"/>
                  </a:cubicBezTo>
                  <a:cubicBezTo>
                    <a:pt x="1545" y="538"/>
                    <a:pt x="1550" y="545"/>
                    <a:pt x="1548" y="540"/>
                  </a:cubicBezTo>
                  <a:cubicBezTo>
                    <a:pt x="1552" y="549"/>
                    <a:pt x="1553" y="555"/>
                    <a:pt x="1561" y="568"/>
                  </a:cubicBezTo>
                  <a:cubicBezTo>
                    <a:pt x="1557" y="563"/>
                    <a:pt x="1555" y="559"/>
                    <a:pt x="1558" y="568"/>
                  </a:cubicBezTo>
                  <a:cubicBezTo>
                    <a:pt x="1552" y="555"/>
                    <a:pt x="1548" y="548"/>
                    <a:pt x="1545" y="542"/>
                  </a:cubicBezTo>
                  <a:cubicBezTo>
                    <a:pt x="1541" y="537"/>
                    <a:pt x="1539" y="533"/>
                    <a:pt x="1534" y="526"/>
                  </a:cubicBezTo>
                  <a:cubicBezTo>
                    <a:pt x="1534" y="523"/>
                    <a:pt x="1537" y="529"/>
                    <a:pt x="1539" y="533"/>
                  </a:cubicBezTo>
                  <a:cubicBezTo>
                    <a:pt x="1539" y="531"/>
                    <a:pt x="1530" y="516"/>
                    <a:pt x="1532" y="523"/>
                  </a:cubicBezTo>
                  <a:cubicBezTo>
                    <a:pt x="1529" y="518"/>
                    <a:pt x="1526" y="513"/>
                    <a:pt x="1524" y="509"/>
                  </a:cubicBezTo>
                  <a:cubicBezTo>
                    <a:pt x="1525" y="508"/>
                    <a:pt x="1529" y="515"/>
                    <a:pt x="1531" y="518"/>
                  </a:cubicBezTo>
                  <a:cubicBezTo>
                    <a:pt x="1531" y="515"/>
                    <a:pt x="1526" y="510"/>
                    <a:pt x="1523" y="504"/>
                  </a:cubicBezTo>
                  <a:cubicBezTo>
                    <a:pt x="1524" y="503"/>
                    <a:pt x="1520" y="499"/>
                    <a:pt x="1524" y="502"/>
                  </a:cubicBezTo>
                  <a:cubicBezTo>
                    <a:pt x="1520" y="497"/>
                    <a:pt x="1520" y="497"/>
                    <a:pt x="1520" y="497"/>
                  </a:cubicBezTo>
                  <a:cubicBezTo>
                    <a:pt x="1519" y="496"/>
                    <a:pt x="1517" y="495"/>
                    <a:pt x="1512" y="488"/>
                  </a:cubicBezTo>
                  <a:cubicBezTo>
                    <a:pt x="1514" y="493"/>
                    <a:pt x="1522" y="502"/>
                    <a:pt x="1520" y="503"/>
                  </a:cubicBezTo>
                  <a:cubicBezTo>
                    <a:pt x="1515" y="495"/>
                    <a:pt x="1512" y="491"/>
                    <a:pt x="1510" y="488"/>
                  </a:cubicBezTo>
                  <a:cubicBezTo>
                    <a:pt x="1507" y="484"/>
                    <a:pt x="1506" y="482"/>
                    <a:pt x="1504" y="478"/>
                  </a:cubicBezTo>
                  <a:cubicBezTo>
                    <a:pt x="1503" y="477"/>
                    <a:pt x="1502" y="478"/>
                    <a:pt x="1501" y="479"/>
                  </a:cubicBezTo>
                  <a:cubicBezTo>
                    <a:pt x="1502" y="480"/>
                    <a:pt x="1507" y="487"/>
                    <a:pt x="1507" y="485"/>
                  </a:cubicBezTo>
                  <a:cubicBezTo>
                    <a:pt x="1512" y="492"/>
                    <a:pt x="1510" y="491"/>
                    <a:pt x="1512" y="495"/>
                  </a:cubicBezTo>
                  <a:cubicBezTo>
                    <a:pt x="1513" y="497"/>
                    <a:pt x="1513" y="497"/>
                    <a:pt x="1514" y="497"/>
                  </a:cubicBezTo>
                  <a:close/>
                  <a:moveTo>
                    <a:pt x="1185" y="196"/>
                  </a:moveTo>
                  <a:cubicBezTo>
                    <a:pt x="1185" y="198"/>
                    <a:pt x="1185" y="198"/>
                    <a:pt x="1185" y="198"/>
                  </a:cubicBezTo>
                  <a:cubicBezTo>
                    <a:pt x="1177" y="195"/>
                    <a:pt x="1169" y="191"/>
                    <a:pt x="1170" y="190"/>
                  </a:cubicBezTo>
                  <a:cubicBezTo>
                    <a:pt x="1179" y="194"/>
                    <a:pt x="1178" y="193"/>
                    <a:pt x="1185" y="196"/>
                  </a:cubicBezTo>
                  <a:close/>
                  <a:moveTo>
                    <a:pt x="1465" y="409"/>
                  </a:moveTo>
                  <a:cubicBezTo>
                    <a:pt x="1466" y="413"/>
                    <a:pt x="1457" y="402"/>
                    <a:pt x="1454" y="398"/>
                  </a:cubicBezTo>
                  <a:cubicBezTo>
                    <a:pt x="1456" y="398"/>
                    <a:pt x="1461" y="403"/>
                    <a:pt x="1465" y="409"/>
                  </a:cubicBezTo>
                  <a:close/>
                  <a:moveTo>
                    <a:pt x="1203" y="207"/>
                  </a:moveTo>
                  <a:cubicBezTo>
                    <a:pt x="1217" y="215"/>
                    <a:pt x="1221" y="218"/>
                    <a:pt x="1222" y="220"/>
                  </a:cubicBezTo>
                  <a:cubicBezTo>
                    <a:pt x="1223" y="222"/>
                    <a:pt x="1222" y="222"/>
                    <a:pt x="1224" y="225"/>
                  </a:cubicBezTo>
                  <a:cubicBezTo>
                    <a:pt x="1211" y="218"/>
                    <a:pt x="1205" y="216"/>
                    <a:pt x="1207" y="219"/>
                  </a:cubicBezTo>
                  <a:cubicBezTo>
                    <a:pt x="1201" y="217"/>
                    <a:pt x="1200" y="217"/>
                    <a:pt x="1195" y="214"/>
                  </a:cubicBezTo>
                  <a:cubicBezTo>
                    <a:pt x="1197" y="213"/>
                    <a:pt x="1193" y="208"/>
                    <a:pt x="1197" y="208"/>
                  </a:cubicBezTo>
                  <a:cubicBezTo>
                    <a:pt x="1190" y="204"/>
                    <a:pt x="1186" y="203"/>
                    <a:pt x="1177" y="199"/>
                  </a:cubicBezTo>
                  <a:cubicBezTo>
                    <a:pt x="1179" y="198"/>
                    <a:pt x="1187" y="202"/>
                    <a:pt x="1193" y="205"/>
                  </a:cubicBezTo>
                  <a:cubicBezTo>
                    <a:pt x="1200" y="207"/>
                    <a:pt x="1205" y="210"/>
                    <a:pt x="1203" y="207"/>
                  </a:cubicBezTo>
                  <a:close/>
                  <a:moveTo>
                    <a:pt x="1140" y="181"/>
                  </a:moveTo>
                  <a:cubicBezTo>
                    <a:pt x="1138" y="180"/>
                    <a:pt x="1143" y="182"/>
                    <a:pt x="1150" y="186"/>
                  </a:cubicBezTo>
                  <a:cubicBezTo>
                    <a:pt x="1156" y="189"/>
                    <a:pt x="1165" y="193"/>
                    <a:pt x="1168" y="195"/>
                  </a:cubicBezTo>
                  <a:cubicBezTo>
                    <a:pt x="1159" y="190"/>
                    <a:pt x="1147" y="186"/>
                    <a:pt x="1150" y="190"/>
                  </a:cubicBezTo>
                  <a:cubicBezTo>
                    <a:pt x="1139" y="186"/>
                    <a:pt x="1136" y="184"/>
                    <a:pt x="1126" y="180"/>
                  </a:cubicBezTo>
                  <a:cubicBezTo>
                    <a:pt x="1123" y="179"/>
                    <a:pt x="1127" y="180"/>
                    <a:pt x="1131" y="182"/>
                  </a:cubicBezTo>
                  <a:cubicBezTo>
                    <a:pt x="1136" y="184"/>
                    <a:pt x="1142" y="186"/>
                    <a:pt x="1144" y="186"/>
                  </a:cubicBezTo>
                  <a:cubicBezTo>
                    <a:pt x="1137" y="182"/>
                    <a:pt x="1148" y="185"/>
                    <a:pt x="1140" y="181"/>
                  </a:cubicBezTo>
                  <a:close/>
                  <a:moveTo>
                    <a:pt x="1232" y="228"/>
                  </a:moveTo>
                  <a:cubicBezTo>
                    <a:pt x="1234" y="228"/>
                    <a:pt x="1235" y="228"/>
                    <a:pt x="1235" y="228"/>
                  </a:cubicBezTo>
                  <a:cubicBezTo>
                    <a:pt x="1243" y="232"/>
                    <a:pt x="1252" y="237"/>
                    <a:pt x="1252" y="238"/>
                  </a:cubicBezTo>
                  <a:cubicBezTo>
                    <a:pt x="1256" y="240"/>
                    <a:pt x="1258" y="240"/>
                    <a:pt x="1260" y="241"/>
                  </a:cubicBezTo>
                  <a:cubicBezTo>
                    <a:pt x="1253" y="237"/>
                    <a:pt x="1246" y="233"/>
                    <a:pt x="1238" y="228"/>
                  </a:cubicBezTo>
                  <a:cubicBezTo>
                    <a:pt x="1241" y="229"/>
                    <a:pt x="1249" y="233"/>
                    <a:pt x="1257" y="238"/>
                  </a:cubicBezTo>
                  <a:cubicBezTo>
                    <a:pt x="1264" y="242"/>
                    <a:pt x="1271" y="247"/>
                    <a:pt x="1272" y="248"/>
                  </a:cubicBezTo>
                  <a:cubicBezTo>
                    <a:pt x="1275" y="250"/>
                    <a:pt x="1292" y="260"/>
                    <a:pt x="1285" y="255"/>
                  </a:cubicBezTo>
                  <a:cubicBezTo>
                    <a:pt x="1291" y="256"/>
                    <a:pt x="1295" y="262"/>
                    <a:pt x="1302" y="266"/>
                  </a:cubicBezTo>
                  <a:cubicBezTo>
                    <a:pt x="1304" y="266"/>
                    <a:pt x="1310" y="271"/>
                    <a:pt x="1321" y="277"/>
                  </a:cubicBezTo>
                  <a:cubicBezTo>
                    <a:pt x="1316" y="277"/>
                    <a:pt x="1328" y="286"/>
                    <a:pt x="1333" y="291"/>
                  </a:cubicBezTo>
                  <a:cubicBezTo>
                    <a:pt x="1331" y="292"/>
                    <a:pt x="1333" y="293"/>
                    <a:pt x="1328" y="291"/>
                  </a:cubicBezTo>
                  <a:cubicBezTo>
                    <a:pt x="1323" y="287"/>
                    <a:pt x="1322" y="286"/>
                    <a:pt x="1317" y="283"/>
                  </a:cubicBezTo>
                  <a:cubicBezTo>
                    <a:pt x="1317" y="281"/>
                    <a:pt x="1320" y="283"/>
                    <a:pt x="1320" y="283"/>
                  </a:cubicBezTo>
                  <a:cubicBezTo>
                    <a:pt x="1313" y="278"/>
                    <a:pt x="1312" y="278"/>
                    <a:pt x="1309" y="275"/>
                  </a:cubicBezTo>
                  <a:cubicBezTo>
                    <a:pt x="1304" y="272"/>
                    <a:pt x="1304" y="273"/>
                    <a:pt x="1306" y="277"/>
                  </a:cubicBezTo>
                  <a:cubicBezTo>
                    <a:pt x="1318" y="284"/>
                    <a:pt x="1321" y="287"/>
                    <a:pt x="1333" y="296"/>
                  </a:cubicBezTo>
                  <a:cubicBezTo>
                    <a:pt x="1332" y="296"/>
                    <a:pt x="1332" y="297"/>
                    <a:pt x="1335" y="299"/>
                  </a:cubicBezTo>
                  <a:cubicBezTo>
                    <a:pt x="1334" y="300"/>
                    <a:pt x="1321" y="289"/>
                    <a:pt x="1322" y="291"/>
                  </a:cubicBezTo>
                  <a:cubicBezTo>
                    <a:pt x="1317" y="287"/>
                    <a:pt x="1319" y="288"/>
                    <a:pt x="1309" y="281"/>
                  </a:cubicBezTo>
                  <a:cubicBezTo>
                    <a:pt x="1313" y="285"/>
                    <a:pt x="1306" y="282"/>
                    <a:pt x="1298" y="276"/>
                  </a:cubicBezTo>
                  <a:cubicBezTo>
                    <a:pt x="1311" y="287"/>
                    <a:pt x="1317" y="290"/>
                    <a:pt x="1327" y="296"/>
                  </a:cubicBezTo>
                  <a:cubicBezTo>
                    <a:pt x="1326" y="296"/>
                    <a:pt x="1327" y="298"/>
                    <a:pt x="1332" y="302"/>
                  </a:cubicBezTo>
                  <a:cubicBezTo>
                    <a:pt x="1335" y="304"/>
                    <a:pt x="1334" y="302"/>
                    <a:pt x="1335" y="302"/>
                  </a:cubicBezTo>
                  <a:cubicBezTo>
                    <a:pt x="1337" y="304"/>
                    <a:pt x="1340" y="307"/>
                    <a:pt x="1345" y="310"/>
                  </a:cubicBezTo>
                  <a:cubicBezTo>
                    <a:pt x="1345" y="312"/>
                    <a:pt x="1339" y="309"/>
                    <a:pt x="1332" y="303"/>
                  </a:cubicBezTo>
                  <a:cubicBezTo>
                    <a:pt x="1324" y="298"/>
                    <a:pt x="1316" y="291"/>
                    <a:pt x="1311" y="287"/>
                  </a:cubicBezTo>
                  <a:cubicBezTo>
                    <a:pt x="1300" y="279"/>
                    <a:pt x="1294" y="278"/>
                    <a:pt x="1287" y="271"/>
                  </a:cubicBezTo>
                  <a:cubicBezTo>
                    <a:pt x="1286" y="271"/>
                    <a:pt x="1282" y="269"/>
                    <a:pt x="1279" y="269"/>
                  </a:cubicBezTo>
                  <a:cubicBezTo>
                    <a:pt x="1270" y="261"/>
                    <a:pt x="1269" y="260"/>
                    <a:pt x="1266" y="254"/>
                  </a:cubicBezTo>
                  <a:cubicBezTo>
                    <a:pt x="1277" y="260"/>
                    <a:pt x="1273" y="260"/>
                    <a:pt x="1276" y="263"/>
                  </a:cubicBezTo>
                  <a:cubicBezTo>
                    <a:pt x="1280" y="266"/>
                    <a:pt x="1278" y="262"/>
                    <a:pt x="1282" y="265"/>
                  </a:cubicBezTo>
                  <a:cubicBezTo>
                    <a:pt x="1291" y="270"/>
                    <a:pt x="1286" y="269"/>
                    <a:pt x="1285" y="268"/>
                  </a:cubicBezTo>
                  <a:cubicBezTo>
                    <a:pt x="1287" y="270"/>
                    <a:pt x="1291" y="272"/>
                    <a:pt x="1295" y="275"/>
                  </a:cubicBezTo>
                  <a:cubicBezTo>
                    <a:pt x="1293" y="273"/>
                    <a:pt x="1291" y="271"/>
                    <a:pt x="1287" y="269"/>
                  </a:cubicBezTo>
                  <a:cubicBezTo>
                    <a:pt x="1291" y="270"/>
                    <a:pt x="1296" y="272"/>
                    <a:pt x="1304" y="277"/>
                  </a:cubicBezTo>
                  <a:cubicBezTo>
                    <a:pt x="1305" y="276"/>
                    <a:pt x="1299" y="272"/>
                    <a:pt x="1301" y="271"/>
                  </a:cubicBezTo>
                  <a:cubicBezTo>
                    <a:pt x="1296" y="270"/>
                    <a:pt x="1283" y="257"/>
                    <a:pt x="1269" y="250"/>
                  </a:cubicBezTo>
                  <a:cubicBezTo>
                    <a:pt x="1273" y="251"/>
                    <a:pt x="1281" y="257"/>
                    <a:pt x="1285" y="259"/>
                  </a:cubicBezTo>
                  <a:cubicBezTo>
                    <a:pt x="1276" y="252"/>
                    <a:pt x="1270" y="248"/>
                    <a:pt x="1266" y="245"/>
                  </a:cubicBezTo>
                  <a:cubicBezTo>
                    <a:pt x="1266" y="246"/>
                    <a:pt x="1261" y="244"/>
                    <a:pt x="1263" y="246"/>
                  </a:cubicBezTo>
                  <a:cubicBezTo>
                    <a:pt x="1255" y="243"/>
                    <a:pt x="1241" y="235"/>
                    <a:pt x="1229" y="227"/>
                  </a:cubicBezTo>
                  <a:cubicBezTo>
                    <a:pt x="1231" y="227"/>
                    <a:pt x="1243" y="235"/>
                    <a:pt x="1249" y="238"/>
                  </a:cubicBezTo>
                  <a:cubicBezTo>
                    <a:pt x="1252" y="239"/>
                    <a:pt x="1252" y="239"/>
                    <a:pt x="1252" y="239"/>
                  </a:cubicBezTo>
                  <a:cubicBezTo>
                    <a:pt x="1249" y="236"/>
                    <a:pt x="1241" y="233"/>
                    <a:pt x="1232" y="228"/>
                  </a:cubicBezTo>
                  <a:close/>
                  <a:moveTo>
                    <a:pt x="1032" y="160"/>
                  </a:moveTo>
                  <a:cubicBezTo>
                    <a:pt x="1021" y="157"/>
                    <a:pt x="1016" y="156"/>
                    <a:pt x="1012" y="155"/>
                  </a:cubicBezTo>
                  <a:cubicBezTo>
                    <a:pt x="1008" y="154"/>
                    <a:pt x="1005" y="154"/>
                    <a:pt x="995" y="151"/>
                  </a:cubicBezTo>
                  <a:cubicBezTo>
                    <a:pt x="995" y="150"/>
                    <a:pt x="1008" y="153"/>
                    <a:pt x="1013" y="154"/>
                  </a:cubicBezTo>
                  <a:cubicBezTo>
                    <a:pt x="1009" y="152"/>
                    <a:pt x="1013" y="153"/>
                    <a:pt x="1009" y="151"/>
                  </a:cubicBezTo>
                  <a:cubicBezTo>
                    <a:pt x="1003" y="150"/>
                    <a:pt x="995" y="148"/>
                    <a:pt x="988" y="146"/>
                  </a:cubicBezTo>
                  <a:cubicBezTo>
                    <a:pt x="980" y="144"/>
                    <a:pt x="974" y="144"/>
                    <a:pt x="972" y="146"/>
                  </a:cubicBezTo>
                  <a:cubicBezTo>
                    <a:pt x="969" y="145"/>
                    <a:pt x="962" y="144"/>
                    <a:pt x="962" y="143"/>
                  </a:cubicBezTo>
                  <a:cubicBezTo>
                    <a:pt x="973" y="144"/>
                    <a:pt x="968" y="144"/>
                    <a:pt x="967" y="141"/>
                  </a:cubicBezTo>
                  <a:cubicBezTo>
                    <a:pt x="978" y="142"/>
                    <a:pt x="978" y="142"/>
                    <a:pt x="979" y="141"/>
                  </a:cubicBezTo>
                  <a:cubicBezTo>
                    <a:pt x="983" y="142"/>
                    <a:pt x="987" y="142"/>
                    <a:pt x="982" y="141"/>
                  </a:cubicBezTo>
                  <a:cubicBezTo>
                    <a:pt x="991" y="141"/>
                    <a:pt x="997" y="145"/>
                    <a:pt x="999" y="147"/>
                  </a:cubicBezTo>
                  <a:cubicBezTo>
                    <a:pt x="1006" y="147"/>
                    <a:pt x="996" y="144"/>
                    <a:pt x="1001" y="143"/>
                  </a:cubicBezTo>
                  <a:cubicBezTo>
                    <a:pt x="1010" y="144"/>
                    <a:pt x="1012" y="148"/>
                    <a:pt x="1017" y="148"/>
                  </a:cubicBezTo>
                  <a:cubicBezTo>
                    <a:pt x="1024" y="150"/>
                    <a:pt x="1021" y="149"/>
                    <a:pt x="1017" y="149"/>
                  </a:cubicBezTo>
                  <a:cubicBezTo>
                    <a:pt x="1013" y="148"/>
                    <a:pt x="1007" y="147"/>
                    <a:pt x="1008" y="147"/>
                  </a:cubicBezTo>
                  <a:cubicBezTo>
                    <a:pt x="1019" y="150"/>
                    <a:pt x="1019" y="152"/>
                    <a:pt x="1028" y="154"/>
                  </a:cubicBezTo>
                  <a:cubicBezTo>
                    <a:pt x="1016" y="154"/>
                    <a:pt x="1023" y="154"/>
                    <a:pt x="1032" y="160"/>
                  </a:cubicBezTo>
                  <a:close/>
                  <a:moveTo>
                    <a:pt x="1084" y="170"/>
                  </a:moveTo>
                  <a:cubicBezTo>
                    <a:pt x="1079" y="167"/>
                    <a:pt x="1084" y="169"/>
                    <a:pt x="1084" y="168"/>
                  </a:cubicBezTo>
                  <a:cubicBezTo>
                    <a:pt x="1076" y="166"/>
                    <a:pt x="1063" y="163"/>
                    <a:pt x="1062" y="161"/>
                  </a:cubicBezTo>
                  <a:cubicBezTo>
                    <a:pt x="1071" y="164"/>
                    <a:pt x="1073" y="163"/>
                    <a:pt x="1080" y="165"/>
                  </a:cubicBezTo>
                  <a:cubicBezTo>
                    <a:pt x="1092" y="169"/>
                    <a:pt x="1071" y="163"/>
                    <a:pt x="1074" y="165"/>
                  </a:cubicBezTo>
                  <a:cubicBezTo>
                    <a:pt x="1080" y="167"/>
                    <a:pt x="1089" y="168"/>
                    <a:pt x="1092" y="168"/>
                  </a:cubicBezTo>
                  <a:cubicBezTo>
                    <a:pt x="1090" y="166"/>
                    <a:pt x="1086" y="166"/>
                    <a:pt x="1080" y="164"/>
                  </a:cubicBezTo>
                  <a:cubicBezTo>
                    <a:pt x="1074" y="160"/>
                    <a:pt x="1094" y="168"/>
                    <a:pt x="1088" y="164"/>
                  </a:cubicBezTo>
                  <a:cubicBezTo>
                    <a:pt x="1093" y="166"/>
                    <a:pt x="1095" y="167"/>
                    <a:pt x="1101" y="169"/>
                  </a:cubicBezTo>
                  <a:cubicBezTo>
                    <a:pt x="1095" y="170"/>
                    <a:pt x="1103" y="174"/>
                    <a:pt x="1084" y="170"/>
                  </a:cubicBezTo>
                  <a:close/>
                  <a:moveTo>
                    <a:pt x="1548" y="535"/>
                  </a:moveTo>
                  <a:cubicBezTo>
                    <a:pt x="1549" y="538"/>
                    <a:pt x="1554" y="545"/>
                    <a:pt x="1552" y="545"/>
                  </a:cubicBezTo>
                  <a:cubicBezTo>
                    <a:pt x="1546" y="531"/>
                    <a:pt x="1547" y="539"/>
                    <a:pt x="1542" y="529"/>
                  </a:cubicBezTo>
                  <a:cubicBezTo>
                    <a:pt x="1541" y="525"/>
                    <a:pt x="1547" y="536"/>
                    <a:pt x="1548" y="535"/>
                  </a:cubicBezTo>
                  <a:close/>
                  <a:moveTo>
                    <a:pt x="876" y="132"/>
                  </a:moveTo>
                  <a:cubicBezTo>
                    <a:pt x="887" y="132"/>
                    <a:pt x="891" y="135"/>
                    <a:pt x="878" y="135"/>
                  </a:cubicBezTo>
                  <a:lnTo>
                    <a:pt x="876" y="132"/>
                  </a:lnTo>
                  <a:close/>
                  <a:moveTo>
                    <a:pt x="912" y="134"/>
                  </a:moveTo>
                  <a:cubicBezTo>
                    <a:pt x="916" y="134"/>
                    <a:pt x="920" y="135"/>
                    <a:pt x="925" y="135"/>
                  </a:cubicBezTo>
                  <a:cubicBezTo>
                    <a:pt x="922" y="136"/>
                    <a:pt x="915" y="135"/>
                    <a:pt x="909" y="135"/>
                  </a:cubicBezTo>
                  <a:cubicBezTo>
                    <a:pt x="902" y="135"/>
                    <a:pt x="897" y="135"/>
                    <a:pt x="897" y="136"/>
                  </a:cubicBezTo>
                  <a:cubicBezTo>
                    <a:pt x="892" y="135"/>
                    <a:pt x="895" y="135"/>
                    <a:pt x="899" y="134"/>
                  </a:cubicBezTo>
                  <a:cubicBezTo>
                    <a:pt x="904" y="134"/>
                    <a:pt x="910" y="134"/>
                    <a:pt x="912" y="134"/>
                  </a:cubicBezTo>
                  <a:close/>
                  <a:moveTo>
                    <a:pt x="1573" y="586"/>
                  </a:moveTo>
                  <a:cubicBezTo>
                    <a:pt x="1574" y="586"/>
                    <a:pt x="1576" y="595"/>
                    <a:pt x="1580" y="602"/>
                  </a:cubicBezTo>
                  <a:cubicBezTo>
                    <a:pt x="1577" y="598"/>
                    <a:pt x="1579" y="604"/>
                    <a:pt x="1582" y="612"/>
                  </a:cubicBezTo>
                  <a:cubicBezTo>
                    <a:pt x="1584" y="619"/>
                    <a:pt x="1587" y="628"/>
                    <a:pt x="1587" y="630"/>
                  </a:cubicBezTo>
                  <a:cubicBezTo>
                    <a:pt x="1586" y="626"/>
                    <a:pt x="1582" y="616"/>
                    <a:pt x="1578" y="608"/>
                  </a:cubicBezTo>
                  <a:cubicBezTo>
                    <a:pt x="1578" y="607"/>
                    <a:pt x="1580" y="610"/>
                    <a:pt x="1581" y="610"/>
                  </a:cubicBezTo>
                  <a:cubicBezTo>
                    <a:pt x="1575" y="596"/>
                    <a:pt x="1577" y="610"/>
                    <a:pt x="1581" y="619"/>
                  </a:cubicBezTo>
                  <a:cubicBezTo>
                    <a:pt x="1577" y="612"/>
                    <a:pt x="1571" y="595"/>
                    <a:pt x="1566" y="586"/>
                  </a:cubicBezTo>
                  <a:cubicBezTo>
                    <a:pt x="1567" y="585"/>
                    <a:pt x="1571" y="595"/>
                    <a:pt x="1575" y="603"/>
                  </a:cubicBezTo>
                  <a:cubicBezTo>
                    <a:pt x="1575" y="601"/>
                    <a:pt x="1568" y="589"/>
                    <a:pt x="1573" y="596"/>
                  </a:cubicBezTo>
                  <a:cubicBezTo>
                    <a:pt x="1571" y="591"/>
                    <a:pt x="1568" y="584"/>
                    <a:pt x="1567" y="584"/>
                  </a:cubicBezTo>
                  <a:cubicBezTo>
                    <a:pt x="1566" y="580"/>
                    <a:pt x="1569" y="583"/>
                    <a:pt x="1575" y="594"/>
                  </a:cubicBezTo>
                  <a:cubicBezTo>
                    <a:pt x="1574" y="591"/>
                    <a:pt x="1575" y="591"/>
                    <a:pt x="1573" y="586"/>
                  </a:cubicBezTo>
                  <a:close/>
                  <a:moveTo>
                    <a:pt x="736" y="147"/>
                  </a:moveTo>
                  <a:cubicBezTo>
                    <a:pt x="749" y="145"/>
                    <a:pt x="743" y="149"/>
                    <a:pt x="754" y="147"/>
                  </a:cubicBezTo>
                  <a:cubicBezTo>
                    <a:pt x="747" y="149"/>
                    <a:pt x="732" y="152"/>
                    <a:pt x="734" y="153"/>
                  </a:cubicBezTo>
                  <a:cubicBezTo>
                    <a:pt x="729" y="154"/>
                    <a:pt x="724" y="155"/>
                    <a:pt x="718" y="156"/>
                  </a:cubicBezTo>
                  <a:cubicBezTo>
                    <a:pt x="719" y="156"/>
                    <a:pt x="717" y="156"/>
                    <a:pt x="715" y="156"/>
                  </a:cubicBezTo>
                  <a:cubicBezTo>
                    <a:pt x="714" y="155"/>
                    <a:pt x="728" y="153"/>
                    <a:pt x="733" y="152"/>
                  </a:cubicBezTo>
                  <a:cubicBezTo>
                    <a:pt x="732" y="152"/>
                    <a:pt x="727" y="153"/>
                    <a:pt x="723" y="153"/>
                  </a:cubicBezTo>
                  <a:cubicBezTo>
                    <a:pt x="736" y="150"/>
                    <a:pt x="735" y="148"/>
                    <a:pt x="736" y="147"/>
                  </a:cubicBezTo>
                  <a:close/>
                  <a:moveTo>
                    <a:pt x="786" y="140"/>
                  </a:moveTo>
                  <a:cubicBezTo>
                    <a:pt x="794" y="137"/>
                    <a:pt x="792" y="142"/>
                    <a:pt x="788" y="143"/>
                  </a:cubicBezTo>
                  <a:cubicBezTo>
                    <a:pt x="779" y="144"/>
                    <a:pt x="782" y="142"/>
                    <a:pt x="781" y="142"/>
                  </a:cubicBezTo>
                  <a:cubicBezTo>
                    <a:pt x="781" y="140"/>
                    <a:pt x="766" y="144"/>
                    <a:pt x="770" y="142"/>
                  </a:cubicBezTo>
                  <a:cubicBezTo>
                    <a:pt x="774" y="141"/>
                    <a:pt x="776" y="141"/>
                    <a:pt x="776" y="140"/>
                  </a:cubicBezTo>
                  <a:cubicBezTo>
                    <a:pt x="780" y="140"/>
                    <a:pt x="793" y="141"/>
                    <a:pt x="786" y="140"/>
                  </a:cubicBezTo>
                  <a:close/>
                  <a:moveTo>
                    <a:pt x="919" y="136"/>
                  </a:moveTo>
                  <a:cubicBezTo>
                    <a:pt x="931" y="137"/>
                    <a:pt x="935" y="139"/>
                    <a:pt x="951" y="140"/>
                  </a:cubicBezTo>
                  <a:cubicBezTo>
                    <a:pt x="956" y="141"/>
                    <a:pt x="957" y="143"/>
                    <a:pt x="953" y="143"/>
                  </a:cubicBezTo>
                  <a:cubicBezTo>
                    <a:pt x="946" y="141"/>
                    <a:pt x="941" y="142"/>
                    <a:pt x="940" y="142"/>
                  </a:cubicBezTo>
                  <a:cubicBezTo>
                    <a:pt x="927" y="141"/>
                    <a:pt x="941" y="142"/>
                    <a:pt x="936" y="140"/>
                  </a:cubicBezTo>
                  <a:cubicBezTo>
                    <a:pt x="932" y="140"/>
                    <a:pt x="927" y="140"/>
                    <a:pt x="928" y="141"/>
                  </a:cubicBezTo>
                  <a:cubicBezTo>
                    <a:pt x="918" y="140"/>
                    <a:pt x="917" y="140"/>
                    <a:pt x="905" y="139"/>
                  </a:cubicBezTo>
                  <a:cubicBezTo>
                    <a:pt x="901" y="139"/>
                    <a:pt x="900" y="137"/>
                    <a:pt x="904" y="137"/>
                  </a:cubicBezTo>
                  <a:cubicBezTo>
                    <a:pt x="913" y="140"/>
                    <a:pt x="914" y="137"/>
                    <a:pt x="919" y="136"/>
                  </a:cubicBezTo>
                  <a:close/>
                  <a:moveTo>
                    <a:pt x="1165" y="195"/>
                  </a:moveTo>
                  <a:cubicBezTo>
                    <a:pt x="1172" y="198"/>
                    <a:pt x="1177" y="201"/>
                    <a:pt x="1183" y="204"/>
                  </a:cubicBezTo>
                  <a:cubicBezTo>
                    <a:pt x="1181" y="204"/>
                    <a:pt x="1176" y="202"/>
                    <a:pt x="1177" y="203"/>
                  </a:cubicBezTo>
                  <a:cubicBezTo>
                    <a:pt x="1169" y="199"/>
                    <a:pt x="1167" y="197"/>
                    <a:pt x="1165" y="195"/>
                  </a:cubicBezTo>
                  <a:close/>
                  <a:moveTo>
                    <a:pt x="1162" y="194"/>
                  </a:moveTo>
                  <a:cubicBezTo>
                    <a:pt x="1160" y="195"/>
                    <a:pt x="1173" y="200"/>
                    <a:pt x="1168" y="200"/>
                  </a:cubicBezTo>
                  <a:cubicBezTo>
                    <a:pt x="1163" y="198"/>
                    <a:pt x="1156" y="195"/>
                    <a:pt x="1156" y="194"/>
                  </a:cubicBezTo>
                  <a:cubicBezTo>
                    <a:pt x="1152" y="192"/>
                    <a:pt x="1154" y="194"/>
                    <a:pt x="1154" y="195"/>
                  </a:cubicBezTo>
                  <a:cubicBezTo>
                    <a:pt x="1154" y="196"/>
                    <a:pt x="1164" y="199"/>
                    <a:pt x="1166" y="201"/>
                  </a:cubicBezTo>
                  <a:cubicBezTo>
                    <a:pt x="1152" y="196"/>
                    <a:pt x="1141" y="191"/>
                    <a:pt x="1124" y="186"/>
                  </a:cubicBezTo>
                  <a:cubicBezTo>
                    <a:pt x="1131" y="186"/>
                    <a:pt x="1125" y="183"/>
                    <a:pt x="1135" y="186"/>
                  </a:cubicBezTo>
                  <a:cubicBezTo>
                    <a:pt x="1134" y="183"/>
                    <a:pt x="1121" y="182"/>
                    <a:pt x="1123" y="180"/>
                  </a:cubicBezTo>
                  <a:cubicBezTo>
                    <a:pt x="1135" y="185"/>
                    <a:pt x="1142" y="187"/>
                    <a:pt x="1148" y="189"/>
                  </a:cubicBezTo>
                  <a:cubicBezTo>
                    <a:pt x="1154" y="191"/>
                    <a:pt x="1159" y="192"/>
                    <a:pt x="1165" y="194"/>
                  </a:cubicBezTo>
                  <a:cubicBezTo>
                    <a:pt x="1165" y="195"/>
                    <a:pt x="1164" y="195"/>
                    <a:pt x="1162" y="194"/>
                  </a:cubicBezTo>
                  <a:close/>
                  <a:moveTo>
                    <a:pt x="724" y="150"/>
                  </a:moveTo>
                  <a:cubicBezTo>
                    <a:pt x="729" y="149"/>
                    <a:pt x="735" y="149"/>
                    <a:pt x="724" y="151"/>
                  </a:cubicBezTo>
                  <a:cubicBezTo>
                    <a:pt x="729" y="150"/>
                    <a:pt x="726" y="151"/>
                    <a:pt x="726" y="152"/>
                  </a:cubicBezTo>
                  <a:cubicBezTo>
                    <a:pt x="718" y="153"/>
                    <a:pt x="711" y="155"/>
                    <a:pt x="707" y="155"/>
                  </a:cubicBezTo>
                  <a:cubicBezTo>
                    <a:pt x="709" y="153"/>
                    <a:pt x="725" y="153"/>
                    <a:pt x="724" y="150"/>
                  </a:cubicBezTo>
                  <a:close/>
                  <a:moveTo>
                    <a:pt x="838" y="137"/>
                  </a:moveTo>
                  <a:cubicBezTo>
                    <a:pt x="843" y="136"/>
                    <a:pt x="857" y="135"/>
                    <a:pt x="863" y="137"/>
                  </a:cubicBezTo>
                  <a:cubicBezTo>
                    <a:pt x="851" y="137"/>
                    <a:pt x="834" y="138"/>
                    <a:pt x="829" y="139"/>
                  </a:cubicBezTo>
                  <a:cubicBezTo>
                    <a:pt x="819" y="140"/>
                    <a:pt x="819" y="139"/>
                    <a:pt x="813" y="139"/>
                  </a:cubicBezTo>
                  <a:cubicBezTo>
                    <a:pt x="814" y="139"/>
                    <a:pt x="815" y="138"/>
                    <a:pt x="815" y="138"/>
                  </a:cubicBezTo>
                  <a:cubicBezTo>
                    <a:pt x="827" y="137"/>
                    <a:pt x="829" y="137"/>
                    <a:pt x="838" y="137"/>
                  </a:cubicBezTo>
                  <a:close/>
                  <a:moveTo>
                    <a:pt x="1628" y="1083"/>
                  </a:moveTo>
                  <a:cubicBezTo>
                    <a:pt x="1626" y="1092"/>
                    <a:pt x="1625" y="1090"/>
                    <a:pt x="1623" y="1103"/>
                  </a:cubicBezTo>
                  <a:cubicBezTo>
                    <a:pt x="1622" y="1102"/>
                    <a:pt x="1623" y="1099"/>
                    <a:pt x="1624" y="1094"/>
                  </a:cubicBezTo>
                  <a:cubicBezTo>
                    <a:pt x="1622" y="1097"/>
                    <a:pt x="1620" y="1106"/>
                    <a:pt x="1619" y="1107"/>
                  </a:cubicBezTo>
                  <a:cubicBezTo>
                    <a:pt x="1617" y="1111"/>
                    <a:pt x="1619" y="1094"/>
                    <a:pt x="1616" y="1108"/>
                  </a:cubicBezTo>
                  <a:cubicBezTo>
                    <a:pt x="1616" y="1108"/>
                    <a:pt x="1616" y="1105"/>
                    <a:pt x="1616" y="1105"/>
                  </a:cubicBezTo>
                  <a:cubicBezTo>
                    <a:pt x="1616" y="1103"/>
                    <a:pt x="1616" y="1102"/>
                    <a:pt x="1616" y="1102"/>
                  </a:cubicBezTo>
                  <a:cubicBezTo>
                    <a:pt x="1621" y="1094"/>
                    <a:pt x="1619" y="1085"/>
                    <a:pt x="1624" y="1066"/>
                  </a:cubicBezTo>
                  <a:cubicBezTo>
                    <a:pt x="1624" y="1072"/>
                    <a:pt x="1625" y="1064"/>
                    <a:pt x="1627" y="1065"/>
                  </a:cubicBezTo>
                  <a:cubicBezTo>
                    <a:pt x="1625" y="1072"/>
                    <a:pt x="1625" y="1074"/>
                    <a:pt x="1625" y="1078"/>
                  </a:cubicBezTo>
                  <a:cubicBezTo>
                    <a:pt x="1627" y="1075"/>
                    <a:pt x="1626" y="1071"/>
                    <a:pt x="1627" y="1065"/>
                  </a:cubicBezTo>
                  <a:cubicBezTo>
                    <a:pt x="1627" y="1068"/>
                    <a:pt x="1628" y="1067"/>
                    <a:pt x="1629" y="1061"/>
                  </a:cubicBezTo>
                  <a:cubicBezTo>
                    <a:pt x="1630" y="1061"/>
                    <a:pt x="1626" y="1076"/>
                    <a:pt x="1626" y="1078"/>
                  </a:cubicBezTo>
                  <a:cubicBezTo>
                    <a:pt x="1626" y="1078"/>
                    <a:pt x="1626" y="1085"/>
                    <a:pt x="1628" y="1083"/>
                  </a:cubicBezTo>
                  <a:close/>
                  <a:moveTo>
                    <a:pt x="604" y="185"/>
                  </a:moveTo>
                  <a:cubicBezTo>
                    <a:pt x="612" y="182"/>
                    <a:pt x="609" y="185"/>
                    <a:pt x="619" y="181"/>
                  </a:cubicBezTo>
                  <a:cubicBezTo>
                    <a:pt x="613" y="184"/>
                    <a:pt x="619" y="184"/>
                    <a:pt x="607" y="188"/>
                  </a:cubicBezTo>
                  <a:cubicBezTo>
                    <a:pt x="607" y="186"/>
                    <a:pt x="609" y="185"/>
                    <a:pt x="597" y="191"/>
                  </a:cubicBezTo>
                  <a:cubicBezTo>
                    <a:pt x="590" y="191"/>
                    <a:pt x="608" y="186"/>
                    <a:pt x="604" y="185"/>
                  </a:cubicBezTo>
                  <a:close/>
                  <a:moveTo>
                    <a:pt x="796" y="140"/>
                  </a:moveTo>
                  <a:cubicBezTo>
                    <a:pt x="805" y="139"/>
                    <a:pt x="808" y="140"/>
                    <a:pt x="810" y="141"/>
                  </a:cubicBezTo>
                  <a:cubicBezTo>
                    <a:pt x="805" y="142"/>
                    <a:pt x="804" y="142"/>
                    <a:pt x="798" y="143"/>
                  </a:cubicBezTo>
                  <a:lnTo>
                    <a:pt x="796" y="140"/>
                  </a:lnTo>
                  <a:close/>
                  <a:moveTo>
                    <a:pt x="1598" y="657"/>
                  </a:moveTo>
                  <a:cubicBezTo>
                    <a:pt x="1599" y="658"/>
                    <a:pt x="1600" y="662"/>
                    <a:pt x="1602" y="667"/>
                  </a:cubicBezTo>
                  <a:cubicBezTo>
                    <a:pt x="1604" y="672"/>
                    <a:pt x="1605" y="678"/>
                    <a:pt x="1605" y="679"/>
                  </a:cubicBezTo>
                  <a:cubicBezTo>
                    <a:pt x="1603" y="677"/>
                    <a:pt x="1600" y="663"/>
                    <a:pt x="1598" y="657"/>
                  </a:cubicBezTo>
                  <a:close/>
                  <a:moveTo>
                    <a:pt x="1615" y="711"/>
                  </a:moveTo>
                  <a:cubicBezTo>
                    <a:pt x="1615" y="710"/>
                    <a:pt x="1616" y="714"/>
                    <a:pt x="1617" y="719"/>
                  </a:cubicBezTo>
                  <a:cubicBezTo>
                    <a:pt x="1619" y="723"/>
                    <a:pt x="1620" y="728"/>
                    <a:pt x="1619" y="727"/>
                  </a:cubicBezTo>
                  <a:cubicBezTo>
                    <a:pt x="1618" y="728"/>
                    <a:pt x="1618" y="728"/>
                    <a:pt x="1618" y="728"/>
                  </a:cubicBezTo>
                  <a:cubicBezTo>
                    <a:pt x="1615" y="718"/>
                    <a:pt x="1616" y="717"/>
                    <a:pt x="1615" y="711"/>
                  </a:cubicBezTo>
                  <a:close/>
                  <a:moveTo>
                    <a:pt x="883" y="138"/>
                  </a:moveTo>
                  <a:cubicBezTo>
                    <a:pt x="877" y="138"/>
                    <a:pt x="866" y="138"/>
                    <a:pt x="858" y="139"/>
                  </a:cubicBezTo>
                  <a:cubicBezTo>
                    <a:pt x="857" y="138"/>
                    <a:pt x="862" y="137"/>
                    <a:pt x="867" y="137"/>
                  </a:cubicBezTo>
                  <a:cubicBezTo>
                    <a:pt x="873" y="137"/>
                    <a:pt x="880" y="138"/>
                    <a:pt x="883" y="138"/>
                  </a:cubicBezTo>
                  <a:close/>
                  <a:moveTo>
                    <a:pt x="1610" y="696"/>
                  </a:moveTo>
                  <a:cubicBezTo>
                    <a:pt x="1609" y="694"/>
                    <a:pt x="1607" y="692"/>
                    <a:pt x="1609" y="697"/>
                  </a:cubicBezTo>
                  <a:cubicBezTo>
                    <a:pt x="1607" y="693"/>
                    <a:pt x="1603" y="684"/>
                    <a:pt x="1602" y="678"/>
                  </a:cubicBezTo>
                  <a:cubicBezTo>
                    <a:pt x="1604" y="681"/>
                    <a:pt x="1608" y="694"/>
                    <a:pt x="1603" y="677"/>
                  </a:cubicBezTo>
                  <a:cubicBezTo>
                    <a:pt x="1605" y="680"/>
                    <a:pt x="1607" y="686"/>
                    <a:pt x="1610" y="696"/>
                  </a:cubicBezTo>
                  <a:close/>
                  <a:moveTo>
                    <a:pt x="1263" y="250"/>
                  </a:moveTo>
                  <a:cubicBezTo>
                    <a:pt x="1251" y="243"/>
                    <a:pt x="1257" y="249"/>
                    <a:pt x="1246" y="243"/>
                  </a:cubicBezTo>
                  <a:cubicBezTo>
                    <a:pt x="1249" y="242"/>
                    <a:pt x="1239" y="236"/>
                    <a:pt x="1232" y="232"/>
                  </a:cubicBezTo>
                  <a:cubicBezTo>
                    <a:pt x="1237" y="236"/>
                    <a:pt x="1232" y="234"/>
                    <a:pt x="1225" y="230"/>
                  </a:cubicBezTo>
                  <a:cubicBezTo>
                    <a:pt x="1219" y="227"/>
                    <a:pt x="1211" y="222"/>
                    <a:pt x="1209" y="220"/>
                  </a:cubicBezTo>
                  <a:cubicBezTo>
                    <a:pt x="1212" y="221"/>
                    <a:pt x="1224" y="227"/>
                    <a:pt x="1234" y="232"/>
                  </a:cubicBezTo>
                  <a:cubicBezTo>
                    <a:pt x="1244" y="237"/>
                    <a:pt x="1251" y="242"/>
                    <a:pt x="1244" y="239"/>
                  </a:cubicBezTo>
                  <a:cubicBezTo>
                    <a:pt x="1252" y="244"/>
                    <a:pt x="1252" y="243"/>
                    <a:pt x="1252" y="241"/>
                  </a:cubicBezTo>
                  <a:cubicBezTo>
                    <a:pt x="1255" y="244"/>
                    <a:pt x="1261" y="248"/>
                    <a:pt x="1269" y="252"/>
                  </a:cubicBezTo>
                  <a:cubicBezTo>
                    <a:pt x="1277" y="257"/>
                    <a:pt x="1285" y="262"/>
                    <a:pt x="1290" y="266"/>
                  </a:cubicBezTo>
                  <a:cubicBezTo>
                    <a:pt x="1284" y="263"/>
                    <a:pt x="1270" y="256"/>
                    <a:pt x="1263" y="250"/>
                  </a:cubicBezTo>
                  <a:close/>
                  <a:moveTo>
                    <a:pt x="1453" y="409"/>
                  </a:moveTo>
                  <a:cubicBezTo>
                    <a:pt x="1456" y="411"/>
                    <a:pt x="1460" y="418"/>
                    <a:pt x="1466" y="424"/>
                  </a:cubicBezTo>
                  <a:cubicBezTo>
                    <a:pt x="1465" y="425"/>
                    <a:pt x="1458" y="415"/>
                    <a:pt x="1457" y="416"/>
                  </a:cubicBezTo>
                  <a:cubicBezTo>
                    <a:pt x="1454" y="412"/>
                    <a:pt x="1457" y="413"/>
                    <a:pt x="1453" y="409"/>
                  </a:cubicBezTo>
                  <a:close/>
                  <a:moveTo>
                    <a:pt x="1395" y="348"/>
                  </a:moveTo>
                  <a:cubicBezTo>
                    <a:pt x="1392" y="348"/>
                    <a:pt x="1385" y="339"/>
                    <a:pt x="1375" y="331"/>
                  </a:cubicBezTo>
                  <a:cubicBezTo>
                    <a:pt x="1380" y="333"/>
                    <a:pt x="1384" y="339"/>
                    <a:pt x="1395" y="348"/>
                  </a:cubicBezTo>
                  <a:close/>
                  <a:moveTo>
                    <a:pt x="324" y="380"/>
                  </a:moveTo>
                  <a:cubicBezTo>
                    <a:pt x="318" y="387"/>
                    <a:pt x="313" y="393"/>
                    <a:pt x="312" y="391"/>
                  </a:cubicBezTo>
                  <a:cubicBezTo>
                    <a:pt x="315" y="388"/>
                    <a:pt x="322" y="381"/>
                    <a:pt x="324" y="380"/>
                  </a:cubicBezTo>
                  <a:close/>
                  <a:moveTo>
                    <a:pt x="1186" y="211"/>
                  </a:moveTo>
                  <a:cubicBezTo>
                    <a:pt x="1191" y="213"/>
                    <a:pt x="1196" y="216"/>
                    <a:pt x="1207" y="222"/>
                  </a:cubicBezTo>
                  <a:cubicBezTo>
                    <a:pt x="1206" y="222"/>
                    <a:pt x="1202" y="220"/>
                    <a:pt x="1201" y="221"/>
                  </a:cubicBezTo>
                  <a:cubicBezTo>
                    <a:pt x="1210" y="225"/>
                    <a:pt x="1222" y="231"/>
                    <a:pt x="1227" y="234"/>
                  </a:cubicBezTo>
                  <a:cubicBezTo>
                    <a:pt x="1220" y="231"/>
                    <a:pt x="1210" y="226"/>
                    <a:pt x="1202" y="222"/>
                  </a:cubicBezTo>
                  <a:cubicBezTo>
                    <a:pt x="1194" y="218"/>
                    <a:pt x="1187" y="215"/>
                    <a:pt x="1187" y="217"/>
                  </a:cubicBezTo>
                  <a:cubicBezTo>
                    <a:pt x="1174" y="209"/>
                    <a:pt x="1154" y="201"/>
                    <a:pt x="1134" y="194"/>
                  </a:cubicBezTo>
                  <a:cubicBezTo>
                    <a:pt x="1136" y="193"/>
                    <a:pt x="1141" y="194"/>
                    <a:pt x="1148" y="197"/>
                  </a:cubicBezTo>
                  <a:cubicBezTo>
                    <a:pt x="1137" y="190"/>
                    <a:pt x="1126" y="188"/>
                    <a:pt x="1125" y="190"/>
                  </a:cubicBezTo>
                  <a:cubicBezTo>
                    <a:pt x="1121" y="189"/>
                    <a:pt x="1117" y="188"/>
                    <a:pt x="1113" y="186"/>
                  </a:cubicBezTo>
                  <a:cubicBezTo>
                    <a:pt x="1111" y="183"/>
                    <a:pt x="1121" y="185"/>
                    <a:pt x="1133" y="189"/>
                  </a:cubicBezTo>
                  <a:cubicBezTo>
                    <a:pt x="1145" y="194"/>
                    <a:pt x="1160" y="200"/>
                    <a:pt x="1169" y="204"/>
                  </a:cubicBezTo>
                  <a:cubicBezTo>
                    <a:pt x="1169" y="205"/>
                    <a:pt x="1163" y="203"/>
                    <a:pt x="1169" y="206"/>
                  </a:cubicBezTo>
                  <a:cubicBezTo>
                    <a:pt x="1180" y="209"/>
                    <a:pt x="1183" y="213"/>
                    <a:pt x="1198" y="219"/>
                  </a:cubicBezTo>
                  <a:cubicBezTo>
                    <a:pt x="1193" y="215"/>
                    <a:pt x="1188" y="214"/>
                    <a:pt x="1178" y="209"/>
                  </a:cubicBezTo>
                  <a:cubicBezTo>
                    <a:pt x="1176" y="207"/>
                    <a:pt x="1183" y="210"/>
                    <a:pt x="1183" y="210"/>
                  </a:cubicBezTo>
                  <a:cubicBezTo>
                    <a:pt x="1181" y="207"/>
                    <a:pt x="1176" y="207"/>
                    <a:pt x="1169" y="203"/>
                  </a:cubicBezTo>
                  <a:cubicBezTo>
                    <a:pt x="1166" y="201"/>
                    <a:pt x="1173" y="203"/>
                    <a:pt x="1171" y="202"/>
                  </a:cubicBezTo>
                  <a:cubicBezTo>
                    <a:pt x="1180" y="207"/>
                    <a:pt x="1177" y="204"/>
                    <a:pt x="1186" y="208"/>
                  </a:cubicBezTo>
                  <a:cubicBezTo>
                    <a:pt x="1190" y="211"/>
                    <a:pt x="1189" y="212"/>
                    <a:pt x="1186" y="211"/>
                  </a:cubicBezTo>
                  <a:close/>
                  <a:moveTo>
                    <a:pt x="1614" y="716"/>
                  </a:moveTo>
                  <a:cubicBezTo>
                    <a:pt x="1616" y="726"/>
                    <a:pt x="1619" y="737"/>
                    <a:pt x="1620" y="743"/>
                  </a:cubicBezTo>
                  <a:cubicBezTo>
                    <a:pt x="1619" y="742"/>
                    <a:pt x="1617" y="735"/>
                    <a:pt x="1616" y="728"/>
                  </a:cubicBezTo>
                  <a:cubicBezTo>
                    <a:pt x="1614" y="722"/>
                    <a:pt x="1613" y="715"/>
                    <a:pt x="1614" y="716"/>
                  </a:cubicBezTo>
                  <a:close/>
                  <a:moveTo>
                    <a:pt x="953" y="145"/>
                  </a:moveTo>
                  <a:cubicBezTo>
                    <a:pt x="958" y="149"/>
                    <a:pt x="945" y="150"/>
                    <a:pt x="922" y="149"/>
                  </a:cubicBezTo>
                  <a:cubicBezTo>
                    <a:pt x="916" y="148"/>
                    <a:pt x="919" y="148"/>
                    <a:pt x="909" y="148"/>
                  </a:cubicBezTo>
                  <a:cubicBezTo>
                    <a:pt x="919" y="147"/>
                    <a:pt x="918" y="146"/>
                    <a:pt x="923" y="144"/>
                  </a:cubicBezTo>
                  <a:cubicBezTo>
                    <a:pt x="929" y="146"/>
                    <a:pt x="927" y="145"/>
                    <a:pt x="939" y="146"/>
                  </a:cubicBezTo>
                  <a:cubicBezTo>
                    <a:pt x="940" y="147"/>
                    <a:pt x="934" y="147"/>
                    <a:pt x="934" y="148"/>
                  </a:cubicBezTo>
                  <a:cubicBezTo>
                    <a:pt x="954" y="149"/>
                    <a:pt x="940" y="144"/>
                    <a:pt x="931" y="143"/>
                  </a:cubicBezTo>
                  <a:cubicBezTo>
                    <a:pt x="936" y="142"/>
                    <a:pt x="942" y="144"/>
                    <a:pt x="953" y="145"/>
                  </a:cubicBezTo>
                  <a:close/>
                  <a:moveTo>
                    <a:pt x="1118" y="182"/>
                  </a:moveTo>
                  <a:cubicBezTo>
                    <a:pt x="1105" y="179"/>
                    <a:pt x="1100" y="176"/>
                    <a:pt x="1081" y="171"/>
                  </a:cubicBezTo>
                  <a:cubicBezTo>
                    <a:pt x="1090" y="172"/>
                    <a:pt x="1102" y="177"/>
                    <a:pt x="1118" y="182"/>
                  </a:cubicBezTo>
                  <a:close/>
                  <a:moveTo>
                    <a:pt x="1536" y="538"/>
                  </a:moveTo>
                  <a:cubicBezTo>
                    <a:pt x="1542" y="543"/>
                    <a:pt x="1548" y="554"/>
                    <a:pt x="1548" y="551"/>
                  </a:cubicBezTo>
                  <a:cubicBezTo>
                    <a:pt x="1555" y="564"/>
                    <a:pt x="1551" y="559"/>
                    <a:pt x="1558" y="572"/>
                  </a:cubicBezTo>
                  <a:cubicBezTo>
                    <a:pt x="1558" y="574"/>
                    <a:pt x="1555" y="571"/>
                    <a:pt x="1553" y="569"/>
                  </a:cubicBezTo>
                  <a:cubicBezTo>
                    <a:pt x="1557" y="578"/>
                    <a:pt x="1559" y="583"/>
                    <a:pt x="1562" y="589"/>
                  </a:cubicBezTo>
                  <a:cubicBezTo>
                    <a:pt x="1565" y="595"/>
                    <a:pt x="1568" y="601"/>
                    <a:pt x="1572" y="612"/>
                  </a:cubicBezTo>
                  <a:cubicBezTo>
                    <a:pt x="1571" y="614"/>
                    <a:pt x="1566" y="604"/>
                    <a:pt x="1564" y="603"/>
                  </a:cubicBezTo>
                  <a:cubicBezTo>
                    <a:pt x="1562" y="597"/>
                    <a:pt x="1564" y="597"/>
                    <a:pt x="1567" y="605"/>
                  </a:cubicBezTo>
                  <a:cubicBezTo>
                    <a:pt x="1567" y="600"/>
                    <a:pt x="1559" y="588"/>
                    <a:pt x="1561" y="588"/>
                  </a:cubicBezTo>
                  <a:cubicBezTo>
                    <a:pt x="1556" y="581"/>
                    <a:pt x="1552" y="571"/>
                    <a:pt x="1548" y="562"/>
                  </a:cubicBezTo>
                  <a:cubicBezTo>
                    <a:pt x="1549" y="563"/>
                    <a:pt x="1550" y="565"/>
                    <a:pt x="1553" y="570"/>
                  </a:cubicBezTo>
                  <a:cubicBezTo>
                    <a:pt x="1552" y="565"/>
                    <a:pt x="1543" y="552"/>
                    <a:pt x="1536" y="538"/>
                  </a:cubicBezTo>
                  <a:close/>
                  <a:moveTo>
                    <a:pt x="1570" y="596"/>
                  </a:moveTo>
                  <a:cubicBezTo>
                    <a:pt x="1572" y="602"/>
                    <a:pt x="1575" y="608"/>
                    <a:pt x="1578" y="614"/>
                  </a:cubicBezTo>
                  <a:cubicBezTo>
                    <a:pt x="1577" y="614"/>
                    <a:pt x="1574" y="609"/>
                    <a:pt x="1572" y="605"/>
                  </a:cubicBezTo>
                  <a:cubicBezTo>
                    <a:pt x="1570" y="600"/>
                    <a:pt x="1568" y="595"/>
                    <a:pt x="1570" y="596"/>
                  </a:cubicBezTo>
                  <a:close/>
                  <a:moveTo>
                    <a:pt x="1619" y="744"/>
                  </a:moveTo>
                  <a:cubicBezTo>
                    <a:pt x="1617" y="738"/>
                    <a:pt x="1615" y="735"/>
                    <a:pt x="1612" y="722"/>
                  </a:cubicBezTo>
                  <a:cubicBezTo>
                    <a:pt x="1613" y="722"/>
                    <a:pt x="1612" y="718"/>
                    <a:pt x="1613" y="718"/>
                  </a:cubicBezTo>
                  <a:cubicBezTo>
                    <a:pt x="1615" y="729"/>
                    <a:pt x="1616" y="734"/>
                    <a:pt x="1619" y="744"/>
                  </a:cubicBezTo>
                  <a:close/>
                  <a:moveTo>
                    <a:pt x="1355" y="317"/>
                  </a:moveTo>
                  <a:cubicBezTo>
                    <a:pt x="1359" y="321"/>
                    <a:pt x="1365" y="328"/>
                    <a:pt x="1363" y="322"/>
                  </a:cubicBezTo>
                  <a:cubicBezTo>
                    <a:pt x="1367" y="326"/>
                    <a:pt x="1368" y="328"/>
                    <a:pt x="1367" y="329"/>
                  </a:cubicBezTo>
                  <a:cubicBezTo>
                    <a:pt x="1372" y="333"/>
                    <a:pt x="1368" y="326"/>
                    <a:pt x="1377" y="336"/>
                  </a:cubicBezTo>
                  <a:cubicBezTo>
                    <a:pt x="1377" y="337"/>
                    <a:pt x="1373" y="333"/>
                    <a:pt x="1377" y="338"/>
                  </a:cubicBezTo>
                  <a:cubicBezTo>
                    <a:pt x="1384" y="344"/>
                    <a:pt x="1389" y="349"/>
                    <a:pt x="1391" y="351"/>
                  </a:cubicBezTo>
                  <a:cubicBezTo>
                    <a:pt x="1392" y="352"/>
                    <a:pt x="1390" y="351"/>
                    <a:pt x="1384" y="345"/>
                  </a:cubicBezTo>
                  <a:cubicBezTo>
                    <a:pt x="1382" y="343"/>
                    <a:pt x="1380" y="341"/>
                    <a:pt x="1377" y="338"/>
                  </a:cubicBezTo>
                  <a:cubicBezTo>
                    <a:pt x="1376" y="339"/>
                    <a:pt x="1376" y="339"/>
                    <a:pt x="1376" y="339"/>
                  </a:cubicBezTo>
                  <a:cubicBezTo>
                    <a:pt x="1378" y="343"/>
                    <a:pt x="1383" y="344"/>
                    <a:pt x="1388" y="350"/>
                  </a:cubicBezTo>
                  <a:cubicBezTo>
                    <a:pt x="1383" y="348"/>
                    <a:pt x="1373" y="338"/>
                    <a:pt x="1364" y="330"/>
                  </a:cubicBezTo>
                  <a:cubicBezTo>
                    <a:pt x="1363" y="331"/>
                    <a:pt x="1367" y="334"/>
                    <a:pt x="1372" y="338"/>
                  </a:cubicBezTo>
                  <a:cubicBezTo>
                    <a:pt x="1377" y="342"/>
                    <a:pt x="1382" y="347"/>
                    <a:pt x="1385" y="350"/>
                  </a:cubicBezTo>
                  <a:cubicBezTo>
                    <a:pt x="1388" y="355"/>
                    <a:pt x="1377" y="344"/>
                    <a:pt x="1375" y="345"/>
                  </a:cubicBezTo>
                  <a:cubicBezTo>
                    <a:pt x="1379" y="348"/>
                    <a:pt x="1385" y="355"/>
                    <a:pt x="1387" y="356"/>
                  </a:cubicBezTo>
                  <a:cubicBezTo>
                    <a:pt x="1385" y="357"/>
                    <a:pt x="1380" y="352"/>
                    <a:pt x="1372" y="344"/>
                  </a:cubicBezTo>
                  <a:cubicBezTo>
                    <a:pt x="1365" y="337"/>
                    <a:pt x="1356" y="329"/>
                    <a:pt x="1348" y="324"/>
                  </a:cubicBezTo>
                  <a:cubicBezTo>
                    <a:pt x="1349" y="323"/>
                    <a:pt x="1345" y="320"/>
                    <a:pt x="1346" y="320"/>
                  </a:cubicBezTo>
                  <a:cubicBezTo>
                    <a:pt x="1359" y="329"/>
                    <a:pt x="1345" y="313"/>
                    <a:pt x="1347" y="312"/>
                  </a:cubicBezTo>
                  <a:cubicBezTo>
                    <a:pt x="1346" y="312"/>
                    <a:pt x="1355" y="317"/>
                    <a:pt x="1355" y="317"/>
                  </a:cubicBezTo>
                  <a:close/>
                  <a:moveTo>
                    <a:pt x="809" y="144"/>
                  </a:moveTo>
                  <a:cubicBezTo>
                    <a:pt x="814" y="144"/>
                    <a:pt x="820" y="143"/>
                    <a:pt x="825" y="143"/>
                  </a:cubicBezTo>
                  <a:cubicBezTo>
                    <a:pt x="828" y="144"/>
                    <a:pt x="823" y="144"/>
                    <a:pt x="818" y="145"/>
                  </a:cubicBezTo>
                  <a:cubicBezTo>
                    <a:pt x="813" y="145"/>
                    <a:pt x="807" y="145"/>
                    <a:pt x="809" y="144"/>
                  </a:cubicBezTo>
                  <a:close/>
                  <a:moveTo>
                    <a:pt x="303" y="406"/>
                  </a:moveTo>
                  <a:cubicBezTo>
                    <a:pt x="302" y="408"/>
                    <a:pt x="298" y="414"/>
                    <a:pt x="295" y="418"/>
                  </a:cubicBezTo>
                  <a:cubicBezTo>
                    <a:pt x="296" y="418"/>
                    <a:pt x="301" y="410"/>
                    <a:pt x="303" y="409"/>
                  </a:cubicBezTo>
                  <a:cubicBezTo>
                    <a:pt x="297" y="419"/>
                    <a:pt x="291" y="421"/>
                    <a:pt x="283" y="432"/>
                  </a:cubicBezTo>
                  <a:cubicBezTo>
                    <a:pt x="287" y="426"/>
                    <a:pt x="291" y="422"/>
                    <a:pt x="303" y="406"/>
                  </a:cubicBezTo>
                  <a:close/>
                  <a:moveTo>
                    <a:pt x="231" y="511"/>
                  </a:moveTo>
                  <a:cubicBezTo>
                    <a:pt x="235" y="503"/>
                    <a:pt x="235" y="505"/>
                    <a:pt x="238" y="500"/>
                  </a:cubicBezTo>
                  <a:cubicBezTo>
                    <a:pt x="240" y="500"/>
                    <a:pt x="233" y="509"/>
                    <a:pt x="231" y="513"/>
                  </a:cubicBezTo>
                  <a:cubicBezTo>
                    <a:pt x="232" y="512"/>
                    <a:pt x="232" y="511"/>
                    <a:pt x="231" y="511"/>
                  </a:cubicBezTo>
                  <a:close/>
                  <a:moveTo>
                    <a:pt x="253" y="477"/>
                  </a:moveTo>
                  <a:cubicBezTo>
                    <a:pt x="250" y="484"/>
                    <a:pt x="246" y="488"/>
                    <a:pt x="244" y="493"/>
                  </a:cubicBezTo>
                  <a:cubicBezTo>
                    <a:pt x="242" y="495"/>
                    <a:pt x="242" y="494"/>
                    <a:pt x="240" y="498"/>
                  </a:cubicBezTo>
                  <a:cubicBezTo>
                    <a:pt x="240" y="496"/>
                    <a:pt x="243" y="491"/>
                    <a:pt x="246" y="486"/>
                  </a:cubicBezTo>
                  <a:cubicBezTo>
                    <a:pt x="249" y="481"/>
                    <a:pt x="252" y="477"/>
                    <a:pt x="253" y="477"/>
                  </a:cubicBezTo>
                  <a:close/>
                  <a:moveTo>
                    <a:pt x="776" y="149"/>
                  </a:moveTo>
                  <a:cubicBezTo>
                    <a:pt x="776" y="148"/>
                    <a:pt x="787" y="148"/>
                    <a:pt x="789" y="148"/>
                  </a:cubicBezTo>
                  <a:cubicBezTo>
                    <a:pt x="790" y="149"/>
                    <a:pt x="783" y="150"/>
                    <a:pt x="777" y="151"/>
                  </a:cubicBezTo>
                  <a:cubicBezTo>
                    <a:pt x="773" y="150"/>
                    <a:pt x="785" y="148"/>
                    <a:pt x="776" y="149"/>
                  </a:cubicBezTo>
                  <a:close/>
                  <a:moveTo>
                    <a:pt x="885" y="143"/>
                  </a:moveTo>
                  <a:cubicBezTo>
                    <a:pt x="889" y="143"/>
                    <a:pt x="894" y="143"/>
                    <a:pt x="898" y="143"/>
                  </a:cubicBezTo>
                  <a:cubicBezTo>
                    <a:pt x="897" y="144"/>
                    <a:pt x="894" y="145"/>
                    <a:pt x="896" y="146"/>
                  </a:cubicBezTo>
                  <a:cubicBezTo>
                    <a:pt x="877" y="145"/>
                    <a:pt x="898" y="145"/>
                    <a:pt x="885" y="143"/>
                  </a:cubicBezTo>
                  <a:close/>
                  <a:moveTo>
                    <a:pt x="1452" y="413"/>
                  </a:moveTo>
                  <a:cubicBezTo>
                    <a:pt x="1451" y="415"/>
                    <a:pt x="1460" y="425"/>
                    <a:pt x="1459" y="426"/>
                  </a:cubicBezTo>
                  <a:cubicBezTo>
                    <a:pt x="1449" y="415"/>
                    <a:pt x="1456" y="423"/>
                    <a:pt x="1452" y="421"/>
                  </a:cubicBezTo>
                  <a:cubicBezTo>
                    <a:pt x="1457" y="429"/>
                    <a:pt x="1456" y="431"/>
                    <a:pt x="1460" y="438"/>
                  </a:cubicBezTo>
                  <a:cubicBezTo>
                    <a:pt x="1454" y="432"/>
                    <a:pt x="1443" y="416"/>
                    <a:pt x="1438" y="409"/>
                  </a:cubicBezTo>
                  <a:cubicBezTo>
                    <a:pt x="1440" y="409"/>
                    <a:pt x="1444" y="413"/>
                    <a:pt x="1446" y="413"/>
                  </a:cubicBezTo>
                  <a:cubicBezTo>
                    <a:pt x="1442" y="407"/>
                    <a:pt x="1440" y="406"/>
                    <a:pt x="1433" y="398"/>
                  </a:cubicBezTo>
                  <a:cubicBezTo>
                    <a:pt x="1428" y="391"/>
                    <a:pt x="1437" y="401"/>
                    <a:pt x="1436" y="398"/>
                  </a:cubicBezTo>
                  <a:cubicBezTo>
                    <a:pt x="1433" y="393"/>
                    <a:pt x="1433" y="397"/>
                    <a:pt x="1425" y="387"/>
                  </a:cubicBezTo>
                  <a:cubicBezTo>
                    <a:pt x="1421" y="381"/>
                    <a:pt x="1424" y="383"/>
                    <a:pt x="1430" y="389"/>
                  </a:cubicBezTo>
                  <a:cubicBezTo>
                    <a:pt x="1437" y="396"/>
                    <a:pt x="1445" y="406"/>
                    <a:pt x="1452" y="413"/>
                  </a:cubicBezTo>
                  <a:close/>
                  <a:moveTo>
                    <a:pt x="1533" y="532"/>
                  </a:moveTo>
                  <a:cubicBezTo>
                    <a:pt x="1529" y="526"/>
                    <a:pt x="1527" y="521"/>
                    <a:pt x="1525" y="518"/>
                  </a:cubicBezTo>
                  <a:cubicBezTo>
                    <a:pt x="1526" y="517"/>
                    <a:pt x="1535" y="532"/>
                    <a:pt x="1533" y="532"/>
                  </a:cubicBezTo>
                  <a:close/>
                  <a:moveTo>
                    <a:pt x="1024" y="160"/>
                  </a:moveTo>
                  <a:cubicBezTo>
                    <a:pt x="1020" y="160"/>
                    <a:pt x="1014" y="160"/>
                    <a:pt x="1016" y="162"/>
                  </a:cubicBezTo>
                  <a:cubicBezTo>
                    <a:pt x="1011" y="161"/>
                    <a:pt x="1007" y="160"/>
                    <a:pt x="1003" y="159"/>
                  </a:cubicBezTo>
                  <a:cubicBezTo>
                    <a:pt x="1005" y="158"/>
                    <a:pt x="1013" y="159"/>
                    <a:pt x="1014" y="157"/>
                  </a:cubicBezTo>
                  <a:cubicBezTo>
                    <a:pt x="1017" y="159"/>
                    <a:pt x="1026" y="160"/>
                    <a:pt x="1033" y="162"/>
                  </a:cubicBezTo>
                  <a:cubicBezTo>
                    <a:pt x="1041" y="164"/>
                    <a:pt x="1048" y="165"/>
                    <a:pt x="1049" y="167"/>
                  </a:cubicBezTo>
                  <a:cubicBezTo>
                    <a:pt x="1035" y="162"/>
                    <a:pt x="1033" y="164"/>
                    <a:pt x="1022" y="162"/>
                  </a:cubicBezTo>
                  <a:cubicBezTo>
                    <a:pt x="1019" y="160"/>
                    <a:pt x="1026" y="162"/>
                    <a:pt x="1024" y="160"/>
                  </a:cubicBezTo>
                  <a:close/>
                  <a:moveTo>
                    <a:pt x="1103" y="181"/>
                  </a:moveTo>
                  <a:cubicBezTo>
                    <a:pt x="1108" y="182"/>
                    <a:pt x="1104" y="183"/>
                    <a:pt x="1110" y="185"/>
                  </a:cubicBezTo>
                  <a:cubicBezTo>
                    <a:pt x="1101" y="183"/>
                    <a:pt x="1101" y="183"/>
                    <a:pt x="1101" y="183"/>
                  </a:cubicBezTo>
                  <a:cubicBezTo>
                    <a:pt x="1090" y="179"/>
                    <a:pt x="1095" y="181"/>
                    <a:pt x="1083" y="178"/>
                  </a:cubicBezTo>
                  <a:cubicBezTo>
                    <a:pt x="1082" y="177"/>
                    <a:pt x="1084" y="178"/>
                    <a:pt x="1086" y="178"/>
                  </a:cubicBezTo>
                  <a:cubicBezTo>
                    <a:pt x="1083" y="177"/>
                    <a:pt x="1080" y="176"/>
                    <a:pt x="1076" y="174"/>
                  </a:cubicBezTo>
                  <a:cubicBezTo>
                    <a:pt x="1082" y="174"/>
                    <a:pt x="1097" y="182"/>
                    <a:pt x="1088" y="176"/>
                  </a:cubicBezTo>
                  <a:cubicBezTo>
                    <a:pt x="1097" y="179"/>
                    <a:pt x="1096" y="178"/>
                    <a:pt x="1103" y="181"/>
                  </a:cubicBezTo>
                  <a:close/>
                  <a:moveTo>
                    <a:pt x="814" y="146"/>
                  </a:moveTo>
                  <a:cubicBezTo>
                    <a:pt x="821" y="146"/>
                    <a:pt x="823" y="145"/>
                    <a:pt x="833" y="145"/>
                  </a:cubicBezTo>
                  <a:cubicBezTo>
                    <a:pt x="834" y="148"/>
                    <a:pt x="823" y="149"/>
                    <a:pt x="813" y="150"/>
                  </a:cubicBezTo>
                  <a:cubicBezTo>
                    <a:pt x="806" y="150"/>
                    <a:pt x="806" y="150"/>
                    <a:pt x="809" y="149"/>
                  </a:cubicBezTo>
                  <a:cubicBezTo>
                    <a:pt x="796" y="151"/>
                    <a:pt x="784" y="153"/>
                    <a:pt x="769" y="154"/>
                  </a:cubicBezTo>
                  <a:cubicBezTo>
                    <a:pt x="774" y="152"/>
                    <a:pt x="785" y="151"/>
                    <a:pt x="795" y="150"/>
                  </a:cubicBezTo>
                  <a:cubicBezTo>
                    <a:pt x="805" y="149"/>
                    <a:pt x="814" y="148"/>
                    <a:pt x="814" y="146"/>
                  </a:cubicBezTo>
                  <a:close/>
                  <a:moveTo>
                    <a:pt x="1580" y="630"/>
                  </a:moveTo>
                  <a:cubicBezTo>
                    <a:pt x="1581" y="634"/>
                    <a:pt x="1579" y="631"/>
                    <a:pt x="1578" y="627"/>
                  </a:cubicBezTo>
                  <a:cubicBezTo>
                    <a:pt x="1581" y="636"/>
                    <a:pt x="1579" y="633"/>
                    <a:pt x="1577" y="628"/>
                  </a:cubicBezTo>
                  <a:cubicBezTo>
                    <a:pt x="1574" y="622"/>
                    <a:pt x="1571" y="615"/>
                    <a:pt x="1573" y="615"/>
                  </a:cubicBezTo>
                  <a:cubicBezTo>
                    <a:pt x="1574" y="616"/>
                    <a:pt x="1579" y="630"/>
                    <a:pt x="1580" y="630"/>
                  </a:cubicBezTo>
                  <a:close/>
                  <a:moveTo>
                    <a:pt x="730" y="158"/>
                  </a:moveTo>
                  <a:cubicBezTo>
                    <a:pt x="742" y="155"/>
                    <a:pt x="745" y="156"/>
                    <a:pt x="744" y="158"/>
                  </a:cubicBezTo>
                  <a:cubicBezTo>
                    <a:pt x="741" y="158"/>
                    <a:pt x="716" y="162"/>
                    <a:pt x="732" y="159"/>
                  </a:cubicBezTo>
                  <a:cubicBezTo>
                    <a:pt x="736" y="158"/>
                    <a:pt x="730" y="159"/>
                    <a:pt x="730" y="158"/>
                  </a:cubicBezTo>
                  <a:close/>
                  <a:moveTo>
                    <a:pt x="1520" y="510"/>
                  </a:moveTo>
                  <a:cubicBezTo>
                    <a:pt x="1525" y="518"/>
                    <a:pt x="1524" y="518"/>
                    <a:pt x="1528" y="525"/>
                  </a:cubicBezTo>
                  <a:cubicBezTo>
                    <a:pt x="1525" y="523"/>
                    <a:pt x="1524" y="519"/>
                    <a:pt x="1519" y="512"/>
                  </a:cubicBezTo>
                  <a:lnTo>
                    <a:pt x="1520" y="510"/>
                  </a:lnTo>
                  <a:close/>
                  <a:moveTo>
                    <a:pt x="1582" y="636"/>
                  </a:moveTo>
                  <a:cubicBezTo>
                    <a:pt x="1585" y="644"/>
                    <a:pt x="1587" y="650"/>
                    <a:pt x="1585" y="650"/>
                  </a:cubicBezTo>
                  <a:cubicBezTo>
                    <a:pt x="1583" y="644"/>
                    <a:pt x="1583" y="644"/>
                    <a:pt x="1580" y="638"/>
                  </a:cubicBezTo>
                  <a:lnTo>
                    <a:pt x="1582" y="636"/>
                  </a:lnTo>
                  <a:close/>
                  <a:moveTo>
                    <a:pt x="1601" y="692"/>
                  </a:moveTo>
                  <a:cubicBezTo>
                    <a:pt x="1600" y="694"/>
                    <a:pt x="1600" y="694"/>
                    <a:pt x="1600" y="694"/>
                  </a:cubicBezTo>
                  <a:cubicBezTo>
                    <a:pt x="1597" y="687"/>
                    <a:pt x="1596" y="682"/>
                    <a:pt x="1595" y="678"/>
                  </a:cubicBezTo>
                  <a:cubicBezTo>
                    <a:pt x="1597" y="679"/>
                    <a:pt x="1599" y="685"/>
                    <a:pt x="1601" y="692"/>
                  </a:cubicBezTo>
                  <a:close/>
                  <a:moveTo>
                    <a:pt x="1609" y="721"/>
                  </a:moveTo>
                  <a:cubicBezTo>
                    <a:pt x="1612" y="731"/>
                    <a:pt x="1612" y="733"/>
                    <a:pt x="1615" y="744"/>
                  </a:cubicBezTo>
                  <a:cubicBezTo>
                    <a:pt x="1613" y="745"/>
                    <a:pt x="1611" y="736"/>
                    <a:pt x="1608" y="726"/>
                  </a:cubicBezTo>
                  <a:cubicBezTo>
                    <a:pt x="1610" y="727"/>
                    <a:pt x="1608" y="722"/>
                    <a:pt x="1609" y="721"/>
                  </a:cubicBezTo>
                  <a:close/>
                  <a:moveTo>
                    <a:pt x="1531" y="530"/>
                  </a:moveTo>
                  <a:cubicBezTo>
                    <a:pt x="1533" y="536"/>
                    <a:pt x="1537" y="539"/>
                    <a:pt x="1542" y="550"/>
                  </a:cubicBezTo>
                  <a:cubicBezTo>
                    <a:pt x="1537" y="545"/>
                    <a:pt x="1530" y="535"/>
                    <a:pt x="1526" y="528"/>
                  </a:cubicBezTo>
                  <a:cubicBezTo>
                    <a:pt x="1524" y="524"/>
                    <a:pt x="1527" y="528"/>
                    <a:pt x="1529" y="532"/>
                  </a:cubicBezTo>
                  <a:cubicBezTo>
                    <a:pt x="1532" y="535"/>
                    <a:pt x="1534" y="538"/>
                    <a:pt x="1531" y="530"/>
                  </a:cubicBezTo>
                  <a:close/>
                  <a:moveTo>
                    <a:pt x="1603" y="699"/>
                  </a:moveTo>
                  <a:cubicBezTo>
                    <a:pt x="1603" y="703"/>
                    <a:pt x="1606" y="713"/>
                    <a:pt x="1605" y="713"/>
                  </a:cubicBezTo>
                  <a:cubicBezTo>
                    <a:pt x="1602" y="703"/>
                    <a:pt x="1601" y="699"/>
                    <a:pt x="1603" y="699"/>
                  </a:cubicBezTo>
                  <a:close/>
                  <a:moveTo>
                    <a:pt x="862" y="145"/>
                  </a:moveTo>
                  <a:cubicBezTo>
                    <a:pt x="871" y="145"/>
                    <a:pt x="875" y="147"/>
                    <a:pt x="878" y="146"/>
                  </a:cubicBezTo>
                  <a:cubicBezTo>
                    <a:pt x="884" y="147"/>
                    <a:pt x="882" y="147"/>
                    <a:pt x="878" y="147"/>
                  </a:cubicBezTo>
                  <a:cubicBezTo>
                    <a:pt x="874" y="147"/>
                    <a:pt x="868" y="147"/>
                    <a:pt x="869" y="147"/>
                  </a:cubicBezTo>
                  <a:cubicBezTo>
                    <a:pt x="863" y="147"/>
                    <a:pt x="861" y="147"/>
                    <a:pt x="862" y="145"/>
                  </a:cubicBezTo>
                  <a:close/>
                  <a:moveTo>
                    <a:pt x="627" y="187"/>
                  </a:moveTo>
                  <a:cubicBezTo>
                    <a:pt x="634" y="185"/>
                    <a:pt x="642" y="182"/>
                    <a:pt x="643" y="183"/>
                  </a:cubicBezTo>
                  <a:cubicBezTo>
                    <a:pt x="640" y="184"/>
                    <a:pt x="640" y="184"/>
                    <a:pt x="639" y="184"/>
                  </a:cubicBezTo>
                  <a:cubicBezTo>
                    <a:pt x="637" y="185"/>
                    <a:pt x="634" y="187"/>
                    <a:pt x="632" y="188"/>
                  </a:cubicBezTo>
                  <a:cubicBezTo>
                    <a:pt x="622" y="191"/>
                    <a:pt x="627" y="188"/>
                    <a:pt x="627" y="187"/>
                  </a:cubicBezTo>
                  <a:close/>
                  <a:moveTo>
                    <a:pt x="1628" y="1015"/>
                  </a:moveTo>
                  <a:cubicBezTo>
                    <a:pt x="1626" y="1026"/>
                    <a:pt x="1624" y="1032"/>
                    <a:pt x="1624" y="1023"/>
                  </a:cubicBezTo>
                  <a:cubicBezTo>
                    <a:pt x="1625" y="1015"/>
                    <a:pt x="1626" y="1015"/>
                    <a:pt x="1627" y="1006"/>
                  </a:cubicBezTo>
                  <a:cubicBezTo>
                    <a:pt x="1627" y="1008"/>
                    <a:pt x="1627" y="1013"/>
                    <a:pt x="1628" y="1015"/>
                  </a:cubicBezTo>
                  <a:close/>
                  <a:moveTo>
                    <a:pt x="478" y="260"/>
                  </a:moveTo>
                  <a:cubicBezTo>
                    <a:pt x="485" y="255"/>
                    <a:pt x="486" y="255"/>
                    <a:pt x="494" y="250"/>
                  </a:cubicBezTo>
                  <a:cubicBezTo>
                    <a:pt x="497" y="251"/>
                    <a:pt x="488" y="256"/>
                    <a:pt x="480" y="261"/>
                  </a:cubicBezTo>
                  <a:lnTo>
                    <a:pt x="478" y="260"/>
                  </a:lnTo>
                  <a:close/>
                  <a:moveTo>
                    <a:pt x="1158" y="205"/>
                  </a:moveTo>
                  <a:cubicBezTo>
                    <a:pt x="1158" y="206"/>
                    <a:pt x="1154" y="204"/>
                    <a:pt x="1149" y="202"/>
                  </a:cubicBezTo>
                  <a:cubicBezTo>
                    <a:pt x="1144" y="200"/>
                    <a:pt x="1138" y="198"/>
                    <a:pt x="1137" y="197"/>
                  </a:cubicBezTo>
                  <a:cubicBezTo>
                    <a:pt x="1137" y="196"/>
                    <a:pt x="1140" y="197"/>
                    <a:pt x="1145" y="199"/>
                  </a:cubicBezTo>
                  <a:cubicBezTo>
                    <a:pt x="1150" y="201"/>
                    <a:pt x="1155" y="204"/>
                    <a:pt x="1158" y="205"/>
                  </a:cubicBezTo>
                  <a:close/>
                  <a:moveTo>
                    <a:pt x="1300" y="282"/>
                  </a:moveTo>
                  <a:cubicBezTo>
                    <a:pt x="1309" y="288"/>
                    <a:pt x="1315" y="296"/>
                    <a:pt x="1321" y="299"/>
                  </a:cubicBezTo>
                  <a:cubicBezTo>
                    <a:pt x="1327" y="304"/>
                    <a:pt x="1315" y="296"/>
                    <a:pt x="1315" y="298"/>
                  </a:cubicBezTo>
                  <a:cubicBezTo>
                    <a:pt x="1302" y="288"/>
                    <a:pt x="1300" y="287"/>
                    <a:pt x="1292" y="281"/>
                  </a:cubicBezTo>
                  <a:cubicBezTo>
                    <a:pt x="1297" y="284"/>
                    <a:pt x="1297" y="281"/>
                    <a:pt x="1300" y="282"/>
                  </a:cubicBezTo>
                  <a:close/>
                  <a:moveTo>
                    <a:pt x="1527" y="531"/>
                  </a:moveTo>
                  <a:cubicBezTo>
                    <a:pt x="1528" y="536"/>
                    <a:pt x="1532" y="543"/>
                    <a:pt x="1535" y="549"/>
                  </a:cubicBezTo>
                  <a:cubicBezTo>
                    <a:pt x="1538" y="556"/>
                    <a:pt x="1541" y="561"/>
                    <a:pt x="1540" y="564"/>
                  </a:cubicBezTo>
                  <a:cubicBezTo>
                    <a:pt x="1537" y="556"/>
                    <a:pt x="1535" y="551"/>
                    <a:pt x="1532" y="547"/>
                  </a:cubicBezTo>
                  <a:cubicBezTo>
                    <a:pt x="1530" y="543"/>
                    <a:pt x="1527" y="539"/>
                    <a:pt x="1524" y="531"/>
                  </a:cubicBezTo>
                  <a:cubicBezTo>
                    <a:pt x="1523" y="528"/>
                    <a:pt x="1526" y="532"/>
                    <a:pt x="1527" y="531"/>
                  </a:cubicBezTo>
                  <a:close/>
                  <a:moveTo>
                    <a:pt x="1026" y="166"/>
                  </a:moveTo>
                  <a:cubicBezTo>
                    <a:pt x="1030" y="166"/>
                    <a:pt x="1038" y="170"/>
                    <a:pt x="1035" y="170"/>
                  </a:cubicBezTo>
                  <a:cubicBezTo>
                    <a:pt x="1033" y="169"/>
                    <a:pt x="1030" y="169"/>
                    <a:pt x="1026" y="168"/>
                  </a:cubicBezTo>
                  <a:cubicBezTo>
                    <a:pt x="1028" y="168"/>
                    <a:pt x="1030" y="167"/>
                    <a:pt x="1026" y="166"/>
                  </a:cubicBezTo>
                  <a:close/>
                  <a:moveTo>
                    <a:pt x="808" y="152"/>
                  </a:moveTo>
                  <a:cubicBezTo>
                    <a:pt x="815" y="152"/>
                    <a:pt x="820" y="152"/>
                    <a:pt x="824" y="152"/>
                  </a:cubicBezTo>
                  <a:cubicBezTo>
                    <a:pt x="822" y="153"/>
                    <a:pt x="807" y="154"/>
                    <a:pt x="808" y="152"/>
                  </a:cubicBezTo>
                  <a:close/>
                  <a:moveTo>
                    <a:pt x="1135" y="198"/>
                  </a:moveTo>
                  <a:cubicBezTo>
                    <a:pt x="1143" y="201"/>
                    <a:pt x="1154" y="205"/>
                    <a:pt x="1158" y="208"/>
                  </a:cubicBezTo>
                  <a:cubicBezTo>
                    <a:pt x="1157" y="208"/>
                    <a:pt x="1151" y="206"/>
                    <a:pt x="1145" y="203"/>
                  </a:cubicBezTo>
                  <a:cubicBezTo>
                    <a:pt x="1139" y="201"/>
                    <a:pt x="1133" y="199"/>
                    <a:pt x="1135" y="198"/>
                  </a:cubicBezTo>
                  <a:close/>
                  <a:moveTo>
                    <a:pt x="1522" y="530"/>
                  </a:moveTo>
                  <a:cubicBezTo>
                    <a:pt x="1516" y="518"/>
                    <a:pt x="1513" y="513"/>
                    <a:pt x="1510" y="510"/>
                  </a:cubicBezTo>
                  <a:cubicBezTo>
                    <a:pt x="1508" y="506"/>
                    <a:pt x="1506" y="504"/>
                    <a:pt x="1502" y="496"/>
                  </a:cubicBezTo>
                  <a:cubicBezTo>
                    <a:pt x="1504" y="498"/>
                    <a:pt x="1510" y="506"/>
                    <a:pt x="1515" y="514"/>
                  </a:cubicBezTo>
                  <a:cubicBezTo>
                    <a:pt x="1519" y="522"/>
                    <a:pt x="1523" y="529"/>
                    <a:pt x="1522" y="530"/>
                  </a:cubicBezTo>
                  <a:close/>
                  <a:moveTo>
                    <a:pt x="1543" y="565"/>
                  </a:moveTo>
                  <a:cubicBezTo>
                    <a:pt x="1545" y="568"/>
                    <a:pt x="1548" y="574"/>
                    <a:pt x="1550" y="579"/>
                  </a:cubicBezTo>
                  <a:cubicBezTo>
                    <a:pt x="1552" y="584"/>
                    <a:pt x="1554" y="589"/>
                    <a:pt x="1553" y="590"/>
                  </a:cubicBezTo>
                  <a:cubicBezTo>
                    <a:pt x="1549" y="582"/>
                    <a:pt x="1546" y="574"/>
                    <a:pt x="1542" y="566"/>
                  </a:cubicBezTo>
                  <a:cubicBezTo>
                    <a:pt x="1543" y="568"/>
                    <a:pt x="1545" y="570"/>
                    <a:pt x="1543" y="565"/>
                  </a:cubicBezTo>
                  <a:close/>
                  <a:moveTo>
                    <a:pt x="1567" y="619"/>
                  </a:moveTo>
                  <a:cubicBezTo>
                    <a:pt x="1569" y="623"/>
                    <a:pt x="1570" y="627"/>
                    <a:pt x="1572" y="631"/>
                  </a:cubicBezTo>
                  <a:cubicBezTo>
                    <a:pt x="1571" y="633"/>
                    <a:pt x="1568" y="625"/>
                    <a:pt x="1566" y="620"/>
                  </a:cubicBezTo>
                  <a:lnTo>
                    <a:pt x="1567" y="619"/>
                  </a:lnTo>
                  <a:close/>
                  <a:moveTo>
                    <a:pt x="1595" y="699"/>
                  </a:moveTo>
                  <a:cubicBezTo>
                    <a:pt x="1592" y="699"/>
                    <a:pt x="1590" y="683"/>
                    <a:pt x="1587" y="674"/>
                  </a:cubicBezTo>
                  <a:cubicBezTo>
                    <a:pt x="1587" y="671"/>
                    <a:pt x="1592" y="688"/>
                    <a:pt x="1595" y="699"/>
                  </a:cubicBezTo>
                  <a:close/>
                  <a:moveTo>
                    <a:pt x="1608" y="1099"/>
                  </a:moveTo>
                  <a:cubicBezTo>
                    <a:pt x="1605" y="1109"/>
                    <a:pt x="1601" y="1118"/>
                    <a:pt x="1601" y="1113"/>
                  </a:cubicBezTo>
                  <a:cubicBezTo>
                    <a:pt x="1603" y="1105"/>
                    <a:pt x="1605" y="1100"/>
                    <a:pt x="1606" y="1095"/>
                  </a:cubicBezTo>
                  <a:cubicBezTo>
                    <a:pt x="1607" y="1090"/>
                    <a:pt x="1608" y="1085"/>
                    <a:pt x="1610" y="1077"/>
                  </a:cubicBezTo>
                  <a:cubicBezTo>
                    <a:pt x="1611" y="1077"/>
                    <a:pt x="1609" y="1084"/>
                    <a:pt x="1608" y="1090"/>
                  </a:cubicBezTo>
                  <a:cubicBezTo>
                    <a:pt x="1607" y="1096"/>
                    <a:pt x="1605" y="1102"/>
                    <a:pt x="1608" y="1099"/>
                  </a:cubicBezTo>
                  <a:close/>
                  <a:moveTo>
                    <a:pt x="1457" y="438"/>
                  </a:moveTo>
                  <a:cubicBezTo>
                    <a:pt x="1460" y="442"/>
                    <a:pt x="1465" y="448"/>
                    <a:pt x="1465" y="449"/>
                  </a:cubicBezTo>
                  <a:cubicBezTo>
                    <a:pt x="1466" y="453"/>
                    <a:pt x="1459" y="442"/>
                    <a:pt x="1455" y="437"/>
                  </a:cubicBezTo>
                  <a:cubicBezTo>
                    <a:pt x="1456" y="438"/>
                    <a:pt x="1457" y="439"/>
                    <a:pt x="1457" y="438"/>
                  </a:cubicBezTo>
                  <a:close/>
                  <a:moveTo>
                    <a:pt x="1585" y="685"/>
                  </a:moveTo>
                  <a:cubicBezTo>
                    <a:pt x="1588" y="690"/>
                    <a:pt x="1591" y="695"/>
                    <a:pt x="1594" y="708"/>
                  </a:cubicBezTo>
                  <a:cubicBezTo>
                    <a:pt x="1590" y="699"/>
                    <a:pt x="1597" y="724"/>
                    <a:pt x="1592" y="710"/>
                  </a:cubicBezTo>
                  <a:cubicBezTo>
                    <a:pt x="1594" y="721"/>
                    <a:pt x="1596" y="726"/>
                    <a:pt x="1600" y="742"/>
                  </a:cubicBezTo>
                  <a:cubicBezTo>
                    <a:pt x="1596" y="732"/>
                    <a:pt x="1597" y="739"/>
                    <a:pt x="1601" y="752"/>
                  </a:cubicBezTo>
                  <a:cubicBezTo>
                    <a:pt x="1597" y="741"/>
                    <a:pt x="1595" y="733"/>
                    <a:pt x="1593" y="725"/>
                  </a:cubicBezTo>
                  <a:cubicBezTo>
                    <a:pt x="1591" y="716"/>
                    <a:pt x="1589" y="707"/>
                    <a:pt x="1584" y="694"/>
                  </a:cubicBezTo>
                  <a:cubicBezTo>
                    <a:pt x="1584" y="693"/>
                    <a:pt x="1586" y="697"/>
                    <a:pt x="1586" y="696"/>
                  </a:cubicBezTo>
                  <a:cubicBezTo>
                    <a:pt x="1583" y="690"/>
                    <a:pt x="1579" y="678"/>
                    <a:pt x="1576" y="673"/>
                  </a:cubicBezTo>
                  <a:cubicBezTo>
                    <a:pt x="1573" y="663"/>
                    <a:pt x="1570" y="650"/>
                    <a:pt x="1569" y="647"/>
                  </a:cubicBezTo>
                  <a:cubicBezTo>
                    <a:pt x="1566" y="637"/>
                    <a:pt x="1572" y="653"/>
                    <a:pt x="1572" y="648"/>
                  </a:cubicBezTo>
                  <a:cubicBezTo>
                    <a:pt x="1573" y="653"/>
                    <a:pt x="1573" y="655"/>
                    <a:pt x="1574" y="659"/>
                  </a:cubicBezTo>
                  <a:cubicBezTo>
                    <a:pt x="1575" y="662"/>
                    <a:pt x="1577" y="662"/>
                    <a:pt x="1576" y="665"/>
                  </a:cubicBezTo>
                  <a:cubicBezTo>
                    <a:pt x="1578" y="668"/>
                    <a:pt x="1577" y="661"/>
                    <a:pt x="1580" y="665"/>
                  </a:cubicBezTo>
                  <a:cubicBezTo>
                    <a:pt x="1582" y="675"/>
                    <a:pt x="1584" y="682"/>
                    <a:pt x="1586" y="679"/>
                  </a:cubicBezTo>
                  <a:cubicBezTo>
                    <a:pt x="1589" y="689"/>
                    <a:pt x="1586" y="684"/>
                    <a:pt x="1585" y="685"/>
                  </a:cubicBezTo>
                  <a:close/>
                  <a:moveTo>
                    <a:pt x="1545" y="582"/>
                  </a:moveTo>
                  <a:cubicBezTo>
                    <a:pt x="1544" y="585"/>
                    <a:pt x="1545" y="585"/>
                    <a:pt x="1553" y="604"/>
                  </a:cubicBezTo>
                  <a:cubicBezTo>
                    <a:pt x="1550" y="594"/>
                    <a:pt x="1553" y="601"/>
                    <a:pt x="1556" y="606"/>
                  </a:cubicBezTo>
                  <a:cubicBezTo>
                    <a:pt x="1557" y="609"/>
                    <a:pt x="1558" y="612"/>
                    <a:pt x="1557" y="613"/>
                  </a:cubicBezTo>
                  <a:cubicBezTo>
                    <a:pt x="1559" y="615"/>
                    <a:pt x="1560" y="619"/>
                    <a:pt x="1563" y="624"/>
                  </a:cubicBezTo>
                  <a:cubicBezTo>
                    <a:pt x="1563" y="623"/>
                    <a:pt x="1560" y="616"/>
                    <a:pt x="1561" y="617"/>
                  </a:cubicBezTo>
                  <a:cubicBezTo>
                    <a:pt x="1565" y="626"/>
                    <a:pt x="1566" y="629"/>
                    <a:pt x="1569" y="638"/>
                  </a:cubicBezTo>
                  <a:cubicBezTo>
                    <a:pt x="1568" y="637"/>
                    <a:pt x="1567" y="636"/>
                    <a:pt x="1567" y="637"/>
                  </a:cubicBezTo>
                  <a:cubicBezTo>
                    <a:pt x="1565" y="632"/>
                    <a:pt x="1565" y="631"/>
                    <a:pt x="1565" y="630"/>
                  </a:cubicBezTo>
                  <a:cubicBezTo>
                    <a:pt x="1564" y="627"/>
                    <a:pt x="1563" y="626"/>
                    <a:pt x="1562" y="625"/>
                  </a:cubicBezTo>
                  <a:cubicBezTo>
                    <a:pt x="1562" y="627"/>
                    <a:pt x="1565" y="633"/>
                    <a:pt x="1566" y="637"/>
                  </a:cubicBezTo>
                  <a:cubicBezTo>
                    <a:pt x="1566" y="639"/>
                    <a:pt x="1563" y="634"/>
                    <a:pt x="1562" y="634"/>
                  </a:cubicBezTo>
                  <a:cubicBezTo>
                    <a:pt x="1559" y="622"/>
                    <a:pt x="1552" y="603"/>
                    <a:pt x="1543" y="584"/>
                  </a:cubicBezTo>
                  <a:cubicBezTo>
                    <a:pt x="1534" y="566"/>
                    <a:pt x="1524" y="548"/>
                    <a:pt x="1519" y="540"/>
                  </a:cubicBezTo>
                  <a:cubicBezTo>
                    <a:pt x="1519" y="538"/>
                    <a:pt x="1515" y="532"/>
                    <a:pt x="1511" y="526"/>
                  </a:cubicBezTo>
                  <a:cubicBezTo>
                    <a:pt x="1508" y="520"/>
                    <a:pt x="1504" y="514"/>
                    <a:pt x="1503" y="511"/>
                  </a:cubicBezTo>
                  <a:cubicBezTo>
                    <a:pt x="1502" y="511"/>
                    <a:pt x="1496" y="499"/>
                    <a:pt x="1495" y="502"/>
                  </a:cubicBezTo>
                  <a:cubicBezTo>
                    <a:pt x="1490" y="492"/>
                    <a:pt x="1488" y="489"/>
                    <a:pt x="1483" y="482"/>
                  </a:cubicBezTo>
                  <a:cubicBezTo>
                    <a:pt x="1490" y="488"/>
                    <a:pt x="1503" y="507"/>
                    <a:pt x="1514" y="529"/>
                  </a:cubicBezTo>
                  <a:cubicBezTo>
                    <a:pt x="1526" y="550"/>
                    <a:pt x="1538" y="572"/>
                    <a:pt x="1545" y="582"/>
                  </a:cubicBezTo>
                  <a:close/>
                  <a:moveTo>
                    <a:pt x="1396" y="375"/>
                  </a:moveTo>
                  <a:cubicBezTo>
                    <a:pt x="1398" y="379"/>
                    <a:pt x="1389" y="369"/>
                    <a:pt x="1382" y="364"/>
                  </a:cubicBezTo>
                  <a:cubicBezTo>
                    <a:pt x="1383" y="363"/>
                    <a:pt x="1382" y="362"/>
                    <a:pt x="1378" y="358"/>
                  </a:cubicBezTo>
                  <a:cubicBezTo>
                    <a:pt x="1383" y="359"/>
                    <a:pt x="1388" y="368"/>
                    <a:pt x="1396" y="375"/>
                  </a:cubicBezTo>
                  <a:close/>
                  <a:moveTo>
                    <a:pt x="1468" y="457"/>
                  </a:moveTo>
                  <a:cubicBezTo>
                    <a:pt x="1473" y="465"/>
                    <a:pt x="1473" y="465"/>
                    <a:pt x="1473" y="465"/>
                  </a:cubicBezTo>
                  <a:cubicBezTo>
                    <a:pt x="1472" y="467"/>
                    <a:pt x="1472" y="467"/>
                    <a:pt x="1472" y="467"/>
                  </a:cubicBezTo>
                  <a:cubicBezTo>
                    <a:pt x="1467" y="460"/>
                    <a:pt x="1467" y="458"/>
                    <a:pt x="1468" y="457"/>
                  </a:cubicBezTo>
                  <a:close/>
                  <a:moveTo>
                    <a:pt x="1607" y="792"/>
                  </a:moveTo>
                  <a:cubicBezTo>
                    <a:pt x="1603" y="776"/>
                    <a:pt x="1605" y="770"/>
                    <a:pt x="1601" y="756"/>
                  </a:cubicBezTo>
                  <a:cubicBezTo>
                    <a:pt x="1603" y="754"/>
                    <a:pt x="1603" y="754"/>
                    <a:pt x="1603" y="754"/>
                  </a:cubicBezTo>
                  <a:cubicBezTo>
                    <a:pt x="1603" y="758"/>
                    <a:pt x="1603" y="758"/>
                    <a:pt x="1602" y="759"/>
                  </a:cubicBezTo>
                  <a:cubicBezTo>
                    <a:pt x="1605" y="769"/>
                    <a:pt x="1606" y="774"/>
                    <a:pt x="1607" y="778"/>
                  </a:cubicBezTo>
                  <a:cubicBezTo>
                    <a:pt x="1608" y="783"/>
                    <a:pt x="1609" y="787"/>
                    <a:pt x="1611" y="796"/>
                  </a:cubicBezTo>
                  <a:cubicBezTo>
                    <a:pt x="1612" y="819"/>
                    <a:pt x="1616" y="840"/>
                    <a:pt x="1618" y="868"/>
                  </a:cubicBezTo>
                  <a:cubicBezTo>
                    <a:pt x="1616" y="865"/>
                    <a:pt x="1615" y="856"/>
                    <a:pt x="1614" y="847"/>
                  </a:cubicBezTo>
                  <a:cubicBezTo>
                    <a:pt x="1613" y="837"/>
                    <a:pt x="1612" y="828"/>
                    <a:pt x="1613" y="823"/>
                  </a:cubicBezTo>
                  <a:cubicBezTo>
                    <a:pt x="1611" y="823"/>
                    <a:pt x="1609" y="808"/>
                    <a:pt x="1608" y="797"/>
                  </a:cubicBezTo>
                  <a:cubicBezTo>
                    <a:pt x="1606" y="786"/>
                    <a:pt x="1606" y="778"/>
                    <a:pt x="1607" y="792"/>
                  </a:cubicBezTo>
                  <a:close/>
                  <a:moveTo>
                    <a:pt x="1492" y="1353"/>
                  </a:moveTo>
                  <a:cubicBezTo>
                    <a:pt x="1492" y="1352"/>
                    <a:pt x="1494" y="1348"/>
                    <a:pt x="1494" y="1347"/>
                  </a:cubicBezTo>
                  <a:cubicBezTo>
                    <a:pt x="1494" y="1346"/>
                    <a:pt x="1492" y="1349"/>
                    <a:pt x="1489" y="1353"/>
                  </a:cubicBezTo>
                  <a:cubicBezTo>
                    <a:pt x="1488" y="1352"/>
                    <a:pt x="1495" y="1342"/>
                    <a:pt x="1498" y="1339"/>
                  </a:cubicBezTo>
                  <a:cubicBezTo>
                    <a:pt x="1500" y="1338"/>
                    <a:pt x="1496" y="1344"/>
                    <a:pt x="1499" y="1342"/>
                  </a:cubicBezTo>
                  <a:cubicBezTo>
                    <a:pt x="1495" y="1347"/>
                    <a:pt x="1496" y="1348"/>
                    <a:pt x="1492" y="1353"/>
                  </a:cubicBezTo>
                  <a:close/>
                  <a:moveTo>
                    <a:pt x="1450" y="1410"/>
                  </a:moveTo>
                  <a:cubicBezTo>
                    <a:pt x="1443" y="1420"/>
                    <a:pt x="1447" y="1410"/>
                    <a:pt x="1441" y="1417"/>
                  </a:cubicBezTo>
                  <a:cubicBezTo>
                    <a:pt x="1448" y="1408"/>
                    <a:pt x="1451" y="1403"/>
                    <a:pt x="1451" y="1401"/>
                  </a:cubicBezTo>
                  <a:cubicBezTo>
                    <a:pt x="1459" y="1390"/>
                    <a:pt x="1454" y="1399"/>
                    <a:pt x="1455" y="1399"/>
                  </a:cubicBezTo>
                  <a:cubicBezTo>
                    <a:pt x="1459" y="1394"/>
                    <a:pt x="1462" y="1390"/>
                    <a:pt x="1462" y="1388"/>
                  </a:cubicBezTo>
                  <a:cubicBezTo>
                    <a:pt x="1468" y="1383"/>
                    <a:pt x="1464" y="1389"/>
                    <a:pt x="1459" y="1395"/>
                  </a:cubicBezTo>
                  <a:cubicBezTo>
                    <a:pt x="1454" y="1402"/>
                    <a:pt x="1448" y="1410"/>
                    <a:pt x="1450" y="1410"/>
                  </a:cubicBezTo>
                  <a:close/>
                  <a:moveTo>
                    <a:pt x="1561" y="1212"/>
                  </a:moveTo>
                  <a:cubicBezTo>
                    <a:pt x="1558" y="1214"/>
                    <a:pt x="1566" y="1197"/>
                    <a:pt x="1563" y="1200"/>
                  </a:cubicBezTo>
                  <a:cubicBezTo>
                    <a:pt x="1567" y="1193"/>
                    <a:pt x="1564" y="1204"/>
                    <a:pt x="1568" y="1194"/>
                  </a:cubicBezTo>
                  <a:cubicBezTo>
                    <a:pt x="1568" y="1198"/>
                    <a:pt x="1562" y="1209"/>
                    <a:pt x="1561" y="1212"/>
                  </a:cubicBezTo>
                  <a:close/>
                  <a:moveTo>
                    <a:pt x="1568" y="1199"/>
                  </a:moveTo>
                  <a:cubicBezTo>
                    <a:pt x="1566" y="1204"/>
                    <a:pt x="1563" y="1211"/>
                    <a:pt x="1564" y="1212"/>
                  </a:cubicBezTo>
                  <a:cubicBezTo>
                    <a:pt x="1561" y="1217"/>
                    <a:pt x="1552" y="1233"/>
                    <a:pt x="1554" y="1225"/>
                  </a:cubicBezTo>
                  <a:cubicBezTo>
                    <a:pt x="1555" y="1222"/>
                    <a:pt x="1557" y="1220"/>
                    <a:pt x="1558" y="1215"/>
                  </a:cubicBezTo>
                  <a:cubicBezTo>
                    <a:pt x="1560" y="1218"/>
                    <a:pt x="1564" y="1204"/>
                    <a:pt x="1568" y="1199"/>
                  </a:cubicBezTo>
                  <a:close/>
                  <a:moveTo>
                    <a:pt x="1541" y="1263"/>
                  </a:moveTo>
                  <a:cubicBezTo>
                    <a:pt x="1538" y="1271"/>
                    <a:pt x="1535" y="1276"/>
                    <a:pt x="1534" y="1275"/>
                  </a:cubicBezTo>
                  <a:cubicBezTo>
                    <a:pt x="1537" y="1267"/>
                    <a:pt x="1540" y="1262"/>
                    <a:pt x="1541" y="1263"/>
                  </a:cubicBezTo>
                  <a:close/>
                  <a:moveTo>
                    <a:pt x="1618" y="875"/>
                  </a:moveTo>
                  <a:cubicBezTo>
                    <a:pt x="1618" y="875"/>
                    <a:pt x="1619" y="881"/>
                    <a:pt x="1619" y="885"/>
                  </a:cubicBezTo>
                  <a:cubicBezTo>
                    <a:pt x="1619" y="890"/>
                    <a:pt x="1619" y="894"/>
                    <a:pt x="1617" y="892"/>
                  </a:cubicBezTo>
                  <a:cubicBezTo>
                    <a:pt x="1617" y="881"/>
                    <a:pt x="1618" y="881"/>
                    <a:pt x="1618" y="875"/>
                  </a:cubicBezTo>
                  <a:close/>
                  <a:moveTo>
                    <a:pt x="1524" y="1296"/>
                  </a:moveTo>
                  <a:cubicBezTo>
                    <a:pt x="1520" y="1302"/>
                    <a:pt x="1518" y="1307"/>
                    <a:pt x="1515" y="1310"/>
                  </a:cubicBezTo>
                  <a:cubicBezTo>
                    <a:pt x="1516" y="1308"/>
                    <a:pt x="1520" y="1301"/>
                    <a:pt x="1522" y="1296"/>
                  </a:cubicBezTo>
                  <a:lnTo>
                    <a:pt x="1524" y="1296"/>
                  </a:lnTo>
                  <a:close/>
                  <a:moveTo>
                    <a:pt x="1461" y="457"/>
                  </a:moveTo>
                  <a:cubicBezTo>
                    <a:pt x="1462" y="456"/>
                    <a:pt x="1471" y="467"/>
                    <a:pt x="1480" y="480"/>
                  </a:cubicBezTo>
                  <a:cubicBezTo>
                    <a:pt x="1489" y="494"/>
                    <a:pt x="1498" y="509"/>
                    <a:pt x="1499" y="513"/>
                  </a:cubicBezTo>
                  <a:cubicBezTo>
                    <a:pt x="1493" y="503"/>
                    <a:pt x="1489" y="497"/>
                    <a:pt x="1485" y="491"/>
                  </a:cubicBezTo>
                  <a:cubicBezTo>
                    <a:pt x="1481" y="486"/>
                    <a:pt x="1477" y="480"/>
                    <a:pt x="1470" y="471"/>
                  </a:cubicBezTo>
                  <a:cubicBezTo>
                    <a:pt x="1473" y="470"/>
                    <a:pt x="1467" y="465"/>
                    <a:pt x="1461" y="457"/>
                  </a:cubicBezTo>
                  <a:close/>
                  <a:moveTo>
                    <a:pt x="1540" y="585"/>
                  </a:moveTo>
                  <a:cubicBezTo>
                    <a:pt x="1535" y="582"/>
                    <a:pt x="1532" y="566"/>
                    <a:pt x="1529" y="565"/>
                  </a:cubicBezTo>
                  <a:cubicBezTo>
                    <a:pt x="1527" y="558"/>
                    <a:pt x="1536" y="576"/>
                    <a:pt x="1540" y="585"/>
                  </a:cubicBezTo>
                  <a:close/>
                  <a:moveTo>
                    <a:pt x="1561" y="635"/>
                  </a:moveTo>
                  <a:cubicBezTo>
                    <a:pt x="1559" y="629"/>
                    <a:pt x="1557" y="626"/>
                    <a:pt x="1557" y="627"/>
                  </a:cubicBezTo>
                  <a:cubicBezTo>
                    <a:pt x="1555" y="622"/>
                    <a:pt x="1553" y="616"/>
                    <a:pt x="1551" y="611"/>
                  </a:cubicBezTo>
                  <a:cubicBezTo>
                    <a:pt x="1548" y="605"/>
                    <a:pt x="1546" y="600"/>
                    <a:pt x="1547" y="599"/>
                  </a:cubicBezTo>
                  <a:cubicBezTo>
                    <a:pt x="1553" y="611"/>
                    <a:pt x="1553" y="616"/>
                    <a:pt x="1556" y="619"/>
                  </a:cubicBezTo>
                  <a:cubicBezTo>
                    <a:pt x="1560" y="626"/>
                    <a:pt x="1558" y="628"/>
                    <a:pt x="1561" y="631"/>
                  </a:cubicBezTo>
                  <a:cubicBezTo>
                    <a:pt x="1562" y="634"/>
                    <a:pt x="1561" y="634"/>
                    <a:pt x="1562" y="638"/>
                  </a:cubicBezTo>
                  <a:cubicBezTo>
                    <a:pt x="1562" y="638"/>
                    <a:pt x="1561" y="635"/>
                    <a:pt x="1561" y="635"/>
                  </a:cubicBezTo>
                  <a:close/>
                  <a:moveTo>
                    <a:pt x="1501" y="1333"/>
                  </a:moveTo>
                  <a:cubicBezTo>
                    <a:pt x="1498" y="1337"/>
                    <a:pt x="1495" y="1340"/>
                    <a:pt x="1492" y="1344"/>
                  </a:cubicBezTo>
                  <a:cubicBezTo>
                    <a:pt x="1491" y="1343"/>
                    <a:pt x="1501" y="1330"/>
                    <a:pt x="1501" y="1333"/>
                  </a:cubicBezTo>
                  <a:close/>
                  <a:moveTo>
                    <a:pt x="1570" y="655"/>
                  </a:moveTo>
                  <a:cubicBezTo>
                    <a:pt x="1573" y="665"/>
                    <a:pt x="1571" y="665"/>
                    <a:pt x="1571" y="667"/>
                  </a:cubicBezTo>
                  <a:cubicBezTo>
                    <a:pt x="1565" y="654"/>
                    <a:pt x="1571" y="661"/>
                    <a:pt x="1565" y="648"/>
                  </a:cubicBezTo>
                  <a:cubicBezTo>
                    <a:pt x="1565" y="642"/>
                    <a:pt x="1570" y="661"/>
                    <a:pt x="1570" y="655"/>
                  </a:cubicBezTo>
                  <a:close/>
                  <a:moveTo>
                    <a:pt x="1582" y="696"/>
                  </a:moveTo>
                  <a:cubicBezTo>
                    <a:pt x="1580" y="693"/>
                    <a:pt x="1581" y="700"/>
                    <a:pt x="1577" y="685"/>
                  </a:cubicBezTo>
                  <a:cubicBezTo>
                    <a:pt x="1578" y="683"/>
                    <a:pt x="1581" y="694"/>
                    <a:pt x="1581" y="689"/>
                  </a:cubicBezTo>
                  <a:cubicBezTo>
                    <a:pt x="1586" y="708"/>
                    <a:pt x="1589" y="714"/>
                    <a:pt x="1591" y="723"/>
                  </a:cubicBezTo>
                  <a:cubicBezTo>
                    <a:pt x="1589" y="716"/>
                    <a:pt x="1587" y="717"/>
                    <a:pt x="1590" y="728"/>
                  </a:cubicBezTo>
                  <a:cubicBezTo>
                    <a:pt x="1588" y="724"/>
                    <a:pt x="1586" y="717"/>
                    <a:pt x="1583" y="707"/>
                  </a:cubicBezTo>
                  <a:cubicBezTo>
                    <a:pt x="1585" y="709"/>
                    <a:pt x="1582" y="698"/>
                    <a:pt x="1582" y="696"/>
                  </a:cubicBezTo>
                  <a:close/>
                  <a:moveTo>
                    <a:pt x="1579" y="687"/>
                  </a:moveTo>
                  <a:cubicBezTo>
                    <a:pt x="1578" y="679"/>
                    <a:pt x="1577" y="682"/>
                    <a:pt x="1574" y="672"/>
                  </a:cubicBezTo>
                  <a:cubicBezTo>
                    <a:pt x="1572" y="666"/>
                    <a:pt x="1577" y="674"/>
                    <a:pt x="1579" y="682"/>
                  </a:cubicBezTo>
                  <a:cubicBezTo>
                    <a:pt x="1580" y="685"/>
                    <a:pt x="1580" y="687"/>
                    <a:pt x="1579" y="687"/>
                  </a:cubicBezTo>
                  <a:close/>
                  <a:moveTo>
                    <a:pt x="1603" y="773"/>
                  </a:moveTo>
                  <a:cubicBezTo>
                    <a:pt x="1602" y="776"/>
                    <a:pt x="1600" y="768"/>
                    <a:pt x="1598" y="759"/>
                  </a:cubicBezTo>
                  <a:cubicBezTo>
                    <a:pt x="1599" y="756"/>
                    <a:pt x="1601" y="768"/>
                    <a:pt x="1603" y="773"/>
                  </a:cubicBezTo>
                  <a:close/>
                  <a:moveTo>
                    <a:pt x="1548" y="1234"/>
                  </a:moveTo>
                  <a:cubicBezTo>
                    <a:pt x="1546" y="1235"/>
                    <a:pt x="1551" y="1223"/>
                    <a:pt x="1554" y="1216"/>
                  </a:cubicBezTo>
                  <a:cubicBezTo>
                    <a:pt x="1554" y="1218"/>
                    <a:pt x="1557" y="1210"/>
                    <a:pt x="1559" y="1207"/>
                  </a:cubicBezTo>
                  <a:cubicBezTo>
                    <a:pt x="1560" y="1211"/>
                    <a:pt x="1554" y="1222"/>
                    <a:pt x="1548" y="1234"/>
                  </a:cubicBezTo>
                  <a:close/>
                  <a:moveTo>
                    <a:pt x="1452" y="1398"/>
                  </a:moveTo>
                  <a:cubicBezTo>
                    <a:pt x="1445" y="1408"/>
                    <a:pt x="1444" y="1403"/>
                    <a:pt x="1446" y="1400"/>
                  </a:cubicBezTo>
                  <a:cubicBezTo>
                    <a:pt x="1451" y="1395"/>
                    <a:pt x="1453" y="1395"/>
                    <a:pt x="1452" y="1398"/>
                  </a:cubicBezTo>
                  <a:close/>
                  <a:moveTo>
                    <a:pt x="1510" y="1310"/>
                  </a:moveTo>
                  <a:cubicBezTo>
                    <a:pt x="1508" y="1312"/>
                    <a:pt x="1509" y="1308"/>
                    <a:pt x="1515" y="1299"/>
                  </a:cubicBezTo>
                  <a:cubicBezTo>
                    <a:pt x="1515" y="1299"/>
                    <a:pt x="1516" y="1298"/>
                    <a:pt x="1517" y="1296"/>
                  </a:cubicBezTo>
                  <a:cubicBezTo>
                    <a:pt x="1517" y="1298"/>
                    <a:pt x="1513" y="1305"/>
                    <a:pt x="1510" y="1310"/>
                  </a:cubicBezTo>
                  <a:close/>
                  <a:moveTo>
                    <a:pt x="1487" y="1336"/>
                  </a:moveTo>
                  <a:cubicBezTo>
                    <a:pt x="1481" y="1344"/>
                    <a:pt x="1483" y="1341"/>
                    <a:pt x="1478" y="1349"/>
                  </a:cubicBezTo>
                  <a:cubicBezTo>
                    <a:pt x="1475" y="1349"/>
                    <a:pt x="1475" y="1349"/>
                    <a:pt x="1475" y="1349"/>
                  </a:cubicBezTo>
                  <a:cubicBezTo>
                    <a:pt x="1481" y="1341"/>
                    <a:pt x="1482" y="1341"/>
                    <a:pt x="1487" y="1333"/>
                  </a:cubicBezTo>
                  <a:cubicBezTo>
                    <a:pt x="1488" y="1332"/>
                    <a:pt x="1486" y="1336"/>
                    <a:pt x="1487" y="1336"/>
                  </a:cubicBezTo>
                  <a:close/>
                  <a:moveTo>
                    <a:pt x="1599" y="1021"/>
                  </a:moveTo>
                  <a:cubicBezTo>
                    <a:pt x="1598" y="1017"/>
                    <a:pt x="1597" y="1019"/>
                    <a:pt x="1598" y="1009"/>
                  </a:cubicBezTo>
                  <a:cubicBezTo>
                    <a:pt x="1599" y="1012"/>
                    <a:pt x="1600" y="999"/>
                    <a:pt x="1601" y="1002"/>
                  </a:cubicBezTo>
                  <a:cubicBezTo>
                    <a:pt x="1600" y="1011"/>
                    <a:pt x="1600" y="1011"/>
                    <a:pt x="1599" y="1021"/>
                  </a:cubicBezTo>
                  <a:close/>
                  <a:moveTo>
                    <a:pt x="1500" y="1310"/>
                  </a:moveTo>
                  <a:cubicBezTo>
                    <a:pt x="1498" y="1311"/>
                    <a:pt x="1500" y="1306"/>
                    <a:pt x="1503" y="1301"/>
                  </a:cubicBezTo>
                  <a:cubicBezTo>
                    <a:pt x="1505" y="1296"/>
                    <a:pt x="1508" y="1290"/>
                    <a:pt x="1510" y="1290"/>
                  </a:cubicBezTo>
                  <a:cubicBezTo>
                    <a:pt x="1505" y="1298"/>
                    <a:pt x="1508" y="1296"/>
                    <a:pt x="1503" y="1302"/>
                  </a:cubicBezTo>
                  <a:cubicBezTo>
                    <a:pt x="1502" y="1305"/>
                    <a:pt x="1503" y="1305"/>
                    <a:pt x="1500" y="1310"/>
                  </a:cubicBezTo>
                  <a:close/>
                  <a:moveTo>
                    <a:pt x="1582" y="736"/>
                  </a:moveTo>
                  <a:cubicBezTo>
                    <a:pt x="1581" y="736"/>
                    <a:pt x="1580" y="731"/>
                    <a:pt x="1578" y="724"/>
                  </a:cubicBezTo>
                  <a:cubicBezTo>
                    <a:pt x="1577" y="725"/>
                    <a:pt x="1579" y="733"/>
                    <a:pt x="1581" y="740"/>
                  </a:cubicBezTo>
                  <a:cubicBezTo>
                    <a:pt x="1578" y="738"/>
                    <a:pt x="1577" y="735"/>
                    <a:pt x="1579" y="749"/>
                  </a:cubicBezTo>
                  <a:cubicBezTo>
                    <a:pt x="1575" y="739"/>
                    <a:pt x="1577" y="747"/>
                    <a:pt x="1575" y="745"/>
                  </a:cubicBezTo>
                  <a:cubicBezTo>
                    <a:pt x="1572" y="730"/>
                    <a:pt x="1565" y="711"/>
                    <a:pt x="1562" y="697"/>
                  </a:cubicBezTo>
                  <a:cubicBezTo>
                    <a:pt x="1563" y="698"/>
                    <a:pt x="1564" y="700"/>
                    <a:pt x="1564" y="699"/>
                  </a:cubicBezTo>
                  <a:cubicBezTo>
                    <a:pt x="1567" y="708"/>
                    <a:pt x="1569" y="717"/>
                    <a:pt x="1572" y="726"/>
                  </a:cubicBezTo>
                  <a:cubicBezTo>
                    <a:pt x="1572" y="719"/>
                    <a:pt x="1565" y="703"/>
                    <a:pt x="1563" y="692"/>
                  </a:cubicBezTo>
                  <a:cubicBezTo>
                    <a:pt x="1564" y="691"/>
                    <a:pt x="1565" y="696"/>
                    <a:pt x="1566" y="700"/>
                  </a:cubicBezTo>
                  <a:cubicBezTo>
                    <a:pt x="1567" y="705"/>
                    <a:pt x="1568" y="708"/>
                    <a:pt x="1569" y="706"/>
                  </a:cubicBezTo>
                  <a:cubicBezTo>
                    <a:pt x="1570" y="709"/>
                    <a:pt x="1570" y="712"/>
                    <a:pt x="1570" y="713"/>
                  </a:cubicBezTo>
                  <a:cubicBezTo>
                    <a:pt x="1573" y="714"/>
                    <a:pt x="1576" y="732"/>
                    <a:pt x="1578" y="731"/>
                  </a:cubicBezTo>
                  <a:cubicBezTo>
                    <a:pt x="1573" y="719"/>
                    <a:pt x="1577" y="726"/>
                    <a:pt x="1576" y="718"/>
                  </a:cubicBezTo>
                  <a:cubicBezTo>
                    <a:pt x="1578" y="720"/>
                    <a:pt x="1579" y="727"/>
                    <a:pt x="1582" y="736"/>
                  </a:cubicBezTo>
                  <a:close/>
                  <a:moveTo>
                    <a:pt x="1591" y="1069"/>
                  </a:moveTo>
                  <a:cubicBezTo>
                    <a:pt x="1589" y="1079"/>
                    <a:pt x="1588" y="1076"/>
                    <a:pt x="1586" y="1082"/>
                  </a:cubicBezTo>
                  <a:cubicBezTo>
                    <a:pt x="1586" y="1079"/>
                    <a:pt x="1588" y="1068"/>
                    <a:pt x="1590" y="1063"/>
                  </a:cubicBezTo>
                  <a:cubicBezTo>
                    <a:pt x="1590" y="1064"/>
                    <a:pt x="1590" y="1067"/>
                    <a:pt x="1591" y="1069"/>
                  </a:cubicBezTo>
                  <a:close/>
                  <a:moveTo>
                    <a:pt x="1578" y="1122"/>
                  </a:moveTo>
                  <a:cubicBezTo>
                    <a:pt x="1575" y="1134"/>
                    <a:pt x="1572" y="1143"/>
                    <a:pt x="1570" y="1144"/>
                  </a:cubicBezTo>
                  <a:cubicBezTo>
                    <a:pt x="1572" y="1137"/>
                    <a:pt x="1572" y="1135"/>
                    <a:pt x="1575" y="1126"/>
                  </a:cubicBezTo>
                  <a:cubicBezTo>
                    <a:pt x="1577" y="1121"/>
                    <a:pt x="1576" y="1126"/>
                    <a:pt x="1578" y="1122"/>
                  </a:cubicBezTo>
                  <a:close/>
                  <a:moveTo>
                    <a:pt x="1483" y="1335"/>
                  </a:moveTo>
                  <a:cubicBezTo>
                    <a:pt x="1481" y="1336"/>
                    <a:pt x="1487" y="1327"/>
                    <a:pt x="1486" y="1327"/>
                  </a:cubicBezTo>
                  <a:cubicBezTo>
                    <a:pt x="1489" y="1324"/>
                    <a:pt x="1490" y="1321"/>
                    <a:pt x="1491" y="1321"/>
                  </a:cubicBezTo>
                  <a:cubicBezTo>
                    <a:pt x="1490" y="1325"/>
                    <a:pt x="1486" y="1332"/>
                    <a:pt x="1483" y="1335"/>
                  </a:cubicBezTo>
                  <a:close/>
                  <a:moveTo>
                    <a:pt x="1019" y="192"/>
                  </a:moveTo>
                  <a:cubicBezTo>
                    <a:pt x="1018" y="193"/>
                    <a:pt x="1008" y="190"/>
                    <a:pt x="1011" y="192"/>
                  </a:cubicBezTo>
                  <a:cubicBezTo>
                    <a:pt x="998" y="189"/>
                    <a:pt x="997" y="189"/>
                    <a:pt x="990" y="188"/>
                  </a:cubicBezTo>
                  <a:cubicBezTo>
                    <a:pt x="993" y="186"/>
                    <a:pt x="1003" y="188"/>
                    <a:pt x="1019" y="192"/>
                  </a:cubicBezTo>
                  <a:close/>
                  <a:moveTo>
                    <a:pt x="1518" y="572"/>
                  </a:moveTo>
                  <a:cubicBezTo>
                    <a:pt x="1522" y="579"/>
                    <a:pt x="1526" y="586"/>
                    <a:pt x="1524" y="587"/>
                  </a:cubicBezTo>
                  <a:cubicBezTo>
                    <a:pt x="1522" y="582"/>
                    <a:pt x="1517" y="572"/>
                    <a:pt x="1518" y="572"/>
                  </a:cubicBezTo>
                  <a:close/>
                  <a:moveTo>
                    <a:pt x="1536" y="608"/>
                  </a:moveTo>
                  <a:cubicBezTo>
                    <a:pt x="1539" y="613"/>
                    <a:pt x="1538" y="614"/>
                    <a:pt x="1538" y="615"/>
                  </a:cubicBezTo>
                  <a:cubicBezTo>
                    <a:pt x="1539" y="617"/>
                    <a:pt x="1541" y="619"/>
                    <a:pt x="1542" y="623"/>
                  </a:cubicBezTo>
                  <a:cubicBezTo>
                    <a:pt x="1542" y="625"/>
                    <a:pt x="1540" y="621"/>
                    <a:pt x="1538" y="616"/>
                  </a:cubicBezTo>
                  <a:cubicBezTo>
                    <a:pt x="1536" y="612"/>
                    <a:pt x="1534" y="607"/>
                    <a:pt x="1536" y="608"/>
                  </a:cubicBezTo>
                  <a:close/>
                  <a:moveTo>
                    <a:pt x="1543" y="627"/>
                  </a:moveTo>
                  <a:cubicBezTo>
                    <a:pt x="1545" y="630"/>
                    <a:pt x="1551" y="647"/>
                    <a:pt x="1555" y="656"/>
                  </a:cubicBezTo>
                  <a:cubicBezTo>
                    <a:pt x="1551" y="652"/>
                    <a:pt x="1548" y="639"/>
                    <a:pt x="1543" y="627"/>
                  </a:cubicBezTo>
                  <a:close/>
                  <a:moveTo>
                    <a:pt x="1499" y="1307"/>
                  </a:moveTo>
                  <a:cubicBezTo>
                    <a:pt x="1494" y="1314"/>
                    <a:pt x="1489" y="1317"/>
                    <a:pt x="1497" y="1305"/>
                  </a:cubicBezTo>
                  <a:cubicBezTo>
                    <a:pt x="1499" y="1305"/>
                    <a:pt x="1499" y="1305"/>
                    <a:pt x="1499" y="1305"/>
                  </a:cubicBezTo>
                  <a:cubicBezTo>
                    <a:pt x="1499" y="1305"/>
                    <a:pt x="1501" y="1301"/>
                    <a:pt x="1502" y="1299"/>
                  </a:cubicBezTo>
                  <a:cubicBezTo>
                    <a:pt x="1504" y="1300"/>
                    <a:pt x="1498" y="1307"/>
                    <a:pt x="1499" y="1307"/>
                  </a:cubicBezTo>
                  <a:close/>
                  <a:moveTo>
                    <a:pt x="1133" y="227"/>
                  </a:moveTo>
                  <a:cubicBezTo>
                    <a:pt x="1137" y="230"/>
                    <a:pt x="1144" y="234"/>
                    <a:pt x="1158" y="241"/>
                  </a:cubicBezTo>
                  <a:cubicBezTo>
                    <a:pt x="1153" y="240"/>
                    <a:pt x="1138" y="232"/>
                    <a:pt x="1127" y="227"/>
                  </a:cubicBezTo>
                  <a:cubicBezTo>
                    <a:pt x="1125" y="225"/>
                    <a:pt x="1132" y="227"/>
                    <a:pt x="1133" y="227"/>
                  </a:cubicBezTo>
                  <a:close/>
                  <a:moveTo>
                    <a:pt x="1485" y="516"/>
                  </a:moveTo>
                  <a:cubicBezTo>
                    <a:pt x="1485" y="519"/>
                    <a:pt x="1481" y="512"/>
                    <a:pt x="1480" y="513"/>
                  </a:cubicBezTo>
                  <a:cubicBezTo>
                    <a:pt x="1481" y="517"/>
                    <a:pt x="1486" y="521"/>
                    <a:pt x="1490" y="529"/>
                  </a:cubicBezTo>
                  <a:cubicBezTo>
                    <a:pt x="1490" y="530"/>
                    <a:pt x="1488" y="527"/>
                    <a:pt x="1485" y="522"/>
                  </a:cubicBezTo>
                  <a:cubicBezTo>
                    <a:pt x="1482" y="517"/>
                    <a:pt x="1478" y="512"/>
                    <a:pt x="1476" y="509"/>
                  </a:cubicBezTo>
                  <a:cubicBezTo>
                    <a:pt x="1480" y="512"/>
                    <a:pt x="1477" y="508"/>
                    <a:pt x="1477" y="506"/>
                  </a:cubicBezTo>
                  <a:cubicBezTo>
                    <a:pt x="1481" y="511"/>
                    <a:pt x="1481" y="511"/>
                    <a:pt x="1485" y="516"/>
                  </a:cubicBezTo>
                  <a:close/>
                  <a:moveTo>
                    <a:pt x="1286" y="310"/>
                  </a:moveTo>
                  <a:cubicBezTo>
                    <a:pt x="1286" y="313"/>
                    <a:pt x="1281" y="311"/>
                    <a:pt x="1283" y="313"/>
                  </a:cubicBezTo>
                  <a:cubicBezTo>
                    <a:pt x="1281" y="311"/>
                    <a:pt x="1276" y="307"/>
                    <a:pt x="1271" y="304"/>
                  </a:cubicBezTo>
                  <a:cubicBezTo>
                    <a:pt x="1267" y="301"/>
                    <a:pt x="1262" y="298"/>
                    <a:pt x="1263" y="296"/>
                  </a:cubicBezTo>
                  <a:cubicBezTo>
                    <a:pt x="1270" y="301"/>
                    <a:pt x="1273" y="302"/>
                    <a:pt x="1276" y="304"/>
                  </a:cubicBezTo>
                  <a:cubicBezTo>
                    <a:pt x="1278" y="305"/>
                    <a:pt x="1281" y="306"/>
                    <a:pt x="1286" y="310"/>
                  </a:cubicBezTo>
                  <a:close/>
                  <a:moveTo>
                    <a:pt x="1379" y="387"/>
                  </a:moveTo>
                  <a:cubicBezTo>
                    <a:pt x="1386" y="393"/>
                    <a:pt x="1386" y="396"/>
                    <a:pt x="1383" y="393"/>
                  </a:cubicBezTo>
                  <a:cubicBezTo>
                    <a:pt x="1387" y="398"/>
                    <a:pt x="1387" y="396"/>
                    <a:pt x="1387" y="396"/>
                  </a:cubicBezTo>
                  <a:cubicBezTo>
                    <a:pt x="1392" y="400"/>
                    <a:pt x="1393" y="402"/>
                    <a:pt x="1396" y="405"/>
                  </a:cubicBezTo>
                  <a:cubicBezTo>
                    <a:pt x="1393" y="404"/>
                    <a:pt x="1386" y="398"/>
                    <a:pt x="1380" y="392"/>
                  </a:cubicBezTo>
                  <a:cubicBezTo>
                    <a:pt x="1373" y="386"/>
                    <a:pt x="1366" y="379"/>
                    <a:pt x="1365" y="375"/>
                  </a:cubicBezTo>
                  <a:cubicBezTo>
                    <a:pt x="1357" y="369"/>
                    <a:pt x="1364" y="376"/>
                    <a:pt x="1360" y="373"/>
                  </a:cubicBezTo>
                  <a:cubicBezTo>
                    <a:pt x="1350" y="364"/>
                    <a:pt x="1342" y="356"/>
                    <a:pt x="1330" y="347"/>
                  </a:cubicBezTo>
                  <a:cubicBezTo>
                    <a:pt x="1335" y="350"/>
                    <a:pt x="1339" y="351"/>
                    <a:pt x="1344" y="357"/>
                  </a:cubicBezTo>
                  <a:cubicBezTo>
                    <a:pt x="1347" y="358"/>
                    <a:pt x="1339" y="352"/>
                    <a:pt x="1335" y="348"/>
                  </a:cubicBezTo>
                  <a:cubicBezTo>
                    <a:pt x="1337" y="348"/>
                    <a:pt x="1341" y="352"/>
                    <a:pt x="1344" y="355"/>
                  </a:cubicBezTo>
                  <a:cubicBezTo>
                    <a:pt x="1348" y="359"/>
                    <a:pt x="1351" y="362"/>
                    <a:pt x="1351" y="363"/>
                  </a:cubicBezTo>
                  <a:cubicBezTo>
                    <a:pt x="1356" y="364"/>
                    <a:pt x="1367" y="377"/>
                    <a:pt x="1374" y="384"/>
                  </a:cubicBezTo>
                  <a:cubicBezTo>
                    <a:pt x="1368" y="375"/>
                    <a:pt x="1381" y="393"/>
                    <a:pt x="1379" y="387"/>
                  </a:cubicBezTo>
                  <a:close/>
                  <a:moveTo>
                    <a:pt x="1472" y="499"/>
                  </a:moveTo>
                  <a:cubicBezTo>
                    <a:pt x="1476" y="507"/>
                    <a:pt x="1467" y="496"/>
                    <a:pt x="1478" y="512"/>
                  </a:cubicBezTo>
                  <a:cubicBezTo>
                    <a:pt x="1472" y="507"/>
                    <a:pt x="1467" y="496"/>
                    <a:pt x="1462" y="489"/>
                  </a:cubicBezTo>
                  <a:cubicBezTo>
                    <a:pt x="1457" y="484"/>
                    <a:pt x="1458" y="486"/>
                    <a:pt x="1459" y="489"/>
                  </a:cubicBezTo>
                  <a:cubicBezTo>
                    <a:pt x="1466" y="497"/>
                    <a:pt x="1467" y="504"/>
                    <a:pt x="1469" y="510"/>
                  </a:cubicBezTo>
                  <a:cubicBezTo>
                    <a:pt x="1468" y="506"/>
                    <a:pt x="1465" y="502"/>
                    <a:pt x="1461" y="496"/>
                  </a:cubicBezTo>
                  <a:cubicBezTo>
                    <a:pt x="1462" y="494"/>
                    <a:pt x="1462" y="494"/>
                    <a:pt x="1462" y="494"/>
                  </a:cubicBezTo>
                  <a:cubicBezTo>
                    <a:pt x="1460" y="493"/>
                    <a:pt x="1456" y="488"/>
                    <a:pt x="1452" y="482"/>
                  </a:cubicBezTo>
                  <a:cubicBezTo>
                    <a:pt x="1447" y="476"/>
                    <a:pt x="1442" y="469"/>
                    <a:pt x="1437" y="464"/>
                  </a:cubicBezTo>
                  <a:cubicBezTo>
                    <a:pt x="1437" y="461"/>
                    <a:pt x="1444" y="470"/>
                    <a:pt x="1444" y="469"/>
                  </a:cubicBezTo>
                  <a:cubicBezTo>
                    <a:pt x="1450" y="476"/>
                    <a:pt x="1448" y="475"/>
                    <a:pt x="1451" y="480"/>
                  </a:cubicBezTo>
                  <a:cubicBezTo>
                    <a:pt x="1451" y="475"/>
                    <a:pt x="1454" y="481"/>
                    <a:pt x="1457" y="481"/>
                  </a:cubicBezTo>
                  <a:cubicBezTo>
                    <a:pt x="1453" y="476"/>
                    <a:pt x="1453" y="476"/>
                    <a:pt x="1453" y="476"/>
                  </a:cubicBezTo>
                  <a:cubicBezTo>
                    <a:pt x="1450" y="472"/>
                    <a:pt x="1453" y="478"/>
                    <a:pt x="1452" y="477"/>
                  </a:cubicBezTo>
                  <a:cubicBezTo>
                    <a:pt x="1442" y="464"/>
                    <a:pt x="1455" y="477"/>
                    <a:pt x="1444" y="463"/>
                  </a:cubicBezTo>
                  <a:cubicBezTo>
                    <a:pt x="1444" y="463"/>
                    <a:pt x="1446" y="466"/>
                    <a:pt x="1447" y="468"/>
                  </a:cubicBezTo>
                  <a:cubicBezTo>
                    <a:pt x="1446" y="467"/>
                    <a:pt x="1445" y="466"/>
                    <a:pt x="1445" y="468"/>
                  </a:cubicBezTo>
                  <a:cubicBezTo>
                    <a:pt x="1442" y="464"/>
                    <a:pt x="1440" y="461"/>
                    <a:pt x="1437" y="458"/>
                  </a:cubicBezTo>
                  <a:cubicBezTo>
                    <a:pt x="1440" y="457"/>
                    <a:pt x="1429" y="447"/>
                    <a:pt x="1424" y="440"/>
                  </a:cubicBezTo>
                  <a:cubicBezTo>
                    <a:pt x="1424" y="438"/>
                    <a:pt x="1424" y="438"/>
                    <a:pt x="1424" y="438"/>
                  </a:cubicBezTo>
                  <a:cubicBezTo>
                    <a:pt x="1427" y="441"/>
                    <a:pt x="1428" y="443"/>
                    <a:pt x="1429" y="443"/>
                  </a:cubicBezTo>
                  <a:cubicBezTo>
                    <a:pt x="1430" y="446"/>
                    <a:pt x="1434" y="450"/>
                    <a:pt x="1437" y="454"/>
                  </a:cubicBezTo>
                  <a:cubicBezTo>
                    <a:pt x="1441" y="458"/>
                    <a:pt x="1444" y="461"/>
                    <a:pt x="1445" y="461"/>
                  </a:cubicBezTo>
                  <a:cubicBezTo>
                    <a:pt x="1447" y="465"/>
                    <a:pt x="1452" y="472"/>
                    <a:pt x="1457" y="479"/>
                  </a:cubicBezTo>
                  <a:cubicBezTo>
                    <a:pt x="1462" y="486"/>
                    <a:pt x="1466" y="492"/>
                    <a:pt x="1467" y="496"/>
                  </a:cubicBezTo>
                  <a:cubicBezTo>
                    <a:pt x="1473" y="504"/>
                    <a:pt x="1468" y="495"/>
                    <a:pt x="1472" y="499"/>
                  </a:cubicBezTo>
                  <a:close/>
                  <a:moveTo>
                    <a:pt x="1221" y="270"/>
                  </a:moveTo>
                  <a:cubicBezTo>
                    <a:pt x="1233" y="277"/>
                    <a:pt x="1223" y="274"/>
                    <a:pt x="1221" y="273"/>
                  </a:cubicBezTo>
                  <a:cubicBezTo>
                    <a:pt x="1215" y="270"/>
                    <a:pt x="1210" y="267"/>
                    <a:pt x="1208" y="265"/>
                  </a:cubicBezTo>
                  <a:cubicBezTo>
                    <a:pt x="1207" y="264"/>
                    <a:pt x="1211" y="266"/>
                    <a:pt x="1215" y="268"/>
                  </a:cubicBezTo>
                  <a:cubicBezTo>
                    <a:pt x="1219" y="270"/>
                    <a:pt x="1223" y="272"/>
                    <a:pt x="1221" y="270"/>
                  </a:cubicBezTo>
                  <a:close/>
                  <a:moveTo>
                    <a:pt x="1405" y="414"/>
                  </a:moveTo>
                  <a:cubicBezTo>
                    <a:pt x="1410" y="421"/>
                    <a:pt x="1412" y="426"/>
                    <a:pt x="1422" y="436"/>
                  </a:cubicBezTo>
                  <a:cubicBezTo>
                    <a:pt x="1421" y="436"/>
                    <a:pt x="1416" y="431"/>
                    <a:pt x="1411" y="425"/>
                  </a:cubicBezTo>
                  <a:cubicBezTo>
                    <a:pt x="1406" y="419"/>
                    <a:pt x="1399" y="412"/>
                    <a:pt x="1395" y="407"/>
                  </a:cubicBezTo>
                  <a:cubicBezTo>
                    <a:pt x="1396" y="406"/>
                    <a:pt x="1402" y="413"/>
                    <a:pt x="1405" y="414"/>
                  </a:cubicBezTo>
                  <a:close/>
                  <a:moveTo>
                    <a:pt x="1560" y="675"/>
                  </a:moveTo>
                  <a:cubicBezTo>
                    <a:pt x="1560" y="680"/>
                    <a:pt x="1557" y="672"/>
                    <a:pt x="1555" y="668"/>
                  </a:cubicBezTo>
                  <a:cubicBezTo>
                    <a:pt x="1555" y="673"/>
                    <a:pt x="1557" y="675"/>
                    <a:pt x="1559" y="684"/>
                  </a:cubicBezTo>
                  <a:cubicBezTo>
                    <a:pt x="1556" y="678"/>
                    <a:pt x="1553" y="669"/>
                    <a:pt x="1550" y="660"/>
                  </a:cubicBezTo>
                  <a:cubicBezTo>
                    <a:pt x="1547" y="651"/>
                    <a:pt x="1543" y="641"/>
                    <a:pt x="1539" y="632"/>
                  </a:cubicBezTo>
                  <a:cubicBezTo>
                    <a:pt x="1540" y="631"/>
                    <a:pt x="1543" y="637"/>
                    <a:pt x="1544" y="638"/>
                  </a:cubicBezTo>
                  <a:cubicBezTo>
                    <a:pt x="1543" y="632"/>
                    <a:pt x="1541" y="631"/>
                    <a:pt x="1537" y="621"/>
                  </a:cubicBezTo>
                  <a:cubicBezTo>
                    <a:pt x="1541" y="626"/>
                    <a:pt x="1544" y="635"/>
                    <a:pt x="1548" y="645"/>
                  </a:cubicBezTo>
                  <a:cubicBezTo>
                    <a:pt x="1552" y="654"/>
                    <a:pt x="1556" y="665"/>
                    <a:pt x="1560" y="675"/>
                  </a:cubicBezTo>
                  <a:close/>
                  <a:moveTo>
                    <a:pt x="1064" y="206"/>
                  </a:moveTo>
                  <a:cubicBezTo>
                    <a:pt x="1064" y="207"/>
                    <a:pt x="1054" y="204"/>
                    <a:pt x="1056" y="205"/>
                  </a:cubicBezTo>
                  <a:cubicBezTo>
                    <a:pt x="1047" y="203"/>
                    <a:pt x="1047" y="201"/>
                    <a:pt x="1035" y="199"/>
                  </a:cubicBezTo>
                  <a:cubicBezTo>
                    <a:pt x="1036" y="198"/>
                    <a:pt x="1042" y="200"/>
                    <a:pt x="1048" y="201"/>
                  </a:cubicBezTo>
                  <a:cubicBezTo>
                    <a:pt x="1055" y="203"/>
                    <a:pt x="1061" y="205"/>
                    <a:pt x="1064" y="206"/>
                  </a:cubicBezTo>
                  <a:close/>
                  <a:moveTo>
                    <a:pt x="1321" y="337"/>
                  </a:moveTo>
                  <a:cubicBezTo>
                    <a:pt x="1325" y="341"/>
                    <a:pt x="1319" y="337"/>
                    <a:pt x="1316" y="334"/>
                  </a:cubicBezTo>
                  <a:cubicBezTo>
                    <a:pt x="1313" y="332"/>
                    <a:pt x="1314" y="333"/>
                    <a:pt x="1313" y="334"/>
                  </a:cubicBezTo>
                  <a:cubicBezTo>
                    <a:pt x="1307" y="329"/>
                    <a:pt x="1302" y="323"/>
                    <a:pt x="1298" y="323"/>
                  </a:cubicBezTo>
                  <a:cubicBezTo>
                    <a:pt x="1288" y="314"/>
                    <a:pt x="1307" y="327"/>
                    <a:pt x="1299" y="321"/>
                  </a:cubicBezTo>
                  <a:cubicBezTo>
                    <a:pt x="1306" y="325"/>
                    <a:pt x="1312" y="331"/>
                    <a:pt x="1321" y="337"/>
                  </a:cubicBezTo>
                  <a:close/>
                  <a:moveTo>
                    <a:pt x="1582" y="1089"/>
                  </a:moveTo>
                  <a:cubicBezTo>
                    <a:pt x="1580" y="1092"/>
                    <a:pt x="1579" y="1095"/>
                    <a:pt x="1577" y="1096"/>
                  </a:cubicBezTo>
                  <a:cubicBezTo>
                    <a:pt x="1578" y="1090"/>
                    <a:pt x="1580" y="1087"/>
                    <a:pt x="1581" y="1077"/>
                  </a:cubicBezTo>
                  <a:cubicBezTo>
                    <a:pt x="1579" y="1099"/>
                    <a:pt x="1588" y="1058"/>
                    <a:pt x="1582" y="1089"/>
                  </a:cubicBezTo>
                  <a:close/>
                  <a:moveTo>
                    <a:pt x="958" y="185"/>
                  </a:moveTo>
                  <a:cubicBezTo>
                    <a:pt x="956" y="186"/>
                    <a:pt x="944" y="186"/>
                    <a:pt x="934" y="184"/>
                  </a:cubicBezTo>
                  <a:cubicBezTo>
                    <a:pt x="931" y="182"/>
                    <a:pt x="948" y="184"/>
                    <a:pt x="958" y="185"/>
                  </a:cubicBezTo>
                  <a:close/>
                  <a:moveTo>
                    <a:pt x="1008" y="193"/>
                  </a:moveTo>
                  <a:cubicBezTo>
                    <a:pt x="1014" y="194"/>
                    <a:pt x="1020" y="196"/>
                    <a:pt x="1026" y="197"/>
                  </a:cubicBezTo>
                  <a:cubicBezTo>
                    <a:pt x="1026" y="198"/>
                    <a:pt x="1021" y="197"/>
                    <a:pt x="1017" y="196"/>
                  </a:cubicBezTo>
                  <a:cubicBezTo>
                    <a:pt x="1012" y="195"/>
                    <a:pt x="1007" y="194"/>
                    <a:pt x="1008" y="193"/>
                  </a:cubicBezTo>
                  <a:close/>
                  <a:moveTo>
                    <a:pt x="1593" y="817"/>
                  </a:moveTo>
                  <a:cubicBezTo>
                    <a:pt x="1594" y="829"/>
                    <a:pt x="1593" y="835"/>
                    <a:pt x="1591" y="839"/>
                  </a:cubicBezTo>
                  <a:cubicBezTo>
                    <a:pt x="1591" y="835"/>
                    <a:pt x="1591" y="833"/>
                    <a:pt x="1590" y="833"/>
                  </a:cubicBezTo>
                  <a:cubicBezTo>
                    <a:pt x="1591" y="829"/>
                    <a:pt x="1589" y="816"/>
                    <a:pt x="1588" y="817"/>
                  </a:cubicBezTo>
                  <a:cubicBezTo>
                    <a:pt x="1587" y="812"/>
                    <a:pt x="1586" y="807"/>
                    <a:pt x="1585" y="802"/>
                  </a:cubicBezTo>
                  <a:cubicBezTo>
                    <a:pt x="1587" y="807"/>
                    <a:pt x="1586" y="800"/>
                    <a:pt x="1586" y="795"/>
                  </a:cubicBezTo>
                  <a:cubicBezTo>
                    <a:pt x="1586" y="793"/>
                    <a:pt x="1587" y="796"/>
                    <a:pt x="1588" y="803"/>
                  </a:cubicBezTo>
                  <a:cubicBezTo>
                    <a:pt x="1589" y="800"/>
                    <a:pt x="1587" y="792"/>
                    <a:pt x="1587" y="787"/>
                  </a:cubicBezTo>
                  <a:cubicBezTo>
                    <a:pt x="1588" y="790"/>
                    <a:pt x="1589" y="797"/>
                    <a:pt x="1590" y="804"/>
                  </a:cubicBezTo>
                  <a:cubicBezTo>
                    <a:pt x="1591" y="810"/>
                    <a:pt x="1592" y="816"/>
                    <a:pt x="1593" y="817"/>
                  </a:cubicBezTo>
                  <a:close/>
                  <a:moveTo>
                    <a:pt x="1598" y="871"/>
                  </a:moveTo>
                  <a:cubicBezTo>
                    <a:pt x="1598" y="873"/>
                    <a:pt x="1598" y="876"/>
                    <a:pt x="1598" y="881"/>
                  </a:cubicBezTo>
                  <a:cubicBezTo>
                    <a:pt x="1596" y="871"/>
                    <a:pt x="1595" y="887"/>
                    <a:pt x="1594" y="870"/>
                  </a:cubicBezTo>
                  <a:cubicBezTo>
                    <a:pt x="1595" y="870"/>
                    <a:pt x="1597" y="866"/>
                    <a:pt x="1598" y="871"/>
                  </a:cubicBezTo>
                  <a:close/>
                  <a:moveTo>
                    <a:pt x="782" y="186"/>
                  </a:moveTo>
                  <a:cubicBezTo>
                    <a:pt x="786" y="188"/>
                    <a:pt x="770" y="189"/>
                    <a:pt x="765" y="190"/>
                  </a:cubicBezTo>
                  <a:cubicBezTo>
                    <a:pt x="765" y="188"/>
                    <a:pt x="774" y="187"/>
                    <a:pt x="782" y="186"/>
                  </a:cubicBezTo>
                  <a:close/>
                  <a:moveTo>
                    <a:pt x="1597" y="945"/>
                  </a:moveTo>
                  <a:cubicBezTo>
                    <a:pt x="1596" y="943"/>
                    <a:pt x="1596" y="950"/>
                    <a:pt x="1595" y="949"/>
                  </a:cubicBezTo>
                  <a:cubicBezTo>
                    <a:pt x="1595" y="942"/>
                    <a:pt x="1595" y="938"/>
                    <a:pt x="1595" y="935"/>
                  </a:cubicBezTo>
                  <a:cubicBezTo>
                    <a:pt x="1596" y="932"/>
                    <a:pt x="1596" y="928"/>
                    <a:pt x="1595" y="921"/>
                  </a:cubicBezTo>
                  <a:cubicBezTo>
                    <a:pt x="1596" y="916"/>
                    <a:pt x="1597" y="919"/>
                    <a:pt x="1597" y="913"/>
                  </a:cubicBezTo>
                  <a:cubicBezTo>
                    <a:pt x="1598" y="923"/>
                    <a:pt x="1598" y="933"/>
                    <a:pt x="1597" y="945"/>
                  </a:cubicBezTo>
                  <a:close/>
                  <a:moveTo>
                    <a:pt x="997" y="193"/>
                  </a:moveTo>
                  <a:cubicBezTo>
                    <a:pt x="1011" y="196"/>
                    <a:pt x="1010" y="198"/>
                    <a:pt x="1016" y="200"/>
                  </a:cubicBezTo>
                  <a:cubicBezTo>
                    <a:pt x="1007" y="199"/>
                    <a:pt x="1001" y="195"/>
                    <a:pt x="997" y="193"/>
                  </a:cubicBezTo>
                  <a:close/>
                  <a:moveTo>
                    <a:pt x="1582" y="772"/>
                  </a:moveTo>
                  <a:cubicBezTo>
                    <a:pt x="1583" y="773"/>
                    <a:pt x="1584" y="778"/>
                    <a:pt x="1585" y="783"/>
                  </a:cubicBezTo>
                  <a:cubicBezTo>
                    <a:pt x="1586" y="787"/>
                    <a:pt x="1586" y="791"/>
                    <a:pt x="1584" y="788"/>
                  </a:cubicBezTo>
                  <a:cubicBezTo>
                    <a:pt x="1582" y="777"/>
                    <a:pt x="1585" y="782"/>
                    <a:pt x="1582" y="772"/>
                  </a:cubicBezTo>
                  <a:close/>
                  <a:moveTo>
                    <a:pt x="1597" y="891"/>
                  </a:moveTo>
                  <a:cubicBezTo>
                    <a:pt x="1598" y="900"/>
                    <a:pt x="1595" y="901"/>
                    <a:pt x="1597" y="904"/>
                  </a:cubicBezTo>
                  <a:cubicBezTo>
                    <a:pt x="1596" y="917"/>
                    <a:pt x="1595" y="897"/>
                    <a:pt x="1594" y="903"/>
                  </a:cubicBezTo>
                  <a:cubicBezTo>
                    <a:pt x="1593" y="894"/>
                    <a:pt x="1594" y="891"/>
                    <a:pt x="1595" y="896"/>
                  </a:cubicBezTo>
                  <a:cubicBezTo>
                    <a:pt x="1596" y="894"/>
                    <a:pt x="1595" y="883"/>
                    <a:pt x="1596" y="885"/>
                  </a:cubicBezTo>
                  <a:cubicBezTo>
                    <a:pt x="1597" y="889"/>
                    <a:pt x="1597" y="890"/>
                    <a:pt x="1597" y="891"/>
                  </a:cubicBezTo>
                  <a:close/>
                  <a:moveTo>
                    <a:pt x="1594" y="965"/>
                  </a:moveTo>
                  <a:cubicBezTo>
                    <a:pt x="1595" y="964"/>
                    <a:pt x="1595" y="968"/>
                    <a:pt x="1596" y="967"/>
                  </a:cubicBezTo>
                  <a:cubicBezTo>
                    <a:pt x="1595" y="974"/>
                    <a:pt x="1594" y="985"/>
                    <a:pt x="1593" y="987"/>
                  </a:cubicBezTo>
                  <a:cubicBezTo>
                    <a:pt x="1594" y="973"/>
                    <a:pt x="1595" y="976"/>
                    <a:pt x="1594" y="965"/>
                  </a:cubicBezTo>
                  <a:close/>
                  <a:moveTo>
                    <a:pt x="1082" y="216"/>
                  </a:moveTo>
                  <a:cubicBezTo>
                    <a:pt x="1077" y="216"/>
                    <a:pt x="1069" y="213"/>
                    <a:pt x="1060" y="211"/>
                  </a:cubicBezTo>
                  <a:cubicBezTo>
                    <a:pt x="1058" y="210"/>
                    <a:pt x="1057" y="209"/>
                    <a:pt x="1053" y="208"/>
                  </a:cubicBezTo>
                  <a:cubicBezTo>
                    <a:pt x="1059" y="208"/>
                    <a:pt x="1071" y="212"/>
                    <a:pt x="1082" y="216"/>
                  </a:cubicBezTo>
                  <a:close/>
                  <a:moveTo>
                    <a:pt x="944" y="187"/>
                  </a:moveTo>
                  <a:cubicBezTo>
                    <a:pt x="950" y="188"/>
                    <a:pt x="956" y="189"/>
                    <a:pt x="962" y="189"/>
                  </a:cubicBezTo>
                  <a:cubicBezTo>
                    <a:pt x="964" y="191"/>
                    <a:pt x="959" y="191"/>
                    <a:pt x="954" y="190"/>
                  </a:cubicBezTo>
                  <a:cubicBezTo>
                    <a:pt x="949" y="189"/>
                    <a:pt x="944" y="188"/>
                    <a:pt x="944" y="187"/>
                  </a:cubicBezTo>
                  <a:close/>
                  <a:moveTo>
                    <a:pt x="1164" y="247"/>
                  </a:moveTo>
                  <a:cubicBezTo>
                    <a:pt x="1164" y="248"/>
                    <a:pt x="1157" y="246"/>
                    <a:pt x="1151" y="242"/>
                  </a:cubicBezTo>
                  <a:cubicBezTo>
                    <a:pt x="1148" y="240"/>
                    <a:pt x="1160" y="245"/>
                    <a:pt x="1164" y="247"/>
                  </a:cubicBezTo>
                  <a:close/>
                  <a:moveTo>
                    <a:pt x="1018" y="200"/>
                  </a:moveTo>
                  <a:cubicBezTo>
                    <a:pt x="1022" y="200"/>
                    <a:pt x="1026" y="201"/>
                    <a:pt x="1030" y="202"/>
                  </a:cubicBezTo>
                  <a:cubicBezTo>
                    <a:pt x="1031" y="204"/>
                    <a:pt x="1024" y="202"/>
                    <a:pt x="1019" y="201"/>
                  </a:cubicBezTo>
                  <a:lnTo>
                    <a:pt x="1018" y="200"/>
                  </a:lnTo>
                  <a:close/>
                  <a:moveTo>
                    <a:pt x="1232" y="283"/>
                  </a:moveTo>
                  <a:cubicBezTo>
                    <a:pt x="1223" y="278"/>
                    <a:pt x="1214" y="273"/>
                    <a:pt x="1205" y="269"/>
                  </a:cubicBezTo>
                  <a:cubicBezTo>
                    <a:pt x="1206" y="268"/>
                    <a:pt x="1212" y="271"/>
                    <a:pt x="1219" y="275"/>
                  </a:cubicBezTo>
                  <a:cubicBezTo>
                    <a:pt x="1225" y="278"/>
                    <a:pt x="1232" y="282"/>
                    <a:pt x="1232" y="283"/>
                  </a:cubicBezTo>
                  <a:close/>
                  <a:moveTo>
                    <a:pt x="753" y="195"/>
                  </a:moveTo>
                  <a:cubicBezTo>
                    <a:pt x="763" y="192"/>
                    <a:pt x="761" y="196"/>
                    <a:pt x="751" y="197"/>
                  </a:cubicBezTo>
                  <a:cubicBezTo>
                    <a:pt x="754" y="195"/>
                    <a:pt x="750" y="196"/>
                    <a:pt x="753" y="195"/>
                  </a:cubicBezTo>
                  <a:close/>
                  <a:moveTo>
                    <a:pt x="1536" y="631"/>
                  </a:moveTo>
                  <a:cubicBezTo>
                    <a:pt x="1541" y="644"/>
                    <a:pt x="1546" y="659"/>
                    <a:pt x="1551" y="673"/>
                  </a:cubicBezTo>
                  <a:cubicBezTo>
                    <a:pt x="1556" y="687"/>
                    <a:pt x="1560" y="701"/>
                    <a:pt x="1564" y="710"/>
                  </a:cubicBezTo>
                  <a:cubicBezTo>
                    <a:pt x="1563" y="711"/>
                    <a:pt x="1563" y="711"/>
                    <a:pt x="1563" y="711"/>
                  </a:cubicBezTo>
                  <a:cubicBezTo>
                    <a:pt x="1564" y="713"/>
                    <a:pt x="1567" y="720"/>
                    <a:pt x="1568" y="722"/>
                  </a:cubicBezTo>
                  <a:cubicBezTo>
                    <a:pt x="1569" y="731"/>
                    <a:pt x="1571" y="744"/>
                    <a:pt x="1574" y="756"/>
                  </a:cubicBezTo>
                  <a:cubicBezTo>
                    <a:pt x="1576" y="767"/>
                    <a:pt x="1578" y="779"/>
                    <a:pt x="1581" y="784"/>
                  </a:cubicBezTo>
                  <a:cubicBezTo>
                    <a:pt x="1582" y="791"/>
                    <a:pt x="1582" y="809"/>
                    <a:pt x="1585" y="806"/>
                  </a:cubicBezTo>
                  <a:cubicBezTo>
                    <a:pt x="1585" y="816"/>
                    <a:pt x="1586" y="821"/>
                    <a:pt x="1587" y="828"/>
                  </a:cubicBezTo>
                  <a:cubicBezTo>
                    <a:pt x="1587" y="834"/>
                    <a:pt x="1588" y="842"/>
                    <a:pt x="1589" y="857"/>
                  </a:cubicBezTo>
                  <a:cubicBezTo>
                    <a:pt x="1586" y="837"/>
                    <a:pt x="1583" y="811"/>
                    <a:pt x="1578" y="783"/>
                  </a:cubicBezTo>
                  <a:cubicBezTo>
                    <a:pt x="1573" y="755"/>
                    <a:pt x="1567" y="725"/>
                    <a:pt x="1558" y="697"/>
                  </a:cubicBezTo>
                  <a:cubicBezTo>
                    <a:pt x="1555" y="689"/>
                    <a:pt x="1552" y="678"/>
                    <a:pt x="1548" y="668"/>
                  </a:cubicBezTo>
                  <a:cubicBezTo>
                    <a:pt x="1544" y="657"/>
                    <a:pt x="1540" y="646"/>
                    <a:pt x="1536" y="636"/>
                  </a:cubicBezTo>
                  <a:cubicBezTo>
                    <a:pt x="1537" y="636"/>
                    <a:pt x="1534" y="630"/>
                    <a:pt x="1536" y="631"/>
                  </a:cubicBezTo>
                  <a:close/>
                  <a:moveTo>
                    <a:pt x="1593" y="962"/>
                  </a:moveTo>
                  <a:cubicBezTo>
                    <a:pt x="1595" y="970"/>
                    <a:pt x="1592" y="983"/>
                    <a:pt x="1591" y="988"/>
                  </a:cubicBezTo>
                  <a:cubicBezTo>
                    <a:pt x="1590" y="979"/>
                    <a:pt x="1593" y="970"/>
                    <a:pt x="1593" y="962"/>
                  </a:cubicBezTo>
                  <a:close/>
                  <a:moveTo>
                    <a:pt x="788" y="190"/>
                  </a:moveTo>
                  <a:cubicBezTo>
                    <a:pt x="796" y="189"/>
                    <a:pt x="797" y="190"/>
                    <a:pt x="798" y="192"/>
                  </a:cubicBezTo>
                  <a:cubicBezTo>
                    <a:pt x="795" y="192"/>
                    <a:pt x="791" y="192"/>
                    <a:pt x="787" y="193"/>
                  </a:cubicBezTo>
                  <a:cubicBezTo>
                    <a:pt x="784" y="192"/>
                    <a:pt x="790" y="191"/>
                    <a:pt x="788" y="190"/>
                  </a:cubicBezTo>
                  <a:close/>
                  <a:moveTo>
                    <a:pt x="922" y="188"/>
                  </a:moveTo>
                  <a:cubicBezTo>
                    <a:pt x="925" y="189"/>
                    <a:pt x="926" y="190"/>
                    <a:pt x="926" y="191"/>
                  </a:cubicBezTo>
                  <a:cubicBezTo>
                    <a:pt x="921" y="190"/>
                    <a:pt x="914" y="190"/>
                    <a:pt x="907" y="190"/>
                  </a:cubicBezTo>
                  <a:cubicBezTo>
                    <a:pt x="900" y="190"/>
                    <a:pt x="893" y="190"/>
                    <a:pt x="890" y="189"/>
                  </a:cubicBezTo>
                  <a:cubicBezTo>
                    <a:pt x="886" y="189"/>
                    <a:pt x="885" y="190"/>
                    <a:pt x="885" y="190"/>
                  </a:cubicBezTo>
                  <a:cubicBezTo>
                    <a:pt x="879" y="189"/>
                    <a:pt x="879" y="188"/>
                    <a:pt x="864" y="189"/>
                  </a:cubicBezTo>
                  <a:cubicBezTo>
                    <a:pt x="863" y="188"/>
                    <a:pt x="864" y="187"/>
                    <a:pt x="860" y="187"/>
                  </a:cubicBezTo>
                  <a:cubicBezTo>
                    <a:pt x="857" y="187"/>
                    <a:pt x="861" y="188"/>
                    <a:pt x="855" y="189"/>
                  </a:cubicBezTo>
                  <a:cubicBezTo>
                    <a:pt x="848" y="188"/>
                    <a:pt x="846" y="188"/>
                    <a:pt x="837" y="189"/>
                  </a:cubicBezTo>
                  <a:cubicBezTo>
                    <a:pt x="839" y="189"/>
                    <a:pt x="840" y="188"/>
                    <a:pt x="839" y="187"/>
                  </a:cubicBezTo>
                  <a:cubicBezTo>
                    <a:pt x="852" y="186"/>
                    <a:pt x="862" y="186"/>
                    <a:pt x="874" y="186"/>
                  </a:cubicBezTo>
                  <a:cubicBezTo>
                    <a:pt x="887" y="187"/>
                    <a:pt x="901" y="187"/>
                    <a:pt x="922" y="188"/>
                  </a:cubicBezTo>
                  <a:close/>
                  <a:moveTo>
                    <a:pt x="931" y="189"/>
                  </a:moveTo>
                  <a:cubicBezTo>
                    <a:pt x="933" y="189"/>
                    <a:pt x="934" y="189"/>
                    <a:pt x="934" y="190"/>
                  </a:cubicBezTo>
                  <a:cubicBezTo>
                    <a:pt x="937" y="190"/>
                    <a:pt x="944" y="190"/>
                    <a:pt x="952" y="191"/>
                  </a:cubicBezTo>
                  <a:cubicBezTo>
                    <a:pt x="960" y="192"/>
                    <a:pt x="967" y="193"/>
                    <a:pt x="970" y="195"/>
                  </a:cubicBezTo>
                  <a:cubicBezTo>
                    <a:pt x="964" y="194"/>
                    <a:pt x="954" y="193"/>
                    <a:pt x="945" y="192"/>
                  </a:cubicBezTo>
                  <a:cubicBezTo>
                    <a:pt x="936" y="191"/>
                    <a:pt x="930" y="190"/>
                    <a:pt x="931" y="189"/>
                  </a:cubicBezTo>
                  <a:close/>
                  <a:moveTo>
                    <a:pt x="214" y="1069"/>
                  </a:moveTo>
                  <a:cubicBezTo>
                    <a:pt x="211" y="1065"/>
                    <a:pt x="212" y="1058"/>
                    <a:pt x="208" y="1048"/>
                  </a:cubicBezTo>
                  <a:cubicBezTo>
                    <a:pt x="211" y="1052"/>
                    <a:pt x="213" y="1065"/>
                    <a:pt x="214" y="1069"/>
                  </a:cubicBezTo>
                  <a:close/>
                  <a:moveTo>
                    <a:pt x="549" y="265"/>
                  </a:moveTo>
                  <a:cubicBezTo>
                    <a:pt x="551" y="266"/>
                    <a:pt x="542" y="271"/>
                    <a:pt x="537" y="272"/>
                  </a:cubicBezTo>
                  <a:cubicBezTo>
                    <a:pt x="537" y="271"/>
                    <a:pt x="543" y="268"/>
                    <a:pt x="549" y="265"/>
                  </a:cubicBezTo>
                  <a:close/>
                  <a:moveTo>
                    <a:pt x="631" y="235"/>
                  </a:moveTo>
                  <a:cubicBezTo>
                    <a:pt x="636" y="232"/>
                    <a:pt x="638" y="232"/>
                    <a:pt x="642" y="231"/>
                  </a:cubicBezTo>
                  <a:cubicBezTo>
                    <a:pt x="642" y="232"/>
                    <a:pt x="638" y="233"/>
                    <a:pt x="638" y="234"/>
                  </a:cubicBezTo>
                  <a:cubicBezTo>
                    <a:pt x="633" y="236"/>
                    <a:pt x="631" y="236"/>
                    <a:pt x="631" y="235"/>
                  </a:cubicBezTo>
                  <a:close/>
                  <a:moveTo>
                    <a:pt x="665" y="225"/>
                  </a:moveTo>
                  <a:cubicBezTo>
                    <a:pt x="659" y="225"/>
                    <a:pt x="655" y="228"/>
                    <a:pt x="646" y="231"/>
                  </a:cubicBezTo>
                  <a:cubicBezTo>
                    <a:pt x="651" y="228"/>
                    <a:pt x="660" y="224"/>
                    <a:pt x="670" y="222"/>
                  </a:cubicBezTo>
                  <a:cubicBezTo>
                    <a:pt x="680" y="219"/>
                    <a:pt x="691" y="217"/>
                    <a:pt x="698" y="215"/>
                  </a:cubicBezTo>
                  <a:cubicBezTo>
                    <a:pt x="700" y="215"/>
                    <a:pt x="695" y="216"/>
                    <a:pt x="689" y="218"/>
                  </a:cubicBezTo>
                  <a:cubicBezTo>
                    <a:pt x="684" y="219"/>
                    <a:pt x="678" y="221"/>
                    <a:pt x="680" y="221"/>
                  </a:cubicBezTo>
                  <a:cubicBezTo>
                    <a:pt x="681" y="222"/>
                    <a:pt x="687" y="220"/>
                    <a:pt x="691" y="219"/>
                  </a:cubicBezTo>
                  <a:cubicBezTo>
                    <a:pt x="688" y="220"/>
                    <a:pt x="683" y="222"/>
                    <a:pt x="676" y="225"/>
                  </a:cubicBezTo>
                  <a:cubicBezTo>
                    <a:pt x="679" y="225"/>
                    <a:pt x="688" y="223"/>
                    <a:pt x="697" y="221"/>
                  </a:cubicBezTo>
                  <a:cubicBezTo>
                    <a:pt x="695" y="222"/>
                    <a:pt x="694" y="222"/>
                    <a:pt x="697" y="222"/>
                  </a:cubicBezTo>
                  <a:cubicBezTo>
                    <a:pt x="693" y="223"/>
                    <a:pt x="685" y="226"/>
                    <a:pt x="677" y="228"/>
                  </a:cubicBezTo>
                  <a:cubicBezTo>
                    <a:pt x="668" y="231"/>
                    <a:pt x="661" y="233"/>
                    <a:pt x="658" y="233"/>
                  </a:cubicBezTo>
                  <a:cubicBezTo>
                    <a:pt x="652" y="235"/>
                    <a:pt x="662" y="232"/>
                    <a:pt x="657" y="235"/>
                  </a:cubicBezTo>
                  <a:cubicBezTo>
                    <a:pt x="652" y="236"/>
                    <a:pt x="648" y="238"/>
                    <a:pt x="643" y="239"/>
                  </a:cubicBezTo>
                  <a:cubicBezTo>
                    <a:pt x="649" y="236"/>
                    <a:pt x="643" y="237"/>
                    <a:pt x="646" y="235"/>
                  </a:cubicBezTo>
                  <a:cubicBezTo>
                    <a:pt x="659" y="231"/>
                    <a:pt x="660" y="231"/>
                    <a:pt x="673" y="226"/>
                  </a:cubicBezTo>
                  <a:cubicBezTo>
                    <a:pt x="664" y="228"/>
                    <a:pt x="655" y="231"/>
                    <a:pt x="645" y="234"/>
                  </a:cubicBezTo>
                  <a:cubicBezTo>
                    <a:pt x="640" y="235"/>
                    <a:pt x="654" y="229"/>
                    <a:pt x="646" y="232"/>
                  </a:cubicBezTo>
                  <a:cubicBezTo>
                    <a:pt x="652" y="229"/>
                    <a:pt x="658" y="227"/>
                    <a:pt x="665" y="225"/>
                  </a:cubicBezTo>
                  <a:close/>
                  <a:moveTo>
                    <a:pt x="716" y="211"/>
                  </a:moveTo>
                  <a:cubicBezTo>
                    <a:pt x="711" y="212"/>
                    <a:pt x="706" y="213"/>
                    <a:pt x="702" y="215"/>
                  </a:cubicBezTo>
                  <a:cubicBezTo>
                    <a:pt x="702" y="213"/>
                    <a:pt x="714" y="210"/>
                    <a:pt x="716" y="211"/>
                  </a:cubicBezTo>
                  <a:close/>
                  <a:moveTo>
                    <a:pt x="774" y="201"/>
                  </a:moveTo>
                  <a:cubicBezTo>
                    <a:pt x="773" y="202"/>
                    <a:pt x="766" y="204"/>
                    <a:pt x="759" y="205"/>
                  </a:cubicBezTo>
                  <a:cubicBezTo>
                    <a:pt x="751" y="206"/>
                    <a:pt x="743" y="207"/>
                    <a:pt x="740" y="208"/>
                  </a:cubicBezTo>
                  <a:cubicBezTo>
                    <a:pt x="741" y="207"/>
                    <a:pt x="747" y="205"/>
                    <a:pt x="754" y="204"/>
                  </a:cubicBezTo>
                  <a:cubicBezTo>
                    <a:pt x="761" y="203"/>
                    <a:pt x="769" y="202"/>
                    <a:pt x="774" y="201"/>
                  </a:cubicBezTo>
                  <a:close/>
                  <a:moveTo>
                    <a:pt x="594" y="254"/>
                  </a:moveTo>
                  <a:cubicBezTo>
                    <a:pt x="593" y="256"/>
                    <a:pt x="589" y="258"/>
                    <a:pt x="579" y="262"/>
                  </a:cubicBezTo>
                  <a:cubicBezTo>
                    <a:pt x="577" y="260"/>
                    <a:pt x="585" y="258"/>
                    <a:pt x="594" y="254"/>
                  </a:cubicBezTo>
                  <a:close/>
                  <a:moveTo>
                    <a:pt x="531" y="287"/>
                  </a:moveTo>
                  <a:cubicBezTo>
                    <a:pt x="530" y="286"/>
                    <a:pt x="541" y="280"/>
                    <a:pt x="545" y="278"/>
                  </a:cubicBezTo>
                  <a:cubicBezTo>
                    <a:pt x="545" y="280"/>
                    <a:pt x="551" y="277"/>
                    <a:pt x="550" y="279"/>
                  </a:cubicBezTo>
                  <a:cubicBezTo>
                    <a:pt x="543" y="283"/>
                    <a:pt x="545" y="283"/>
                    <a:pt x="534" y="289"/>
                  </a:cubicBezTo>
                  <a:cubicBezTo>
                    <a:pt x="530" y="289"/>
                    <a:pt x="539" y="282"/>
                    <a:pt x="531" y="287"/>
                  </a:cubicBezTo>
                  <a:close/>
                  <a:moveTo>
                    <a:pt x="722" y="215"/>
                  </a:moveTo>
                  <a:cubicBezTo>
                    <a:pt x="726" y="214"/>
                    <a:pt x="725" y="213"/>
                    <a:pt x="721" y="214"/>
                  </a:cubicBezTo>
                  <a:cubicBezTo>
                    <a:pt x="722" y="213"/>
                    <a:pt x="728" y="212"/>
                    <a:pt x="732" y="211"/>
                  </a:cubicBezTo>
                  <a:cubicBezTo>
                    <a:pt x="735" y="212"/>
                    <a:pt x="730" y="214"/>
                    <a:pt x="729" y="215"/>
                  </a:cubicBezTo>
                  <a:cubicBezTo>
                    <a:pt x="717" y="217"/>
                    <a:pt x="717" y="217"/>
                    <a:pt x="703" y="221"/>
                  </a:cubicBezTo>
                  <a:cubicBezTo>
                    <a:pt x="709" y="218"/>
                    <a:pt x="706" y="219"/>
                    <a:pt x="702" y="219"/>
                  </a:cubicBezTo>
                  <a:cubicBezTo>
                    <a:pt x="713" y="215"/>
                    <a:pt x="716" y="215"/>
                    <a:pt x="722" y="215"/>
                  </a:cubicBezTo>
                  <a:close/>
                  <a:moveTo>
                    <a:pt x="1582" y="888"/>
                  </a:moveTo>
                  <a:cubicBezTo>
                    <a:pt x="1582" y="894"/>
                    <a:pt x="1581" y="894"/>
                    <a:pt x="1581" y="904"/>
                  </a:cubicBezTo>
                  <a:cubicBezTo>
                    <a:pt x="1581" y="901"/>
                    <a:pt x="1580" y="901"/>
                    <a:pt x="1579" y="902"/>
                  </a:cubicBezTo>
                  <a:cubicBezTo>
                    <a:pt x="1579" y="898"/>
                    <a:pt x="1578" y="883"/>
                    <a:pt x="1578" y="893"/>
                  </a:cubicBezTo>
                  <a:cubicBezTo>
                    <a:pt x="1578" y="892"/>
                    <a:pt x="1578" y="885"/>
                    <a:pt x="1577" y="881"/>
                  </a:cubicBezTo>
                  <a:cubicBezTo>
                    <a:pt x="1579" y="879"/>
                    <a:pt x="1580" y="884"/>
                    <a:pt x="1582" y="888"/>
                  </a:cubicBezTo>
                  <a:close/>
                  <a:moveTo>
                    <a:pt x="502" y="305"/>
                  </a:moveTo>
                  <a:cubicBezTo>
                    <a:pt x="508" y="301"/>
                    <a:pt x="513" y="298"/>
                    <a:pt x="513" y="300"/>
                  </a:cubicBezTo>
                  <a:cubicBezTo>
                    <a:pt x="507" y="303"/>
                    <a:pt x="509" y="303"/>
                    <a:pt x="502" y="307"/>
                  </a:cubicBezTo>
                  <a:cubicBezTo>
                    <a:pt x="500" y="307"/>
                    <a:pt x="502" y="306"/>
                    <a:pt x="502" y="305"/>
                  </a:cubicBezTo>
                  <a:close/>
                  <a:moveTo>
                    <a:pt x="610" y="251"/>
                  </a:moveTo>
                  <a:cubicBezTo>
                    <a:pt x="605" y="254"/>
                    <a:pt x="598" y="257"/>
                    <a:pt x="591" y="260"/>
                  </a:cubicBezTo>
                  <a:cubicBezTo>
                    <a:pt x="584" y="263"/>
                    <a:pt x="576" y="266"/>
                    <a:pt x="572" y="269"/>
                  </a:cubicBezTo>
                  <a:cubicBezTo>
                    <a:pt x="572" y="267"/>
                    <a:pt x="579" y="263"/>
                    <a:pt x="587" y="259"/>
                  </a:cubicBezTo>
                  <a:cubicBezTo>
                    <a:pt x="595" y="256"/>
                    <a:pt x="605" y="253"/>
                    <a:pt x="610" y="251"/>
                  </a:cubicBezTo>
                  <a:close/>
                  <a:moveTo>
                    <a:pt x="625" y="243"/>
                  </a:moveTo>
                  <a:cubicBezTo>
                    <a:pt x="628" y="243"/>
                    <a:pt x="631" y="241"/>
                    <a:pt x="636" y="240"/>
                  </a:cubicBezTo>
                  <a:cubicBezTo>
                    <a:pt x="637" y="241"/>
                    <a:pt x="629" y="244"/>
                    <a:pt x="619" y="248"/>
                  </a:cubicBezTo>
                  <a:cubicBezTo>
                    <a:pt x="617" y="247"/>
                    <a:pt x="626" y="244"/>
                    <a:pt x="625" y="243"/>
                  </a:cubicBezTo>
                  <a:close/>
                  <a:moveTo>
                    <a:pt x="419" y="368"/>
                  </a:moveTo>
                  <a:cubicBezTo>
                    <a:pt x="427" y="361"/>
                    <a:pt x="428" y="360"/>
                    <a:pt x="439" y="352"/>
                  </a:cubicBezTo>
                  <a:cubicBezTo>
                    <a:pt x="439" y="352"/>
                    <a:pt x="434" y="357"/>
                    <a:pt x="429" y="361"/>
                  </a:cubicBezTo>
                  <a:cubicBezTo>
                    <a:pt x="424" y="365"/>
                    <a:pt x="419" y="369"/>
                    <a:pt x="419" y="368"/>
                  </a:cubicBezTo>
                  <a:close/>
                  <a:moveTo>
                    <a:pt x="471" y="328"/>
                  </a:moveTo>
                  <a:cubicBezTo>
                    <a:pt x="471" y="325"/>
                    <a:pt x="487" y="316"/>
                    <a:pt x="496" y="310"/>
                  </a:cubicBezTo>
                  <a:cubicBezTo>
                    <a:pt x="491" y="314"/>
                    <a:pt x="488" y="316"/>
                    <a:pt x="485" y="319"/>
                  </a:cubicBezTo>
                  <a:cubicBezTo>
                    <a:pt x="481" y="321"/>
                    <a:pt x="477" y="324"/>
                    <a:pt x="471" y="328"/>
                  </a:cubicBezTo>
                  <a:close/>
                  <a:moveTo>
                    <a:pt x="563" y="275"/>
                  </a:moveTo>
                  <a:cubicBezTo>
                    <a:pt x="566" y="273"/>
                    <a:pt x="575" y="268"/>
                    <a:pt x="584" y="264"/>
                  </a:cubicBezTo>
                  <a:cubicBezTo>
                    <a:pt x="593" y="260"/>
                    <a:pt x="601" y="257"/>
                    <a:pt x="602" y="258"/>
                  </a:cubicBezTo>
                  <a:cubicBezTo>
                    <a:pt x="588" y="264"/>
                    <a:pt x="580" y="267"/>
                    <a:pt x="563" y="275"/>
                  </a:cubicBezTo>
                  <a:close/>
                  <a:moveTo>
                    <a:pt x="666" y="233"/>
                  </a:moveTo>
                  <a:cubicBezTo>
                    <a:pt x="677" y="229"/>
                    <a:pt x="685" y="227"/>
                    <a:pt x="686" y="229"/>
                  </a:cubicBezTo>
                  <a:cubicBezTo>
                    <a:pt x="679" y="232"/>
                    <a:pt x="666" y="235"/>
                    <a:pt x="666" y="233"/>
                  </a:cubicBezTo>
                  <a:close/>
                  <a:moveTo>
                    <a:pt x="525" y="301"/>
                  </a:moveTo>
                  <a:cubicBezTo>
                    <a:pt x="520" y="304"/>
                    <a:pt x="516" y="307"/>
                    <a:pt x="511" y="310"/>
                  </a:cubicBezTo>
                  <a:cubicBezTo>
                    <a:pt x="516" y="306"/>
                    <a:pt x="518" y="304"/>
                    <a:pt x="509" y="309"/>
                  </a:cubicBezTo>
                  <a:cubicBezTo>
                    <a:pt x="511" y="306"/>
                    <a:pt x="518" y="302"/>
                    <a:pt x="523" y="300"/>
                  </a:cubicBezTo>
                  <a:cubicBezTo>
                    <a:pt x="528" y="298"/>
                    <a:pt x="530" y="297"/>
                    <a:pt x="525" y="301"/>
                  </a:cubicBezTo>
                  <a:close/>
                  <a:moveTo>
                    <a:pt x="432" y="365"/>
                  </a:moveTo>
                  <a:cubicBezTo>
                    <a:pt x="435" y="362"/>
                    <a:pt x="437" y="362"/>
                    <a:pt x="441" y="358"/>
                  </a:cubicBezTo>
                  <a:cubicBezTo>
                    <a:pt x="443" y="361"/>
                    <a:pt x="426" y="373"/>
                    <a:pt x="413" y="385"/>
                  </a:cubicBezTo>
                  <a:cubicBezTo>
                    <a:pt x="411" y="384"/>
                    <a:pt x="416" y="380"/>
                    <a:pt x="421" y="375"/>
                  </a:cubicBezTo>
                  <a:cubicBezTo>
                    <a:pt x="426" y="371"/>
                    <a:pt x="432" y="366"/>
                    <a:pt x="432" y="365"/>
                  </a:cubicBezTo>
                  <a:close/>
                  <a:moveTo>
                    <a:pt x="538" y="292"/>
                  </a:moveTo>
                  <a:cubicBezTo>
                    <a:pt x="547" y="287"/>
                    <a:pt x="549" y="287"/>
                    <a:pt x="556" y="283"/>
                  </a:cubicBezTo>
                  <a:cubicBezTo>
                    <a:pt x="555" y="286"/>
                    <a:pt x="549" y="288"/>
                    <a:pt x="540" y="293"/>
                  </a:cubicBezTo>
                  <a:lnTo>
                    <a:pt x="538" y="29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6E7FFA89-B7B9-165E-EDA1-850950F6976C}"/>
                </a:ext>
              </a:extLst>
            </p:cNvPr>
            <p:cNvCxnSpPr>
              <a:cxnSpLocks/>
            </p:cNvCxnSpPr>
            <p:nvPr/>
          </p:nvCxnSpPr>
          <p:spPr>
            <a:xfrm>
              <a:off x="1351642" y="3240183"/>
              <a:ext cx="0" cy="2118287"/>
            </a:xfrm>
            <a:prstGeom prst="line">
              <a:avLst/>
            </a:prstGeom>
            <a:ln w="285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422AB2E-0878-8636-AA3E-241D7CEF0507}"/>
                </a:ext>
              </a:extLst>
            </p:cNvPr>
            <p:cNvCxnSpPr>
              <a:cxnSpLocks/>
            </p:cNvCxnSpPr>
            <p:nvPr/>
          </p:nvCxnSpPr>
          <p:spPr>
            <a:xfrm>
              <a:off x="3756175" y="2181039"/>
              <a:ext cx="0" cy="2118287"/>
            </a:xfrm>
            <a:prstGeom prst="line">
              <a:avLst/>
            </a:prstGeom>
            <a:ln w="285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EA68829-B296-4031-9AD8-EE22F6337B8E}"/>
                </a:ext>
              </a:extLst>
            </p:cNvPr>
            <p:cNvCxnSpPr>
              <a:cxnSpLocks/>
            </p:cNvCxnSpPr>
            <p:nvPr/>
          </p:nvCxnSpPr>
          <p:spPr>
            <a:xfrm>
              <a:off x="6241945" y="2681923"/>
              <a:ext cx="0" cy="2118287"/>
            </a:xfrm>
            <a:prstGeom prst="line">
              <a:avLst/>
            </a:prstGeom>
            <a:ln w="285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779BD72-6814-FD73-1712-E8ACC56ABBAA}"/>
                </a:ext>
              </a:extLst>
            </p:cNvPr>
            <p:cNvCxnSpPr>
              <a:cxnSpLocks/>
            </p:cNvCxnSpPr>
            <p:nvPr/>
          </p:nvCxnSpPr>
          <p:spPr>
            <a:xfrm>
              <a:off x="8933577" y="2023439"/>
              <a:ext cx="0" cy="2118287"/>
            </a:xfrm>
            <a:prstGeom prst="line">
              <a:avLst/>
            </a:prstGeom>
            <a:ln w="28575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7D74E12-0EB1-FA74-BDEC-BAABDC040672}"/>
                </a:ext>
              </a:extLst>
            </p:cNvPr>
            <p:cNvGrpSpPr/>
            <p:nvPr/>
          </p:nvGrpSpPr>
          <p:grpSpPr>
            <a:xfrm>
              <a:off x="1346668" y="2948808"/>
              <a:ext cx="2160651" cy="1787753"/>
              <a:chOff x="695320" y="1255150"/>
              <a:chExt cx="2160651" cy="1787753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42FD551-99AF-99CC-EA9B-FC333448E9AF}"/>
                  </a:ext>
                </a:extLst>
              </p:cNvPr>
              <p:cNvSpPr txBox="1"/>
              <p:nvPr/>
            </p:nvSpPr>
            <p:spPr>
              <a:xfrm>
                <a:off x="695322" y="1267907"/>
                <a:ext cx="209691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出生优越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1338D3B-927A-E45F-BD80-7146FD650BC9}"/>
                  </a:ext>
                </a:extLst>
              </p:cNvPr>
              <p:cNvSpPr txBox="1"/>
              <p:nvPr/>
            </p:nvSpPr>
            <p:spPr>
              <a:xfrm>
                <a:off x="759060" y="1749023"/>
                <a:ext cx="2096911" cy="1293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/>
                  <a:t>家庭环境优越，自小好学，</a:t>
                </a:r>
                <a:r>
                  <a:rPr lang="zh-CN" altLang="en-US" sz="1800" b="0" i="0" dirty="0">
                    <a:solidFill>
                      <a:schemeClr val="accent3"/>
                    </a:solidFill>
                    <a:effectLst/>
                    <a:latin typeface="+mn-ea"/>
                  </a:rPr>
                  <a:t>受到各种文化艺术的熏陶</a:t>
                </a:r>
                <a:endParaRPr lang="zh-CN" altLang="en-US" dirty="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99AB087-CE29-6ADA-89C7-C6E104067C1E}"/>
                  </a:ext>
                </a:extLst>
              </p:cNvPr>
              <p:cNvSpPr/>
              <p:nvPr/>
            </p:nvSpPr>
            <p:spPr>
              <a:xfrm flipH="1">
                <a:off x="695320" y="1255150"/>
                <a:ext cx="2096909" cy="499006"/>
              </a:xfrm>
              <a:custGeom>
                <a:avLst/>
                <a:gdLst>
                  <a:gd name="connsiteX0" fmla="*/ 2519550 w 5041501"/>
                  <a:gd name="connsiteY0" fmla="*/ 0 h 748012"/>
                  <a:gd name="connsiteX1" fmla="*/ 2343499 w 5041501"/>
                  <a:gd name="connsiteY1" fmla="*/ 152268 h 748012"/>
                  <a:gd name="connsiteX2" fmla="*/ 2311026 w 5041501"/>
                  <a:gd name="connsiteY2" fmla="*/ 156027 h 748012"/>
                  <a:gd name="connsiteX3" fmla="*/ 239534 w 5041501"/>
                  <a:gd name="connsiteY3" fmla="*/ 156027 h 748012"/>
                  <a:gd name="connsiteX4" fmla="*/ 196019 w 5041501"/>
                  <a:gd name="connsiteY4" fmla="*/ 199542 h 748012"/>
                  <a:gd name="connsiteX5" fmla="*/ 196019 w 5041501"/>
                  <a:gd name="connsiteY5" fmla="*/ 211022 h 748012"/>
                  <a:gd name="connsiteX6" fmla="*/ 187667 w 5041501"/>
                  <a:gd name="connsiteY6" fmla="*/ 207562 h 748012"/>
                  <a:gd name="connsiteX7" fmla="*/ 112929 w 5041501"/>
                  <a:gd name="connsiteY7" fmla="*/ 207562 h 748012"/>
                  <a:gd name="connsiteX8" fmla="*/ 83886 w 5041501"/>
                  <a:gd name="connsiteY8" fmla="*/ 236605 h 748012"/>
                  <a:gd name="connsiteX9" fmla="*/ 83886 w 5041501"/>
                  <a:gd name="connsiteY9" fmla="*/ 232976 h 748012"/>
                  <a:gd name="connsiteX10" fmla="*/ 0 w 5041501"/>
                  <a:gd name="connsiteY10" fmla="*/ 379297 h 748012"/>
                  <a:gd name="connsiteX11" fmla="*/ 83886 w 5041501"/>
                  <a:gd name="connsiteY11" fmla="*/ 525619 h 748012"/>
                  <a:gd name="connsiteX12" fmla="*/ 83886 w 5041501"/>
                  <a:gd name="connsiteY12" fmla="*/ 521989 h 748012"/>
                  <a:gd name="connsiteX13" fmla="*/ 112929 w 5041501"/>
                  <a:gd name="connsiteY13" fmla="*/ 551032 h 748012"/>
                  <a:gd name="connsiteX14" fmla="*/ 187667 w 5041501"/>
                  <a:gd name="connsiteY14" fmla="*/ 551032 h 748012"/>
                  <a:gd name="connsiteX15" fmla="*/ 196019 w 5041501"/>
                  <a:gd name="connsiteY15" fmla="*/ 547573 h 748012"/>
                  <a:gd name="connsiteX16" fmla="*/ 196019 w 5041501"/>
                  <a:gd name="connsiteY16" fmla="*/ 559053 h 748012"/>
                  <a:gd name="connsiteX17" fmla="*/ 239534 w 5041501"/>
                  <a:gd name="connsiteY17" fmla="*/ 602568 h 748012"/>
                  <a:gd name="connsiteX18" fmla="*/ 2361155 w 5041501"/>
                  <a:gd name="connsiteY18" fmla="*/ 602568 h 748012"/>
                  <a:gd name="connsiteX19" fmla="*/ 2435123 w 5041501"/>
                  <a:gd name="connsiteY19" fmla="*/ 631159 h 748012"/>
                  <a:gd name="connsiteX20" fmla="*/ 2519550 w 5041501"/>
                  <a:gd name="connsiteY20" fmla="*/ 748012 h 748012"/>
                  <a:gd name="connsiteX21" fmla="*/ 2603977 w 5041501"/>
                  <a:gd name="connsiteY21" fmla="*/ 631159 h 748012"/>
                  <a:gd name="connsiteX22" fmla="*/ 2677946 w 5041501"/>
                  <a:gd name="connsiteY22" fmla="*/ 602568 h 748012"/>
                  <a:gd name="connsiteX23" fmla="*/ 4799569 w 5041501"/>
                  <a:gd name="connsiteY23" fmla="*/ 602568 h 748012"/>
                  <a:gd name="connsiteX24" fmla="*/ 4843084 w 5041501"/>
                  <a:gd name="connsiteY24" fmla="*/ 559053 h 748012"/>
                  <a:gd name="connsiteX25" fmla="*/ 4843084 w 5041501"/>
                  <a:gd name="connsiteY25" fmla="*/ 545949 h 748012"/>
                  <a:gd name="connsiteX26" fmla="*/ 4855357 w 5041501"/>
                  <a:gd name="connsiteY26" fmla="*/ 551032 h 748012"/>
                  <a:gd name="connsiteX27" fmla="*/ 4930095 w 5041501"/>
                  <a:gd name="connsiteY27" fmla="*/ 551032 h 748012"/>
                  <a:gd name="connsiteX28" fmla="*/ 4959138 w 5041501"/>
                  <a:gd name="connsiteY28" fmla="*/ 521989 h 748012"/>
                  <a:gd name="connsiteX29" fmla="*/ 4959138 w 5041501"/>
                  <a:gd name="connsiteY29" fmla="*/ 512456 h 748012"/>
                  <a:gd name="connsiteX30" fmla="*/ 4964207 w 5041501"/>
                  <a:gd name="connsiteY30" fmla="*/ 468664 h 748012"/>
                  <a:gd name="connsiteX31" fmla="*/ 5041501 w 5041501"/>
                  <a:gd name="connsiteY31" fmla="*/ 379297 h 748012"/>
                  <a:gd name="connsiteX32" fmla="*/ 4964207 w 5041501"/>
                  <a:gd name="connsiteY32" fmla="*/ 289931 h 748012"/>
                  <a:gd name="connsiteX33" fmla="*/ 4959138 w 5041501"/>
                  <a:gd name="connsiteY33" fmla="*/ 246138 h 748012"/>
                  <a:gd name="connsiteX34" fmla="*/ 4959138 w 5041501"/>
                  <a:gd name="connsiteY34" fmla="*/ 236605 h 748012"/>
                  <a:gd name="connsiteX35" fmla="*/ 4930095 w 5041501"/>
                  <a:gd name="connsiteY35" fmla="*/ 207562 h 748012"/>
                  <a:gd name="connsiteX36" fmla="*/ 4855357 w 5041501"/>
                  <a:gd name="connsiteY36" fmla="*/ 207562 h 748012"/>
                  <a:gd name="connsiteX37" fmla="*/ 4843084 w 5041501"/>
                  <a:gd name="connsiteY37" fmla="*/ 212646 h 748012"/>
                  <a:gd name="connsiteX38" fmla="*/ 4843084 w 5041501"/>
                  <a:gd name="connsiteY38" fmla="*/ 199542 h 748012"/>
                  <a:gd name="connsiteX39" fmla="*/ 4799569 w 5041501"/>
                  <a:gd name="connsiteY39" fmla="*/ 156027 h 748012"/>
                  <a:gd name="connsiteX40" fmla="*/ 2728074 w 5041501"/>
                  <a:gd name="connsiteY40" fmla="*/ 156027 h 748012"/>
                  <a:gd name="connsiteX41" fmla="*/ 2695601 w 5041501"/>
                  <a:gd name="connsiteY41" fmla="*/ 152268 h 748012"/>
                  <a:gd name="connsiteX42" fmla="*/ 2519550 w 5041501"/>
                  <a:gd name="connsiteY42" fmla="*/ 0 h 748012"/>
                  <a:gd name="connsiteX0" fmla="*/ 2695601 w 5041501"/>
                  <a:gd name="connsiteY0" fmla="*/ 0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41" fmla="*/ 2695601 w 5041501"/>
                  <a:gd name="connsiteY41" fmla="*/ 0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9534 w 5041501"/>
                  <a:gd name="connsiteY2" fmla="*/ 3759 h 595744"/>
                  <a:gd name="connsiteX3" fmla="*/ 196019 w 5041501"/>
                  <a:gd name="connsiteY3" fmla="*/ 47274 h 595744"/>
                  <a:gd name="connsiteX4" fmla="*/ 196019 w 5041501"/>
                  <a:gd name="connsiteY4" fmla="*/ 58754 h 595744"/>
                  <a:gd name="connsiteX5" fmla="*/ 187667 w 5041501"/>
                  <a:gd name="connsiteY5" fmla="*/ 55294 h 595744"/>
                  <a:gd name="connsiteX6" fmla="*/ 112929 w 5041501"/>
                  <a:gd name="connsiteY6" fmla="*/ 55294 h 595744"/>
                  <a:gd name="connsiteX7" fmla="*/ 83886 w 5041501"/>
                  <a:gd name="connsiteY7" fmla="*/ 84337 h 595744"/>
                  <a:gd name="connsiteX8" fmla="*/ 83886 w 5041501"/>
                  <a:gd name="connsiteY8" fmla="*/ 80708 h 595744"/>
                  <a:gd name="connsiteX9" fmla="*/ 0 w 5041501"/>
                  <a:gd name="connsiteY9" fmla="*/ 227029 h 595744"/>
                  <a:gd name="connsiteX10" fmla="*/ 83886 w 5041501"/>
                  <a:gd name="connsiteY10" fmla="*/ 373351 h 595744"/>
                  <a:gd name="connsiteX11" fmla="*/ 83886 w 5041501"/>
                  <a:gd name="connsiteY11" fmla="*/ 369721 h 595744"/>
                  <a:gd name="connsiteX12" fmla="*/ 112929 w 5041501"/>
                  <a:gd name="connsiteY12" fmla="*/ 398764 h 595744"/>
                  <a:gd name="connsiteX13" fmla="*/ 187667 w 5041501"/>
                  <a:gd name="connsiteY13" fmla="*/ 398764 h 595744"/>
                  <a:gd name="connsiteX14" fmla="*/ 196019 w 5041501"/>
                  <a:gd name="connsiteY14" fmla="*/ 395305 h 595744"/>
                  <a:gd name="connsiteX15" fmla="*/ 196019 w 5041501"/>
                  <a:gd name="connsiteY15" fmla="*/ 406785 h 595744"/>
                  <a:gd name="connsiteX16" fmla="*/ 239534 w 5041501"/>
                  <a:gd name="connsiteY16" fmla="*/ 450300 h 595744"/>
                  <a:gd name="connsiteX17" fmla="*/ 2361155 w 5041501"/>
                  <a:gd name="connsiteY17" fmla="*/ 450300 h 595744"/>
                  <a:gd name="connsiteX18" fmla="*/ 2435123 w 5041501"/>
                  <a:gd name="connsiteY18" fmla="*/ 478891 h 595744"/>
                  <a:gd name="connsiteX19" fmla="*/ 2519550 w 5041501"/>
                  <a:gd name="connsiteY19" fmla="*/ 595744 h 595744"/>
                  <a:gd name="connsiteX20" fmla="*/ 2603977 w 5041501"/>
                  <a:gd name="connsiteY20" fmla="*/ 478891 h 595744"/>
                  <a:gd name="connsiteX21" fmla="*/ 2677946 w 5041501"/>
                  <a:gd name="connsiteY21" fmla="*/ 450300 h 595744"/>
                  <a:gd name="connsiteX22" fmla="*/ 4799569 w 5041501"/>
                  <a:gd name="connsiteY22" fmla="*/ 450300 h 595744"/>
                  <a:gd name="connsiteX23" fmla="*/ 4843084 w 5041501"/>
                  <a:gd name="connsiteY23" fmla="*/ 406785 h 595744"/>
                  <a:gd name="connsiteX24" fmla="*/ 4843084 w 5041501"/>
                  <a:gd name="connsiteY24" fmla="*/ 393681 h 595744"/>
                  <a:gd name="connsiteX25" fmla="*/ 4855357 w 5041501"/>
                  <a:gd name="connsiteY25" fmla="*/ 398764 h 595744"/>
                  <a:gd name="connsiteX26" fmla="*/ 4930095 w 5041501"/>
                  <a:gd name="connsiteY26" fmla="*/ 398764 h 595744"/>
                  <a:gd name="connsiteX27" fmla="*/ 4959138 w 5041501"/>
                  <a:gd name="connsiteY27" fmla="*/ 369721 h 595744"/>
                  <a:gd name="connsiteX28" fmla="*/ 4959138 w 5041501"/>
                  <a:gd name="connsiteY28" fmla="*/ 360188 h 595744"/>
                  <a:gd name="connsiteX29" fmla="*/ 4964207 w 5041501"/>
                  <a:gd name="connsiteY29" fmla="*/ 316396 h 595744"/>
                  <a:gd name="connsiteX30" fmla="*/ 5041501 w 5041501"/>
                  <a:gd name="connsiteY30" fmla="*/ 227029 h 595744"/>
                  <a:gd name="connsiteX31" fmla="*/ 4964207 w 5041501"/>
                  <a:gd name="connsiteY31" fmla="*/ 137663 h 595744"/>
                  <a:gd name="connsiteX32" fmla="*/ 4959138 w 5041501"/>
                  <a:gd name="connsiteY32" fmla="*/ 93870 h 595744"/>
                  <a:gd name="connsiteX33" fmla="*/ 4959138 w 5041501"/>
                  <a:gd name="connsiteY33" fmla="*/ 84337 h 595744"/>
                  <a:gd name="connsiteX34" fmla="*/ 4930095 w 5041501"/>
                  <a:gd name="connsiteY34" fmla="*/ 55294 h 595744"/>
                  <a:gd name="connsiteX35" fmla="*/ 4855357 w 5041501"/>
                  <a:gd name="connsiteY35" fmla="*/ 55294 h 595744"/>
                  <a:gd name="connsiteX36" fmla="*/ 4843084 w 5041501"/>
                  <a:gd name="connsiteY36" fmla="*/ 60378 h 595744"/>
                  <a:gd name="connsiteX37" fmla="*/ 4843084 w 5041501"/>
                  <a:gd name="connsiteY37" fmla="*/ 47274 h 595744"/>
                  <a:gd name="connsiteX38" fmla="*/ 4799569 w 5041501"/>
                  <a:gd name="connsiteY38" fmla="*/ 3759 h 595744"/>
                  <a:gd name="connsiteX39" fmla="*/ 2728074 w 5041501"/>
                  <a:gd name="connsiteY39" fmla="*/ 3759 h 595744"/>
                  <a:gd name="connsiteX0" fmla="*/ 2728074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38" fmla="*/ 2728074 w 5041501"/>
                  <a:gd name="connsiteY38" fmla="*/ 0 h 591985"/>
                  <a:gd name="connsiteX0" fmla="*/ 4799569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0" fmla="*/ 4799569 w 5041501"/>
                  <a:gd name="connsiteY0" fmla="*/ 0 h 478705"/>
                  <a:gd name="connsiteX1" fmla="*/ 239534 w 5041501"/>
                  <a:gd name="connsiteY1" fmla="*/ 0 h 478705"/>
                  <a:gd name="connsiteX2" fmla="*/ 196019 w 5041501"/>
                  <a:gd name="connsiteY2" fmla="*/ 43515 h 478705"/>
                  <a:gd name="connsiteX3" fmla="*/ 196019 w 5041501"/>
                  <a:gd name="connsiteY3" fmla="*/ 54995 h 478705"/>
                  <a:gd name="connsiteX4" fmla="*/ 187667 w 5041501"/>
                  <a:gd name="connsiteY4" fmla="*/ 51535 h 478705"/>
                  <a:gd name="connsiteX5" fmla="*/ 112929 w 5041501"/>
                  <a:gd name="connsiteY5" fmla="*/ 51535 h 478705"/>
                  <a:gd name="connsiteX6" fmla="*/ 83886 w 5041501"/>
                  <a:gd name="connsiteY6" fmla="*/ 80578 h 478705"/>
                  <a:gd name="connsiteX7" fmla="*/ 83886 w 5041501"/>
                  <a:gd name="connsiteY7" fmla="*/ 76949 h 478705"/>
                  <a:gd name="connsiteX8" fmla="*/ 0 w 5041501"/>
                  <a:gd name="connsiteY8" fmla="*/ 223270 h 478705"/>
                  <a:gd name="connsiteX9" fmla="*/ 83886 w 5041501"/>
                  <a:gd name="connsiteY9" fmla="*/ 369592 h 478705"/>
                  <a:gd name="connsiteX10" fmla="*/ 83886 w 5041501"/>
                  <a:gd name="connsiteY10" fmla="*/ 365962 h 478705"/>
                  <a:gd name="connsiteX11" fmla="*/ 112929 w 5041501"/>
                  <a:gd name="connsiteY11" fmla="*/ 395005 h 478705"/>
                  <a:gd name="connsiteX12" fmla="*/ 187667 w 5041501"/>
                  <a:gd name="connsiteY12" fmla="*/ 395005 h 478705"/>
                  <a:gd name="connsiteX13" fmla="*/ 196019 w 5041501"/>
                  <a:gd name="connsiteY13" fmla="*/ 391546 h 478705"/>
                  <a:gd name="connsiteX14" fmla="*/ 196019 w 5041501"/>
                  <a:gd name="connsiteY14" fmla="*/ 403026 h 478705"/>
                  <a:gd name="connsiteX15" fmla="*/ 239534 w 5041501"/>
                  <a:gd name="connsiteY15" fmla="*/ 446541 h 478705"/>
                  <a:gd name="connsiteX16" fmla="*/ 2361155 w 5041501"/>
                  <a:gd name="connsiteY16" fmla="*/ 446541 h 478705"/>
                  <a:gd name="connsiteX17" fmla="*/ 2435123 w 5041501"/>
                  <a:gd name="connsiteY17" fmla="*/ 475132 h 478705"/>
                  <a:gd name="connsiteX18" fmla="*/ 2603977 w 5041501"/>
                  <a:gd name="connsiteY18" fmla="*/ 475132 h 478705"/>
                  <a:gd name="connsiteX19" fmla="*/ 2677946 w 5041501"/>
                  <a:gd name="connsiteY19" fmla="*/ 446541 h 478705"/>
                  <a:gd name="connsiteX20" fmla="*/ 4799569 w 5041501"/>
                  <a:gd name="connsiteY20" fmla="*/ 446541 h 478705"/>
                  <a:gd name="connsiteX21" fmla="*/ 4843084 w 5041501"/>
                  <a:gd name="connsiteY21" fmla="*/ 403026 h 478705"/>
                  <a:gd name="connsiteX22" fmla="*/ 4843084 w 5041501"/>
                  <a:gd name="connsiteY22" fmla="*/ 389922 h 478705"/>
                  <a:gd name="connsiteX23" fmla="*/ 4855357 w 5041501"/>
                  <a:gd name="connsiteY23" fmla="*/ 395005 h 478705"/>
                  <a:gd name="connsiteX24" fmla="*/ 4930095 w 5041501"/>
                  <a:gd name="connsiteY24" fmla="*/ 395005 h 478705"/>
                  <a:gd name="connsiteX25" fmla="*/ 4959138 w 5041501"/>
                  <a:gd name="connsiteY25" fmla="*/ 365962 h 478705"/>
                  <a:gd name="connsiteX26" fmla="*/ 4959138 w 5041501"/>
                  <a:gd name="connsiteY26" fmla="*/ 356429 h 478705"/>
                  <a:gd name="connsiteX27" fmla="*/ 4964207 w 5041501"/>
                  <a:gd name="connsiteY27" fmla="*/ 312637 h 478705"/>
                  <a:gd name="connsiteX28" fmla="*/ 5041501 w 5041501"/>
                  <a:gd name="connsiteY28" fmla="*/ 223270 h 478705"/>
                  <a:gd name="connsiteX29" fmla="*/ 4964207 w 5041501"/>
                  <a:gd name="connsiteY29" fmla="*/ 133904 h 478705"/>
                  <a:gd name="connsiteX30" fmla="*/ 4959138 w 5041501"/>
                  <a:gd name="connsiteY30" fmla="*/ 90111 h 478705"/>
                  <a:gd name="connsiteX31" fmla="*/ 4959138 w 5041501"/>
                  <a:gd name="connsiteY31" fmla="*/ 80578 h 478705"/>
                  <a:gd name="connsiteX32" fmla="*/ 4930095 w 5041501"/>
                  <a:gd name="connsiteY32" fmla="*/ 51535 h 478705"/>
                  <a:gd name="connsiteX33" fmla="*/ 4855357 w 5041501"/>
                  <a:gd name="connsiteY33" fmla="*/ 51535 h 478705"/>
                  <a:gd name="connsiteX34" fmla="*/ 4843084 w 5041501"/>
                  <a:gd name="connsiteY34" fmla="*/ 56619 h 478705"/>
                  <a:gd name="connsiteX35" fmla="*/ 4843084 w 5041501"/>
                  <a:gd name="connsiteY35" fmla="*/ 43515 h 478705"/>
                  <a:gd name="connsiteX36" fmla="*/ 4799569 w 5041501"/>
                  <a:gd name="connsiteY36" fmla="*/ 0 h 478705"/>
                  <a:gd name="connsiteX0" fmla="*/ 4799569 w 5041501"/>
                  <a:gd name="connsiteY0" fmla="*/ 0 h 475132"/>
                  <a:gd name="connsiteX1" fmla="*/ 239534 w 5041501"/>
                  <a:gd name="connsiteY1" fmla="*/ 0 h 475132"/>
                  <a:gd name="connsiteX2" fmla="*/ 196019 w 5041501"/>
                  <a:gd name="connsiteY2" fmla="*/ 43515 h 475132"/>
                  <a:gd name="connsiteX3" fmla="*/ 196019 w 5041501"/>
                  <a:gd name="connsiteY3" fmla="*/ 54995 h 475132"/>
                  <a:gd name="connsiteX4" fmla="*/ 187667 w 5041501"/>
                  <a:gd name="connsiteY4" fmla="*/ 51535 h 475132"/>
                  <a:gd name="connsiteX5" fmla="*/ 112929 w 5041501"/>
                  <a:gd name="connsiteY5" fmla="*/ 51535 h 475132"/>
                  <a:gd name="connsiteX6" fmla="*/ 83886 w 5041501"/>
                  <a:gd name="connsiteY6" fmla="*/ 80578 h 475132"/>
                  <a:gd name="connsiteX7" fmla="*/ 83886 w 5041501"/>
                  <a:gd name="connsiteY7" fmla="*/ 76949 h 475132"/>
                  <a:gd name="connsiteX8" fmla="*/ 0 w 5041501"/>
                  <a:gd name="connsiteY8" fmla="*/ 223270 h 475132"/>
                  <a:gd name="connsiteX9" fmla="*/ 83886 w 5041501"/>
                  <a:gd name="connsiteY9" fmla="*/ 369592 h 475132"/>
                  <a:gd name="connsiteX10" fmla="*/ 83886 w 5041501"/>
                  <a:gd name="connsiteY10" fmla="*/ 365962 h 475132"/>
                  <a:gd name="connsiteX11" fmla="*/ 112929 w 5041501"/>
                  <a:gd name="connsiteY11" fmla="*/ 395005 h 475132"/>
                  <a:gd name="connsiteX12" fmla="*/ 187667 w 5041501"/>
                  <a:gd name="connsiteY12" fmla="*/ 395005 h 475132"/>
                  <a:gd name="connsiteX13" fmla="*/ 196019 w 5041501"/>
                  <a:gd name="connsiteY13" fmla="*/ 391546 h 475132"/>
                  <a:gd name="connsiteX14" fmla="*/ 196019 w 5041501"/>
                  <a:gd name="connsiteY14" fmla="*/ 403026 h 475132"/>
                  <a:gd name="connsiteX15" fmla="*/ 239534 w 5041501"/>
                  <a:gd name="connsiteY15" fmla="*/ 446541 h 475132"/>
                  <a:gd name="connsiteX16" fmla="*/ 2361155 w 5041501"/>
                  <a:gd name="connsiteY16" fmla="*/ 446541 h 475132"/>
                  <a:gd name="connsiteX17" fmla="*/ 2435123 w 5041501"/>
                  <a:gd name="connsiteY17" fmla="*/ 475132 h 475132"/>
                  <a:gd name="connsiteX18" fmla="*/ 2677946 w 5041501"/>
                  <a:gd name="connsiteY18" fmla="*/ 446541 h 475132"/>
                  <a:gd name="connsiteX19" fmla="*/ 4799569 w 5041501"/>
                  <a:gd name="connsiteY19" fmla="*/ 446541 h 475132"/>
                  <a:gd name="connsiteX20" fmla="*/ 4843084 w 5041501"/>
                  <a:gd name="connsiteY20" fmla="*/ 403026 h 475132"/>
                  <a:gd name="connsiteX21" fmla="*/ 4843084 w 5041501"/>
                  <a:gd name="connsiteY21" fmla="*/ 389922 h 475132"/>
                  <a:gd name="connsiteX22" fmla="*/ 4855357 w 5041501"/>
                  <a:gd name="connsiteY22" fmla="*/ 395005 h 475132"/>
                  <a:gd name="connsiteX23" fmla="*/ 4930095 w 5041501"/>
                  <a:gd name="connsiteY23" fmla="*/ 395005 h 475132"/>
                  <a:gd name="connsiteX24" fmla="*/ 4959138 w 5041501"/>
                  <a:gd name="connsiteY24" fmla="*/ 365962 h 475132"/>
                  <a:gd name="connsiteX25" fmla="*/ 4959138 w 5041501"/>
                  <a:gd name="connsiteY25" fmla="*/ 356429 h 475132"/>
                  <a:gd name="connsiteX26" fmla="*/ 4964207 w 5041501"/>
                  <a:gd name="connsiteY26" fmla="*/ 312637 h 475132"/>
                  <a:gd name="connsiteX27" fmla="*/ 5041501 w 5041501"/>
                  <a:gd name="connsiteY27" fmla="*/ 223270 h 475132"/>
                  <a:gd name="connsiteX28" fmla="*/ 4964207 w 5041501"/>
                  <a:gd name="connsiteY28" fmla="*/ 133904 h 475132"/>
                  <a:gd name="connsiteX29" fmla="*/ 4959138 w 5041501"/>
                  <a:gd name="connsiteY29" fmla="*/ 90111 h 475132"/>
                  <a:gd name="connsiteX30" fmla="*/ 4959138 w 5041501"/>
                  <a:gd name="connsiteY30" fmla="*/ 80578 h 475132"/>
                  <a:gd name="connsiteX31" fmla="*/ 4930095 w 5041501"/>
                  <a:gd name="connsiteY31" fmla="*/ 51535 h 475132"/>
                  <a:gd name="connsiteX32" fmla="*/ 4855357 w 5041501"/>
                  <a:gd name="connsiteY32" fmla="*/ 51535 h 475132"/>
                  <a:gd name="connsiteX33" fmla="*/ 4843084 w 5041501"/>
                  <a:gd name="connsiteY33" fmla="*/ 56619 h 475132"/>
                  <a:gd name="connsiteX34" fmla="*/ 4843084 w 5041501"/>
                  <a:gd name="connsiteY34" fmla="*/ 43515 h 475132"/>
                  <a:gd name="connsiteX35" fmla="*/ 4799569 w 5041501"/>
                  <a:gd name="connsiteY35" fmla="*/ 0 h 475132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361155 w 5041501"/>
                  <a:gd name="connsiteY16" fmla="*/ 446541 h 446541"/>
                  <a:gd name="connsiteX17" fmla="*/ 2677946 w 5041501"/>
                  <a:gd name="connsiteY17" fmla="*/ 446541 h 446541"/>
                  <a:gd name="connsiteX18" fmla="*/ 4799569 w 5041501"/>
                  <a:gd name="connsiteY18" fmla="*/ 446541 h 446541"/>
                  <a:gd name="connsiteX19" fmla="*/ 4843084 w 5041501"/>
                  <a:gd name="connsiteY19" fmla="*/ 403026 h 446541"/>
                  <a:gd name="connsiteX20" fmla="*/ 4843084 w 5041501"/>
                  <a:gd name="connsiteY20" fmla="*/ 389922 h 446541"/>
                  <a:gd name="connsiteX21" fmla="*/ 4855357 w 5041501"/>
                  <a:gd name="connsiteY21" fmla="*/ 395005 h 446541"/>
                  <a:gd name="connsiteX22" fmla="*/ 4930095 w 5041501"/>
                  <a:gd name="connsiteY22" fmla="*/ 395005 h 446541"/>
                  <a:gd name="connsiteX23" fmla="*/ 4959138 w 5041501"/>
                  <a:gd name="connsiteY23" fmla="*/ 365962 h 446541"/>
                  <a:gd name="connsiteX24" fmla="*/ 4959138 w 5041501"/>
                  <a:gd name="connsiteY24" fmla="*/ 356429 h 446541"/>
                  <a:gd name="connsiteX25" fmla="*/ 4964207 w 5041501"/>
                  <a:gd name="connsiteY25" fmla="*/ 312637 h 446541"/>
                  <a:gd name="connsiteX26" fmla="*/ 5041501 w 5041501"/>
                  <a:gd name="connsiteY26" fmla="*/ 223270 h 446541"/>
                  <a:gd name="connsiteX27" fmla="*/ 4964207 w 5041501"/>
                  <a:gd name="connsiteY27" fmla="*/ 133904 h 446541"/>
                  <a:gd name="connsiteX28" fmla="*/ 4959138 w 5041501"/>
                  <a:gd name="connsiteY28" fmla="*/ 90111 h 446541"/>
                  <a:gd name="connsiteX29" fmla="*/ 4959138 w 5041501"/>
                  <a:gd name="connsiteY29" fmla="*/ 80578 h 446541"/>
                  <a:gd name="connsiteX30" fmla="*/ 4930095 w 5041501"/>
                  <a:gd name="connsiteY30" fmla="*/ 51535 h 446541"/>
                  <a:gd name="connsiteX31" fmla="*/ 4855357 w 5041501"/>
                  <a:gd name="connsiteY31" fmla="*/ 51535 h 446541"/>
                  <a:gd name="connsiteX32" fmla="*/ 4843084 w 5041501"/>
                  <a:gd name="connsiteY32" fmla="*/ 56619 h 446541"/>
                  <a:gd name="connsiteX33" fmla="*/ 4843084 w 5041501"/>
                  <a:gd name="connsiteY33" fmla="*/ 43515 h 446541"/>
                  <a:gd name="connsiteX34" fmla="*/ 4799569 w 5041501"/>
                  <a:gd name="connsiteY34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677946 w 5041501"/>
                  <a:gd name="connsiteY16" fmla="*/ 446541 h 446541"/>
                  <a:gd name="connsiteX17" fmla="*/ 4799569 w 5041501"/>
                  <a:gd name="connsiteY17" fmla="*/ 446541 h 446541"/>
                  <a:gd name="connsiteX18" fmla="*/ 4843084 w 5041501"/>
                  <a:gd name="connsiteY18" fmla="*/ 403026 h 446541"/>
                  <a:gd name="connsiteX19" fmla="*/ 4843084 w 5041501"/>
                  <a:gd name="connsiteY19" fmla="*/ 389922 h 446541"/>
                  <a:gd name="connsiteX20" fmla="*/ 4855357 w 5041501"/>
                  <a:gd name="connsiteY20" fmla="*/ 395005 h 446541"/>
                  <a:gd name="connsiteX21" fmla="*/ 4930095 w 5041501"/>
                  <a:gd name="connsiteY21" fmla="*/ 395005 h 446541"/>
                  <a:gd name="connsiteX22" fmla="*/ 4959138 w 5041501"/>
                  <a:gd name="connsiteY22" fmla="*/ 365962 h 446541"/>
                  <a:gd name="connsiteX23" fmla="*/ 4959138 w 5041501"/>
                  <a:gd name="connsiteY23" fmla="*/ 356429 h 446541"/>
                  <a:gd name="connsiteX24" fmla="*/ 4964207 w 5041501"/>
                  <a:gd name="connsiteY24" fmla="*/ 312637 h 446541"/>
                  <a:gd name="connsiteX25" fmla="*/ 5041501 w 5041501"/>
                  <a:gd name="connsiteY25" fmla="*/ 223270 h 446541"/>
                  <a:gd name="connsiteX26" fmla="*/ 4964207 w 5041501"/>
                  <a:gd name="connsiteY26" fmla="*/ 133904 h 446541"/>
                  <a:gd name="connsiteX27" fmla="*/ 4959138 w 5041501"/>
                  <a:gd name="connsiteY27" fmla="*/ 90111 h 446541"/>
                  <a:gd name="connsiteX28" fmla="*/ 4959138 w 5041501"/>
                  <a:gd name="connsiteY28" fmla="*/ 80578 h 446541"/>
                  <a:gd name="connsiteX29" fmla="*/ 4930095 w 5041501"/>
                  <a:gd name="connsiteY29" fmla="*/ 51535 h 446541"/>
                  <a:gd name="connsiteX30" fmla="*/ 4855357 w 5041501"/>
                  <a:gd name="connsiteY30" fmla="*/ 51535 h 446541"/>
                  <a:gd name="connsiteX31" fmla="*/ 4843084 w 5041501"/>
                  <a:gd name="connsiteY31" fmla="*/ 56619 h 446541"/>
                  <a:gd name="connsiteX32" fmla="*/ 4843084 w 5041501"/>
                  <a:gd name="connsiteY32" fmla="*/ 43515 h 446541"/>
                  <a:gd name="connsiteX33" fmla="*/ 4799569 w 5041501"/>
                  <a:gd name="connsiteY33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4799569 w 5041501"/>
                  <a:gd name="connsiteY16" fmla="*/ 446541 h 446541"/>
                  <a:gd name="connsiteX17" fmla="*/ 4843084 w 5041501"/>
                  <a:gd name="connsiteY17" fmla="*/ 403026 h 446541"/>
                  <a:gd name="connsiteX18" fmla="*/ 4843084 w 5041501"/>
                  <a:gd name="connsiteY18" fmla="*/ 389922 h 446541"/>
                  <a:gd name="connsiteX19" fmla="*/ 4855357 w 5041501"/>
                  <a:gd name="connsiteY19" fmla="*/ 395005 h 446541"/>
                  <a:gd name="connsiteX20" fmla="*/ 4930095 w 5041501"/>
                  <a:gd name="connsiteY20" fmla="*/ 395005 h 446541"/>
                  <a:gd name="connsiteX21" fmla="*/ 4959138 w 5041501"/>
                  <a:gd name="connsiteY21" fmla="*/ 365962 h 446541"/>
                  <a:gd name="connsiteX22" fmla="*/ 4959138 w 5041501"/>
                  <a:gd name="connsiteY22" fmla="*/ 356429 h 446541"/>
                  <a:gd name="connsiteX23" fmla="*/ 4964207 w 5041501"/>
                  <a:gd name="connsiteY23" fmla="*/ 312637 h 446541"/>
                  <a:gd name="connsiteX24" fmla="*/ 5041501 w 5041501"/>
                  <a:gd name="connsiteY24" fmla="*/ 223270 h 446541"/>
                  <a:gd name="connsiteX25" fmla="*/ 4964207 w 5041501"/>
                  <a:gd name="connsiteY25" fmla="*/ 133904 h 446541"/>
                  <a:gd name="connsiteX26" fmla="*/ 4959138 w 5041501"/>
                  <a:gd name="connsiteY26" fmla="*/ 90111 h 446541"/>
                  <a:gd name="connsiteX27" fmla="*/ 4959138 w 5041501"/>
                  <a:gd name="connsiteY27" fmla="*/ 80578 h 446541"/>
                  <a:gd name="connsiteX28" fmla="*/ 4930095 w 5041501"/>
                  <a:gd name="connsiteY28" fmla="*/ 51535 h 446541"/>
                  <a:gd name="connsiteX29" fmla="*/ 4855357 w 5041501"/>
                  <a:gd name="connsiteY29" fmla="*/ 51535 h 446541"/>
                  <a:gd name="connsiteX30" fmla="*/ 4843084 w 5041501"/>
                  <a:gd name="connsiteY30" fmla="*/ 56619 h 446541"/>
                  <a:gd name="connsiteX31" fmla="*/ 4843084 w 5041501"/>
                  <a:gd name="connsiteY31" fmla="*/ 43515 h 446541"/>
                  <a:gd name="connsiteX32" fmla="*/ 4799569 w 5041501"/>
                  <a:gd name="connsiteY32" fmla="*/ 0 h 4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041501" h="446541">
                    <a:moveTo>
                      <a:pt x="4799569" y="0"/>
                    </a:moveTo>
                    <a:lnTo>
                      <a:pt x="239534" y="0"/>
                    </a:lnTo>
                    <a:cubicBezTo>
                      <a:pt x="215501" y="0"/>
                      <a:pt x="196019" y="19482"/>
                      <a:pt x="196019" y="43515"/>
                    </a:cubicBezTo>
                    <a:lnTo>
                      <a:pt x="196019" y="54995"/>
                    </a:lnTo>
                    <a:lnTo>
                      <a:pt x="187667" y="51535"/>
                    </a:lnTo>
                    <a:lnTo>
                      <a:pt x="112929" y="51535"/>
                    </a:lnTo>
                    <a:cubicBezTo>
                      <a:pt x="96889" y="51535"/>
                      <a:pt x="83886" y="64538"/>
                      <a:pt x="83886" y="80578"/>
                    </a:cubicBezTo>
                    <a:lnTo>
                      <a:pt x="83886" y="76949"/>
                    </a:lnTo>
                    <a:cubicBezTo>
                      <a:pt x="83886" y="157760"/>
                      <a:pt x="46328" y="223270"/>
                      <a:pt x="0" y="223270"/>
                    </a:cubicBezTo>
                    <a:cubicBezTo>
                      <a:pt x="46328" y="223270"/>
                      <a:pt x="83886" y="288781"/>
                      <a:pt x="83886" y="369592"/>
                    </a:cubicBezTo>
                    <a:lnTo>
                      <a:pt x="83886" y="365962"/>
                    </a:lnTo>
                    <a:cubicBezTo>
                      <a:pt x="83886" y="382002"/>
                      <a:pt x="96889" y="395005"/>
                      <a:pt x="112929" y="395005"/>
                    </a:cubicBezTo>
                    <a:lnTo>
                      <a:pt x="187667" y="395005"/>
                    </a:lnTo>
                    <a:lnTo>
                      <a:pt x="196019" y="391546"/>
                    </a:lnTo>
                    <a:lnTo>
                      <a:pt x="196019" y="403026"/>
                    </a:lnTo>
                    <a:cubicBezTo>
                      <a:pt x="196019" y="427059"/>
                      <a:pt x="215501" y="446541"/>
                      <a:pt x="239534" y="446541"/>
                    </a:cubicBezTo>
                    <a:lnTo>
                      <a:pt x="4799569" y="446541"/>
                    </a:lnTo>
                    <a:cubicBezTo>
                      <a:pt x="4823602" y="446541"/>
                      <a:pt x="4843084" y="427059"/>
                      <a:pt x="4843084" y="403026"/>
                    </a:cubicBezTo>
                    <a:lnTo>
                      <a:pt x="4843084" y="389922"/>
                    </a:lnTo>
                    <a:lnTo>
                      <a:pt x="4855357" y="395005"/>
                    </a:lnTo>
                    <a:lnTo>
                      <a:pt x="4930095" y="395005"/>
                    </a:lnTo>
                    <a:cubicBezTo>
                      <a:pt x="4946135" y="395005"/>
                      <a:pt x="4959138" y="382002"/>
                      <a:pt x="4959138" y="365962"/>
                    </a:cubicBezTo>
                    <a:lnTo>
                      <a:pt x="4959138" y="356429"/>
                    </a:lnTo>
                    <a:lnTo>
                      <a:pt x="4964207" y="312637"/>
                    </a:lnTo>
                    <a:cubicBezTo>
                      <a:pt x="4976941" y="260120"/>
                      <a:pt x="5006754" y="223270"/>
                      <a:pt x="5041501" y="223270"/>
                    </a:cubicBezTo>
                    <a:cubicBezTo>
                      <a:pt x="5006754" y="223270"/>
                      <a:pt x="4976941" y="186421"/>
                      <a:pt x="4964207" y="133904"/>
                    </a:cubicBezTo>
                    <a:lnTo>
                      <a:pt x="4959138" y="90111"/>
                    </a:lnTo>
                    <a:lnTo>
                      <a:pt x="4959138" y="80578"/>
                    </a:lnTo>
                    <a:cubicBezTo>
                      <a:pt x="4959138" y="64538"/>
                      <a:pt x="4946135" y="51535"/>
                      <a:pt x="4930095" y="51535"/>
                    </a:cubicBezTo>
                    <a:lnTo>
                      <a:pt x="4855357" y="51535"/>
                    </a:lnTo>
                    <a:lnTo>
                      <a:pt x="4843084" y="56619"/>
                    </a:lnTo>
                    <a:lnTo>
                      <a:pt x="4843084" y="43515"/>
                    </a:lnTo>
                    <a:cubicBezTo>
                      <a:pt x="4843084" y="19482"/>
                      <a:pt x="4823602" y="0"/>
                      <a:pt x="4799569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810F74C2-1082-3F3B-011E-3B7FD6ACD037}"/>
                </a:ext>
              </a:extLst>
            </p:cNvPr>
            <p:cNvGrpSpPr/>
            <p:nvPr/>
          </p:nvGrpSpPr>
          <p:grpSpPr>
            <a:xfrm>
              <a:off x="3756175" y="1967792"/>
              <a:ext cx="2160651" cy="1787753"/>
              <a:chOff x="695320" y="1255150"/>
              <a:chExt cx="2160651" cy="178775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2FD5F779-CA55-AF0F-5172-B2D0693CA21C}"/>
                  </a:ext>
                </a:extLst>
              </p:cNvPr>
              <p:cNvSpPr txBox="1"/>
              <p:nvPr/>
            </p:nvSpPr>
            <p:spPr>
              <a:xfrm>
                <a:off x="695322" y="1267907"/>
                <a:ext cx="209691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年少优游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0C31655-6F9B-9698-E6B5-C9A54BCAF6FB}"/>
                  </a:ext>
                </a:extLst>
              </p:cNvPr>
              <p:cNvSpPr txBox="1"/>
              <p:nvPr/>
            </p:nvSpPr>
            <p:spPr>
              <a:xfrm>
                <a:off x="759060" y="1749023"/>
                <a:ext cx="2096911" cy="1293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/>
                  <a:t>在齐赵一带裘马轻狂“快意”生活，留下了杰作</a:t>
                </a:r>
                <a:r>
                  <a:rPr lang="en-US" altLang="zh-CN" dirty="0"/>
                  <a:t>《</a:t>
                </a:r>
                <a:r>
                  <a:rPr lang="zh-CN" altLang="en-US" dirty="0"/>
                  <a:t>望岳</a:t>
                </a:r>
                <a:r>
                  <a:rPr lang="en-US" altLang="zh-CN" dirty="0"/>
                  <a:t>》</a:t>
                </a:r>
                <a:endParaRPr lang="zh-CN" altLang="en-US" dirty="0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D282F4E0-B1FD-C85F-3D9E-CD26587F6854}"/>
                  </a:ext>
                </a:extLst>
              </p:cNvPr>
              <p:cNvSpPr/>
              <p:nvPr/>
            </p:nvSpPr>
            <p:spPr>
              <a:xfrm flipH="1">
                <a:off x="695320" y="1255150"/>
                <a:ext cx="2096909" cy="499006"/>
              </a:xfrm>
              <a:custGeom>
                <a:avLst/>
                <a:gdLst>
                  <a:gd name="connsiteX0" fmla="*/ 2519550 w 5041501"/>
                  <a:gd name="connsiteY0" fmla="*/ 0 h 748012"/>
                  <a:gd name="connsiteX1" fmla="*/ 2343499 w 5041501"/>
                  <a:gd name="connsiteY1" fmla="*/ 152268 h 748012"/>
                  <a:gd name="connsiteX2" fmla="*/ 2311026 w 5041501"/>
                  <a:gd name="connsiteY2" fmla="*/ 156027 h 748012"/>
                  <a:gd name="connsiteX3" fmla="*/ 239534 w 5041501"/>
                  <a:gd name="connsiteY3" fmla="*/ 156027 h 748012"/>
                  <a:gd name="connsiteX4" fmla="*/ 196019 w 5041501"/>
                  <a:gd name="connsiteY4" fmla="*/ 199542 h 748012"/>
                  <a:gd name="connsiteX5" fmla="*/ 196019 w 5041501"/>
                  <a:gd name="connsiteY5" fmla="*/ 211022 h 748012"/>
                  <a:gd name="connsiteX6" fmla="*/ 187667 w 5041501"/>
                  <a:gd name="connsiteY6" fmla="*/ 207562 h 748012"/>
                  <a:gd name="connsiteX7" fmla="*/ 112929 w 5041501"/>
                  <a:gd name="connsiteY7" fmla="*/ 207562 h 748012"/>
                  <a:gd name="connsiteX8" fmla="*/ 83886 w 5041501"/>
                  <a:gd name="connsiteY8" fmla="*/ 236605 h 748012"/>
                  <a:gd name="connsiteX9" fmla="*/ 83886 w 5041501"/>
                  <a:gd name="connsiteY9" fmla="*/ 232976 h 748012"/>
                  <a:gd name="connsiteX10" fmla="*/ 0 w 5041501"/>
                  <a:gd name="connsiteY10" fmla="*/ 379297 h 748012"/>
                  <a:gd name="connsiteX11" fmla="*/ 83886 w 5041501"/>
                  <a:gd name="connsiteY11" fmla="*/ 525619 h 748012"/>
                  <a:gd name="connsiteX12" fmla="*/ 83886 w 5041501"/>
                  <a:gd name="connsiteY12" fmla="*/ 521989 h 748012"/>
                  <a:gd name="connsiteX13" fmla="*/ 112929 w 5041501"/>
                  <a:gd name="connsiteY13" fmla="*/ 551032 h 748012"/>
                  <a:gd name="connsiteX14" fmla="*/ 187667 w 5041501"/>
                  <a:gd name="connsiteY14" fmla="*/ 551032 h 748012"/>
                  <a:gd name="connsiteX15" fmla="*/ 196019 w 5041501"/>
                  <a:gd name="connsiteY15" fmla="*/ 547573 h 748012"/>
                  <a:gd name="connsiteX16" fmla="*/ 196019 w 5041501"/>
                  <a:gd name="connsiteY16" fmla="*/ 559053 h 748012"/>
                  <a:gd name="connsiteX17" fmla="*/ 239534 w 5041501"/>
                  <a:gd name="connsiteY17" fmla="*/ 602568 h 748012"/>
                  <a:gd name="connsiteX18" fmla="*/ 2361155 w 5041501"/>
                  <a:gd name="connsiteY18" fmla="*/ 602568 h 748012"/>
                  <a:gd name="connsiteX19" fmla="*/ 2435123 w 5041501"/>
                  <a:gd name="connsiteY19" fmla="*/ 631159 h 748012"/>
                  <a:gd name="connsiteX20" fmla="*/ 2519550 w 5041501"/>
                  <a:gd name="connsiteY20" fmla="*/ 748012 h 748012"/>
                  <a:gd name="connsiteX21" fmla="*/ 2603977 w 5041501"/>
                  <a:gd name="connsiteY21" fmla="*/ 631159 h 748012"/>
                  <a:gd name="connsiteX22" fmla="*/ 2677946 w 5041501"/>
                  <a:gd name="connsiteY22" fmla="*/ 602568 h 748012"/>
                  <a:gd name="connsiteX23" fmla="*/ 4799569 w 5041501"/>
                  <a:gd name="connsiteY23" fmla="*/ 602568 h 748012"/>
                  <a:gd name="connsiteX24" fmla="*/ 4843084 w 5041501"/>
                  <a:gd name="connsiteY24" fmla="*/ 559053 h 748012"/>
                  <a:gd name="connsiteX25" fmla="*/ 4843084 w 5041501"/>
                  <a:gd name="connsiteY25" fmla="*/ 545949 h 748012"/>
                  <a:gd name="connsiteX26" fmla="*/ 4855357 w 5041501"/>
                  <a:gd name="connsiteY26" fmla="*/ 551032 h 748012"/>
                  <a:gd name="connsiteX27" fmla="*/ 4930095 w 5041501"/>
                  <a:gd name="connsiteY27" fmla="*/ 551032 h 748012"/>
                  <a:gd name="connsiteX28" fmla="*/ 4959138 w 5041501"/>
                  <a:gd name="connsiteY28" fmla="*/ 521989 h 748012"/>
                  <a:gd name="connsiteX29" fmla="*/ 4959138 w 5041501"/>
                  <a:gd name="connsiteY29" fmla="*/ 512456 h 748012"/>
                  <a:gd name="connsiteX30" fmla="*/ 4964207 w 5041501"/>
                  <a:gd name="connsiteY30" fmla="*/ 468664 h 748012"/>
                  <a:gd name="connsiteX31" fmla="*/ 5041501 w 5041501"/>
                  <a:gd name="connsiteY31" fmla="*/ 379297 h 748012"/>
                  <a:gd name="connsiteX32" fmla="*/ 4964207 w 5041501"/>
                  <a:gd name="connsiteY32" fmla="*/ 289931 h 748012"/>
                  <a:gd name="connsiteX33" fmla="*/ 4959138 w 5041501"/>
                  <a:gd name="connsiteY33" fmla="*/ 246138 h 748012"/>
                  <a:gd name="connsiteX34" fmla="*/ 4959138 w 5041501"/>
                  <a:gd name="connsiteY34" fmla="*/ 236605 h 748012"/>
                  <a:gd name="connsiteX35" fmla="*/ 4930095 w 5041501"/>
                  <a:gd name="connsiteY35" fmla="*/ 207562 h 748012"/>
                  <a:gd name="connsiteX36" fmla="*/ 4855357 w 5041501"/>
                  <a:gd name="connsiteY36" fmla="*/ 207562 h 748012"/>
                  <a:gd name="connsiteX37" fmla="*/ 4843084 w 5041501"/>
                  <a:gd name="connsiteY37" fmla="*/ 212646 h 748012"/>
                  <a:gd name="connsiteX38" fmla="*/ 4843084 w 5041501"/>
                  <a:gd name="connsiteY38" fmla="*/ 199542 h 748012"/>
                  <a:gd name="connsiteX39" fmla="*/ 4799569 w 5041501"/>
                  <a:gd name="connsiteY39" fmla="*/ 156027 h 748012"/>
                  <a:gd name="connsiteX40" fmla="*/ 2728074 w 5041501"/>
                  <a:gd name="connsiteY40" fmla="*/ 156027 h 748012"/>
                  <a:gd name="connsiteX41" fmla="*/ 2695601 w 5041501"/>
                  <a:gd name="connsiteY41" fmla="*/ 152268 h 748012"/>
                  <a:gd name="connsiteX42" fmla="*/ 2519550 w 5041501"/>
                  <a:gd name="connsiteY42" fmla="*/ 0 h 748012"/>
                  <a:gd name="connsiteX0" fmla="*/ 2695601 w 5041501"/>
                  <a:gd name="connsiteY0" fmla="*/ 0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41" fmla="*/ 2695601 w 5041501"/>
                  <a:gd name="connsiteY41" fmla="*/ 0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9534 w 5041501"/>
                  <a:gd name="connsiteY2" fmla="*/ 3759 h 595744"/>
                  <a:gd name="connsiteX3" fmla="*/ 196019 w 5041501"/>
                  <a:gd name="connsiteY3" fmla="*/ 47274 h 595744"/>
                  <a:gd name="connsiteX4" fmla="*/ 196019 w 5041501"/>
                  <a:gd name="connsiteY4" fmla="*/ 58754 h 595744"/>
                  <a:gd name="connsiteX5" fmla="*/ 187667 w 5041501"/>
                  <a:gd name="connsiteY5" fmla="*/ 55294 h 595744"/>
                  <a:gd name="connsiteX6" fmla="*/ 112929 w 5041501"/>
                  <a:gd name="connsiteY6" fmla="*/ 55294 h 595744"/>
                  <a:gd name="connsiteX7" fmla="*/ 83886 w 5041501"/>
                  <a:gd name="connsiteY7" fmla="*/ 84337 h 595744"/>
                  <a:gd name="connsiteX8" fmla="*/ 83886 w 5041501"/>
                  <a:gd name="connsiteY8" fmla="*/ 80708 h 595744"/>
                  <a:gd name="connsiteX9" fmla="*/ 0 w 5041501"/>
                  <a:gd name="connsiteY9" fmla="*/ 227029 h 595744"/>
                  <a:gd name="connsiteX10" fmla="*/ 83886 w 5041501"/>
                  <a:gd name="connsiteY10" fmla="*/ 373351 h 595744"/>
                  <a:gd name="connsiteX11" fmla="*/ 83886 w 5041501"/>
                  <a:gd name="connsiteY11" fmla="*/ 369721 h 595744"/>
                  <a:gd name="connsiteX12" fmla="*/ 112929 w 5041501"/>
                  <a:gd name="connsiteY12" fmla="*/ 398764 h 595744"/>
                  <a:gd name="connsiteX13" fmla="*/ 187667 w 5041501"/>
                  <a:gd name="connsiteY13" fmla="*/ 398764 h 595744"/>
                  <a:gd name="connsiteX14" fmla="*/ 196019 w 5041501"/>
                  <a:gd name="connsiteY14" fmla="*/ 395305 h 595744"/>
                  <a:gd name="connsiteX15" fmla="*/ 196019 w 5041501"/>
                  <a:gd name="connsiteY15" fmla="*/ 406785 h 595744"/>
                  <a:gd name="connsiteX16" fmla="*/ 239534 w 5041501"/>
                  <a:gd name="connsiteY16" fmla="*/ 450300 h 595744"/>
                  <a:gd name="connsiteX17" fmla="*/ 2361155 w 5041501"/>
                  <a:gd name="connsiteY17" fmla="*/ 450300 h 595744"/>
                  <a:gd name="connsiteX18" fmla="*/ 2435123 w 5041501"/>
                  <a:gd name="connsiteY18" fmla="*/ 478891 h 595744"/>
                  <a:gd name="connsiteX19" fmla="*/ 2519550 w 5041501"/>
                  <a:gd name="connsiteY19" fmla="*/ 595744 h 595744"/>
                  <a:gd name="connsiteX20" fmla="*/ 2603977 w 5041501"/>
                  <a:gd name="connsiteY20" fmla="*/ 478891 h 595744"/>
                  <a:gd name="connsiteX21" fmla="*/ 2677946 w 5041501"/>
                  <a:gd name="connsiteY21" fmla="*/ 450300 h 595744"/>
                  <a:gd name="connsiteX22" fmla="*/ 4799569 w 5041501"/>
                  <a:gd name="connsiteY22" fmla="*/ 450300 h 595744"/>
                  <a:gd name="connsiteX23" fmla="*/ 4843084 w 5041501"/>
                  <a:gd name="connsiteY23" fmla="*/ 406785 h 595744"/>
                  <a:gd name="connsiteX24" fmla="*/ 4843084 w 5041501"/>
                  <a:gd name="connsiteY24" fmla="*/ 393681 h 595744"/>
                  <a:gd name="connsiteX25" fmla="*/ 4855357 w 5041501"/>
                  <a:gd name="connsiteY25" fmla="*/ 398764 h 595744"/>
                  <a:gd name="connsiteX26" fmla="*/ 4930095 w 5041501"/>
                  <a:gd name="connsiteY26" fmla="*/ 398764 h 595744"/>
                  <a:gd name="connsiteX27" fmla="*/ 4959138 w 5041501"/>
                  <a:gd name="connsiteY27" fmla="*/ 369721 h 595744"/>
                  <a:gd name="connsiteX28" fmla="*/ 4959138 w 5041501"/>
                  <a:gd name="connsiteY28" fmla="*/ 360188 h 595744"/>
                  <a:gd name="connsiteX29" fmla="*/ 4964207 w 5041501"/>
                  <a:gd name="connsiteY29" fmla="*/ 316396 h 595744"/>
                  <a:gd name="connsiteX30" fmla="*/ 5041501 w 5041501"/>
                  <a:gd name="connsiteY30" fmla="*/ 227029 h 595744"/>
                  <a:gd name="connsiteX31" fmla="*/ 4964207 w 5041501"/>
                  <a:gd name="connsiteY31" fmla="*/ 137663 h 595744"/>
                  <a:gd name="connsiteX32" fmla="*/ 4959138 w 5041501"/>
                  <a:gd name="connsiteY32" fmla="*/ 93870 h 595744"/>
                  <a:gd name="connsiteX33" fmla="*/ 4959138 w 5041501"/>
                  <a:gd name="connsiteY33" fmla="*/ 84337 h 595744"/>
                  <a:gd name="connsiteX34" fmla="*/ 4930095 w 5041501"/>
                  <a:gd name="connsiteY34" fmla="*/ 55294 h 595744"/>
                  <a:gd name="connsiteX35" fmla="*/ 4855357 w 5041501"/>
                  <a:gd name="connsiteY35" fmla="*/ 55294 h 595744"/>
                  <a:gd name="connsiteX36" fmla="*/ 4843084 w 5041501"/>
                  <a:gd name="connsiteY36" fmla="*/ 60378 h 595744"/>
                  <a:gd name="connsiteX37" fmla="*/ 4843084 w 5041501"/>
                  <a:gd name="connsiteY37" fmla="*/ 47274 h 595744"/>
                  <a:gd name="connsiteX38" fmla="*/ 4799569 w 5041501"/>
                  <a:gd name="connsiteY38" fmla="*/ 3759 h 595744"/>
                  <a:gd name="connsiteX39" fmla="*/ 2728074 w 5041501"/>
                  <a:gd name="connsiteY39" fmla="*/ 3759 h 595744"/>
                  <a:gd name="connsiteX0" fmla="*/ 2728074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38" fmla="*/ 2728074 w 5041501"/>
                  <a:gd name="connsiteY38" fmla="*/ 0 h 591985"/>
                  <a:gd name="connsiteX0" fmla="*/ 4799569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0" fmla="*/ 4799569 w 5041501"/>
                  <a:gd name="connsiteY0" fmla="*/ 0 h 478705"/>
                  <a:gd name="connsiteX1" fmla="*/ 239534 w 5041501"/>
                  <a:gd name="connsiteY1" fmla="*/ 0 h 478705"/>
                  <a:gd name="connsiteX2" fmla="*/ 196019 w 5041501"/>
                  <a:gd name="connsiteY2" fmla="*/ 43515 h 478705"/>
                  <a:gd name="connsiteX3" fmla="*/ 196019 w 5041501"/>
                  <a:gd name="connsiteY3" fmla="*/ 54995 h 478705"/>
                  <a:gd name="connsiteX4" fmla="*/ 187667 w 5041501"/>
                  <a:gd name="connsiteY4" fmla="*/ 51535 h 478705"/>
                  <a:gd name="connsiteX5" fmla="*/ 112929 w 5041501"/>
                  <a:gd name="connsiteY5" fmla="*/ 51535 h 478705"/>
                  <a:gd name="connsiteX6" fmla="*/ 83886 w 5041501"/>
                  <a:gd name="connsiteY6" fmla="*/ 80578 h 478705"/>
                  <a:gd name="connsiteX7" fmla="*/ 83886 w 5041501"/>
                  <a:gd name="connsiteY7" fmla="*/ 76949 h 478705"/>
                  <a:gd name="connsiteX8" fmla="*/ 0 w 5041501"/>
                  <a:gd name="connsiteY8" fmla="*/ 223270 h 478705"/>
                  <a:gd name="connsiteX9" fmla="*/ 83886 w 5041501"/>
                  <a:gd name="connsiteY9" fmla="*/ 369592 h 478705"/>
                  <a:gd name="connsiteX10" fmla="*/ 83886 w 5041501"/>
                  <a:gd name="connsiteY10" fmla="*/ 365962 h 478705"/>
                  <a:gd name="connsiteX11" fmla="*/ 112929 w 5041501"/>
                  <a:gd name="connsiteY11" fmla="*/ 395005 h 478705"/>
                  <a:gd name="connsiteX12" fmla="*/ 187667 w 5041501"/>
                  <a:gd name="connsiteY12" fmla="*/ 395005 h 478705"/>
                  <a:gd name="connsiteX13" fmla="*/ 196019 w 5041501"/>
                  <a:gd name="connsiteY13" fmla="*/ 391546 h 478705"/>
                  <a:gd name="connsiteX14" fmla="*/ 196019 w 5041501"/>
                  <a:gd name="connsiteY14" fmla="*/ 403026 h 478705"/>
                  <a:gd name="connsiteX15" fmla="*/ 239534 w 5041501"/>
                  <a:gd name="connsiteY15" fmla="*/ 446541 h 478705"/>
                  <a:gd name="connsiteX16" fmla="*/ 2361155 w 5041501"/>
                  <a:gd name="connsiteY16" fmla="*/ 446541 h 478705"/>
                  <a:gd name="connsiteX17" fmla="*/ 2435123 w 5041501"/>
                  <a:gd name="connsiteY17" fmla="*/ 475132 h 478705"/>
                  <a:gd name="connsiteX18" fmla="*/ 2603977 w 5041501"/>
                  <a:gd name="connsiteY18" fmla="*/ 475132 h 478705"/>
                  <a:gd name="connsiteX19" fmla="*/ 2677946 w 5041501"/>
                  <a:gd name="connsiteY19" fmla="*/ 446541 h 478705"/>
                  <a:gd name="connsiteX20" fmla="*/ 4799569 w 5041501"/>
                  <a:gd name="connsiteY20" fmla="*/ 446541 h 478705"/>
                  <a:gd name="connsiteX21" fmla="*/ 4843084 w 5041501"/>
                  <a:gd name="connsiteY21" fmla="*/ 403026 h 478705"/>
                  <a:gd name="connsiteX22" fmla="*/ 4843084 w 5041501"/>
                  <a:gd name="connsiteY22" fmla="*/ 389922 h 478705"/>
                  <a:gd name="connsiteX23" fmla="*/ 4855357 w 5041501"/>
                  <a:gd name="connsiteY23" fmla="*/ 395005 h 478705"/>
                  <a:gd name="connsiteX24" fmla="*/ 4930095 w 5041501"/>
                  <a:gd name="connsiteY24" fmla="*/ 395005 h 478705"/>
                  <a:gd name="connsiteX25" fmla="*/ 4959138 w 5041501"/>
                  <a:gd name="connsiteY25" fmla="*/ 365962 h 478705"/>
                  <a:gd name="connsiteX26" fmla="*/ 4959138 w 5041501"/>
                  <a:gd name="connsiteY26" fmla="*/ 356429 h 478705"/>
                  <a:gd name="connsiteX27" fmla="*/ 4964207 w 5041501"/>
                  <a:gd name="connsiteY27" fmla="*/ 312637 h 478705"/>
                  <a:gd name="connsiteX28" fmla="*/ 5041501 w 5041501"/>
                  <a:gd name="connsiteY28" fmla="*/ 223270 h 478705"/>
                  <a:gd name="connsiteX29" fmla="*/ 4964207 w 5041501"/>
                  <a:gd name="connsiteY29" fmla="*/ 133904 h 478705"/>
                  <a:gd name="connsiteX30" fmla="*/ 4959138 w 5041501"/>
                  <a:gd name="connsiteY30" fmla="*/ 90111 h 478705"/>
                  <a:gd name="connsiteX31" fmla="*/ 4959138 w 5041501"/>
                  <a:gd name="connsiteY31" fmla="*/ 80578 h 478705"/>
                  <a:gd name="connsiteX32" fmla="*/ 4930095 w 5041501"/>
                  <a:gd name="connsiteY32" fmla="*/ 51535 h 478705"/>
                  <a:gd name="connsiteX33" fmla="*/ 4855357 w 5041501"/>
                  <a:gd name="connsiteY33" fmla="*/ 51535 h 478705"/>
                  <a:gd name="connsiteX34" fmla="*/ 4843084 w 5041501"/>
                  <a:gd name="connsiteY34" fmla="*/ 56619 h 478705"/>
                  <a:gd name="connsiteX35" fmla="*/ 4843084 w 5041501"/>
                  <a:gd name="connsiteY35" fmla="*/ 43515 h 478705"/>
                  <a:gd name="connsiteX36" fmla="*/ 4799569 w 5041501"/>
                  <a:gd name="connsiteY36" fmla="*/ 0 h 478705"/>
                  <a:gd name="connsiteX0" fmla="*/ 4799569 w 5041501"/>
                  <a:gd name="connsiteY0" fmla="*/ 0 h 475132"/>
                  <a:gd name="connsiteX1" fmla="*/ 239534 w 5041501"/>
                  <a:gd name="connsiteY1" fmla="*/ 0 h 475132"/>
                  <a:gd name="connsiteX2" fmla="*/ 196019 w 5041501"/>
                  <a:gd name="connsiteY2" fmla="*/ 43515 h 475132"/>
                  <a:gd name="connsiteX3" fmla="*/ 196019 w 5041501"/>
                  <a:gd name="connsiteY3" fmla="*/ 54995 h 475132"/>
                  <a:gd name="connsiteX4" fmla="*/ 187667 w 5041501"/>
                  <a:gd name="connsiteY4" fmla="*/ 51535 h 475132"/>
                  <a:gd name="connsiteX5" fmla="*/ 112929 w 5041501"/>
                  <a:gd name="connsiteY5" fmla="*/ 51535 h 475132"/>
                  <a:gd name="connsiteX6" fmla="*/ 83886 w 5041501"/>
                  <a:gd name="connsiteY6" fmla="*/ 80578 h 475132"/>
                  <a:gd name="connsiteX7" fmla="*/ 83886 w 5041501"/>
                  <a:gd name="connsiteY7" fmla="*/ 76949 h 475132"/>
                  <a:gd name="connsiteX8" fmla="*/ 0 w 5041501"/>
                  <a:gd name="connsiteY8" fmla="*/ 223270 h 475132"/>
                  <a:gd name="connsiteX9" fmla="*/ 83886 w 5041501"/>
                  <a:gd name="connsiteY9" fmla="*/ 369592 h 475132"/>
                  <a:gd name="connsiteX10" fmla="*/ 83886 w 5041501"/>
                  <a:gd name="connsiteY10" fmla="*/ 365962 h 475132"/>
                  <a:gd name="connsiteX11" fmla="*/ 112929 w 5041501"/>
                  <a:gd name="connsiteY11" fmla="*/ 395005 h 475132"/>
                  <a:gd name="connsiteX12" fmla="*/ 187667 w 5041501"/>
                  <a:gd name="connsiteY12" fmla="*/ 395005 h 475132"/>
                  <a:gd name="connsiteX13" fmla="*/ 196019 w 5041501"/>
                  <a:gd name="connsiteY13" fmla="*/ 391546 h 475132"/>
                  <a:gd name="connsiteX14" fmla="*/ 196019 w 5041501"/>
                  <a:gd name="connsiteY14" fmla="*/ 403026 h 475132"/>
                  <a:gd name="connsiteX15" fmla="*/ 239534 w 5041501"/>
                  <a:gd name="connsiteY15" fmla="*/ 446541 h 475132"/>
                  <a:gd name="connsiteX16" fmla="*/ 2361155 w 5041501"/>
                  <a:gd name="connsiteY16" fmla="*/ 446541 h 475132"/>
                  <a:gd name="connsiteX17" fmla="*/ 2435123 w 5041501"/>
                  <a:gd name="connsiteY17" fmla="*/ 475132 h 475132"/>
                  <a:gd name="connsiteX18" fmla="*/ 2677946 w 5041501"/>
                  <a:gd name="connsiteY18" fmla="*/ 446541 h 475132"/>
                  <a:gd name="connsiteX19" fmla="*/ 4799569 w 5041501"/>
                  <a:gd name="connsiteY19" fmla="*/ 446541 h 475132"/>
                  <a:gd name="connsiteX20" fmla="*/ 4843084 w 5041501"/>
                  <a:gd name="connsiteY20" fmla="*/ 403026 h 475132"/>
                  <a:gd name="connsiteX21" fmla="*/ 4843084 w 5041501"/>
                  <a:gd name="connsiteY21" fmla="*/ 389922 h 475132"/>
                  <a:gd name="connsiteX22" fmla="*/ 4855357 w 5041501"/>
                  <a:gd name="connsiteY22" fmla="*/ 395005 h 475132"/>
                  <a:gd name="connsiteX23" fmla="*/ 4930095 w 5041501"/>
                  <a:gd name="connsiteY23" fmla="*/ 395005 h 475132"/>
                  <a:gd name="connsiteX24" fmla="*/ 4959138 w 5041501"/>
                  <a:gd name="connsiteY24" fmla="*/ 365962 h 475132"/>
                  <a:gd name="connsiteX25" fmla="*/ 4959138 w 5041501"/>
                  <a:gd name="connsiteY25" fmla="*/ 356429 h 475132"/>
                  <a:gd name="connsiteX26" fmla="*/ 4964207 w 5041501"/>
                  <a:gd name="connsiteY26" fmla="*/ 312637 h 475132"/>
                  <a:gd name="connsiteX27" fmla="*/ 5041501 w 5041501"/>
                  <a:gd name="connsiteY27" fmla="*/ 223270 h 475132"/>
                  <a:gd name="connsiteX28" fmla="*/ 4964207 w 5041501"/>
                  <a:gd name="connsiteY28" fmla="*/ 133904 h 475132"/>
                  <a:gd name="connsiteX29" fmla="*/ 4959138 w 5041501"/>
                  <a:gd name="connsiteY29" fmla="*/ 90111 h 475132"/>
                  <a:gd name="connsiteX30" fmla="*/ 4959138 w 5041501"/>
                  <a:gd name="connsiteY30" fmla="*/ 80578 h 475132"/>
                  <a:gd name="connsiteX31" fmla="*/ 4930095 w 5041501"/>
                  <a:gd name="connsiteY31" fmla="*/ 51535 h 475132"/>
                  <a:gd name="connsiteX32" fmla="*/ 4855357 w 5041501"/>
                  <a:gd name="connsiteY32" fmla="*/ 51535 h 475132"/>
                  <a:gd name="connsiteX33" fmla="*/ 4843084 w 5041501"/>
                  <a:gd name="connsiteY33" fmla="*/ 56619 h 475132"/>
                  <a:gd name="connsiteX34" fmla="*/ 4843084 w 5041501"/>
                  <a:gd name="connsiteY34" fmla="*/ 43515 h 475132"/>
                  <a:gd name="connsiteX35" fmla="*/ 4799569 w 5041501"/>
                  <a:gd name="connsiteY35" fmla="*/ 0 h 475132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361155 w 5041501"/>
                  <a:gd name="connsiteY16" fmla="*/ 446541 h 446541"/>
                  <a:gd name="connsiteX17" fmla="*/ 2677946 w 5041501"/>
                  <a:gd name="connsiteY17" fmla="*/ 446541 h 446541"/>
                  <a:gd name="connsiteX18" fmla="*/ 4799569 w 5041501"/>
                  <a:gd name="connsiteY18" fmla="*/ 446541 h 446541"/>
                  <a:gd name="connsiteX19" fmla="*/ 4843084 w 5041501"/>
                  <a:gd name="connsiteY19" fmla="*/ 403026 h 446541"/>
                  <a:gd name="connsiteX20" fmla="*/ 4843084 w 5041501"/>
                  <a:gd name="connsiteY20" fmla="*/ 389922 h 446541"/>
                  <a:gd name="connsiteX21" fmla="*/ 4855357 w 5041501"/>
                  <a:gd name="connsiteY21" fmla="*/ 395005 h 446541"/>
                  <a:gd name="connsiteX22" fmla="*/ 4930095 w 5041501"/>
                  <a:gd name="connsiteY22" fmla="*/ 395005 h 446541"/>
                  <a:gd name="connsiteX23" fmla="*/ 4959138 w 5041501"/>
                  <a:gd name="connsiteY23" fmla="*/ 365962 h 446541"/>
                  <a:gd name="connsiteX24" fmla="*/ 4959138 w 5041501"/>
                  <a:gd name="connsiteY24" fmla="*/ 356429 h 446541"/>
                  <a:gd name="connsiteX25" fmla="*/ 4964207 w 5041501"/>
                  <a:gd name="connsiteY25" fmla="*/ 312637 h 446541"/>
                  <a:gd name="connsiteX26" fmla="*/ 5041501 w 5041501"/>
                  <a:gd name="connsiteY26" fmla="*/ 223270 h 446541"/>
                  <a:gd name="connsiteX27" fmla="*/ 4964207 w 5041501"/>
                  <a:gd name="connsiteY27" fmla="*/ 133904 h 446541"/>
                  <a:gd name="connsiteX28" fmla="*/ 4959138 w 5041501"/>
                  <a:gd name="connsiteY28" fmla="*/ 90111 h 446541"/>
                  <a:gd name="connsiteX29" fmla="*/ 4959138 w 5041501"/>
                  <a:gd name="connsiteY29" fmla="*/ 80578 h 446541"/>
                  <a:gd name="connsiteX30" fmla="*/ 4930095 w 5041501"/>
                  <a:gd name="connsiteY30" fmla="*/ 51535 h 446541"/>
                  <a:gd name="connsiteX31" fmla="*/ 4855357 w 5041501"/>
                  <a:gd name="connsiteY31" fmla="*/ 51535 h 446541"/>
                  <a:gd name="connsiteX32" fmla="*/ 4843084 w 5041501"/>
                  <a:gd name="connsiteY32" fmla="*/ 56619 h 446541"/>
                  <a:gd name="connsiteX33" fmla="*/ 4843084 w 5041501"/>
                  <a:gd name="connsiteY33" fmla="*/ 43515 h 446541"/>
                  <a:gd name="connsiteX34" fmla="*/ 4799569 w 5041501"/>
                  <a:gd name="connsiteY34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677946 w 5041501"/>
                  <a:gd name="connsiteY16" fmla="*/ 446541 h 446541"/>
                  <a:gd name="connsiteX17" fmla="*/ 4799569 w 5041501"/>
                  <a:gd name="connsiteY17" fmla="*/ 446541 h 446541"/>
                  <a:gd name="connsiteX18" fmla="*/ 4843084 w 5041501"/>
                  <a:gd name="connsiteY18" fmla="*/ 403026 h 446541"/>
                  <a:gd name="connsiteX19" fmla="*/ 4843084 w 5041501"/>
                  <a:gd name="connsiteY19" fmla="*/ 389922 h 446541"/>
                  <a:gd name="connsiteX20" fmla="*/ 4855357 w 5041501"/>
                  <a:gd name="connsiteY20" fmla="*/ 395005 h 446541"/>
                  <a:gd name="connsiteX21" fmla="*/ 4930095 w 5041501"/>
                  <a:gd name="connsiteY21" fmla="*/ 395005 h 446541"/>
                  <a:gd name="connsiteX22" fmla="*/ 4959138 w 5041501"/>
                  <a:gd name="connsiteY22" fmla="*/ 365962 h 446541"/>
                  <a:gd name="connsiteX23" fmla="*/ 4959138 w 5041501"/>
                  <a:gd name="connsiteY23" fmla="*/ 356429 h 446541"/>
                  <a:gd name="connsiteX24" fmla="*/ 4964207 w 5041501"/>
                  <a:gd name="connsiteY24" fmla="*/ 312637 h 446541"/>
                  <a:gd name="connsiteX25" fmla="*/ 5041501 w 5041501"/>
                  <a:gd name="connsiteY25" fmla="*/ 223270 h 446541"/>
                  <a:gd name="connsiteX26" fmla="*/ 4964207 w 5041501"/>
                  <a:gd name="connsiteY26" fmla="*/ 133904 h 446541"/>
                  <a:gd name="connsiteX27" fmla="*/ 4959138 w 5041501"/>
                  <a:gd name="connsiteY27" fmla="*/ 90111 h 446541"/>
                  <a:gd name="connsiteX28" fmla="*/ 4959138 w 5041501"/>
                  <a:gd name="connsiteY28" fmla="*/ 80578 h 446541"/>
                  <a:gd name="connsiteX29" fmla="*/ 4930095 w 5041501"/>
                  <a:gd name="connsiteY29" fmla="*/ 51535 h 446541"/>
                  <a:gd name="connsiteX30" fmla="*/ 4855357 w 5041501"/>
                  <a:gd name="connsiteY30" fmla="*/ 51535 h 446541"/>
                  <a:gd name="connsiteX31" fmla="*/ 4843084 w 5041501"/>
                  <a:gd name="connsiteY31" fmla="*/ 56619 h 446541"/>
                  <a:gd name="connsiteX32" fmla="*/ 4843084 w 5041501"/>
                  <a:gd name="connsiteY32" fmla="*/ 43515 h 446541"/>
                  <a:gd name="connsiteX33" fmla="*/ 4799569 w 5041501"/>
                  <a:gd name="connsiteY33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4799569 w 5041501"/>
                  <a:gd name="connsiteY16" fmla="*/ 446541 h 446541"/>
                  <a:gd name="connsiteX17" fmla="*/ 4843084 w 5041501"/>
                  <a:gd name="connsiteY17" fmla="*/ 403026 h 446541"/>
                  <a:gd name="connsiteX18" fmla="*/ 4843084 w 5041501"/>
                  <a:gd name="connsiteY18" fmla="*/ 389922 h 446541"/>
                  <a:gd name="connsiteX19" fmla="*/ 4855357 w 5041501"/>
                  <a:gd name="connsiteY19" fmla="*/ 395005 h 446541"/>
                  <a:gd name="connsiteX20" fmla="*/ 4930095 w 5041501"/>
                  <a:gd name="connsiteY20" fmla="*/ 395005 h 446541"/>
                  <a:gd name="connsiteX21" fmla="*/ 4959138 w 5041501"/>
                  <a:gd name="connsiteY21" fmla="*/ 365962 h 446541"/>
                  <a:gd name="connsiteX22" fmla="*/ 4959138 w 5041501"/>
                  <a:gd name="connsiteY22" fmla="*/ 356429 h 446541"/>
                  <a:gd name="connsiteX23" fmla="*/ 4964207 w 5041501"/>
                  <a:gd name="connsiteY23" fmla="*/ 312637 h 446541"/>
                  <a:gd name="connsiteX24" fmla="*/ 5041501 w 5041501"/>
                  <a:gd name="connsiteY24" fmla="*/ 223270 h 446541"/>
                  <a:gd name="connsiteX25" fmla="*/ 4964207 w 5041501"/>
                  <a:gd name="connsiteY25" fmla="*/ 133904 h 446541"/>
                  <a:gd name="connsiteX26" fmla="*/ 4959138 w 5041501"/>
                  <a:gd name="connsiteY26" fmla="*/ 90111 h 446541"/>
                  <a:gd name="connsiteX27" fmla="*/ 4959138 w 5041501"/>
                  <a:gd name="connsiteY27" fmla="*/ 80578 h 446541"/>
                  <a:gd name="connsiteX28" fmla="*/ 4930095 w 5041501"/>
                  <a:gd name="connsiteY28" fmla="*/ 51535 h 446541"/>
                  <a:gd name="connsiteX29" fmla="*/ 4855357 w 5041501"/>
                  <a:gd name="connsiteY29" fmla="*/ 51535 h 446541"/>
                  <a:gd name="connsiteX30" fmla="*/ 4843084 w 5041501"/>
                  <a:gd name="connsiteY30" fmla="*/ 56619 h 446541"/>
                  <a:gd name="connsiteX31" fmla="*/ 4843084 w 5041501"/>
                  <a:gd name="connsiteY31" fmla="*/ 43515 h 446541"/>
                  <a:gd name="connsiteX32" fmla="*/ 4799569 w 5041501"/>
                  <a:gd name="connsiteY32" fmla="*/ 0 h 4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041501" h="446541">
                    <a:moveTo>
                      <a:pt x="4799569" y="0"/>
                    </a:moveTo>
                    <a:lnTo>
                      <a:pt x="239534" y="0"/>
                    </a:lnTo>
                    <a:cubicBezTo>
                      <a:pt x="215501" y="0"/>
                      <a:pt x="196019" y="19482"/>
                      <a:pt x="196019" y="43515"/>
                    </a:cubicBezTo>
                    <a:lnTo>
                      <a:pt x="196019" y="54995"/>
                    </a:lnTo>
                    <a:lnTo>
                      <a:pt x="187667" y="51535"/>
                    </a:lnTo>
                    <a:lnTo>
                      <a:pt x="112929" y="51535"/>
                    </a:lnTo>
                    <a:cubicBezTo>
                      <a:pt x="96889" y="51535"/>
                      <a:pt x="83886" y="64538"/>
                      <a:pt x="83886" y="80578"/>
                    </a:cubicBezTo>
                    <a:lnTo>
                      <a:pt x="83886" y="76949"/>
                    </a:lnTo>
                    <a:cubicBezTo>
                      <a:pt x="83886" y="157760"/>
                      <a:pt x="46328" y="223270"/>
                      <a:pt x="0" y="223270"/>
                    </a:cubicBezTo>
                    <a:cubicBezTo>
                      <a:pt x="46328" y="223270"/>
                      <a:pt x="83886" y="288781"/>
                      <a:pt x="83886" y="369592"/>
                    </a:cubicBezTo>
                    <a:lnTo>
                      <a:pt x="83886" y="365962"/>
                    </a:lnTo>
                    <a:cubicBezTo>
                      <a:pt x="83886" y="382002"/>
                      <a:pt x="96889" y="395005"/>
                      <a:pt x="112929" y="395005"/>
                    </a:cubicBezTo>
                    <a:lnTo>
                      <a:pt x="187667" y="395005"/>
                    </a:lnTo>
                    <a:lnTo>
                      <a:pt x="196019" y="391546"/>
                    </a:lnTo>
                    <a:lnTo>
                      <a:pt x="196019" y="403026"/>
                    </a:lnTo>
                    <a:cubicBezTo>
                      <a:pt x="196019" y="427059"/>
                      <a:pt x="215501" y="446541"/>
                      <a:pt x="239534" y="446541"/>
                    </a:cubicBezTo>
                    <a:lnTo>
                      <a:pt x="4799569" y="446541"/>
                    </a:lnTo>
                    <a:cubicBezTo>
                      <a:pt x="4823602" y="446541"/>
                      <a:pt x="4843084" y="427059"/>
                      <a:pt x="4843084" y="403026"/>
                    </a:cubicBezTo>
                    <a:lnTo>
                      <a:pt x="4843084" y="389922"/>
                    </a:lnTo>
                    <a:lnTo>
                      <a:pt x="4855357" y="395005"/>
                    </a:lnTo>
                    <a:lnTo>
                      <a:pt x="4930095" y="395005"/>
                    </a:lnTo>
                    <a:cubicBezTo>
                      <a:pt x="4946135" y="395005"/>
                      <a:pt x="4959138" y="382002"/>
                      <a:pt x="4959138" y="365962"/>
                    </a:cubicBezTo>
                    <a:lnTo>
                      <a:pt x="4959138" y="356429"/>
                    </a:lnTo>
                    <a:lnTo>
                      <a:pt x="4964207" y="312637"/>
                    </a:lnTo>
                    <a:cubicBezTo>
                      <a:pt x="4976941" y="260120"/>
                      <a:pt x="5006754" y="223270"/>
                      <a:pt x="5041501" y="223270"/>
                    </a:cubicBezTo>
                    <a:cubicBezTo>
                      <a:pt x="5006754" y="223270"/>
                      <a:pt x="4976941" y="186421"/>
                      <a:pt x="4964207" y="133904"/>
                    </a:cubicBezTo>
                    <a:lnTo>
                      <a:pt x="4959138" y="90111"/>
                    </a:lnTo>
                    <a:lnTo>
                      <a:pt x="4959138" y="80578"/>
                    </a:lnTo>
                    <a:cubicBezTo>
                      <a:pt x="4959138" y="64538"/>
                      <a:pt x="4946135" y="51535"/>
                      <a:pt x="4930095" y="51535"/>
                    </a:cubicBezTo>
                    <a:lnTo>
                      <a:pt x="4855357" y="51535"/>
                    </a:lnTo>
                    <a:lnTo>
                      <a:pt x="4843084" y="56619"/>
                    </a:lnTo>
                    <a:lnTo>
                      <a:pt x="4843084" y="43515"/>
                    </a:lnTo>
                    <a:cubicBezTo>
                      <a:pt x="4843084" y="19482"/>
                      <a:pt x="4823602" y="0"/>
                      <a:pt x="4799569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1E1678B-9E91-5A11-F101-04E72C71F68F}"/>
                </a:ext>
              </a:extLst>
            </p:cNvPr>
            <p:cNvGrpSpPr/>
            <p:nvPr/>
          </p:nvGrpSpPr>
          <p:grpSpPr>
            <a:xfrm>
              <a:off x="6222656" y="2442214"/>
              <a:ext cx="2160651" cy="1787753"/>
              <a:chOff x="695320" y="1255150"/>
              <a:chExt cx="2160651" cy="1787753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3E28EE23-2A62-FEC6-89BE-CC5C4133B2CB}"/>
                  </a:ext>
                </a:extLst>
              </p:cNvPr>
              <p:cNvSpPr txBox="1"/>
              <p:nvPr/>
            </p:nvSpPr>
            <p:spPr>
              <a:xfrm>
                <a:off x="695322" y="1267907"/>
                <a:ext cx="209691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蜀中漂泊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F8D2916D-FC61-41DC-283F-535E6986A852}"/>
                  </a:ext>
                </a:extLst>
              </p:cNvPr>
              <p:cNvSpPr txBox="1"/>
              <p:nvPr/>
            </p:nvSpPr>
            <p:spPr>
              <a:xfrm>
                <a:off x="759060" y="1749023"/>
                <a:ext cx="2096911" cy="1293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/>
                  <a:t>对时政痛心疾首，几经辗转到了成都，建成了 “杜甫草堂”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7A6F47E-160B-60CA-15E6-672E0F2A17A2}"/>
                  </a:ext>
                </a:extLst>
              </p:cNvPr>
              <p:cNvSpPr/>
              <p:nvPr/>
            </p:nvSpPr>
            <p:spPr>
              <a:xfrm flipH="1">
                <a:off x="695320" y="1255150"/>
                <a:ext cx="2096909" cy="499006"/>
              </a:xfrm>
              <a:custGeom>
                <a:avLst/>
                <a:gdLst>
                  <a:gd name="connsiteX0" fmla="*/ 2519550 w 5041501"/>
                  <a:gd name="connsiteY0" fmla="*/ 0 h 748012"/>
                  <a:gd name="connsiteX1" fmla="*/ 2343499 w 5041501"/>
                  <a:gd name="connsiteY1" fmla="*/ 152268 h 748012"/>
                  <a:gd name="connsiteX2" fmla="*/ 2311026 w 5041501"/>
                  <a:gd name="connsiteY2" fmla="*/ 156027 h 748012"/>
                  <a:gd name="connsiteX3" fmla="*/ 239534 w 5041501"/>
                  <a:gd name="connsiteY3" fmla="*/ 156027 h 748012"/>
                  <a:gd name="connsiteX4" fmla="*/ 196019 w 5041501"/>
                  <a:gd name="connsiteY4" fmla="*/ 199542 h 748012"/>
                  <a:gd name="connsiteX5" fmla="*/ 196019 w 5041501"/>
                  <a:gd name="connsiteY5" fmla="*/ 211022 h 748012"/>
                  <a:gd name="connsiteX6" fmla="*/ 187667 w 5041501"/>
                  <a:gd name="connsiteY6" fmla="*/ 207562 h 748012"/>
                  <a:gd name="connsiteX7" fmla="*/ 112929 w 5041501"/>
                  <a:gd name="connsiteY7" fmla="*/ 207562 h 748012"/>
                  <a:gd name="connsiteX8" fmla="*/ 83886 w 5041501"/>
                  <a:gd name="connsiteY8" fmla="*/ 236605 h 748012"/>
                  <a:gd name="connsiteX9" fmla="*/ 83886 w 5041501"/>
                  <a:gd name="connsiteY9" fmla="*/ 232976 h 748012"/>
                  <a:gd name="connsiteX10" fmla="*/ 0 w 5041501"/>
                  <a:gd name="connsiteY10" fmla="*/ 379297 h 748012"/>
                  <a:gd name="connsiteX11" fmla="*/ 83886 w 5041501"/>
                  <a:gd name="connsiteY11" fmla="*/ 525619 h 748012"/>
                  <a:gd name="connsiteX12" fmla="*/ 83886 w 5041501"/>
                  <a:gd name="connsiteY12" fmla="*/ 521989 h 748012"/>
                  <a:gd name="connsiteX13" fmla="*/ 112929 w 5041501"/>
                  <a:gd name="connsiteY13" fmla="*/ 551032 h 748012"/>
                  <a:gd name="connsiteX14" fmla="*/ 187667 w 5041501"/>
                  <a:gd name="connsiteY14" fmla="*/ 551032 h 748012"/>
                  <a:gd name="connsiteX15" fmla="*/ 196019 w 5041501"/>
                  <a:gd name="connsiteY15" fmla="*/ 547573 h 748012"/>
                  <a:gd name="connsiteX16" fmla="*/ 196019 w 5041501"/>
                  <a:gd name="connsiteY16" fmla="*/ 559053 h 748012"/>
                  <a:gd name="connsiteX17" fmla="*/ 239534 w 5041501"/>
                  <a:gd name="connsiteY17" fmla="*/ 602568 h 748012"/>
                  <a:gd name="connsiteX18" fmla="*/ 2361155 w 5041501"/>
                  <a:gd name="connsiteY18" fmla="*/ 602568 h 748012"/>
                  <a:gd name="connsiteX19" fmla="*/ 2435123 w 5041501"/>
                  <a:gd name="connsiteY19" fmla="*/ 631159 h 748012"/>
                  <a:gd name="connsiteX20" fmla="*/ 2519550 w 5041501"/>
                  <a:gd name="connsiteY20" fmla="*/ 748012 h 748012"/>
                  <a:gd name="connsiteX21" fmla="*/ 2603977 w 5041501"/>
                  <a:gd name="connsiteY21" fmla="*/ 631159 h 748012"/>
                  <a:gd name="connsiteX22" fmla="*/ 2677946 w 5041501"/>
                  <a:gd name="connsiteY22" fmla="*/ 602568 h 748012"/>
                  <a:gd name="connsiteX23" fmla="*/ 4799569 w 5041501"/>
                  <a:gd name="connsiteY23" fmla="*/ 602568 h 748012"/>
                  <a:gd name="connsiteX24" fmla="*/ 4843084 w 5041501"/>
                  <a:gd name="connsiteY24" fmla="*/ 559053 h 748012"/>
                  <a:gd name="connsiteX25" fmla="*/ 4843084 w 5041501"/>
                  <a:gd name="connsiteY25" fmla="*/ 545949 h 748012"/>
                  <a:gd name="connsiteX26" fmla="*/ 4855357 w 5041501"/>
                  <a:gd name="connsiteY26" fmla="*/ 551032 h 748012"/>
                  <a:gd name="connsiteX27" fmla="*/ 4930095 w 5041501"/>
                  <a:gd name="connsiteY27" fmla="*/ 551032 h 748012"/>
                  <a:gd name="connsiteX28" fmla="*/ 4959138 w 5041501"/>
                  <a:gd name="connsiteY28" fmla="*/ 521989 h 748012"/>
                  <a:gd name="connsiteX29" fmla="*/ 4959138 w 5041501"/>
                  <a:gd name="connsiteY29" fmla="*/ 512456 h 748012"/>
                  <a:gd name="connsiteX30" fmla="*/ 4964207 w 5041501"/>
                  <a:gd name="connsiteY30" fmla="*/ 468664 h 748012"/>
                  <a:gd name="connsiteX31" fmla="*/ 5041501 w 5041501"/>
                  <a:gd name="connsiteY31" fmla="*/ 379297 h 748012"/>
                  <a:gd name="connsiteX32" fmla="*/ 4964207 w 5041501"/>
                  <a:gd name="connsiteY32" fmla="*/ 289931 h 748012"/>
                  <a:gd name="connsiteX33" fmla="*/ 4959138 w 5041501"/>
                  <a:gd name="connsiteY33" fmla="*/ 246138 h 748012"/>
                  <a:gd name="connsiteX34" fmla="*/ 4959138 w 5041501"/>
                  <a:gd name="connsiteY34" fmla="*/ 236605 h 748012"/>
                  <a:gd name="connsiteX35" fmla="*/ 4930095 w 5041501"/>
                  <a:gd name="connsiteY35" fmla="*/ 207562 h 748012"/>
                  <a:gd name="connsiteX36" fmla="*/ 4855357 w 5041501"/>
                  <a:gd name="connsiteY36" fmla="*/ 207562 h 748012"/>
                  <a:gd name="connsiteX37" fmla="*/ 4843084 w 5041501"/>
                  <a:gd name="connsiteY37" fmla="*/ 212646 h 748012"/>
                  <a:gd name="connsiteX38" fmla="*/ 4843084 w 5041501"/>
                  <a:gd name="connsiteY38" fmla="*/ 199542 h 748012"/>
                  <a:gd name="connsiteX39" fmla="*/ 4799569 w 5041501"/>
                  <a:gd name="connsiteY39" fmla="*/ 156027 h 748012"/>
                  <a:gd name="connsiteX40" fmla="*/ 2728074 w 5041501"/>
                  <a:gd name="connsiteY40" fmla="*/ 156027 h 748012"/>
                  <a:gd name="connsiteX41" fmla="*/ 2695601 w 5041501"/>
                  <a:gd name="connsiteY41" fmla="*/ 152268 h 748012"/>
                  <a:gd name="connsiteX42" fmla="*/ 2519550 w 5041501"/>
                  <a:gd name="connsiteY42" fmla="*/ 0 h 748012"/>
                  <a:gd name="connsiteX0" fmla="*/ 2695601 w 5041501"/>
                  <a:gd name="connsiteY0" fmla="*/ 0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41" fmla="*/ 2695601 w 5041501"/>
                  <a:gd name="connsiteY41" fmla="*/ 0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9534 w 5041501"/>
                  <a:gd name="connsiteY2" fmla="*/ 3759 h 595744"/>
                  <a:gd name="connsiteX3" fmla="*/ 196019 w 5041501"/>
                  <a:gd name="connsiteY3" fmla="*/ 47274 h 595744"/>
                  <a:gd name="connsiteX4" fmla="*/ 196019 w 5041501"/>
                  <a:gd name="connsiteY4" fmla="*/ 58754 h 595744"/>
                  <a:gd name="connsiteX5" fmla="*/ 187667 w 5041501"/>
                  <a:gd name="connsiteY5" fmla="*/ 55294 h 595744"/>
                  <a:gd name="connsiteX6" fmla="*/ 112929 w 5041501"/>
                  <a:gd name="connsiteY6" fmla="*/ 55294 h 595744"/>
                  <a:gd name="connsiteX7" fmla="*/ 83886 w 5041501"/>
                  <a:gd name="connsiteY7" fmla="*/ 84337 h 595744"/>
                  <a:gd name="connsiteX8" fmla="*/ 83886 w 5041501"/>
                  <a:gd name="connsiteY8" fmla="*/ 80708 h 595744"/>
                  <a:gd name="connsiteX9" fmla="*/ 0 w 5041501"/>
                  <a:gd name="connsiteY9" fmla="*/ 227029 h 595744"/>
                  <a:gd name="connsiteX10" fmla="*/ 83886 w 5041501"/>
                  <a:gd name="connsiteY10" fmla="*/ 373351 h 595744"/>
                  <a:gd name="connsiteX11" fmla="*/ 83886 w 5041501"/>
                  <a:gd name="connsiteY11" fmla="*/ 369721 h 595744"/>
                  <a:gd name="connsiteX12" fmla="*/ 112929 w 5041501"/>
                  <a:gd name="connsiteY12" fmla="*/ 398764 h 595744"/>
                  <a:gd name="connsiteX13" fmla="*/ 187667 w 5041501"/>
                  <a:gd name="connsiteY13" fmla="*/ 398764 h 595744"/>
                  <a:gd name="connsiteX14" fmla="*/ 196019 w 5041501"/>
                  <a:gd name="connsiteY14" fmla="*/ 395305 h 595744"/>
                  <a:gd name="connsiteX15" fmla="*/ 196019 w 5041501"/>
                  <a:gd name="connsiteY15" fmla="*/ 406785 h 595744"/>
                  <a:gd name="connsiteX16" fmla="*/ 239534 w 5041501"/>
                  <a:gd name="connsiteY16" fmla="*/ 450300 h 595744"/>
                  <a:gd name="connsiteX17" fmla="*/ 2361155 w 5041501"/>
                  <a:gd name="connsiteY17" fmla="*/ 450300 h 595744"/>
                  <a:gd name="connsiteX18" fmla="*/ 2435123 w 5041501"/>
                  <a:gd name="connsiteY18" fmla="*/ 478891 h 595744"/>
                  <a:gd name="connsiteX19" fmla="*/ 2519550 w 5041501"/>
                  <a:gd name="connsiteY19" fmla="*/ 595744 h 595744"/>
                  <a:gd name="connsiteX20" fmla="*/ 2603977 w 5041501"/>
                  <a:gd name="connsiteY20" fmla="*/ 478891 h 595744"/>
                  <a:gd name="connsiteX21" fmla="*/ 2677946 w 5041501"/>
                  <a:gd name="connsiteY21" fmla="*/ 450300 h 595744"/>
                  <a:gd name="connsiteX22" fmla="*/ 4799569 w 5041501"/>
                  <a:gd name="connsiteY22" fmla="*/ 450300 h 595744"/>
                  <a:gd name="connsiteX23" fmla="*/ 4843084 w 5041501"/>
                  <a:gd name="connsiteY23" fmla="*/ 406785 h 595744"/>
                  <a:gd name="connsiteX24" fmla="*/ 4843084 w 5041501"/>
                  <a:gd name="connsiteY24" fmla="*/ 393681 h 595744"/>
                  <a:gd name="connsiteX25" fmla="*/ 4855357 w 5041501"/>
                  <a:gd name="connsiteY25" fmla="*/ 398764 h 595744"/>
                  <a:gd name="connsiteX26" fmla="*/ 4930095 w 5041501"/>
                  <a:gd name="connsiteY26" fmla="*/ 398764 h 595744"/>
                  <a:gd name="connsiteX27" fmla="*/ 4959138 w 5041501"/>
                  <a:gd name="connsiteY27" fmla="*/ 369721 h 595744"/>
                  <a:gd name="connsiteX28" fmla="*/ 4959138 w 5041501"/>
                  <a:gd name="connsiteY28" fmla="*/ 360188 h 595744"/>
                  <a:gd name="connsiteX29" fmla="*/ 4964207 w 5041501"/>
                  <a:gd name="connsiteY29" fmla="*/ 316396 h 595744"/>
                  <a:gd name="connsiteX30" fmla="*/ 5041501 w 5041501"/>
                  <a:gd name="connsiteY30" fmla="*/ 227029 h 595744"/>
                  <a:gd name="connsiteX31" fmla="*/ 4964207 w 5041501"/>
                  <a:gd name="connsiteY31" fmla="*/ 137663 h 595744"/>
                  <a:gd name="connsiteX32" fmla="*/ 4959138 w 5041501"/>
                  <a:gd name="connsiteY32" fmla="*/ 93870 h 595744"/>
                  <a:gd name="connsiteX33" fmla="*/ 4959138 w 5041501"/>
                  <a:gd name="connsiteY33" fmla="*/ 84337 h 595744"/>
                  <a:gd name="connsiteX34" fmla="*/ 4930095 w 5041501"/>
                  <a:gd name="connsiteY34" fmla="*/ 55294 h 595744"/>
                  <a:gd name="connsiteX35" fmla="*/ 4855357 w 5041501"/>
                  <a:gd name="connsiteY35" fmla="*/ 55294 h 595744"/>
                  <a:gd name="connsiteX36" fmla="*/ 4843084 w 5041501"/>
                  <a:gd name="connsiteY36" fmla="*/ 60378 h 595744"/>
                  <a:gd name="connsiteX37" fmla="*/ 4843084 w 5041501"/>
                  <a:gd name="connsiteY37" fmla="*/ 47274 h 595744"/>
                  <a:gd name="connsiteX38" fmla="*/ 4799569 w 5041501"/>
                  <a:gd name="connsiteY38" fmla="*/ 3759 h 595744"/>
                  <a:gd name="connsiteX39" fmla="*/ 2728074 w 5041501"/>
                  <a:gd name="connsiteY39" fmla="*/ 3759 h 595744"/>
                  <a:gd name="connsiteX0" fmla="*/ 2728074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38" fmla="*/ 2728074 w 5041501"/>
                  <a:gd name="connsiteY38" fmla="*/ 0 h 591985"/>
                  <a:gd name="connsiteX0" fmla="*/ 4799569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0" fmla="*/ 4799569 w 5041501"/>
                  <a:gd name="connsiteY0" fmla="*/ 0 h 478705"/>
                  <a:gd name="connsiteX1" fmla="*/ 239534 w 5041501"/>
                  <a:gd name="connsiteY1" fmla="*/ 0 h 478705"/>
                  <a:gd name="connsiteX2" fmla="*/ 196019 w 5041501"/>
                  <a:gd name="connsiteY2" fmla="*/ 43515 h 478705"/>
                  <a:gd name="connsiteX3" fmla="*/ 196019 w 5041501"/>
                  <a:gd name="connsiteY3" fmla="*/ 54995 h 478705"/>
                  <a:gd name="connsiteX4" fmla="*/ 187667 w 5041501"/>
                  <a:gd name="connsiteY4" fmla="*/ 51535 h 478705"/>
                  <a:gd name="connsiteX5" fmla="*/ 112929 w 5041501"/>
                  <a:gd name="connsiteY5" fmla="*/ 51535 h 478705"/>
                  <a:gd name="connsiteX6" fmla="*/ 83886 w 5041501"/>
                  <a:gd name="connsiteY6" fmla="*/ 80578 h 478705"/>
                  <a:gd name="connsiteX7" fmla="*/ 83886 w 5041501"/>
                  <a:gd name="connsiteY7" fmla="*/ 76949 h 478705"/>
                  <a:gd name="connsiteX8" fmla="*/ 0 w 5041501"/>
                  <a:gd name="connsiteY8" fmla="*/ 223270 h 478705"/>
                  <a:gd name="connsiteX9" fmla="*/ 83886 w 5041501"/>
                  <a:gd name="connsiteY9" fmla="*/ 369592 h 478705"/>
                  <a:gd name="connsiteX10" fmla="*/ 83886 w 5041501"/>
                  <a:gd name="connsiteY10" fmla="*/ 365962 h 478705"/>
                  <a:gd name="connsiteX11" fmla="*/ 112929 w 5041501"/>
                  <a:gd name="connsiteY11" fmla="*/ 395005 h 478705"/>
                  <a:gd name="connsiteX12" fmla="*/ 187667 w 5041501"/>
                  <a:gd name="connsiteY12" fmla="*/ 395005 h 478705"/>
                  <a:gd name="connsiteX13" fmla="*/ 196019 w 5041501"/>
                  <a:gd name="connsiteY13" fmla="*/ 391546 h 478705"/>
                  <a:gd name="connsiteX14" fmla="*/ 196019 w 5041501"/>
                  <a:gd name="connsiteY14" fmla="*/ 403026 h 478705"/>
                  <a:gd name="connsiteX15" fmla="*/ 239534 w 5041501"/>
                  <a:gd name="connsiteY15" fmla="*/ 446541 h 478705"/>
                  <a:gd name="connsiteX16" fmla="*/ 2361155 w 5041501"/>
                  <a:gd name="connsiteY16" fmla="*/ 446541 h 478705"/>
                  <a:gd name="connsiteX17" fmla="*/ 2435123 w 5041501"/>
                  <a:gd name="connsiteY17" fmla="*/ 475132 h 478705"/>
                  <a:gd name="connsiteX18" fmla="*/ 2603977 w 5041501"/>
                  <a:gd name="connsiteY18" fmla="*/ 475132 h 478705"/>
                  <a:gd name="connsiteX19" fmla="*/ 2677946 w 5041501"/>
                  <a:gd name="connsiteY19" fmla="*/ 446541 h 478705"/>
                  <a:gd name="connsiteX20" fmla="*/ 4799569 w 5041501"/>
                  <a:gd name="connsiteY20" fmla="*/ 446541 h 478705"/>
                  <a:gd name="connsiteX21" fmla="*/ 4843084 w 5041501"/>
                  <a:gd name="connsiteY21" fmla="*/ 403026 h 478705"/>
                  <a:gd name="connsiteX22" fmla="*/ 4843084 w 5041501"/>
                  <a:gd name="connsiteY22" fmla="*/ 389922 h 478705"/>
                  <a:gd name="connsiteX23" fmla="*/ 4855357 w 5041501"/>
                  <a:gd name="connsiteY23" fmla="*/ 395005 h 478705"/>
                  <a:gd name="connsiteX24" fmla="*/ 4930095 w 5041501"/>
                  <a:gd name="connsiteY24" fmla="*/ 395005 h 478705"/>
                  <a:gd name="connsiteX25" fmla="*/ 4959138 w 5041501"/>
                  <a:gd name="connsiteY25" fmla="*/ 365962 h 478705"/>
                  <a:gd name="connsiteX26" fmla="*/ 4959138 w 5041501"/>
                  <a:gd name="connsiteY26" fmla="*/ 356429 h 478705"/>
                  <a:gd name="connsiteX27" fmla="*/ 4964207 w 5041501"/>
                  <a:gd name="connsiteY27" fmla="*/ 312637 h 478705"/>
                  <a:gd name="connsiteX28" fmla="*/ 5041501 w 5041501"/>
                  <a:gd name="connsiteY28" fmla="*/ 223270 h 478705"/>
                  <a:gd name="connsiteX29" fmla="*/ 4964207 w 5041501"/>
                  <a:gd name="connsiteY29" fmla="*/ 133904 h 478705"/>
                  <a:gd name="connsiteX30" fmla="*/ 4959138 w 5041501"/>
                  <a:gd name="connsiteY30" fmla="*/ 90111 h 478705"/>
                  <a:gd name="connsiteX31" fmla="*/ 4959138 w 5041501"/>
                  <a:gd name="connsiteY31" fmla="*/ 80578 h 478705"/>
                  <a:gd name="connsiteX32" fmla="*/ 4930095 w 5041501"/>
                  <a:gd name="connsiteY32" fmla="*/ 51535 h 478705"/>
                  <a:gd name="connsiteX33" fmla="*/ 4855357 w 5041501"/>
                  <a:gd name="connsiteY33" fmla="*/ 51535 h 478705"/>
                  <a:gd name="connsiteX34" fmla="*/ 4843084 w 5041501"/>
                  <a:gd name="connsiteY34" fmla="*/ 56619 h 478705"/>
                  <a:gd name="connsiteX35" fmla="*/ 4843084 w 5041501"/>
                  <a:gd name="connsiteY35" fmla="*/ 43515 h 478705"/>
                  <a:gd name="connsiteX36" fmla="*/ 4799569 w 5041501"/>
                  <a:gd name="connsiteY36" fmla="*/ 0 h 478705"/>
                  <a:gd name="connsiteX0" fmla="*/ 4799569 w 5041501"/>
                  <a:gd name="connsiteY0" fmla="*/ 0 h 475132"/>
                  <a:gd name="connsiteX1" fmla="*/ 239534 w 5041501"/>
                  <a:gd name="connsiteY1" fmla="*/ 0 h 475132"/>
                  <a:gd name="connsiteX2" fmla="*/ 196019 w 5041501"/>
                  <a:gd name="connsiteY2" fmla="*/ 43515 h 475132"/>
                  <a:gd name="connsiteX3" fmla="*/ 196019 w 5041501"/>
                  <a:gd name="connsiteY3" fmla="*/ 54995 h 475132"/>
                  <a:gd name="connsiteX4" fmla="*/ 187667 w 5041501"/>
                  <a:gd name="connsiteY4" fmla="*/ 51535 h 475132"/>
                  <a:gd name="connsiteX5" fmla="*/ 112929 w 5041501"/>
                  <a:gd name="connsiteY5" fmla="*/ 51535 h 475132"/>
                  <a:gd name="connsiteX6" fmla="*/ 83886 w 5041501"/>
                  <a:gd name="connsiteY6" fmla="*/ 80578 h 475132"/>
                  <a:gd name="connsiteX7" fmla="*/ 83886 w 5041501"/>
                  <a:gd name="connsiteY7" fmla="*/ 76949 h 475132"/>
                  <a:gd name="connsiteX8" fmla="*/ 0 w 5041501"/>
                  <a:gd name="connsiteY8" fmla="*/ 223270 h 475132"/>
                  <a:gd name="connsiteX9" fmla="*/ 83886 w 5041501"/>
                  <a:gd name="connsiteY9" fmla="*/ 369592 h 475132"/>
                  <a:gd name="connsiteX10" fmla="*/ 83886 w 5041501"/>
                  <a:gd name="connsiteY10" fmla="*/ 365962 h 475132"/>
                  <a:gd name="connsiteX11" fmla="*/ 112929 w 5041501"/>
                  <a:gd name="connsiteY11" fmla="*/ 395005 h 475132"/>
                  <a:gd name="connsiteX12" fmla="*/ 187667 w 5041501"/>
                  <a:gd name="connsiteY12" fmla="*/ 395005 h 475132"/>
                  <a:gd name="connsiteX13" fmla="*/ 196019 w 5041501"/>
                  <a:gd name="connsiteY13" fmla="*/ 391546 h 475132"/>
                  <a:gd name="connsiteX14" fmla="*/ 196019 w 5041501"/>
                  <a:gd name="connsiteY14" fmla="*/ 403026 h 475132"/>
                  <a:gd name="connsiteX15" fmla="*/ 239534 w 5041501"/>
                  <a:gd name="connsiteY15" fmla="*/ 446541 h 475132"/>
                  <a:gd name="connsiteX16" fmla="*/ 2361155 w 5041501"/>
                  <a:gd name="connsiteY16" fmla="*/ 446541 h 475132"/>
                  <a:gd name="connsiteX17" fmla="*/ 2435123 w 5041501"/>
                  <a:gd name="connsiteY17" fmla="*/ 475132 h 475132"/>
                  <a:gd name="connsiteX18" fmla="*/ 2677946 w 5041501"/>
                  <a:gd name="connsiteY18" fmla="*/ 446541 h 475132"/>
                  <a:gd name="connsiteX19" fmla="*/ 4799569 w 5041501"/>
                  <a:gd name="connsiteY19" fmla="*/ 446541 h 475132"/>
                  <a:gd name="connsiteX20" fmla="*/ 4843084 w 5041501"/>
                  <a:gd name="connsiteY20" fmla="*/ 403026 h 475132"/>
                  <a:gd name="connsiteX21" fmla="*/ 4843084 w 5041501"/>
                  <a:gd name="connsiteY21" fmla="*/ 389922 h 475132"/>
                  <a:gd name="connsiteX22" fmla="*/ 4855357 w 5041501"/>
                  <a:gd name="connsiteY22" fmla="*/ 395005 h 475132"/>
                  <a:gd name="connsiteX23" fmla="*/ 4930095 w 5041501"/>
                  <a:gd name="connsiteY23" fmla="*/ 395005 h 475132"/>
                  <a:gd name="connsiteX24" fmla="*/ 4959138 w 5041501"/>
                  <a:gd name="connsiteY24" fmla="*/ 365962 h 475132"/>
                  <a:gd name="connsiteX25" fmla="*/ 4959138 w 5041501"/>
                  <a:gd name="connsiteY25" fmla="*/ 356429 h 475132"/>
                  <a:gd name="connsiteX26" fmla="*/ 4964207 w 5041501"/>
                  <a:gd name="connsiteY26" fmla="*/ 312637 h 475132"/>
                  <a:gd name="connsiteX27" fmla="*/ 5041501 w 5041501"/>
                  <a:gd name="connsiteY27" fmla="*/ 223270 h 475132"/>
                  <a:gd name="connsiteX28" fmla="*/ 4964207 w 5041501"/>
                  <a:gd name="connsiteY28" fmla="*/ 133904 h 475132"/>
                  <a:gd name="connsiteX29" fmla="*/ 4959138 w 5041501"/>
                  <a:gd name="connsiteY29" fmla="*/ 90111 h 475132"/>
                  <a:gd name="connsiteX30" fmla="*/ 4959138 w 5041501"/>
                  <a:gd name="connsiteY30" fmla="*/ 80578 h 475132"/>
                  <a:gd name="connsiteX31" fmla="*/ 4930095 w 5041501"/>
                  <a:gd name="connsiteY31" fmla="*/ 51535 h 475132"/>
                  <a:gd name="connsiteX32" fmla="*/ 4855357 w 5041501"/>
                  <a:gd name="connsiteY32" fmla="*/ 51535 h 475132"/>
                  <a:gd name="connsiteX33" fmla="*/ 4843084 w 5041501"/>
                  <a:gd name="connsiteY33" fmla="*/ 56619 h 475132"/>
                  <a:gd name="connsiteX34" fmla="*/ 4843084 w 5041501"/>
                  <a:gd name="connsiteY34" fmla="*/ 43515 h 475132"/>
                  <a:gd name="connsiteX35" fmla="*/ 4799569 w 5041501"/>
                  <a:gd name="connsiteY35" fmla="*/ 0 h 475132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361155 w 5041501"/>
                  <a:gd name="connsiteY16" fmla="*/ 446541 h 446541"/>
                  <a:gd name="connsiteX17" fmla="*/ 2677946 w 5041501"/>
                  <a:gd name="connsiteY17" fmla="*/ 446541 h 446541"/>
                  <a:gd name="connsiteX18" fmla="*/ 4799569 w 5041501"/>
                  <a:gd name="connsiteY18" fmla="*/ 446541 h 446541"/>
                  <a:gd name="connsiteX19" fmla="*/ 4843084 w 5041501"/>
                  <a:gd name="connsiteY19" fmla="*/ 403026 h 446541"/>
                  <a:gd name="connsiteX20" fmla="*/ 4843084 w 5041501"/>
                  <a:gd name="connsiteY20" fmla="*/ 389922 h 446541"/>
                  <a:gd name="connsiteX21" fmla="*/ 4855357 w 5041501"/>
                  <a:gd name="connsiteY21" fmla="*/ 395005 h 446541"/>
                  <a:gd name="connsiteX22" fmla="*/ 4930095 w 5041501"/>
                  <a:gd name="connsiteY22" fmla="*/ 395005 h 446541"/>
                  <a:gd name="connsiteX23" fmla="*/ 4959138 w 5041501"/>
                  <a:gd name="connsiteY23" fmla="*/ 365962 h 446541"/>
                  <a:gd name="connsiteX24" fmla="*/ 4959138 w 5041501"/>
                  <a:gd name="connsiteY24" fmla="*/ 356429 h 446541"/>
                  <a:gd name="connsiteX25" fmla="*/ 4964207 w 5041501"/>
                  <a:gd name="connsiteY25" fmla="*/ 312637 h 446541"/>
                  <a:gd name="connsiteX26" fmla="*/ 5041501 w 5041501"/>
                  <a:gd name="connsiteY26" fmla="*/ 223270 h 446541"/>
                  <a:gd name="connsiteX27" fmla="*/ 4964207 w 5041501"/>
                  <a:gd name="connsiteY27" fmla="*/ 133904 h 446541"/>
                  <a:gd name="connsiteX28" fmla="*/ 4959138 w 5041501"/>
                  <a:gd name="connsiteY28" fmla="*/ 90111 h 446541"/>
                  <a:gd name="connsiteX29" fmla="*/ 4959138 w 5041501"/>
                  <a:gd name="connsiteY29" fmla="*/ 80578 h 446541"/>
                  <a:gd name="connsiteX30" fmla="*/ 4930095 w 5041501"/>
                  <a:gd name="connsiteY30" fmla="*/ 51535 h 446541"/>
                  <a:gd name="connsiteX31" fmla="*/ 4855357 w 5041501"/>
                  <a:gd name="connsiteY31" fmla="*/ 51535 h 446541"/>
                  <a:gd name="connsiteX32" fmla="*/ 4843084 w 5041501"/>
                  <a:gd name="connsiteY32" fmla="*/ 56619 h 446541"/>
                  <a:gd name="connsiteX33" fmla="*/ 4843084 w 5041501"/>
                  <a:gd name="connsiteY33" fmla="*/ 43515 h 446541"/>
                  <a:gd name="connsiteX34" fmla="*/ 4799569 w 5041501"/>
                  <a:gd name="connsiteY34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677946 w 5041501"/>
                  <a:gd name="connsiteY16" fmla="*/ 446541 h 446541"/>
                  <a:gd name="connsiteX17" fmla="*/ 4799569 w 5041501"/>
                  <a:gd name="connsiteY17" fmla="*/ 446541 h 446541"/>
                  <a:gd name="connsiteX18" fmla="*/ 4843084 w 5041501"/>
                  <a:gd name="connsiteY18" fmla="*/ 403026 h 446541"/>
                  <a:gd name="connsiteX19" fmla="*/ 4843084 w 5041501"/>
                  <a:gd name="connsiteY19" fmla="*/ 389922 h 446541"/>
                  <a:gd name="connsiteX20" fmla="*/ 4855357 w 5041501"/>
                  <a:gd name="connsiteY20" fmla="*/ 395005 h 446541"/>
                  <a:gd name="connsiteX21" fmla="*/ 4930095 w 5041501"/>
                  <a:gd name="connsiteY21" fmla="*/ 395005 h 446541"/>
                  <a:gd name="connsiteX22" fmla="*/ 4959138 w 5041501"/>
                  <a:gd name="connsiteY22" fmla="*/ 365962 h 446541"/>
                  <a:gd name="connsiteX23" fmla="*/ 4959138 w 5041501"/>
                  <a:gd name="connsiteY23" fmla="*/ 356429 h 446541"/>
                  <a:gd name="connsiteX24" fmla="*/ 4964207 w 5041501"/>
                  <a:gd name="connsiteY24" fmla="*/ 312637 h 446541"/>
                  <a:gd name="connsiteX25" fmla="*/ 5041501 w 5041501"/>
                  <a:gd name="connsiteY25" fmla="*/ 223270 h 446541"/>
                  <a:gd name="connsiteX26" fmla="*/ 4964207 w 5041501"/>
                  <a:gd name="connsiteY26" fmla="*/ 133904 h 446541"/>
                  <a:gd name="connsiteX27" fmla="*/ 4959138 w 5041501"/>
                  <a:gd name="connsiteY27" fmla="*/ 90111 h 446541"/>
                  <a:gd name="connsiteX28" fmla="*/ 4959138 w 5041501"/>
                  <a:gd name="connsiteY28" fmla="*/ 80578 h 446541"/>
                  <a:gd name="connsiteX29" fmla="*/ 4930095 w 5041501"/>
                  <a:gd name="connsiteY29" fmla="*/ 51535 h 446541"/>
                  <a:gd name="connsiteX30" fmla="*/ 4855357 w 5041501"/>
                  <a:gd name="connsiteY30" fmla="*/ 51535 h 446541"/>
                  <a:gd name="connsiteX31" fmla="*/ 4843084 w 5041501"/>
                  <a:gd name="connsiteY31" fmla="*/ 56619 h 446541"/>
                  <a:gd name="connsiteX32" fmla="*/ 4843084 w 5041501"/>
                  <a:gd name="connsiteY32" fmla="*/ 43515 h 446541"/>
                  <a:gd name="connsiteX33" fmla="*/ 4799569 w 5041501"/>
                  <a:gd name="connsiteY33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4799569 w 5041501"/>
                  <a:gd name="connsiteY16" fmla="*/ 446541 h 446541"/>
                  <a:gd name="connsiteX17" fmla="*/ 4843084 w 5041501"/>
                  <a:gd name="connsiteY17" fmla="*/ 403026 h 446541"/>
                  <a:gd name="connsiteX18" fmla="*/ 4843084 w 5041501"/>
                  <a:gd name="connsiteY18" fmla="*/ 389922 h 446541"/>
                  <a:gd name="connsiteX19" fmla="*/ 4855357 w 5041501"/>
                  <a:gd name="connsiteY19" fmla="*/ 395005 h 446541"/>
                  <a:gd name="connsiteX20" fmla="*/ 4930095 w 5041501"/>
                  <a:gd name="connsiteY20" fmla="*/ 395005 h 446541"/>
                  <a:gd name="connsiteX21" fmla="*/ 4959138 w 5041501"/>
                  <a:gd name="connsiteY21" fmla="*/ 365962 h 446541"/>
                  <a:gd name="connsiteX22" fmla="*/ 4959138 w 5041501"/>
                  <a:gd name="connsiteY22" fmla="*/ 356429 h 446541"/>
                  <a:gd name="connsiteX23" fmla="*/ 4964207 w 5041501"/>
                  <a:gd name="connsiteY23" fmla="*/ 312637 h 446541"/>
                  <a:gd name="connsiteX24" fmla="*/ 5041501 w 5041501"/>
                  <a:gd name="connsiteY24" fmla="*/ 223270 h 446541"/>
                  <a:gd name="connsiteX25" fmla="*/ 4964207 w 5041501"/>
                  <a:gd name="connsiteY25" fmla="*/ 133904 h 446541"/>
                  <a:gd name="connsiteX26" fmla="*/ 4959138 w 5041501"/>
                  <a:gd name="connsiteY26" fmla="*/ 90111 h 446541"/>
                  <a:gd name="connsiteX27" fmla="*/ 4959138 w 5041501"/>
                  <a:gd name="connsiteY27" fmla="*/ 80578 h 446541"/>
                  <a:gd name="connsiteX28" fmla="*/ 4930095 w 5041501"/>
                  <a:gd name="connsiteY28" fmla="*/ 51535 h 446541"/>
                  <a:gd name="connsiteX29" fmla="*/ 4855357 w 5041501"/>
                  <a:gd name="connsiteY29" fmla="*/ 51535 h 446541"/>
                  <a:gd name="connsiteX30" fmla="*/ 4843084 w 5041501"/>
                  <a:gd name="connsiteY30" fmla="*/ 56619 h 446541"/>
                  <a:gd name="connsiteX31" fmla="*/ 4843084 w 5041501"/>
                  <a:gd name="connsiteY31" fmla="*/ 43515 h 446541"/>
                  <a:gd name="connsiteX32" fmla="*/ 4799569 w 5041501"/>
                  <a:gd name="connsiteY32" fmla="*/ 0 h 4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041501" h="446541">
                    <a:moveTo>
                      <a:pt x="4799569" y="0"/>
                    </a:moveTo>
                    <a:lnTo>
                      <a:pt x="239534" y="0"/>
                    </a:lnTo>
                    <a:cubicBezTo>
                      <a:pt x="215501" y="0"/>
                      <a:pt x="196019" y="19482"/>
                      <a:pt x="196019" y="43515"/>
                    </a:cubicBezTo>
                    <a:lnTo>
                      <a:pt x="196019" y="54995"/>
                    </a:lnTo>
                    <a:lnTo>
                      <a:pt x="187667" y="51535"/>
                    </a:lnTo>
                    <a:lnTo>
                      <a:pt x="112929" y="51535"/>
                    </a:lnTo>
                    <a:cubicBezTo>
                      <a:pt x="96889" y="51535"/>
                      <a:pt x="83886" y="64538"/>
                      <a:pt x="83886" y="80578"/>
                    </a:cubicBezTo>
                    <a:lnTo>
                      <a:pt x="83886" y="76949"/>
                    </a:lnTo>
                    <a:cubicBezTo>
                      <a:pt x="83886" y="157760"/>
                      <a:pt x="46328" y="223270"/>
                      <a:pt x="0" y="223270"/>
                    </a:cubicBezTo>
                    <a:cubicBezTo>
                      <a:pt x="46328" y="223270"/>
                      <a:pt x="83886" y="288781"/>
                      <a:pt x="83886" y="369592"/>
                    </a:cubicBezTo>
                    <a:lnTo>
                      <a:pt x="83886" y="365962"/>
                    </a:lnTo>
                    <a:cubicBezTo>
                      <a:pt x="83886" y="382002"/>
                      <a:pt x="96889" y="395005"/>
                      <a:pt x="112929" y="395005"/>
                    </a:cubicBezTo>
                    <a:lnTo>
                      <a:pt x="187667" y="395005"/>
                    </a:lnTo>
                    <a:lnTo>
                      <a:pt x="196019" y="391546"/>
                    </a:lnTo>
                    <a:lnTo>
                      <a:pt x="196019" y="403026"/>
                    </a:lnTo>
                    <a:cubicBezTo>
                      <a:pt x="196019" y="427059"/>
                      <a:pt x="215501" y="446541"/>
                      <a:pt x="239534" y="446541"/>
                    </a:cubicBezTo>
                    <a:lnTo>
                      <a:pt x="4799569" y="446541"/>
                    </a:lnTo>
                    <a:cubicBezTo>
                      <a:pt x="4823602" y="446541"/>
                      <a:pt x="4843084" y="427059"/>
                      <a:pt x="4843084" y="403026"/>
                    </a:cubicBezTo>
                    <a:lnTo>
                      <a:pt x="4843084" y="389922"/>
                    </a:lnTo>
                    <a:lnTo>
                      <a:pt x="4855357" y="395005"/>
                    </a:lnTo>
                    <a:lnTo>
                      <a:pt x="4930095" y="395005"/>
                    </a:lnTo>
                    <a:cubicBezTo>
                      <a:pt x="4946135" y="395005"/>
                      <a:pt x="4959138" y="382002"/>
                      <a:pt x="4959138" y="365962"/>
                    </a:cubicBezTo>
                    <a:lnTo>
                      <a:pt x="4959138" y="356429"/>
                    </a:lnTo>
                    <a:lnTo>
                      <a:pt x="4964207" y="312637"/>
                    </a:lnTo>
                    <a:cubicBezTo>
                      <a:pt x="4976941" y="260120"/>
                      <a:pt x="5006754" y="223270"/>
                      <a:pt x="5041501" y="223270"/>
                    </a:cubicBezTo>
                    <a:cubicBezTo>
                      <a:pt x="5006754" y="223270"/>
                      <a:pt x="4976941" y="186421"/>
                      <a:pt x="4964207" y="133904"/>
                    </a:cubicBezTo>
                    <a:lnTo>
                      <a:pt x="4959138" y="90111"/>
                    </a:lnTo>
                    <a:lnTo>
                      <a:pt x="4959138" y="80578"/>
                    </a:lnTo>
                    <a:cubicBezTo>
                      <a:pt x="4959138" y="64538"/>
                      <a:pt x="4946135" y="51535"/>
                      <a:pt x="4930095" y="51535"/>
                    </a:cubicBezTo>
                    <a:lnTo>
                      <a:pt x="4855357" y="51535"/>
                    </a:lnTo>
                    <a:lnTo>
                      <a:pt x="4843084" y="56619"/>
                    </a:lnTo>
                    <a:lnTo>
                      <a:pt x="4843084" y="43515"/>
                    </a:lnTo>
                    <a:cubicBezTo>
                      <a:pt x="4843084" y="19482"/>
                      <a:pt x="4823602" y="0"/>
                      <a:pt x="4799569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F77FE02-2311-C3A5-044D-AE87B42B05D3}"/>
                </a:ext>
              </a:extLst>
            </p:cNvPr>
            <p:cNvGrpSpPr/>
            <p:nvPr/>
          </p:nvGrpSpPr>
          <p:grpSpPr>
            <a:xfrm>
              <a:off x="8905550" y="1737935"/>
              <a:ext cx="2160651" cy="1787753"/>
              <a:chOff x="695320" y="1255150"/>
              <a:chExt cx="2160651" cy="178775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D680EC4-37D6-786F-17C9-C514A047C3DC}"/>
                  </a:ext>
                </a:extLst>
              </p:cNvPr>
              <p:cNvSpPr txBox="1"/>
              <p:nvPr/>
            </p:nvSpPr>
            <p:spPr>
              <a:xfrm>
                <a:off x="695322" y="1267907"/>
                <a:ext cx="209691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舟中长逝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837BD65-9A1A-0B6D-BDD5-88D979A875B0}"/>
                  </a:ext>
                </a:extLst>
              </p:cNvPr>
              <p:cNvSpPr txBox="1"/>
              <p:nvPr/>
            </p:nvSpPr>
            <p:spPr>
              <a:xfrm>
                <a:off x="759060" y="1749023"/>
                <a:ext cx="2096911" cy="1293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/>
                  <a:t>大历五年战乱，冬杜甫在由潭州往岳阳的小船上去世</a:t>
                </a: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72337E7F-C854-C01E-4C95-BE4C713F20BC}"/>
                  </a:ext>
                </a:extLst>
              </p:cNvPr>
              <p:cNvSpPr/>
              <p:nvPr/>
            </p:nvSpPr>
            <p:spPr>
              <a:xfrm flipH="1">
                <a:off x="695320" y="1255150"/>
                <a:ext cx="2096909" cy="499006"/>
              </a:xfrm>
              <a:custGeom>
                <a:avLst/>
                <a:gdLst>
                  <a:gd name="connsiteX0" fmla="*/ 2519550 w 5041501"/>
                  <a:gd name="connsiteY0" fmla="*/ 0 h 748012"/>
                  <a:gd name="connsiteX1" fmla="*/ 2343499 w 5041501"/>
                  <a:gd name="connsiteY1" fmla="*/ 152268 h 748012"/>
                  <a:gd name="connsiteX2" fmla="*/ 2311026 w 5041501"/>
                  <a:gd name="connsiteY2" fmla="*/ 156027 h 748012"/>
                  <a:gd name="connsiteX3" fmla="*/ 239534 w 5041501"/>
                  <a:gd name="connsiteY3" fmla="*/ 156027 h 748012"/>
                  <a:gd name="connsiteX4" fmla="*/ 196019 w 5041501"/>
                  <a:gd name="connsiteY4" fmla="*/ 199542 h 748012"/>
                  <a:gd name="connsiteX5" fmla="*/ 196019 w 5041501"/>
                  <a:gd name="connsiteY5" fmla="*/ 211022 h 748012"/>
                  <a:gd name="connsiteX6" fmla="*/ 187667 w 5041501"/>
                  <a:gd name="connsiteY6" fmla="*/ 207562 h 748012"/>
                  <a:gd name="connsiteX7" fmla="*/ 112929 w 5041501"/>
                  <a:gd name="connsiteY7" fmla="*/ 207562 h 748012"/>
                  <a:gd name="connsiteX8" fmla="*/ 83886 w 5041501"/>
                  <a:gd name="connsiteY8" fmla="*/ 236605 h 748012"/>
                  <a:gd name="connsiteX9" fmla="*/ 83886 w 5041501"/>
                  <a:gd name="connsiteY9" fmla="*/ 232976 h 748012"/>
                  <a:gd name="connsiteX10" fmla="*/ 0 w 5041501"/>
                  <a:gd name="connsiteY10" fmla="*/ 379297 h 748012"/>
                  <a:gd name="connsiteX11" fmla="*/ 83886 w 5041501"/>
                  <a:gd name="connsiteY11" fmla="*/ 525619 h 748012"/>
                  <a:gd name="connsiteX12" fmla="*/ 83886 w 5041501"/>
                  <a:gd name="connsiteY12" fmla="*/ 521989 h 748012"/>
                  <a:gd name="connsiteX13" fmla="*/ 112929 w 5041501"/>
                  <a:gd name="connsiteY13" fmla="*/ 551032 h 748012"/>
                  <a:gd name="connsiteX14" fmla="*/ 187667 w 5041501"/>
                  <a:gd name="connsiteY14" fmla="*/ 551032 h 748012"/>
                  <a:gd name="connsiteX15" fmla="*/ 196019 w 5041501"/>
                  <a:gd name="connsiteY15" fmla="*/ 547573 h 748012"/>
                  <a:gd name="connsiteX16" fmla="*/ 196019 w 5041501"/>
                  <a:gd name="connsiteY16" fmla="*/ 559053 h 748012"/>
                  <a:gd name="connsiteX17" fmla="*/ 239534 w 5041501"/>
                  <a:gd name="connsiteY17" fmla="*/ 602568 h 748012"/>
                  <a:gd name="connsiteX18" fmla="*/ 2361155 w 5041501"/>
                  <a:gd name="connsiteY18" fmla="*/ 602568 h 748012"/>
                  <a:gd name="connsiteX19" fmla="*/ 2435123 w 5041501"/>
                  <a:gd name="connsiteY19" fmla="*/ 631159 h 748012"/>
                  <a:gd name="connsiteX20" fmla="*/ 2519550 w 5041501"/>
                  <a:gd name="connsiteY20" fmla="*/ 748012 h 748012"/>
                  <a:gd name="connsiteX21" fmla="*/ 2603977 w 5041501"/>
                  <a:gd name="connsiteY21" fmla="*/ 631159 h 748012"/>
                  <a:gd name="connsiteX22" fmla="*/ 2677946 w 5041501"/>
                  <a:gd name="connsiteY22" fmla="*/ 602568 h 748012"/>
                  <a:gd name="connsiteX23" fmla="*/ 4799569 w 5041501"/>
                  <a:gd name="connsiteY23" fmla="*/ 602568 h 748012"/>
                  <a:gd name="connsiteX24" fmla="*/ 4843084 w 5041501"/>
                  <a:gd name="connsiteY24" fmla="*/ 559053 h 748012"/>
                  <a:gd name="connsiteX25" fmla="*/ 4843084 w 5041501"/>
                  <a:gd name="connsiteY25" fmla="*/ 545949 h 748012"/>
                  <a:gd name="connsiteX26" fmla="*/ 4855357 w 5041501"/>
                  <a:gd name="connsiteY26" fmla="*/ 551032 h 748012"/>
                  <a:gd name="connsiteX27" fmla="*/ 4930095 w 5041501"/>
                  <a:gd name="connsiteY27" fmla="*/ 551032 h 748012"/>
                  <a:gd name="connsiteX28" fmla="*/ 4959138 w 5041501"/>
                  <a:gd name="connsiteY28" fmla="*/ 521989 h 748012"/>
                  <a:gd name="connsiteX29" fmla="*/ 4959138 w 5041501"/>
                  <a:gd name="connsiteY29" fmla="*/ 512456 h 748012"/>
                  <a:gd name="connsiteX30" fmla="*/ 4964207 w 5041501"/>
                  <a:gd name="connsiteY30" fmla="*/ 468664 h 748012"/>
                  <a:gd name="connsiteX31" fmla="*/ 5041501 w 5041501"/>
                  <a:gd name="connsiteY31" fmla="*/ 379297 h 748012"/>
                  <a:gd name="connsiteX32" fmla="*/ 4964207 w 5041501"/>
                  <a:gd name="connsiteY32" fmla="*/ 289931 h 748012"/>
                  <a:gd name="connsiteX33" fmla="*/ 4959138 w 5041501"/>
                  <a:gd name="connsiteY33" fmla="*/ 246138 h 748012"/>
                  <a:gd name="connsiteX34" fmla="*/ 4959138 w 5041501"/>
                  <a:gd name="connsiteY34" fmla="*/ 236605 h 748012"/>
                  <a:gd name="connsiteX35" fmla="*/ 4930095 w 5041501"/>
                  <a:gd name="connsiteY35" fmla="*/ 207562 h 748012"/>
                  <a:gd name="connsiteX36" fmla="*/ 4855357 w 5041501"/>
                  <a:gd name="connsiteY36" fmla="*/ 207562 h 748012"/>
                  <a:gd name="connsiteX37" fmla="*/ 4843084 w 5041501"/>
                  <a:gd name="connsiteY37" fmla="*/ 212646 h 748012"/>
                  <a:gd name="connsiteX38" fmla="*/ 4843084 w 5041501"/>
                  <a:gd name="connsiteY38" fmla="*/ 199542 h 748012"/>
                  <a:gd name="connsiteX39" fmla="*/ 4799569 w 5041501"/>
                  <a:gd name="connsiteY39" fmla="*/ 156027 h 748012"/>
                  <a:gd name="connsiteX40" fmla="*/ 2728074 w 5041501"/>
                  <a:gd name="connsiteY40" fmla="*/ 156027 h 748012"/>
                  <a:gd name="connsiteX41" fmla="*/ 2695601 w 5041501"/>
                  <a:gd name="connsiteY41" fmla="*/ 152268 h 748012"/>
                  <a:gd name="connsiteX42" fmla="*/ 2519550 w 5041501"/>
                  <a:gd name="connsiteY42" fmla="*/ 0 h 748012"/>
                  <a:gd name="connsiteX0" fmla="*/ 2695601 w 5041501"/>
                  <a:gd name="connsiteY0" fmla="*/ 0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41" fmla="*/ 2695601 w 5041501"/>
                  <a:gd name="connsiteY41" fmla="*/ 0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9534 w 5041501"/>
                  <a:gd name="connsiteY2" fmla="*/ 3759 h 595744"/>
                  <a:gd name="connsiteX3" fmla="*/ 196019 w 5041501"/>
                  <a:gd name="connsiteY3" fmla="*/ 47274 h 595744"/>
                  <a:gd name="connsiteX4" fmla="*/ 196019 w 5041501"/>
                  <a:gd name="connsiteY4" fmla="*/ 58754 h 595744"/>
                  <a:gd name="connsiteX5" fmla="*/ 187667 w 5041501"/>
                  <a:gd name="connsiteY5" fmla="*/ 55294 h 595744"/>
                  <a:gd name="connsiteX6" fmla="*/ 112929 w 5041501"/>
                  <a:gd name="connsiteY6" fmla="*/ 55294 h 595744"/>
                  <a:gd name="connsiteX7" fmla="*/ 83886 w 5041501"/>
                  <a:gd name="connsiteY7" fmla="*/ 84337 h 595744"/>
                  <a:gd name="connsiteX8" fmla="*/ 83886 w 5041501"/>
                  <a:gd name="connsiteY8" fmla="*/ 80708 h 595744"/>
                  <a:gd name="connsiteX9" fmla="*/ 0 w 5041501"/>
                  <a:gd name="connsiteY9" fmla="*/ 227029 h 595744"/>
                  <a:gd name="connsiteX10" fmla="*/ 83886 w 5041501"/>
                  <a:gd name="connsiteY10" fmla="*/ 373351 h 595744"/>
                  <a:gd name="connsiteX11" fmla="*/ 83886 w 5041501"/>
                  <a:gd name="connsiteY11" fmla="*/ 369721 h 595744"/>
                  <a:gd name="connsiteX12" fmla="*/ 112929 w 5041501"/>
                  <a:gd name="connsiteY12" fmla="*/ 398764 h 595744"/>
                  <a:gd name="connsiteX13" fmla="*/ 187667 w 5041501"/>
                  <a:gd name="connsiteY13" fmla="*/ 398764 h 595744"/>
                  <a:gd name="connsiteX14" fmla="*/ 196019 w 5041501"/>
                  <a:gd name="connsiteY14" fmla="*/ 395305 h 595744"/>
                  <a:gd name="connsiteX15" fmla="*/ 196019 w 5041501"/>
                  <a:gd name="connsiteY15" fmla="*/ 406785 h 595744"/>
                  <a:gd name="connsiteX16" fmla="*/ 239534 w 5041501"/>
                  <a:gd name="connsiteY16" fmla="*/ 450300 h 595744"/>
                  <a:gd name="connsiteX17" fmla="*/ 2361155 w 5041501"/>
                  <a:gd name="connsiteY17" fmla="*/ 450300 h 595744"/>
                  <a:gd name="connsiteX18" fmla="*/ 2435123 w 5041501"/>
                  <a:gd name="connsiteY18" fmla="*/ 478891 h 595744"/>
                  <a:gd name="connsiteX19" fmla="*/ 2519550 w 5041501"/>
                  <a:gd name="connsiteY19" fmla="*/ 595744 h 595744"/>
                  <a:gd name="connsiteX20" fmla="*/ 2603977 w 5041501"/>
                  <a:gd name="connsiteY20" fmla="*/ 478891 h 595744"/>
                  <a:gd name="connsiteX21" fmla="*/ 2677946 w 5041501"/>
                  <a:gd name="connsiteY21" fmla="*/ 450300 h 595744"/>
                  <a:gd name="connsiteX22" fmla="*/ 4799569 w 5041501"/>
                  <a:gd name="connsiteY22" fmla="*/ 450300 h 595744"/>
                  <a:gd name="connsiteX23" fmla="*/ 4843084 w 5041501"/>
                  <a:gd name="connsiteY23" fmla="*/ 406785 h 595744"/>
                  <a:gd name="connsiteX24" fmla="*/ 4843084 w 5041501"/>
                  <a:gd name="connsiteY24" fmla="*/ 393681 h 595744"/>
                  <a:gd name="connsiteX25" fmla="*/ 4855357 w 5041501"/>
                  <a:gd name="connsiteY25" fmla="*/ 398764 h 595744"/>
                  <a:gd name="connsiteX26" fmla="*/ 4930095 w 5041501"/>
                  <a:gd name="connsiteY26" fmla="*/ 398764 h 595744"/>
                  <a:gd name="connsiteX27" fmla="*/ 4959138 w 5041501"/>
                  <a:gd name="connsiteY27" fmla="*/ 369721 h 595744"/>
                  <a:gd name="connsiteX28" fmla="*/ 4959138 w 5041501"/>
                  <a:gd name="connsiteY28" fmla="*/ 360188 h 595744"/>
                  <a:gd name="connsiteX29" fmla="*/ 4964207 w 5041501"/>
                  <a:gd name="connsiteY29" fmla="*/ 316396 h 595744"/>
                  <a:gd name="connsiteX30" fmla="*/ 5041501 w 5041501"/>
                  <a:gd name="connsiteY30" fmla="*/ 227029 h 595744"/>
                  <a:gd name="connsiteX31" fmla="*/ 4964207 w 5041501"/>
                  <a:gd name="connsiteY31" fmla="*/ 137663 h 595744"/>
                  <a:gd name="connsiteX32" fmla="*/ 4959138 w 5041501"/>
                  <a:gd name="connsiteY32" fmla="*/ 93870 h 595744"/>
                  <a:gd name="connsiteX33" fmla="*/ 4959138 w 5041501"/>
                  <a:gd name="connsiteY33" fmla="*/ 84337 h 595744"/>
                  <a:gd name="connsiteX34" fmla="*/ 4930095 w 5041501"/>
                  <a:gd name="connsiteY34" fmla="*/ 55294 h 595744"/>
                  <a:gd name="connsiteX35" fmla="*/ 4855357 w 5041501"/>
                  <a:gd name="connsiteY35" fmla="*/ 55294 h 595744"/>
                  <a:gd name="connsiteX36" fmla="*/ 4843084 w 5041501"/>
                  <a:gd name="connsiteY36" fmla="*/ 60378 h 595744"/>
                  <a:gd name="connsiteX37" fmla="*/ 4843084 w 5041501"/>
                  <a:gd name="connsiteY37" fmla="*/ 47274 h 595744"/>
                  <a:gd name="connsiteX38" fmla="*/ 4799569 w 5041501"/>
                  <a:gd name="connsiteY38" fmla="*/ 3759 h 595744"/>
                  <a:gd name="connsiteX39" fmla="*/ 2728074 w 5041501"/>
                  <a:gd name="connsiteY39" fmla="*/ 3759 h 595744"/>
                  <a:gd name="connsiteX0" fmla="*/ 2728074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38" fmla="*/ 2728074 w 5041501"/>
                  <a:gd name="connsiteY38" fmla="*/ 0 h 591985"/>
                  <a:gd name="connsiteX0" fmla="*/ 4799569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0" fmla="*/ 4799569 w 5041501"/>
                  <a:gd name="connsiteY0" fmla="*/ 0 h 478705"/>
                  <a:gd name="connsiteX1" fmla="*/ 239534 w 5041501"/>
                  <a:gd name="connsiteY1" fmla="*/ 0 h 478705"/>
                  <a:gd name="connsiteX2" fmla="*/ 196019 w 5041501"/>
                  <a:gd name="connsiteY2" fmla="*/ 43515 h 478705"/>
                  <a:gd name="connsiteX3" fmla="*/ 196019 w 5041501"/>
                  <a:gd name="connsiteY3" fmla="*/ 54995 h 478705"/>
                  <a:gd name="connsiteX4" fmla="*/ 187667 w 5041501"/>
                  <a:gd name="connsiteY4" fmla="*/ 51535 h 478705"/>
                  <a:gd name="connsiteX5" fmla="*/ 112929 w 5041501"/>
                  <a:gd name="connsiteY5" fmla="*/ 51535 h 478705"/>
                  <a:gd name="connsiteX6" fmla="*/ 83886 w 5041501"/>
                  <a:gd name="connsiteY6" fmla="*/ 80578 h 478705"/>
                  <a:gd name="connsiteX7" fmla="*/ 83886 w 5041501"/>
                  <a:gd name="connsiteY7" fmla="*/ 76949 h 478705"/>
                  <a:gd name="connsiteX8" fmla="*/ 0 w 5041501"/>
                  <a:gd name="connsiteY8" fmla="*/ 223270 h 478705"/>
                  <a:gd name="connsiteX9" fmla="*/ 83886 w 5041501"/>
                  <a:gd name="connsiteY9" fmla="*/ 369592 h 478705"/>
                  <a:gd name="connsiteX10" fmla="*/ 83886 w 5041501"/>
                  <a:gd name="connsiteY10" fmla="*/ 365962 h 478705"/>
                  <a:gd name="connsiteX11" fmla="*/ 112929 w 5041501"/>
                  <a:gd name="connsiteY11" fmla="*/ 395005 h 478705"/>
                  <a:gd name="connsiteX12" fmla="*/ 187667 w 5041501"/>
                  <a:gd name="connsiteY12" fmla="*/ 395005 h 478705"/>
                  <a:gd name="connsiteX13" fmla="*/ 196019 w 5041501"/>
                  <a:gd name="connsiteY13" fmla="*/ 391546 h 478705"/>
                  <a:gd name="connsiteX14" fmla="*/ 196019 w 5041501"/>
                  <a:gd name="connsiteY14" fmla="*/ 403026 h 478705"/>
                  <a:gd name="connsiteX15" fmla="*/ 239534 w 5041501"/>
                  <a:gd name="connsiteY15" fmla="*/ 446541 h 478705"/>
                  <a:gd name="connsiteX16" fmla="*/ 2361155 w 5041501"/>
                  <a:gd name="connsiteY16" fmla="*/ 446541 h 478705"/>
                  <a:gd name="connsiteX17" fmla="*/ 2435123 w 5041501"/>
                  <a:gd name="connsiteY17" fmla="*/ 475132 h 478705"/>
                  <a:gd name="connsiteX18" fmla="*/ 2603977 w 5041501"/>
                  <a:gd name="connsiteY18" fmla="*/ 475132 h 478705"/>
                  <a:gd name="connsiteX19" fmla="*/ 2677946 w 5041501"/>
                  <a:gd name="connsiteY19" fmla="*/ 446541 h 478705"/>
                  <a:gd name="connsiteX20" fmla="*/ 4799569 w 5041501"/>
                  <a:gd name="connsiteY20" fmla="*/ 446541 h 478705"/>
                  <a:gd name="connsiteX21" fmla="*/ 4843084 w 5041501"/>
                  <a:gd name="connsiteY21" fmla="*/ 403026 h 478705"/>
                  <a:gd name="connsiteX22" fmla="*/ 4843084 w 5041501"/>
                  <a:gd name="connsiteY22" fmla="*/ 389922 h 478705"/>
                  <a:gd name="connsiteX23" fmla="*/ 4855357 w 5041501"/>
                  <a:gd name="connsiteY23" fmla="*/ 395005 h 478705"/>
                  <a:gd name="connsiteX24" fmla="*/ 4930095 w 5041501"/>
                  <a:gd name="connsiteY24" fmla="*/ 395005 h 478705"/>
                  <a:gd name="connsiteX25" fmla="*/ 4959138 w 5041501"/>
                  <a:gd name="connsiteY25" fmla="*/ 365962 h 478705"/>
                  <a:gd name="connsiteX26" fmla="*/ 4959138 w 5041501"/>
                  <a:gd name="connsiteY26" fmla="*/ 356429 h 478705"/>
                  <a:gd name="connsiteX27" fmla="*/ 4964207 w 5041501"/>
                  <a:gd name="connsiteY27" fmla="*/ 312637 h 478705"/>
                  <a:gd name="connsiteX28" fmla="*/ 5041501 w 5041501"/>
                  <a:gd name="connsiteY28" fmla="*/ 223270 h 478705"/>
                  <a:gd name="connsiteX29" fmla="*/ 4964207 w 5041501"/>
                  <a:gd name="connsiteY29" fmla="*/ 133904 h 478705"/>
                  <a:gd name="connsiteX30" fmla="*/ 4959138 w 5041501"/>
                  <a:gd name="connsiteY30" fmla="*/ 90111 h 478705"/>
                  <a:gd name="connsiteX31" fmla="*/ 4959138 w 5041501"/>
                  <a:gd name="connsiteY31" fmla="*/ 80578 h 478705"/>
                  <a:gd name="connsiteX32" fmla="*/ 4930095 w 5041501"/>
                  <a:gd name="connsiteY32" fmla="*/ 51535 h 478705"/>
                  <a:gd name="connsiteX33" fmla="*/ 4855357 w 5041501"/>
                  <a:gd name="connsiteY33" fmla="*/ 51535 h 478705"/>
                  <a:gd name="connsiteX34" fmla="*/ 4843084 w 5041501"/>
                  <a:gd name="connsiteY34" fmla="*/ 56619 h 478705"/>
                  <a:gd name="connsiteX35" fmla="*/ 4843084 w 5041501"/>
                  <a:gd name="connsiteY35" fmla="*/ 43515 h 478705"/>
                  <a:gd name="connsiteX36" fmla="*/ 4799569 w 5041501"/>
                  <a:gd name="connsiteY36" fmla="*/ 0 h 478705"/>
                  <a:gd name="connsiteX0" fmla="*/ 4799569 w 5041501"/>
                  <a:gd name="connsiteY0" fmla="*/ 0 h 475132"/>
                  <a:gd name="connsiteX1" fmla="*/ 239534 w 5041501"/>
                  <a:gd name="connsiteY1" fmla="*/ 0 h 475132"/>
                  <a:gd name="connsiteX2" fmla="*/ 196019 w 5041501"/>
                  <a:gd name="connsiteY2" fmla="*/ 43515 h 475132"/>
                  <a:gd name="connsiteX3" fmla="*/ 196019 w 5041501"/>
                  <a:gd name="connsiteY3" fmla="*/ 54995 h 475132"/>
                  <a:gd name="connsiteX4" fmla="*/ 187667 w 5041501"/>
                  <a:gd name="connsiteY4" fmla="*/ 51535 h 475132"/>
                  <a:gd name="connsiteX5" fmla="*/ 112929 w 5041501"/>
                  <a:gd name="connsiteY5" fmla="*/ 51535 h 475132"/>
                  <a:gd name="connsiteX6" fmla="*/ 83886 w 5041501"/>
                  <a:gd name="connsiteY6" fmla="*/ 80578 h 475132"/>
                  <a:gd name="connsiteX7" fmla="*/ 83886 w 5041501"/>
                  <a:gd name="connsiteY7" fmla="*/ 76949 h 475132"/>
                  <a:gd name="connsiteX8" fmla="*/ 0 w 5041501"/>
                  <a:gd name="connsiteY8" fmla="*/ 223270 h 475132"/>
                  <a:gd name="connsiteX9" fmla="*/ 83886 w 5041501"/>
                  <a:gd name="connsiteY9" fmla="*/ 369592 h 475132"/>
                  <a:gd name="connsiteX10" fmla="*/ 83886 w 5041501"/>
                  <a:gd name="connsiteY10" fmla="*/ 365962 h 475132"/>
                  <a:gd name="connsiteX11" fmla="*/ 112929 w 5041501"/>
                  <a:gd name="connsiteY11" fmla="*/ 395005 h 475132"/>
                  <a:gd name="connsiteX12" fmla="*/ 187667 w 5041501"/>
                  <a:gd name="connsiteY12" fmla="*/ 395005 h 475132"/>
                  <a:gd name="connsiteX13" fmla="*/ 196019 w 5041501"/>
                  <a:gd name="connsiteY13" fmla="*/ 391546 h 475132"/>
                  <a:gd name="connsiteX14" fmla="*/ 196019 w 5041501"/>
                  <a:gd name="connsiteY14" fmla="*/ 403026 h 475132"/>
                  <a:gd name="connsiteX15" fmla="*/ 239534 w 5041501"/>
                  <a:gd name="connsiteY15" fmla="*/ 446541 h 475132"/>
                  <a:gd name="connsiteX16" fmla="*/ 2361155 w 5041501"/>
                  <a:gd name="connsiteY16" fmla="*/ 446541 h 475132"/>
                  <a:gd name="connsiteX17" fmla="*/ 2435123 w 5041501"/>
                  <a:gd name="connsiteY17" fmla="*/ 475132 h 475132"/>
                  <a:gd name="connsiteX18" fmla="*/ 2677946 w 5041501"/>
                  <a:gd name="connsiteY18" fmla="*/ 446541 h 475132"/>
                  <a:gd name="connsiteX19" fmla="*/ 4799569 w 5041501"/>
                  <a:gd name="connsiteY19" fmla="*/ 446541 h 475132"/>
                  <a:gd name="connsiteX20" fmla="*/ 4843084 w 5041501"/>
                  <a:gd name="connsiteY20" fmla="*/ 403026 h 475132"/>
                  <a:gd name="connsiteX21" fmla="*/ 4843084 w 5041501"/>
                  <a:gd name="connsiteY21" fmla="*/ 389922 h 475132"/>
                  <a:gd name="connsiteX22" fmla="*/ 4855357 w 5041501"/>
                  <a:gd name="connsiteY22" fmla="*/ 395005 h 475132"/>
                  <a:gd name="connsiteX23" fmla="*/ 4930095 w 5041501"/>
                  <a:gd name="connsiteY23" fmla="*/ 395005 h 475132"/>
                  <a:gd name="connsiteX24" fmla="*/ 4959138 w 5041501"/>
                  <a:gd name="connsiteY24" fmla="*/ 365962 h 475132"/>
                  <a:gd name="connsiteX25" fmla="*/ 4959138 w 5041501"/>
                  <a:gd name="connsiteY25" fmla="*/ 356429 h 475132"/>
                  <a:gd name="connsiteX26" fmla="*/ 4964207 w 5041501"/>
                  <a:gd name="connsiteY26" fmla="*/ 312637 h 475132"/>
                  <a:gd name="connsiteX27" fmla="*/ 5041501 w 5041501"/>
                  <a:gd name="connsiteY27" fmla="*/ 223270 h 475132"/>
                  <a:gd name="connsiteX28" fmla="*/ 4964207 w 5041501"/>
                  <a:gd name="connsiteY28" fmla="*/ 133904 h 475132"/>
                  <a:gd name="connsiteX29" fmla="*/ 4959138 w 5041501"/>
                  <a:gd name="connsiteY29" fmla="*/ 90111 h 475132"/>
                  <a:gd name="connsiteX30" fmla="*/ 4959138 w 5041501"/>
                  <a:gd name="connsiteY30" fmla="*/ 80578 h 475132"/>
                  <a:gd name="connsiteX31" fmla="*/ 4930095 w 5041501"/>
                  <a:gd name="connsiteY31" fmla="*/ 51535 h 475132"/>
                  <a:gd name="connsiteX32" fmla="*/ 4855357 w 5041501"/>
                  <a:gd name="connsiteY32" fmla="*/ 51535 h 475132"/>
                  <a:gd name="connsiteX33" fmla="*/ 4843084 w 5041501"/>
                  <a:gd name="connsiteY33" fmla="*/ 56619 h 475132"/>
                  <a:gd name="connsiteX34" fmla="*/ 4843084 w 5041501"/>
                  <a:gd name="connsiteY34" fmla="*/ 43515 h 475132"/>
                  <a:gd name="connsiteX35" fmla="*/ 4799569 w 5041501"/>
                  <a:gd name="connsiteY35" fmla="*/ 0 h 475132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361155 w 5041501"/>
                  <a:gd name="connsiteY16" fmla="*/ 446541 h 446541"/>
                  <a:gd name="connsiteX17" fmla="*/ 2677946 w 5041501"/>
                  <a:gd name="connsiteY17" fmla="*/ 446541 h 446541"/>
                  <a:gd name="connsiteX18" fmla="*/ 4799569 w 5041501"/>
                  <a:gd name="connsiteY18" fmla="*/ 446541 h 446541"/>
                  <a:gd name="connsiteX19" fmla="*/ 4843084 w 5041501"/>
                  <a:gd name="connsiteY19" fmla="*/ 403026 h 446541"/>
                  <a:gd name="connsiteX20" fmla="*/ 4843084 w 5041501"/>
                  <a:gd name="connsiteY20" fmla="*/ 389922 h 446541"/>
                  <a:gd name="connsiteX21" fmla="*/ 4855357 w 5041501"/>
                  <a:gd name="connsiteY21" fmla="*/ 395005 h 446541"/>
                  <a:gd name="connsiteX22" fmla="*/ 4930095 w 5041501"/>
                  <a:gd name="connsiteY22" fmla="*/ 395005 h 446541"/>
                  <a:gd name="connsiteX23" fmla="*/ 4959138 w 5041501"/>
                  <a:gd name="connsiteY23" fmla="*/ 365962 h 446541"/>
                  <a:gd name="connsiteX24" fmla="*/ 4959138 w 5041501"/>
                  <a:gd name="connsiteY24" fmla="*/ 356429 h 446541"/>
                  <a:gd name="connsiteX25" fmla="*/ 4964207 w 5041501"/>
                  <a:gd name="connsiteY25" fmla="*/ 312637 h 446541"/>
                  <a:gd name="connsiteX26" fmla="*/ 5041501 w 5041501"/>
                  <a:gd name="connsiteY26" fmla="*/ 223270 h 446541"/>
                  <a:gd name="connsiteX27" fmla="*/ 4964207 w 5041501"/>
                  <a:gd name="connsiteY27" fmla="*/ 133904 h 446541"/>
                  <a:gd name="connsiteX28" fmla="*/ 4959138 w 5041501"/>
                  <a:gd name="connsiteY28" fmla="*/ 90111 h 446541"/>
                  <a:gd name="connsiteX29" fmla="*/ 4959138 w 5041501"/>
                  <a:gd name="connsiteY29" fmla="*/ 80578 h 446541"/>
                  <a:gd name="connsiteX30" fmla="*/ 4930095 w 5041501"/>
                  <a:gd name="connsiteY30" fmla="*/ 51535 h 446541"/>
                  <a:gd name="connsiteX31" fmla="*/ 4855357 w 5041501"/>
                  <a:gd name="connsiteY31" fmla="*/ 51535 h 446541"/>
                  <a:gd name="connsiteX32" fmla="*/ 4843084 w 5041501"/>
                  <a:gd name="connsiteY32" fmla="*/ 56619 h 446541"/>
                  <a:gd name="connsiteX33" fmla="*/ 4843084 w 5041501"/>
                  <a:gd name="connsiteY33" fmla="*/ 43515 h 446541"/>
                  <a:gd name="connsiteX34" fmla="*/ 4799569 w 5041501"/>
                  <a:gd name="connsiteY34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677946 w 5041501"/>
                  <a:gd name="connsiteY16" fmla="*/ 446541 h 446541"/>
                  <a:gd name="connsiteX17" fmla="*/ 4799569 w 5041501"/>
                  <a:gd name="connsiteY17" fmla="*/ 446541 h 446541"/>
                  <a:gd name="connsiteX18" fmla="*/ 4843084 w 5041501"/>
                  <a:gd name="connsiteY18" fmla="*/ 403026 h 446541"/>
                  <a:gd name="connsiteX19" fmla="*/ 4843084 w 5041501"/>
                  <a:gd name="connsiteY19" fmla="*/ 389922 h 446541"/>
                  <a:gd name="connsiteX20" fmla="*/ 4855357 w 5041501"/>
                  <a:gd name="connsiteY20" fmla="*/ 395005 h 446541"/>
                  <a:gd name="connsiteX21" fmla="*/ 4930095 w 5041501"/>
                  <a:gd name="connsiteY21" fmla="*/ 395005 h 446541"/>
                  <a:gd name="connsiteX22" fmla="*/ 4959138 w 5041501"/>
                  <a:gd name="connsiteY22" fmla="*/ 365962 h 446541"/>
                  <a:gd name="connsiteX23" fmla="*/ 4959138 w 5041501"/>
                  <a:gd name="connsiteY23" fmla="*/ 356429 h 446541"/>
                  <a:gd name="connsiteX24" fmla="*/ 4964207 w 5041501"/>
                  <a:gd name="connsiteY24" fmla="*/ 312637 h 446541"/>
                  <a:gd name="connsiteX25" fmla="*/ 5041501 w 5041501"/>
                  <a:gd name="connsiteY25" fmla="*/ 223270 h 446541"/>
                  <a:gd name="connsiteX26" fmla="*/ 4964207 w 5041501"/>
                  <a:gd name="connsiteY26" fmla="*/ 133904 h 446541"/>
                  <a:gd name="connsiteX27" fmla="*/ 4959138 w 5041501"/>
                  <a:gd name="connsiteY27" fmla="*/ 90111 h 446541"/>
                  <a:gd name="connsiteX28" fmla="*/ 4959138 w 5041501"/>
                  <a:gd name="connsiteY28" fmla="*/ 80578 h 446541"/>
                  <a:gd name="connsiteX29" fmla="*/ 4930095 w 5041501"/>
                  <a:gd name="connsiteY29" fmla="*/ 51535 h 446541"/>
                  <a:gd name="connsiteX30" fmla="*/ 4855357 w 5041501"/>
                  <a:gd name="connsiteY30" fmla="*/ 51535 h 446541"/>
                  <a:gd name="connsiteX31" fmla="*/ 4843084 w 5041501"/>
                  <a:gd name="connsiteY31" fmla="*/ 56619 h 446541"/>
                  <a:gd name="connsiteX32" fmla="*/ 4843084 w 5041501"/>
                  <a:gd name="connsiteY32" fmla="*/ 43515 h 446541"/>
                  <a:gd name="connsiteX33" fmla="*/ 4799569 w 5041501"/>
                  <a:gd name="connsiteY33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4799569 w 5041501"/>
                  <a:gd name="connsiteY16" fmla="*/ 446541 h 446541"/>
                  <a:gd name="connsiteX17" fmla="*/ 4843084 w 5041501"/>
                  <a:gd name="connsiteY17" fmla="*/ 403026 h 446541"/>
                  <a:gd name="connsiteX18" fmla="*/ 4843084 w 5041501"/>
                  <a:gd name="connsiteY18" fmla="*/ 389922 h 446541"/>
                  <a:gd name="connsiteX19" fmla="*/ 4855357 w 5041501"/>
                  <a:gd name="connsiteY19" fmla="*/ 395005 h 446541"/>
                  <a:gd name="connsiteX20" fmla="*/ 4930095 w 5041501"/>
                  <a:gd name="connsiteY20" fmla="*/ 395005 h 446541"/>
                  <a:gd name="connsiteX21" fmla="*/ 4959138 w 5041501"/>
                  <a:gd name="connsiteY21" fmla="*/ 365962 h 446541"/>
                  <a:gd name="connsiteX22" fmla="*/ 4959138 w 5041501"/>
                  <a:gd name="connsiteY22" fmla="*/ 356429 h 446541"/>
                  <a:gd name="connsiteX23" fmla="*/ 4964207 w 5041501"/>
                  <a:gd name="connsiteY23" fmla="*/ 312637 h 446541"/>
                  <a:gd name="connsiteX24" fmla="*/ 5041501 w 5041501"/>
                  <a:gd name="connsiteY24" fmla="*/ 223270 h 446541"/>
                  <a:gd name="connsiteX25" fmla="*/ 4964207 w 5041501"/>
                  <a:gd name="connsiteY25" fmla="*/ 133904 h 446541"/>
                  <a:gd name="connsiteX26" fmla="*/ 4959138 w 5041501"/>
                  <a:gd name="connsiteY26" fmla="*/ 90111 h 446541"/>
                  <a:gd name="connsiteX27" fmla="*/ 4959138 w 5041501"/>
                  <a:gd name="connsiteY27" fmla="*/ 80578 h 446541"/>
                  <a:gd name="connsiteX28" fmla="*/ 4930095 w 5041501"/>
                  <a:gd name="connsiteY28" fmla="*/ 51535 h 446541"/>
                  <a:gd name="connsiteX29" fmla="*/ 4855357 w 5041501"/>
                  <a:gd name="connsiteY29" fmla="*/ 51535 h 446541"/>
                  <a:gd name="connsiteX30" fmla="*/ 4843084 w 5041501"/>
                  <a:gd name="connsiteY30" fmla="*/ 56619 h 446541"/>
                  <a:gd name="connsiteX31" fmla="*/ 4843084 w 5041501"/>
                  <a:gd name="connsiteY31" fmla="*/ 43515 h 446541"/>
                  <a:gd name="connsiteX32" fmla="*/ 4799569 w 5041501"/>
                  <a:gd name="connsiteY32" fmla="*/ 0 h 4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041501" h="446541">
                    <a:moveTo>
                      <a:pt x="4799569" y="0"/>
                    </a:moveTo>
                    <a:lnTo>
                      <a:pt x="239534" y="0"/>
                    </a:lnTo>
                    <a:cubicBezTo>
                      <a:pt x="215501" y="0"/>
                      <a:pt x="196019" y="19482"/>
                      <a:pt x="196019" y="43515"/>
                    </a:cubicBezTo>
                    <a:lnTo>
                      <a:pt x="196019" y="54995"/>
                    </a:lnTo>
                    <a:lnTo>
                      <a:pt x="187667" y="51535"/>
                    </a:lnTo>
                    <a:lnTo>
                      <a:pt x="112929" y="51535"/>
                    </a:lnTo>
                    <a:cubicBezTo>
                      <a:pt x="96889" y="51535"/>
                      <a:pt x="83886" y="64538"/>
                      <a:pt x="83886" y="80578"/>
                    </a:cubicBezTo>
                    <a:lnTo>
                      <a:pt x="83886" y="76949"/>
                    </a:lnTo>
                    <a:cubicBezTo>
                      <a:pt x="83886" y="157760"/>
                      <a:pt x="46328" y="223270"/>
                      <a:pt x="0" y="223270"/>
                    </a:cubicBezTo>
                    <a:cubicBezTo>
                      <a:pt x="46328" y="223270"/>
                      <a:pt x="83886" y="288781"/>
                      <a:pt x="83886" y="369592"/>
                    </a:cubicBezTo>
                    <a:lnTo>
                      <a:pt x="83886" y="365962"/>
                    </a:lnTo>
                    <a:cubicBezTo>
                      <a:pt x="83886" y="382002"/>
                      <a:pt x="96889" y="395005"/>
                      <a:pt x="112929" y="395005"/>
                    </a:cubicBezTo>
                    <a:lnTo>
                      <a:pt x="187667" y="395005"/>
                    </a:lnTo>
                    <a:lnTo>
                      <a:pt x="196019" y="391546"/>
                    </a:lnTo>
                    <a:lnTo>
                      <a:pt x="196019" y="403026"/>
                    </a:lnTo>
                    <a:cubicBezTo>
                      <a:pt x="196019" y="427059"/>
                      <a:pt x="215501" y="446541"/>
                      <a:pt x="239534" y="446541"/>
                    </a:cubicBezTo>
                    <a:lnTo>
                      <a:pt x="4799569" y="446541"/>
                    </a:lnTo>
                    <a:cubicBezTo>
                      <a:pt x="4823602" y="446541"/>
                      <a:pt x="4843084" y="427059"/>
                      <a:pt x="4843084" y="403026"/>
                    </a:cubicBezTo>
                    <a:lnTo>
                      <a:pt x="4843084" y="389922"/>
                    </a:lnTo>
                    <a:lnTo>
                      <a:pt x="4855357" y="395005"/>
                    </a:lnTo>
                    <a:lnTo>
                      <a:pt x="4930095" y="395005"/>
                    </a:lnTo>
                    <a:cubicBezTo>
                      <a:pt x="4946135" y="395005"/>
                      <a:pt x="4959138" y="382002"/>
                      <a:pt x="4959138" y="365962"/>
                    </a:cubicBezTo>
                    <a:lnTo>
                      <a:pt x="4959138" y="356429"/>
                    </a:lnTo>
                    <a:lnTo>
                      <a:pt x="4964207" y="312637"/>
                    </a:lnTo>
                    <a:cubicBezTo>
                      <a:pt x="4976941" y="260120"/>
                      <a:pt x="5006754" y="223270"/>
                      <a:pt x="5041501" y="223270"/>
                    </a:cubicBezTo>
                    <a:cubicBezTo>
                      <a:pt x="5006754" y="223270"/>
                      <a:pt x="4976941" y="186421"/>
                      <a:pt x="4964207" y="133904"/>
                    </a:cubicBezTo>
                    <a:lnTo>
                      <a:pt x="4959138" y="90111"/>
                    </a:lnTo>
                    <a:lnTo>
                      <a:pt x="4959138" y="80578"/>
                    </a:lnTo>
                    <a:cubicBezTo>
                      <a:pt x="4959138" y="64538"/>
                      <a:pt x="4946135" y="51535"/>
                      <a:pt x="4930095" y="51535"/>
                    </a:cubicBezTo>
                    <a:lnTo>
                      <a:pt x="4855357" y="51535"/>
                    </a:lnTo>
                    <a:lnTo>
                      <a:pt x="4843084" y="56619"/>
                    </a:lnTo>
                    <a:lnTo>
                      <a:pt x="4843084" y="43515"/>
                    </a:lnTo>
                    <a:cubicBezTo>
                      <a:pt x="4843084" y="19482"/>
                      <a:pt x="4823602" y="0"/>
                      <a:pt x="4799569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6685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520C45-BEAB-1965-D3A6-20DA7483D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全文及翻译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B5CF9C-7DDF-25FE-254C-C477B0F0729F}"/>
              </a:ext>
            </a:extLst>
          </p:cNvPr>
          <p:cNvGrpSpPr/>
          <p:nvPr/>
        </p:nvGrpSpPr>
        <p:grpSpPr>
          <a:xfrm>
            <a:off x="695325" y="1557382"/>
            <a:ext cx="5400675" cy="3370153"/>
            <a:chOff x="695325" y="1557382"/>
            <a:chExt cx="5400675" cy="337015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E0788A3-C5F7-09C9-26C6-D9220D6F5827}"/>
                </a:ext>
              </a:extLst>
            </p:cNvPr>
            <p:cNvSpPr txBox="1"/>
            <p:nvPr/>
          </p:nvSpPr>
          <p:spPr>
            <a:xfrm>
              <a:off x="695325" y="2896210"/>
              <a:ext cx="5400675" cy="20313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岱宗夫如何？齐鲁青未了。</a:t>
              </a:r>
            </a:p>
            <a:p>
              <a:pPr algn="ctr"/>
              <a:endParaRPr lang="zh-CN" altLang="en-US" dirty="0">
                <a:solidFill>
                  <a:schemeClr val="accent3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造化钟神秀，阴阳割昏晓。</a:t>
              </a:r>
            </a:p>
            <a:p>
              <a:pPr algn="ctr"/>
              <a:endParaRPr lang="zh-CN" altLang="en-US" dirty="0">
                <a:solidFill>
                  <a:schemeClr val="accent3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荡胸生曾云，决眦入归鸟。</a:t>
              </a:r>
            </a:p>
            <a:p>
              <a:pPr algn="ctr"/>
              <a:endParaRPr lang="zh-CN" altLang="en-US" dirty="0">
                <a:solidFill>
                  <a:schemeClr val="accent3"/>
                </a:solidFill>
                <a:latin typeface="+mn-ea"/>
              </a:endParaRPr>
            </a:p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+mn-ea"/>
                </a:rPr>
                <a:t>会当凌绝顶，一览众山小。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F70F7FF-060B-D216-1E03-9183E7171D7D}"/>
                </a:ext>
              </a:extLst>
            </p:cNvPr>
            <p:cNvSpPr txBox="1"/>
            <p:nvPr/>
          </p:nvSpPr>
          <p:spPr>
            <a:xfrm>
              <a:off x="695326" y="1557382"/>
              <a:ext cx="5400674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accent2"/>
                  </a:soli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望岳</a:t>
              </a:r>
            </a:p>
            <a:p>
              <a:pPr algn="ctr"/>
              <a:r>
                <a:rPr lang="zh-CN" altLang="en-US" sz="1800" dirty="0">
                  <a:solidFill>
                    <a:schemeClr val="accent3"/>
                  </a:solidFill>
                  <a:latin typeface="+mn-ea"/>
                </a:rPr>
                <a:t>唐</a:t>
              </a:r>
              <a:r>
                <a:rPr lang="en-US" altLang="zh-CN" sz="1800" dirty="0">
                  <a:solidFill>
                    <a:schemeClr val="accent3"/>
                  </a:solidFill>
                  <a:latin typeface="+mn-ea"/>
                </a:rPr>
                <a:t>·</a:t>
              </a:r>
              <a:r>
                <a:rPr lang="zh-CN" altLang="en-US" sz="1800" dirty="0">
                  <a:solidFill>
                    <a:schemeClr val="accent3"/>
                  </a:solidFill>
                  <a:latin typeface="+mn-ea"/>
                </a:rPr>
                <a:t>杜甫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2122159-949C-FA57-ADDE-FC8E5164D7BE}"/>
              </a:ext>
            </a:extLst>
          </p:cNvPr>
          <p:cNvGrpSpPr/>
          <p:nvPr/>
        </p:nvGrpSpPr>
        <p:grpSpPr>
          <a:xfrm>
            <a:off x="6096000" y="728663"/>
            <a:ext cx="5400674" cy="5537383"/>
            <a:chOff x="949753" y="1393181"/>
            <a:chExt cx="4484238" cy="4100879"/>
          </a:xfrm>
        </p:grpSpPr>
        <p:sp>
          <p:nvSpPr>
            <p:cNvPr id="40" name="箭头: 五边形 39">
              <a:extLst>
                <a:ext uri="{FF2B5EF4-FFF2-40B4-BE49-F238E27FC236}">
                  <a16:creationId xmlns:a16="http://schemas.microsoft.com/office/drawing/2014/main" id="{121A8E62-E871-A5AA-021B-D0127E6BF38B}"/>
                </a:ext>
              </a:extLst>
            </p:cNvPr>
            <p:cNvSpPr/>
            <p:nvPr/>
          </p:nvSpPr>
          <p:spPr>
            <a:xfrm rot="5400000">
              <a:off x="1192217" y="1255460"/>
              <a:ext cx="3999311" cy="4477890"/>
            </a:xfrm>
            <a:prstGeom prst="homePlate">
              <a:avLst>
                <a:gd name="adj" fmla="val 13662"/>
              </a:avLst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EF8461C5-4099-1179-0AE4-57D5DABD0E9F}"/>
                </a:ext>
              </a:extLst>
            </p:cNvPr>
            <p:cNvSpPr/>
            <p:nvPr/>
          </p:nvSpPr>
          <p:spPr>
            <a:xfrm>
              <a:off x="949753" y="1393181"/>
              <a:ext cx="4484238" cy="108000"/>
            </a:xfrm>
            <a:prstGeom prst="rect">
              <a:avLst/>
            </a:prstGeom>
            <a:solidFill>
              <a:schemeClr val="accent1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2EC427D-F458-F3D4-7ADF-620B02273AFE}"/>
              </a:ext>
            </a:extLst>
          </p:cNvPr>
          <p:cNvSpPr txBox="1"/>
          <p:nvPr/>
        </p:nvSpPr>
        <p:spPr>
          <a:xfrm>
            <a:off x="6526253" y="2106962"/>
            <a:ext cx="4540167" cy="38013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大自然将神奇和秀丽集中于泰山，山的南北两面，一面明亮一面昏暗，截然不同。层云生起，使心胸震荡，张大眼睛远望飞鸟归林。当登上泰山的顶峰，俯瞰众山，而众山就会显得极为渺小。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在学习、工作和生活中，我们要有不怕困难，勇攀高峰的勇气和决心。没有比脚更长的路，没有比人更高的山。只要我们心怀梦想，砥砺前行，梦想就一定会实现。</a:t>
            </a:r>
            <a:endParaRPr lang="en-US" altLang="zh-CN" dirty="0">
              <a:latin typeface="+mn-ea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C2C4743-B2BD-BFB7-5C7C-ACDF3DD8246E}"/>
              </a:ext>
            </a:extLst>
          </p:cNvPr>
          <p:cNvGrpSpPr/>
          <p:nvPr/>
        </p:nvGrpSpPr>
        <p:grpSpPr>
          <a:xfrm rot="5400000">
            <a:off x="8485879" y="920538"/>
            <a:ext cx="620916" cy="1519694"/>
            <a:chOff x="1118915" y="3785293"/>
            <a:chExt cx="1769749" cy="2153581"/>
          </a:xfrm>
        </p:grpSpPr>
        <p:grpSp>
          <p:nvGrpSpPr>
            <p:cNvPr id="43" name="图形 29">
              <a:extLst>
                <a:ext uri="{FF2B5EF4-FFF2-40B4-BE49-F238E27FC236}">
                  <a16:creationId xmlns:a16="http://schemas.microsoft.com/office/drawing/2014/main" id="{81C6E517-7946-58A2-E43F-23C9D15CAC29}"/>
                </a:ext>
              </a:extLst>
            </p:cNvPr>
            <p:cNvGrpSpPr/>
            <p:nvPr/>
          </p:nvGrpSpPr>
          <p:grpSpPr>
            <a:xfrm>
              <a:off x="1118915" y="3785293"/>
              <a:ext cx="351745" cy="336024"/>
              <a:chOff x="1324655" y="3770053"/>
              <a:chExt cx="733113" cy="700348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2DEFABC0-D3D3-0D80-BA6B-327D6E1FBF26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D343439-2EBD-C9FE-1B7E-76FA8134ED44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44" name="图形 29">
              <a:extLst>
                <a:ext uri="{FF2B5EF4-FFF2-40B4-BE49-F238E27FC236}">
                  <a16:creationId xmlns:a16="http://schemas.microsoft.com/office/drawing/2014/main" id="{4E717B98-4E64-4BEE-46D1-4CA8EC31A4C1}"/>
                </a:ext>
              </a:extLst>
            </p:cNvPr>
            <p:cNvGrpSpPr/>
            <p:nvPr/>
          </p:nvGrpSpPr>
          <p:grpSpPr>
            <a:xfrm flipH="1">
              <a:off x="2536919" y="3785293"/>
              <a:ext cx="351745" cy="336024"/>
              <a:chOff x="1324655" y="3770053"/>
              <a:chExt cx="733113" cy="700348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D29F2DB7-EDB9-A4F1-3981-27AF9A47D211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87ED30D7-2214-CF8D-BD34-AA7F997880B3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图形 29">
              <a:extLst>
                <a:ext uri="{FF2B5EF4-FFF2-40B4-BE49-F238E27FC236}">
                  <a16:creationId xmlns:a16="http://schemas.microsoft.com/office/drawing/2014/main" id="{09CBF67C-D14F-494A-F0D4-38B1C6D385BF}"/>
                </a:ext>
              </a:extLst>
            </p:cNvPr>
            <p:cNvGrpSpPr/>
            <p:nvPr/>
          </p:nvGrpSpPr>
          <p:grpSpPr>
            <a:xfrm flipV="1">
              <a:off x="1118915" y="5602850"/>
              <a:ext cx="351745" cy="336024"/>
              <a:chOff x="1324655" y="3770053"/>
              <a:chExt cx="733113" cy="700348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219512F5-62C2-0C85-1EFA-B7E7D7D3BD64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F7DCD67-2EB7-0078-4077-F4AC26722526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6" name="图形 29">
              <a:extLst>
                <a:ext uri="{FF2B5EF4-FFF2-40B4-BE49-F238E27FC236}">
                  <a16:creationId xmlns:a16="http://schemas.microsoft.com/office/drawing/2014/main" id="{10D6999D-58F9-6C35-51E5-A17F65159ECF}"/>
                </a:ext>
              </a:extLst>
            </p:cNvPr>
            <p:cNvGrpSpPr/>
            <p:nvPr/>
          </p:nvGrpSpPr>
          <p:grpSpPr>
            <a:xfrm flipH="1" flipV="1">
              <a:off x="2536919" y="5602850"/>
              <a:ext cx="351745" cy="336024"/>
              <a:chOff x="1324655" y="3770053"/>
              <a:chExt cx="733113" cy="700348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0D9CAA4-1008-D07E-D6EA-C5C6DA3DD01C}"/>
                  </a:ext>
                </a:extLst>
              </p:cNvPr>
              <p:cNvSpPr/>
              <p:nvPr/>
            </p:nvSpPr>
            <p:spPr>
              <a:xfrm>
                <a:off x="1326702" y="3772100"/>
                <a:ext cx="729754" cy="700102"/>
              </a:xfrm>
              <a:custGeom>
                <a:avLst/>
                <a:gdLst>
                  <a:gd name="connsiteX0" fmla="*/ 0 w 729754"/>
                  <a:gd name="connsiteY0" fmla="*/ 700102 h 700102"/>
                  <a:gd name="connsiteX1" fmla="*/ 0 w 729754"/>
                  <a:gd name="connsiteY1" fmla="*/ 368604 h 700102"/>
                  <a:gd name="connsiteX2" fmla="*/ 245736 w 729754"/>
                  <a:gd name="connsiteY2" fmla="*/ 368604 h 700102"/>
                  <a:gd name="connsiteX3" fmla="*/ 245736 w 729754"/>
                  <a:gd name="connsiteY3" fmla="*/ 0 h 700102"/>
                  <a:gd name="connsiteX4" fmla="*/ 0 w 729754"/>
                  <a:gd name="connsiteY4" fmla="*/ 0 h 700102"/>
                  <a:gd name="connsiteX5" fmla="*/ 0 w 729754"/>
                  <a:gd name="connsiteY5" fmla="*/ 245736 h 700102"/>
                  <a:gd name="connsiteX6" fmla="*/ 368604 w 729754"/>
                  <a:gd name="connsiteY6" fmla="*/ 245736 h 700102"/>
                  <a:gd name="connsiteX7" fmla="*/ 368604 w 729754"/>
                  <a:gd name="connsiteY7" fmla="*/ 0 h 700102"/>
                  <a:gd name="connsiteX8" fmla="*/ 729755 w 729754"/>
                  <a:gd name="connsiteY8" fmla="*/ 0 h 700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9754" h="700102">
                    <a:moveTo>
                      <a:pt x="0" y="700102"/>
                    </a:moveTo>
                    <a:lnTo>
                      <a:pt x="0" y="368604"/>
                    </a:lnTo>
                    <a:lnTo>
                      <a:pt x="245736" y="368604"/>
                    </a:lnTo>
                    <a:lnTo>
                      <a:pt x="245736" y="0"/>
                    </a:lnTo>
                    <a:lnTo>
                      <a:pt x="0" y="0"/>
                    </a:lnTo>
                    <a:lnTo>
                      <a:pt x="0" y="245736"/>
                    </a:lnTo>
                    <a:lnTo>
                      <a:pt x="368604" y="245736"/>
                    </a:lnTo>
                    <a:lnTo>
                      <a:pt x="368604" y="0"/>
                    </a:lnTo>
                    <a:lnTo>
                      <a:pt x="729755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4AE729D-7033-0950-B0D4-A19B4BF3339A}"/>
                  </a:ext>
                </a:extLst>
              </p:cNvPr>
              <p:cNvSpPr/>
              <p:nvPr/>
            </p:nvSpPr>
            <p:spPr>
              <a:xfrm>
                <a:off x="1449570" y="3894968"/>
                <a:ext cx="606886" cy="577234"/>
              </a:xfrm>
              <a:custGeom>
                <a:avLst/>
                <a:gdLst>
                  <a:gd name="connsiteX0" fmla="*/ 0 w 606886"/>
                  <a:gd name="connsiteY0" fmla="*/ 577234 h 577234"/>
                  <a:gd name="connsiteX1" fmla="*/ 0 w 606886"/>
                  <a:gd name="connsiteY1" fmla="*/ 0 h 577234"/>
                  <a:gd name="connsiteX2" fmla="*/ 606887 w 606886"/>
                  <a:gd name="connsiteY2" fmla="*/ 0 h 577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6886" h="577234">
                    <a:moveTo>
                      <a:pt x="0" y="577234"/>
                    </a:moveTo>
                    <a:lnTo>
                      <a:pt x="0" y="0"/>
                    </a:lnTo>
                    <a:lnTo>
                      <a:pt x="606887" y="0"/>
                    </a:lnTo>
                  </a:path>
                </a:pathLst>
              </a:custGeom>
              <a:noFill/>
              <a:ln w="3175" cap="flat">
                <a:solidFill>
                  <a:schemeClr val="accent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7D6E22F-FE6E-1A60-E6A8-69442AE911CC}"/>
                </a:ext>
              </a:extLst>
            </p:cNvPr>
            <p:cNvCxnSpPr>
              <a:stCxn id="62" idx="0"/>
              <a:endCxn id="58" idx="0"/>
            </p:cNvCxnSpPr>
            <p:nvPr/>
          </p:nvCxnSpPr>
          <p:spPr>
            <a:xfrm>
              <a:off x="1178849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841097BA-776E-4C77-011A-F002F6184D4B}"/>
                </a:ext>
              </a:extLst>
            </p:cNvPr>
            <p:cNvCxnSpPr/>
            <p:nvPr/>
          </p:nvCxnSpPr>
          <p:spPr>
            <a:xfrm>
              <a:off x="1119897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5D0F9B51-2CC8-BBA0-0969-B3F71A9FCA89}"/>
                </a:ext>
              </a:extLst>
            </p:cNvPr>
            <p:cNvCxnSpPr>
              <a:stCxn id="61" idx="8"/>
              <a:endCxn id="59" idx="8"/>
            </p:cNvCxnSpPr>
            <p:nvPr/>
          </p:nvCxnSpPr>
          <p:spPr>
            <a:xfrm>
              <a:off x="1470030" y="3786275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3B89E3C-70F7-71E5-5F78-5D5D12BC0671}"/>
                </a:ext>
              </a:extLst>
            </p:cNvPr>
            <p:cNvCxnSpPr>
              <a:stCxn id="62" idx="2"/>
              <a:endCxn id="60" idx="2"/>
            </p:cNvCxnSpPr>
            <p:nvPr/>
          </p:nvCxnSpPr>
          <p:spPr>
            <a:xfrm>
              <a:off x="1470031" y="3845227"/>
              <a:ext cx="1067517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BB73641-EADC-53F9-8359-8202231FB727}"/>
                </a:ext>
              </a:extLst>
            </p:cNvPr>
            <p:cNvCxnSpPr/>
            <p:nvPr/>
          </p:nvCxnSpPr>
          <p:spPr>
            <a:xfrm>
              <a:off x="2828730" y="4122181"/>
              <a:ext cx="0" cy="1513444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2340231E-B40F-2571-DA8B-C77E6FAC6462}"/>
                </a:ext>
              </a:extLst>
            </p:cNvPr>
            <p:cNvCxnSpPr>
              <a:stCxn id="59" idx="0"/>
              <a:endCxn id="55" idx="0"/>
            </p:cNvCxnSpPr>
            <p:nvPr/>
          </p:nvCxnSpPr>
          <p:spPr>
            <a:xfrm>
              <a:off x="2887681" y="4122181"/>
              <a:ext cx="0" cy="1479805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122105E4-9152-D59E-5460-15FD9BAEA3ED}"/>
                </a:ext>
              </a:extLst>
            </p:cNvPr>
            <p:cNvCxnSpPr/>
            <p:nvPr/>
          </p:nvCxnSpPr>
          <p:spPr>
            <a:xfrm flipH="1">
              <a:off x="1470030" y="5878940"/>
              <a:ext cx="1066889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4FE2F691-3684-242C-7F64-DAA75B73FDF8}"/>
                </a:ext>
              </a:extLst>
            </p:cNvPr>
            <p:cNvCxnSpPr>
              <a:endCxn id="55" idx="8"/>
            </p:cNvCxnSpPr>
            <p:nvPr/>
          </p:nvCxnSpPr>
          <p:spPr>
            <a:xfrm>
              <a:off x="1470030" y="5937892"/>
              <a:ext cx="1067518" cy="0"/>
            </a:xfrm>
            <a:prstGeom prst="line">
              <a:avLst/>
            </a:prstGeom>
            <a:ln w="31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250B3F8-1EAF-E8B2-AC4D-1EB0A0F043A1}"/>
              </a:ext>
            </a:extLst>
          </p:cNvPr>
          <p:cNvSpPr txBox="1"/>
          <p:nvPr/>
        </p:nvSpPr>
        <p:spPr>
          <a:xfrm>
            <a:off x="7958137" y="1449553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古诗译文</a:t>
            </a:r>
          </a:p>
        </p:txBody>
      </p:sp>
    </p:spTree>
    <p:extLst>
      <p:ext uri="{BB962C8B-B14F-4D97-AF65-F5344CB8AC3E}">
        <p14:creationId xmlns:p14="http://schemas.microsoft.com/office/powerpoint/2010/main" val="3907925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7C6648-84E2-E4D0-68D6-14DA73ABA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相关介绍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C00A1ED-EC93-1856-5D6B-12EC17D377B0}"/>
              </a:ext>
            </a:extLst>
          </p:cNvPr>
          <p:cNvSpPr/>
          <p:nvPr/>
        </p:nvSpPr>
        <p:spPr>
          <a:xfrm>
            <a:off x="1593346" y="1611152"/>
            <a:ext cx="9005308" cy="3824447"/>
          </a:xfrm>
          <a:prstGeom prst="roundRect">
            <a:avLst>
              <a:gd name="adj" fmla="val 5918"/>
            </a:avLst>
          </a:prstGeom>
          <a:gradFill flip="none" rotWithShape="1">
            <a:gsLst>
              <a:gs pos="18000">
                <a:schemeClr val="accent1">
                  <a:alpha val="11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28FD491-E296-1199-5233-4FF25851BED9}"/>
              </a:ext>
            </a:extLst>
          </p:cNvPr>
          <p:cNvGrpSpPr/>
          <p:nvPr/>
        </p:nvGrpSpPr>
        <p:grpSpPr>
          <a:xfrm>
            <a:off x="2561697" y="1910660"/>
            <a:ext cx="2767475" cy="2699222"/>
            <a:chOff x="1063097" y="1301060"/>
            <a:chExt cx="2767475" cy="26992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0BB0CD6-394D-AF44-4335-01C1A288D508}"/>
                </a:ext>
              </a:extLst>
            </p:cNvPr>
            <p:cNvSpPr txBox="1"/>
            <p:nvPr/>
          </p:nvSpPr>
          <p:spPr>
            <a:xfrm>
              <a:off x="1063097" y="2313742"/>
              <a:ext cx="2767475" cy="1686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泰山，又名岱山、岱宗、岱岳、东岳、泰岳，位于山东省中部，隶属于泰安市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E728D28-5C6C-29C1-E416-A2F331CB4F1A}"/>
                </a:ext>
              </a:extLst>
            </p:cNvPr>
            <p:cNvGrpSpPr/>
            <p:nvPr/>
          </p:nvGrpSpPr>
          <p:grpSpPr>
            <a:xfrm rot="5400000">
              <a:off x="2136376" y="851671"/>
              <a:ext cx="620916" cy="1519694"/>
              <a:chOff x="1118915" y="3785293"/>
              <a:chExt cx="1769749" cy="2153581"/>
            </a:xfrm>
          </p:grpSpPr>
          <p:grpSp>
            <p:nvGrpSpPr>
              <p:cNvPr id="8" name="图形 29">
                <a:extLst>
                  <a:ext uri="{FF2B5EF4-FFF2-40B4-BE49-F238E27FC236}">
                    <a16:creationId xmlns:a16="http://schemas.microsoft.com/office/drawing/2014/main" id="{B3AE7BE6-759F-39D2-B90A-515A119E053F}"/>
                  </a:ext>
                </a:extLst>
              </p:cNvPr>
              <p:cNvGrpSpPr/>
              <p:nvPr/>
            </p:nvGrpSpPr>
            <p:grpSpPr>
              <a:xfrm>
                <a:off x="1118915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5CBA7BB-AABD-1D20-F619-4F2C74A4CDFF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2B99EA2E-D830-1B0F-888F-7CBBA1E0C5C5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9" name="图形 29">
                <a:extLst>
                  <a:ext uri="{FF2B5EF4-FFF2-40B4-BE49-F238E27FC236}">
                    <a16:creationId xmlns:a16="http://schemas.microsoft.com/office/drawing/2014/main" id="{87E7C339-F6B0-FEDA-E52C-AF937F2138B6}"/>
                  </a:ext>
                </a:extLst>
              </p:cNvPr>
              <p:cNvGrpSpPr/>
              <p:nvPr/>
            </p:nvGrpSpPr>
            <p:grpSpPr>
              <a:xfrm flipH="1">
                <a:off x="2536919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FFC3267-8139-AFF9-F176-F1E5E040F40F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6C0E1717-567B-8A0C-0041-F018796AE1AA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10" name="图形 29">
                <a:extLst>
                  <a:ext uri="{FF2B5EF4-FFF2-40B4-BE49-F238E27FC236}">
                    <a16:creationId xmlns:a16="http://schemas.microsoft.com/office/drawing/2014/main" id="{E3560A4B-4A0B-401E-DFD9-46A4521E926D}"/>
                  </a:ext>
                </a:extLst>
              </p:cNvPr>
              <p:cNvGrpSpPr/>
              <p:nvPr/>
            </p:nvGrpSpPr>
            <p:grpSpPr>
              <a:xfrm flipV="1">
                <a:off x="1118915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23F8A841-ED0C-C9DF-01B0-2A289FDC08EC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0971F48E-9BF8-0214-9EFA-C43ECFEDBCB4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11" name="图形 29">
                <a:extLst>
                  <a:ext uri="{FF2B5EF4-FFF2-40B4-BE49-F238E27FC236}">
                    <a16:creationId xmlns:a16="http://schemas.microsoft.com/office/drawing/2014/main" id="{50DCB25B-D901-97CB-30D8-6BB97B40DF4F}"/>
                  </a:ext>
                </a:extLst>
              </p:cNvPr>
              <p:cNvGrpSpPr/>
              <p:nvPr/>
            </p:nvGrpSpPr>
            <p:grpSpPr>
              <a:xfrm flipH="1" flipV="1">
                <a:off x="2536919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D68964C2-9521-E128-82F6-F7298C79EE82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6B0B4D79-A494-B132-038B-FD1CC0AF027A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5F7DF945-6650-8644-1800-74635743EE6D}"/>
                  </a:ext>
                </a:extLst>
              </p:cNvPr>
              <p:cNvCxnSpPr>
                <a:stCxn id="27" idx="0"/>
                <a:endCxn id="23" idx="0"/>
              </p:cNvCxnSpPr>
              <p:nvPr/>
            </p:nvCxnSpPr>
            <p:spPr>
              <a:xfrm>
                <a:off x="1178849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1BFC1FAB-CF2B-C4B4-BBA0-D273CA65C344}"/>
                  </a:ext>
                </a:extLst>
              </p:cNvPr>
              <p:cNvCxnSpPr/>
              <p:nvPr/>
            </p:nvCxnSpPr>
            <p:spPr>
              <a:xfrm>
                <a:off x="1119897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38B1BED3-81EE-741A-F462-7AE0255ED45F}"/>
                  </a:ext>
                </a:extLst>
              </p:cNvPr>
              <p:cNvCxnSpPr>
                <a:stCxn id="26" idx="8"/>
                <a:endCxn id="24" idx="8"/>
              </p:cNvCxnSpPr>
              <p:nvPr/>
            </p:nvCxnSpPr>
            <p:spPr>
              <a:xfrm>
                <a:off x="1470030" y="3786275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D0E97D61-79FF-1231-9987-8A8ABD74C629}"/>
                  </a:ext>
                </a:extLst>
              </p:cNvPr>
              <p:cNvCxnSpPr>
                <a:stCxn id="27" idx="2"/>
                <a:endCxn id="25" idx="2"/>
              </p:cNvCxnSpPr>
              <p:nvPr/>
            </p:nvCxnSpPr>
            <p:spPr>
              <a:xfrm>
                <a:off x="1470031" y="3845227"/>
                <a:ext cx="1067517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7EE3A76-71B3-D3E9-4853-16FAAD40A7F2}"/>
                  </a:ext>
                </a:extLst>
              </p:cNvPr>
              <p:cNvCxnSpPr/>
              <p:nvPr/>
            </p:nvCxnSpPr>
            <p:spPr>
              <a:xfrm>
                <a:off x="2828730" y="4122181"/>
                <a:ext cx="0" cy="1513444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5BC7F6DD-6267-ECF4-2CF4-F3582A89BA3C}"/>
                  </a:ext>
                </a:extLst>
              </p:cNvPr>
              <p:cNvCxnSpPr>
                <a:stCxn id="24" idx="0"/>
                <a:endCxn id="20" idx="0"/>
              </p:cNvCxnSpPr>
              <p:nvPr/>
            </p:nvCxnSpPr>
            <p:spPr>
              <a:xfrm>
                <a:off x="2887681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33A6AF68-CCF0-0299-D28E-40DD2CCBBAFB}"/>
                  </a:ext>
                </a:extLst>
              </p:cNvPr>
              <p:cNvCxnSpPr/>
              <p:nvPr/>
            </p:nvCxnSpPr>
            <p:spPr>
              <a:xfrm flipH="1">
                <a:off x="1470030" y="5878940"/>
                <a:ext cx="1066889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FDE2344-47AD-A538-9826-B204F02D579B}"/>
                  </a:ext>
                </a:extLst>
              </p:cNvPr>
              <p:cNvCxnSpPr>
                <a:endCxn id="20" idx="8"/>
              </p:cNvCxnSpPr>
              <p:nvPr/>
            </p:nvCxnSpPr>
            <p:spPr>
              <a:xfrm>
                <a:off x="1470030" y="5937892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4BAE9F0-1FF1-5AA6-77C9-C52573BCFC58}"/>
                </a:ext>
              </a:extLst>
            </p:cNvPr>
            <p:cNvSpPr txBox="1"/>
            <p:nvPr/>
          </p:nvSpPr>
          <p:spPr>
            <a:xfrm>
              <a:off x="1608634" y="1380686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</a:rPr>
                <a:t>泰山别名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29E818-EE90-75E0-10B9-EB3C1D1EA33D}"/>
              </a:ext>
            </a:extLst>
          </p:cNvPr>
          <p:cNvGrpSpPr/>
          <p:nvPr/>
        </p:nvGrpSpPr>
        <p:grpSpPr>
          <a:xfrm>
            <a:off x="6852944" y="1910660"/>
            <a:ext cx="2767475" cy="2699222"/>
            <a:chOff x="4807853" y="1301060"/>
            <a:chExt cx="2767475" cy="26992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EA97BE-54D1-0A3C-221A-07563031E403}"/>
                </a:ext>
              </a:extLst>
            </p:cNvPr>
            <p:cNvSpPr txBox="1"/>
            <p:nvPr/>
          </p:nvSpPr>
          <p:spPr>
            <a:xfrm>
              <a:off x="4807853" y="2313742"/>
              <a:ext cx="2767475" cy="1686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rPr>
                <a:t>承载着丰厚的地理历史文化内涵，被古人视为“直通帝座”的天堂，告祭的神山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868EB85-C01E-48B2-A44A-177AD5AB7929}"/>
                </a:ext>
              </a:extLst>
            </p:cNvPr>
            <p:cNvGrpSpPr/>
            <p:nvPr/>
          </p:nvGrpSpPr>
          <p:grpSpPr>
            <a:xfrm rot="5400000">
              <a:off x="5881132" y="851671"/>
              <a:ext cx="620916" cy="1519694"/>
              <a:chOff x="1118915" y="3785293"/>
              <a:chExt cx="1769749" cy="2153581"/>
            </a:xfrm>
          </p:grpSpPr>
          <p:grpSp>
            <p:nvGrpSpPr>
              <p:cNvPr id="32" name="图形 29">
                <a:extLst>
                  <a:ext uri="{FF2B5EF4-FFF2-40B4-BE49-F238E27FC236}">
                    <a16:creationId xmlns:a16="http://schemas.microsoft.com/office/drawing/2014/main" id="{A6FA9693-FDD3-3F08-7D78-ECAC8CFBF230}"/>
                  </a:ext>
                </a:extLst>
              </p:cNvPr>
              <p:cNvGrpSpPr/>
              <p:nvPr/>
            </p:nvGrpSpPr>
            <p:grpSpPr>
              <a:xfrm>
                <a:off x="1118915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BD43AC6-7550-4239-6C0C-018819F6306E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BFAA46F4-4BCD-ED97-4180-859072D0147E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</p:grpSp>
          <p:grpSp>
            <p:nvGrpSpPr>
              <p:cNvPr id="33" name="图形 29">
                <a:extLst>
                  <a:ext uri="{FF2B5EF4-FFF2-40B4-BE49-F238E27FC236}">
                    <a16:creationId xmlns:a16="http://schemas.microsoft.com/office/drawing/2014/main" id="{B4C03537-FB67-A649-CA27-3B7B18101398}"/>
                  </a:ext>
                </a:extLst>
              </p:cNvPr>
              <p:cNvGrpSpPr/>
              <p:nvPr/>
            </p:nvGrpSpPr>
            <p:grpSpPr>
              <a:xfrm flipH="1">
                <a:off x="2536919" y="3785293"/>
                <a:ext cx="351745" cy="336024"/>
                <a:chOff x="1324655" y="3770053"/>
                <a:chExt cx="733113" cy="700348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2F5D9EDA-FEB0-4673-C8F5-6F2983738EEC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754872A-300A-94F9-7E91-C3F5BD8CAE77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34" name="图形 29">
                <a:extLst>
                  <a:ext uri="{FF2B5EF4-FFF2-40B4-BE49-F238E27FC236}">
                    <a16:creationId xmlns:a16="http://schemas.microsoft.com/office/drawing/2014/main" id="{457B7C8E-55B1-ADD9-3B57-C4A79A3BEEDC}"/>
                  </a:ext>
                </a:extLst>
              </p:cNvPr>
              <p:cNvGrpSpPr/>
              <p:nvPr/>
            </p:nvGrpSpPr>
            <p:grpSpPr>
              <a:xfrm flipV="1">
                <a:off x="1118915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19640452-C741-5181-015A-0C26E4167591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E6DF341-9E7F-7498-25E9-40D3530BC90E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grpSp>
            <p:nvGrpSpPr>
              <p:cNvPr id="35" name="图形 29">
                <a:extLst>
                  <a:ext uri="{FF2B5EF4-FFF2-40B4-BE49-F238E27FC236}">
                    <a16:creationId xmlns:a16="http://schemas.microsoft.com/office/drawing/2014/main" id="{CCD9A900-5667-C852-91B8-87A097535230}"/>
                  </a:ext>
                </a:extLst>
              </p:cNvPr>
              <p:cNvGrpSpPr/>
              <p:nvPr/>
            </p:nvGrpSpPr>
            <p:grpSpPr>
              <a:xfrm flipH="1" flipV="1">
                <a:off x="2536919" y="5602850"/>
                <a:ext cx="351745" cy="336024"/>
                <a:chOff x="1324655" y="3770053"/>
                <a:chExt cx="733113" cy="700348"/>
              </a:xfrm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8ADA3AB6-D880-0CB6-CF2F-A93E6D3EC7BF}"/>
                    </a:ext>
                  </a:extLst>
                </p:cNvPr>
                <p:cNvSpPr/>
                <p:nvPr/>
              </p:nvSpPr>
              <p:spPr>
                <a:xfrm>
                  <a:off x="1326702" y="3772100"/>
                  <a:ext cx="729754" cy="700102"/>
                </a:xfrm>
                <a:custGeom>
                  <a:avLst/>
                  <a:gdLst>
                    <a:gd name="connsiteX0" fmla="*/ 0 w 729754"/>
                    <a:gd name="connsiteY0" fmla="*/ 700102 h 700102"/>
                    <a:gd name="connsiteX1" fmla="*/ 0 w 729754"/>
                    <a:gd name="connsiteY1" fmla="*/ 368604 h 700102"/>
                    <a:gd name="connsiteX2" fmla="*/ 245736 w 729754"/>
                    <a:gd name="connsiteY2" fmla="*/ 368604 h 700102"/>
                    <a:gd name="connsiteX3" fmla="*/ 245736 w 729754"/>
                    <a:gd name="connsiteY3" fmla="*/ 0 h 700102"/>
                    <a:gd name="connsiteX4" fmla="*/ 0 w 729754"/>
                    <a:gd name="connsiteY4" fmla="*/ 0 h 700102"/>
                    <a:gd name="connsiteX5" fmla="*/ 0 w 729754"/>
                    <a:gd name="connsiteY5" fmla="*/ 245736 h 700102"/>
                    <a:gd name="connsiteX6" fmla="*/ 368604 w 729754"/>
                    <a:gd name="connsiteY6" fmla="*/ 245736 h 700102"/>
                    <a:gd name="connsiteX7" fmla="*/ 368604 w 729754"/>
                    <a:gd name="connsiteY7" fmla="*/ 0 h 700102"/>
                    <a:gd name="connsiteX8" fmla="*/ 729755 w 729754"/>
                    <a:gd name="connsiteY8" fmla="*/ 0 h 700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29754" h="700102">
                      <a:moveTo>
                        <a:pt x="0" y="700102"/>
                      </a:moveTo>
                      <a:lnTo>
                        <a:pt x="0" y="368604"/>
                      </a:lnTo>
                      <a:lnTo>
                        <a:pt x="245736" y="368604"/>
                      </a:lnTo>
                      <a:lnTo>
                        <a:pt x="245736" y="0"/>
                      </a:lnTo>
                      <a:lnTo>
                        <a:pt x="0" y="0"/>
                      </a:lnTo>
                      <a:lnTo>
                        <a:pt x="0" y="245736"/>
                      </a:lnTo>
                      <a:lnTo>
                        <a:pt x="368604" y="245736"/>
                      </a:lnTo>
                      <a:lnTo>
                        <a:pt x="368604" y="0"/>
                      </a:lnTo>
                      <a:lnTo>
                        <a:pt x="729755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1FF4169-0013-7834-94D8-DC508ED167AB}"/>
                    </a:ext>
                  </a:extLst>
                </p:cNvPr>
                <p:cNvSpPr/>
                <p:nvPr/>
              </p:nvSpPr>
              <p:spPr>
                <a:xfrm>
                  <a:off x="1449570" y="3894968"/>
                  <a:ext cx="606886" cy="577234"/>
                </a:xfrm>
                <a:custGeom>
                  <a:avLst/>
                  <a:gdLst>
                    <a:gd name="connsiteX0" fmla="*/ 0 w 606886"/>
                    <a:gd name="connsiteY0" fmla="*/ 577234 h 577234"/>
                    <a:gd name="connsiteX1" fmla="*/ 0 w 606886"/>
                    <a:gd name="connsiteY1" fmla="*/ 0 h 577234"/>
                    <a:gd name="connsiteX2" fmla="*/ 606887 w 606886"/>
                    <a:gd name="connsiteY2" fmla="*/ 0 h 577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6886" h="577234">
                      <a:moveTo>
                        <a:pt x="0" y="577234"/>
                      </a:moveTo>
                      <a:lnTo>
                        <a:pt x="0" y="0"/>
                      </a:lnTo>
                      <a:lnTo>
                        <a:pt x="606887" y="0"/>
                      </a:lnTo>
                    </a:path>
                  </a:pathLst>
                </a:custGeom>
                <a:noFill/>
                <a:ln w="3175" cap="flat">
                  <a:solidFill>
                    <a:schemeClr val="accent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E8CE5E22-96B0-17D7-CA30-C3F43D7A14E1}"/>
                  </a:ext>
                </a:extLst>
              </p:cNvPr>
              <p:cNvCxnSpPr>
                <a:stCxn id="51" idx="0"/>
                <a:endCxn id="47" idx="0"/>
              </p:cNvCxnSpPr>
              <p:nvPr/>
            </p:nvCxnSpPr>
            <p:spPr>
              <a:xfrm>
                <a:off x="1178849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C937C776-371F-C6DC-B4F8-52F29464D03B}"/>
                  </a:ext>
                </a:extLst>
              </p:cNvPr>
              <p:cNvCxnSpPr/>
              <p:nvPr/>
            </p:nvCxnSpPr>
            <p:spPr>
              <a:xfrm>
                <a:off x="1119897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CA944819-BC30-5BFC-750B-637D4964DBC1}"/>
                  </a:ext>
                </a:extLst>
              </p:cNvPr>
              <p:cNvCxnSpPr>
                <a:stCxn id="50" idx="8"/>
                <a:endCxn id="48" idx="8"/>
              </p:cNvCxnSpPr>
              <p:nvPr/>
            </p:nvCxnSpPr>
            <p:spPr>
              <a:xfrm>
                <a:off x="1470030" y="3786275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4484DB5-57E3-6945-D761-5244DBE6CE83}"/>
                  </a:ext>
                </a:extLst>
              </p:cNvPr>
              <p:cNvCxnSpPr>
                <a:stCxn id="51" idx="2"/>
                <a:endCxn id="49" idx="2"/>
              </p:cNvCxnSpPr>
              <p:nvPr/>
            </p:nvCxnSpPr>
            <p:spPr>
              <a:xfrm>
                <a:off x="1470031" y="3845227"/>
                <a:ext cx="1067517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47EAFCCA-F3CA-CB78-F788-F3EF83FE81CC}"/>
                  </a:ext>
                </a:extLst>
              </p:cNvPr>
              <p:cNvCxnSpPr/>
              <p:nvPr/>
            </p:nvCxnSpPr>
            <p:spPr>
              <a:xfrm>
                <a:off x="2828730" y="4122181"/>
                <a:ext cx="0" cy="1513444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B70557F-4DAA-66F3-3729-74C75F8A13D3}"/>
                  </a:ext>
                </a:extLst>
              </p:cNvPr>
              <p:cNvCxnSpPr>
                <a:stCxn id="48" idx="0"/>
                <a:endCxn id="44" idx="0"/>
              </p:cNvCxnSpPr>
              <p:nvPr/>
            </p:nvCxnSpPr>
            <p:spPr>
              <a:xfrm>
                <a:off x="2887681" y="4122181"/>
                <a:ext cx="0" cy="1479805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072B41B2-1D41-B105-7139-E3ADAB400843}"/>
                  </a:ext>
                </a:extLst>
              </p:cNvPr>
              <p:cNvCxnSpPr/>
              <p:nvPr/>
            </p:nvCxnSpPr>
            <p:spPr>
              <a:xfrm flipH="1">
                <a:off x="1470030" y="5878940"/>
                <a:ext cx="1066889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7A3D593-92CF-4CA8-CBDD-5D005741B3CC}"/>
                  </a:ext>
                </a:extLst>
              </p:cNvPr>
              <p:cNvCxnSpPr>
                <a:endCxn id="44" idx="8"/>
              </p:cNvCxnSpPr>
              <p:nvPr/>
            </p:nvCxnSpPr>
            <p:spPr>
              <a:xfrm>
                <a:off x="1470030" y="5937892"/>
                <a:ext cx="1067518" cy="0"/>
              </a:xfrm>
              <a:prstGeom prst="line">
                <a:avLst/>
              </a:prstGeom>
              <a:ln w="31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A19D20A-1A16-BD56-CD49-57FD61720ECE}"/>
                </a:ext>
              </a:extLst>
            </p:cNvPr>
            <p:cNvSpPr txBox="1"/>
            <p:nvPr/>
          </p:nvSpPr>
          <p:spPr>
            <a:xfrm>
              <a:off x="5353390" y="1380686"/>
              <a:ext cx="167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</a:rPr>
                <a:t>文化内涵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93869672-0023-81CA-EB7C-8DCB1135AA06}"/>
              </a:ext>
            </a:extLst>
          </p:cNvPr>
          <p:cNvSpPr txBox="1"/>
          <p:nvPr/>
        </p:nvSpPr>
        <p:spPr>
          <a:xfrm>
            <a:off x="1420441" y="5001992"/>
            <a:ext cx="15505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dirty="0">
                <a:effectLst/>
                <a:latin typeface="+mn-ea"/>
              </a:rPr>
              <a:t>海拔</a:t>
            </a:r>
            <a:endParaRPr lang="en-US" altLang="zh-CN" b="0" i="0" dirty="0">
              <a:effectLst/>
              <a:latin typeface="+mn-ea"/>
            </a:endParaRPr>
          </a:p>
          <a:p>
            <a:pPr algn="ctr"/>
            <a:r>
              <a:rPr lang="en-US" altLang="zh-CN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1532.7</a:t>
            </a:r>
            <a:r>
              <a:rPr lang="zh-CN" altLang="en-US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米</a:t>
            </a:r>
            <a:endParaRPr lang="zh-CN" altLang="en-US" sz="2400" b="1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A86F11D-4BB4-F69F-0B50-226C2271DDFE}"/>
              </a:ext>
            </a:extLst>
          </p:cNvPr>
          <p:cNvSpPr txBox="1"/>
          <p:nvPr/>
        </p:nvSpPr>
        <p:spPr>
          <a:xfrm>
            <a:off x="3784229" y="5001992"/>
            <a:ext cx="187113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dirty="0">
                <a:effectLst/>
                <a:latin typeface="+mn-ea"/>
              </a:rPr>
              <a:t>位居</a:t>
            </a:r>
            <a:endParaRPr lang="en-US" altLang="zh-CN" b="0" i="0" dirty="0">
              <a:effectLst/>
              <a:latin typeface="+mn-ea"/>
            </a:endParaRPr>
          </a:p>
          <a:p>
            <a:pPr algn="ctr"/>
            <a:r>
              <a:rPr lang="zh-CN" altLang="en-US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天下第一山</a:t>
            </a:r>
            <a:endParaRPr lang="zh-CN" altLang="en-US" sz="2400" b="1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54B33BC-AC5D-C8B6-61BC-C51B5660212D}"/>
              </a:ext>
            </a:extLst>
          </p:cNvPr>
          <p:cNvSpPr txBox="1"/>
          <p:nvPr/>
        </p:nvSpPr>
        <p:spPr>
          <a:xfrm>
            <a:off x="6468635" y="4996788"/>
            <a:ext cx="155051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dirty="0">
                <a:effectLst/>
                <a:latin typeface="+mn-ea"/>
              </a:rPr>
              <a:t>享有美誉</a:t>
            </a:r>
            <a:endParaRPr lang="en-US" altLang="zh-CN" b="0" i="0" dirty="0">
              <a:effectLst/>
              <a:latin typeface="+mn-ea"/>
            </a:endParaRPr>
          </a:p>
          <a:p>
            <a:pPr algn="ctr"/>
            <a:r>
              <a:rPr lang="zh-CN" altLang="en-US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五岳独尊</a:t>
            </a:r>
            <a:endParaRPr lang="zh-CN" altLang="en-US" sz="2400" b="1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E4BC55D-F3CE-0C75-8E83-DE2F9BC681D0}"/>
              </a:ext>
            </a:extLst>
          </p:cNvPr>
          <p:cNvSpPr txBox="1"/>
          <p:nvPr/>
        </p:nvSpPr>
        <p:spPr>
          <a:xfrm>
            <a:off x="8832422" y="4996788"/>
            <a:ext cx="193583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0" i="0" dirty="0">
                <a:effectLst/>
                <a:latin typeface="+mn-ea"/>
              </a:rPr>
              <a:t>碑碣摩崖石刻</a:t>
            </a:r>
            <a:endParaRPr lang="en-US" altLang="zh-CN" b="0" i="0" dirty="0">
              <a:effectLst/>
              <a:latin typeface="+mn-ea"/>
            </a:endParaRPr>
          </a:p>
          <a:p>
            <a:pPr algn="ctr"/>
            <a:r>
              <a:rPr lang="en-US" altLang="zh-CN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2000</a:t>
            </a:r>
            <a:r>
              <a:rPr lang="zh-CN" altLang="en-US" sz="2400" b="1" i="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effectLst/>
                <a:latin typeface="+mn-ea"/>
              </a:rPr>
              <a:t>余处</a:t>
            </a:r>
            <a:endParaRPr lang="zh-CN" altLang="en-US" sz="2400" b="1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C92BFDD-37BE-13F6-0085-2D40AA0B384D}"/>
              </a:ext>
            </a:extLst>
          </p:cNvPr>
          <p:cNvGrpSpPr/>
          <p:nvPr/>
        </p:nvGrpSpPr>
        <p:grpSpPr>
          <a:xfrm>
            <a:off x="1332376" y="4528335"/>
            <a:ext cx="1726646" cy="1675570"/>
            <a:chOff x="1223961" y="2049209"/>
            <a:chExt cx="2397606" cy="2326682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CE901C2-9F8A-E2C2-D80A-C1602789146B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E899271-2D8C-C72F-B1A8-21B2E91D578A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A5BDAEF-5424-44C7-424C-CC867368C01F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6590968-930C-CD37-FBDE-C8D6D55321DD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E1404AC-C2F6-7554-13A3-B0C50198BB9B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AA94F76-088D-BF96-8E66-C7D317257A9E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EEA8F6D-088D-A452-946D-0C022ED8DD9E}"/>
              </a:ext>
            </a:extLst>
          </p:cNvPr>
          <p:cNvGrpSpPr/>
          <p:nvPr/>
        </p:nvGrpSpPr>
        <p:grpSpPr>
          <a:xfrm>
            <a:off x="3856473" y="4528335"/>
            <a:ext cx="1726646" cy="1675570"/>
            <a:chOff x="1223961" y="2049209"/>
            <a:chExt cx="2397606" cy="2326682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BE03EBEC-2FB8-6634-FA53-BCF3D9BC8C5E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4753060-F9E8-3393-493D-187AAD94949C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6F7D2D5-AEAD-F7A6-CE07-B1F7F1FCC2A3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CE8A209-8710-8EC5-7569-619D00D6A037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2A238632-2C8D-112E-F98C-CD0908C736D8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F28438F-6A57-FB9F-6F33-9813980736DA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25E5186E-B5C2-D4C3-7651-78AC043868FC}"/>
              </a:ext>
            </a:extLst>
          </p:cNvPr>
          <p:cNvGrpSpPr/>
          <p:nvPr/>
        </p:nvGrpSpPr>
        <p:grpSpPr>
          <a:xfrm>
            <a:off x="6386539" y="4528335"/>
            <a:ext cx="1726646" cy="1675570"/>
            <a:chOff x="1223961" y="2049209"/>
            <a:chExt cx="2397606" cy="2326682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8138A371-3F52-060A-90A7-420ADB4E0260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5C2D52F-19B7-CD7A-DBB7-BAB2ADC72D48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7AA1BD5F-44D8-3B0C-74EA-1B96CE34F273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72D53C1-E1DF-1B3D-48DF-2BB33F975054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B87B15F-185F-7A57-304A-F134079AFAFB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1DCB6CA-F81A-1F13-7AC8-5B192182C48C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A703E1BD-49DB-A2EF-4F09-9FE87CF64E49}"/>
              </a:ext>
            </a:extLst>
          </p:cNvPr>
          <p:cNvGrpSpPr/>
          <p:nvPr/>
        </p:nvGrpSpPr>
        <p:grpSpPr>
          <a:xfrm>
            <a:off x="8953111" y="4528335"/>
            <a:ext cx="1726646" cy="1675570"/>
            <a:chOff x="1223961" y="2049209"/>
            <a:chExt cx="2397606" cy="2326682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68A7B064-69CA-E3F2-7B95-DE10EF4094DC}"/>
                </a:ext>
              </a:extLst>
            </p:cNvPr>
            <p:cNvSpPr/>
            <p:nvPr/>
          </p:nvSpPr>
          <p:spPr>
            <a:xfrm>
              <a:off x="1766192" y="2049209"/>
              <a:ext cx="1788106" cy="1665846"/>
            </a:xfrm>
            <a:custGeom>
              <a:avLst/>
              <a:gdLst>
                <a:gd name="connsiteX0" fmla="*/ 578051 w 1788106"/>
                <a:gd name="connsiteY0" fmla="*/ 627 h 1665846"/>
                <a:gd name="connsiteX1" fmla="*/ 869053 w 1788106"/>
                <a:gd name="connsiteY1" fmla="*/ 26056 h 1665846"/>
                <a:gd name="connsiteX2" fmla="*/ 1404350 w 1788106"/>
                <a:gd name="connsiteY2" fmla="*/ 300431 h 1665846"/>
                <a:gd name="connsiteX3" fmla="*/ 1703997 w 1788106"/>
                <a:gd name="connsiteY3" fmla="*/ 728843 h 1665846"/>
                <a:gd name="connsiteX4" fmla="*/ 1750854 w 1788106"/>
                <a:gd name="connsiteY4" fmla="*/ 1455965 h 1665846"/>
                <a:gd name="connsiteX5" fmla="*/ 1696047 w 1788106"/>
                <a:gd name="connsiteY5" fmla="*/ 1617452 h 1665846"/>
                <a:gd name="connsiteX6" fmla="*/ 1673762 w 1788106"/>
                <a:gd name="connsiteY6" fmla="*/ 1665105 h 1665846"/>
                <a:gd name="connsiteX7" fmla="*/ 1668271 w 1788106"/>
                <a:gd name="connsiteY7" fmla="*/ 1656786 h 1665846"/>
                <a:gd name="connsiteX8" fmla="*/ 1766903 w 1788106"/>
                <a:gd name="connsiteY8" fmla="*/ 1330238 h 1665846"/>
                <a:gd name="connsiteX9" fmla="*/ 1749661 w 1788106"/>
                <a:gd name="connsiteY9" fmla="*/ 904856 h 1665846"/>
                <a:gd name="connsiteX10" fmla="*/ 1533043 w 1788106"/>
                <a:gd name="connsiteY10" fmla="*/ 451860 h 1665846"/>
                <a:gd name="connsiteX11" fmla="*/ 1080131 w 1788106"/>
                <a:gd name="connsiteY11" fmla="*/ 103062 h 1665846"/>
                <a:gd name="connsiteX12" fmla="*/ 411743 w 1788106"/>
                <a:gd name="connsiteY12" fmla="*/ 28514 h 1665846"/>
                <a:gd name="connsiteX13" fmla="*/ 8072 w 1788106"/>
                <a:gd name="connsiteY13" fmla="*/ 185853 h 1665846"/>
                <a:gd name="connsiteX14" fmla="*/ 2432 w 1788106"/>
                <a:gd name="connsiteY14" fmla="*/ 178602 h 1665846"/>
                <a:gd name="connsiteX15" fmla="*/ 578051 w 1788106"/>
                <a:gd name="connsiteY15" fmla="*/ 627 h 16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88106" h="1665846">
                  <a:moveTo>
                    <a:pt x="578051" y="627"/>
                  </a:moveTo>
                  <a:cubicBezTo>
                    <a:pt x="675615" y="-2328"/>
                    <a:pt x="773651" y="4998"/>
                    <a:pt x="869053" y="26056"/>
                  </a:cubicBezTo>
                  <a:cubicBezTo>
                    <a:pt x="1067559" y="68172"/>
                    <a:pt x="1254016" y="164324"/>
                    <a:pt x="1404350" y="300431"/>
                  </a:cubicBezTo>
                  <a:cubicBezTo>
                    <a:pt x="1534882" y="418162"/>
                    <a:pt x="1638433" y="565742"/>
                    <a:pt x="1703997" y="728843"/>
                  </a:cubicBezTo>
                  <a:cubicBezTo>
                    <a:pt x="1796965" y="957898"/>
                    <a:pt x="1813288" y="1216877"/>
                    <a:pt x="1750854" y="1455965"/>
                  </a:cubicBezTo>
                  <a:cubicBezTo>
                    <a:pt x="1736742" y="1511094"/>
                    <a:pt x="1718183" y="1565055"/>
                    <a:pt x="1696047" y="1617452"/>
                  </a:cubicBezTo>
                  <a:cubicBezTo>
                    <a:pt x="1688693" y="1633345"/>
                    <a:pt x="1682780" y="1650057"/>
                    <a:pt x="1673762" y="1665105"/>
                  </a:cubicBezTo>
                  <a:cubicBezTo>
                    <a:pt x="1668619" y="1668259"/>
                    <a:pt x="1664445" y="1660561"/>
                    <a:pt x="1668271" y="1656786"/>
                  </a:cubicBezTo>
                  <a:cubicBezTo>
                    <a:pt x="1717090" y="1553607"/>
                    <a:pt x="1750431" y="1443177"/>
                    <a:pt x="1766903" y="1330238"/>
                  </a:cubicBezTo>
                  <a:cubicBezTo>
                    <a:pt x="1786978" y="1188966"/>
                    <a:pt x="1781735" y="1043943"/>
                    <a:pt x="1749661" y="904856"/>
                  </a:cubicBezTo>
                  <a:cubicBezTo>
                    <a:pt x="1712146" y="740315"/>
                    <a:pt x="1637414" y="584466"/>
                    <a:pt x="1533043" y="451860"/>
                  </a:cubicBezTo>
                  <a:cubicBezTo>
                    <a:pt x="1414287" y="300332"/>
                    <a:pt x="1257147" y="178975"/>
                    <a:pt x="1080131" y="103062"/>
                  </a:cubicBezTo>
                  <a:cubicBezTo>
                    <a:pt x="871289" y="12696"/>
                    <a:pt x="635367" y="-13229"/>
                    <a:pt x="411743" y="28514"/>
                  </a:cubicBezTo>
                  <a:cubicBezTo>
                    <a:pt x="268788" y="54564"/>
                    <a:pt x="131076" y="108574"/>
                    <a:pt x="8072" y="185853"/>
                  </a:cubicBezTo>
                  <a:cubicBezTo>
                    <a:pt x="3376" y="190845"/>
                    <a:pt x="-3804" y="181607"/>
                    <a:pt x="2432" y="178602"/>
                  </a:cubicBezTo>
                  <a:cubicBezTo>
                    <a:pt x="174106" y="69786"/>
                    <a:pt x="375048" y="8325"/>
                    <a:pt x="578051" y="627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06EEDE3-D80D-FBAE-D065-5C643B688D91}"/>
                </a:ext>
              </a:extLst>
            </p:cNvPr>
            <p:cNvSpPr/>
            <p:nvPr/>
          </p:nvSpPr>
          <p:spPr>
            <a:xfrm>
              <a:off x="1620540" y="2090907"/>
              <a:ext cx="1892198" cy="1321741"/>
            </a:xfrm>
            <a:custGeom>
              <a:avLst/>
              <a:gdLst>
                <a:gd name="connsiteX0" fmla="*/ 520003 w 1892198"/>
                <a:gd name="connsiteY0" fmla="*/ 27442 h 1321741"/>
                <a:gd name="connsiteX1" fmla="*/ 778658 w 1892198"/>
                <a:gd name="connsiteY1" fmla="*/ 77 h 1321741"/>
                <a:gd name="connsiteX2" fmla="*/ 1316240 w 1892198"/>
                <a:gd name="connsiteY2" fmla="*/ 141945 h 1321741"/>
                <a:gd name="connsiteX3" fmla="*/ 1709874 w 1892198"/>
                <a:gd name="connsiteY3" fmla="*/ 509021 h 1321741"/>
                <a:gd name="connsiteX4" fmla="*/ 1882344 w 1892198"/>
                <a:gd name="connsiteY4" fmla="*/ 973862 h 1321741"/>
                <a:gd name="connsiteX5" fmla="*/ 1876406 w 1892198"/>
                <a:gd name="connsiteY5" fmla="*/ 1310219 h 1321741"/>
                <a:gd name="connsiteX6" fmla="*/ 1869301 w 1892198"/>
                <a:gd name="connsiteY6" fmla="*/ 1321617 h 1321741"/>
                <a:gd name="connsiteX7" fmla="*/ 1866791 w 1892198"/>
                <a:gd name="connsiteY7" fmla="*/ 1310492 h 1321741"/>
                <a:gd name="connsiteX8" fmla="*/ 1853177 w 1892198"/>
                <a:gd name="connsiteY8" fmla="*/ 865592 h 1321741"/>
                <a:gd name="connsiteX9" fmla="*/ 1636161 w 1892198"/>
                <a:gd name="connsiteY9" fmla="*/ 423497 h 1321741"/>
                <a:gd name="connsiteX10" fmla="*/ 1174926 w 1892198"/>
                <a:gd name="connsiteY10" fmla="*/ 85402 h 1321741"/>
                <a:gd name="connsiteX11" fmla="*/ 615853 w 1892198"/>
                <a:gd name="connsiteY11" fmla="*/ 19521 h 1321741"/>
                <a:gd name="connsiteX12" fmla="*/ 5775 w 1892198"/>
                <a:gd name="connsiteY12" fmla="*/ 310608 h 1321741"/>
                <a:gd name="connsiteX13" fmla="*/ 2446 w 1892198"/>
                <a:gd name="connsiteY13" fmla="*/ 301147 h 1321741"/>
                <a:gd name="connsiteX14" fmla="*/ 520003 w 1892198"/>
                <a:gd name="connsiteY14" fmla="*/ 27442 h 132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92198" h="1321741">
                  <a:moveTo>
                    <a:pt x="520003" y="27442"/>
                  </a:moveTo>
                  <a:cubicBezTo>
                    <a:pt x="604772" y="8148"/>
                    <a:pt x="691752" y="-941"/>
                    <a:pt x="778658" y="77"/>
                  </a:cubicBezTo>
                  <a:cubicBezTo>
                    <a:pt x="965984" y="921"/>
                    <a:pt x="1152839" y="50363"/>
                    <a:pt x="1316240" y="141945"/>
                  </a:cubicBezTo>
                  <a:cubicBezTo>
                    <a:pt x="1474549" y="230101"/>
                    <a:pt x="1610845" y="357318"/>
                    <a:pt x="1709874" y="509021"/>
                  </a:cubicBezTo>
                  <a:cubicBezTo>
                    <a:pt x="1801252" y="648431"/>
                    <a:pt x="1860928" y="808551"/>
                    <a:pt x="1882344" y="973862"/>
                  </a:cubicBezTo>
                  <a:cubicBezTo>
                    <a:pt x="1897474" y="1085435"/>
                    <a:pt x="1894940" y="1199193"/>
                    <a:pt x="1876406" y="1310219"/>
                  </a:cubicBezTo>
                  <a:cubicBezTo>
                    <a:pt x="1875263" y="1314465"/>
                    <a:pt x="1876133" y="1322859"/>
                    <a:pt x="1869301" y="1321617"/>
                  </a:cubicBezTo>
                  <a:cubicBezTo>
                    <a:pt x="1863661" y="1320599"/>
                    <a:pt x="1866419" y="1314093"/>
                    <a:pt x="1866791" y="1310492"/>
                  </a:cubicBezTo>
                  <a:cubicBezTo>
                    <a:pt x="1892108" y="1163309"/>
                    <a:pt x="1887437" y="1010962"/>
                    <a:pt x="1853177" y="865592"/>
                  </a:cubicBezTo>
                  <a:cubicBezTo>
                    <a:pt x="1815314" y="704403"/>
                    <a:pt x="1740358" y="552155"/>
                    <a:pt x="1636161" y="423497"/>
                  </a:cubicBezTo>
                  <a:cubicBezTo>
                    <a:pt x="1515194" y="273384"/>
                    <a:pt x="1354575" y="155454"/>
                    <a:pt x="1174926" y="85402"/>
                  </a:cubicBezTo>
                  <a:cubicBezTo>
                    <a:pt x="998307" y="16044"/>
                    <a:pt x="803726" y="-6578"/>
                    <a:pt x="615853" y="19521"/>
                  </a:cubicBezTo>
                  <a:cubicBezTo>
                    <a:pt x="388701" y="49767"/>
                    <a:pt x="172555" y="153716"/>
                    <a:pt x="5775" y="310608"/>
                  </a:cubicBezTo>
                  <a:cubicBezTo>
                    <a:pt x="980" y="309789"/>
                    <a:pt x="-2598" y="304475"/>
                    <a:pt x="2446" y="301147"/>
                  </a:cubicBezTo>
                  <a:cubicBezTo>
                    <a:pt x="146717" y="166381"/>
                    <a:pt x="327211" y="70477"/>
                    <a:pt x="520003" y="27442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551475CA-3694-B3D9-40A7-09C9C22BAE73}"/>
                </a:ext>
              </a:extLst>
            </p:cNvPr>
            <p:cNvSpPr/>
            <p:nvPr/>
          </p:nvSpPr>
          <p:spPr>
            <a:xfrm>
              <a:off x="1443079" y="2419887"/>
              <a:ext cx="215579" cy="78510"/>
            </a:xfrm>
            <a:custGeom>
              <a:avLst/>
              <a:gdLst>
                <a:gd name="connsiteX0" fmla="*/ 45350 w 215579"/>
                <a:gd name="connsiteY0" fmla="*/ 15401 h 78510"/>
                <a:gd name="connsiteX1" fmla="*/ 61375 w 215579"/>
                <a:gd name="connsiteY1" fmla="*/ 129 h 78510"/>
                <a:gd name="connsiteX2" fmla="*/ 161274 w 215579"/>
                <a:gd name="connsiteY2" fmla="*/ 54 h 78510"/>
                <a:gd name="connsiteX3" fmla="*/ 169299 w 215579"/>
                <a:gd name="connsiteY3" fmla="*/ 5368 h 78510"/>
                <a:gd name="connsiteX4" fmla="*/ 161026 w 215579"/>
                <a:gd name="connsiteY4" fmla="*/ 9788 h 78510"/>
                <a:gd name="connsiteX5" fmla="*/ 61623 w 215579"/>
                <a:gd name="connsiteY5" fmla="*/ 9788 h 78510"/>
                <a:gd name="connsiteX6" fmla="*/ 54294 w 215579"/>
                <a:gd name="connsiteY6" fmla="*/ 15599 h 78510"/>
                <a:gd name="connsiteX7" fmla="*/ 61897 w 215579"/>
                <a:gd name="connsiteY7" fmla="*/ 21509 h 78510"/>
                <a:gd name="connsiteX8" fmla="*/ 198218 w 215579"/>
                <a:gd name="connsiteY8" fmla="*/ 21708 h 78510"/>
                <a:gd name="connsiteX9" fmla="*/ 212205 w 215579"/>
                <a:gd name="connsiteY9" fmla="*/ 51284 h 78510"/>
                <a:gd name="connsiteX10" fmla="*/ 180876 w 215579"/>
                <a:gd name="connsiteY10" fmla="*/ 60273 h 78510"/>
                <a:gd name="connsiteX11" fmla="*/ 10022 w 215579"/>
                <a:gd name="connsiteY11" fmla="*/ 60770 h 78510"/>
                <a:gd name="connsiteX12" fmla="*/ 14419 w 215579"/>
                <a:gd name="connsiteY12" fmla="*/ 69362 h 78510"/>
                <a:gd name="connsiteX13" fmla="*/ 143684 w 215579"/>
                <a:gd name="connsiteY13" fmla="*/ 69412 h 78510"/>
                <a:gd name="connsiteX14" fmla="*/ 152628 w 215579"/>
                <a:gd name="connsiteY14" fmla="*/ 75421 h 78510"/>
                <a:gd name="connsiteX15" fmla="*/ 138815 w 215579"/>
                <a:gd name="connsiteY15" fmla="*/ 78500 h 78510"/>
                <a:gd name="connsiteX16" fmla="*/ 14494 w 215579"/>
                <a:gd name="connsiteY16" fmla="*/ 78426 h 78510"/>
                <a:gd name="connsiteX17" fmla="*/ 1252 w 215579"/>
                <a:gd name="connsiteY17" fmla="*/ 59230 h 78510"/>
                <a:gd name="connsiteX18" fmla="*/ 14121 w 215579"/>
                <a:gd name="connsiteY18" fmla="*/ 50911 h 78510"/>
                <a:gd name="connsiteX19" fmla="*/ 195808 w 215579"/>
                <a:gd name="connsiteY19" fmla="*/ 50713 h 78510"/>
                <a:gd name="connsiteX20" fmla="*/ 206888 w 215579"/>
                <a:gd name="connsiteY20" fmla="*/ 40283 h 78510"/>
                <a:gd name="connsiteX21" fmla="*/ 196031 w 215579"/>
                <a:gd name="connsiteY21" fmla="*/ 30871 h 78510"/>
                <a:gd name="connsiteX22" fmla="*/ 61499 w 215579"/>
                <a:gd name="connsiteY22" fmla="*/ 30797 h 78510"/>
                <a:gd name="connsiteX23" fmla="*/ 45350 w 215579"/>
                <a:gd name="connsiteY23" fmla="*/ 15401 h 7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579" h="78510">
                  <a:moveTo>
                    <a:pt x="45350" y="15401"/>
                  </a:moveTo>
                  <a:cubicBezTo>
                    <a:pt x="44481" y="6684"/>
                    <a:pt x="53201" y="-45"/>
                    <a:pt x="61375" y="129"/>
                  </a:cubicBezTo>
                  <a:cubicBezTo>
                    <a:pt x="94666" y="29"/>
                    <a:pt x="127983" y="203"/>
                    <a:pt x="161274" y="54"/>
                  </a:cubicBezTo>
                  <a:cubicBezTo>
                    <a:pt x="164554" y="-244"/>
                    <a:pt x="170591" y="576"/>
                    <a:pt x="169299" y="5368"/>
                  </a:cubicBezTo>
                  <a:cubicBezTo>
                    <a:pt x="170367" y="10012"/>
                    <a:pt x="163858" y="9615"/>
                    <a:pt x="161026" y="9788"/>
                  </a:cubicBezTo>
                  <a:cubicBezTo>
                    <a:pt x="127883" y="9739"/>
                    <a:pt x="94766" y="9714"/>
                    <a:pt x="61623" y="9788"/>
                  </a:cubicBezTo>
                  <a:cubicBezTo>
                    <a:pt x="58319" y="9441"/>
                    <a:pt x="53499" y="11576"/>
                    <a:pt x="54294" y="15599"/>
                  </a:cubicBezTo>
                  <a:cubicBezTo>
                    <a:pt x="53773" y="19622"/>
                    <a:pt x="58543" y="21634"/>
                    <a:pt x="61897" y="21509"/>
                  </a:cubicBezTo>
                  <a:cubicBezTo>
                    <a:pt x="107337" y="21733"/>
                    <a:pt x="152777" y="21311"/>
                    <a:pt x="198218" y="21708"/>
                  </a:cubicBezTo>
                  <a:cubicBezTo>
                    <a:pt x="211957" y="22254"/>
                    <a:pt x="220751" y="40283"/>
                    <a:pt x="212205" y="51284"/>
                  </a:cubicBezTo>
                  <a:cubicBezTo>
                    <a:pt x="205696" y="62334"/>
                    <a:pt x="191634" y="59752"/>
                    <a:pt x="180876" y="60273"/>
                  </a:cubicBezTo>
                  <a:cubicBezTo>
                    <a:pt x="123908" y="60770"/>
                    <a:pt x="66940" y="59578"/>
                    <a:pt x="10022" y="60770"/>
                  </a:cubicBezTo>
                  <a:cubicBezTo>
                    <a:pt x="9574" y="64271"/>
                    <a:pt x="9028" y="70231"/>
                    <a:pt x="14419" y="69362"/>
                  </a:cubicBezTo>
                  <a:cubicBezTo>
                    <a:pt x="57499" y="69486"/>
                    <a:pt x="100604" y="69362"/>
                    <a:pt x="143684" y="69412"/>
                  </a:cubicBezTo>
                  <a:cubicBezTo>
                    <a:pt x="148206" y="68344"/>
                    <a:pt x="151386" y="71224"/>
                    <a:pt x="152628" y="75421"/>
                  </a:cubicBezTo>
                  <a:cubicBezTo>
                    <a:pt x="149026" y="79320"/>
                    <a:pt x="143560" y="78351"/>
                    <a:pt x="138815" y="78500"/>
                  </a:cubicBezTo>
                  <a:cubicBezTo>
                    <a:pt x="97374" y="78351"/>
                    <a:pt x="55934" y="78550"/>
                    <a:pt x="14494" y="78426"/>
                  </a:cubicBezTo>
                  <a:cubicBezTo>
                    <a:pt x="4605" y="79618"/>
                    <a:pt x="-3121" y="67996"/>
                    <a:pt x="1252" y="59230"/>
                  </a:cubicBezTo>
                  <a:cubicBezTo>
                    <a:pt x="3388" y="54189"/>
                    <a:pt x="8605" y="50638"/>
                    <a:pt x="14121" y="50911"/>
                  </a:cubicBezTo>
                  <a:cubicBezTo>
                    <a:pt x="74667" y="50688"/>
                    <a:pt x="135262" y="51085"/>
                    <a:pt x="195808" y="50713"/>
                  </a:cubicBezTo>
                  <a:cubicBezTo>
                    <a:pt x="202143" y="51259"/>
                    <a:pt x="205422" y="45473"/>
                    <a:pt x="206888" y="40283"/>
                  </a:cubicBezTo>
                  <a:cubicBezTo>
                    <a:pt x="205050" y="35639"/>
                    <a:pt x="201845" y="30251"/>
                    <a:pt x="196031" y="30871"/>
                  </a:cubicBezTo>
                  <a:cubicBezTo>
                    <a:pt x="151187" y="30698"/>
                    <a:pt x="106343" y="30896"/>
                    <a:pt x="61499" y="30797"/>
                  </a:cubicBezTo>
                  <a:cubicBezTo>
                    <a:pt x="53102" y="31443"/>
                    <a:pt x="44481" y="24117"/>
                    <a:pt x="45350" y="15401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347E7DC-EC8A-DA3A-3847-771E766D319B}"/>
                </a:ext>
              </a:extLst>
            </p:cNvPr>
            <p:cNvSpPr/>
            <p:nvPr/>
          </p:nvSpPr>
          <p:spPr>
            <a:xfrm>
              <a:off x="1223961" y="2521176"/>
              <a:ext cx="1427021" cy="1854715"/>
            </a:xfrm>
            <a:custGeom>
              <a:avLst/>
              <a:gdLst>
                <a:gd name="connsiteX0" fmla="*/ 227053 w 1427021"/>
                <a:gd name="connsiteY0" fmla="*/ 1795 h 1854715"/>
                <a:gd name="connsiteX1" fmla="*/ 233637 w 1427021"/>
                <a:gd name="connsiteY1" fmla="*/ 7829 h 1854715"/>
                <a:gd name="connsiteX2" fmla="*/ 60695 w 1427021"/>
                <a:gd name="connsiteY2" fmla="*/ 350072 h 1854715"/>
                <a:gd name="connsiteX3" fmla="*/ 32472 w 1427021"/>
                <a:gd name="connsiteY3" fmla="*/ 922438 h 1854715"/>
                <a:gd name="connsiteX4" fmla="*/ 294158 w 1427021"/>
                <a:gd name="connsiteY4" fmla="*/ 1450205 h 1854715"/>
                <a:gd name="connsiteX5" fmla="*/ 718474 w 1427021"/>
                <a:gd name="connsiteY5" fmla="*/ 1756316 h 1854715"/>
                <a:gd name="connsiteX6" fmla="*/ 1392750 w 1427021"/>
                <a:gd name="connsiteY6" fmla="*/ 1823240 h 1854715"/>
                <a:gd name="connsiteX7" fmla="*/ 1423632 w 1427021"/>
                <a:gd name="connsiteY7" fmla="*/ 1817280 h 1854715"/>
                <a:gd name="connsiteX8" fmla="*/ 1421073 w 1427021"/>
                <a:gd name="connsiteY8" fmla="*/ 1826692 h 1854715"/>
                <a:gd name="connsiteX9" fmla="*/ 1224852 w 1427021"/>
                <a:gd name="connsiteY9" fmla="*/ 1853536 h 1854715"/>
                <a:gd name="connsiteX10" fmla="*/ 998346 w 1427021"/>
                <a:gd name="connsiteY10" fmla="*/ 1843032 h 1854715"/>
                <a:gd name="connsiteX11" fmla="*/ 554005 w 1427021"/>
                <a:gd name="connsiteY11" fmla="*/ 1682191 h 1854715"/>
                <a:gd name="connsiteX12" fmla="*/ 162259 w 1427021"/>
                <a:gd name="connsiteY12" fmla="*/ 1284001 h 1854715"/>
                <a:gd name="connsiteX13" fmla="*/ 895 w 1427021"/>
                <a:gd name="connsiteY13" fmla="*/ 735797 h 1854715"/>
                <a:gd name="connsiteX14" fmla="*/ 80322 w 1427021"/>
                <a:gd name="connsiteY14" fmla="*/ 266163 h 1854715"/>
                <a:gd name="connsiteX15" fmla="*/ 227053 w 1427021"/>
                <a:gd name="connsiteY15" fmla="*/ 1795 h 185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27021" h="1854715">
                  <a:moveTo>
                    <a:pt x="227053" y="1795"/>
                  </a:moveTo>
                  <a:cubicBezTo>
                    <a:pt x="230233" y="-3370"/>
                    <a:pt x="238233" y="3856"/>
                    <a:pt x="233637" y="7829"/>
                  </a:cubicBezTo>
                  <a:cubicBezTo>
                    <a:pt x="157588" y="111332"/>
                    <a:pt x="98558" y="227349"/>
                    <a:pt x="60695" y="350072"/>
                  </a:cubicBezTo>
                  <a:cubicBezTo>
                    <a:pt x="3479" y="534479"/>
                    <a:pt x="-6086" y="733313"/>
                    <a:pt x="32472" y="922438"/>
                  </a:cubicBezTo>
                  <a:cubicBezTo>
                    <a:pt x="71726" y="1117151"/>
                    <a:pt x="163178" y="1300862"/>
                    <a:pt x="294158" y="1450205"/>
                  </a:cubicBezTo>
                  <a:cubicBezTo>
                    <a:pt x="409783" y="1582761"/>
                    <a:pt x="556092" y="1688523"/>
                    <a:pt x="718474" y="1756316"/>
                  </a:cubicBezTo>
                  <a:cubicBezTo>
                    <a:pt x="929850" y="1845217"/>
                    <a:pt x="1168008" y="1868560"/>
                    <a:pt x="1392750" y="1823240"/>
                  </a:cubicBezTo>
                  <a:cubicBezTo>
                    <a:pt x="1403086" y="1821552"/>
                    <a:pt x="1413197" y="1818572"/>
                    <a:pt x="1423632" y="1817280"/>
                  </a:cubicBezTo>
                  <a:cubicBezTo>
                    <a:pt x="1429967" y="1819267"/>
                    <a:pt x="1426439" y="1826866"/>
                    <a:pt x="1421073" y="1826692"/>
                  </a:cubicBezTo>
                  <a:cubicBezTo>
                    <a:pt x="1356602" y="1841343"/>
                    <a:pt x="1290839" y="1850059"/>
                    <a:pt x="1224852" y="1853536"/>
                  </a:cubicBezTo>
                  <a:cubicBezTo>
                    <a:pt x="1149251" y="1856416"/>
                    <a:pt x="1073252" y="1854430"/>
                    <a:pt x="998346" y="1843032"/>
                  </a:cubicBezTo>
                  <a:cubicBezTo>
                    <a:pt x="841255" y="1820831"/>
                    <a:pt x="688984" y="1765554"/>
                    <a:pt x="554005" y="1682191"/>
                  </a:cubicBezTo>
                  <a:cubicBezTo>
                    <a:pt x="393808" y="1583680"/>
                    <a:pt x="258108" y="1445760"/>
                    <a:pt x="162259" y="1284001"/>
                  </a:cubicBezTo>
                  <a:cubicBezTo>
                    <a:pt x="63676" y="1118591"/>
                    <a:pt x="7727" y="928175"/>
                    <a:pt x="895" y="735797"/>
                  </a:cubicBezTo>
                  <a:cubicBezTo>
                    <a:pt x="-5416" y="576024"/>
                    <a:pt x="21714" y="414960"/>
                    <a:pt x="80322" y="266163"/>
                  </a:cubicBezTo>
                  <a:cubicBezTo>
                    <a:pt x="117465" y="172221"/>
                    <a:pt x="166458" y="82700"/>
                    <a:pt x="227053" y="179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AFBC569-CB31-37C2-85B4-B2A480FE8395}"/>
                </a:ext>
              </a:extLst>
            </p:cNvPr>
            <p:cNvSpPr/>
            <p:nvPr/>
          </p:nvSpPr>
          <p:spPr>
            <a:xfrm>
              <a:off x="1265578" y="2659345"/>
              <a:ext cx="1830902" cy="1675069"/>
            </a:xfrm>
            <a:custGeom>
              <a:avLst/>
              <a:gdLst>
                <a:gd name="connsiteX0" fmla="*/ 145038 w 1830902"/>
                <a:gd name="connsiteY0" fmla="*/ 2018 h 1675069"/>
                <a:gd name="connsiteX1" fmla="*/ 152492 w 1830902"/>
                <a:gd name="connsiteY1" fmla="*/ 6935 h 1675069"/>
                <a:gd name="connsiteX2" fmla="*/ 16668 w 1830902"/>
                <a:gd name="connsiteY2" fmla="*/ 423874 h 1675069"/>
                <a:gd name="connsiteX3" fmla="*/ 34506 w 1830902"/>
                <a:gd name="connsiteY3" fmla="*/ 789534 h 1675069"/>
                <a:gd name="connsiteX4" fmla="*/ 294825 w 1830902"/>
                <a:gd name="connsiteY4" fmla="*/ 1297062 h 1675069"/>
                <a:gd name="connsiteX5" fmla="*/ 703316 w 1830902"/>
                <a:gd name="connsiteY5" fmla="*/ 1584102 h 1675069"/>
                <a:gd name="connsiteX6" fmla="*/ 1143434 w 1830902"/>
                <a:gd name="connsiteY6" fmla="*/ 1666050 h 1675069"/>
                <a:gd name="connsiteX7" fmla="*/ 1504025 w 1830902"/>
                <a:gd name="connsiteY7" fmla="*/ 1599374 h 1675069"/>
                <a:gd name="connsiteX8" fmla="*/ 1822381 w 1830902"/>
                <a:gd name="connsiteY8" fmla="*/ 1420058 h 1675069"/>
                <a:gd name="connsiteX9" fmla="*/ 1830430 w 1830902"/>
                <a:gd name="connsiteY9" fmla="*/ 1425149 h 1675069"/>
                <a:gd name="connsiteX10" fmla="*/ 1237718 w 1830902"/>
                <a:gd name="connsiteY10" fmla="*/ 1669501 h 1675069"/>
                <a:gd name="connsiteX11" fmla="*/ 854916 w 1830902"/>
                <a:gd name="connsiteY11" fmla="*/ 1642906 h 1675069"/>
                <a:gd name="connsiteX12" fmla="*/ 376960 w 1830902"/>
                <a:gd name="connsiteY12" fmla="*/ 1391650 h 1675069"/>
                <a:gd name="connsiteX13" fmla="*/ 65934 w 1830902"/>
                <a:gd name="connsiteY13" fmla="*/ 932694 h 1675069"/>
                <a:gd name="connsiteX14" fmla="*/ 46655 w 1830902"/>
                <a:gd name="connsiteY14" fmla="*/ 232514 h 1675069"/>
                <a:gd name="connsiteX15" fmla="*/ 145038 w 1830902"/>
                <a:gd name="connsiteY15" fmla="*/ 2018 h 1675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0902" h="1675069">
                  <a:moveTo>
                    <a:pt x="145038" y="2018"/>
                  </a:moveTo>
                  <a:cubicBezTo>
                    <a:pt x="147374" y="-2998"/>
                    <a:pt x="156765" y="2366"/>
                    <a:pt x="152492" y="6935"/>
                  </a:cubicBezTo>
                  <a:cubicBezTo>
                    <a:pt x="80170" y="135121"/>
                    <a:pt x="33587" y="277685"/>
                    <a:pt x="16668" y="423874"/>
                  </a:cubicBezTo>
                  <a:cubicBezTo>
                    <a:pt x="2978" y="545628"/>
                    <a:pt x="8245" y="669766"/>
                    <a:pt x="34506" y="789534"/>
                  </a:cubicBezTo>
                  <a:cubicBezTo>
                    <a:pt x="74803" y="977616"/>
                    <a:pt x="165932" y="1154300"/>
                    <a:pt x="294825" y="1297062"/>
                  </a:cubicBezTo>
                  <a:cubicBezTo>
                    <a:pt x="406997" y="1421896"/>
                    <a:pt x="547790" y="1520928"/>
                    <a:pt x="703316" y="1584102"/>
                  </a:cubicBezTo>
                  <a:cubicBezTo>
                    <a:pt x="842420" y="1640993"/>
                    <a:pt x="993250" y="1668359"/>
                    <a:pt x="1143434" y="1666050"/>
                  </a:cubicBezTo>
                  <a:cubicBezTo>
                    <a:pt x="1266165" y="1663392"/>
                    <a:pt x="1388648" y="1641540"/>
                    <a:pt x="1504025" y="1599374"/>
                  </a:cubicBezTo>
                  <a:cubicBezTo>
                    <a:pt x="1619104" y="1557804"/>
                    <a:pt x="1727003" y="1496666"/>
                    <a:pt x="1822381" y="1420058"/>
                  </a:cubicBezTo>
                  <a:cubicBezTo>
                    <a:pt x="1826008" y="1415911"/>
                    <a:pt x="1832741" y="1419760"/>
                    <a:pt x="1830430" y="1425149"/>
                  </a:cubicBezTo>
                  <a:cubicBezTo>
                    <a:pt x="1662457" y="1562225"/>
                    <a:pt x="1453492" y="1648145"/>
                    <a:pt x="1237718" y="1669501"/>
                  </a:cubicBezTo>
                  <a:cubicBezTo>
                    <a:pt x="1109844" y="1681893"/>
                    <a:pt x="979734" y="1673847"/>
                    <a:pt x="854916" y="1642906"/>
                  </a:cubicBezTo>
                  <a:cubicBezTo>
                    <a:pt x="678223" y="1599920"/>
                    <a:pt x="512660" y="1512584"/>
                    <a:pt x="376960" y="1391650"/>
                  </a:cubicBezTo>
                  <a:cubicBezTo>
                    <a:pt x="237211" y="1267760"/>
                    <a:pt x="128914" y="1108533"/>
                    <a:pt x="65934" y="932694"/>
                  </a:cubicBezTo>
                  <a:cubicBezTo>
                    <a:pt x="-14885" y="709300"/>
                    <a:pt x="-21518" y="460030"/>
                    <a:pt x="46655" y="232514"/>
                  </a:cubicBezTo>
                  <a:cubicBezTo>
                    <a:pt x="70630" y="152330"/>
                    <a:pt x="103374" y="74629"/>
                    <a:pt x="145038" y="2018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23B7ABA-83F2-7698-6FEF-258E0846E021}"/>
                </a:ext>
              </a:extLst>
            </p:cNvPr>
            <p:cNvSpPr/>
            <p:nvPr/>
          </p:nvSpPr>
          <p:spPr>
            <a:xfrm>
              <a:off x="2907244" y="3774441"/>
              <a:ext cx="714323" cy="245757"/>
            </a:xfrm>
            <a:custGeom>
              <a:avLst/>
              <a:gdLst>
                <a:gd name="connsiteX0" fmla="*/ 219695 w 714323"/>
                <a:gd name="connsiteY0" fmla="*/ 9255 h 245757"/>
                <a:gd name="connsiteX1" fmla="*/ 224714 w 714323"/>
                <a:gd name="connsiteY1" fmla="*/ 241 h 245757"/>
                <a:gd name="connsiteX2" fmla="*/ 677130 w 714323"/>
                <a:gd name="connsiteY2" fmla="*/ 241 h 245757"/>
                <a:gd name="connsiteX3" fmla="*/ 713899 w 714323"/>
                <a:gd name="connsiteY3" fmla="*/ 41935 h 245757"/>
                <a:gd name="connsiteX4" fmla="*/ 679515 w 714323"/>
                <a:gd name="connsiteY4" fmla="*/ 73001 h 245757"/>
                <a:gd name="connsiteX5" fmla="*/ 55748 w 714323"/>
                <a:gd name="connsiteY5" fmla="*/ 73100 h 245757"/>
                <a:gd name="connsiteX6" fmla="*/ 9115 w 714323"/>
                <a:gd name="connsiteY6" fmla="*/ 118320 h 245757"/>
                <a:gd name="connsiteX7" fmla="*/ 53611 w 714323"/>
                <a:gd name="connsiteY7" fmla="*/ 164583 h 245757"/>
                <a:gd name="connsiteX8" fmla="*/ 520337 w 714323"/>
                <a:gd name="connsiteY8" fmla="*/ 164707 h 245757"/>
                <a:gd name="connsiteX9" fmla="*/ 559790 w 714323"/>
                <a:gd name="connsiteY9" fmla="*/ 202950 h 245757"/>
                <a:gd name="connsiteX10" fmla="*/ 530275 w 714323"/>
                <a:gd name="connsiteY10" fmla="*/ 244122 h 245757"/>
                <a:gd name="connsiteX11" fmla="*/ 507989 w 714323"/>
                <a:gd name="connsiteY11" fmla="*/ 245612 h 245757"/>
                <a:gd name="connsiteX12" fmla="*/ 162429 w 714323"/>
                <a:gd name="connsiteY12" fmla="*/ 245612 h 245757"/>
                <a:gd name="connsiteX13" fmla="*/ 156790 w 714323"/>
                <a:gd name="connsiteY13" fmla="*/ 237119 h 245757"/>
                <a:gd name="connsiteX14" fmla="*/ 520113 w 714323"/>
                <a:gd name="connsiteY14" fmla="*/ 236449 h 245757"/>
                <a:gd name="connsiteX15" fmla="*/ 550424 w 714323"/>
                <a:gd name="connsiteY15" fmla="*/ 207941 h 245757"/>
                <a:gd name="connsiteX16" fmla="*/ 520635 w 714323"/>
                <a:gd name="connsiteY16" fmla="*/ 173821 h 245757"/>
                <a:gd name="connsiteX17" fmla="*/ 53611 w 714323"/>
                <a:gd name="connsiteY17" fmla="*/ 173771 h 245757"/>
                <a:gd name="connsiteX18" fmla="*/ 46 w 714323"/>
                <a:gd name="connsiteY18" fmla="*/ 118395 h 245757"/>
                <a:gd name="connsiteX19" fmla="*/ 53189 w 714323"/>
                <a:gd name="connsiteY19" fmla="*/ 64011 h 245757"/>
                <a:gd name="connsiteX20" fmla="*/ 677155 w 714323"/>
                <a:gd name="connsiteY20" fmla="*/ 63887 h 245757"/>
                <a:gd name="connsiteX21" fmla="*/ 704633 w 714323"/>
                <a:gd name="connsiteY21" fmla="*/ 33889 h 245757"/>
                <a:gd name="connsiteX22" fmla="*/ 677204 w 714323"/>
                <a:gd name="connsiteY22" fmla="*/ 9702 h 245757"/>
                <a:gd name="connsiteX23" fmla="*/ 242204 w 714323"/>
                <a:gd name="connsiteY23" fmla="*/ 9678 h 245757"/>
                <a:gd name="connsiteX24" fmla="*/ 219695 w 714323"/>
                <a:gd name="connsiteY24" fmla="*/ 9255 h 24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323" h="245757">
                  <a:moveTo>
                    <a:pt x="219695" y="9255"/>
                  </a:moveTo>
                  <a:cubicBezTo>
                    <a:pt x="215000" y="5506"/>
                    <a:pt x="219298" y="-1373"/>
                    <a:pt x="224714" y="241"/>
                  </a:cubicBezTo>
                  <a:cubicBezTo>
                    <a:pt x="375519" y="216"/>
                    <a:pt x="526325" y="191"/>
                    <a:pt x="677130" y="241"/>
                  </a:cubicBezTo>
                  <a:cubicBezTo>
                    <a:pt x="698695" y="-653"/>
                    <a:pt x="717403" y="20753"/>
                    <a:pt x="713899" y="41935"/>
                  </a:cubicBezTo>
                  <a:cubicBezTo>
                    <a:pt x="711365" y="58474"/>
                    <a:pt x="696633" y="73001"/>
                    <a:pt x="679515" y="73001"/>
                  </a:cubicBezTo>
                  <a:cubicBezTo>
                    <a:pt x="471593" y="73174"/>
                    <a:pt x="263670" y="72951"/>
                    <a:pt x="55748" y="73100"/>
                  </a:cubicBezTo>
                  <a:cubicBezTo>
                    <a:pt x="31176" y="72206"/>
                    <a:pt x="9140" y="93860"/>
                    <a:pt x="9115" y="118320"/>
                  </a:cubicBezTo>
                  <a:cubicBezTo>
                    <a:pt x="8469" y="142408"/>
                    <a:pt x="29462" y="164310"/>
                    <a:pt x="53611" y="164583"/>
                  </a:cubicBezTo>
                  <a:cubicBezTo>
                    <a:pt x="209186" y="164782"/>
                    <a:pt x="364762" y="164509"/>
                    <a:pt x="520337" y="164707"/>
                  </a:cubicBezTo>
                  <a:cubicBezTo>
                    <a:pt x="540809" y="164583"/>
                    <a:pt x="559641" y="182339"/>
                    <a:pt x="559790" y="202950"/>
                  </a:cubicBezTo>
                  <a:cubicBezTo>
                    <a:pt x="561479" y="221400"/>
                    <a:pt x="548039" y="239528"/>
                    <a:pt x="530275" y="244122"/>
                  </a:cubicBezTo>
                  <a:cubicBezTo>
                    <a:pt x="523045" y="246307"/>
                    <a:pt x="515393" y="245463"/>
                    <a:pt x="507989" y="245612"/>
                  </a:cubicBezTo>
                  <a:cubicBezTo>
                    <a:pt x="392811" y="245587"/>
                    <a:pt x="277633" y="245612"/>
                    <a:pt x="162429" y="245612"/>
                  </a:cubicBezTo>
                  <a:cubicBezTo>
                    <a:pt x="157063" y="246729"/>
                    <a:pt x="155274" y="241192"/>
                    <a:pt x="156790" y="237119"/>
                  </a:cubicBezTo>
                  <a:cubicBezTo>
                    <a:pt x="277856" y="235778"/>
                    <a:pt x="399022" y="237119"/>
                    <a:pt x="520113" y="236449"/>
                  </a:cubicBezTo>
                  <a:cubicBezTo>
                    <a:pt x="535442" y="236176"/>
                    <a:pt x="549529" y="223387"/>
                    <a:pt x="550424" y="207941"/>
                  </a:cubicBezTo>
                  <a:cubicBezTo>
                    <a:pt x="552560" y="190856"/>
                    <a:pt x="537877" y="173821"/>
                    <a:pt x="520635" y="173821"/>
                  </a:cubicBezTo>
                  <a:cubicBezTo>
                    <a:pt x="364960" y="173722"/>
                    <a:pt x="209286" y="173846"/>
                    <a:pt x="53611" y="173771"/>
                  </a:cubicBezTo>
                  <a:cubicBezTo>
                    <a:pt x="24618" y="173920"/>
                    <a:pt x="-1245" y="147424"/>
                    <a:pt x="46" y="118395"/>
                  </a:cubicBezTo>
                  <a:cubicBezTo>
                    <a:pt x="-699" y="89787"/>
                    <a:pt x="24742" y="64334"/>
                    <a:pt x="53189" y="64011"/>
                  </a:cubicBezTo>
                  <a:cubicBezTo>
                    <a:pt x="261161" y="63837"/>
                    <a:pt x="469158" y="64061"/>
                    <a:pt x="677155" y="63887"/>
                  </a:cubicBezTo>
                  <a:cubicBezTo>
                    <a:pt x="692981" y="64880"/>
                    <a:pt x="706769" y="49509"/>
                    <a:pt x="704633" y="33889"/>
                  </a:cubicBezTo>
                  <a:cubicBezTo>
                    <a:pt x="703614" y="20281"/>
                    <a:pt x="690720" y="9231"/>
                    <a:pt x="677204" y="9702"/>
                  </a:cubicBezTo>
                  <a:cubicBezTo>
                    <a:pt x="532213" y="9653"/>
                    <a:pt x="387221" y="9702"/>
                    <a:pt x="242204" y="9678"/>
                  </a:cubicBezTo>
                  <a:cubicBezTo>
                    <a:pt x="234701" y="9553"/>
                    <a:pt x="227149" y="10100"/>
                    <a:pt x="219695" y="9255"/>
                  </a:cubicBezTo>
                  <a:close/>
                </a:path>
              </a:pathLst>
            </a:custGeom>
            <a:solidFill>
              <a:schemeClr val="accent1">
                <a:alpha val="69000"/>
              </a:schemeClr>
            </a:solidFill>
            <a:ln w="2483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71465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:a16="http://schemas.microsoft.com/office/drawing/2014/main" id="{EBBDB682-FF24-FDE7-48CE-80DFB9A2BF66}"/>
              </a:ext>
            </a:extLst>
          </p:cNvPr>
          <p:cNvSpPr/>
          <p:nvPr/>
        </p:nvSpPr>
        <p:spPr>
          <a:xfrm>
            <a:off x="4195232" y="1534549"/>
            <a:ext cx="3788901" cy="3788901"/>
          </a:xfrm>
          <a:prstGeom prst="ellipse">
            <a:avLst/>
          </a:prstGeom>
          <a:gradFill>
            <a:gsLst>
              <a:gs pos="45000">
                <a:schemeClr val="accent1"/>
              </a:gs>
              <a:gs pos="7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C6989BDD-D2A8-0411-76EC-3923A9E55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含义解析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D9994DF-1101-D1A3-43D6-9B3343D09BF9}"/>
              </a:ext>
            </a:extLst>
          </p:cNvPr>
          <p:cNvGrpSpPr/>
          <p:nvPr/>
        </p:nvGrpSpPr>
        <p:grpSpPr>
          <a:xfrm>
            <a:off x="7474866" y="1267907"/>
            <a:ext cx="4021807" cy="1872306"/>
            <a:chOff x="7474866" y="1267907"/>
            <a:chExt cx="4021807" cy="187230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5AD26C4-6148-F5C5-05D1-CEE4FD93FC6C}"/>
                </a:ext>
              </a:extLst>
            </p:cNvPr>
            <p:cNvSpPr txBox="1"/>
            <p:nvPr/>
          </p:nvSpPr>
          <p:spPr>
            <a:xfrm>
              <a:off x="9399763" y="1267907"/>
              <a:ext cx="20969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望的高度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822F390-9EDA-6F26-E5B1-B9D4F43B18D3}"/>
                </a:ext>
              </a:extLst>
            </p:cNvPr>
            <p:cNvSpPr txBox="1"/>
            <p:nvPr/>
          </p:nvSpPr>
          <p:spPr>
            <a:xfrm>
              <a:off x="7474866" y="1846333"/>
              <a:ext cx="4021803" cy="1293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/>
                <a:t>赞美了泰山高大巍峨的气势和神奇秀丽的景色，表达了诗人不怕困难、敢攀顶峰、俯视一切的雄心和气概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C07CDC2-DFF9-7C71-8309-C6FF43BD0339}"/>
              </a:ext>
            </a:extLst>
          </p:cNvPr>
          <p:cNvSpPr/>
          <p:nvPr/>
        </p:nvSpPr>
        <p:spPr>
          <a:xfrm>
            <a:off x="4471256" y="1787397"/>
            <a:ext cx="1534743" cy="618246"/>
          </a:xfrm>
          <a:custGeom>
            <a:avLst/>
            <a:gdLst>
              <a:gd name="connsiteX0" fmla="*/ 2086703 w 2712800"/>
              <a:gd name="connsiteY0" fmla="*/ 0 h 1092807"/>
              <a:gd name="connsiteX1" fmla="*/ 2712800 w 2712800"/>
              <a:gd name="connsiteY1" fmla="*/ 1088455 h 1092807"/>
              <a:gd name="connsiteX2" fmla="*/ 2093556 w 2712800"/>
              <a:gd name="connsiteY2" fmla="*/ 1088455 h 1092807"/>
              <a:gd name="connsiteX3" fmla="*/ 1815564 w 2712800"/>
              <a:gd name="connsiteY3" fmla="*/ 1088455 h 1092807"/>
              <a:gd name="connsiteX4" fmla="*/ 1819174 w 2712800"/>
              <a:gd name="connsiteY4" fmla="*/ 1092807 h 1092807"/>
              <a:gd name="connsiteX5" fmla="*/ 0 w 2712800"/>
              <a:gd name="connsiteY5" fmla="*/ 1092807 h 1092807"/>
              <a:gd name="connsiteX6" fmla="*/ 909588 w 2712800"/>
              <a:gd name="connsiteY6" fmla="*/ 847644 h 1092807"/>
              <a:gd name="connsiteX7" fmla="*/ 1114867 w 2712800"/>
              <a:gd name="connsiteY7" fmla="*/ 875810 h 1092807"/>
              <a:gd name="connsiteX8" fmla="*/ 1235054 w 2712800"/>
              <a:gd name="connsiteY8" fmla="*/ 894670 h 1092807"/>
              <a:gd name="connsiteX9" fmla="*/ 1253150 w 2712800"/>
              <a:gd name="connsiteY9" fmla="*/ 857215 h 1092807"/>
              <a:gd name="connsiteX10" fmla="*/ 1604650 w 2712800"/>
              <a:gd name="connsiteY10" fmla="*/ 238504 h 1092807"/>
              <a:gd name="connsiteX11" fmla="*/ 1770920 w 2712800"/>
              <a:gd name="connsiteY11" fmla="*/ 395428 h 1092807"/>
              <a:gd name="connsiteX12" fmla="*/ 1784018 w 2712800"/>
              <a:gd name="connsiteY12" fmla="*/ 358855 h 1092807"/>
              <a:gd name="connsiteX13" fmla="*/ 2086703 w 2712800"/>
              <a:gd name="connsiteY13" fmla="*/ 0 h 1092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12800" h="1092807">
                <a:moveTo>
                  <a:pt x="2086703" y="0"/>
                </a:moveTo>
                <a:cubicBezTo>
                  <a:pt x="2490567" y="338423"/>
                  <a:pt x="2674870" y="628054"/>
                  <a:pt x="2712800" y="1088455"/>
                </a:cubicBezTo>
                <a:lnTo>
                  <a:pt x="2093556" y="1088455"/>
                </a:lnTo>
                <a:lnTo>
                  <a:pt x="1815564" y="1088455"/>
                </a:lnTo>
                <a:lnTo>
                  <a:pt x="1819174" y="1092807"/>
                </a:lnTo>
                <a:lnTo>
                  <a:pt x="0" y="1092807"/>
                </a:lnTo>
                <a:cubicBezTo>
                  <a:pt x="480404" y="1005591"/>
                  <a:pt x="275604" y="907386"/>
                  <a:pt x="909588" y="847644"/>
                </a:cubicBezTo>
                <a:cubicBezTo>
                  <a:pt x="982929" y="857172"/>
                  <a:pt x="1051286" y="866529"/>
                  <a:pt x="1114867" y="875810"/>
                </a:cubicBezTo>
                <a:lnTo>
                  <a:pt x="1235054" y="894670"/>
                </a:lnTo>
                <a:lnTo>
                  <a:pt x="1253150" y="857215"/>
                </a:lnTo>
                <a:cubicBezTo>
                  <a:pt x="1347100" y="624189"/>
                  <a:pt x="1349073" y="393842"/>
                  <a:pt x="1604650" y="238504"/>
                </a:cubicBezTo>
                <a:lnTo>
                  <a:pt x="1770920" y="395428"/>
                </a:lnTo>
                <a:lnTo>
                  <a:pt x="1784018" y="358855"/>
                </a:lnTo>
                <a:cubicBezTo>
                  <a:pt x="1840601" y="222941"/>
                  <a:pt x="1923056" y="99463"/>
                  <a:pt x="2086703" y="0"/>
                </a:cubicBezTo>
                <a:close/>
              </a:path>
            </a:pathLst>
          </a:custGeom>
          <a:solidFill>
            <a:srgbClr val="C1B6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025F55A-0B94-FAF6-F6ED-356A32D833AF}"/>
              </a:ext>
            </a:extLst>
          </p:cNvPr>
          <p:cNvGrpSpPr/>
          <p:nvPr/>
        </p:nvGrpSpPr>
        <p:grpSpPr>
          <a:xfrm>
            <a:off x="695320" y="1255150"/>
            <a:ext cx="4039637" cy="1888235"/>
            <a:chOff x="695320" y="1255150"/>
            <a:chExt cx="4039637" cy="188823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26220E8-2B14-8636-4E54-932469A9C6AA}"/>
                </a:ext>
              </a:extLst>
            </p:cNvPr>
            <p:cNvSpPr txBox="1"/>
            <p:nvPr/>
          </p:nvSpPr>
          <p:spPr>
            <a:xfrm>
              <a:off x="695322" y="1267907"/>
              <a:ext cx="20969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望的角度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F371C95-D18C-6ED4-487B-F8271B927D2C}"/>
                </a:ext>
              </a:extLst>
            </p:cNvPr>
            <p:cNvSpPr txBox="1"/>
            <p:nvPr/>
          </p:nvSpPr>
          <p:spPr>
            <a:xfrm>
              <a:off x="713154" y="1849505"/>
              <a:ext cx="4021803" cy="1293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/>
                <a:t>由远望到近望，再到凝望，最后是俯望。诗人描写了泰山雄伟磅礴的气象，抒发了自己的雄心壮志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E2AAA56-0C9D-6AA6-E605-B9946CA877B5}"/>
                </a:ext>
              </a:extLst>
            </p:cNvPr>
            <p:cNvSpPr/>
            <p:nvPr/>
          </p:nvSpPr>
          <p:spPr>
            <a:xfrm flipH="1">
              <a:off x="695320" y="1255150"/>
              <a:ext cx="2096909" cy="499006"/>
            </a:xfrm>
            <a:custGeom>
              <a:avLst/>
              <a:gdLst>
                <a:gd name="connsiteX0" fmla="*/ 2519550 w 5041501"/>
                <a:gd name="connsiteY0" fmla="*/ 0 h 748012"/>
                <a:gd name="connsiteX1" fmla="*/ 2343499 w 5041501"/>
                <a:gd name="connsiteY1" fmla="*/ 152268 h 748012"/>
                <a:gd name="connsiteX2" fmla="*/ 2311026 w 5041501"/>
                <a:gd name="connsiteY2" fmla="*/ 156027 h 748012"/>
                <a:gd name="connsiteX3" fmla="*/ 239534 w 5041501"/>
                <a:gd name="connsiteY3" fmla="*/ 156027 h 748012"/>
                <a:gd name="connsiteX4" fmla="*/ 196019 w 5041501"/>
                <a:gd name="connsiteY4" fmla="*/ 199542 h 748012"/>
                <a:gd name="connsiteX5" fmla="*/ 196019 w 5041501"/>
                <a:gd name="connsiteY5" fmla="*/ 211022 h 748012"/>
                <a:gd name="connsiteX6" fmla="*/ 187667 w 5041501"/>
                <a:gd name="connsiteY6" fmla="*/ 207562 h 748012"/>
                <a:gd name="connsiteX7" fmla="*/ 112929 w 5041501"/>
                <a:gd name="connsiteY7" fmla="*/ 207562 h 748012"/>
                <a:gd name="connsiteX8" fmla="*/ 83886 w 5041501"/>
                <a:gd name="connsiteY8" fmla="*/ 236605 h 748012"/>
                <a:gd name="connsiteX9" fmla="*/ 83886 w 5041501"/>
                <a:gd name="connsiteY9" fmla="*/ 232976 h 748012"/>
                <a:gd name="connsiteX10" fmla="*/ 0 w 5041501"/>
                <a:gd name="connsiteY10" fmla="*/ 379297 h 748012"/>
                <a:gd name="connsiteX11" fmla="*/ 83886 w 5041501"/>
                <a:gd name="connsiteY11" fmla="*/ 525619 h 748012"/>
                <a:gd name="connsiteX12" fmla="*/ 83886 w 5041501"/>
                <a:gd name="connsiteY12" fmla="*/ 521989 h 748012"/>
                <a:gd name="connsiteX13" fmla="*/ 112929 w 5041501"/>
                <a:gd name="connsiteY13" fmla="*/ 551032 h 748012"/>
                <a:gd name="connsiteX14" fmla="*/ 187667 w 5041501"/>
                <a:gd name="connsiteY14" fmla="*/ 551032 h 748012"/>
                <a:gd name="connsiteX15" fmla="*/ 196019 w 5041501"/>
                <a:gd name="connsiteY15" fmla="*/ 547573 h 748012"/>
                <a:gd name="connsiteX16" fmla="*/ 196019 w 5041501"/>
                <a:gd name="connsiteY16" fmla="*/ 559053 h 748012"/>
                <a:gd name="connsiteX17" fmla="*/ 239534 w 5041501"/>
                <a:gd name="connsiteY17" fmla="*/ 602568 h 748012"/>
                <a:gd name="connsiteX18" fmla="*/ 2361155 w 5041501"/>
                <a:gd name="connsiteY18" fmla="*/ 602568 h 748012"/>
                <a:gd name="connsiteX19" fmla="*/ 2435123 w 5041501"/>
                <a:gd name="connsiteY19" fmla="*/ 631159 h 748012"/>
                <a:gd name="connsiteX20" fmla="*/ 2519550 w 5041501"/>
                <a:gd name="connsiteY20" fmla="*/ 748012 h 748012"/>
                <a:gd name="connsiteX21" fmla="*/ 2603977 w 5041501"/>
                <a:gd name="connsiteY21" fmla="*/ 631159 h 748012"/>
                <a:gd name="connsiteX22" fmla="*/ 2677946 w 5041501"/>
                <a:gd name="connsiteY22" fmla="*/ 602568 h 748012"/>
                <a:gd name="connsiteX23" fmla="*/ 4799569 w 5041501"/>
                <a:gd name="connsiteY23" fmla="*/ 602568 h 748012"/>
                <a:gd name="connsiteX24" fmla="*/ 4843084 w 5041501"/>
                <a:gd name="connsiteY24" fmla="*/ 559053 h 748012"/>
                <a:gd name="connsiteX25" fmla="*/ 4843084 w 5041501"/>
                <a:gd name="connsiteY25" fmla="*/ 545949 h 748012"/>
                <a:gd name="connsiteX26" fmla="*/ 4855357 w 5041501"/>
                <a:gd name="connsiteY26" fmla="*/ 551032 h 748012"/>
                <a:gd name="connsiteX27" fmla="*/ 4930095 w 5041501"/>
                <a:gd name="connsiteY27" fmla="*/ 551032 h 748012"/>
                <a:gd name="connsiteX28" fmla="*/ 4959138 w 5041501"/>
                <a:gd name="connsiteY28" fmla="*/ 521989 h 748012"/>
                <a:gd name="connsiteX29" fmla="*/ 4959138 w 5041501"/>
                <a:gd name="connsiteY29" fmla="*/ 512456 h 748012"/>
                <a:gd name="connsiteX30" fmla="*/ 4964207 w 5041501"/>
                <a:gd name="connsiteY30" fmla="*/ 468664 h 748012"/>
                <a:gd name="connsiteX31" fmla="*/ 5041501 w 5041501"/>
                <a:gd name="connsiteY31" fmla="*/ 379297 h 748012"/>
                <a:gd name="connsiteX32" fmla="*/ 4964207 w 5041501"/>
                <a:gd name="connsiteY32" fmla="*/ 289931 h 748012"/>
                <a:gd name="connsiteX33" fmla="*/ 4959138 w 5041501"/>
                <a:gd name="connsiteY33" fmla="*/ 246138 h 748012"/>
                <a:gd name="connsiteX34" fmla="*/ 4959138 w 5041501"/>
                <a:gd name="connsiteY34" fmla="*/ 236605 h 748012"/>
                <a:gd name="connsiteX35" fmla="*/ 4930095 w 5041501"/>
                <a:gd name="connsiteY35" fmla="*/ 207562 h 748012"/>
                <a:gd name="connsiteX36" fmla="*/ 4855357 w 5041501"/>
                <a:gd name="connsiteY36" fmla="*/ 207562 h 748012"/>
                <a:gd name="connsiteX37" fmla="*/ 4843084 w 5041501"/>
                <a:gd name="connsiteY37" fmla="*/ 212646 h 748012"/>
                <a:gd name="connsiteX38" fmla="*/ 4843084 w 5041501"/>
                <a:gd name="connsiteY38" fmla="*/ 199542 h 748012"/>
                <a:gd name="connsiteX39" fmla="*/ 4799569 w 5041501"/>
                <a:gd name="connsiteY39" fmla="*/ 156027 h 748012"/>
                <a:gd name="connsiteX40" fmla="*/ 2728074 w 5041501"/>
                <a:gd name="connsiteY40" fmla="*/ 156027 h 748012"/>
                <a:gd name="connsiteX41" fmla="*/ 2695601 w 5041501"/>
                <a:gd name="connsiteY41" fmla="*/ 152268 h 748012"/>
                <a:gd name="connsiteX42" fmla="*/ 2519550 w 5041501"/>
                <a:gd name="connsiteY42" fmla="*/ 0 h 748012"/>
                <a:gd name="connsiteX0" fmla="*/ 2695601 w 5041501"/>
                <a:gd name="connsiteY0" fmla="*/ 0 h 595744"/>
                <a:gd name="connsiteX1" fmla="*/ 2343499 w 5041501"/>
                <a:gd name="connsiteY1" fmla="*/ 0 h 595744"/>
                <a:gd name="connsiteX2" fmla="*/ 2311026 w 5041501"/>
                <a:gd name="connsiteY2" fmla="*/ 3759 h 595744"/>
                <a:gd name="connsiteX3" fmla="*/ 239534 w 5041501"/>
                <a:gd name="connsiteY3" fmla="*/ 3759 h 595744"/>
                <a:gd name="connsiteX4" fmla="*/ 196019 w 5041501"/>
                <a:gd name="connsiteY4" fmla="*/ 47274 h 595744"/>
                <a:gd name="connsiteX5" fmla="*/ 196019 w 5041501"/>
                <a:gd name="connsiteY5" fmla="*/ 58754 h 595744"/>
                <a:gd name="connsiteX6" fmla="*/ 187667 w 5041501"/>
                <a:gd name="connsiteY6" fmla="*/ 55294 h 595744"/>
                <a:gd name="connsiteX7" fmla="*/ 112929 w 5041501"/>
                <a:gd name="connsiteY7" fmla="*/ 55294 h 595744"/>
                <a:gd name="connsiteX8" fmla="*/ 83886 w 5041501"/>
                <a:gd name="connsiteY8" fmla="*/ 84337 h 595744"/>
                <a:gd name="connsiteX9" fmla="*/ 83886 w 5041501"/>
                <a:gd name="connsiteY9" fmla="*/ 80708 h 595744"/>
                <a:gd name="connsiteX10" fmla="*/ 0 w 5041501"/>
                <a:gd name="connsiteY10" fmla="*/ 227029 h 595744"/>
                <a:gd name="connsiteX11" fmla="*/ 83886 w 5041501"/>
                <a:gd name="connsiteY11" fmla="*/ 373351 h 595744"/>
                <a:gd name="connsiteX12" fmla="*/ 83886 w 5041501"/>
                <a:gd name="connsiteY12" fmla="*/ 369721 h 595744"/>
                <a:gd name="connsiteX13" fmla="*/ 112929 w 5041501"/>
                <a:gd name="connsiteY13" fmla="*/ 398764 h 595744"/>
                <a:gd name="connsiteX14" fmla="*/ 187667 w 5041501"/>
                <a:gd name="connsiteY14" fmla="*/ 398764 h 595744"/>
                <a:gd name="connsiteX15" fmla="*/ 196019 w 5041501"/>
                <a:gd name="connsiteY15" fmla="*/ 395305 h 595744"/>
                <a:gd name="connsiteX16" fmla="*/ 196019 w 5041501"/>
                <a:gd name="connsiteY16" fmla="*/ 406785 h 595744"/>
                <a:gd name="connsiteX17" fmla="*/ 239534 w 5041501"/>
                <a:gd name="connsiteY17" fmla="*/ 450300 h 595744"/>
                <a:gd name="connsiteX18" fmla="*/ 2361155 w 5041501"/>
                <a:gd name="connsiteY18" fmla="*/ 450300 h 595744"/>
                <a:gd name="connsiteX19" fmla="*/ 2435123 w 5041501"/>
                <a:gd name="connsiteY19" fmla="*/ 478891 h 595744"/>
                <a:gd name="connsiteX20" fmla="*/ 2519550 w 5041501"/>
                <a:gd name="connsiteY20" fmla="*/ 595744 h 595744"/>
                <a:gd name="connsiteX21" fmla="*/ 2603977 w 5041501"/>
                <a:gd name="connsiteY21" fmla="*/ 478891 h 595744"/>
                <a:gd name="connsiteX22" fmla="*/ 2677946 w 5041501"/>
                <a:gd name="connsiteY22" fmla="*/ 450300 h 595744"/>
                <a:gd name="connsiteX23" fmla="*/ 4799569 w 5041501"/>
                <a:gd name="connsiteY23" fmla="*/ 450300 h 595744"/>
                <a:gd name="connsiteX24" fmla="*/ 4843084 w 5041501"/>
                <a:gd name="connsiteY24" fmla="*/ 406785 h 595744"/>
                <a:gd name="connsiteX25" fmla="*/ 4843084 w 5041501"/>
                <a:gd name="connsiteY25" fmla="*/ 393681 h 595744"/>
                <a:gd name="connsiteX26" fmla="*/ 4855357 w 5041501"/>
                <a:gd name="connsiteY26" fmla="*/ 398764 h 595744"/>
                <a:gd name="connsiteX27" fmla="*/ 4930095 w 5041501"/>
                <a:gd name="connsiteY27" fmla="*/ 398764 h 595744"/>
                <a:gd name="connsiteX28" fmla="*/ 4959138 w 5041501"/>
                <a:gd name="connsiteY28" fmla="*/ 369721 h 595744"/>
                <a:gd name="connsiteX29" fmla="*/ 4959138 w 5041501"/>
                <a:gd name="connsiteY29" fmla="*/ 360188 h 595744"/>
                <a:gd name="connsiteX30" fmla="*/ 4964207 w 5041501"/>
                <a:gd name="connsiteY30" fmla="*/ 316396 h 595744"/>
                <a:gd name="connsiteX31" fmla="*/ 5041501 w 5041501"/>
                <a:gd name="connsiteY31" fmla="*/ 227029 h 595744"/>
                <a:gd name="connsiteX32" fmla="*/ 4964207 w 5041501"/>
                <a:gd name="connsiteY32" fmla="*/ 137663 h 595744"/>
                <a:gd name="connsiteX33" fmla="*/ 4959138 w 5041501"/>
                <a:gd name="connsiteY33" fmla="*/ 93870 h 595744"/>
                <a:gd name="connsiteX34" fmla="*/ 4959138 w 5041501"/>
                <a:gd name="connsiteY34" fmla="*/ 84337 h 595744"/>
                <a:gd name="connsiteX35" fmla="*/ 4930095 w 5041501"/>
                <a:gd name="connsiteY35" fmla="*/ 55294 h 595744"/>
                <a:gd name="connsiteX36" fmla="*/ 4855357 w 5041501"/>
                <a:gd name="connsiteY36" fmla="*/ 55294 h 595744"/>
                <a:gd name="connsiteX37" fmla="*/ 4843084 w 5041501"/>
                <a:gd name="connsiteY37" fmla="*/ 60378 h 595744"/>
                <a:gd name="connsiteX38" fmla="*/ 4843084 w 5041501"/>
                <a:gd name="connsiteY38" fmla="*/ 47274 h 595744"/>
                <a:gd name="connsiteX39" fmla="*/ 4799569 w 5041501"/>
                <a:gd name="connsiteY39" fmla="*/ 3759 h 595744"/>
                <a:gd name="connsiteX40" fmla="*/ 2728074 w 5041501"/>
                <a:gd name="connsiteY40" fmla="*/ 3759 h 595744"/>
                <a:gd name="connsiteX41" fmla="*/ 2695601 w 5041501"/>
                <a:gd name="connsiteY41" fmla="*/ 0 h 595744"/>
                <a:gd name="connsiteX0" fmla="*/ 2728074 w 5041501"/>
                <a:gd name="connsiteY0" fmla="*/ 3759 h 595744"/>
                <a:gd name="connsiteX1" fmla="*/ 2343499 w 5041501"/>
                <a:gd name="connsiteY1" fmla="*/ 0 h 595744"/>
                <a:gd name="connsiteX2" fmla="*/ 2311026 w 5041501"/>
                <a:gd name="connsiteY2" fmla="*/ 3759 h 595744"/>
                <a:gd name="connsiteX3" fmla="*/ 239534 w 5041501"/>
                <a:gd name="connsiteY3" fmla="*/ 3759 h 595744"/>
                <a:gd name="connsiteX4" fmla="*/ 196019 w 5041501"/>
                <a:gd name="connsiteY4" fmla="*/ 47274 h 595744"/>
                <a:gd name="connsiteX5" fmla="*/ 196019 w 5041501"/>
                <a:gd name="connsiteY5" fmla="*/ 58754 h 595744"/>
                <a:gd name="connsiteX6" fmla="*/ 187667 w 5041501"/>
                <a:gd name="connsiteY6" fmla="*/ 55294 h 595744"/>
                <a:gd name="connsiteX7" fmla="*/ 112929 w 5041501"/>
                <a:gd name="connsiteY7" fmla="*/ 55294 h 595744"/>
                <a:gd name="connsiteX8" fmla="*/ 83886 w 5041501"/>
                <a:gd name="connsiteY8" fmla="*/ 84337 h 595744"/>
                <a:gd name="connsiteX9" fmla="*/ 83886 w 5041501"/>
                <a:gd name="connsiteY9" fmla="*/ 80708 h 595744"/>
                <a:gd name="connsiteX10" fmla="*/ 0 w 5041501"/>
                <a:gd name="connsiteY10" fmla="*/ 227029 h 595744"/>
                <a:gd name="connsiteX11" fmla="*/ 83886 w 5041501"/>
                <a:gd name="connsiteY11" fmla="*/ 373351 h 595744"/>
                <a:gd name="connsiteX12" fmla="*/ 83886 w 5041501"/>
                <a:gd name="connsiteY12" fmla="*/ 369721 h 595744"/>
                <a:gd name="connsiteX13" fmla="*/ 112929 w 5041501"/>
                <a:gd name="connsiteY13" fmla="*/ 398764 h 595744"/>
                <a:gd name="connsiteX14" fmla="*/ 187667 w 5041501"/>
                <a:gd name="connsiteY14" fmla="*/ 398764 h 595744"/>
                <a:gd name="connsiteX15" fmla="*/ 196019 w 5041501"/>
                <a:gd name="connsiteY15" fmla="*/ 395305 h 595744"/>
                <a:gd name="connsiteX16" fmla="*/ 196019 w 5041501"/>
                <a:gd name="connsiteY16" fmla="*/ 406785 h 595744"/>
                <a:gd name="connsiteX17" fmla="*/ 239534 w 5041501"/>
                <a:gd name="connsiteY17" fmla="*/ 450300 h 595744"/>
                <a:gd name="connsiteX18" fmla="*/ 2361155 w 5041501"/>
                <a:gd name="connsiteY18" fmla="*/ 450300 h 595744"/>
                <a:gd name="connsiteX19" fmla="*/ 2435123 w 5041501"/>
                <a:gd name="connsiteY19" fmla="*/ 478891 h 595744"/>
                <a:gd name="connsiteX20" fmla="*/ 2519550 w 5041501"/>
                <a:gd name="connsiteY20" fmla="*/ 595744 h 595744"/>
                <a:gd name="connsiteX21" fmla="*/ 2603977 w 5041501"/>
                <a:gd name="connsiteY21" fmla="*/ 478891 h 595744"/>
                <a:gd name="connsiteX22" fmla="*/ 2677946 w 5041501"/>
                <a:gd name="connsiteY22" fmla="*/ 450300 h 595744"/>
                <a:gd name="connsiteX23" fmla="*/ 4799569 w 5041501"/>
                <a:gd name="connsiteY23" fmla="*/ 450300 h 595744"/>
                <a:gd name="connsiteX24" fmla="*/ 4843084 w 5041501"/>
                <a:gd name="connsiteY24" fmla="*/ 406785 h 595744"/>
                <a:gd name="connsiteX25" fmla="*/ 4843084 w 5041501"/>
                <a:gd name="connsiteY25" fmla="*/ 393681 h 595744"/>
                <a:gd name="connsiteX26" fmla="*/ 4855357 w 5041501"/>
                <a:gd name="connsiteY26" fmla="*/ 398764 h 595744"/>
                <a:gd name="connsiteX27" fmla="*/ 4930095 w 5041501"/>
                <a:gd name="connsiteY27" fmla="*/ 398764 h 595744"/>
                <a:gd name="connsiteX28" fmla="*/ 4959138 w 5041501"/>
                <a:gd name="connsiteY28" fmla="*/ 369721 h 595744"/>
                <a:gd name="connsiteX29" fmla="*/ 4959138 w 5041501"/>
                <a:gd name="connsiteY29" fmla="*/ 360188 h 595744"/>
                <a:gd name="connsiteX30" fmla="*/ 4964207 w 5041501"/>
                <a:gd name="connsiteY30" fmla="*/ 316396 h 595744"/>
                <a:gd name="connsiteX31" fmla="*/ 5041501 w 5041501"/>
                <a:gd name="connsiteY31" fmla="*/ 227029 h 595744"/>
                <a:gd name="connsiteX32" fmla="*/ 4964207 w 5041501"/>
                <a:gd name="connsiteY32" fmla="*/ 137663 h 595744"/>
                <a:gd name="connsiteX33" fmla="*/ 4959138 w 5041501"/>
                <a:gd name="connsiteY33" fmla="*/ 93870 h 595744"/>
                <a:gd name="connsiteX34" fmla="*/ 4959138 w 5041501"/>
                <a:gd name="connsiteY34" fmla="*/ 84337 h 595744"/>
                <a:gd name="connsiteX35" fmla="*/ 4930095 w 5041501"/>
                <a:gd name="connsiteY35" fmla="*/ 55294 h 595744"/>
                <a:gd name="connsiteX36" fmla="*/ 4855357 w 5041501"/>
                <a:gd name="connsiteY36" fmla="*/ 55294 h 595744"/>
                <a:gd name="connsiteX37" fmla="*/ 4843084 w 5041501"/>
                <a:gd name="connsiteY37" fmla="*/ 60378 h 595744"/>
                <a:gd name="connsiteX38" fmla="*/ 4843084 w 5041501"/>
                <a:gd name="connsiteY38" fmla="*/ 47274 h 595744"/>
                <a:gd name="connsiteX39" fmla="*/ 4799569 w 5041501"/>
                <a:gd name="connsiteY39" fmla="*/ 3759 h 595744"/>
                <a:gd name="connsiteX40" fmla="*/ 2728074 w 5041501"/>
                <a:gd name="connsiteY40" fmla="*/ 3759 h 595744"/>
                <a:gd name="connsiteX0" fmla="*/ 2728074 w 5041501"/>
                <a:gd name="connsiteY0" fmla="*/ 3759 h 595744"/>
                <a:gd name="connsiteX1" fmla="*/ 2343499 w 5041501"/>
                <a:gd name="connsiteY1" fmla="*/ 0 h 595744"/>
                <a:gd name="connsiteX2" fmla="*/ 239534 w 5041501"/>
                <a:gd name="connsiteY2" fmla="*/ 3759 h 595744"/>
                <a:gd name="connsiteX3" fmla="*/ 196019 w 5041501"/>
                <a:gd name="connsiteY3" fmla="*/ 47274 h 595744"/>
                <a:gd name="connsiteX4" fmla="*/ 196019 w 5041501"/>
                <a:gd name="connsiteY4" fmla="*/ 58754 h 595744"/>
                <a:gd name="connsiteX5" fmla="*/ 187667 w 5041501"/>
                <a:gd name="connsiteY5" fmla="*/ 55294 h 595744"/>
                <a:gd name="connsiteX6" fmla="*/ 112929 w 5041501"/>
                <a:gd name="connsiteY6" fmla="*/ 55294 h 595744"/>
                <a:gd name="connsiteX7" fmla="*/ 83886 w 5041501"/>
                <a:gd name="connsiteY7" fmla="*/ 84337 h 595744"/>
                <a:gd name="connsiteX8" fmla="*/ 83886 w 5041501"/>
                <a:gd name="connsiteY8" fmla="*/ 80708 h 595744"/>
                <a:gd name="connsiteX9" fmla="*/ 0 w 5041501"/>
                <a:gd name="connsiteY9" fmla="*/ 227029 h 595744"/>
                <a:gd name="connsiteX10" fmla="*/ 83886 w 5041501"/>
                <a:gd name="connsiteY10" fmla="*/ 373351 h 595744"/>
                <a:gd name="connsiteX11" fmla="*/ 83886 w 5041501"/>
                <a:gd name="connsiteY11" fmla="*/ 369721 h 595744"/>
                <a:gd name="connsiteX12" fmla="*/ 112929 w 5041501"/>
                <a:gd name="connsiteY12" fmla="*/ 398764 h 595744"/>
                <a:gd name="connsiteX13" fmla="*/ 187667 w 5041501"/>
                <a:gd name="connsiteY13" fmla="*/ 398764 h 595744"/>
                <a:gd name="connsiteX14" fmla="*/ 196019 w 5041501"/>
                <a:gd name="connsiteY14" fmla="*/ 395305 h 595744"/>
                <a:gd name="connsiteX15" fmla="*/ 196019 w 5041501"/>
                <a:gd name="connsiteY15" fmla="*/ 406785 h 595744"/>
                <a:gd name="connsiteX16" fmla="*/ 239534 w 5041501"/>
                <a:gd name="connsiteY16" fmla="*/ 450300 h 595744"/>
                <a:gd name="connsiteX17" fmla="*/ 2361155 w 5041501"/>
                <a:gd name="connsiteY17" fmla="*/ 450300 h 595744"/>
                <a:gd name="connsiteX18" fmla="*/ 2435123 w 5041501"/>
                <a:gd name="connsiteY18" fmla="*/ 478891 h 595744"/>
                <a:gd name="connsiteX19" fmla="*/ 2519550 w 5041501"/>
                <a:gd name="connsiteY19" fmla="*/ 595744 h 595744"/>
                <a:gd name="connsiteX20" fmla="*/ 2603977 w 5041501"/>
                <a:gd name="connsiteY20" fmla="*/ 478891 h 595744"/>
                <a:gd name="connsiteX21" fmla="*/ 2677946 w 5041501"/>
                <a:gd name="connsiteY21" fmla="*/ 450300 h 595744"/>
                <a:gd name="connsiteX22" fmla="*/ 4799569 w 5041501"/>
                <a:gd name="connsiteY22" fmla="*/ 450300 h 595744"/>
                <a:gd name="connsiteX23" fmla="*/ 4843084 w 5041501"/>
                <a:gd name="connsiteY23" fmla="*/ 406785 h 595744"/>
                <a:gd name="connsiteX24" fmla="*/ 4843084 w 5041501"/>
                <a:gd name="connsiteY24" fmla="*/ 393681 h 595744"/>
                <a:gd name="connsiteX25" fmla="*/ 4855357 w 5041501"/>
                <a:gd name="connsiteY25" fmla="*/ 398764 h 595744"/>
                <a:gd name="connsiteX26" fmla="*/ 4930095 w 5041501"/>
                <a:gd name="connsiteY26" fmla="*/ 398764 h 595744"/>
                <a:gd name="connsiteX27" fmla="*/ 4959138 w 5041501"/>
                <a:gd name="connsiteY27" fmla="*/ 369721 h 595744"/>
                <a:gd name="connsiteX28" fmla="*/ 4959138 w 5041501"/>
                <a:gd name="connsiteY28" fmla="*/ 360188 h 595744"/>
                <a:gd name="connsiteX29" fmla="*/ 4964207 w 5041501"/>
                <a:gd name="connsiteY29" fmla="*/ 316396 h 595744"/>
                <a:gd name="connsiteX30" fmla="*/ 5041501 w 5041501"/>
                <a:gd name="connsiteY30" fmla="*/ 227029 h 595744"/>
                <a:gd name="connsiteX31" fmla="*/ 4964207 w 5041501"/>
                <a:gd name="connsiteY31" fmla="*/ 137663 h 595744"/>
                <a:gd name="connsiteX32" fmla="*/ 4959138 w 5041501"/>
                <a:gd name="connsiteY32" fmla="*/ 93870 h 595744"/>
                <a:gd name="connsiteX33" fmla="*/ 4959138 w 5041501"/>
                <a:gd name="connsiteY33" fmla="*/ 84337 h 595744"/>
                <a:gd name="connsiteX34" fmla="*/ 4930095 w 5041501"/>
                <a:gd name="connsiteY34" fmla="*/ 55294 h 595744"/>
                <a:gd name="connsiteX35" fmla="*/ 4855357 w 5041501"/>
                <a:gd name="connsiteY35" fmla="*/ 55294 h 595744"/>
                <a:gd name="connsiteX36" fmla="*/ 4843084 w 5041501"/>
                <a:gd name="connsiteY36" fmla="*/ 60378 h 595744"/>
                <a:gd name="connsiteX37" fmla="*/ 4843084 w 5041501"/>
                <a:gd name="connsiteY37" fmla="*/ 47274 h 595744"/>
                <a:gd name="connsiteX38" fmla="*/ 4799569 w 5041501"/>
                <a:gd name="connsiteY38" fmla="*/ 3759 h 595744"/>
                <a:gd name="connsiteX39" fmla="*/ 2728074 w 5041501"/>
                <a:gd name="connsiteY39" fmla="*/ 3759 h 595744"/>
                <a:gd name="connsiteX0" fmla="*/ 2728074 w 5041501"/>
                <a:gd name="connsiteY0" fmla="*/ 0 h 591985"/>
                <a:gd name="connsiteX1" fmla="*/ 239534 w 5041501"/>
                <a:gd name="connsiteY1" fmla="*/ 0 h 591985"/>
                <a:gd name="connsiteX2" fmla="*/ 196019 w 5041501"/>
                <a:gd name="connsiteY2" fmla="*/ 43515 h 591985"/>
                <a:gd name="connsiteX3" fmla="*/ 196019 w 5041501"/>
                <a:gd name="connsiteY3" fmla="*/ 54995 h 591985"/>
                <a:gd name="connsiteX4" fmla="*/ 187667 w 5041501"/>
                <a:gd name="connsiteY4" fmla="*/ 51535 h 591985"/>
                <a:gd name="connsiteX5" fmla="*/ 112929 w 5041501"/>
                <a:gd name="connsiteY5" fmla="*/ 51535 h 591985"/>
                <a:gd name="connsiteX6" fmla="*/ 83886 w 5041501"/>
                <a:gd name="connsiteY6" fmla="*/ 80578 h 591985"/>
                <a:gd name="connsiteX7" fmla="*/ 83886 w 5041501"/>
                <a:gd name="connsiteY7" fmla="*/ 76949 h 591985"/>
                <a:gd name="connsiteX8" fmla="*/ 0 w 5041501"/>
                <a:gd name="connsiteY8" fmla="*/ 223270 h 591985"/>
                <a:gd name="connsiteX9" fmla="*/ 83886 w 5041501"/>
                <a:gd name="connsiteY9" fmla="*/ 369592 h 591985"/>
                <a:gd name="connsiteX10" fmla="*/ 83886 w 5041501"/>
                <a:gd name="connsiteY10" fmla="*/ 365962 h 591985"/>
                <a:gd name="connsiteX11" fmla="*/ 112929 w 5041501"/>
                <a:gd name="connsiteY11" fmla="*/ 395005 h 591985"/>
                <a:gd name="connsiteX12" fmla="*/ 187667 w 5041501"/>
                <a:gd name="connsiteY12" fmla="*/ 395005 h 591985"/>
                <a:gd name="connsiteX13" fmla="*/ 196019 w 5041501"/>
                <a:gd name="connsiteY13" fmla="*/ 391546 h 591985"/>
                <a:gd name="connsiteX14" fmla="*/ 196019 w 5041501"/>
                <a:gd name="connsiteY14" fmla="*/ 403026 h 591985"/>
                <a:gd name="connsiteX15" fmla="*/ 239534 w 5041501"/>
                <a:gd name="connsiteY15" fmla="*/ 446541 h 591985"/>
                <a:gd name="connsiteX16" fmla="*/ 2361155 w 5041501"/>
                <a:gd name="connsiteY16" fmla="*/ 446541 h 591985"/>
                <a:gd name="connsiteX17" fmla="*/ 2435123 w 5041501"/>
                <a:gd name="connsiteY17" fmla="*/ 475132 h 591985"/>
                <a:gd name="connsiteX18" fmla="*/ 2519550 w 5041501"/>
                <a:gd name="connsiteY18" fmla="*/ 591985 h 591985"/>
                <a:gd name="connsiteX19" fmla="*/ 2603977 w 5041501"/>
                <a:gd name="connsiteY19" fmla="*/ 475132 h 591985"/>
                <a:gd name="connsiteX20" fmla="*/ 2677946 w 5041501"/>
                <a:gd name="connsiteY20" fmla="*/ 446541 h 591985"/>
                <a:gd name="connsiteX21" fmla="*/ 4799569 w 5041501"/>
                <a:gd name="connsiteY21" fmla="*/ 446541 h 591985"/>
                <a:gd name="connsiteX22" fmla="*/ 4843084 w 5041501"/>
                <a:gd name="connsiteY22" fmla="*/ 403026 h 591985"/>
                <a:gd name="connsiteX23" fmla="*/ 4843084 w 5041501"/>
                <a:gd name="connsiteY23" fmla="*/ 389922 h 591985"/>
                <a:gd name="connsiteX24" fmla="*/ 4855357 w 5041501"/>
                <a:gd name="connsiteY24" fmla="*/ 395005 h 591985"/>
                <a:gd name="connsiteX25" fmla="*/ 4930095 w 5041501"/>
                <a:gd name="connsiteY25" fmla="*/ 395005 h 591985"/>
                <a:gd name="connsiteX26" fmla="*/ 4959138 w 5041501"/>
                <a:gd name="connsiteY26" fmla="*/ 365962 h 591985"/>
                <a:gd name="connsiteX27" fmla="*/ 4959138 w 5041501"/>
                <a:gd name="connsiteY27" fmla="*/ 356429 h 591985"/>
                <a:gd name="connsiteX28" fmla="*/ 4964207 w 5041501"/>
                <a:gd name="connsiteY28" fmla="*/ 312637 h 591985"/>
                <a:gd name="connsiteX29" fmla="*/ 5041501 w 5041501"/>
                <a:gd name="connsiteY29" fmla="*/ 223270 h 591985"/>
                <a:gd name="connsiteX30" fmla="*/ 4964207 w 5041501"/>
                <a:gd name="connsiteY30" fmla="*/ 133904 h 591985"/>
                <a:gd name="connsiteX31" fmla="*/ 4959138 w 5041501"/>
                <a:gd name="connsiteY31" fmla="*/ 90111 h 591985"/>
                <a:gd name="connsiteX32" fmla="*/ 4959138 w 5041501"/>
                <a:gd name="connsiteY32" fmla="*/ 80578 h 591985"/>
                <a:gd name="connsiteX33" fmla="*/ 4930095 w 5041501"/>
                <a:gd name="connsiteY33" fmla="*/ 51535 h 591985"/>
                <a:gd name="connsiteX34" fmla="*/ 4855357 w 5041501"/>
                <a:gd name="connsiteY34" fmla="*/ 51535 h 591985"/>
                <a:gd name="connsiteX35" fmla="*/ 4843084 w 5041501"/>
                <a:gd name="connsiteY35" fmla="*/ 56619 h 591985"/>
                <a:gd name="connsiteX36" fmla="*/ 4843084 w 5041501"/>
                <a:gd name="connsiteY36" fmla="*/ 43515 h 591985"/>
                <a:gd name="connsiteX37" fmla="*/ 4799569 w 5041501"/>
                <a:gd name="connsiteY37" fmla="*/ 0 h 591985"/>
                <a:gd name="connsiteX38" fmla="*/ 2728074 w 5041501"/>
                <a:gd name="connsiteY38" fmla="*/ 0 h 591985"/>
                <a:gd name="connsiteX0" fmla="*/ 4799569 w 5041501"/>
                <a:gd name="connsiteY0" fmla="*/ 0 h 591985"/>
                <a:gd name="connsiteX1" fmla="*/ 239534 w 5041501"/>
                <a:gd name="connsiteY1" fmla="*/ 0 h 591985"/>
                <a:gd name="connsiteX2" fmla="*/ 196019 w 5041501"/>
                <a:gd name="connsiteY2" fmla="*/ 43515 h 591985"/>
                <a:gd name="connsiteX3" fmla="*/ 196019 w 5041501"/>
                <a:gd name="connsiteY3" fmla="*/ 54995 h 591985"/>
                <a:gd name="connsiteX4" fmla="*/ 187667 w 5041501"/>
                <a:gd name="connsiteY4" fmla="*/ 51535 h 591985"/>
                <a:gd name="connsiteX5" fmla="*/ 112929 w 5041501"/>
                <a:gd name="connsiteY5" fmla="*/ 51535 h 591985"/>
                <a:gd name="connsiteX6" fmla="*/ 83886 w 5041501"/>
                <a:gd name="connsiteY6" fmla="*/ 80578 h 591985"/>
                <a:gd name="connsiteX7" fmla="*/ 83886 w 5041501"/>
                <a:gd name="connsiteY7" fmla="*/ 76949 h 591985"/>
                <a:gd name="connsiteX8" fmla="*/ 0 w 5041501"/>
                <a:gd name="connsiteY8" fmla="*/ 223270 h 591985"/>
                <a:gd name="connsiteX9" fmla="*/ 83886 w 5041501"/>
                <a:gd name="connsiteY9" fmla="*/ 369592 h 591985"/>
                <a:gd name="connsiteX10" fmla="*/ 83886 w 5041501"/>
                <a:gd name="connsiteY10" fmla="*/ 365962 h 591985"/>
                <a:gd name="connsiteX11" fmla="*/ 112929 w 5041501"/>
                <a:gd name="connsiteY11" fmla="*/ 395005 h 591985"/>
                <a:gd name="connsiteX12" fmla="*/ 187667 w 5041501"/>
                <a:gd name="connsiteY12" fmla="*/ 395005 h 591985"/>
                <a:gd name="connsiteX13" fmla="*/ 196019 w 5041501"/>
                <a:gd name="connsiteY13" fmla="*/ 391546 h 591985"/>
                <a:gd name="connsiteX14" fmla="*/ 196019 w 5041501"/>
                <a:gd name="connsiteY14" fmla="*/ 403026 h 591985"/>
                <a:gd name="connsiteX15" fmla="*/ 239534 w 5041501"/>
                <a:gd name="connsiteY15" fmla="*/ 446541 h 591985"/>
                <a:gd name="connsiteX16" fmla="*/ 2361155 w 5041501"/>
                <a:gd name="connsiteY16" fmla="*/ 446541 h 591985"/>
                <a:gd name="connsiteX17" fmla="*/ 2435123 w 5041501"/>
                <a:gd name="connsiteY17" fmla="*/ 475132 h 591985"/>
                <a:gd name="connsiteX18" fmla="*/ 2519550 w 5041501"/>
                <a:gd name="connsiteY18" fmla="*/ 591985 h 591985"/>
                <a:gd name="connsiteX19" fmla="*/ 2603977 w 5041501"/>
                <a:gd name="connsiteY19" fmla="*/ 475132 h 591985"/>
                <a:gd name="connsiteX20" fmla="*/ 2677946 w 5041501"/>
                <a:gd name="connsiteY20" fmla="*/ 446541 h 591985"/>
                <a:gd name="connsiteX21" fmla="*/ 4799569 w 5041501"/>
                <a:gd name="connsiteY21" fmla="*/ 446541 h 591985"/>
                <a:gd name="connsiteX22" fmla="*/ 4843084 w 5041501"/>
                <a:gd name="connsiteY22" fmla="*/ 403026 h 591985"/>
                <a:gd name="connsiteX23" fmla="*/ 4843084 w 5041501"/>
                <a:gd name="connsiteY23" fmla="*/ 389922 h 591985"/>
                <a:gd name="connsiteX24" fmla="*/ 4855357 w 5041501"/>
                <a:gd name="connsiteY24" fmla="*/ 395005 h 591985"/>
                <a:gd name="connsiteX25" fmla="*/ 4930095 w 5041501"/>
                <a:gd name="connsiteY25" fmla="*/ 395005 h 591985"/>
                <a:gd name="connsiteX26" fmla="*/ 4959138 w 5041501"/>
                <a:gd name="connsiteY26" fmla="*/ 365962 h 591985"/>
                <a:gd name="connsiteX27" fmla="*/ 4959138 w 5041501"/>
                <a:gd name="connsiteY27" fmla="*/ 356429 h 591985"/>
                <a:gd name="connsiteX28" fmla="*/ 4964207 w 5041501"/>
                <a:gd name="connsiteY28" fmla="*/ 312637 h 591985"/>
                <a:gd name="connsiteX29" fmla="*/ 5041501 w 5041501"/>
                <a:gd name="connsiteY29" fmla="*/ 223270 h 591985"/>
                <a:gd name="connsiteX30" fmla="*/ 4964207 w 5041501"/>
                <a:gd name="connsiteY30" fmla="*/ 133904 h 591985"/>
                <a:gd name="connsiteX31" fmla="*/ 4959138 w 5041501"/>
                <a:gd name="connsiteY31" fmla="*/ 90111 h 591985"/>
                <a:gd name="connsiteX32" fmla="*/ 4959138 w 5041501"/>
                <a:gd name="connsiteY32" fmla="*/ 80578 h 591985"/>
                <a:gd name="connsiteX33" fmla="*/ 4930095 w 5041501"/>
                <a:gd name="connsiteY33" fmla="*/ 51535 h 591985"/>
                <a:gd name="connsiteX34" fmla="*/ 4855357 w 5041501"/>
                <a:gd name="connsiteY34" fmla="*/ 51535 h 591985"/>
                <a:gd name="connsiteX35" fmla="*/ 4843084 w 5041501"/>
                <a:gd name="connsiteY35" fmla="*/ 56619 h 591985"/>
                <a:gd name="connsiteX36" fmla="*/ 4843084 w 5041501"/>
                <a:gd name="connsiteY36" fmla="*/ 43515 h 591985"/>
                <a:gd name="connsiteX37" fmla="*/ 4799569 w 5041501"/>
                <a:gd name="connsiteY37" fmla="*/ 0 h 591985"/>
                <a:gd name="connsiteX0" fmla="*/ 4799569 w 5041501"/>
                <a:gd name="connsiteY0" fmla="*/ 0 h 478705"/>
                <a:gd name="connsiteX1" fmla="*/ 239534 w 5041501"/>
                <a:gd name="connsiteY1" fmla="*/ 0 h 478705"/>
                <a:gd name="connsiteX2" fmla="*/ 196019 w 5041501"/>
                <a:gd name="connsiteY2" fmla="*/ 43515 h 478705"/>
                <a:gd name="connsiteX3" fmla="*/ 196019 w 5041501"/>
                <a:gd name="connsiteY3" fmla="*/ 54995 h 478705"/>
                <a:gd name="connsiteX4" fmla="*/ 187667 w 5041501"/>
                <a:gd name="connsiteY4" fmla="*/ 51535 h 478705"/>
                <a:gd name="connsiteX5" fmla="*/ 112929 w 5041501"/>
                <a:gd name="connsiteY5" fmla="*/ 51535 h 478705"/>
                <a:gd name="connsiteX6" fmla="*/ 83886 w 5041501"/>
                <a:gd name="connsiteY6" fmla="*/ 80578 h 478705"/>
                <a:gd name="connsiteX7" fmla="*/ 83886 w 5041501"/>
                <a:gd name="connsiteY7" fmla="*/ 76949 h 478705"/>
                <a:gd name="connsiteX8" fmla="*/ 0 w 5041501"/>
                <a:gd name="connsiteY8" fmla="*/ 223270 h 478705"/>
                <a:gd name="connsiteX9" fmla="*/ 83886 w 5041501"/>
                <a:gd name="connsiteY9" fmla="*/ 369592 h 478705"/>
                <a:gd name="connsiteX10" fmla="*/ 83886 w 5041501"/>
                <a:gd name="connsiteY10" fmla="*/ 365962 h 478705"/>
                <a:gd name="connsiteX11" fmla="*/ 112929 w 5041501"/>
                <a:gd name="connsiteY11" fmla="*/ 395005 h 478705"/>
                <a:gd name="connsiteX12" fmla="*/ 187667 w 5041501"/>
                <a:gd name="connsiteY12" fmla="*/ 395005 h 478705"/>
                <a:gd name="connsiteX13" fmla="*/ 196019 w 5041501"/>
                <a:gd name="connsiteY13" fmla="*/ 391546 h 478705"/>
                <a:gd name="connsiteX14" fmla="*/ 196019 w 5041501"/>
                <a:gd name="connsiteY14" fmla="*/ 403026 h 478705"/>
                <a:gd name="connsiteX15" fmla="*/ 239534 w 5041501"/>
                <a:gd name="connsiteY15" fmla="*/ 446541 h 478705"/>
                <a:gd name="connsiteX16" fmla="*/ 2361155 w 5041501"/>
                <a:gd name="connsiteY16" fmla="*/ 446541 h 478705"/>
                <a:gd name="connsiteX17" fmla="*/ 2435123 w 5041501"/>
                <a:gd name="connsiteY17" fmla="*/ 475132 h 478705"/>
                <a:gd name="connsiteX18" fmla="*/ 2603977 w 5041501"/>
                <a:gd name="connsiteY18" fmla="*/ 475132 h 478705"/>
                <a:gd name="connsiteX19" fmla="*/ 2677946 w 5041501"/>
                <a:gd name="connsiteY19" fmla="*/ 446541 h 478705"/>
                <a:gd name="connsiteX20" fmla="*/ 4799569 w 5041501"/>
                <a:gd name="connsiteY20" fmla="*/ 446541 h 478705"/>
                <a:gd name="connsiteX21" fmla="*/ 4843084 w 5041501"/>
                <a:gd name="connsiteY21" fmla="*/ 403026 h 478705"/>
                <a:gd name="connsiteX22" fmla="*/ 4843084 w 5041501"/>
                <a:gd name="connsiteY22" fmla="*/ 389922 h 478705"/>
                <a:gd name="connsiteX23" fmla="*/ 4855357 w 5041501"/>
                <a:gd name="connsiteY23" fmla="*/ 395005 h 478705"/>
                <a:gd name="connsiteX24" fmla="*/ 4930095 w 5041501"/>
                <a:gd name="connsiteY24" fmla="*/ 395005 h 478705"/>
                <a:gd name="connsiteX25" fmla="*/ 4959138 w 5041501"/>
                <a:gd name="connsiteY25" fmla="*/ 365962 h 478705"/>
                <a:gd name="connsiteX26" fmla="*/ 4959138 w 5041501"/>
                <a:gd name="connsiteY26" fmla="*/ 356429 h 478705"/>
                <a:gd name="connsiteX27" fmla="*/ 4964207 w 5041501"/>
                <a:gd name="connsiteY27" fmla="*/ 312637 h 478705"/>
                <a:gd name="connsiteX28" fmla="*/ 5041501 w 5041501"/>
                <a:gd name="connsiteY28" fmla="*/ 223270 h 478705"/>
                <a:gd name="connsiteX29" fmla="*/ 4964207 w 5041501"/>
                <a:gd name="connsiteY29" fmla="*/ 133904 h 478705"/>
                <a:gd name="connsiteX30" fmla="*/ 4959138 w 5041501"/>
                <a:gd name="connsiteY30" fmla="*/ 90111 h 478705"/>
                <a:gd name="connsiteX31" fmla="*/ 4959138 w 5041501"/>
                <a:gd name="connsiteY31" fmla="*/ 80578 h 478705"/>
                <a:gd name="connsiteX32" fmla="*/ 4930095 w 5041501"/>
                <a:gd name="connsiteY32" fmla="*/ 51535 h 478705"/>
                <a:gd name="connsiteX33" fmla="*/ 4855357 w 5041501"/>
                <a:gd name="connsiteY33" fmla="*/ 51535 h 478705"/>
                <a:gd name="connsiteX34" fmla="*/ 4843084 w 5041501"/>
                <a:gd name="connsiteY34" fmla="*/ 56619 h 478705"/>
                <a:gd name="connsiteX35" fmla="*/ 4843084 w 5041501"/>
                <a:gd name="connsiteY35" fmla="*/ 43515 h 478705"/>
                <a:gd name="connsiteX36" fmla="*/ 4799569 w 5041501"/>
                <a:gd name="connsiteY36" fmla="*/ 0 h 478705"/>
                <a:gd name="connsiteX0" fmla="*/ 4799569 w 5041501"/>
                <a:gd name="connsiteY0" fmla="*/ 0 h 475132"/>
                <a:gd name="connsiteX1" fmla="*/ 239534 w 5041501"/>
                <a:gd name="connsiteY1" fmla="*/ 0 h 475132"/>
                <a:gd name="connsiteX2" fmla="*/ 196019 w 5041501"/>
                <a:gd name="connsiteY2" fmla="*/ 43515 h 475132"/>
                <a:gd name="connsiteX3" fmla="*/ 196019 w 5041501"/>
                <a:gd name="connsiteY3" fmla="*/ 54995 h 475132"/>
                <a:gd name="connsiteX4" fmla="*/ 187667 w 5041501"/>
                <a:gd name="connsiteY4" fmla="*/ 51535 h 475132"/>
                <a:gd name="connsiteX5" fmla="*/ 112929 w 5041501"/>
                <a:gd name="connsiteY5" fmla="*/ 51535 h 475132"/>
                <a:gd name="connsiteX6" fmla="*/ 83886 w 5041501"/>
                <a:gd name="connsiteY6" fmla="*/ 80578 h 475132"/>
                <a:gd name="connsiteX7" fmla="*/ 83886 w 5041501"/>
                <a:gd name="connsiteY7" fmla="*/ 76949 h 475132"/>
                <a:gd name="connsiteX8" fmla="*/ 0 w 5041501"/>
                <a:gd name="connsiteY8" fmla="*/ 223270 h 475132"/>
                <a:gd name="connsiteX9" fmla="*/ 83886 w 5041501"/>
                <a:gd name="connsiteY9" fmla="*/ 369592 h 475132"/>
                <a:gd name="connsiteX10" fmla="*/ 83886 w 5041501"/>
                <a:gd name="connsiteY10" fmla="*/ 365962 h 475132"/>
                <a:gd name="connsiteX11" fmla="*/ 112929 w 5041501"/>
                <a:gd name="connsiteY11" fmla="*/ 395005 h 475132"/>
                <a:gd name="connsiteX12" fmla="*/ 187667 w 5041501"/>
                <a:gd name="connsiteY12" fmla="*/ 395005 h 475132"/>
                <a:gd name="connsiteX13" fmla="*/ 196019 w 5041501"/>
                <a:gd name="connsiteY13" fmla="*/ 391546 h 475132"/>
                <a:gd name="connsiteX14" fmla="*/ 196019 w 5041501"/>
                <a:gd name="connsiteY14" fmla="*/ 403026 h 475132"/>
                <a:gd name="connsiteX15" fmla="*/ 239534 w 5041501"/>
                <a:gd name="connsiteY15" fmla="*/ 446541 h 475132"/>
                <a:gd name="connsiteX16" fmla="*/ 2361155 w 5041501"/>
                <a:gd name="connsiteY16" fmla="*/ 446541 h 475132"/>
                <a:gd name="connsiteX17" fmla="*/ 2435123 w 5041501"/>
                <a:gd name="connsiteY17" fmla="*/ 475132 h 475132"/>
                <a:gd name="connsiteX18" fmla="*/ 2677946 w 5041501"/>
                <a:gd name="connsiteY18" fmla="*/ 446541 h 475132"/>
                <a:gd name="connsiteX19" fmla="*/ 4799569 w 5041501"/>
                <a:gd name="connsiteY19" fmla="*/ 446541 h 475132"/>
                <a:gd name="connsiteX20" fmla="*/ 4843084 w 5041501"/>
                <a:gd name="connsiteY20" fmla="*/ 403026 h 475132"/>
                <a:gd name="connsiteX21" fmla="*/ 4843084 w 5041501"/>
                <a:gd name="connsiteY21" fmla="*/ 389922 h 475132"/>
                <a:gd name="connsiteX22" fmla="*/ 4855357 w 5041501"/>
                <a:gd name="connsiteY22" fmla="*/ 395005 h 475132"/>
                <a:gd name="connsiteX23" fmla="*/ 4930095 w 5041501"/>
                <a:gd name="connsiteY23" fmla="*/ 395005 h 475132"/>
                <a:gd name="connsiteX24" fmla="*/ 4959138 w 5041501"/>
                <a:gd name="connsiteY24" fmla="*/ 365962 h 475132"/>
                <a:gd name="connsiteX25" fmla="*/ 4959138 w 5041501"/>
                <a:gd name="connsiteY25" fmla="*/ 356429 h 475132"/>
                <a:gd name="connsiteX26" fmla="*/ 4964207 w 5041501"/>
                <a:gd name="connsiteY26" fmla="*/ 312637 h 475132"/>
                <a:gd name="connsiteX27" fmla="*/ 5041501 w 5041501"/>
                <a:gd name="connsiteY27" fmla="*/ 223270 h 475132"/>
                <a:gd name="connsiteX28" fmla="*/ 4964207 w 5041501"/>
                <a:gd name="connsiteY28" fmla="*/ 133904 h 475132"/>
                <a:gd name="connsiteX29" fmla="*/ 4959138 w 5041501"/>
                <a:gd name="connsiteY29" fmla="*/ 90111 h 475132"/>
                <a:gd name="connsiteX30" fmla="*/ 4959138 w 5041501"/>
                <a:gd name="connsiteY30" fmla="*/ 80578 h 475132"/>
                <a:gd name="connsiteX31" fmla="*/ 4930095 w 5041501"/>
                <a:gd name="connsiteY31" fmla="*/ 51535 h 475132"/>
                <a:gd name="connsiteX32" fmla="*/ 4855357 w 5041501"/>
                <a:gd name="connsiteY32" fmla="*/ 51535 h 475132"/>
                <a:gd name="connsiteX33" fmla="*/ 4843084 w 5041501"/>
                <a:gd name="connsiteY33" fmla="*/ 56619 h 475132"/>
                <a:gd name="connsiteX34" fmla="*/ 4843084 w 5041501"/>
                <a:gd name="connsiteY34" fmla="*/ 43515 h 475132"/>
                <a:gd name="connsiteX35" fmla="*/ 4799569 w 5041501"/>
                <a:gd name="connsiteY35" fmla="*/ 0 h 475132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2361155 w 5041501"/>
                <a:gd name="connsiteY16" fmla="*/ 446541 h 446541"/>
                <a:gd name="connsiteX17" fmla="*/ 2677946 w 5041501"/>
                <a:gd name="connsiteY17" fmla="*/ 446541 h 446541"/>
                <a:gd name="connsiteX18" fmla="*/ 4799569 w 5041501"/>
                <a:gd name="connsiteY18" fmla="*/ 446541 h 446541"/>
                <a:gd name="connsiteX19" fmla="*/ 4843084 w 5041501"/>
                <a:gd name="connsiteY19" fmla="*/ 403026 h 446541"/>
                <a:gd name="connsiteX20" fmla="*/ 4843084 w 5041501"/>
                <a:gd name="connsiteY20" fmla="*/ 389922 h 446541"/>
                <a:gd name="connsiteX21" fmla="*/ 4855357 w 5041501"/>
                <a:gd name="connsiteY21" fmla="*/ 395005 h 446541"/>
                <a:gd name="connsiteX22" fmla="*/ 4930095 w 5041501"/>
                <a:gd name="connsiteY22" fmla="*/ 395005 h 446541"/>
                <a:gd name="connsiteX23" fmla="*/ 4959138 w 5041501"/>
                <a:gd name="connsiteY23" fmla="*/ 365962 h 446541"/>
                <a:gd name="connsiteX24" fmla="*/ 4959138 w 5041501"/>
                <a:gd name="connsiteY24" fmla="*/ 356429 h 446541"/>
                <a:gd name="connsiteX25" fmla="*/ 4964207 w 5041501"/>
                <a:gd name="connsiteY25" fmla="*/ 312637 h 446541"/>
                <a:gd name="connsiteX26" fmla="*/ 5041501 w 5041501"/>
                <a:gd name="connsiteY26" fmla="*/ 223270 h 446541"/>
                <a:gd name="connsiteX27" fmla="*/ 4964207 w 5041501"/>
                <a:gd name="connsiteY27" fmla="*/ 133904 h 446541"/>
                <a:gd name="connsiteX28" fmla="*/ 4959138 w 5041501"/>
                <a:gd name="connsiteY28" fmla="*/ 90111 h 446541"/>
                <a:gd name="connsiteX29" fmla="*/ 4959138 w 5041501"/>
                <a:gd name="connsiteY29" fmla="*/ 80578 h 446541"/>
                <a:gd name="connsiteX30" fmla="*/ 4930095 w 5041501"/>
                <a:gd name="connsiteY30" fmla="*/ 51535 h 446541"/>
                <a:gd name="connsiteX31" fmla="*/ 4855357 w 5041501"/>
                <a:gd name="connsiteY31" fmla="*/ 51535 h 446541"/>
                <a:gd name="connsiteX32" fmla="*/ 4843084 w 5041501"/>
                <a:gd name="connsiteY32" fmla="*/ 56619 h 446541"/>
                <a:gd name="connsiteX33" fmla="*/ 4843084 w 5041501"/>
                <a:gd name="connsiteY33" fmla="*/ 43515 h 446541"/>
                <a:gd name="connsiteX34" fmla="*/ 4799569 w 5041501"/>
                <a:gd name="connsiteY34" fmla="*/ 0 h 446541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2677946 w 5041501"/>
                <a:gd name="connsiteY16" fmla="*/ 446541 h 446541"/>
                <a:gd name="connsiteX17" fmla="*/ 4799569 w 5041501"/>
                <a:gd name="connsiteY17" fmla="*/ 446541 h 446541"/>
                <a:gd name="connsiteX18" fmla="*/ 4843084 w 5041501"/>
                <a:gd name="connsiteY18" fmla="*/ 403026 h 446541"/>
                <a:gd name="connsiteX19" fmla="*/ 4843084 w 5041501"/>
                <a:gd name="connsiteY19" fmla="*/ 389922 h 446541"/>
                <a:gd name="connsiteX20" fmla="*/ 4855357 w 5041501"/>
                <a:gd name="connsiteY20" fmla="*/ 395005 h 446541"/>
                <a:gd name="connsiteX21" fmla="*/ 4930095 w 5041501"/>
                <a:gd name="connsiteY21" fmla="*/ 395005 h 446541"/>
                <a:gd name="connsiteX22" fmla="*/ 4959138 w 5041501"/>
                <a:gd name="connsiteY22" fmla="*/ 365962 h 446541"/>
                <a:gd name="connsiteX23" fmla="*/ 4959138 w 5041501"/>
                <a:gd name="connsiteY23" fmla="*/ 356429 h 446541"/>
                <a:gd name="connsiteX24" fmla="*/ 4964207 w 5041501"/>
                <a:gd name="connsiteY24" fmla="*/ 312637 h 446541"/>
                <a:gd name="connsiteX25" fmla="*/ 5041501 w 5041501"/>
                <a:gd name="connsiteY25" fmla="*/ 223270 h 446541"/>
                <a:gd name="connsiteX26" fmla="*/ 4964207 w 5041501"/>
                <a:gd name="connsiteY26" fmla="*/ 133904 h 446541"/>
                <a:gd name="connsiteX27" fmla="*/ 4959138 w 5041501"/>
                <a:gd name="connsiteY27" fmla="*/ 90111 h 446541"/>
                <a:gd name="connsiteX28" fmla="*/ 4959138 w 5041501"/>
                <a:gd name="connsiteY28" fmla="*/ 80578 h 446541"/>
                <a:gd name="connsiteX29" fmla="*/ 4930095 w 5041501"/>
                <a:gd name="connsiteY29" fmla="*/ 51535 h 446541"/>
                <a:gd name="connsiteX30" fmla="*/ 4855357 w 5041501"/>
                <a:gd name="connsiteY30" fmla="*/ 51535 h 446541"/>
                <a:gd name="connsiteX31" fmla="*/ 4843084 w 5041501"/>
                <a:gd name="connsiteY31" fmla="*/ 56619 h 446541"/>
                <a:gd name="connsiteX32" fmla="*/ 4843084 w 5041501"/>
                <a:gd name="connsiteY32" fmla="*/ 43515 h 446541"/>
                <a:gd name="connsiteX33" fmla="*/ 4799569 w 5041501"/>
                <a:gd name="connsiteY33" fmla="*/ 0 h 446541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4799569 w 5041501"/>
                <a:gd name="connsiteY16" fmla="*/ 446541 h 446541"/>
                <a:gd name="connsiteX17" fmla="*/ 4843084 w 5041501"/>
                <a:gd name="connsiteY17" fmla="*/ 403026 h 446541"/>
                <a:gd name="connsiteX18" fmla="*/ 4843084 w 5041501"/>
                <a:gd name="connsiteY18" fmla="*/ 389922 h 446541"/>
                <a:gd name="connsiteX19" fmla="*/ 4855357 w 5041501"/>
                <a:gd name="connsiteY19" fmla="*/ 395005 h 446541"/>
                <a:gd name="connsiteX20" fmla="*/ 4930095 w 5041501"/>
                <a:gd name="connsiteY20" fmla="*/ 395005 h 446541"/>
                <a:gd name="connsiteX21" fmla="*/ 4959138 w 5041501"/>
                <a:gd name="connsiteY21" fmla="*/ 365962 h 446541"/>
                <a:gd name="connsiteX22" fmla="*/ 4959138 w 5041501"/>
                <a:gd name="connsiteY22" fmla="*/ 356429 h 446541"/>
                <a:gd name="connsiteX23" fmla="*/ 4964207 w 5041501"/>
                <a:gd name="connsiteY23" fmla="*/ 312637 h 446541"/>
                <a:gd name="connsiteX24" fmla="*/ 5041501 w 5041501"/>
                <a:gd name="connsiteY24" fmla="*/ 223270 h 446541"/>
                <a:gd name="connsiteX25" fmla="*/ 4964207 w 5041501"/>
                <a:gd name="connsiteY25" fmla="*/ 133904 h 446541"/>
                <a:gd name="connsiteX26" fmla="*/ 4959138 w 5041501"/>
                <a:gd name="connsiteY26" fmla="*/ 90111 h 446541"/>
                <a:gd name="connsiteX27" fmla="*/ 4959138 w 5041501"/>
                <a:gd name="connsiteY27" fmla="*/ 80578 h 446541"/>
                <a:gd name="connsiteX28" fmla="*/ 4930095 w 5041501"/>
                <a:gd name="connsiteY28" fmla="*/ 51535 h 446541"/>
                <a:gd name="connsiteX29" fmla="*/ 4855357 w 5041501"/>
                <a:gd name="connsiteY29" fmla="*/ 51535 h 446541"/>
                <a:gd name="connsiteX30" fmla="*/ 4843084 w 5041501"/>
                <a:gd name="connsiteY30" fmla="*/ 56619 h 446541"/>
                <a:gd name="connsiteX31" fmla="*/ 4843084 w 5041501"/>
                <a:gd name="connsiteY31" fmla="*/ 43515 h 446541"/>
                <a:gd name="connsiteX32" fmla="*/ 4799569 w 5041501"/>
                <a:gd name="connsiteY32" fmla="*/ 0 h 44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041501" h="446541">
                  <a:moveTo>
                    <a:pt x="4799569" y="0"/>
                  </a:moveTo>
                  <a:lnTo>
                    <a:pt x="239534" y="0"/>
                  </a:lnTo>
                  <a:cubicBezTo>
                    <a:pt x="215501" y="0"/>
                    <a:pt x="196019" y="19482"/>
                    <a:pt x="196019" y="43515"/>
                  </a:cubicBezTo>
                  <a:lnTo>
                    <a:pt x="196019" y="54995"/>
                  </a:lnTo>
                  <a:lnTo>
                    <a:pt x="187667" y="51535"/>
                  </a:lnTo>
                  <a:lnTo>
                    <a:pt x="112929" y="51535"/>
                  </a:lnTo>
                  <a:cubicBezTo>
                    <a:pt x="96889" y="51535"/>
                    <a:pt x="83886" y="64538"/>
                    <a:pt x="83886" y="80578"/>
                  </a:cubicBezTo>
                  <a:lnTo>
                    <a:pt x="83886" y="76949"/>
                  </a:lnTo>
                  <a:cubicBezTo>
                    <a:pt x="83886" y="157760"/>
                    <a:pt x="46328" y="223270"/>
                    <a:pt x="0" y="223270"/>
                  </a:cubicBezTo>
                  <a:cubicBezTo>
                    <a:pt x="46328" y="223270"/>
                    <a:pt x="83886" y="288781"/>
                    <a:pt x="83886" y="369592"/>
                  </a:cubicBezTo>
                  <a:lnTo>
                    <a:pt x="83886" y="365962"/>
                  </a:lnTo>
                  <a:cubicBezTo>
                    <a:pt x="83886" y="382002"/>
                    <a:pt x="96889" y="395005"/>
                    <a:pt x="112929" y="395005"/>
                  </a:cubicBezTo>
                  <a:lnTo>
                    <a:pt x="187667" y="395005"/>
                  </a:lnTo>
                  <a:lnTo>
                    <a:pt x="196019" y="391546"/>
                  </a:lnTo>
                  <a:lnTo>
                    <a:pt x="196019" y="403026"/>
                  </a:lnTo>
                  <a:cubicBezTo>
                    <a:pt x="196019" y="427059"/>
                    <a:pt x="215501" y="446541"/>
                    <a:pt x="239534" y="446541"/>
                  </a:cubicBezTo>
                  <a:lnTo>
                    <a:pt x="4799569" y="446541"/>
                  </a:lnTo>
                  <a:cubicBezTo>
                    <a:pt x="4823602" y="446541"/>
                    <a:pt x="4843084" y="427059"/>
                    <a:pt x="4843084" y="403026"/>
                  </a:cubicBezTo>
                  <a:lnTo>
                    <a:pt x="4843084" y="389922"/>
                  </a:lnTo>
                  <a:lnTo>
                    <a:pt x="4855357" y="395005"/>
                  </a:lnTo>
                  <a:lnTo>
                    <a:pt x="4930095" y="395005"/>
                  </a:lnTo>
                  <a:cubicBezTo>
                    <a:pt x="4946135" y="395005"/>
                    <a:pt x="4959138" y="382002"/>
                    <a:pt x="4959138" y="365962"/>
                  </a:cubicBezTo>
                  <a:lnTo>
                    <a:pt x="4959138" y="356429"/>
                  </a:lnTo>
                  <a:lnTo>
                    <a:pt x="4964207" y="312637"/>
                  </a:lnTo>
                  <a:cubicBezTo>
                    <a:pt x="4976941" y="260120"/>
                    <a:pt x="5006754" y="223270"/>
                    <a:pt x="5041501" y="223270"/>
                  </a:cubicBezTo>
                  <a:cubicBezTo>
                    <a:pt x="5006754" y="223270"/>
                    <a:pt x="4976941" y="186421"/>
                    <a:pt x="4964207" y="133904"/>
                  </a:cubicBezTo>
                  <a:lnTo>
                    <a:pt x="4959138" y="90111"/>
                  </a:lnTo>
                  <a:lnTo>
                    <a:pt x="4959138" y="80578"/>
                  </a:lnTo>
                  <a:cubicBezTo>
                    <a:pt x="4959138" y="64538"/>
                    <a:pt x="4946135" y="51535"/>
                    <a:pt x="4930095" y="51535"/>
                  </a:cubicBezTo>
                  <a:lnTo>
                    <a:pt x="4855357" y="51535"/>
                  </a:lnTo>
                  <a:lnTo>
                    <a:pt x="4843084" y="56619"/>
                  </a:lnTo>
                  <a:lnTo>
                    <a:pt x="4843084" y="43515"/>
                  </a:lnTo>
                  <a:cubicBezTo>
                    <a:pt x="4843084" y="19482"/>
                    <a:pt x="4823602" y="0"/>
                    <a:pt x="4799569" y="0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B971136-0E65-356A-4007-69C6739557FC}"/>
              </a:ext>
            </a:extLst>
          </p:cNvPr>
          <p:cNvGrpSpPr/>
          <p:nvPr/>
        </p:nvGrpSpPr>
        <p:grpSpPr>
          <a:xfrm>
            <a:off x="636860" y="3657937"/>
            <a:ext cx="3930463" cy="1840799"/>
            <a:chOff x="636860" y="3657937"/>
            <a:chExt cx="3930463" cy="18407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EB40DB6-137D-9D32-1DDB-8CF1AFC9A686}"/>
                </a:ext>
              </a:extLst>
            </p:cNvPr>
            <p:cNvSpPr txBox="1"/>
            <p:nvPr/>
          </p:nvSpPr>
          <p:spPr>
            <a:xfrm>
              <a:off x="636860" y="3657937"/>
              <a:ext cx="3930463" cy="1293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accent3"/>
                  </a:solidFill>
                </a:rPr>
                <a:t>一二句写泰山山脉绵延辽阔；三四句写泰山雄峻磅礴；五六句见群峰云生；七八句想象将来登山所见景象</a:t>
              </a: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20E96D9A-ED95-6767-9D6B-6F49F514CBDD}"/>
                </a:ext>
              </a:extLst>
            </p:cNvPr>
            <p:cNvGrpSpPr/>
            <p:nvPr/>
          </p:nvGrpSpPr>
          <p:grpSpPr>
            <a:xfrm>
              <a:off x="682693" y="4999730"/>
              <a:ext cx="2096912" cy="499006"/>
              <a:chOff x="682696" y="5188068"/>
              <a:chExt cx="2096912" cy="499006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68E36CD-D156-268F-9146-EA1CC71BC6D8}"/>
                  </a:ext>
                </a:extLst>
              </p:cNvPr>
              <p:cNvSpPr txBox="1"/>
              <p:nvPr/>
            </p:nvSpPr>
            <p:spPr>
              <a:xfrm>
                <a:off x="682698" y="5225409"/>
                <a:ext cx="209691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 b="1" dirty="0">
                    <a:gradFill>
                      <a:gsLst>
                        <a:gs pos="0">
                          <a:schemeClr val="accent1">
                            <a:lumMod val="50000"/>
                          </a:schemeClr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5400000" scaled="0"/>
                    </a:gradFill>
                    <a:latin typeface="+mj-ea"/>
                    <a:ea typeface="+mj-ea"/>
                  </a:rPr>
                  <a:t>望的景象</a:t>
                </a: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1D4FC86-EFAB-471E-80A3-DF8542EC9AC5}"/>
                  </a:ext>
                </a:extLst>
              </p:cNvPr>
              <p:cNvSpPr/>
              <p:nvPr/>
            </p:nvSpPr>
            <p:spPr>
              <a:xfrm flipH="1">
                <a:off x="682696" y="5188068"/>
                <a:ext cx="2096909" cy="499006"/>
              </a:xfrm>
              <a:custGeom>
                <a:avLst/>
                <a:gdLst>
                  <a:gd name="connsiteX0" fmla="*/ 2519550 w 5041501"/>
                  <a:gd name="connsiteY0" fmla="*/ 0 h 748012"/>
                  <a:gd name="connsiteX1" fmla="*/ 2343499 w 5041501"/>
                  <a:gd name="connsiteY1" fmla="*/ 152268 h 748012"/>
                  <a:gd name="connsiteX2" fmla="*/ 2311026 w 5041501"/>
                  <a:gd name="connsiteY2" fmla="*/ 156027 h 748012"/>
                  <a:gd name="connsiteX3" fmla="*/ 239534 w 5041501"/>
                  <a:gd name="connsiteY3" fmla="*/ 156027 h 748012"/>
                  <a:gd name="connsiteX4" fmla="*/ 196019 w 5041501"/>
                  <a:gd name="connsiteY4" fmla="*/ 199542 h 748012"/>
                  <a:gd name="connsiteX5" fmla="*/ 196019 w 5041501"/>
                  <a:gd name="connsiteY5" fmla="*/ 211022 h 748012"/>
                  <a:gd name="connsiteX6" fmla="*/ 187667 w 5041501"/>
                  <a:gd name="connsiteY6" fmla="*/ 207562 h 748012"/>
                  <a:gd name="connsiteX7" fmla="*/ 112929 w 5041501"/>
                  <a:gd name="connsiteY7" fmla="*/ 207562 h 748012"/>
                  <a:gd name="connsiteX8" fmla="*/ 83886 w 5041501"/>
                  <a:gd name="connsiteY8" fmla="*/ 236605 h 748012"/>
                  <a:gd name="connsiteX9" fmla="*/ 83886 w 5041501"/>
                  <a:gd name="connsiteY9" fmla="*/ 232976 h 748012"/>
                  <a:gd name="connsiteX10" fmla="*/ 0 w 5041501"/>
                  <a:gd name="connsiteY10" fmla="*/ 379297 h 748012"/>
                  <a:gd name="connsiteX11" fmla="*/ 83886 w 5041501"/>
                  <a:gd name="connsiteY11" fmla="*/ 525619 h 748012"/>
                  <a:gd name="connsiteX12" fmla="*/ 83886 w 5041501"/>
                  <a:gd name="connsiteY12" fmla="*/ 521989 h 748012"/>
                  <a:gd name="connsiteX13" fmla="*/ 112929 w 5041501"/>
                  <a:gd name="connsiteY13" fmla="*/ 551032 h 748012"/>
                  <a:gd name="connsiteX14" fmla="*/ 187667 w 5041501"/>
                  <a:gd name="connsiteY14" fmla="*/ 551032 h 748012"/>
                  <a:gd name="connsiteX15" fmla="*/ 196019 w 5041501"/>
                  <a:gd name="connsiteY15" fmla="*/ 547573 h 748012"/>
                  <a:gd name="connsiteX16" fmla="*/ 196019 w 5041501"/>
                  <a:gd name="connsiteY16" fmla="*/ 559053 h 748012"/>
                  <a:gd name="connsiteX17" fmla="*/ 239534 w 5041501"/>
                  <a:gd name="connsiteY17" fmla="*/ 602568 h 748012"/>
                  <a:gd name="connsiteX18" fmla="*/ 2361155 w 5041501"/>
                  <a:gd name="connsiteY18" fmla="*/ 602568 h 748012"/>
                  <a:gd name="connsiteX19" fmla="*/ 2435123 w 5041501"/>
                  <a:gd name="connsiteY19" fmla="*/ 631159 h 748012"/>
                  <a:gd name="connsiteX20" fmla="*/ 2519550 w 5041501"/>
                  <a:gd name="connsiteY20" fmla="*/ 748012 h 748012"/>
                  <a:gd name="connsiteX21" fmla="*/ 2603977 w 5041501"/>
                  <a:gd name="connsiteY21" fmla="*/ 631159 h 748012"/>
                  <a:gd name="connsiteX22" fmla="*/ 2677946 w 5041501"/>
                  <a:gd name="connsiteY22" fmla="*/ 602568 h 748012"/>
                  <a:gd name="connsiteX23" fmla="*/ 4799569 w 5041501"/>
                  <a:gd name="connsiteY23" fmla="*/ 602568 h 748012"/>
                  <a:gd name="connsiteX24" fmla="*/ 4843084 w 5041501"/>
                  <a:gd name="connsiteY24" fmla="*/ 559053 h 748012"/>
                  <a:gd name="connsiteX25" fmla="*/ 4843084 w 5041501"/>
                  <a:gd name="connsiteY25" fmla="*/ 545949 h 748012"/>
                  <a:gd name="connsiteX26" fmla="*/ 4855357 w 5041501"/>
                  <a:gd name="connsiteY26" fmla="*/ 551032 h 748012"/>
                  <a:gd name="connsiteX27" fmla="*/ 4930095 w 5041501"/>
                  <a:gd name="connsiteY27" fmla="*/ 551032 h 748012"/>
                  <a:gd name="connsiteX28" fmla="*/ 4959138 w 5041501"/>
                  <a:gd name="connsiteY28" fmla="*/ 521989 h 748012"/>
                  <a:gd name="connsiteX29" fmla="*/ 4959138 w 5041501"/>
                  <a:gd name="connsiteY29" fmla="*/ 512456 h 748012"/>
                  <a:gd name="connsiteX30" fmla="*/ 4964207 w 5041501"/>
                  <a:gd name="connsiteY30" fmla="*/ 468664 h 748012"/>
                  <a:gd name="connsiteX31" fmla="*/ 5041501 w 5041501"/>
                  <a:gd name="connsiteY31" fmla="*/ 379297 h 748012"/>
                  <a:gd name="connsiteX32" fmla="*/ 4964207 w 5041501"/>
                  <a:gd name="connsiteY32" fmla="*/ 289931 h 748012"/>
                  <a:gd name="connsiteX33" fmla="*/ 4959138 w 5041501"/>
                  <a:gd name="connsiteY33" fmla="*/ 246138 h 748012"/>
                  <a:gd name="connsiteX34" fmla="*/ 4959138 w 5041501"/>
                  <a:gd name="connsiteY34" fmla="*/ 236605 h 748012"/>
                  <a:gd name="connsiteX35" fmla="*/ 4930095 w 5041501"/>
                  <a:gd name="connsiteY35" fmla="*/ 207562 h 748012"/>
                  <a:gd name="connsiteX36" fmla="*/ 4855357 w 5041501"/>
                  <a:gd name="connsiteY36" fmla="*/ 207562 h 748012"/>
                  <a:gd name="connsiteX37" fmla="*/ 4843084 w 5041501"/>
                  <a:gd name="connsiteY37" fmla="*/ 212646 h 748012"/>
                  <a:gd name="connsiteX38" fmla="*/ 4843084 w 5041501"/>
                  <a:gd name="connsiteY38" fmla="*/ 199542 h 748012"/>
                  <a:gd name="connsiteX39" fmla="*/ 4799569 w 5041501"/>
                  <a:gd name="connsiteY39" fmla="*/ 156027 h 748012"/>
                  <a:gd name="connsiteX40" fmla="*/ 2728074 w 5041501"/>
                  <a:gd name="connsiteY40" fmla="*/ 156027 h 748012"/>
                  <a:gd name="connsiteX41" fmla="*/ 2695601 w 5041501"/>
                  <a:gd name="connsiteY41" fmla="*/ 152268 h 748012"/>
                  <a:gd name="connsiteX42" fmla="*/ 2519550 w 5041501"/>
                  <a:gd name="connsiteY42" fmla="*/ 0 h 748012"/>
                  <a:gd name="connsiteX0" fmla="*/ 2695601 w 5041501"/>
                  <a:gd name="connsiteY0" fmla="*/ 0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41" fmla="*/ 2695601 w 5041501"/>
                  <a:gd name="connsiteY41" fmla="*/ 0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11026 w 5041501"/>
                  <a:gd name="connsiteY2" fmla="*/ 3759 h 595744"/>
                  <a:gd name="connsiteX3" fmla="*/ 239534 w 5041501"/>
                  <a:gd name="connsiteY3" fmla="*/ 3759 h 595744"/>
                  <a:gd name="connsiteX4" fmla="*/ 196019 w 5041501"/>
                  <a:gd name="connsiteY4" fmla="*/ 47274 h 595744"/>
                  <a:gd name="connsiteX5" fmla="*/ 196019 w 5041501"/>
                  <a:gd name="connsiteY5" fmla="*/ 58754 h 595744"/>
                  <a:gd name="connsiteX6" fmla="*/ 187667 w 5041501"/>
                  <a:gd name="connsiteY6" fmla="*/ 55294 h 595744"/>
                  <a:gd name="connsiteX7" fmla="*/ 112929 w 5041501"/>
                  <a:gd name="connsiteY7" fmla="*/ 55294 h 595744"/>
                  <a:gd name="connsiteX8" fmla="*/ 83886 w 5041501"/>
                  <a:gd name="connsiteY8" fmla="*/ 84337 h 595744"/>
                  <a:gd name="connsiteX9" fmla="*/ 83886 w 5041501"/>
                  <a:gd name="connsiteY9" fmla="*/ 80708 h 595744"/>
                  <a:gd name="connsiteX10" fmla="*/ 0 w 5041501"/>
                  <a:gd name="connsiteY10" fmla="*/ 227029 h 595744"/>
                  <a:gd name="connsiteX11" fmla="*/ 83886 w 5041501"/>
                  <a:gd name="connsiteY11" fmla="*/ 373351 h 595744"/>
                  <a:gd name="connsiteX12" fmla="*/ 83886 w 5041501"/>
                  <a:gd name="connsiteY12" fmla="*/ 369721 h 595744"/>
                  <a:gd name="connsiteX13" fmla="*/ 112929 w 5041501"/>
                  <a:gd name="connsiteY13" fmla="*/ 398764 h 595744"/>
                  <a:gd name="connsiteX14" fmla="*/ 187667 w 5041501"/>
                  <a:gd name="connsiteY14" fmla="*/ 398764 h 595744"/>
                  <a:gd name="connsiteX15" fmla="*/ 196019 w 5041501"/>
                  <a:gd name="connsiteY15" fmla="*/ 395305 h 595744"/>
                  <a:gd name="connsiteX16" fmla="*/ 196019 w 5041501"/>
                  <a:gd name="connsiteY16" fmla="*/ 406785 h 595744"/>
                  <a:gd name="connsiteX17" fmla="*/ 239534 w 5041501"/>
                  <a:gd name="connsiteY17" fmla="*/ 450300 h 595744"/>
                  <a:gd name="connsiteX18" fmla="*/ 2361155 w 5041501"/>
                  <a:gd name="connsiteY18" fmla="*/ 450300 h 595744"/>
                  <a:gd name="connsiteX19" fmla="*/ 2435123 w 5041501"/>
                  <a:gd name="connsiteY19" fmla="*/ 478891 h 595744"/>
                  <a:gd name="connsiteX20" fmla="*/ 2519550 w 5041501"/>
                  <a:gd name="connsiteY20" fmla="*/ 595744 h 595744"/>
                  <a:gd name="connsiteX21" fmla="*/ 2603977 w 5041501"/>
                  <a:gd name="connsiteY21" fmla="*/ 478891 h 595744"/>
                  <a:gd name="connsiteX22" fmla="*/ 2677946 w 5041501"/>
                  <a:gd name="connsiteY22" fmla="*/ 450300 h 595744"/>
                  <a:gd name="connsiteX23" fmla="*/ 4799569 w 5041501"/>
                  <a:gd name="connsiteY23" fmla="*/ 450300 h 595744"/>
                  <a:gd name="connsiteX24" fmla="*/ 4843084 w 5041501"/>
                  <a:gd name="connsiteY24" fmla="*/ 406785 h 595744"/>
                  <a:gd name="connsiteX25" fmla="*/ 4843084 w 5041501"/>
                  <a:gd name="connsiteY25" fmla="*/ 393681 h 595744"/>
                  <a:gd name="connsiteX26" fmla="*/ 4855357 w 5041501"/>
                  <a:gd name="connsiteY26" fmla="*/ 398764 h 595744"/>
                  <a:gd name="connsiteX27" fmla="*/ 4930095 w 5041501"/>
                  <a:gd name="connsiteY27" fmla="*/ 398764 h 595744"/>
                  <a:gd name="connsiteX28" fmla="*/ 4959138 w 5041501"/>
                  <a:gd name="connsiteY28" fmla="*/ 369721 h 595744"/>
                  <a:gd name="connsiteX29" fmla="*/ 4959138 w 5041501"/>
                  <a:gd name="connsiteY29" fmla="*/ 360188 h 595744"/>
                  <a:gd name="connsiteX30" fmla="*/ 4964207 w 5041501"/>
                  <a:gd name="connsiteY30" fmla="*/ 316396 h 595744"/>
                  <a:gd name="connsiteX31" fmla="*/ 5041501 w 5041501"/>
                  <a:gd name="connsiteY31" fmla="*/ 227029 h 595744"/>
                  <a:gd name="connsiteX32" fmla="*/ 4964207 w 5041501"/>
                  <a:gd name="connsiteY32" fmla="*/ 137663 h 595744"/>
                  <a:gd name="connsiteX33" fmla="*/ 4959138 w 5041501"/>
                  <a:gd name="connsiteY33" fmla="*/ 93870 h 595744"/>
                  <a:gd name="connsiteX34" fmla="*/ 4959138 w 5041501"/>
                  <a:gd name="connsiteY34" fmla="*/ 84337 h 595744"/>
                  <a:gd name="connsiteX35" fmla="*/ 4930095 w 5041501"/>
                  <a:gd name="connsiteY35" fmla="*/ 55294 h 595744"/>
                  <a:gd name="connsiteX36" fmla="*/ 4855357 w 5041501"/>
                  <a:gd name="connsiteY36" fmla="*/ 55294 h 595744"/>
                  <a:gd name="connsiteX37" fmla="*/ 4843084 w 5041501"/>
                  <a:gd name="connsiteY37" fmla="*/ 60378 h 595744"/>
                  <a:gd name="connsiteX38" fmla="*/ 4843084 w 5041501"/>
                  <a:gd name="connsiteY38" fmla="*/ 47274 h 595744"/>
                  <a:gd name="connsiteX39" fmla="*/ 4799569 w 5041501"/>
                  <a:gd name="connsiteY39" fmla="*/ 3759 h 595744"/>
                  <a:gd name="connsiteX40" fmla="*/ 2728074 w 5041501"/>
                  <a:gd name="connsiteY40" fmla="*/ 3759 h 595744"/>
                  <a:gd name="connsiteX0" fmla="*/ 2728074 w 5041501"/>
                  <a:gd name="connsiteY0" fmla="*/ 3759 h 595744"/>
                  <a:gd name="connsiteX1" fmla="*/ 2343499 w 5041501"/>
                  <a:gd name="connsiteY1" fmla="*/ 0 h 595744"/>
                  <a:gd name="connsiteX2" fmla="*/ 239534 w 5041501"/>
                  <a:gd name="connsiteY2" fmla="*/ 3759 h 595744"/>
                  <a:gd name="connsiteX3" fmla="*/ 196019 w 5041501"/>
                  <a:gd name="connsiteY3" fmla="*/ 47274 h 595744"/>
                  <a:gd name="connsiteX4" fmla="*/ 196019 w 5041501"/>
                  <a:gd name="connsiteY4" fmla="*/ 58754 h 595744"/>
                  <a:gd name="connsiteX5" fmla="*/ 187667 w 5041501"/>
                  <a:gd name="connsiteY5" fmla="*/ 55294 h 595744"/>
                  <a:gd name="connsiteX6" fmla="*/ 112929 w 5041501"/>
                  <a:gd name="connsiteY6" fmla="*/ 55294 h 595744"/>
                  <a:gd name="connsiteX7" fmla="*/ 83886 w 5041501"/>
                  <a:gd name="connsiteY7" fmla="*/ 84337 h 595744"/>
                  <a:gd name="connsiteX8" fmla="*/ 83886 w 5041501"/>
                  <a:gd name="connsiteY8" fmla="*/ 80708 h 595744"/>
                  <a:gd name="connsiteX9" fmla="*/ 0 w 5041501"/>
                  <a:gd name="connsiteY9" fmla="*/ 227029 h 595744"/>
                  <a:gd name="connsiteX10" fmla="*/ 83886 w 5041501"/>
                  <a:gd name="connsiteY10" fmla="*/ 373351 h 595744"/>
                  <a:gd name="connsiteX11" fmla="*/ 83886 w 5041501"/>
                  <a:gd name="connsiteY11" fmla="*/ 369721 h 595744"/>
                  <a:gd name="connsiteX12" fmla="*/ 112929 w 5041501"/>
                  <a:gd name="connsiteY12" fmla="*/ 398764 h 595744"/>
                  <a:gd name="connsiteX13" fmla="*/ 187667 w 5041501"/>
                  <a:gd name="connsiteY13" fmla="*/ 398764 h 595744"/>
                  <a:gd name="connsiteX14" fmla="*/ 196019 w 5041501"/>
                  <a:gd name="connsiteY14" fmla="*/ 395305 h 595744"/>
                  <a:gd name="connsiteX15" fmla="*/ 196019 w 5041501"/>
                  <a:gd name="connsiteY15" fmla="*/ 406785 h 595744"/>
                  <a:gd name="connsiteX16" fmla="*/ 239534 w 5041501"/>
                  <a:gd name="connsiteY16" fmla="*/ 450300 h 595744"/>
                  <a:gd name="connsiteX17" fmla="*/ 2361155 w 5041501"/>
                  <a:gd name="connsiteY17" fmla="*/ 450300 h 595744"/>
                  <a:gd name="connsiteX18" fmla="*/ 2435123 w 5041501"/>
                  <a:gd name="connsiteY18" fmla="*/ 478891 h 595744"/>
                  <a:gd name="connsiteX19" fmla="*/ 2519550 w 5041501"/>
                  <a:gd name="connsiteY19" fmla="*/ 595744 h 595744"/>
                  <a:gd name="connsiteX20" fmla="*/ 2603977 w 5041501"/>
                  <a:gd name="connsiteY20" fmla="*/ 478891 h 595744"/>
                  <a:gd name="connsiteX21" fmla="*/ 2677946 w 5041501"/>
                  <a:gd name="connsiteY21" fmla="*/ 450300 h 595744"/>
                  <a:gd name="connsiteX22" fmla="*/ 4799569 w 5041501"/>
                  <a:gd name="connsiteY22" fmla="*/ 450300 h 595744"/>
                  <a:gd name="connsiteX23" fmla="*/ 4843084 w 5041501"/>
                  <a:gd name="connsiteY23" fmla="*/ 406785 h 595744"/>
                  <a:gd name="connsiteX24" fmla="*/ 4843084 w 5041501"/>
                  <a:gd name="connsiteY24" fmla="*/ 393681 h 595744"/>
                  <a:gd name="connsiteX25" fmla="*/ 4855357 w 5041501"/>
                  <a:gd name="connsiteY25" fmla="*/ 398764 h 595744"/>
                  <a:gd name="connsiteX26" fmla="*/ 4930095 w 5041501"/>
                  <a:gd name="connsiteY26" fmla="*/ 398764 h 595744"/>
                  <a:gd name="connsiteX27" fmla="*/ 4959138 w 5041501"/>
                  <a:gd name="connsiteY27" fmla="*/ 369721 h 595744"/>
                  <a:gd name="connsiteX28" fmla="*/ 4959138 w 5041501"/>
                  <a:gd name="connsiteY28" fmla="*/ 360188 h 595744"/>
                  <a:gd name="connsiteX29" fmla="*/ 4964207 w 5041501"/>
                  <a:gd name="connsiteY29" fmla="*/ 316396 h 595744"/>
                  <a:gd name="connsiteX30" fmla="*/ 5041501 w 5041501"/>
                  <a:gd name="connsiteY30" fmla="*/ 227029 h 595744"/>
                  <a:gd name="connsiteX31" fmla="*/ 4964207 w 5041501"/>
                  <a:gd name="connsiteY31" fmla="*/ 137663 h 595744"/>
                  <a:gd name="connsiteX32" fmla="*/ 4959138 w 5041501"/>
                  <a:gd name="connsiteY32" fmla="*/ 93870 h 595744"/>
                  <a:gd name="connsiteX33" fmla="*/ 4959138 w 5041501"/>
                  <a:gd name="connsiteY33" fmla="*/ 84337 h 595744"/>
                  <a:gd name="connsiteX34" fmla="*/ 4930095 w 5041501"/>
                  <a:gd name="connsiteY34" fmla="*/ 55294 h 595744"/>
                  <a:gd name="connsiteX35" fmla="*/ 4855357 w 5041501"/>
                  <a:gd name="connsiteY35" fmla="*/ 55294 h 595744"/>
                  <a:gd name="connsiteX36" fmla="*/ 4843084 w 5041501"/>
                  <a:gd name="connsiteY36" fmla="*/ 60378 h 595744"/>
                  <a:gd name="connsiteX37" fmla="*/ 4843084 w 5041501"/>
                  <a:gd name="connsiteY37" fmla="*/ 47274 h 595744"/>
                  <a:gd name="connsiteX38" fmla="*/ 4799569 w 5041501"/>
                  <a:gd name="connsiteY38" fmla="*/ 3759 h 595744"/>
                  <a:gd name="connsiteX39" fmla="*/ 2728074 w 5041501"/>
                  <a:gd name="connsiteY39" fmla="*/ 3759 h 595744"/>
                  <a:gd name="connsiteX0" fmla="*/ 2728074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38" fmla="*/ 2728074 w 5041501"/>
                  <a:gd name="connsiteY38" fmla="*/ 0 h 591985"/>
                  <a:gd name="connsiteX0" fmla="*/ 4799569 w 5041501"/>
                  <a:gd name="connsiteY0" fmla="*/ 0 h 591985"/>
                  <a:gd name="connsiteX1" fmla="*/ 239534 w 5041501"/>
                  <a:gd name="connsiteY1" fmla="*/ 0 h 591985"/>
                  <a:gd name="connsiteX2" fmla="*/ 196019 w 5041501"/>
                  <a:gd name="connsiteY2" fmla="*/ 43515 h 591985"/>
                  <a:gd name="connsiteX3" fmla="*/ 196019 w 5041501"/>
                  <a:gd name="connsiteY3" fmla="*/ 54995 h 591985"/>
                  <a:gd name="connsiteX4" fmla="*/ 187667 w 5041501"/>
                  <a:gd name="connsiteY4" fmla="*/ 51535 h 591985"/>
                  <a:gd name="connsiteX5" fmla="*/ 112929 w 5041501"/>
                  <a:gd name="connsiteY5" fmla="*/ 51535 h 591985"/>
                  <a:gd name="connsiteX6" fmla="*/ 83886 w 5041501"/>
                  <a:gd name="connsiteY6" fmla="*/ 80578 h 591985"/>
                  <a:gd name="connsiteX7" fmla="*/ 83886 w 5041501"/>
                  <a:gd name="connsiteY7" fmla="*/ 76949 h 591985"/>
                  <a:gd name="connsiteX8" fmla="*/ 0 w 5041501"/>
                  <a:gd name="connsiteY8" fmla="*/ 223270 h 591985"/>
                  <a:gd name="connsiteX9" fmla="*/ 83886 w 5041501"/>
                  <a:gd name="connsiteY9" fmla="*/ 369592 h 591985"/>
                  <a:gd name="connsiteX10" fmla="*/ 83886 w 5041501"/>
                  <a:gd name="connsiteY10" fmla="*/ 365962 h 591985"/>
                  <a:gd name="connsiteX11" fmla="*/ 112929 w 5041501"/>
                  <a:gd name="connsiteY11" fmla="*/ 395005 h 591985"/>
                  <a:gd name="connsiteX12" fmla="*/ 187667 w 5041501"/>
                  <a:gd name="connsiteY12" fmla="*/ 395005 h 591985"/>
                  <a:gd name="connsiteX13" fmla="*/ 196019 w 5041501"/>
                  <a:gd name="connsiteY13" fmla="*/ 391546 h 591985"/>
                  <a:gd name="connsiteX14" fmla="*/ 196019 w 5041501"/>
                  <a:gd name="connsiteY14" fmla="*/ 403026 h 591985"/>
                  <a:gd name="connsiteX15" fmla="*/ 239534 w 5041501"/>
                  <a:gd name="connsiteY15" fmla="*/ 446541 h 591985"/>
                  <a:gd name="connsiteX16" fmla="*/ 2361155 w 5041501"/>
                  <a:gd name="connsiteY16" fmla="*/ 446541 h 591985"/>
                  <a:gd name="connsiteX17" fmla="*/ 2435123 w 5041501"/>
                  <a:gd name="connsiteY17" fmla="*/ 475132 h 591985"/>
                  <a:gd name="connsiteX18" fmla="*/ 2519550 w 5041501"/>
                  <a:gd name="connsiteY18" fmla="*/ 591985 h 591985"/>
                  <a:gd name="connsiteX19" fmla="*/ 2603977 w 5041501"/>
                  <a:gd name="connsiteY19" fmla="*/ 475132 h 591985"/>
                  <a:gd name="connsiteX20" fmla="*/ 2677946 w 5041501"/>
                  <a:gd name="connsiteY20" fmla="*/ 446541 h 591985"/>
                  <a:gd name="connsiteX21" fmla="*/ 4799569 w 5041501"/>
                  <a:gd name="connsiteY21" fmla="*/ 446541 h 591985"/>
                  <a:gd name="connsiteX22" fmla="*/ 4843084 w 5041501"/>
                  <a:gd name="connsiteY22" fmla="*/ 403026 h 591985"/>
                  <a:gd name="connsiteX23" fmla="*/ 4843084 w 5041501"/>
                  <a:gd name="connsiteY23" fmla="*/ 389922 h 591985"/>
                  <a:gd name="connsiteX24" fmla="*/ 4855357 w 5041501"/>
                  <a:gd name="connsiteY24" fmla="*/ 395005 h 591985"/>
                  <a:gd name="connsiteX25" fmla="*/ 4930095 w 5041501"/>
                  <a:gd name="connsiteY25" fmla="*/ 395005 h 591985"/>
                  <a:gd name="connsiteX26" fmla="*/ 4959138 w 5041501"/>
                  <a:gd name="connsiteY26" fmla="*/ 365962 h 591985"/>
                  <a:gd name="connsiteX27" fmla="*/ 4959138 w 5041501"/>
                  <a:gd name="connsiteY27" fmla="*/ 356429 h 591985"/>
                  <a:gd name="connsiteX28" fmla="*/ 4964207 w 5041501"/>
                  <a:gd name="connsiteY28" fmla="*/ 312637 h 591985"/>
                  <a:gd name="connsiteX29" fmla="*/ 5041501 w 5041501"/>
                  <a:gd name="connsiteY29" fmla="*/ 223270 h 591985"/>
                  <a:gd name="connsiteX30" fmla="*/ 4964207 w 5041501"/>
                  <a:gd name="connsiteY30" fmla="*/ 133904 h 591985"/>
                  <a:gd name="connsiteX31" fmla="*/ 4959138 w 5041501"/>
                  <a:gd name="connsiteY31" fmla="*/ 90111 h 591985"/>
                  <a:gd name="connsiteX32" fmla="*/ 4959138 w 5041501"/>
                  <a:gd name="connsiteY32" fmla="*/ 80578 h 591985"/>
                  <a:gd name="connsiteX33" fmla="*/ 4930095 w 5041501"/>
                  <a:gd name="connsiteY33" fmla="*/ 51535 h 591985"/>
                  <a:gd name="connsiteX34" fmla="*/ 4855357 w 5041501"/>
                  <a:gd name="connsiteY34" fmla="*/ 51535 h 591985"/>
                  <a:gd name="connsiteX35" fmla="*/ 4843084 w 5041501"/>
                  <a:gd name="connsiteY35" fmla="*/ 56619 h 591985"/>
                  <a:gd name="connsiteX36" fmla="*/ 4843084 w 5041501"/>
                  <a:gd name="connsiteY36" fmla="*/ 43515 h 591985"/>
                  <a:gd name="connsiteX37" fmla="*/ 4799569 w 5041501"/>
                  <a:gd name="connsiteY37" fmla="*/ 0 h 591985"/>
                  <a:gd name="connsiteX0" fmla="*/ 4799569 w 5041501"/>
                  <a:gd name="connsiteY0" fmla="*/ 0 h 478705"/>
                  <a:gd name="connsiteX1" fmla="*/ 239534 w 5041501"/>
                  <a:gd name="connsiteY1" fmla="*/ 0 h 478705"/>
                  <a:gd name="connsiteX2" fmla="*/ 196019 w 5041501"/>
                  <a:gd name="connsiteY2" fmla="*/ 43515 h 478705"/>
                  <a:gd name="connsiteX3" fmla="*/ 196019 w 5041501"/>
                  <a:gd name="connsiteY3" fmla="*/ 54995 h 478705"/>
                  <a:gd name="connsiteX4" fmla="*/ 187667 w 5041501"/>
                  <a:gd name="connsiteY4" fmla="*/ 51535 h 478705"/>
                  <a:gd name="connsiteX5" fmla="*/ 112929 w 5041501"/>
                  <a:gd name="connsiteY5" fmla="*/ 51535 h 478705"/>
                  <a:gd name="connsiteX6" fmla="*/ 83886 w 5041501"/>
                  <a:gd name="connsiteY6" fmla="*/ 80578 h 478705"/>
                  <a:gd name="connsiteX7" fmla="*/ 83886 w 5041501"/>
                  <a:gd name="connsiteY7" fmla="*/ 76949 h 478705"/>
                  <a:gd name="connsiteX8" fmla="*/ 0 w 5041501"/>
                  <a:gd name="connsiteY8" fmla="*/ 223270 h 478705"/>
                  <a:gd name="connsiteX9" fmla="*/ 83886 w 5041501"/>
                  <a:gd name="connsiteY9" fmla="*/ 369592 h 478705"/>
                  <a:gd name="connsiteX10" fmla="*/ 83886 w 5041501"/>
                  <a:gd name="connsiteY10" fmla="*/ 365962 h 478705"/>
                  <a:gd name="connsiteX11" fmla="*/ 112929 w 5041501"/>
                  <a:gd name="connsiteY11" fmla="*/ 395005 h 478705"/>
                  <a:gd name="connsiteX12" fmla="*/ 187667 w 5041501"/>
                  <a:gd name="connsiteY12" fmla="*/ 395005 h 478705"/>
                  <a:gd name="connsiteX13" fmla="*/ 196019 w 5041501"/>
                  <a:gd name="connsiteY13" fmla="*/ 391546 h 478705"/>
                  <a:gd name="connsiteX14" fmla="*/ 196019 w 5041501"/>
                  <a:gd name="connsiteY14" fmla="*/ 403026 h 478705"/>
                  <a:gd name="connsiteX15" fmla="*/ 239534 w 5041501"/>
                  <a:gd name="connsiteY15" fmla="*/ 446541 h 478705"/>
                  <a:gd name="connsiteX16" fmla="*/ 2361155 w 5041501"/>
                  <a:gd name="connsiteY16" fmla="*/ 446541 h 478705"/>
                  <a:gd name="connsiteX17" fmla="*/ 2435123 w 5041501"/>
                  <a:gd name="connsiteY17" fmla="*/ 475132 h 478705"/>
                  <a:gd name="connsiteX18" fmla="*/ 2603977 w 5041501"/>
                  <a:gd name="connsiteY18" fmla="*/ 475132 h 478705"/>
                  <a:gd name="connsiteX19" fmla="*/ 2677946 w 5041501"/>
                  <a:gd name="connsiteY19" fmla="*/ 446541 h 478705"/>
                  <a:gd name="connsiteX20" fmla="*/ 4799569 w 5041501"/>
                  <a:gd name="connsiteY20" fmla="*/ 446541 h 478705"/>
                  <a:gd name="connsiteX21" fmla="*/ 4843084 w 5041501"/>
                  <a:gd name="connsiteY21" fmla="*/ 403026 h 478705"/>
                  <a:gd name="connsiteX22" fmla="*/ 4843084 w 5041501"/>
                  <a:gd name="connsiteY22" fmla="*/ 389922 h 478705"/>
                  <a:gd name="connsiteX23" fmla="*/ 4855357 w 5041501"/>
                  <a:gd name="connsiteY23" fmla="*/ 395005 h 478705"/>
                  <a:gd name="connsiteX24" fmla="*/ 4930095 w 5041501"/>
                  <a:gd name="connsiteY24" fmla="*/ 395005 h 478705"/>
                  <a:gd name="connsiteX25" fmla="*/ 4959138 w 5041501"/>
                  <a:gd name="connsiteY25" fmla="*/ 365962 h 478705"/>
                  <a:gd name="connsiteX26" fmla="*/ 4959138 w 5041501"/>
                  <a:gd name="connsiteY26" fmla="*/ 356429 h 478705"/>
                  <a:gd name="connsiteX27" fmla="*/ 4964207 w 5041501"/>
                  <a:gd name="connsiteY27" fmla="*/ 312637 h 478705"/>
                  <a:gd name="connsiteX28" fmla="*/ 5041501 w 5041501"/>
                  <a:gd name="connsiteY28" fmla="*/ 223270 h 478705"/>
                  <a:gd name="connsiteX29" fmla="*/ 4964207 w 5041501"/>
                  <a:gd name="connsiteY29" fmla="*/ 133904 h 478705"/>
                  <a:gd name="connsiteX30" fmla="*/ 4959138 w 5041501"/>
                  <a:gd name="connsiteY30" fmla="*/ 90111 h 478705"/>
                  <a:gd name="connsiteX31" fmla="*/ 4959138 w 5041501"/>
                  <a:gd name="connsiteY31" fmla="*/ 80578 h 478705"/>
                  <a:gd name="connsiteX32" fmla="*/ 4930095 w 5041501"/>
                  <a:gd name="connsiteY32" fmla="*/ 51535 h 478705"/>
                  <a:gd name="connsiteX33" fmla="*/ 4855357 w 5041501"/>
                  <a:gd name="connsiteY33" fmla="*/ 51535 h 478705"/>
                  <a:gd name="connsiteX34" fmla="*/ 4843084 w 5041501"/>
                  <a:gd name="connsiteY34" fmla="*/ 56619 h 478705"/>
                  <a:gd name="connsiteX35" fmla="*/ 4843084 w 5041501"/>
                  <a:gd name="connsiteY35" fmla="*/ 43515 h 478705"/>
                  <a:gd name="connsiteX36" fmla="*/ 4799569 w 5041501"/>
                  <a:gd name="connsiteY36" fmla="*/ 0 h 478705"/>
                  <a:gd name="connsiteX0" fmla="*/ 4799569 w 5041501"/>
                  <a:gd name="connsiteY0" fmla="*/ 0 h 475132"/>
                  <a:gd name="connsiteX1" fmla="*/ 239534 w 5041501"/>
                  <a:gd name="connsiteY1" fmla="*/ 0 h 475132"/>
                  <a:gd name="connsiteX2" fmla="*/ 196019 w 5041501"/>
                  <a:gd name="connsiteY2" fmla="*/ 43515 h 475132"/>
                  <a:gd name="connsiteX3" fmla="*/ 196019 w 5041501"/>
                  <a:gd name="connsiteY3" fmla="*/ 54995 h 475132"/>
                  <a:gd name="connsiteX4" fmla="*/ 187667 w 5041501"/>
                  <a:gd name="connsiteY4" fmla="*/ 51535 h 475132"/>
                  <a:gd name="connsiteX5" fmla="*/ 112929 w 5041501"/>
                  <a:gd name="connsiteY5" fmla="*/ 51535 h 475132"/>
                  <a:gd name="connsiteX6" fmla="*/ 83886 w 5041501"/>
                  <a:gd name="connsiteY6" fmla="*/ 80578 h 475132"/>
                  <a:gd name="connsiteX7" fmla="*/ 83886 w 5041501"/>
                  <a:gd name="connsiteY7" fmla="*/ 76949 h 475132"/>
                  <a:gd name="connsiteX8" fmla="*/ 0 w 5041501"/>
                  <a:gd name="connsiteY8" fmla="*/ 223270 h 475132"/>
                  <a:gd name="connsiteX9" fmla="*/ 83886 w 5041501"/>
                  <a:gd name="connsiteY9" fmla="*/ 369592 h 475132"/>
                  <a:gd name="connsiteX10" fmla="*/ 83886 w 5041501"/>
                  <a:gd name="connsiteY10" fmla="*/ 365962 h 475132"/>
                  <a:gd name="connsiteX11" fmla="*/ 112929 w 5041501"/>
                  <a:gd name="connsiteY11" fmla="*/ 395005 h 475132"/>
                  <a:gd name="connsiteX12" fmla="*/ 187667 w 5041501"/>
                  <a:gd name="connsiteY12" fmla="*/ 395005 h 475132"/>
                  <a:gd name="connsiteX13" fmla="*/ 196019 w 5041501"/>
                  <a:gd name="connsiteY13" fmla="*/ 391546 h 475132"/>
                  <a:gd name="connsiteX14" fmla="*/ 196019 w 5041501"/>
                  <a:gd name="connsiteY14" fmla="*/ 403026 h 475132"/>
                  <a:gd name="connsiteX15" fmla="*/ 239534 w 5041501"/>
                  <a:gd name="connsiteY15" fmla="*/ 446541 h 475132"/>
                  <a:gd name="connsiteX16" fmla="*/ 2361155 w 5041501"/>
                  <a:gd name="connsiteY16" fmla="*/ 446541 h 475132"/>
                  <a:gd name="connsiteX17" fmla="*/ 2435123 w 5041501"/>
                  <a:gd name="connsiteY17" fmla="*/ 475132 h 475132"/>
                  <a:gd name="connsiteX18" fmla="*/ 2677946 w 5041501"/>
                  <a:gd name="connsiteY18" fmla="*/ 446541 h 475132"/>
                  <a:gd name="connsiteX19" fmla="*/ 4799569 w 5041501"/>
                  <a:gd name="connsiteY19" fmla="*/ 446541 h 475132"/>
                  <a:gd name="connsiteX20" fmla="*/ 4843084 w 5041501"/>
                  <a:gd name="connsiteY20" fmla="*/ 403026 h 475132"/>
                  <a:gd name="connsiteX21" fmla="*/ 4843084 w 5041501"/>
                  <a:gd name="connsiteY21" fmla="*/ 389922 h 475132"/>
                  <a:gd name="connsiteX22" fmla="*/ 4855357 w 5041501"/>
                  <a:gd name="connsiteY22" fmla="*/ 395005 h 475132"/>
                  <a:gd name="connsiteX23" fmla="*/ 4930095 w 5041501"/>
                  <a:gd name="connsiteY23" fmla="*/ 395005 h 475132"/>
                  <a:gd name="connsiteX24" fmla="*/ 4959138 w 5041501"/>
                  <a:gd name="connsiteY24" fmla="*/ 365962 h 475132"/>
                  <a:gd name="connsiteX25" fmla="*/ 4959138 w 5041501"/>
                  <a:gd name="connsiteY25" fmla="*/ 356429 h 475132"/>
                  <a:gd name="connsiteX26" fmla="*/ 4964207 w 5041501"/>
                  <a:gd name="connsiteY26" fmla="*/ 312637 h 475132"/>
                  <a:gd name="connsiteX27" fmla="*/ 5041501 w 5041501"/>
                  <a:gd name="connsiteY27" fmla="*/ 223270 h 475132"/>
                  <a:gd name="connsiteX28" fmla="*/ 4964207 w 5041501"/>
                  <a:gd name="connsiteY28" fmla="*/ 133904 h 475132"/>
                  <a:gd name="connsiteX29" fmla="*/ 4959138 w 5041501"/>
                  <a:gd name="connsiteY29" fmla="*/ 90111 h 475132"/>
                  <a:gd name="connsiteX30" fmla="*/ 4959138 w 5041501"/>
                  <a:gd name="connsiteY30" fmla="*/ 80578 h 475132"/>
                  <a:gd name="connsiteX31" fmla="*/ 4930095 w 5041501"/>
                  <a:gd name="connsiteY31" fmla="*/ 51535 h 475132"/>
                  <a:gd name="connsiteX32" fmla="*/ 4855357 w 5041501"/>
                  <a:gd name="connsiteY32" fmla="*/ 51535 h 475132"/>
                  <a:gd name="connsiteX33" fmla="*/ 4843084 w 5041501"/>
                  <a:gd name="connsiteY33" fmla="*/ 56619 h 475132"/>
                  <a:gd name="connsiteX34" fmla="*/ 4843084 w 5041501"/>
                  <a:gd name="connsiteY34" fmla="*/ 43515 h 475132"/>
                  <a:gd name="connsiteX35" fmla="*/ 4799569 w 5041501"/>
                  <a:gd name="connsiteY35" fmla="*/ 0 h 475132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361155 w 5041501"/>
                  <a:gd name="connsiteY16" fmla="*/ 446541 h 446541"/>
                  <a:gd name="connsiteX17" fmla="*/ 2677946 w 5041501"/>
                  <a:gd name="connsiteY17" fmla="*/ 446541 h 446541"/>
                  <a:gd name="connsiteX18" fmla="*/ 4799569 w 5041501"/>
                  <a:gd name="connsiteY18" fmla="*/ 446541 h 446541"/>
                  <a:gd name="connsiteX19" fmla="*/ 4843084 w 5041501"/>
                  <a:gd name="connsiteY19" fmla="*/ 403026 h 446541"/>
                  <a:gd name="connsiteX20" fmla="*/ 4843084 w 5041501"/>
                  <a:gd name="connsiteY20" fmla="*/ 389922 h 446541"/>
                  <a:gd name="connsiteX21" fmla="*/ 4855357 w 5041501"/>
                  <a:gd name="connsiteY21" fmla="*/ 395005 h 446541"/>
                  <a:gd name="connsiteX22" fmla="*/ 4930095 w 5041501"/>
                  <a:gd name="connsiteY22" fmla="*/ 395005 h 446541"/>
                  <a:gd name="connsiteX23" fmla="*/ 4959138 w 5041501"/>
                  <a:gd name="connsiteY23" fmla="*/ 365962 h 446541"/>
                  <a:gd name="connsiteX24" fmla="*/ 4959138 w 5041501"/>
                  <a:gd name="connsiteY24" fmla="*/ 356429 h 446541"/>
                  <a:gd name="connsiteX25" fmla="*/ 4964207 w 5041501"/>
                  <a:gd name="connsiteY25" fmla="*/ 312637 h 446541"/>
                  <a:gd name="connsiteX26" fmla="*/ 5041501 w 5041501"/>
                  <a:gd name="connsiteY26" fmla="*/ 223270 h 446541"/>
                  <a:gd name="connsiteX27" fmla="*/ 4964207 w 5041501"/>
                  <a:gd name="connsiteY27" fmla="*/ 133904 h 446541"/>
                  <a:gd name="connsiteX28" fmla="*/ 4959138 w 5041501"/>
                  <a:gd name="connsiteY28" fmla="*/ 90111 h 446541"/>
                  <a:gd name="connsiteX29" fmla="*/ 4959138 w 5041501"/>
                  <a:gd name="connsiteY29" fmla="*/ 80578 h 446541"/>
                  <a:gd name="connsiteX30" fmla="*/ 4930095 w 5041501"/>
                  <a:gd name="connsiteY30" fmla="*/ 51535 h 446541"/>
                  <a:gd name="connsiteX31" fmla="*/ 4855357 w 5041501"/>
                  <a:gd name="connsiteY31" fmla="*/ 51535 h 446541"/>
                  <a:gd name="connsiteX32" fmla="*/ 4843084 w 5041501"/>
                  <a:gd name="connsiteY32" fmla="*/ 56619 h 446541"/>
                  <a:gd name="connsiteX33" fmla="*/ 4843084 w 5041501"/>
                  <a:gd name="connsiteY33" fmla="*/ 43515 h 446541"/>
                  <a:gd name="connsiteX34" fmla="*/ 4799569 w 5041501"/>
                  <a:gd name="connsiteY34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2677946 w 5041501"/>
                  <a:gd name="connsiteY16" fmla="*/ 446541 h 446541"/>
                  <a:gd name="connsiteX17" fmla="*/ 4799569 w 5041501"/>
                  <a:gd name="connsiteY17" fmla="*/ 446541 h 446541"/>
                  <a:gd name="connsiteX18" fmla="*/ 4843084 w 5041501"/>
                  <a:gd name="connsiteY18" fmla="*/ 403026 h 446541"/>
                  <a:gd name="connsiteX19" fmla="*/ 4843084 w 5041501"/>
                  <a:gd name="connsiteY19" fmla="*/ 389922 h 446541"/>
                  <a:gd name="connsiteX20" fmla="*/ 4855357 w 5041501"/>
                  <a:gd name="connsiteY20" fmla="*/ 395005 h 446541"/>
                  <a:gd name="connsiteX21" fmla="*/ 4930095 w 5041501"/>
                  <a:gd name="connsiteY21" fmla="*/ 395005 h 446541"/>
                  <a:gd name="connsiteX22" fmla="*/ 4959138 w 5041501"/>
                  <a:gd name="connsiteY22" fmla="*/ 365962 h 446541"/>
                  <a:gd name="connsiteX23" fmla="*/ 4959138 w 5041501"/>
                  <a:gd name="connsiteY23" fmla="*/ 356429 h 446541"/>
                  <a:gd name="connsiteX24" fmla="*/ 4964207 w 5041501"/>
                  <a:gd name="connsiteY24" fmla="*/ 312637 h 446541"/>
                  <a:gd name="connsiteX25" fmla="*/ 5041501 w 5041501"/>
                  <a:gd name="connsiteY25" fmla="*/ 223270 h 446541"/>
                  <a:gd name="connsiteX26" fmla="*/ 4964207 w 5041501"/>
                  <a:gd name="connsiteY26" fmla="*/ 133904 h 446541"/>
                  <a:gd name="connsiteX27" fmla="*/ 4959138 w 5041501"/>
                  <a:gd name="connsiteY27" fmla="*/ 90111 h 446541"/>
                  <a:gd name="connsiteX28" fmla="*/ 4959138 w 5041501"/>
                  <a:gd name="connsiteY28" fmla="*/ 80578 h 446541"/>
                  <a:gd name="connsiteX29" fmla="*/ 4930095 w 5041501"/>
                  <a:gd name="connsiteY29" fmla="*/ 51535 h 446541"/>
                  <a:gd name="connsiteX30" fmla="*/ 4855357 w 5041501"/>
                  <a:gd name="connsiteY30" fmla="*/ 51535 h 446541"/>
                  <a:gd name="connsiteX31" fmla="*/ 4843084 w 5041501"/>
                  <a:gd name="connsiteY31" fmla="*/ 56619 h 446541"/>
                  <a:gd name="connsiteX32" fmla="*/ 4843084 w 5041501"/>
                  <a:gd name="connsiteY32" fmla="*/ 43515 h 446541"/>
                  <a:gd name="connsiteX33" fmla="*/ 4799569 w 5041501"/>
                  <a:gd name="connsiteY33" fmla="*/ 0 h 446541"/>
                  <a:gd name="connsiteX0" fmla="*/ 4799569 w 5041501"/>
                  <a:gd name="connsiteY0" fmla="*/ 0 h 446541"/>
                  <a:gd name="connsiteX1" fmla="*/ 239534 w 5041501"/>
                  <a:gd name="connsiteY1" fmla="*/ 0 h 446541"/>
                  <a:gd name="connsiteX2" fmla="*/ 196019 w 5041501"/>
                  <a:gd name="connsiteY2" fmla="*/ 43515 h 446541"/>
                  <a:gd name="connsiteX3" fmla="*/ 196019 w 5041501"/>
                  <a:gd name="connsiteY3" fmla="*/ 54995 h 446541"/>
                  <a:gd name="connsiteX4" fmla="*/ 187667 w 5041501"/>
                  <a:gd name="connsiteY4" fmla="*/ 51535 h 446541"/>
                  <a:gd name="connsiteX5" fmla="*/ 112929 w 5041501"/>
                  <a:gd name="connsiteY5" fmla="*/ 51535 h 446541"/>
                  <a:gd name="connsiteX6" fmla="*/ 83886 w 5041501"/>
                  <a:gd name="connsiteY6" fmla="*/ 80578 h 446541"/>
                  <a:gd name="connsiteX7" fmla="*/ 83886 w 5041501"/>
                  <a:gd name="connsiteY7" fmla="*/ 76949 h 446541"/>
                  <a:gd name="connsiteX8" fmla="*/ 0 w 5041501"/>
                  <a:gd name="connsiteY8" fmla="*/ 223270 h 446541"/>
                  <a:gd name="connsiteX9" fmla="*/ 83886 w 5041501"/>
                  <a:gd name="connsiteY9" fmla="*/ 369592 h 446541"/>
                  <a:gd name="connsiteX10" fmla="*/ 83886 w 5041501"/>
                  <a:gd name="connsiteY10" fmla="*/ 365962 h 446541"/>
                  <a:gd name="connsiteX11" fmla="*/ 112929 w 5041501"/>
                  <a:gd name="connsiteY11" fmla="*/ 395005 h 446541"/>
                  <a:gd name="connsiteX12" fmla="*/ 187667 w 5041501"/>
                  <a:gd name="connsiteY12" fmla="*/ 395005 h 446541"/>
                  <a:gd name="connsiteX13" fmla="*/ 196019 w 5041501"/>
                  <a:gd name="connsiteY13" fmla="*/ 391546 h 446541"/>
                  <a:gd name="connsiteX14" fmla="*/ 196019 w 5041501"/>
                  <a:gd name="connsiteY14" fmla="*/ 403026 h 446541"/>
                  <a:gd name="connsiteX15" fmla="*/ 239534 w 5041501"/>
                  <a:gd name="connsiteY15" fmla="*/ 446541 h 446541"/>
                  <a:gd name="connsiteX16" fmla="*/ 4799569 w 5041501"/>
                  <a:gd name="connsiteY16" fmla="*/ 446541 h 446541"/>
                  <a:gd name="connsiteX17" fmla="*/ 4843084 w 5041501"/>
                  <a:gd name="connsiteY17" fmla="*/ 403026 h 446541"/>
                  <a:gd name="connsiteX18" fmla="*/ 4843084 w 5041501"/>
                  <a:gd name="connsiteY18" fmla="*/ 389922 h 446541"/>
                  <a:gd name="connsiteX19" fmla="*/ 4855357 w 5041501"/>
                  <a:gd name="connsiteY19" fmla="*/ 395005 h 446541"/>
                  <a:gd name="connsiteX20" fmla="*/ 4930095 w 5041501"/>
                  <a:gd name="connsiteY20" fmla="*/ 395005 h 446541"/>
                  <a:gd name="connsiteX21" fmla="*/ 4959138 w 5041501"/>
                  <a:gd name="connsiteY21" fmla="*/ 365962 h 446541"/>
                  <a:gd name="connsiteX22" fmla="*/ 4959138 w 5041501"/>
                  <a:gd name="connsiteY22" fmla="*/ 356429 h 446541"/>
                  <a:gd name="connsiteX23" fmla="*/ 4964207 w 5041501"/>
                  <a:gd name="connsiteY23" fmla="*/ 312637 h 446541"/>
                  <a:gd name="connsiteX24" fmla="*/ 5041501 w 5041501"/>
                  <a:gd name="connsiteY24" fmla="*/ 223270 h 446541"/>
                  <a:gd name="connsiteX25" fmla="*/ 4964207 w 5041501"/>
                  <a:gd name="connsiteY25" fmla="*/ 133904 h 446541"/>
                  <a:gd name="connsiteX26" fmla="*/ 4959138 w 5041501"/>
                  <a:gd name="connsiteY26" fmla="*/ 90111 h 446541"/>
                  <a:gd name="connsiteX27" fmla="*/ 4959138 w 5041501"/>
                  <a:gd name="connsiteY27" fmla="*/ 80578 h 446541"/>
                  <a:gd name="connsiteX28" fmla="*/ 4930095 w 5041501"/>
                  <a:gd name="connsiteY28" fmla="*/ 51535 h 446541"/>
                  <a:gd name="connsiteX29" fmla="*/ 4855357 w 5041501"/>
                  <a:gd name="connsiteY29" fmla="*/ 51535 h 446541"/>
                  <a:gd name="connsiteX30" fmla="*/ 4843084 w 5041501"/>
                  <a:gd name="connsiteY30" fmla="*/ 56619 h 446541"/>
                  <a:gd name="connsiteX31" fmla="*/ 4843084 w 5041501"/>
                  <a:gd name="connsiteY31" fmla="*/ 43515 h 446541"/>
                  <a:gd name="connsiteX32" fmla="*/ 4799569 w 5041501"/>
                  <a:gd name="connsiteY32" fmla="*/ 0 h 446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041501" h="446541">
                    <a:moveTo>
                      <a:pt x="4799569" y="0"/>
                    </a:moveTo>
                    <a:lnTo>
                      <a:pt x="239534" y="0"/>
                    </a:lnTo>
                    <a:cubicBezTo>
                      <a:pt x="215501" y="0"/>
                      <a:pt x="196019" y="19482"/>
                      <a:pt x="196019" y="43515"/>
                    </a:cubicBezTo>
                    <a:lnTo>
                      <a:pt x="196019" y="54995"/>
                    </a:lnTo>
                    <a:lnTo>
                      <a:pt x="187667" y="51535"/>
                    </a:lnTo>
                    <a:lnTo>
                      <a:pt x="112929" y="51535"/>
                    </a:lnTo>
                    <a:cubicBezTo>
                      <a:pt x="96889" y="51535"/>
                      <a:pt x="83886" y="64538"/>
                      <a:pt x="83886" y="80578"/>
                    </a:cubicBezTo>
                    <a:lnTo>
                      <a:pt x="83886" y="76949"/>
                    </a:lnTo>
                    <a:cubicBezTo>
                      <a:pt x="83886" y="157760"/>
                      <a:pt x="46328" y="223270"/>
                      <a:pt x="0" y="223270"/>
                    </a:cubicBezTo>
                    <a:cubicBezTo>
                      <a:pt x="46328" y="223270"/>
                      <a:pt x="83886" y="288781"/>
                      <a:pt x="83886" y="369592"/>
                    </a:cubicBezTo>
                    <a:lnTo>
                      <a:pt x="83886" y="365962"/>
                    </a:lnTo>
                    <a:cubicBezTo>
                      <a:pt x="83886" y="382002"/>
                      <a:pt x="96889" y="395005"/>
                      <a:pt x="112929" y="395005"/>
                    </a:cubicBezTo>
                    <a:lnTo>
                      <a:pt x="187667" y="395005"/>
                    </a:lnTo>
                    <a:lnTo>
                      <a:pt x="196019" y="391546"/>
                    </a:lnTo>
                    <a:lnTo>
                      <a:pt x="196019" y="403026"/>
                    </a:lnTo>
                    <a:cubicBezTo>
                      <a:pt x="196019" y="427059"/>
                      <a:pt x="215501" y="446541"/>
                      <a:pt x="239534" y="446541"/>
                    </a:cubicBezTo>
                    <a:lnTo>
                      <a:pt x="4799569" y="446541"/>
                    </a:lnTo>
                    <a:cubicBezTo>
                      <a:pt x="4823602" y="446541"/>
                      <a:pt x="4843084" y="427059"/>
                      <a:pt x="4843084" y="403026"/>
                    </a:cubicBezTo>
                    <a:lnTo>
                      <a:pt x="4843084" y="389922"/>
                    </a:lnTo>
                    <a:lnTo>
                      <a:pt x="4855357" y="395005"/>
                    </a:lnTo>
                    <a:lnTo>
                      <a:pt x="4930095" y="395005"/>
                    </a:lnTo>
                    <a:cubicBezTo>
                      <a:pt x="4946135" y="395005"/>
                      <a:pt x="4959138" y="382002"/>
                      <a:pt x="4959138" y="365962"/>
                    </a:cubicBezTo>
                    <a:lnTo>
                      <a:pt x="4959138" y="356429"/>
                    </a:lnTo>
                    <a:lnTo>
                      <a:pt x="4964207" y="312637"/>
                    </a:lnTo>
                    <a:cubicBezTo>
                      <a:pt x="4976941" y="260120"/>
                      <a:pt x="5006754" y="223270"/>
                      <a:pt x="5041501" y="223270"/>
                    </a:cubicBezTo>
                    <a:cubicBezTo>
                      <a:pt x="5006754" y="223270"/>
                      <a:pt x="4976941" y="186421"/>
                      <a:pt x="4964207" y="133904"/>
                    </a:cubicBezTo>
                    <a:lnTo>
                      <a:pt x="4959138" y="90111"/>
                    </a:lnTo>
                    <a:lnTo>
                      <a:pt x="4959138" y="80578"/>
                    </a:lnTo>
                    <a:cubicBezTo>
                      <a:pt x="4959138" y="64538"/>
                      <a:pt x="4946135" y="51535"/>
                      <a:pt x="4930095" y="51535"/>
                    </a:cubicBezTo>
                    <a:lnTo>
                      <a:pt x="4855357" y="51535"/>
                    </a:lnTo>
                    <a:lnTo>
                      <a:pt x="4843084" y="56619"/>
                    </a:lnTo>
                    <a:lnTo>
                      <a:pt x="4843084" y="43515"/>
                    </a:lnTo>
                    <a:cubicBezTo>
                      <a:pt x="4843084" y="19482"/>
                      <a:pt x="4823602" y="0"/>
                      <a:pt x="4799569" y="0"/>
                    </a:cubicBezTo>
                    <a:close/>
                  </a:path>
                </a:pathLst>
              </a:custGeom>
              <a:noFill/>
              <a:ln w="381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718E333-02E8-83A6-FB46-F5A71CC0EEC4}"/>
              </a:ext>
            </a:extLst>
          </p:cNvPr>
          <p:cNvGrpSpPr/>
          <p:nvPr/>
        </p:nvGrpSpPr>
        <p:grpSpPr>
          <a:xfrm>
            <a:off x="7447328" y="3581165"/>
            <a:ext cx="4107812" cy="1917866"/>
            <a:chOff x="7447328" y="3581165"/>
            <a:chExt cx="4107812" cy="19178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8B75024-56C9-EBCA-3B86-0A7C8E79449C}"/>
                </a:ext>
              </a:extLst>
            </p:cNvPr>
            <p:cNvSpPr txBox="1"/>
            <p:nvPr/>
          </p:nvSpPr>
          <p:spPr>
            <a:xfrm>
              <a:off x="9458230" y="5026575"/>
              <a:ext cx="209691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望的意境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8EA25A-E49E-69B4-1437-6D780C6166E1}"/>
                </a:ext>
              </a:extLst>
            </p:cNvPr>
            <p:cNvSpPr txBox="1"/>
            <p:nvPr/>
          </p:nvSpPr>
          <p:spPr>
            <a:xfrm>
              <a:off x="7447328" y="3581165"/>
              <a:ext cx="4021803" cy="1293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dirty="0"/>
                <a:t>诗人的谋篇布局和艺术构思是精妙奇绝的。这首诗寄托虽然深远，但通篇丝毫不见刻意比兴之痕迹</a:t>
              </a: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7FBA618-D84B-D971-0E50-28EA2828B685}"/>
                </a:ext>
              </a:extLst>
            </p:cNvPr>
            <p:cNvSpPr/>
            <p:nvPr/>
          </p:nvSpPr>
          <p:spPr>
            <a:xfrm flipH="1">
              <a:off x="9399759" y="5000025"/>
              <a:ext cx="2096909" cy="499006"/>
            </a:xfrm>
            <a:custGeom>
              <a:avLst/>
              <a:gdLst>
                <a:gd name="connsiteX0" fmla="*/ 2519550 w 5041501"/>
                <a:gd name="connsiteY0" fmla="*/ 0 h 748012"/>
                <a:gd name="connsiteX1" fmla="*/ 2343499 w 5041501"/>
                <a:gd name="connsiteY1" fmla="*/ 152268 h 748012"/>
                <a:gd name="connsiteX2" fmla="*/ 2311026 w 5041501"/>
                <a:gd name="connsiteY2" fmla="*/ 156027 h 748012"/>
                <a:gd name="connsiteX3" fmla="*/ 239534 w 5041501"/>
                <a:gd name="connsiteY3" fmla="*/ 156027 h 748012"/>
                <a:gd name="connsiteX4" fmla="*/ 196019 w 5041501"/>
                <a:gd name="connsiteY4" fmla="*/ 199542 h 748012"/>
                <a:gd name="connsiteX5" fmla="*/ 196019 w 5041501"/>
                <a:gd name="connsiteY5" fmla="*/ 211022 h 748012"/>
                <a:gd name="connsiteX6" fmla="*/ 187667 w 5041501"/>
                <a:gd name="connsiteY6" fmla="*/ 207562 h 748012"/>
                <a:gd name="connsiteX7" fmla="*/ 112929 w 5041501"/>
                <a:gd name="connsiteY7" fmla="*/ 207562 h 748012"/>
                <a:gd name="connsiteX8" fmla="*/ 83886 w 5041501"/>
                <a:gd name="connsiteY8" fmla="*/ 236605 h 748012"/>
                <a:gd name="connsiteX9" fmla="*/ 83886 w 5041501"/>
                <a:gd name="connsiteY9" fmla="*/ 232976 h 748012"/>
                <a:gd name="connsiteX10" fmla="*/ 0 w 5041501"/>
                <a:gd name="connsiteY10" fmla="*/ 379297 h 748012"/>
                <a:gd name="connsiteX11" fmla="*/ 83886 w 5041501"/>
                <a:gd name="connsiteY11" fmla="*/ 525619 h 748012"/>
                <a:gd name="connsiteX12" fmla="*/ 83886 w 5041501"/>
                <a:gd name="connsiteY12" fmla="*/ 521989 h 748012"/>
                <a:gd name="connsiteX13" fmla="*/ 112929 w 5041501"/>
                <a:gd name="connsiteY13" fmla="*/ 551032 h 748012"/>
                <a:gd name="connsiteX14" fmla="*/ 187667 w 5041501"/>
                <a:gd name="connsiteY14" fmla="*/ 551032 h 748012"/>
                <a:gd name="connsiteX15" fmla="*/ 196019 w 5041501"/>
                <a:gd name="connsiteY15" fmla="*/ 547573 h 748012"/>
                <a:gd name="connsiteX16" fmla="*/ 196019 w 5041501"/>
                <a:gd name="connsiteY16" fmla="*/ 559053 h 748012"/>
                <a:gd name="connsiteX17" fmla="*/ 239534 w 5041501"/>
                <a:gd name="connsiteY17" fmla="*/ 602568 h 748012"/>
                <a:gd name="connsiteX18" fmla="*/ 2361155 w 5041501"/>
                <a:gd name="connsiteY18" fmla="*/ 602568 h 748012"/>
                <a:gd name="connsiteX19" fmla="*/ 2435123 w 5041501"/>
                <a:gd name="connsiteY19" fmla="*/ 631159 h 748012"/>
                <a:gd name="connsiteX20" fmla="*/ 2519550 w 5041501"/>
                <a:gd name="connsiteY20" fmla="*/ 748012 h 748012"/>
                <a:gd name="connsiteX21" fmla="*/ 2603977 w 5041501"/>
                <a:gd name="connsiteY21" fmla="*/ 631159 h 748012"/>
                <a:gd name="connsiteX22" fmla="*/ 2677946 w 5041501"/>
                <a:gd name="connsiteY22" fmla="*/ 602568 h 748012"/>
                <a:gd name="connsiteX23" fmla="*/ 4799569 w 5041501"/>
                <a:gd name="connsiteY23" fmla="*/ 602568 h 748012"/>
                <a:gd name="connsiteX24" fmla="*/ 4843084 w 5041501"/>
                <a:gd name="connsiteY24" fmla="*/ 559053 h 748012"/>
                <a:gd name="connsiteX25" fmla="*/ 4843084 w 5041501"/>
                <a:gd name="connsiteY25" fmla="*/ 545949 h 748012"/>
                <a:gd name="connsiteX26" fmla="*/ 4855357 w 5041501"/>
                <a:gd name="connsiteY26" fmla="*/ 551032 h 748012"/>
                <a:gd name="connsiteX27" fmla="*/ 4930095 w 5041501"/>
                <a:gd name="connsiteY27" fmla="*/ 551032 h 748012"/>
                <a:gd name="connsiteX28" fmla="*/ 4959138 w 5041501"/>
                <a:gd name="connsiteY28" fmla="*/ 521989 h 748012"/>
                <a:gd name="connsiteX29" fmla="*/ 4959138 w 5041501"/>
                <a:gd name="connsiteY29" fmla="*/ 512456 h 748012"/>
                <a:gd name="connsiteX30" fmla="*/ 4964207 w 5041501"/>
                <a:gd name="connsiteY30" fmla="*/ 468664 h 748012"/>
                <a:gd name="connsiteX31" fmla="*/ 5041501 w 5041501"/>
                <a:gd name="connsiteY31" fmla="*/ 379297 h 748012"/>
                <a:gd name="connsiteX32" fmla="*/ 4964207 w 5041501"/>
                <a:gd name="connsiteY32" fmla="*/ 289931 h 748012"/>
                <a:gd name="connsiteX33" fmla="*/ 4959138 w 5041501"/>
                <a:gd name="connsiteY33" fmla="*/ 246138 h 748012"/>
                <a:gd name="connsiteX34" fmla="*/ 4959138 w 5041501"/>
                <a:gd name="connsiteY34" fmla="*/ 236605 h 748012"/>
                <a:gd name="connsiteX35" fmla="*/ 4930095 w 5041501"/>
                <a:gd name="connsiteY35" fmla="*/ 207562 h 748012"/>
                <a:gd name="connsiteX36" fmla="*/ 4855357 w 5041501"/>
                <a:gd name="connsiteY36" fmla="*/ 207562 h 748012"/>
                <a:gd name="connsiteX37" fmla="*/ 4843084 w 5041501"/>
                <a:gd name="connsiteY37" fmla="*/ 212646 h 748012"/>
                <a:gd name="connsiteX38" fmla="*/ 4843084 w 5041501"/>
                <a:gd name="connsiteY38" fmla="*/ 199542 h 748012"/>
                <a:gd name="connsiteX39" fmla="*/ 4799569 w 5041501"/>
                <a:gd name="connsiteY39" fmla="*/ 156027 h 748012"/>
                <a:gd name="connsiteX40" fmla="*/ 2728074 w 5041501"/>
                <a:gd name="connsiteY40" fmla="*/ 156027 h 748012"/>
                <a:gd name="connsiteX41" fmla="*/ 2695601 w 5041501"/>
                <a:gd name="connsiteY41" fmla="*/ 152268 h 748012"/>
                <a:gd name="connsiteX42" fmla="*/ 2519550 w 5041501"/>
                <a:gd name="connsiteY42" fmla="*/ 0 h 748012"/>
                <a:gd name="connsiteX0" fmla="*/ 2695601 w 5041501"/>
                <a:gd name="connsiteY0" fmla="*/ 0 h 595744"/>
                <a:gd name="connsiteX1" fmla="*/ 2343499 w 5041501"/>
                <a:gd name="connsiteY1" fmla="*/ 0 h 595744"/>
                <a:gd name="connsiteX2" fmla="*/ 2311026 w 5041501"/>
                <a:gd name="connsiteY2" fmla="*/ 3759 h 595744"/>
                <a:gd name="connsiteX3" fmla="*/ 239534 w 5041501"/>
                <a:gd name="connsiteY3" fmla="*/ 3759 h 595744"/>
                <a:gd name="connsiteX4" fmla="*/ 196019 w 5041501"/>
                <a:gd name="connsiteY4" fmla="*/ 47274 h 595744"/>
                <a:gd name="connsiteX5" fmla="*/ 196019 w 5041501"/>
                <a:gd name="connsiteY5" fmla="*/ 58754 h 595744"/>
                <a:gd name="connsiteX6" fmla="*/ 187667 w 5041501"/>
                <a:gd name="connsiteY6" fmla="*/ 55294 h 595744"/>
                <a:gd name="connsiteX7" fmla="*/ 112929 w 5041501"/>
                <a:gd name="connsiteY7" fmla="*/ 55294 h 595744"/>
                <a:gd name="connsiteX8" fmla="*/ 83886 w 5041501"/>
                <a:gd name="connsiteY8" fmla="*/ 84337 h 595744"/>
                <a:gd name="connsiteX9" fmla="*/ 83886 w 5041501"/>
                <a:gd name="connsiteY9" fmla="*/ 80708 h 595744"/>
                <a:gd name="connsiteX10" fmla="*/ 0 w 5041501"/>
                <a:gd name="connsiteY10" fmla="*/ 227029 h 595744"/>
                <a:gd name="connsiteX11" fmla="*/ 83886 w 5041501"/>
                <a:gd name="connsiteY11" fmla="*/ 373351 h 595744"/>
                <a:gd name="connsiteX12" fmla="*/ 83886 w 5041501"/>
                <a:gd name="connsiteY12" fmla="*/ 369721 h 595744"/>
                <a:gd name="connsiteX13" fmla="*/ 112929 w 5041501"/>
                <a:gd name="connsiteY13" fmla="*/ 398764 h 595744"/>
                <a:gd name="connsiteX14" fmla="*/ 187667 w 5041501"/>
                <a:gd name="connsiteY14" fmla="*/ 398764 h 595744"/>
                <a:gd name="connsiteX15" fmla="*/ 196019 w 5041501"/>
                <a:gd name="connsiteY15" fmla="*/ 395305 h 595744"/>
                <a:gd name="connsiteX16" fmla="*/ 196019 w 5041501"/>
                <a:gd name="connsiteY16" fmla="*/ 406785 h 595744"/>
                <a:gd name="connsiteX17" fmla="*/ 239534 w 5041501"/>
                <a:gd name="connsiteY17" fmla="*/ 450300 h 595744"/>
                <a:gd name="connsiteX18" fmla="*/ 2361155 w 5041501"/>
                <a:gd name="connsiteY18" fmla="*/ 450300 h 595744"/>
                <a:gd name="connsiteX19" fmla="*/ 2435123 w 5041501"/>
                <a:gd name="connsiteY19" fmla="*/ 478891 h 595744"/>
                <a:gd name="connsiteX20" fmla="*/ 2519550 w 5041501"/>
                <a:gd name="connsiteY20" fmla="*/ 595744 h 595744"/>
                <a:gd name="connsiteX21" fmla="*/ 2603977 w 5041501"/>
                <a:gd name="connsiteY21" fmla="*/ 478891 h 595744"/>
                <a:gd name="connsiteX22" fmla="*/ 2677946 w 5041501"/>
                <a:gd name="connsiteY22" fmla="*/ 450300 h 595744"/>
                <a:gd name="connsiteX23" fmla="*/ 4799569 w 5041501"/>
                <a:gd name="connsiteY23" fmla="*/ 450300 h 595744"/>
                <a:gd name="connsiteX24" fmla="*/ 4843084 w 5041501"/>
                <a:gd name="connsiteY24" fmla="*/ 406785 h 595744"/>
                <a:gd name="connsiteX25" fmla="*/ 4843084 w 5041501"/>
                <a:gd name="connsiteY25" fmla="*/ 393681 h 595744"/>
                <a:gd name="connsiteX26" fmla="*/ 4855357 w 5041501"/>
                <a:gd name="connsiteY26" fmla="*/ 398764 h 595744"/>
                <a:gd name="connsiteX27" fmla="*/ 4930095 w 5041501"/>
                <a:gd name="connsiteY27" fmla="*/ 398764 h 595744"/>
                <a:gd name="connsiteX28" fmla="*/ 4959138 w 5041501"/>
                <a:gd name="connsiteY28" fmla="*/ 369721 h 595744"/>
                <a:gd name="connsiteX29" fmla="*/ 4959138 w 5041501"/>
                <a:gd name="connsiteY29" fmla="*/ 360188 h 595744"/>
                <a:gd name="connsiteX30" fmla="*/ 4964207 w 5041501"/>
                <a:gd name="connsiteY30" fmla="*/ 316396 h 595744"/>
                <a:gd name="connsiteX31" fmla="*/ 5041501 w 5041501"/>
                <a:gd name="connsiteY31" fmla="*/ 227029 h 595744"/>
                <a:gd name="connsiteX32" fmla="*/ 4964207 w 5041501"/>
                <a:gd name="connsiteY32" fmla="*/ 137663 h 595744"/>
                <a:gd name="connsiteX33" fmla="*/ 4959138 w 5041501"/>
                <a:gd name="connsiteY33" fmla="*/ 93870 h 595744"/>
                <a:gd name="connsiteX34" fmla="*/ 4959138 w 5041501"/>
                <a:gd name="connsiteY34" fmla="*/ 84337 h 595744"/>
                <a:gd name="connsiteX35" fmla="*/ 4930095 w 5041501"/>
                <a:gd name="connsiteY35" fmla="*/ 55294 h 595744"/>
                <a:gd name="connsiteX36" fmla="*/ 4855357 w 5041501"/>
                <a:gd name="connsiteY36" fmla="*/ 55294 h 595744"/>
                <a:gd name="connsiteX37" fmla="*/ 4843084 w 5041501"/>
                <a:gd name="connsiteY37" fmla="*/ 60378 h 595744"/>
                <a:gd name="connsiteX38" fmla="*/ 4843084 w 5041501"/>
                <a:gd name="connsiteY38" fmla="*/ 47274 h 595744"/>
                <a:gd name="connsiteX39" fmla="*/ 4799569 w 5041501"/>
                <a:gd name="connsiteY39" fmla="*/ 3759 h 595744"/>
                <a:gd name="connsiteX40" fmla="*/ 2728074 w 5041501"/>
                <a:gd name="connsiteY40" fmla="*/ 3759 h 595744"/>
                <a:gd name="connsiteX41" fmla="*/ 2695601 w 5041501"/>
                <a:gd name="connsiteY41" fmla="*/ 0 h 595744"/>
                <a:gd name="connsiteX0" fmla="*/ 2728074 w 5041501"/>
                <a:gd name="connsiteY0" fmla="*/ 3759 h 595744"/>
                <a:gd name="connsiteX1" fmla="*/ 2343499 w 5041501"/>
                <a:gd name="connsiteY1" fmla="*/ 0 h 595744"/>
                <a:gd name="connsiteX2" fmla="*/ 2311026 w 5041501"/>
                <a:gd name="connsiteY2" fmla="*/ 3759 h 595744"/>
                <a:gd name="connsiteX3" fmla="*/ 239534 w 5041501"/>
                <a:gd name="connsiteY3" fmla="*/ 3759 h 595744"/>
                <a:gd name="connsiteX4" fmla="*/ 196019 w 5041501"/>
                <a:gd name="connsiteY4" fmla="*/ 47274 h 595744"/>
                <a:gd name="connsiteX5" fmla="*/ 196019 w 5041501"/>
                <a:gd name="connsiteY5" fmla="*/ 58754 h 595744"/>
                <a:gd name="connsiteX6" fmla="*/ 187667 w 5041501"/>
                <a:gd name="connsiteY6" fmla="*/ 55294 h 595744"/>
                <a:gd name="connsiteX7" fmla="*/ 112929 w 5041501"/>
                <a:gd name="connsiteY7" fmla="*/ 55294 h 595744"/>
                <a:gd name="connsiteX8" fmla="*/ 83886 w 5041501"/>
                <a:gd name="connsiteY8" fmla="*/ 84337 h 595744"/>
                <a:gd name="connsiteX9" fmla="*/ 83886 w 5041501"/>
                <a:gd name="connsiteY9" fmla="*/ 80708 h 595744"/>
                <a:gd name="connsiteX10" fmla="*/ 0 w 5041501"/>
                <a:gd name="connsiteY10" fmla="*/ 227029 h 595744"/>
                <a:gd name="connsiteX11" fmla="*/ 83886 w 5041501"/>
                <a:gd name="connsiteY11" fmla="*/ 373351 h 595744"/>
                <a:gd name="connsiteX12" fmla="*/ 83886 w 5041501"/>
                <a:gd name="connsiteY12" fmla="*/ 369721 h 595744"/>
                <a:gd name="connsiteX13" fmla="*/ 112929 w 5041501"/>
                <a:gd name="connsiteY13" fmla="*/ 398764 h 595744"/>
                <a:gd name="connsiteX14" fmla="*/ 187667 w 5041501"/>
                <a:gd name="connsiteY14" fmla="*/ 398764 h 595744"/>
                <a:gd name="connsiteX15" fmla="*/ 196019 w 5041501"/>
                <a:gd name="connsiteY15" fmla="*/ 395305 h 595744"/>
                <a:gd name="connsiteX16" fmla="*/ 196019 w 5041501"/>
                <a:gd name="connsiteY16" fmla="*/ 406785 h 595744"/>
                <a:gd name="connsiteX17" fmla="*/ 239534 w 5041501"/>
                <a:gd name="connsiteY17" fmla="*/ 450300 h 595744"/>
                <a:gd name="connsiteX18" fmla="*/ 2361155 w 5041501"/>
                <a:gd name="connsiteY18" fmla="*/ 450300 h 595744"/>
                <a:gd name="connsiteX19" fmla="*/ 2435123 w 5041501"/>
                <a:gd name="connsiteY19" fmla="*/ 478891 h 595744"/>
                <a:gd name="connsiteX20" fmla="*/ 2519550 w 5041501"/>
                <a:gd name="connsiteY20" fmla="*/ 595744 h 595744"/>
                <a:gd name="connsiteX21" fmla="*/ 2603977 w 5041501"/>
                <a:gd name="connsiteY21" fmla="*/ 478891 h 595744"/>
                <a:gd name="connsiteX22" fmla="*/ 2677946 w 5041501"/>
                <a:gd name="connsiteY22" fmla="*/ 450300 h 595744"/>
                <a:gd name="connsiteX23" fmla="*/ 4799569 w 5041501"/>
                <a:gd name="connsiteY23" fmla="*/ 450300 h 595744"/>
                <a:gd name="connsiteX24" fmla="*/ 4843084 w 5041501"/>
                <a:gd name="connsiteY24" fmla="*/ 406785 h 595744"/>
                <a:gd name="connsiteX25" fmla="*/ 4843084 w 5041501"/>
                <a:gd name="connsiteY25" fmla="*/ 393681 h 595744"/>
                <a:gd name="connsiteX26" fmla="*/ 4855357 w 5041501"/>
                <a:gd name="connsiteY26" fmla="*/ 398764 h 595744"/>
                <a:gd name="connsiteX27" fmla="*/ 4930095 w 5041501"/>
                <a:gd name="connsiteY27" fmla="*/ 398764 h 595744"/>
                <a:gd name="connsiteX28" fmla="*/ 4959138 w 5041501"/>
                <a:gd name="connsiteY28" fmla="*/ 369721 h 595744"/>
                <a:gd name="connsiteX29" fmla="*/ 4959138 w 5041501"/>
                <a:gd name="connsiteY29" fmla="*/ 360188 h 595744"/>
                <a:gd name="connsiteX30" fmla="*/ 4964207 w 5041501"/>
                <a:gd name="connsiteY30" fmla="*/ 316396 h 595744"/>
                <a:gd name="connsiteX31" fmla="*/ 5041501 w 5041501"/>
                <a:gd name="connsiteY31" fmla="*/ 227029 h 595744"/>
                <a:gd name="connsiteX32" fmla="*/ 4964207 w 5041501"/>
                <a:gd name="connsiteY32" fmla="*/ 137663 h 595744"/>
                <a:gd name="connsiteX33" fmla="*/ 4959138 w 5041501"/>
                <a:gd name="connsiteY33" fmla="*/ 93870 h 595744"/>
                <a:gd name="connsiteX34" fmla="*/ 4959138 w 5041501"/>
                <a:gd name="connsiteY34" fmla="*/ 84337 h 595744"/>
                <a:gd name="connsiteX35" fmla="*/ 4930095 w 5041501"/>
                <a:gd name="connsiteY35" fmla="*/ 55294 h 595744"/>
                <a:gd name="connsiteX36" fmla="*/ 4855357 w 5041501"/>
                <a:gd name="connsiteY36" fmla="*/ 55294 h 595744"/>
                <a:gd name="connsiteX37" fmla="*/ 4843084 w 5041501"/>
                <a:gd name="connsiteY37" fmla="*/ 60378 h 595744"/>
                <a:gd name="connsiteX38" fmla="*/ 4843084 w 5041501"/>
                <a:gd name="connsiteY38" fmla="*/ 47274 h 595744"/>
                <a:gd name="connsiteX39" fmla="*/ 4799569 w 5041501"/>
                <a:gd name="connsiteY39" fmla="*/ 3759 h 595744"/>
                <a:gd name="connsiteX40" fmla="*/ 2728074 w 5041501"/>
                <a:gd name="connsiteY40" fmla="*/ 3759 h 595744"/>
                <a:gd name="connsiteX0" fmla="*/ 2728074 w 5041501"/>
                <a:gd name="connsiteY0" fmla="*/ 3759 h 595744"/>
                <a:gd name="connsiteX1" fmla="*/ 2343499 w 5041501"/>
                <a:gd name="connsiteY1" fmla="*/ 0 h 595744"/>
                <a:gd name="connsiteX2" fmla="*/ 239534 w 5041501"/>
                <a:gd name="connsiteY2" fmla="*/ 3759 h 595744"/>
                <a:gd name="connsiteX3" fmla="*/ 196019 w 5041501"/>
                <a:gd name="connsiteY3" fmla="*/ 47274 h 595744"/>
                <a:gd name="connsiteX4" fmla="*/ 196019 w 5041501"/>
                <a:gd name="connsiteY4" fmla="*/ 58754 h 595744"/>
                <a:gd name="connsiteX5" fmla="*/ 187667 w 5041501"/>
                <a:gd name="connsiteY5" fmla="*/ 55294 h 595744"/>
                <a:gd name="connsiteX6" fmla="*/ 112929 w 5041501"/>
                <a:gd name="connsiteY6" fmla="*/ 55294 h 595744"/>
                <a:gd name="connsiteX7" fmla="*/ 83886 w 5041501"/>
                <a:gd name="connsiteY7" fmla="*/ 84337 h 595744"/>
                <a:gd name="connsiteX8" fmla="*/ 83886 w 5041501"/>
                <a:gd name="connsiteY8" fmla="*/ 80708 h 595744"/>
                <a:gd name="connsiteX9" fmla="*/ 0 w 5041501"/>
                <a:gd name="connsiteY9" fmla="*/ 227029 h 595744"/>
                <a:gd name="connsiteX10" fmla="*/ 83886 w 5041501"/>
                <a:gd name="connsiteY10" fmla="*/ 373351 h 595744"/>
                <a:gd name="connsiteX11" fmla="*/ 83886 w 5041501"/>
                <a:gd name="connsiteY11" fmla="*/ 369721 h 595744"/>
                <a:gd name="connsiteX12" fmla="*/ 112929 w 5041501"/>
                <a:gd name="connsiteY12" fmla="*/ 398764 h 595744"/>
                <a:gd name="connsiteX13" fmla="*/ 187667 w 5041501"/>
                <a:gd name="connsiteY13" fmla="*/ 398764 h 595744"/>
                <a:gd name="connsiteX14" fmla="*/ 196019 w 5041501"/>
                <a:gd name="connsiteY14" fmla="*/ 395305 h 595744"/>
                <a:gd name="connsiteX15" fmla="*/ 196019 w 5041501"/>
                <a:gd name="connsiteY15" fmla="*/ 406785 h 595744"/>
                <a:gd name="connsiteX16" fmla="*/ 239534 w 5041501"/>
                <a:gd name="connsiteY16" fmla="*/ 450300 h 595744"/>
                <a:gd name="connsiteX17" fmla="*/ 2361155 w 5041501"/>
                <a:gd name="connsiteY17" fmla="*/ 450300 h 595744"/>
                <a:gd name="connsiteX18" fmla="*/ 2435123 w 5041501"/>
                <a:gd name="connsiteY18" fmla="*/ 478891 h 595744"/>
                <a:gd name="connsiteX19" fmla="*/ 2519550 w 5041501"/>
                <a:gd name="connsiteY19" fmla="*/ 595744 h 595744"/>
                <a:gd name="connsiteX20" fmla="*/ 2603977 w 5041501"/>
                <a:gd name="connsiteY20" fmla="*/ 478891 h 595744"/>
                <a:gd name="connsiteX21" fmla="*/ 2677946 w 5041501"/>
                <a:gd name="connsiteY21" fmla="*/ 450300 h 595744"/>
                <a:gd name="connsiteX22" fmla="*/ 4799569 w 5041501"/>
                <a:gd name="connsiteY22" fmla="*/ 450300 h 595744"/>
                <a:gd name="connsiteX23" fmla="*/ 4843084 w 5041501"/>
                <a:gd name="connsiteY23" fmla="*/ 406785 h 595744"/>
                <a:gd name="connsiteX24" fmla="*/ 4843084 w 5041501"/>
                <a:gd name="connsiteY24" fmla="*/ 393681 h 595744"/>
                <a:gd name="connsiteX25" fmla="*/ 4855357 w 5041501"/>
                <a:gd name="connsiteY25" fmla="*/ 398764 h 595744"/>
                <a:gd name="connsiteX26" fmla="*/ 4930095 w 5041501"/>
                <a:gd name="connsiteY26" fmla="*/ 398764 h 595744"/>
                <a:gd name="connsiteX27" fmla="*/ 4959138 w 5041501"/>
                <a:gd name="connsiteY27" fmla="*/ 369721 h 595744"/>
                <a:gd name="connsiteX28" fmla="*/ 4959138 w 5041501"/>
                <a:gd name="connsiteY28" fmla="*/ 360188 h 595744"/>
                <a:gd name="connsiteX29" fmla="*/ 4964207 w 5041501"/>
                <a:gd name="connsiteY29" fmla="*/ 316396 h 595744"/>
                <a:gd name="connsiteX30" fmla="*/ 5041501 w 5041501"/>
                <a:gd name="connsiteY30" fmla="*/ 227029 h 595744"/>
                <a:gd name="connsiteX31" fmla="*/ 4964207 w 5041501"/>
                <a:gd name="connsiteY31" fmla="*/ 137663 h 595744"/>
                <a:gd name="connsiteX32" fmla="*/ 4959138 w 5041501"/>
                <a:gd name="connsiteY32" fmla="*/ 93870 h 595744"/>
                <a:gd name="connsiteX33" fmla="*/ 4959138 w 5041501"/>
                <a:gd name="connsiteY33" fmla="*/ 84337 h 595744"/>
                <a:gd name="connsiteX34" fmla="*/ 4930095 w 5041501"/>
                <a:gd name="connsiteY34" fmla="*/ 55294 h 595744"/>
                <a:gd name="connsiteX35" fmla="*/ 4855357 w 5041501"/>
                <a:gd name="connsiteY35" fmla="*/ 55294 h 595744"/>
                <a:gd name="connsiteX36" fmla="*/ 4843084 w 5041501"/>
                <a:gd name="connsiteY36" fmla="*/ 60378 h 595744"/>
                <a:gd name="connsiteX37" fmla="*/ 4843084 w 5041501"/>
                <a:gd name="connsiteY37" fmla="*/ 47274 h 595744"/>
                <a:gd name="connsiteX38" fmla="*/ 4799569 w 5041501"/>
                <a:gd name="connsiteY38" fmla="*/ 3759 h 595744"/>
                <a:gd name="connsiteX39" fmla="*/ 2728074 w 5041501"/>
                <a:gd name="connsiteY39" fmla="*/ 3759 h 595744"/>
                <a:gd name="connsiteX0" fmla="*/ 2728074 w 5041501"/>
                <a:gd name="connsiteY0" fmla="*/ 0 h 591985"/>
                <a:gd name="connsiteX1" fmla="*/ 239534 w 5041501"/>
                <a:gd name="connsiteY1" fmla="*/ 0 h 591985"/>
                <a:gd name="connsiteX2" fmla="*/ 196019 w 5041501"/>
                <a:gd name="connsiteY2" fmla="*/ 43515 h 591985"/>
                <a:gd name="connsiteX3" fmla="*/ 196019 w 5041501"/>
                <a:gd name="connsiteY3" fmla="*/ 54995 h 591985"/>
                <a:gd name="connsiteX4" fmla="*/ 187667 w 5041501"/>
                <a:gd name="connsiteY4" fmla="*/ 51535 h 591985"/>
                <a:gd name="connsiteX5" fmla="*/ 112929 w 5041501"/>
                <a:gd name="connsiteY5" fmla="*/ 51535 h 591985"/>
                <a:gd name="connsiteX6" fmla="*/ 83886 w 5041501"/>
                <a:gd name="connsiteY6" fmla="*/ 80578 h 591985"/>
                <a:gd name="connsiteX7" fmla="*/ 83886 w 5041501"/>
                <a:gd name="connsiteY7" fmla="*/ 76949 h 591985"/>
                <a:gd name="connsiteX8" fmla="*/ 0 w 5041501"/>
                <a:gd name="connsiteY8" fmla="*/ 223270 h 591985"/>
                <a:gd name="connsiteX9" fmla="*/ 83886 w 5041501"/>
                <a:gd name="connsiteY9" fmla="*/ 369592 h 591985"/>
                <a:gd name="connsiteX10" fmla="*/ 83886 w 5041501"/>
                <a:gd name="connsiteY10" fmla="*/ 365962 h 591985"/>
                <a:gd name="connsiteX11" fmla="*/ 112929 w 5041501"/>
                <a:gd name="connsiteY11" fmla="*/ 395005 h 591985"/>
                <a:gd name="connsiteX12" fmla="*/ 187667 w 5041501"/>
                <a:gd name="connsiteY12" fmla="*/ 395005 h 591985"/>
                <a:gd name="connsiteX13" fmla="*/ 196019 w 5041501"/>
                <a:gd name="connsiteY13" fmla="*/ 391546 h 591985"/>
                <a:gd name="connsiteX14" fmla="*/ 196019 w 5041501"/>
                <a:gd name="connsiteY14" fmla="*/ 403026 h 591985"/>
                <a:gd name="connsiteX15" fmla="*/ 239534 w 5041501"/>
                <a:gd name="connsiteY15" fmla="*/ 446541 h 591985"/>
                <a:gd name="connsiteX16" fmla="*/ 2361155 w 5041501"/>
                <a:gd name="connsiteY16" fmla="*/ 446541 h 591985"/>
                <a:gd name="connsiteX17" fmla="*/ 2435123 w 5041501"/>
                <a:gd name="connsiteY17" fmla="*/ 475132 h 591985"/>
                <a:gd name="connsiteX18" fmla="*/ 2519550 w 5041501"/>
                <a:gd name="connsiteY18" fmla="*/ 591985 h 591985"/>
                <a:gd name="connsiteX19" fmla="*/ 2603977 w 5041501"/>
                <a:gd name="connsiteY19" fmla="*/ 475132 h 591985"/>
                <a:gd name="connsiteX20" fmla="*/ 2677946 w 5041501"/>
                <a:gd name="connsiteY20" fmla="*/ 446541 h 591985"/>
                <a:gd name="connsiteX21" fmla="*/ 4799569 w 5041501"/>
                <a:gd name="connsiteY21" fmla="*/ 446541 h 591985"/>
                <a:gd name="connsiteX22" fmla="*/ 4843084 w 5041501"/>
                <a:gd name="connsiteY22" fmla="*/ 403026 h 591985"/>
                <a:gd name="connsiteX23" fmla="*/ 4843084 w 5041501"/>
                <a:gd name="connsiteY23" fmla="*/ 389922 h 591985"/>
                <a:gd name="connsiteX24" fmla="*/ 4855357 w 5041501"/>
                <a:gd name="connsiteY24" fmla="*/ 395005 h 591985"/>
                <a:gd name="connsiteX25" fmla="*/ 4930095 w 5041501"/>
                <a:gd name="connsiteY25" fmla="*/ 395005 h 591985"/>
                <a:gd name="connsiteX26" fmla="*/ 4959138 w 5041501"/>
                <a:gd name="connsiteY26" fmla="*/ 365962 h 591985"/>
                <a:gd name="connsiteX27" fmla="*/ 4959138 w 5041501"/>
                <a:gd name="connsiteY27" fmla="*/ 356429 h 591985"/>
                <a:gd name="connsiteX28" fmla="*/ 4964207 w 5041501"/>
                <a:gd name="connsiteY28" fmla="*/ 312637 h 591985"/>
                <a:gd name="connsiteX29" fmla="*/ 5041501 w 5041501"/>
                <a:gd name="connsiteY29" fmla="*/ 223270 h 591985"/>
                <a:gd name="connsiteX30" fmla="*/ 4964207 w 5041501"/>
                <a:gd name="connsiteY30" fmla="*/ 133904 h 591985"/>
                <a:gd name="connsiteX31" fmla="*/ 4959138 w 5041501"/>
                <a:gd name="connsiteY31" fmla="*/ 90111 h 591985"/>
                <a:gd name="connsiteX32" fmla="*/ 4959138 w 5041501"/>
                <a:gd name="connsiteY32" fmla="*/ 80578 h 591985"/>
                <a:gd name="connsiteX33" fmla="*/ 4930095 w 5041501"/>
                <a:gd name="connsiteY33" fmla="*/ 51535 h 591985"/>
                <a:gd name="connsiteX34" fmla="*/ 4855357 w 5041501"/>
                <a:gd name="connsiteY34" fmla="*/ 51535 h 591985"/>
                <a:gd name="connsiteX35" fmla="*/ 4843084 w 5041501"/>
                <a:gd name="connsiteY35" fmla="*/ 56619 h 591985"/>
                <a:gd name="connsiteX36" fmla="*/ 4843084 w 5041501"/>
                <a:gd name="connsiteY36" fmla="*/ 43515 h 591985"/>
                <a:gd name="connsiteX37" fmla="*/ 4799569 w 5041501"/>
                <a:gd name="connsiteY37" fmla="*/ 0 h 591985"/>
                <a:gd name="connsiteX38" fmla="*/ 2728074 w 5041501"/>
                <a:gd name="connsiteY38" fmla="*/ 0 h 591985"/>
                <a:gd name="connsiteX0" fmla="*/ 4799569 w 5041501"/>
                <a:gd name="connsiteY0" fmla="*/ 0 h 591985"/>
                <a:gd name="connsiteX1" fmla="*/ 239534 w 5041501"/>
                <a:gd name="connsiteY1" fmla="*/ 0 h 591985"/>
                <a:gd name="connsiteX2" fmla="*/ 196019 w 5041501"/>
                <a:gd name="connsiteY2" fmla="*/ 43515 h 591985"/>
                <a:gd name="connsiteX3" fmla="*/ 196019 w 5041501"/>
                <a:gd name="connsiteY3" fmla="*/ 54995 h 591985"/>
                <a:gd name="connsiteX4" fmla="*/ 187667 w 5041501"/>
                <a:gd name="connsiteY4" fmla="*/ 51535 h 591985"/>
                <a:gd name="connsiteX5" fmla="*/ 112929 w 5041501"/>
                <a:gd name="connsiteY5" fmla="*/ 51535 h 591985"/>
                <a:gd name="connsiteX6" fmla="*/ 83886 w 5041501"/>
                <a:gd name="connsiteY6" fmla="*/ 80578 h 591985"/>
                <a:gd name="connsiteX7" fmla="*/ 83886 w 5041501"/>
                <a:gd name="connsiteY7" fmla="*/ 76949 h 591985"/>
                <a:gd name="connsiteX8" fmla="*/ 0 w 5041501"/>
                <a:gd name="connsiteY8" fmla="*/ 223270 h 591985"/>
                <a:gd name="connsiteX9" fmla="*/ 83886 w 5041501"/>
                <a:gd name="connsiteY9" fmla="*/ 369592 h 591985"/>
                <a:gd name="connsiteX10" fmla="*/ 83886 w 5041501"/>
                <a:gd name="connsiteY10" fmla="*/ 365962 h 591985"/>
                <a:gd name="connsiteX11" fmla="*/ 112929 w 5041501"/>
                <a:gd name="connsiteY11" fmla="*/ 395005 h 591985"/>
                <a:gd name="connsiteX12" fmla="*/ 187667 w 5041501"/>
                <a:gd name="connsiteY12" fmla="*/ 395005 h 591985"/>
                <a:gd name="connsiteX13" fmla="*/ 196019 w 5041501"/>
                <a:gd name="connsiteY13" fmla="*/ 391546 h 591985"/>
                <a:gd name="connsiteX14" fmla="*/ 196019 w 5041501"/>
                <a:gd name="connsiteY14" fmla="*/ 403026 h 591985"/>
                <a:gd name="connsiteX15" fmla="*/ 239534 w 5041501"/>
                <a:gd name="connsiteY15" fmla="*/ 446541 h 591985"/>
                <a:gd name="connsiteX16" fmla="*/ 2361155 w 5041501"/>
                <a:gd name="connsiteY16" fmla="*/ 446541 h 591985"/>
                <a:gd name="connsiteX17" fmla="*/ 2435123 w 5041501"/>
                <a:gd name="connsiteY17" fmla="*/ 475132 h 591985"/>
                <a:gd name="connsiteX18" fmla="*/ 2519550 w 5041501"/>
                <a:gd name="connsiteY18" fmla="*/ 591985 h 591985"/>
                <a:gd name="connsiteX19" fmla="*/ 2603977 w 5041501"/>
                <a:gd name="connsiteY19" fmla="*/ 475132 h 591985"/>
                <a:gd name="connsiteX20" fmla="*/ 2677946 w 5041501"/>
                <a:gd name="connsiteY20" fmla="*/ 446541 h 591985"/>
                <a:gd name="connsiteX21" fmla="*/ 4799569 w 5041501"/>
                <a:gd name="connsiteY21" fmla="*/ 446541 h 591985"/>
                <a:gd name="connsiteX22" fmla="*/ 4843084 w 5041501"/>
                <a:gd name="connsiteY22" fmla="*/ 403026 h 591985"/>
                <a:gd name="connsiteX23" fmla="*/ 4843084 w 5041501"/>
                <a:gd name="connsiteY23" fmla="*/ 389922 h 591985"/>
                <a:gd name="connsiteX24" fmla="*/ 4855357 w 5041501"/>
                <a:gd name="connsiteY24" fmla="*/ 395005 h 591985"/>
                <a:gd name="connsiteX25" fmla="*/ 4930095 w 5041501"/>
                <a:gd name="connsiteY25" fmla="*/ 395005 h 591985"/>
                <a:gd name="connsiteX26" fmla="*/ 4959138 w 5041501"/>
                <a:gd name="connsiteY26" fmla="*/ 365962 h 591985"/>
                <a:gd name="connsiteX27" fmla="*/ 4959138 w 5041501"/>
                <a:gd name="connsiteY27" fmla="*/ 356429 h 591985"/>
                <a:gd name="connsiteX28" fmla="*/ 4964207 w 5041501"/>
                <a:gd name="connsiteY28" fmla="*/ 312637 h 591985"/>
                <a:gd name="connsiteX29" fmla="*/ 5041501 w 5041501"/>
                <a:gd name="connsiteY29" fmla="*/ 223270 h 591985"/>
                <a:gd name="connsiteX30" fmla="*/ 4964207 w 5041501"/>
                <a:gd name="connsiteY30" fmla="*/ 133904 h 591985"/>
                <a:gd name="connsiteX31" fmla="*/ 4959138 w 5041501"/>
                <a:gd name="connsiteY31" fmla="*/ 90111 h 591985"/>
                <a:gd name="connsiteX32" fmla="*/ 4959138 w 5041501"/>
                <a:gd name="connsiteY32" fmla="*/ 80578 h 591985"/>
                <a:gd name="connsiteX33" fmla="*/ 4930095 w 5041501"/>
                <a:gd name="connsiteY33" fmla="*/ 51535 h 591985"/>
                <a:gd name="connsiteX34" fmla="*/ 4855357 w 5041501"/>
                <a:gd name="connsiteY34" fmla="*/ 51535 h 591985"/>
                <a:gd name="connsiteX35" fmla="*/ 4843084 w 5041501"/>
                <a:gd name="connsiteY35" fmla="*/ 56619 h 591985"/>
                <a:gd name="connsiteX36" fmla="*/ 4843084 w 5041501"/>
                <a:gd name="connsiteY36" fmla="*/ 43515 h 591985"/>
                <a:gd name="connsiteX37" fmla="*/ 4799569 w 5041501"/>
                <a:gd name="connsiteY37" fmla="*/ 0 h 591985"/>
                <a:gd name="connsiteX0" fmla="*/ 4799569 w 5041501"/>
                <a:gd name="connsiteY0" fmla="*/ 0 h 478705"/>
                <a:gd name="connsiteX1" fmla="*/ 239534 w 5041501"/>
                <a:gd name="connsiteY1" fmla="*/ 0 h 478705"/>
                <a:gd name="connsiteX2" fmla="*/ 196019 w 5041501"/>
                <a:gd name="connsiteY2" fmla="*/ 43515 h 478705"/>
                <a:gd name="connsiteX3" fmla="*/ 196019 w 5041501"/>
                <a:gd name="connsiteY3" fmla="*/ 54995 h 478705"/>
                <a:gd name="connsiteX4" fmla="*/ 187667 w 5041501"/>
                <a:gd name="connsiteY4" fmla="*/ 51535 h 478705"/>
                <a:gd name="connsiteX5" fmla="*/ 112929 w 5041501"/>
                <a:gd name="connsiteY5" fmla="*/ 51535 h 478705"/>
                <a:gd name="connsiteX6" fmla="*/ 83886 w 5041501"/>
                <a:gd name="connsiteY6" fmla="*/ 80578 h 478705"/>
                <a:gd name="connsiteX7" fmla="*/ 83886 w 5041501"/>
                <a:gd name="connsiteY7" fmla="*/ 76949 h 478705"/>
                <a:gd name="connsiteX8" fmla="*/ 0 w 5041501"/>
                <a:gd name="connsiteY8" fmla="*/ 223270 h 478705"/>
                <a:gd name="connsiteX9" fmla="*/ 83886 w 5041501"/>
                <a:gd name="connsiteY9" fmla="*/ 369592 h 478705"/>
                <a:gd name="connsiteX10" fmla="*/ 83886 w 5041501"/>
                <a:gd name="connsiteY10" fmla="*/ 365962 h 478705"/>
                <a:gd name="connsiteX11" fmla="*/ 112929 w 5041501"/>
                <a:gd name="connsiteY11" fmla="*/ 395005 h 478705"/>
                <a:gd name="connsiteX12" fmla="*/ 187667 w 5041501"/>
                <a:gd name="connsiteY12" fmla="*/ 395005 h 478705"/>
                <a:gd name="connsiteX13" fmla="*/ 196019 w 5041501"/>
                <a:gd name="connsiteY13" fmla="*/ 391546 h 478705"/>
                <a:gd name="connsiteX14" fmla="*/ 196019 w 5041501"/>
                <a:gd name="connsiteY14" fmla="*/ 403026 h 478705"/>
                <a:gd name="connsiteX15" fmla="*/ 239534 w 5041501"/>
                <a:gd name="connsiteY15" fmla="*/ 446541 h 478705"/>
                <a:gd name="connsiteX16" fmla="*/ 2361155 w 5041501"/>
                <a:gd name="connsiteY16" fmla="*/ 446541 h 478705"/>
                <a:gd name="connsiteX17" fmla="*/ 2435123 w 5041501"/>
                <a:gd name="connsiteY17" fmla="*/ 475132 h 478705"/>
                <a:gd name="connsiteX18" fmla="*/ 2603977 w 5041501"/>
                <a:gd name="connsiteY18" fmla="*/ 475132 h 478705"/>
                <a:gd name="connsiteX19" fmla="*/ 2677946 w 5041501"/>
                <a:gd name="connsiteY19" fmla="*/ 446541 h 478705"/>
                <a:gd name="connsiteX20" fmla="*/ 4799569 w 5041501"/>
                <a:gd name="connsiteY20" fmla="*/ 446541 h 478705"/>
                <a:gd name="connsiteX21" fmla="*/ 4843084 w 5041501"/>
                <a:gd name="connsiteY21" fmla="*/ 403026 h 478705"/>
                <a:gd name="connsiteX22" fmla="*/ 4843084 w 5041501"/>
                <a:gd name="connsiteY22" fmla="*/ 389922 h 478705"/>
                <a:gd name="connsiteX23" fmla="*/ 4855357 w 5041501"/>
                <a:gd name="connsiteY23" fmla="*/ 395005 h 478705"/>
                <a:gd name="connsiteX24" fmla="*/ 4930095 w 5041501"/>
                <a:gd name="connsiteY24" fmla="*/ 395005 h 478705"/>
                <a:gd name="connsiteX25" fmla="*/ 4959138 w 5041501"/>
                <a:gd name="connsiteY25" fmla="*/ 365962 h 478705"/>
                <a:gd name="connsiteX26" fmla="*/ 4959138 w 5041501"/>
                <a:gd name="connsiteY26" fmla="*/ 356429 h 478705"/>
                <a:gd name="connsiteX27" fmla="*/ 4964207 w 5041501"/>
                <a:gd name="connsiteY27" fmla="*/ 312637 h 478705"/>
                <a:gd name="connsiteX28" fmla="*/ 5041501 w 5041501"/>
                <a:gd name="connsiteY28" fmla="*/ 223270 h 478705"/>
                <a:gd name="connsiteX29" fmla="*/ 4964207 w 5041501"/>
                <a:gd name="connsiteY29" fmla="*/ 133904 h 478705"/>
                <a:gd name="connsiteX30" fmla="*/ 4959138 w 5041501"/>
                <a:gd name="connsiteY30" fmla="*/ 90111 h 478705"/>
                <a:gd name="connsiteX31" fmla="*/ 4959138 w 5041501"/>
                <a:gd name="connsiteY31" fmla="*/ 80578 h 478705"/>
                <a:gd name="connsiteX32" fmla="*/ 4930095 w 5041501"/>
                <a:gd name="connsiteY32" fmla="*/ 51535 h 478705"/>
                <a:gd name="connsiteX33" fmla="*/ 4855357 w 5041501"/>
                <a:gd name="connsiteY33" fmla="*/ 51535 h 478705"/>
                <a:gd name="connsiteX34" fmla="*/ 4843084 w 5041501"/>
                <a:gd name="connsiteY34" fmla="*/ 56619 h 478705"/>
                <a:gd name="connsiteX35" fmla="*/ 4843084 w 5041501"/>
                <a:gd name="connsiteY35" fmla="*/ 43515 h 478705"/>
                <a:gd name="connsiteX36" fmla="*/ 4799569 w 5041501"/>
                <a:gd name="connsiteY36" fmla="*/ 0 h 478705"/>
                <a:gd name="connsiteX0" fmla="*/ 4799569 w 5041501"/>
                <a:gd name="connsiteY0" fmla="*/ 0 h 475132"/>
                <a:gd name="connsiteX1" fmla="*/ 239534 w 5041501"/>
                <a:gd name="connsiteY1" fmla="*/ 0 h 475132"/>
                <a:gd name="connsiteX2" fmla="*/ 196019 w 5041501"/>
                <a:gd name="connsiteY2" fmla="*/ 43515 h 475132"/>
                <a:gd name="connsiteX3" fmla="*/ 196019 w 5041501"/>
                <a:gd name="connsiteY3" fmla="*/ 54995 h 475132"/>
                <a:gd name="connsiteX4" fmla="*/ 187667 w 5041501"/>
                <a:gd name="connsiteY4" fmla="*/ 51535 h 475132"/>
                <a:gd name="connsiteX5" fmla="*/ 112929 w 5041501"/>
                <a:gd name="connsiteY5" fmla="*/ 51535 h 475132"/>
                <a:gd name="connsiteX6" fmla="*/ 83886 w 5041501"/>
                <a:gd name="connsiteY6" fmla="*/ 80578 h 475132"/>
                <a:gd name="connsiteX7" fmla="*/ 83886 w 5041501"/>
                <a:gd name="connsiteY7" fmla="*/ 76949 h 475132"/>
                <a:gd name="connsiteX8" fmla="*/ 0 w 5041501"/>
                <a:gd name="connsiteY8" fmla="*/ 223270 h 475132"/>
                <a:gd name="connsiteX9" fmla="*/ 83886 w 5041501"/>
                <a:gd name="connsiteY9" fmla="*/ 369592 h 475132"/>
                <a:gd name="connsiteX10" fmla="*/ 83886 w 5041501"/>
                <a:gd name="connsiteY10" fmla="*/ 365962 h 475132"/>
                <a:gd name="connsiteX11" fmla="*/ 112929 w 5041501"/>
                <a:gd name="connsiteY11" fmla="*/ 395005 h 475132"/>
                <a:gd name="connsiteX12" fmla="*/ 187667 w 5041501"/>
                <a:gd name="connsiteY12" fmla="*/ 395005 h 475132"/>
                <a:gd name="connsiteX13" fmla="*/ 196019 w 5041501"/>
                <a:gd name="connsiteY13" fmla="*/ 391546 h 475132"/>
                <a:gd name="connsiteX14" fmla="*/ 196019 w 5041501"/>
                <a:gd name="connsiteY14" fmla="*/ 403026 h 475132"/>
                <a:gd name="connsiteX15" fmla="*/ 239534 w 5041501"/>
                <a:gd name="connsiteY15" fmla="*/ 446541 h 475132"/>
                <a:gd name="connsiteX16" fmla="*/ 2361155 w 5041501"/>
                <a:gd name="connsiteY16" fmla="*/ 446541 h 475132"/>
                <a:gd name="connsiteX17" fmla="*/ 2435123 w 5041501"/>
                <a:gd name="connsiteY17" fmla="*/ 475132 h 475132"/>
                <a:gd name="connsiteX18" fmla="*/ 2677946 w 5041501"/>
                <a:gd name="connsiteY18" fmla="*/ 446541 h 475132"/>
                <a:gd name="connsiteX19" fmla="*/ 4799569 w 5041501"/>
                <a:gd name="connsiteY19" fmla="*/ 446541 h 475132"/>
                <a:gd name="connsiteX20" fmla="*/ 4843084 w 5041501"/>
                <a:gd name="connsiteY20" fmla="*/ 403026 h 475132"/>
                <a:gd name="connsiteX21" fmla="*/ 4843084 w 5041501"/>
                <a:gd name="connsiteY21" fmla="*/ 389922 h 475132"/>
                <a:gd name="connsiteX22" fmla="*/ 4855357 w 5041501"/>
                <a:gd name="connsiteY22" fmla="*/ 395005 h 475132"/>
                <a:gd name="connsiteX23" fmla="*/ 4930095 w 5041501"/>
                <a:gd name="connsiteY23" fmla="*/ 395005 h 475132"/>
                <a:gd name="connsiteX24" fmla="*/ 4959138 w 5041501"/>
                <a:gd name="connsiteY24" fmla="*/ 365962 h 475132"/>
                <a:gd name="connsiteX25" fmla="*/ 4959138 w 5041501"/>
                <a:gd name="connsiteY25" fmla="*/ 356429 h 475132"/>
                <a:gd name="connsiteX26" fmla="*/ 4964207 w 5041501"/>
                <a:gd name="connsiteY26" fmla="*/ 312637 h 475132"/>
                <a:gd name="connsiteX27" fmla="*/ 5041501 w 5041501"/>
                <a:gd name="connsiteY27" fmla="*/ 223270 h 475132"/>
                <a:gd name="connsiteX28" fmla="*/ 4964207 w 5041501"/>
                <a:gd name="connsiteY28" fmla="*/ 133904 h 475132"/>
                <a:gd name="connsiteX29" fmla="*/ 4959138 w 5041501"/>
                <a:gd name="connsiteY29" fmla="*/ 90111 h 475132"/>
                <a:gd name="connsiteX30" fmla="*/ 4959138 w 5041501"/>
                <a:gd name="connsiteY30" fmla="*/ 80578 h 475132"/>
                <a:gd name="connsiteX31" fmla="*/ 4930095 w 5041501"/>
                <a:gd name="connsiteY31" fmla="*/ 51535 h 475132"/>
                <a:gd name="connsiteX32" fmla="*/ 4855357 w 5041501"/>
                <a:gd name="connsiteY32" fmla="*/ 51535 h 475132"/>
                <a:gd name="connsiteX33" fmla="*/ 4843084 w 5041501"/>
                <a:gd name="connsiteY33" fmla="*/ 56619 h 475132"/>
                <a:gd name="connsiteX34" fmla="*/ 4843084 w 5041501"/>
                <a:gd name="connsiteY34" fmla="*/ 43515 h 475132"/>
                <a:gd name="connsiteX35" fmla="*/ 4799569 w 5041501"/>
                <a:gd name="connsiteY35" fmla="*/ 0 h 475132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2361155 w 5041501"/>
                <a:gd name="connsiteY16" fmla="*/ 446541 h 446541"/>
                <a:gd name="connsiteX17" fmla="*/ 2677946 w 5041501"/>
                <a:gd name="connsiteY17" fmla="*/ 446541 h 446541"/>
                <a:gd name="connsiteX18" fmla="*/ 4799569 w 5041501"/>
                <a:gd name="connsiteY18" fmla="*/ 446541 h 446541"/>
                <a:gd name="connsiteX19" fmla="*/ 4843084 w 5041501"/>
                <a:gd name="connsiteY19" fmla="*/ 403026 h 446541"/>
                <a:gd name="connsiteX20" fmla="*/ 4843084 w 5041501"/>
                <a:gd name="connsiteY20" fmla="*/ 389922 h 446541"/>
                <a:gd name="connsiteX21" fmla="*/ 4855357 w 5041501"/>
                <a:gd name="connsiteY21" fmla="*/ 395005 h 446541"/>
                <a:gd name="connsiteX22" fmla="*/ 4930095 w 5041501"/>
                <a:gd name="connsiteY22" fmla="*/ 395005 h 446541"/>
                <a:gd name="connsiteX23" fmla="*/ 4959138 w 5041501"/>
                <a:gd name="connsiteY23" fmla="*/ 365962 h 446541"/>
                <a:gd name="connsiteX24" fmla="*/ 4959138 w 5041501"/>
                <a:gd name="connsiteY24" fmla="*/ 356429 h 446541"/>
                <a:gd name="connsiteX25" fmla="*/ 4964207 w 5041501"/>
                <a:gd name="connsiteY25" fmla="*/ 312637 h 446541"/>
                <a:gd name="connsiteX26" fmla="*/ 5041501 w 5041501"/>
                <a:gd name="connsiteY26" fmla="*/ 223270 h 446541"/>
                <a:gd name="connsiteX27" fmla="*/ 4964207 w 5041501"/>
                <a:gd name="connsiteY27" fmla="*/ 133904 h 446541"/>
                <a:gd name="connsiteX28" fmla="*/ 4959138 w 5041501"/>
                <a:gd name="connsiteY28" fmla="*/ 90111 h 446541"/>
                <a:gd name="connsiteX29" fmla="*/ 4959138 w 5041501"/>
                <a:gd name="connsiteY29" fmla="*/ 80578 h 446541"/>
                <a:gd name="connsiteX30" fmla="*/ 4930095 w 5041501"/>
                <a:gd name="connsiteY30" fmla="*/ 51535 h 446541"/>
                <a:gd name="connsiteX31" fmla="*/ 4855357 w 5041501"/>
                <a:gd name="connsiteY31" fmla="*/ 51535 h 446541"/>
                <a:gd name="connsiteX32" fmla="*/ 4843084 w 5041501"/>
                <a:gd name="connsiteY32" fmla="*/ 56619 h 446541"/>
                <a:gd name="connsiteX33" fmla="*/ 4843084 w 5041501"/>
                <a:gd name="connsiteY33" fmla="*/ 43515 h 446541"/>
                <a:gd name="connsiteX34" fmla="*/ 4799569 w 5041501"/>
                <a:gd name="connsiteY34" fmla="*/ 0 h 446541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2677946 w 5041501"/>
                <a:gd name="connsiteY16" fmla="*/ 446541 h 446541"/>
                <a:gd name="connsiteX17" fmla="*/ 4799569 w 5041501"/>
                <a:gd name="connsiteY17" fmla="*/ 446541 h 446541"/>
                <a:gd name="connsiteX18" fmla="*/ 4843084 w 5041501"/>
                <a:gd name="connsiteY18" fmla="*/ 403026 h 446541"/>
                <a:gd name="connsiteX19" fmla="*/ 4843084 w 5041501"/>
                <a:gd name="connsiteY19" fmla="*/ 389922 h 446541"/>
                <a:gd name="connsiteX20" fmla="*/ 4855357 w 5041501"/>
                <a:gd name="connsiteY20" fmla="*/ 395005 h 446541"/>
                <a:gd name="connsiteX21" fmla="*/ 4930095 w 5041501"/>
                <a:gd name="connsiteY21" fmla="*/ 395005 h 446541"/>
                <a:gd name="connsiteX22" fmla="*/ 4959138 w 5041501"/>
                <a:gd name="connsiteY22" fmla="*/ 365962 h 446541"/>
                <a:gd name="connsiteX23" fmla="*/ 4959138 w 5041501"/>
                <a:gd name="connsiteY23" fmla="*/ 356429 h 446541"/>
                <a:gd name="connsiteX24" fmla="*/ 4964207 w 5041501"/>
                <a:gd name="connsiteY24" fmla="*/ 312637 h 446541"/>
                <a:gd name="connsiteX25" fmla="*/ 5041501 w 5041501"/>
                <a:gd name="connsiteY25" fmla="*/ 223270 h 446541"/>
                <a:gd name="connsiteX26" fmla="*/ 4964207 w 5041501"/>
                <a:gd name="connsiteY26" fmla="*/ 133904 h 446541"/>
                <a:gd name="connsiteX27" fmla="*/ 4959138 w 5041501"/>
                <a:gd name="connsiteY27" fmla="*/ 90111 h 446541"/>
                <a:gd name="connsiteX28" fmla="*/ 4959138 w 5041501"/>
                <a:gd name="connsiteY28" fmla="*/ 80578 h 446541"/>
                <a:gd name="connsiteX29" fmla="*/ 4930095 w 5041501"/>
                <a:gd name="connsiteY29" fmla="*/ 51535 h 446541"/>
                <a:gd name="connsiteX30" fmla="*/ 4855357 w 5041501"/>
                <a:gd name="connsiteY30" fmla="*/ 51535 h 446541"/>
                <a:gd name="connsiteX31" fmla="*/ 4843084 w 5041501"/>
                <a:gd name="connsiteY31" fmla="*/ 56619 h 446541"/>
                <a:gd name="connsiteX32" fmla="*/ 4843084 w 5041501"/>
                <a:gd name="connsiteY32" fmla="*/ 43515 h 446541"/>
                <a:gd name="connsiteX33" fmla="*/ 4799569 w 5041501"/>
                <a:gd name="connsiteY33" fmla="*/ 0 h 446541"/>
                <a:gd name="connsiteX0" fmla="*/ 4799569 w 5041501"/>
                <a:gd name="connsiteY0" fmla="*/ 0 h 446541"/>
                <a:gd name="connsiteX1" fmla="*/ 239534 w 5041501"/>
                <a:gd name="connsiteY1" fmla="*/ 0 h 446541"/>
                <a:gd name="connsiteX2" fmla="*/ 196019 w 5041501"/>
                <a:gd name="connsiteY2" fmla="*/ 43515 h 446541"/>
                <a:gd name="connsiteX3" fmla="*/ 196019 w 5041501"/>
                <a:gd name="connsiteY3" fmla="*/ 54995 h 446541"/>
                <a:gd name="connsiteX4" fmla="*/ 187667 w 5041501"/>
                <a:gd name="connsiteY4" fmla="*/ 51535 h 446541"/>
                <a:gd name="connsiteX5" fmla="*/ 112929 w 5041501"/>
                <a:gd name="connsiteY5" fmla="*/ 51535 h 446541"/>
                <a:gd name="connsiteX6" fmla="*/ 83886 w 5041501"/>
                <a:gd name="connsiteY6" fmla="*/ 80578 h 446541"/>
                <a:gd name="connsiteX7" fmla="*/ 83886 w 5041501"/>
                <a:gd name="connsiteY7" fmla="*/ 76949 h 446541"/>
                <a:gd name="connsiteX8" fmla="*/ 0 w 5041501"/>
                <a:gd name="connsiteY8" fmla="*/ 223270 h 446541"/>
                <a:gd name="connsiteX9" fmla="*/ 83886 w 5041501"/>
                <a:gd name="connsiteY9" fmla="*/ 369592 h 446541"/>
                <a:gd name="connsiteX10" fmla="*/ 83886 w 5041501"/>
                <a:gd name="connsiteY10" fmla="*/ 365962 h 446541"/>
                <a:gd name="connsiteX11" fmla="*/ 112929 w 5041501"/>
                <a:gd name="connsiteY11" fmla="*/ 395005 h 446541"/>
                <a:gd name="connsiteX12" fmla="*/ 187667 w 5041501"/>
                <a:gd name="connsiteY12" fmla="*/ 395005 h 446541"/>
                <a:gd name="connsiteX13" fmla="*/ 196019 w 5041501"/>
                <a:gd name="connsiteY13" fmla="*/ 391546 h 446541"/>
                <a:gd name="connsiteX14" fmla="*/ 196019 w 5041501"/>
                <a:gd name="connsiteY14" fmla="*/ 403026 h 446541"/>
                <a:gd name="connsiteX15" fmla="*/ 239534 w 5041501"/>
                <a:gd name="connsiteY15" fmla="*/ 446541 h 446541"/>
                <a:gd name="connsiteX16" fmla="*/ 4799569 w 5041501"/>
                <a:gd name="connsiteY16" fmla="*/ 446541 h 446541"/>
                <a:gd name="connsiteX17" fmla="*/ 4843084 w 5041501"/>
                <a:gd name="connsiteY17" fmla="*/ 403026 h 446541"/>
                <a:gd name="connsiteX18" fmla="*/ 4843084 w 5041501"/>
                <a:gd name="connsiteY18" fmla="*/ 389922 h 446541"/>
                <a:gd name="connsiteX19" fmla="*/ 4855357 w 5041501"/>
                <a:gd name="connsiteY19" fmla="*/ 395005 h 446541"/>
                <a:gd name="connsiteX20" fmla="*/ 4930095 w 5041501"/>
                <a:gd name="connsiteY20" fmla="*/ 395005 h 446541"/>
                <a:gd name="connsiteX21" fmla="*/ 4959138 w 5041501"/>
                <a:gd name="connsiteY21" fmla="*/ 365962 h 446541"/>
                <a:gd name="connsiteX22" fmla="*/ 4959138 w 5041501"/>
                <a:gd name="connsiteY22" fmla="*/ 356429 h 446541"/>
                <a:gd name="connsiteX23" fmla="*/ 4964207 w 5041501"/>
                <a:gd name="connsiteY23" fmla="*/ 312637 h 446541"/>
                <a:gd name="connsiteX24" fmla="*/ 5041501 w 5041501"/>
                <a:gd name="connsiteY24" fmla="*/ 223270 h 446541"/>
                <a:gd name="connsiteX25" fmla="*/ 4964207 w 5041501"/>
                <a:gd name="connsiteY25" fmla="*/ 133904 h 446541"/>
                <a:gd name="connsiteX26" fmla="*/ 4959138 w 5041501"/>
                <a:gd name="connsiteY26" fmla="*/ 90111 h 446541"/>
                <a:gd name="connsiteX27" fmla="*/ 4959138 w 5041501"/>
                <a:gd name="connsiteY27" fmla="*/ 80578 h 446541"/>
                <a:gd name="connsiteX28" fmla="*/ 4930095 w 5041501"/>
                <a:gd name="connsiteY28" fmla="*/ 51535 h 446541"/>
                <a:gd name="connsiteX29" fmla="*/ 4855357 w 5041501"/>
                <a:gd name="connsiteY29" fmla="*/ 51535 h 446541"/>
                <a:gd name="connsiteX30" fmla="*/ 4843084 w 5041501"/>
                <a:gd name="connsiteY30" fmla="*/ 56619 h 446541"/>
                <a:gd name="connsiteX31" fmla="*/ 4843084 w 5041501"/>
                <a:gd name="connsiteY31" fmla="*/ 43515 h 446541"/>
                <a:gd name="connsiteX32" fmla="*/ 4799569 w 5041501"/>
                <a:gd name="connsiteY32" fmla="*/ 0 h 446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041501" h="446541">
                  <a:moveTo>
                    <a:pt x="4799569" y="0"/>
                  </a:moveTo>
                  <a:lnTo>
                    <a:pt x="239534" y="0"/>
                  </a:lnTo>
                  <a:cubicBezTo>
                    <a:pt x="215501" y="0"/>
                    <a:pt x="196019" y="19482"/>
                    <a:pt x="196019" y="43515"/>
                  </a:cubicBezTo>
                  <a:lnTo>
                    <a:pt x="196019" y="54995"/>
                  </a:lnTo>
                  <a:lnTo>
                    <a:pt x="187667" y="51535"/>
                  </a:lnTo>
                  <a:lnTo>
                    <a:pt x="112929" y="51535"/>
                  </a:lnTo>
                  <a:cubicBezTo>
                    <a:pt x="96889" y="51535"/>
                    <a:pt x="83886" y="64538"/>
                    <a:pt x="83886" y="80578"/>
                  </a:cubicBezTo>
                  <a:lnTo>
                    <a:pt x="83886" y="76949"/>
                  </a:lnTo>
                  <a:cubicBezTo>
                    <a:pt x="83886" y="157760"/>
                    <a:pt x="46328" y="223270"/>
                    <a:pt x="0" y="223270"/>
                  </a:cubicBezTo>
                  <a:cubicBezTo>
                    <a:pt x="46328" y="223270"/>
                    <a:pt x="83886" y="288781"/>
                    <a:pt x="83886" y="369592"/>
                  </a:cubicBezTo>
                  <a:lnTo>
                    <a:pt x="83886" y="365962"/>
                  </a:lnTo>
                  <a:cubicBezTo>
                    <a:pt x="83886" y="382002"/>
                    <a:pt x="96889" y="395005"/>
                    <a:pt x="112929" y="395005"/>
                  </a:cubicBezTo>
                  <a:lnTo>
                    <a:pt x="187667" y="395005"/>
                  </a:lnTo>
                  <a:lnTo>
                    <a:pt x="196019" y="391546"/>
                  </a:lnTo>
                  <a:lnTo>
                    <a:pt x="196019" y="403026"/>
                  </a:lnTo>
                  <a:cubicBezTo>
                    <a:pt x="196019" y="427059"/>
                    <a:pt x="215501" y="446541"/>
                    <a:pt x="239534" y="446541"/>
                  </a:cubicBezTo>
                  <a:lnTo>
                    <a:pt x="4799569" y="446541"/>
                  </a:lnTo>
                  <a:cubicBezTo>
                    <a:pt x="4823602" y="446541"/>
                    <a:pt x="4843084" y="427059"/>
                    <a:pt x="4843084" y="403026"/>
                  </a:cubicBezTo>
                  <a:lnTo>
                    <a:pt x="4843084" y="389922"/>
                  </a:lnTo>
                  <a:lnTo>
                    <a:pt x="4855357" y="395005"/>
                  </a:lnTo>
                  <a:lnTo>
                    <a:pt x="4930095" y="395005"/>
                  </a:lnTo>
                  <a:cubicBezTo>
                    <a:pt x="4946135" y="395005"/>
                    <a:pt x="4959138" y="382002"/>
                    <a:pt x="4959138" y="365962"/>
                  </a:cubicBezTo>
                  <a:lnTo>
                    <a:pt x="4959138" y="356429"/>
                  </a:lnTo>
                  <a:lnTo>
                    <a:pt x="4964207" y="312637"/>
                  </a:lnTo>
                  <a:cubicBezTo>
                    <a:pt x="4976941" y="260120"/>
                    <a:pt x="5006754" y="223270"/>
                    <a:pt x="5041501" y="223270"/>
                  </a:cubicBezTo>
                  <a:cubicBezTo>
                    <a:pt x="5006754" y="223270"/>
                    <a:pt x="4976941" y="186421"/>
                    <a:pt x="4964207" y="133904"/>
                  </a:cubicBezTo>
                  <a:lnTo>
                    <a:pt x="4959138" y="90111"/>
                  </a:lnTo>
                  <a:lnTo>
                    <a:pt x="4959138" y="80578"/>
                  </a:lnTo>
                  <a:cubicBezTo>
                    <a:pt x="4959138" y="64538"/>
                    <a:pt x="4946135" y="51535"/>
                    <a:pt x="4930095" y="51535"/>
                  </a:cubicBezTo>
                  <a:lnTo>
                    <a:pt x="4855357" y="51535"/>
                  </a:lnTo>
                  <a:lnTo>
                    <a:pt x="4843084" y="56619"/>
                  </a:lnTo>
                  <a:lnTo>
                    <a:pt x="4843084" y="43515"/>
                  </a:lnTo>
                  <a:cubicBezTo>
                    <a:pt x="4843084" y="19482"/>
                    <a:pt x="4823602" y="0"/>
                    <a:pt x="4799569" y="0"/>
                  </a:cubicBezTo>
                  <a:close/>
                </a:path>
              </a:pathLst>
            </a:custGeom>
            <a:noFill/>
            <a:ln w="381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4D055916-C644-F29A-6D98-D9F1CD968914}"/>
              </a:ext>
            </a:extLst>
          </p:cNvPr>
          <p:cNvSpPr/>
          <p:nvPr/>
        </p:nvSpPr>
        <p:spPr>
          <a:xfrm flipH="1">
            <a:off x="9399760" y="1255150"/>
            <a:ext cx="2096909" cy="499006"/>
          </a:xfrm>
          <a:custGeom>
            <a:avLst/>
            <a:gdLst>
              <a:gd name="connsiteX0" fmla="*/ 2519550 w 5041501"/>
              <a:gd name="connsiteY0" fmla="*/ 0 h 748012"/>
              <a:gd name="connsiteX1" fmla="*/ 2343499 w 5041501"/>
              <a:gd name="connsiteY1" fmla="*/ 152268 h 748012"/>
              <a:gd name="connsiteX2" fmla="*/ 2311026 w 5041501"/>
              <a:gd name="connsiteY2" fmla="*/ 156027 h 748012"/>
              <a:gd name="connsiteX3" fmla="*/ 239534 w 5041501"/>
              <a:gd name="connsiteY3" fmla="*/ 156027 h 748012"/>
              <a:gd name="connsiteX4" fmla="*/ 196019 w 5041501"/>
              <a:gd name="connsiteY4" fmla="*/ 199542 h 748012"/>
              <a:gd name="connsiteX5" fmla="*/ 196019 w 5041501"/>
              <a:gd name="connsiteY5" fmla="*/ 211022 h 748012"/>
              <a:gd name="connsiteX6" fmla="*/ 187667 w 5041501"/>
              <a:gd name="connsiteY6" fmla="*/ 207562 h 748012"/>
              <a:gd name="connsiteX7" fmla="*/ 112929 w 5041501"/>
              <a:gd name="connsiteY7" fmla="*/ 207562 h 748012"/>
              <a:gd name="connsiteX8" fmla="*/ 83886 w 5041501"/>
              <a:gd name="connsiteY8" fmla="*/ 236605 h 748012"/>
              <a:gd name="connsiteX9" fmla="*/ 83886 w 5041501"/>
              <a:gd name="connsiteY9" fmla="*/ 232976 h 748012"/>
              <a:gd name="connsiteX10" fmla="*/ 0 w 5041501"/>
              <a:gd name="connsiteY10" fmla="*/ 379297 h 748012"/>
              <a:gd name="connsiteX11" fmla="*/ 83886 w 5041501"/>
              <a:gd name="connsiteY11" fmla="*/ 525619 h 748012"/>
              <a:gd name="connsiteX12" fmla="*/ 83886 w 5041501"/>
              <a:gd name="connsiteY12" fmla="*/ 521989 h 748012"/>
              <a:gd name="connsiteX13" fmla="*/ 112929 w 5041501"/>
              <a:gd name="connsiteY13" fmla="*/ 551032 h 748012"/>
              <a:gd name="connsiteX14" fmla="*/ 187667 w 5041501"/>
              <a:gd name="connsiteY14" fmla="*/ 551032 h 748012"/>
              <a:gd name="connsiteX15" fmla="*/ 196019 w 5041501"/>
              <a:gd name="connsiteY15" fmla="*/ 547573 h 748012"/>
              <a:gd name="connsiteX16" fmla="*/ 196019 w 5041501"/>
              <a:gd name="connsiteY16" fmla="*/ 559053 h 748012"/>
              <a:gd name="connsiteX17" fmla="*/ 239534 w 5041501"/>
              <a:gd name="connsiteY17" fmla="*/ 602568 h 748012"/>
              <a:gd name="connsiteX18" fmla="*/ 2361155 w 5041501"/>
              <a:gd name="connsiteY18" fmla="*/ 602568 h 748012"/>
              <a:gd name="connsiteX19" fmla="*/ 2435123 w 5041501"/>
              <a:gd name="connsiteY19" fmla="*/ 631159 h 748012"/>
              <a:gd name="connsiteX20" fmla="*/ 2519550 w 5041501"/>
              <a:gd name="connsiteY20" fmla="*/ 748012 h 748012"/>
              <a:gd name="connsiteX21" fmla="*/ 2603977 w 5041501"/>
              <a:gd name="connsiteY21" fmla="*/ 631159 h 748012"/>
              <a:gd name="connsiteX22" fmla="*/ 2677946 w 5041501"/>
              <a:gd name="connsiteY22" fmla="*/ 602568 h 748012"/>
              <a:gd name="connsiteX23" fmla="*/ 4799569 w 5041501"/>
              <a:gd name="connsiteY23" fmla="*/ 602568 h 748012"/>
              <a:gd name="connsiteX24" fmla="*/ 4843084 w 5041501"/>
              <a:gd name="connsiteY24" fmla="*/ 559053 h 748012"/>
              <a:gd name="connsiteX25" fmla="*/ 4843084 w 5041501"/>
              <a:gd name="connsiteY25" fmla="*/ 545949 h 748012"/>
              <a:gd name="connsiteX26" fmla="*/ 4855357 w 5041501"/>
              <a:gd name="connsiteY26" fmla="*/ 551032 h 748012"/>
              <a:gd name="connsiteX27" fmla="*/ 4930095 w 5041501"/>
              <a:gd name="connsiteY27" fmla="*/ 551032 h 748012"/>
              <a:gd name="connsiteX28" fmla="*/ 4959138 w 5041501"/>
              <a:gd name="connsiteY28" fmla="*/ 521989 h 748012"/>
              <a:gd name="connsiteX29" fmla="*/ 4959138 w 5041501"/>
              <a:gd name="connsiteY29" fmla="*/ 512456 h 748012"/>
              <a:gd name="connsiteX30" fmla="*/ 4964207 w 5041501"/>
              <a:gd name="connsiteY30" fmla="*/ 468664 h 748012"/>
              <a:gd name="connsiteX31" fmla="*/ 5041501 w 5041501"/>
              <a:gd name="connsiteY31" fmla="*/ 379297 h 748012"/>
              <a:gd name="connsiteX32" fmla="*/ 4964207 w 5041501"/>
              <a:gd name="connsiteY32" fmla="*/ 289931 h 748012"/>
              <a:gd name="connsiteX33" fmla="*/ 4959138 w 5041501"/>
              <a:gd name="connsiteY33" fmla="*/ 246138 h 748012"/>
              <a:gd name="connsiteX34" fmla="*/ 4959138 w 5041501"/>
              <a:gd name="connsiteY34" fmla="*/ 236605 h 748012"/>
              <a:gd name="connsiteX35" fmla="*/ 4930095 w 5041501"/>
              <a:gd name="connsiteY35" fmla="*/ 207562 h 748012"/>
              <a:gd name="connsiteX36" fmla="*/ 4855357 w 5041501"/>
              <a:gd name="connsiteY36" fmla="*/ 207562 h 748012"/>
              <a:gd name="connsiteX37" fmla="*/ 4843084 w 5041501"/>
              <a:gd name="connsiteY37" fmla="*/ 212646 h 748012"/>
              <a:gd name="connsiteX38" fmla="*/ 4843084 w 5041501"/>
              <a:gd name="connsiteY38" fmla="*/ 199542 h 748012"/>
              <a:gd name="connsiteX39" fmla="*/ 4799569 w 5041501"/>
              <a:gd name="connsiteY39" fmla="*/ 156027 h 748012"/>
              <a:gd name="connsiteX40" fmla="*/ 2728074 w 5041501"/>
              <a:gd name="connsiteY40" fmla="*/ 156027 h 748012"/>
              <a:gd name="connsiteX41" fmla="*/ 2695601 w 5041501"/>
              <a:gd name="connsiteY41" fmla="*/ 152268 h 748012"/>
              <a:gd name="connsiteX42" fmla="*/ 2519550 w 5041501"/>
              <a:gd name="connsiteY42" fmla="*/ 0 h 748012"/>
              <a:gd name="connsiteX0" fmla="*/ 2695601 w 5041501"/>
              <a:gd name="connsiteY0" fmla="*/ 0 h 595744"/>
              <a:gd name="connsiteX1" fmla="*/ 2343499 w 5041501"/>
              <a:gd name="connsiteY1" fmla="*/ 0 h 595744"/>
              <a:gd name="connsiteX2" fmla="*/ 2311026 w 5041501"/>
              <a:gd name="connsiteY2" fmla="*/ 3759 h 595744"/>
              <a:gd name="connsiteX3" fmla="*/ 239534 w 5041501"/>
              <a:gd name="connsiteY3" fmla="*/ 3759 h 595744"/>
              <a:gd name="connsiteX4" fmla="*/ 196019 w 5041501"/>
              <a:gd name="connsiteY4" fmla="*/ 47274 h 595744"/>
              <a:gd name="connsiteX5" fmla="*/ 196019 w 5041501"/>
              <a:gd name="connsiteY5" fmla="*/ 58754 h 595744"/>
              <a:gd name="connsiteX6" fmla="*/ 187667 w 5041501"/>
              <a:gd name="connsiteY6" fmla="*/ 55294 h 595744"/>
              <a:gd name="connsiteX7" fmla="*/ 112929 w 5041501"/>
              <a:gd name="connsiteY7" fmla="*/ 55294 h 595744"/>
              <a:gd name="connsiteX8" fmla="*/ 83886 w 5041501"/>
              <a:gd name="connsiteY8" fmla="*/ 84337 h 595744"/>
              <a:gd name="connsiteX9" fmla="*/ 83886 w 5041501"/>
              <a:gd name="connsiteY9" fmla="*/ 80708 h 595744"/>
              <a:gd name="connsiteX10" fmla="*/ 0 w 5041501"/>
              <a:gd name="connsiteY10" fmla="*/ 227029 h 595744"/>
              <a:gd name="connsiteX11" fmla="*/ 83886 w 5041501"/>
              <a:gd name="connsiteY11" fmla="*/ 373351 h 595744"/>
              <a:gd name="connsiteX12" fmla="*/ 83886 w 5041501"/>
              <a:gd name="connsiteY12" fmla="*/ 369721 h 595744"/>
              <a:gd name="connsiteX13" fmla="*/ 112929 w 5041501"/>
              <a:gd name="connsiteY13" fmla="*/ 398764 h 595744"/>
              <a:gd name="connsiteX14" fmla="*/ 187667 w 5041501"/>
              <a:gd name="connsiteY14" fmla="*/ 398764 h 595744"/>
              <a:gd name="connsiteX15" fmla="*/ 196019 w 5041501"/>
              <a:gd name="connsiteY15" fmla="*/ 395305 h 595744"/>
              <a:gd name="connsiteX16" fmla="*/ 196019 w 5041501"/>
              <a:gd name="connsiteY16" fmla="*/ 406785 h 595744"/>
              <a:gd name="connsiteX17" fmla="*/ 239534 w 5041501"/>
              <a:gd name="connsiteY17" fmla="*/ 450300 h 595744"/>
              <a:gd name="connsiteX18" fmla="*/ 2361155 w 5041501"/>
              <a:gd name="connsiteY18" fmla="*/ 450300 h 595744"/>
              <a:gd name="connsiteX19" fmla="*/ 2435123 w 5041501"/>
              <a:gd name="connsiteY19" fmla="*/ 478891 h 595744"/>
              <a:gd name="connsiteX20" fmla="*/ 2519550 w 5041501"/>
              <a:gd name="connsiteY20" fmla="*/ 595744 h 595744"/>
              <a:gd name="connsiteX21" fmla="*/ 2603977 w 5041501"/>
              <a:gd name="connsiteY21" fmla="*/ 478891 h 595744"/>
              <a:gd name="connsiteX22" fmla="*/ 2677946 w 5041501"/>
              <a:gd name="connsiteY22" fmla="*/ 450300 h 595744"/>
              <a:gd name="connsiteX23" fmla="*/ 4799569 w 5041501"/>
              <a:gd name="connsiteY23" fmla="*/ 450300 h 595744"/>
              <a:gd name="connsiteX24" fmla="*/ 4843084 w 5041501"/>
              <a:gd name="connsiteY24" fmla="*/ 406785 h 595744"/>
              <a:gd name="connsiteX25" fmla="*/ 4843084 w 5041501"/>
              <a:gd name="connsiteY25" fmla="*/ 393681 h 595744"/>
              <a:gd name="connsiteX26" fmla="*/ 4855357 w 5041501"/>
              <a:gd name="connsiteY26" fmla="*/ 398764 h 595744"/>
              <a:gd name="connsiteX27" fmla="*/ 4930095 w 5041501"/>
              <a:gd name="connsiteY27" fmla="*/ 398764 h 595744"/>
              <a:gd name="connsiteX28" fmla="*/ 4959138 w 5041501"/>
              <a:gd name="connsiteY28" fmla="*/ 369721 h 595744"/>
              <a:gd name="connsiteX29" fmla="*/ 4959138 w 5041501"/>
              <a:gd name="connsiteY29" fmla="*/ 360188 h 595744"/>
              <a:gd name="connsiteX30" fmla="*/ 4964207 w 5041501"/>
              <a:gd name="connsiteY30" fmla="*/ 316396 h 595744"/>
              <a:gd name="connsiteX31" fmla="*/ 5041501 w 5041501"/>
              <a:gd name="connsiteY31" fmla="*/ 227029 h 595744"/>
              <a:gd name="connsiteX32" fmla="*/ 4964207 w 5041501"/>
              <a:gd name="connsiteY32" fmla="*/ 137663 h 595744"/>
              <a:gd name="connsiteX33" fmla="*/ 4959138 w 5041501"/>
              <a:gd name="connsiteY33" fmla="*/ 93870 h 595744"/>
              <a:gd name="connsiteX34" fmla="*/ 4959138 w 5041501"/>
              <a:gd name="connsiteY34" fmla="*/ 84337 h 595744"/>
              <a:gd name="connsiteX35" fmla="*/ 4930095 w 5041501"/>
              <a:gd name="connsiteY35" fmla="*/ 55294 h 595744"/>
              <a:gd name="connsiteX36" fmla="*/ 4855357 w 5041501"/>
              <a:gd name="connsiteY36" fmla="*/ 55294 h 595744"/>
              <a:gd name="connsiteX37" fmla="*/ 4843084 w 5041501"/>
              <a:gd name="connsiteY37" fmla="*/ 60378 h 595744"/>
              <a:gd name="connsiteX38" fmla="*/ 4843084 w 5041501"/>
              <a:gd name="connsiteY38" fmla="*/ 47274 h 595744"/>
              <a:gd name="connsiteX39" fmla="*/ 4799569 w 5041501"/>
              <a:gd name="connsiteY39" fmla="*/ 3759 h 595744"/>
              <a:gd name="connsiteX40" fmla="*/ 2728074 w 5041501"/>
              <a:gd name="connsiteY40" fmla="*/ 3759 h 595744"/>
              <a:gd name="connsiteX41" fmla="*/ 2695601 w 5041501"/>
              <a:gd name="connsiteY41" fmla="*/ 0 h 595744"/>
              <a:gd name="connsiteX0" fmla="*/ 2728074 w 5041501"/>
              <a:gd name="connsiteY0" fmla="*/ 3759 h 595744"/>
              <a:gd name="connsiteX1" fmla="*/ 2343499 w 5041501"/>
              <a:gd name="connsiteY1" fmla="*/ 0 h 595744"/>
              <a:gd name="connsiteX2" fmla="*/ 2311026 w 5041501"/>
              <a:gd name="connsiteY2" fmla="*/ 3759 h 595744"/>
              <a:gd name="connsiteX3" fmla="*/ 239534 w 5041501"/>
              <a:gd name="connsiteY3" fmla="*/ 3759 h 595744"/>
              <a:gd name="connsiteX4" fmla="*/ 196019 w 5041501"/>
              <a:gd name="connsiteY4" fmla="*/ 47274 h 595744"/>
              <a:gd name="connsiteX5" fmla="*/ 196019 w 5041501"/>
              <a:gd name="connsiteY5" fmla="*/ 58754 h 595744"/>
              <a:gd name="connsiteX6" fmla="*/ 187667 w 5041501"/>
              <a:gd name="connsiteY6" fmla="*/ 55294 h 595744"/>
              <a:gd name="connsiteX7" fmla="*/ 112929 w 5041501"/>
              <a:gd name="connsiteY7" fmla="*/ 55294 h 595744"/>
              <a:gd name="connsiteX8" fmla="*/ 83886 w 5041501"/>
              <a:gd name="connsiteY8" fmla="*/ 84337 h 595744"/>
              <a:gd name="connsiteX9" fmla="*/ 83886 w 5041501"/>
              <a:gd name="connsiteY9" fmla="*/ 80708 h 595744"/>
              <a:gd name="connsiteX10" fmla="*/ 0 w 5041501"/>
              <a:gd name="connsiteY10" fmla="*/ 227029 h 595744"/>
              <a:gd name="connsiteX11" fmla="*/ 83886 w 5041501"/>
              <a:gd name="connsiteY11" fmla="*/ 373351 h 595744"/>
              <a:gd name="connsiteX12" fmla="*/ 83886 w 5041501"/>
              <a:gd name="connsiteY12" fmla="*/ 369721 h 595744"/>
              <a:gd name="connsiteX13" fmla="*/ 112929 w 5041501"/>
              <a:gd name="connsiteY13" fmla="*/ 398764 h 595744"/>
              <a:gd name="connsiteX14" fmla="*/ 187667 w 5041501"/>
              <a:gd name="connsiteY14" fmla="*/ 398764 h 595744"/>
              <a:gd name="connsiteX15" fmla="*/ 196019 w 5041501"/>
              <a:gd name="connsiteY15" fmla="*/ 395305 h 595744"/>
              <a:gd name="connsiteX16" fmla="*/ 196019 w 5041501"/>
              <a:gd name="connsiteY16" fmla="*/ 406785 h 595744"/>
              <a:gd name="connsiteX17" fmla="*/ 239534 w 5041501"/>
              <a:gd name="connsiteY17" fmla="*/ 450300 h 595744"/>
              <a:gd name="connsiteX18" fmla="*/ 2361155 w 5041501"/>
              <a:gd name="connsiteY18" fmla="*/ 450300 h 595744"/>
              <a:gd name="connsiteX19" fmla="*/ 2435123 w 5041501"/>
              <a:gd name="connsiteY19" fmla="*/ 478891 h 595744"/>
              <a:gd name="connsiteX20" fmla="*/ 2519550 w 5041501"/>
              <a:gd name="connsiteY20" fmla="*/ 595744 h 595744"/>
              <a:gd name="connsiteX21" fmla="*/ 2603977 w 5041501"/>
              <a:gd name="connsiteY21" fmla="*/ 478891 h 595744"/>
              <a:gd name="connsiteX22" fmla="*/ 2677946 w 5041501"/>
              <a:gd name="connsiteY22" fmla="*/ 450300 h 595744"/>
              <a:gd name="connsiteX23" fmla="*/ 4799569 w 5041501"/>
              <a:gd name="connsiteY23" fmla="*/ 450300 h 595744"/>
              <a:gd name="connsiteX24" fmla="*/ 4843084 w 5041501"/>
              <a:gd name="connsiteY24" fmla="*/ 406785 h 595744"/>
              <a:gd name="connsiteX25" fmla="*/ 4843084 w 5041501"/>
              <a:gd name="connsiteY25" fmla="*/ 393681 h 595744"/>
              <a:gd name="connsiteX26" fmla="*/ 4855357 w 5041501"/>
              <a:gd name="connsiteY26" fmla="*/ 398764 h 595744"/>
              <a:gd name="connsiteX27" fmla="*/ 4930095 w 5041501"/>
              <a:gd name="connsiteY27" fmla="*/ 398764 h 595744"/>
              <a:gd name="connsiteX28" fmla="*/ 4959138 w 5041501"/>
              <a:gd name="connsiteY28" fmla="*/ 369721 h 595744"/>
              <a:gd name="connsiteX29" fmla="*/ 4959138 w 5041501"/>
              <a:gd name="connsiteY29" fmla="*/ 360188 h 595744"/>
              <a:gd name="connsiteX30" fmla="*/ 4964207 w 5041501"/>
              <a:gd name="connsiteY30" fmla="*/ 316396 h 595744"/>
              <a:gd name="connsiteX31" fmla="*/ 5041501 w 5041501"/>
              <a:gd name="connsiteY31" fmla="*/ 227029 h 595744"/>
              <a:gd name="connsiteX32" fmla="*/ 4964207 w 5041501"/>
              <a:gd name="connsiteY32" fmla="*/ 137663 h 595744"/>
              <a:gd name="connsiteX33" fmla="*/ 4959138 w 5041501"/>
              <a:gd name="connsiteY33" fmla="*/ 93870 h 595744"/>
              <a:gd name="connsiteX34" fmla="*/ 4959138 w 5041501"/>
              <a:gd name="connsiteY34" fmla="*/ 84337 h 595744"/>
              <a:gd name="connsiteX35" fmla="*/ 4930095 w 5041501"/>
              <a:gd name="connsiteY35" fmla="*/ 55294 h 595744"/>
              <a:gd name="connsiteX36" fmla="*/ 4855357 w 5041501"/>
              <a:gd name="connsiteY36" fmla="*/ 55294 h 595744"/>
              <a:gd name="connsiteX37" fmla="*/ 4843084 w 5041501"/>
              <a:gd name="connsiteY37" fmla="*/ 60378 h 595744"/>
              <a:gd name="connsiteX38" fmla="*/ 4843084 w 5041501"/>
              <a:gd name="connsiteY38" fmla="*/ 47274 h 595744"/>
              <a:gd name="connsiteX39" fmla="*/ 4799569 w 5041501"/>
              <a:gd name="connsiteY39" fmla="*/ 3759 h 595744"/>
              <a:gd name="connsiteX40" fmla="*/ 2728074 w 5041501"/>
              <a:gd name="connsiteY40" fmla="*/ 3759 h 595744"/>
              <a:gd name="connsiteX0" fmla="*/ 2728074 w 5041501"/>
              <a:gd name="connsiteY0" fmla="*/ 3759 h 595744"/>
              <a:gd name="connsiteX1" fmla="*/ 2343499 w 5041501"/>
              <a:gd name="connsiteY1" fmla="*/ 0 h 595744"/>
              <a:gd name="connsiteX2" fmla="*/ 239534 w 5041501"/>
              <a:gd name="connsiteY2" fmla="*/ 3759 h 595744"/>
              <a:gd name="connsiteX3" fmla="*/ 196019 w 5041501"/>
              <a:gd name="connsiteY3" fmla="*/ 47274 h 595744"/>
              <a:gd name="connsiteX4" fmla="*/ 196019 w 5041501"/>
              <a:gd name="connsiteY4" fmla="*/ 58754 h 595744"/>
              <a:gd name="connsiteX5" fmla="*/ 187667 w 5041501"/>
              <a:gd name="connsiteY5" fmla="*/ 55294 h 595744"/>
              <a:gd name="connsiteX6" fmla="*/ 112929 w 5041501"/>
              <a:gd name="connsiteY6" fmla="*/ 55294 h 595744"/>
              <a:gd name="connsiteX7" fmla="*/ 83886 w 5041501"/>
              <a:gd name="connsiteY7" fmla="*/ 84337 h 595744"/>
              <a:gd name="connsiteX8" fmla="*/ 83886 w 5041501"/>
              <a:gd name="connsiteY8" fmla="*/ 80708 h 595744"/>
              <a:gd name="connsiteX9" fmla="*/ 0 w 5041501"/>
              <a:gd name="connsiteY9" fmla="*/ 227029 h 595744"/>
              <a:gd name="connsiteX10" fmla="*/ 83886 w 5041501"/>
              <a:gd name="connsiteY10" fmla="*/ 373351 h 595744"/>
              <a:gd name="connsiteX11" fmla="*/ 83886 w 5041501"/>
              <a:gd name="connsiteY11" fmla="*/ 369721 h 595744"/>
              <a:gd name="connsiteX12" fmla="*/ 112929 w 5041501"/>
              <a:gd name="connsiteY12" fmla="*/ 398764 h 595744"/>
              <a:gd name="connsiteX13" fmla="*/ 187667 w 5041501"/>
              <a:gd name="connsiteY13" fmla="*/ 398764 h 595744"/>
              <a:gd name="connsiteX14" fmla="*/ 196019 w 5041501"/>
              <a:gd name="connsiteY14" fmla="*/ 395305 h 595744"/>
              <a:gd name="connsiteX15" fmla="*/ 196019 w 5041501"/>
              <a:gd name="connsiteY15" fmla="*/ 406785 h 595744"/>
              <a:gd name="connsiteX16" fmla="*/ 239534 w 5041501"/>
              <a:gd name="connsiteY16" fmla="*/ 450300 h 595744"/>
              <a:gd name="connsiteX17" fmla="*/ 2361155 w 5041501"/>
              <a:gd name="connsiteY17" fmla="*/ 450300 h 595744"/>
              <a:gd name="connsiteX18" fmla="*/ 2435123 w 5041501"/>
              <a:gd name="connsiteY18" fmla="*/ 478891 h 595744"/>
              <a:gd name="connsiteX19" fmla="*/ 2519550 w 5041501"/>
              <a:gd name="connsiteY19" fmla="*/ 595744 h 595744"/>
              <a:gd name="connsiteX20" fmla="*/ 2603977 w 5041501"/>
              <a:gd name="connsiteY20" fmla="*/ 478891 h 595744"/>
              <a:gd name="connsiteX21" fmla="*/ 2677946 w 5041501"/>
              <a:gd name="connsiteY21" fmla="*/ 450300 h 595744"/>
              <a:gd name="connsiteX22" fmla="*/ 4799569 w 5041501"/>
              <a:gd name="connsiteY22" fmla="*/ 450300 h 595744"/>
              <a:gd name="connsiteX23" fmla="*/ 4843084 w 5041501"/>
              <a:gd name="connsiteY23" fmla="*/ 406785 h 595744"/>
              <a:gd name="connsiteX24" fmla="*/ 4843084 w 5041501"/>
              <a:gd name="connsiteY24" fmla="*/ 393681 h 595744"/>
              <a:gd name="connsiteX25" fmla="*/ 4855357 w 5041501"/>
              <a:gd name="connsiteY25" fmla="*/ 398764 h 595744"/>
              <a:gd name="connsiteX26" fmla="*/ 4930095 w 5041501"/>
              <a:gd name="connsiteY26" fmla="*/ 398764 h 595744"/>
              <a:gd name="connsiteX27" fmla="*/ 4959138 w 5041501"/>
              <a:gd name="connsiteY27" fmla="*/ 369721 h 595744"/>
              <a:gd name="connsiteX28" fmla="*/ 4959138 w 5041501"/>
              <a:gd name="connsiteY28" fmla="*/ 360188 h 595744"/>
              <a:gd name="connsiteX29" fmla="*/ 4964207 w 5041501"/>
              <a:gd name="connsiteY29" fmla="*/ 316396 h 595744"/>
              <a:gd name="connsiteX30" fmla="*/ 5041501 w 5041501"/>
              <a:gd name="connsiteY30" fmla="*/ 227029 h 595744"/>
              <a:gd name="connsiteX31" fmla="*/ 4964207 w 5041501"/>
              <a:gd name="connsiteY31" fmla="*/ 137663 h 595744"/>
              <a:gd name="connsiteX32" fmla="*/ 4959138 w 5041501"/>
              <a:gd name="connsiteY32" fmla="*/ 93870 h 595744"/>
              <a:gd name="connsiteX33" fmla="*/ 4959138 w 5041501"/>
              <a:gd name="connsiteY33" fmla="*/ 84337 h 595744"/>
              <a:gd name="connsiteX34" fmla="*/ 4930095 w 5041501"/>
              <a:gd name="connsiteY34" fmla="*/ 55294 h 595744"/>
              <a:gd name="connsiteX35" fmla="*/ 4855357 w 5041501"/>
              <a:gd name="connsiteY35" fmla="*/ 55294 h 595744"/>
              <a:gd name="connsiteX36" fmla="*/ 4843084 w 5041501"/>
              <a:gd name="connsiteY36" fmla="*/ 60378 h 595744"/>
              <a:gd name="connsiteX37" fmla="*/ 4843084 w 5041501"/>
              <a:gd name="connsiteY37" fmla="*/ 47274 h 595744"/>
              <a:gd name="connsiteX38" fmla="*/ 4799569 w 5041501"/>
              <a:gd name="connsiteY38" fmla="*/ 3759 h 595744"/>
              <a:gd name="connsiteX39" fmla="*/ 2728074 w 5041501"/>
              <a:gd name="connsiteY39" fmla="*/ 3759 h 595744"/>
              <a:gd name="connsiteX0" fmla="*/ 2728074 w 5041501"/>
              <a:gd name="connsiteY0" fmla="*/ 0 h 591985"/>
              <a:gd name="connsiteX1" fmla="*/ 239534 w 5041501"/>
              <a:gd name="connsiteY1" fmla="*/ 0 h 591985"/>
              <a:gd name="connsiteX2" fmla="*/ 196019 w 5041501"/>
              <a:gd name="connsiteY2" fmla="*/ 43515 h 591985"/>
              <a:gd name="connsiteX3" fmla="*/ 196019 w 5041501"/>
              <a:gd name="connsiteY3" fmla="*/ 54995 h 591985"/>
              <a:gd name="connsiteX4" fmla="*/ 187667 w 5041501"/>
              <a:gd name="connsiteY4" fmla="*/ 51535 h 591985"/>
              <a:gd name="connsiteX5" fmla="*/ 112929 w 5041501"/>
              <a:gd name="connsiteY5" fmla="*/ 51535 h 591985"/>
              <a:gd name="connsiteX6" fmla="*/ 83886 w 5041501"/>
              <a:gd name="connsiteY6" fmla="*/ 80578 h 591985"/>
              <a:gd name="connsiteX7" fmla="*/ 83886 w 5041501"/>
              <a:gd name="connsiteY7" fmla="*/ 76949 h 591985"/>
              <a:gd name="connsiteX8" fmla="*/ 0 w 5041501"/>
              <a:gd name="connsiteY8" fmla="*/ 223270 h 591985"/>
              <a:gd name="connsiteX9" fmla="*/ 83886 w 5041501"/>
              <a:gd name="connsiteY9" fmla="*/ 369592 h 591985"/>
              <a:gd name="connsiteX10" fmla="*/ 83886 w 5041501"/>
              <a:gd name="connsiteY10" fmla="*/ 365962 h 591985"/>
              <a:gd name="connsiteX11" fmla="*/ 112929 w 5041501"/>
              <a:gd name="connsiteY11" fmla="*/ 395005 h 591985"/>
              <a:gd name="connsiteX12" fmla="*/ 187667 w 5041501"/>
              <a:gd name="connsiteY12" fmla="*/ 395005 h 591985"/>
              <a:gd name="connsiteX13" fmla="*/ 196019 w 5041501"/>
              <a:gd name="connsiteY13" fmla="*/ 391546 h 591985"/>
              <a:gd name="connsiteX14" fmla="*/ 196019 w 5041501"/>
              <a:gd name="connsiteY14" fmla="*/ 403026 h 591985"/>
              <a:gd name="connsiteX15" fmla="*/ 239534 w 5041501"/>
              <a:gd name="connsiteY15" fmla="*/ 446541 h 591985"/>
              <a:gd name="connsiteX16" fmla="*/ 2361155 w 5041501"/>
              <a:gd name="connsiteY16" fmla="*/ 446541 h 591985"/>
              <a:gd name="connsiteX17" fmla="*/ 2435123 w 5041501"/>
              <a:gd name="connsiteY17" fmla="*/ 475132 h 591985"/>
              <a:gd name="connsiteX18" fmla="*/ 2519550 w 5041501"/>
              <a:gd name="connsiteY18" fmla="*/ 591985 h 591985"/>
              <a:gd name="connsiteX19" fmla="*/ 2603977 w 5041501"/>
              <a:gd name="connsiteY19" fmla="*/ 475132 h 591985"/>
              <a:gd name="connsiteX20" fmla="*/ 2677946 w 5041501"/>
              <a:gd name="connsiteY20" fmla="*/ 446541 h 591985"/>
              <a:gd name="connsiteX21" fmla="*/ 4799569 w 5041501"/>
              <a:gd name="connsiteY21" fmla="*/ 446541 h 591985"/>
              <a:gd name="connsiteX22" fmla="*/ 4843084 w 5041501"/>
              <a:gd name="connsiteY22" fmla="*/ 403026 h 591985"/>
              <a:gd name="connsiteX23" fmla="*/ 4843084 w 5041501"/>
              <a:gd name="connsiteY23" fmla="*/ 389922 h 591985"/>
              <a:gd name="connsiteX24" fmla="*/ 4855357 w 5041501"/>
              <a:gd name="connsiteY24" fmla="*/ 395005 h 591985"/>
              <a:gd name="connsiteX25" fmla="*/ 4930095 w 5041501"/>
              <a:gd name="connsiteY25" fmla="*/ 395005 h 591985"/>
              <a:gd name="connsiteX26" fmla="*/ 4959138 w 5041501"/>
              <a:gd name="connsiteY26" fmla="*/ 365962 h 591985"/>
              <a:gd name="connsiteX27" fmla="*/ 4959138 w 5041501"/>
              <a:gd name="connsiteY27" fmla="*/ 356429 h 591985"/>
              <a:gd name="connsiteX28" fmla="*/ 4964207 w 5041501"/>
              <a:gd name="connsiteY28" fmla="*/ 312637 h 591985"/>
              <a:gd name="connsiteX29" fmla="*/ 5041501 w 5041501"/>
              <a:gd name="connsiteY29" fmla="*/ 223270 h 591985"/>
              <a:gd name="connsiteX30" fmla="*/ 4964207 w 5041501"/>
              <a:gd name="connsiteY30" fmla="*/ 133904 h 591985"/>
              <a:gd name="connsiteX31" fmla="*/ 4959138 w 5041501"/>
              <a:gd name="connsiteY31" fmla="*/ 90111 h 591985"/>
              <a:gd name="connsiteX32" fmla="*/ 4959138 w 5041501"/>
              <a:gd name="connsiteY32" fmla="*/ 80578 h 591985"/>
              <a:gd name="connsiteX33" fmla="*/ 4930095 w 5041501"/>
              <a:gd name="connsiteY33" fmla="*/ 51535 h 591985"/>
              <a:gd name="connsiteX34" fmla="*/ 4855357 w 5041501"/>
              <a:gd name="connsiteY34" fmla="*/ 51535 h 591985"/>
              <a:gd name="connsiteX35" fmla="*/ 4843084 w 5041501"/>
              <a:gd name="connsiteY35" fmla="*/ 56619 h 591985"/>
              <a:gd name="connsiteX36" fmla="*/ 4843084 w 5041501"/>
              <a:gd name="connsiteY36" fmla="*/ 43515 h 591985"/>
              <a:gd name="connsiteX37" fmla="*/ 4799569 w 5041501"/>
              <a:gd name="connsiteY37" fmla="*/ 0 h 591985"/>
              <a:gd name="connsiteX38" fmla="*/ 2728074 w 5041501"/>
              <a:gd name="connsiteY38" fmla="*/ 0 h 591985"/>
              <a:gd name="connsiteX0" fmla="*/ 4799569 w 5041501"/>
              <a:gd name="connsiteY0" fmla="*/ 0 h 591985"/>
              <a:gd name="connsiteX1" fmla="*/ 239534 w 5041501"/>
              <a:gd name="connsiteY1" fmla="*/ 0 h 591985"/>
              <a:gd name="connsiteX2" fmla="*/ 196019 w 5041501"/>
              <a:gd name="connsiteY2" fmla="*/ 43515 h 591985"/>
              <a:gd name="connsiteX3" fmla="*/ 196019 w 5041501"/>
              <a:gd name="connsiteY3" fmla="*/ 54995 h 591985"/>
              <a:gd name="connsiteX4" fmla="*/ 187667 w 5041501"/>
              <a:gd name="connsiteY4" fmla="*/ 51535 h 591985"/>
              <a:gd name="connsiteX5" fmla="*/ 112929 w 5041501"/>
              <a:gd name="connsiteY5" fmla="*/ 51535 h 591985"/>
              <a:gd name="connsiteX6" fmla="*/ 83886 w 5041501"/>
              <a:gd name="connsiteY6" fmla="*/ 80578 h 591985"/>
              <a:gd name="connsiteX7" fmla="*/ 83886 w 5041501"/>
              <a:gd name="connsiteY7" fmla="*/ 76949 h 591985"/>
              <a:gd name="connsiteX8" fmla="*/ 0 w 5041501"/>
              <a:gd name="connsiteY8" fmla="*/ 223270 h 591985"/>
              <a:gd name="connsiteX9" fmla="*/ 83886 w 5041501"/>
              <a:gd name="connsiteY9" fmla="*/ 369592 h 591985"/>
              <a:gd name="connsiteX10" fmla="*/ 83886 w 5041501"/>
              <a:gd name="connsiteY10" fmla="*/ 365962 h 591985"/>
              <a:gd name="connsiteX11" fmla="*/ 112929 w 5041501"/>
              <a:gd name="connsiteY11" fmla="*/ 395005 h 591985"/>
              <a:gd name="connsiteX12" fmla="*/ 187667 w 5041501"/>
              <a:gd name="connsiteY12" fmla="*/ 395005 h 591985"/>
              <a:gd name="connsiteX13" fmla="*/ 196019 w 5041501"/>
              <a:gd name="connsiteY13" fmla="*/ 391546 h 591985"/>
              <a:gd name="connsiteX14" fmla="*/ 196019 w 5041501"/>
              <a:gd name="connsiteY14" fmla="*/ 403026 h 591985"/>
              <a:gd name="connsiteX15" fmla="*/ 239534 w 5041501"/>
              <a:gd name="connsiteY15" fmla="*/ 446541 h 591985"/>
              <a:gd name="connsiteX16" fmla="*/ 2361155 w 5041501"/>
              <a:gd name="connsiteY16" fmla="*/ 446541 h 591985"/>
              <a:gd name="connsiteX17" fmla="*/ 2435123 w 5041501"/>
              <a:gd name="connsiteY17" fmla="*/ 475132 h 591985"/>
              <a:gd name="connsiteX18" fmla="*/ 2519550 w 5041501"/>
              <a:gd name="connsiteY18" fmla="*/ 591985 h 591985"/>
              <a:gd name="connsiteX19" fmla="*/ 2603977 w 5041501"/>
              <a:gd name="connsiteY19" fmla="*/ 475132 h 591985"/>
              <a:gd name="connsiteX20" fmla="*/ 2677946 w 5041501"/>
              <a:gd name="connsiteY20" fmla="*/ 446541 h 591985"/>
              <a:gd name="connsiteX21" fmla="*/ 4799569 w 5041501"/>
              <a:gd name="connsiteY21" fmla="*/ 446541 h 591985"/>
              <a:gd name="connsiteX22" fmla="*/ 4843084 w 5041501"/>
              <a:gd name="connsiteY22" fmla="*/ 403026 h 591985"/>
              <a:gd name="connsiteX23" fmla="*/ 4843084 w 5041501"/>
              <a:gd name="connsiteY23" fmla="*/ 389922 h 591985"/>
              <a:gd name="connsiteX24" fmla="*/ 4855357 w 5041501"/>
              <a:gd name="connsiteY24" fmla="*/ 395005 h 591985"/>
              <a:gd name="connsiteX25" fmla="*/ 4930095 w 5041501"/>
              <a:gd name="connsiteY25" fmla="*/ 395005 h 591985"/>
              <a:gd name="connsiteX26" fmla="*/ 4959138 w 5041501"/>
              <a:gd name="connsiteY26" fmla="*/ 365962 h 591985"/>
              <a:gd name="connsiteX27" fmla="*/ 4959138 w 5041501"/>
              <a:gd name="connsiteY27" fmla="*/ 356429 h 591985"/>
              <a:gd name="connsiteX28" fmla="*/ 4964207 w 5041501"/>
              <a:gd name="connsiteY28" fmla="*/ 312637 h 591985"/>
              <a:gd name="connsiteX29" fmla="*/ 5041501 w 5041501"/>
              <a:gd name="connsiteY29" fmla="*/ 223270 h 591985"/>
              <a:gd name="connsiteX30" fmla="*/ 4964207 w 5041501"/>
              <a:gd name="connsiteY30" fmla="*/ 133904 h 591985"/>
              <a:gd name="connsiteX31" fmla="*/ 4959138 w 5041501"/>
              <a:gd name="connsiteY31" fmla="*/ 90111 h 591985"/>
              <a:gd name="connsiteX32" fmla="*/ 4959138 w 5041501"/>
              <a:gd name="connsiteY32" fmla="*/ 80578 h 591985"/>
              <a:gd name="connsiteX33" fmla="*/ 4930095 w 5041501"/>
              <a:gd name="connsiteY33" fmla="*/ 51535 h 591985"/>
              <a:gd name="connsiteX34" fmla="*/ 4855357 w 5041501"/>
              <a:gd name="connsiteY34" fmla="*/ 51535 h 591985"/>
              <a:gd name="connsiteX35" fmla="*/ 4843084 w 5041501"/>
              <a:gd name="connsiteY35" fmla="*/ 56619 h 591985"/>
              <a:gd name="connsiteX36" fmla="*/ 4843084 w 5041501"/>
              <a:gd name="connsiteY36" fmla="*/ 43515 h 591985"/>
              <a:gd name="connsiteX37" fmla="*/ 4799569 w 5041501"/>
              <a:gd name="connsiteY37" fmla="*/ 0 h 591985"/>
              <a:gd name="connsiteX0" fmla="*/ 4799569 w 5041501"/>
              <a:gd name="connsiteY0" fmla="*/ 0 h 478705"/>
              <a:gd name="connsiteX1" fmla="*/ 239534 w 5041501"/>
              <a:gd name="connsiteY1" fmla="*/ 0 h 478705"/>
              <a:gd name="connsiteX2" fmla="*/ 196019 w 5041501"/>
              <a:gd name="connsiteY2" fmla="*/ 43515 h 478705"/>
              <a:gd name="connsiteX3" fmla="*/ 196019 w 5041501"/>
              <a:gd name="connsiteY3" fmla="*/ 54995 h 478705"/>
              <a:gd name="connsiteX4" fmla="*/ 187667 w 5041501"/>
              <a:gd name="connsiteY4" fmla="*/ 51535 h 478705"/>
              <a:gd name="connsiteX5" fmla="*/ 112929 w 5041501"/>
              <a:gd name="connsiteY5" fmla="*/ 51535 h 478705"/>
              <a:gd name="connsiteX6" fmla="*/ 83886 w 5041501"/>
              <a:gd name="connsiteY6" fmla="*/ 80578 h 478705"/>
              <a:gd name="connsiteX7" fmla="*/ 83886 w 5041501"/>
              <a:gd name="connsiteY7" fmla="*/ 76949 h 478705"/>
              <a:gd name="connsiteX8" fmla="*/ 0 w 5041501"/>
              <a:gd name="connsiteY8" fmla="*/ 223270 h 478705"/>
              <a:gd name="connsiteX9" fmla="*/ 83886 w 5041501"/>
              <a:gd name="connsiteY9" fmla="*/ 369592 h 478705"/>
              <a:gd name="connsiteX10" fmla="*/ 83886 w 5041501"/>
              <a:gd name="connsiteY10" fmla="*/ 365962 h 478705"/>
              <a:gd name="connsiteX11" fmla="*/ 112929 w 5041501"/>
              <a:gd name="connsiteY11" fmla="*/ 395005 h 478705"/>
              <a:gd name="connsiteX12" fmla="*/ 187667 w 5041501"/>
              <a:gd name="connsiteY12" fmla="*/ 395005 h 478705"/>
              <a:gd name="connsiteX13" fmla="*/ 196019 w 5041501"/>
              <a:gd name="connsiteY13" fmla="*/ 391546 h 478705"/>
              <a:gd name="connsiteX14" fmla="*/ 196019 w 5041501"/>
              <a:gd name="connsiteY14" fmla="*/ 403026 h 478705"/>
              <a:gd name="connsiteX15" fmla="*/ 239534 w 5041501"/>
              <a:gd name="connsiteY15" fmla="*/ 446541 h 478705"/>
              <a:gd name="connsiteX16" fmla="*/ 2361155 w 5041501"/>
              <a:gd name="connsiteY16" fmla="*/ 446541 h 478705"/>
              <a:gd name="connsiteX17" fmla="*/ 2435123 w 5041501"/>
              <a:gd name="connsiteY17" fmla="*/ 475132 h 478705"/>
              <a:gd name="connsiteX18" fmla="*/ 2603977 w 5041501"/>
              <a:gd name="connsiteY18" fmla="*/ 475132 h 478705"/>
              <a:gd name="connsiteX19" fmla="*/ 2677946 w 5041501"/>
              <a:gd name="connsiteY19" fmla="*/ 446541 h 478705"/>
              <a:gd name="connsiteX20" fmla="*/ 4799569 w 5041501"/>
              <a:gd name="connsiteY20" fmla="*/ 446541 h 478705"/>
              <a:gd name="connsiteX21" fmla="*/ 4843084 w 5041501"/>
              <a:gd name="connsiteY21" fmla="*/ 403026 h 478705"/>
              <a:gd name="connsiteX22" fmla="*/ 4843084 w 5041501"/>
              <a:gd name="connsiteY22" fmla="*/ 389922 h 478705"/>
              <a:gd name="connsiteX23" fmla="*/ 4855357 w 5041501"/>
              <a:gd name="connsiteY23" fmla="*/ 395005 h 478705"/>
              <a:gd name="connsiteX24" fmla="*/ 4930095 w 5041501"/>
              <a:gd name="connsiteY24" fmla="*/ 395005 h 478705"/>
              <a:gd name="connsiteX25" fmla="*/ 4959138 w 5041501"/>
              <a:gd name="connsiteY25" fmla="*/ 365962 h 478705"/>
              <a:gd name="connsiteX26" fmla="*/ 4959138 w 5041501"/>
              <a:gd name="connsiteY26" fmla="*/ 356429 h 478705"/>
              <a:gd name="connsiteX27" fmla="*/ 4964207 w 5041501"/>
              <a:gd name="connsiteY27" fmla="*/ 312637 h 478705"/>
              <a:gd name="connsiteX28" fmla="*/ 5041501 w 5041501"/>
              <a:gd name="connsiteY28" fmla="*/ 223270 h 478705"/>
              <a:gd name="connsiteX29" fmla="*/ 4964207 w 5041501"/>
              <a:gd name="connsiteY29" fmla="*/ 133904 h 478705"/>
              <a:gd name="connsiteX30" fmla="*/ 4959138 w 5041501"/>
              <a:gd name="connsiteY30" fmla="*/ 90111 h 478705"/>
              <a:gd name="connsiteX31" fmla="*/ 4959138 w 5041501"/>
              <a:gd name="connsiteY31" fmla="*/ 80578 h 478705"/>
              <a:gd name="connsiteX32" fmla="*/ 4930095 w 5041501"/>
              <a:gd name="connsiteY32" fmla="*/ 51535 h 478705"/>
              <a:gd name="connsiteX33" fmla="*/ 4855357 w 5041501"/>
              <a:gd name="connsiteY33" fmla="*/ 51535 h 478705"/>
              <a:gd name="connsiteX34" fmla="*/ 4843084 w 5041501"/>
              <a:gd name="connsiteY34" fmla="*/ 56619 h 478705"/>
              <a:gd name="connsiteX35" fmla="*/ 4843084 w 5041501"/>
              <a:gd name="connsiteY35" fmla="*/ 43515 h 478705"/>
              <a:gd name="connsiteX36" fmla="*/ 4799569 w 5041501"/>
              <a:gd name="connsiteY36" fmla="*/ 0 h 478705"/>
              <a:gd name="connsiteX0" fmla="*/ 4799569 w 5041501"/>
              <a:gd name="connsiteY0" fmla="*/ 0 h 475132"/>
              <a:gd name="connsiteX1" fmla="*/ 239534 w 5041501"/>
              <a:gd name="connsiteY1" fmla="*/ 0 h 475132"/>
              <a:gd name="connsiteX2" fmla="*/ 196019 w 5041501"/>
              <a:gd name="connsiteY2" fmla="*/ 43515 h 475132"/>
              <a:gd name="connsiteX3" fmla="*/ 196019 w 5041501"/>
              <a:gd name="connsiteY3" fmla="*/ 54995 h 475132"/>
              <a:gd name="connsiteX4" fmla="*/ 187667 w 5041501"/>
              <a:gd name="connsiteY4" fmla="*/ 51535 h 475132"/>
              <a:gd name="connsiteX5" fmla="*/ 112929 w 5041501"/>
              <a:gd name="connsiteY5" fmla="*/ 51535 h 475132"/>
              <a:gd name="connsiteX6" fmla="*/ 83886 w 5041501"/>
              <a:gd name="connsiteY6" fmla="*/ 80578 h 475132"/>
              <a:gd name="connsiteX7" fmla="*/ 83886 w 5041501"/>
              <a:gd name="connsiteY7" fmla="*/ 76949 h 475132"/>
              <a:gd name="connsiteX8" fmla="*/ 0 w 5041501"/>
              <a:gd name="connsiteY8" fmla="*/ 223270 h 475132"/>
              <a:gd name="connsiteX9" fmla="*/ 83886 w 5041501"/>
              <a:gd name="connsiteY9" fmla="*/ 369592 h 475132"/>
              <a:gd name="connsiteX10" fmla="*/ 83886 w 5041501"/>
              <a:gd name="connsiteY10" fmla="*/ 365962 h 475132"/>
              <a:gd name="connsiteX11" fmla="*/ 112929 w 5041501"/>
              <a:gd name="connsiteY11" fmla="*/ 395005 h 475132"/>
              <a:gd name="connsiteX12" fmla="*/ 187667 w 5041501"/>
              <a:gd name="connsiteY12" fmla="*/ 395005 h 475132"/>
              <a:gd name="connsiteX13" fmla="*/ 196019 w 5041501"/>
              <a:gd name="connsiteY13" fmla="*/ 391546 h 475132"/>
              <a:gd name="connsiteX14" fmla="*/ 196019 w 5041501"/>
              <a:gd name="connsiteY14" fmla="*/ 403026 h 475132"/>
              <a:gd name="connsiteX15" fmla="*/ 239534 w 5041501"/>
              <a:gd name="connsiteY15" fmla="*/ 446541 h 475132"/>
              <a:gd name="connsiteX16" fmla="*/ 2361155 w 5041501"/>
              <a:gd name="connsiteY16" fmla="*/ 446541 h 475132"/>
              <a:gd name="connsiteX17" fmla="*/ 2435123 w 5041501"/>
              <a:gd name="connsiteY17" fmla="*/ 475132 h 475132"/>
              <a:gd name="connsiteX18" fmla="*/ 2677946 w 5041501"/>
              <a:gd name="connsiteY18" fmla="*/ 446541 h 475132"/>
              <a:gd name="connsiteX19" fmla="*/ 4799569 w 5041501"/>
              <a:gd name="connsiteY19" fmla="*/ 446541 h 475132"/>
              <a:gd name="connsiteX20" fmla="*/ 4843084 w 5041501"/>
              <a:gd name="connsiteY20" fmla="*/ 403026 h 475132"/>
              <a:gd name="connsiteX21" fmla="*/ 4843084 w 5041501"/>
              <a:gd name="connsiteY21" fmla="*/ 389922 h 475132"/>
              <a:gd name="connsiteX22" fmla="*/ 4855357 w 5041501"/>
              <a:gd name="connsiteY22" fmla="*/ 395005 h 475132"/>
              <a:gd name="connsiteX23" fmla="*/ 4930095 w 5041501"/>
              <a:gd name="connsiteY23" fmla="*/ 395005 h 475132"/>
              <a:gd name="connsiteX24" fmla="*/ 4959138 w 5041501"/>
              <a:gd name="connsiteY24" fmla="*/ 365962 h 475132"/>
              <a:gd name="connsiteX25" fmla="*/ 4959138 w 5041501"/>
              <a:gd name="connsiteY25" fmla="*/ 356429 h 475132"/>
              <a:gd name="connsiteX26" fmla="*/ 4964207 w 5041501"/>
              <a:gd name="connsiteY26" fmla="*/ 312637 h 475132"/>
              <a:gd name="connsiteX27" fmla="*/ 5041501 w 5041501"/>
              <a:gd name="connsiteY27" fmla="*/ 223270 h 475132"/>
              <a:gd name="connsiteX28" fmla="*/ 4964207 w 5041501"/>
              <a:gd name="connsiteY28" fmla="*/ 133904 h 475132"/>
              <a:gd name="connsiteX29" fmla="*/ 4959138 w 5041501"/>
              <a:gd name="connsiteY29" fmla="*/ 90111 h 475132"/>
              <a:gd name="connsiteX30" fmla="*/ 4959138 w 5041501"/>
              <a:gd name="connsiteY30" fmla="*/ 80578 h 475132"/>
              <a:gd name="connsiteX31" fmla="*/ 4930095 w 5041501"/>
              <a:gd name="connsiteY31" fmla="*/ 51535 h 475132"/>
              <a:gd name="connsiteX32" fmla="*/ 4855357 w 5041501"/>
              <a:gd name="connsiteY32" fmla="*/ 51535 h 475132"/>
              <a:gd name="connsiteX33" fmla="*/ 4843084 w 5041501"/>
              <a:gd name="connsiteY33" fmla="*/ 56619 h 475132"/>
              <a:gd name="connsiteX34" fmla="*/ 4843084 w 5041501"/>
              <a:gd name="connsiteY34" fmla="*/ 43515 h 475132"/>
              <a:gd name="connsiteX35" fmla="*/ 4799569 w 5041501"/>
              <a:gd name="connsiteY35" fmla="*/ 0 h 475132"/>
              <a:gd name="connsiteX0" fmla="*/ 4799569 w 5041501"/>
              <a:gd name="connsiteY0" fmla="*/ 0 h 446541"/>
              <a:gd name="connsiteX1" fmla="*/ 239534 w 5041501"/>
              <a:gd name="connsiteY1" fmla="*/ 0 h 446541"/>
              <a:gd name="connsiteX2" fmla="*/ 196019 w 5041501"/>
              <a:gd name="connsiteY2" fmla="*/ 43515 h 446541"/>
              <a:gd name="connsiteX3" fmla="*/ 196019 w 5041501"/>
              <a:gd name="connsiteY3" fmla="*/ 54995 h 446541"/>
              <a:gd name="connsiteX4" fmla="*/ 187667 w 5041501"/>
              <a:gd name="connsiteY4" fmla="*/ 51535 h 446541"/>
              <a:gd name="connsiteX5" fmla="*/ 112929 w 5041501"/>
              <a:gd name="connsiteY5" fmla="*/ 51535 h 446541"/>
              <a:gd name="connsiteX6" fmla="*/ 83886 w 5041501"/>
              <a:gd name="connsiteY6" fmla="*/ 80578 h 446541"/>
              <a:gd name="connsiteX7" fmla="*/ 83886 w 5041501"/>
              <a:gd name="connsiteY7" fmla="*/ 76949 h 446541"/>
              <a:gd name="connsiteX8" fmla="*/ 0 w 5041501"/>
              <a:gd name="connsiteY8" fmla="*/ 223270 h 446541"/>
              <a:gd name="connsiteX9" fmla="*/ 83886 w 5041501"/>
              <a:gd name="connsiteY9" fmla="*/ 369592 h 446541"/>
              <a:gd name="connsiteX10" fmla="*/ 83886 w 5041501"/>
              <a:gd name="connsiteY10" fmla="*/ 365962 h 446541"/>
              <a:gd name="connsiteX11" fmla="*/ 112929 w 5041501"/>
              <a:gd name="connsiteY11" fmla="*/ 395005 h 446541"/>
              <a:gd name="connsiteX12" fmla="*/ 187667 w 5041501"/>
              <a:gd name="connsiteY12" fmla="*/ 395005 h 446541"/>
              <a:gd name="connsiteX13" fmla="*/ 196019 w 5041501"/>
              <a:gd name="connsiteY13" fmla="*/ 391546 h 446541"/>
              <a:gd name="connsiteX14" fmla="*/ 196019 w 5041501"/>
              <a:gd name="connsiteY14" fmla="*/ 403026 h 446541"/>
              <a:gd name="connsiteX15" fmla="*/ 239534 w 5041501"/>
              <a:gd name="connsiteY15" fmla="*/ 446541 h 446541"/>
              <a:gd name="connsiteX16" fmla="*/ 2361155 w 5041501"/>
              <a:gd name="connsiteY16" fmla="*/ 446541 h 446541"/>
              <a:gd name="connsiteX17" fmla="*/ 2677946 w 5041501"/>
              <a:gd name="connsiteY17" fmla="*/ 446541 h 446541"/>
              <a:gd name="connsiteX18" fmla="*/ 4799569 w 5041501"/>
              <a:gd name="connsiteY18" fmla="*/ 446541 h 446541"/>
              <a:gd name="connsiteX19" fmla="*/ 4843084 w 5041501"/>
              <a:gd name="connsiteY19" fmla="*/ 403026 h 446541"/>
              <a:gd name="connsiteX20" fmla="*/ 4843084 w 5041501"/>
              <a:gd name="connsiteY20" fmla="*/ 389922 h 446541"/>
              <a:gd name="connsiteX21" fmla="*/ 4855357 w 5041501"/>
              <a:gd name="connsiteY21" fmla="*/ 395005 h 446541"/>
              <a:gd name="connsiteX22" fmla="*/ 4930095 w 5041501"/>
              <a:gd name="connsiteY22" fmla="*/ 395005 h 446541"/>
              <a:gd name="connsiteX23" fmla="*/ 4959138 w 5041501"/>
              <a:gd name="connsiteY23" fmla="*/ 365962 h 446541"/>
              <a:gd name="connsiteX24" fmla="*/ 4959138 w 5041501"/>
              <a:gd name="connsiteY24" fmla="*/ 356429 h 446541"/>
              <a:gd name="connsiteX25" fmla="*/ 4964207 w 5041501"/>
              <a:gd name="connsiteY25" fmla="*/ 312637 h 446541"/>
              <a:gd name="connsiteX26" fmla="*/ 5041501 w 5041501"/>
              <a:gd name="connsiteY26" fmla="*/ 223270 h 446541"/>
              <a:gd name="connsiteX27" fmla="*/ 4964207 w 5041501"/>
              <a:gd name="connsiteY27" fmla="*/ 133904 h 446541"/>
              <a:gd name="connsiteX28" fmla="*/ 4959138 w 5041501"/>
              <a:gd name="connsiteY28" fmla="*/ 90111 h 446541"/>
              <a:gd name="connsiteX29" fmla="*/ 4959138 w 5041501"/>
              <a:gd name="connsiteY29" fmla="*/ 80578 h 446541"/>
              <a:gd name="connsiteX30" fmla="*/ 4930095 w 5041501"/>
              <a:gd name="connsiteY30" fmla="*/ 51535 h 446541"/>
              <a:gd name="connsiteX31" fmla="*/ 4855357 w 5041501"/>
              <a:gd name="connsiteY31" fmla="*/ 51535 h 446541"/>
              <a:gd name="connsiteX32" fmla="*/ 4843084 w 5041501"/>
              <a:gd name="connsiteY32" fmla="*/ 56619 h 446541"/>
              <a:gd name="connsiteX33" fmla="*/ 4843084 w 5041501"/>
              <a:gd name="connsiteY33" fmla="*/ 43515 h 446541"/>
              <a:gd name="connsiteX34" fmla="*/ 4799569 w 5041501"/>
              <a:gd name="connsiteY34" fmla="*/ 0 h 446541"/>
              <a:gd name="connsiteX0" fmla="*/ 4799569 w 5041501"/>
              <a:gd name="connsiteY0" fmla="*/ 0 h 446541"/>
              <a:gd name="connsiteX1" fmla="*/ 239534 w 5041501"/>
              <a:gd name="connsiteY1" fmla="*/ 0 h 446541"/>
              <a:gd name="connsiteX2" fmla="*/ 196019 w 5041501"/>
              <a:gd name="connsiteY2" fmla="*/ 43515 h 446541"/>
              <a:gd name="connsiteX3" fmla="*/ 196019 w 5041501"/>
              <a:gd name="connsiteY3" fmla="*/ 54995 h 446541"/>
              <a:gd name="connsiteX4" fmla="*/ 187667 w 5041501"/>
              <a:gd name="connsiteY4" fmla="*/ 51535 h 446541"/>
              <a:gd name="connsiteX5" fmla="*/ 112929 w 5041501"/>
              <a:gd name="connsiteY5" fmla="*/ 51535 h 446541"/>
              <a:gd name="connsiteX6" fmla="*/ 83886 w 5041501"/>
              <a:gd name="connsiteY6" fmla="*/ 80578 h 446541"/>
              <a:gd name="connsiteX7" fmla="*/ 83886 w 5041501"/>
              <a:gd name="connsiteY7" fmla="*/ 76949 h 446541"/>
              <a:gd name="connsiteX8" fmla="*/ 0 w 5041501"/>
              <a:gd name="connsiteY8" fmla="*/ 223270 h 446541"/>
              <a:gd name="connsiteX9" fmla="*/ 83886 w 5041501"/>
              <a:gd name="connsiteY9" fmla="*/ 369592 h 446541"/>
              <a:gd name="connsiteX10" fmla="*/ 83886 w 5041501"/>
              <a:gd name="connsiteY10" fmla="*/ 365962 h 446541"/>
              <a:gd name="connsiteX11" fmla="*/ 112929 w 5041501"/>
              <a:gd name="connsiteY11" fmla="*/ 395005 h 446541"/>
              <a:gd name="connsiteX12" fmla="*/ 187667 w 5041501"/>
              <a:gd name="connsiteY12" fmla="*/ 395005 h 446541"/>
              <a:gd name="connsiteX13" fmla="*/ 196019 w 5041501"/>
              <a:gd name="connsiteY13" fmla="*/ 391546 h 446541"/>
              <a:gd name="connsiteX14" fmla="*/ 196019 w 5041501"/>
              <a:gd name="connsiteY14" fmla="*/ 403026 h 446541"/>
              <a:gd name="connsiteX15" fmla="*/ 239534 w 5041501"/>
              <a:gd name="connsiteY15" fmla="*/ 446541 h 446541"/>
              <a:gd name="connsiteX16" fmla="*/ 2677946 w 5041501"/>
              <a:gd name="connsiteY16" fmla="*/ 446541 h 446541"/>
              <a:gd name="connsiteX17" fmla="*/ 4799569 w 5041501"/>
              <a:gd name="connsiteY17" fmla="*/ 446541 h 446541"/>
              <a:gd name="connsiteX18" fmla="*/ 4843084 w 5041501"/>
              <a:gd name="connsiteY18" fmla="*/ 403026 h 446541"/>
              <a:gd name="connsiteX19" fmla="*/ 4843084 w 5041501"/>
              <a:gd name="connsiteY19" fmla="*/ 389922 h 446541"/>
              <a:gd name="connsiteX20" fmla="*/ 4855357 w 5041501"/>
              <a:gd name="connsiteY20" fmla="*/ 395005 h 446541"/>
              <a:gd name="connsiteX21" fmla="*/ 4930095 w 5041501"/>
              <a:gd name="connsiteY21" fmla="*/ 395005 h 446541"/>
              <a:gd name="connsiteX22" fmla="*/ 4959138 w 5041501"/>
              <a:gd name="connsiteY22" fmla="*/ 365962 h 446541"/>
              <a:gd name="connsiteX23" fmla="*/ 4959138 w 5041501"/>
              <a:gd name="connsiteY23" fmla="*/ 356429 h 446541"/>
              <a:gd name="connsiteX24" fmla="*/ 4964207 w 5041501"/>
              <a:gd name="connsiteY24" fmla="*/ 312637 h 446541"/>
              <a:gd name="connsiteX25" fmla="*/ 5041501 w 5041501"/>
              <a:gd name="connsiteY25" fmla="*/ 223270 h 446541"/>
              <a:gd name="connsiteX26" fmla="*/ 4964207 w 5041501"/>
              <a:gd name="connsiteY26" fmla="*/ 133904 h 446541"/>
              <a:gd name="connsiteX27" fmla="*/ 4959138 w 5041501"/>
              <a:gd name="connsiteY27" fmla="*/ 90111 h 446541"/>
              <a:gd name="connsiteX28" fmla="*/ 4959138 w 5041501"/>
              <a:gd name="connsiteY28" fmla="*/ 80578 h 446541"/>
              <a:gd name="connsiteX29" fmla="*/ 4930095 w 5041501"/>
              <a:gd name="connsiteY29" fmla="*/ 51535 h 446541"/>
              <a:gd name="connsiteX30" fmla="*/ 4855357 w 5041501"/>
              <a:gd name="connsiteY30" fmla="*/ 51535 h 446541"/>
              <a:gd name="connsiteX31" fmla="*/ 4843084 w 5041501"/>
              <a:gd name="connsiteY31" fmla="*/ 56619 h 446541"/>
              <a:gd name="connsiteX32" fmla="*/ 4843084 w 5041501"/>
              <a:gd name="connsiteY32" fmla="*/ 43515 h 446541"/>
              <a:gd name="connsiteX33" fmla="*/ 4799569 w 5041501"/>
              <a:gd name="connsiteY33" fmla="*/ 0 h 446541"/>
              <a:gd name="connsiteX0" fmla="*/ 4799569 w 5041501"/>
              <a:gd name="connsiteY0" fmla="*/ 0 h 446541"/>
              <a:gd name="connsiteX1" fmla="*/ 239534 w 5041501"/>
              <a:gd name="connsiteY1" fmla="*/ 0 h 446541"/>
              <a:gd name="connsiteX2" fmla="*/ 196019 w 5041501"/>
              <a:gd name="connsiteY2" fmla="*/ 43515 h 446541"/>
              <a:gd name="connsiteX3" fmla="*/ 196019 w 5041501"/>
              <a:gd name="connsiteY3" fmla="*/ 54995 h 446541"/>
              <a:gd name="connsiteX4" fmla="*/ 187667 w 5041501"/>
              <a:gd name="connsiteY4" fmla="*/ 51535 h 446541"/>
              <a:gd name="connsiteX5" fmla="*/ 112929 w 5041501"/>
              <a:gd name="connsiteY5" fmla="*/ 51535 h 446541"/>
              <a:gd name="connsiteX6" fmla="*/ 83886 w 5041501"/>
              <a:gd name="connsiteY6" fmla="*/ 80578 h 446541"/>
              <a:gd name="connsiteX7" fmla="*/ 83886 w 5041501"/>
              <a:gd name="connsiteY7" fmla="*/ 76949 h 446541"/>
              <a:gd name="connsiteX8" fmla="*/ 0 w 5041501"/>
              <a:gd name="connsiteY8" fmla="*/ 223270 h 446541"/>
              <a:gd name="connsiteX9" fmla="*/ 83886 w 5041501"/>
              <a:gd name="connsiteY9" fmla="*/ 369592 h 446541"/>
              <a:gd name="connsiteX10" fmla="*/ 83886 w 5041501"/>
              <a:gd name="connsiteY10" fmla="*/ 365962 h 446541"/>
              <a:gd name="connsiteX11" fmla="*/ 112929 w 5041501"/>
              <a:gd name="connsiteY11" fmla="*/ 395005 h 446541"/>
              <a:gd name="connsiteX12" fmla="*/ 187667 w 5041501"/>
              <a:gd name="connsiteY12" fmla="*/ 395005 h 446541"/>
              <a:gd name="connsiteX13" fmla="*/ 196019 w 5041501"/>
              <a:gd name="connsiteY13" fmla="*/ 391546 h 446541"/>
              <a:gd name="connsiteX14" fmla="*/ 196019 w 5041501"/>
              <a:gd name="connsiteY14" fmla="*/ 403026 h 446541"/>
              <a:gd name="connsiteX15" fmla="*/ 239534 w 5041501"/>
              <a:gd name="connsiteY15" fmla="*/ 446541 h 446541"/>
              <a:gd name="connsiteX16" fmla="*/ 4799569 w 5041501"/>
              <a:gd name="connsiteY16" fmla="*/ 446541 h 446541"/>
              <a:gd name="connsiteX17" fmla="*/ 4843084 w 5041501"/>
              <a:gd name="connsiteY17" fmla="*/ 403026 h 446541"/>
              <a:gd name="connsiteX18" fmla="*/ 4843084 w 5041501"/>
              <a:gd name="connsiteY18" fmla="*/ 389922 h 446541"/>
              <a:gd name="connsiteX19" fmla="*/ 4855357 w 5041501"/>
              <a:gd name="connsiteY19" fmla="*/ 395005 h 446541"/>
              <a:gd name="connsiteX20" fmla="*/ 4930095 w 5041501"/>
              <a:gd name="connsiteY20" fmla="*/ 395005 h 446541"/>
              <a:gd name="connsiteX21" fmla="*/ 4959138 w 5041501"/>
              <a:gd name="connsiteY21" fmla="*/ 365962 h 446541"/>
              <a:gd name="connsiteX22" fmla="*/ 4959138 w 5041501"/>
              <a:gd name="connsiteY22" fmla="*/ 356429 h 446541"/>
              <a:gd name="connsiteX23" fmla="*/ 4964207 w 5041501"/>
              <a:gd name="connsiteY23" fmla="*/ 312637 h 446541"/>
              <a:gd name="connsiteX24" fmla="*/ 5041501 w 5041501"/>
              <a:gd name="connsiteY24" fmla="*/ 223270 h 446541"/>
              <a:gd name="connsiteX25" fmla="*/ 4964207 w 5041501"/>
              <a:gd name="connsiteY25" fmla="*/ 133904 h 446541"/>
              <a:gd name="connsiteX26" fmla="*/ 4959138 w 5041501"/>
              <a:gd name="connsiteY26" fmla="*/ 90111 h 446541"/>
              <a:gd name="connsiteX27" fmla="*/ 4959138 w 5041501"/>
              <a:gd name="connsiteY27" fmla="*/ 80578 h 446541"/>
              <a:gd name="connsiteX28" fmla="*/ 4930095 w 5041501"/>
              <a:gd name="connsiteY28" fmla="*/ 51535 h 446541"/>
              <a:gd name="connsiteX29" fmla="*/ 4855357 w 5041501"/>
              <a:gd name="connsiteY29" fmla="*/ 51535 h 446541"/>
              <a:gd name="connsiteX30" fmla="*/ 4843084 w 5041501"/>
              <a:gd name="connsiteY30" fmla="*/ 56619 h 446541"/>
              <a:gd name="connsiteX31" fmla="*/ 4843084 w 5041501"/>
              <a:gd name="connsiteY31" fmla="*/ 43515 h 446541"/>
              <a:gd name="connsiteX32" fmla="*/ 4799569 w 5041501"/>
              <a:gd name="connsiteY32" fmla="*/ 0 h 44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41501" h="446541">
                <a:moveTo>
                  <a:pt x="4799569" y="0"/>
                </a:moveTo>
                <a:lnTo>
                  <a:pt x="239534" y="0"/>
                </a:lnTo>
                <a:cubicBezTo>
                  <a:pt x="215501" y="0"/>
                  <a:pt x="196019" y="19482"/>
                  <a:pt x="196019" y="43515"/>
                </a:cubicBezTo>
                <a:lnTo>
                  <a:pt x="196019" y="54995"/>
                </a:lnTo>
                <a:lnTo>
                  <a:pt x="187667" y="51535"/>
                </a:lnTo>
                <a:lnTo>
                  <a:pt x="112929" y="51535"/>
                </a:lnTo>
                <a:cubicBezTo>
                  <a:pt x="96889" y="51535"/>
                  <a:pt x="83886" y="64538"/>
                  <a:pt x="83886" y="80578"/>
                </a:cubicBezTo>
                <a:lnTo>
                  <a:pt x="83886" y="76949"/>
                </a:lnTo>
                <a:cubicBezTo>
                  <a:pt x="83886" y="157760"/>
                  <a:pt x="46328" y="223270"/>
                  <a:pt x="0" y="223270"/>
                </a:cubicBezTo>
                <a:cubicBezTo>
                  <a:pt x="46328" y="223270"/>
                  <a:pt x="83886" y="288781"/>
                  <a:pt x="83886" y="369592"/>
                </a:cubicBezTo>
                <a:lnTo>
                  <a:pt x="83886" y="365962"/>
                </a:lnTo>
                <a:cubicBezTo>
                  <a:pt x="83886" y="382002"/>
                  <a:pt x="96889" y="395005"/>
                  <a:pt x="112929" y="395005"/>
                </a:cubicBezTo>
                <a:lnTo>
                  <a:pt x="187667" y="395005"/>
                </a:lnTo>
                <a:lnTo>
                  <a:pt x="196019" y="391546"/>
                </a:lnTo>
                <a:lnTo>
                  <a:pt x="196019" y="403026"/>
                </a:lnTo>
                <a:cubicBezTo>
                  <a:pt x="196019" y="427059"/>
                  <a:pt x="215501" y="446541"/>
                  <a:pt x="239534" y="446541"/>
                </a:cubicBezTo>
                <a:lnTo>
                  <a:pt x="4799569" y="446541"/>
                </a:lnTo>
                <a:cubicBezTo>
                  <a:pt x="4823602" y="446541"/>
                  <a:pt x="4843084" y="427059"/>
                  <a:pt x="4843084" y="403026"/>
                </a:cubicBezTo>
                <a:lnTo>
                  <a:pt x="4843084" y="389922"/>
                </a:lnTo>
                <a:lnTo>
                  <a:pt x="4855357" y="395005"/>
                </a:lnTo>
                <a:lnTo>
                  <a:pt x="4930095" y="395005"/>
                </a:lnTo>
                <a:cubicBezTo>
                  <a:pt x="4946135" y="395005"/>
                  <a:pt x="4959138" y="382002"/>
                  <a:pt x="4959138" y="365962"/>
                </a:cubicBezTo>
                <a:lnTo>
                  <a:pt x="4959138" y="356429"/>
                </a:lnTo>
                <a:lnTo>
                  <a:pt x="4964207" y="312637"/>
                </a:lnTo>
                <a:cubicBezTo>
                  <a:pt x="4976941" y="260120"/>
                  <a:pt x="5006754" y="223270"/>
                  <a:pt x="5041501" y="223270"/>
                </a:cubicBezTo>
                <a:cubicBezTo>
                  <a:pt x="5006754" y="223270"/>
                  <a:pt x="4976941" y="186421"/>
                  <a:pt x="4964207" y="133904"/>
                </a:cubicBezTo>
                <a:lnTo>
                  <a:pt x="4959138" y="90111"/>
                </a:lnTo>
                <a:lnTo>
                  <a:pt x="4959138" y="80578"/>
                </a:lnTo>
                <a:cubicBezTo>
                  <a:pt x="4959138" y="64538"/>
                  <a:pt x="4946135" y="51535"/>
                  <a:pt x="4930095" y="51535"/>
                </a:cubicBezTo>
                <a:lnTo>
                  <a:pt x="4855357" y="51535"/>
                </a:lnTo>
                <a:lnTo>
                  <a:pt x="4843084" y="56619"/>
                </a:lnTo>
                <a:lnTo>
                  <a:pt x="4843084" y="43515"/>
                </a:lnTo>
                <a:cubicBezTo>
                  <a:pt x="4843084" y="19482"/>
                  <a:pt x="4823602" y="0"/>
                  <a:pt x="4799569" y="0"/>
                </a:cubicBezTo>
                <a:close/>
              </a:path>
            </a:pathLst>
          </a:custGeom>
          <a:noFill/>
          <a:ln w="381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AAA882-126B-834C-1A6E-E6424D1024AA}"/>
              </a:ext>
            </a:extLst>
          </p:cNvPr>
          <p:cNvSpPr txBox="1"/>
          <p:nvPr/>
        </p:nvSpPr>
        <p:spPr>
          <a:xfrm>
            <a:off x="4327625" y="2396690"/>
            <a:ext cx="181917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chemeClr val="bg1"/>
                </a:solidFill>
                <a:latin typeface="云峰飞云体" panose="02000500000000000000" pitchFamily="2" charset="-122"/>
                <a:ea typeface="云峰飞云体" panose="02000500000000000000" pitchFamily="2" charset="-122"/>
              </a:rPr>
              <a:t>望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9FA0B20-CF09-66FB-181F-B8093F317941}"/>
              </a:ext>
            </a:extLst>
          </p:cNvPr>
          <p:cNvGrpSpPr/>
          <p:nvPr/>
        </p:nvGrpSpPr>
        <p:grpSpPr>
          <a:xfrm flipH="1" flipV="1">
            <a:off x="7246563" y="4782314"/>
            <a:ext cx="2135371" cy="436741"/>
            <a:chOff x="2792229" y="1498739"/>
            <a:chExt cx="2135371" cy="43674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C99E0432-BA4E-07E5-CF50-BF8F7D2C0DDB}"/>
                </a:ext>
              </a:extLst>
            </p:cNvPr>
            <p:cNvCxnSpPr>
              <a:cxnSpLocks/>
            </p:cNvCxnSpPr>
            <p:nvPr/>
          </p:nvCxnSpPr>
          <p:spPr>
            <a:xfrm>
              <a:off x="4463483" y="1498739"/>
              <a:ext cx="464117" cy="43674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0893D75-88C5-C20F-3CD1-CD605F54E599}"/>
                </a:ext>
              </a:extLst>
            </p:cNvPr>
            <p:cNvCxnSpPr>
              <a:stCxn id="11" idx="8"/>
            </p:cNvCxnSpPr>
            <p:nvPr/>
          </p:nvCxnSpPr>
          <p:spPr>
            <a:xfrm flipV="1">
              <a:off x="2792229" y="1498739"/>
              <a:ext cx="1679027" cy="591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7E30513-70F0-392F-5BCC-E73904BA160B}"/>
              </a:ext>
            </a:extLst>
          </p:cNvPr>
          <p:cNvGrpSpPr/>
          <p:nvPr/>
        </p:nvGrpSpPr>
        <p:grpSpPr>
          <a:xfrm flipH="1">
            <a:off x="7246563" y="1498739"/>
            <a:ext cx="2135371" cy="436741"/>
            <a:chOff x="2792229" y="1498739"/>
            <a:chExt cx="2135371" cy="436741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8578DDD-E195-6FE7-9287-0B7C76B5326F}"/>
                </a:ext>
              </a:extLst>
            </p:cNvPr>
            <p:cNvCxnSpPr>
              <a:cxnSpLocks/>
            </p:cNvCxnSpPr>
            <p:nvPr/>
          </p:nvCxnSpPr>
          <p:spPr>
            <a:xfrm>
              <a:off x="4463483" y="1498739"/>
              <a:ext cx="464117" cy="43674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72FF9B3-294D-F775-5F55-35261998B4FD}"/>
                </a:ext>
              </a:extLst>
            </p:cNvPr>
            <p:cNvCxnSpPr/>
            <p:nvPr/>
          </p:nvCxnSpPr>
          <p:spPr>
            <a:xfrm flipV="1">
              <a:off x="2792229" y="1498739"/>
              <a:ext cx="1679027" cy="591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3C097B5-AEEE-92AE-7F0B-4340B962AA96}"/>
              </a:ext>
            </a:extLst>
          </p:cNvPr>
          <p:cNvGrpSpPr/>
          <p:nvPr/>
        </p:nvGrpSpPr>
        <p:grpSpPr>
          <a:xfrm flipV="1">
            <a:off x="2724055" y="4818700"/>
            <a:ext cx="2135371" cy="436741"/>
            <a:chOff x="2792229" y="1498739"/>
            <a:chExt cx="2135371" cy="436741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79F6E43C-0DE5-A8A6-85CB-562774257ED6}"/>
                </a:ext>
              </a:extLst>
            </p:cNvPr>
            <p:cNvCxnSpPr>
              <a:cxnSpLocks/>
            </p:cNvCxnSpPr>
            <p:nvPr/>
          </p:nvCxnSpPr>
          <p:spPr>
            <a:xfrm>
              <a:off x="4463483" y="1498739"/>
              <a:ext cx="464117" cy="43674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4E6C5886-E268-0993-F2FE-0E97AC9F1B14}"/>
                </a:ext>
              </a:extLst>
            </p:cNvPr>
            <p:cNvCxnSpPr/>
            <p:nvPr/>
          </p:nvCxnSpPr>
          <p:spPr>
            <a:xfrm flipV="1">
              <a:off x="2792229" y="1498739"/>
              <a:ext cx="1679027" cy="591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B36E564A-B956-9B08-1154-B8CB6B4B33AC}"/>
              </a:ext>
            </a:extLst>
          </p:cNvPr>
          <p:cNvSpPr/>
          <p:nvPr/>
        </p:nvSpPr>
        <p:spPr>
          <a:xfrm>
            <a:off x="5473828" y="4223699"/>
            <a:ext cx="2285981" cy="920870"/>
          </a:xfrm>
          <a:custGeom>
            <a:avLst/>
            <a:gdLst>
              <a:gd name="connsiteX0" fmla="*/ 2086703 w 2712800"/>
              <a:gd name="connsiteY0" fmla="*/ 0 h 1092807"/>
              <a:gd name="connsiteX1" fmla="*/ 2712800 w 2712800"/>
              <a:gd name="connsiteY1" fmla="*/ 1088455 h 1092807"/>
              <a:gd name="connsiteX2" fmla="*/ 2093556 w 2712800"/>
              <a:gd name="connsiteY2" fmla="*/ 1088455 h 1092807"/>
              <a:gd name="connsiteX3" fmla="*/ 1815564 w 2712800"/>
              <a:gd name="connsiteY3" fmla="*/ 1088455 h 1092807"/>
              <a:gd name="connsiteX4" fmla="*/ 1819174 w 2712800"/>
              <a:gd name="connsiteY4" fmla="*/ 1092807 h 1092807"/>
              <a:gd name="connsiteX5" fmla="*/ 0 w 2712800"/>
              <a:gd name="connsiteY5" fmla="*/ 1092807 h 1092807"/>
              <a:gd name="connsiteX6" fmla="*/ 909588 w 2712800"/>
              <a:gd name="connsiteY6" fmla="*/ 847644 h 1092807"/>
              <a:gd name="connsiteX7" fmla="*/ 1114867 w 2712800"/>
              <a:gd name="connsiteY7" fmla="*/ 875810 h 1092807"/>
              <a:gd name="connsiteX8" fmla="*/ 1235054 w 2712800"/>
              <a:gd name="connsiteY8" fmla="*/ 894670 h 1092807"/>
              <a:gd name="connsiteX9" fmla="*/ 1253150 w 2712800"/>
              <a:gd name="connsiteY9" fmla="*/ 857215 h 1092807"/>
              <a:gd name="connsiteX10" fmla="*/ 1604650 w 2712800"/>
              <a:gd name="connsiteY10" fmla="*/ 238504 h 1092807"/>
              <a:gd name="connsiteX11" fmla="*/ 1770920 w 2712800"/>
              <a:gd name="connsiteY11" fmla="*/ 395428 h 1092807"/>
              <a:gd name="connsiteX12" fmla="*/ 1784018 w 2712800"/>
              <a:gd name="connsiteY12" fmla="*/ 358855 h 1092807"/>
              <a:gd name="connsiteX13" fmla="*/ 2086703 w 2712800"/>
              <a:gd name="connsiteY13" fmla="*/ 0 h 1092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12800" h="1092807">
                <a:moveTo>
                  <a:pt x="2086703" y="0"/>
                </a:moveTo>
                <a:cubicBezTo>
                  <a:pt x="2490567" y="338423"/>
                  <a:pt x="2674870" y="628054"/>
                  <a:pt x="2712800" y="1088455"/>
                </a:cubicBezTo>
                <a:lnTo>
                  <a:pt x="2093556" y="1088455"/>
                </a:lnTo>
                <a:lnTo>
                  <a:pt x="1815564" y="1088455"/>
                </a:lnTo>
                <a:lnTo>
                  <a:pt x="1819174" y="1092807"/>
                </a:lnTo>
                <a:lnTo>
                  <a:pt x="0" y="1092807"/>
                </a:lnTo>
                <a:cubicBezTo>
                  <a:pt x="480404" y="1005591"/>
                  <a:pt x="275604" y="907386"/>
                  <a:pt x="909588" y="847644"/>
                </a:cubicBezTo>
                <a:cubicBezTo>
                  <a:pt x="982929" y="857172"/>
                  <a:pt x="1051286" y="866529"/>
                  <a:pt x="1114867" y="875810"/>
                </a:cubicBezTo>
                <a:lnTo>
                  <a:pt x="1235054" y="894670"/>
                </a:lnTo>
                <a:lnTo>
                  <a:pt x="1253150" y="857215"/>
                </a:lnTo>
                <a:cubicBezTo>
                  <a:pt x="1347100" y="624189"/>
                  <a:pt x="1349073" y="393842"/>
                  <a:pt x="1604650" y="238504"/>
                </a:cubicBezTo>
                <a:lnTo>
                  <a:pt x="1770920" y="395428"/>
                </a:lnTo>
                <a:lnTo>
                  <a:pt x="1784018" y="358855"/>
                </a:lnTo>
                <a:cubicBezTo>
                  <a:pt x="1840601" y="222941"/>
                  <a:pt x="1923056" y="99463"/>
                  <a:pt x="2086703" y="0"/>
                </a:cubicBezTo>
                <a:close/>
              </a:path>
            </a:pathLst>
          </a:custGeom>
          <a:solidFill>
            <a:srgbClr val="C1B6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FE9988B-83AE-9FF0-DA42-87DCB610808D}"/>
              </a:ext>
            </a:extLst>
          </p:cNvPr>
          <p:cNvGrpSpPr/>
          <p:nvPr/>
        </p:nvGrpSpPr>
        <p:grpSpPr>
          <a:xfrm>
            <a:off x="2763717" y="1506236"/>
            <a:ext cx="2135371" cy="436741"/>
            <a:chOff x="2792229" y="1498739"/>
            <a:chExt cx="2135371" cy="436741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E79985F-35E4-1612-A0F7-7C5FDE6692A1}"/>
                </a:ext>
              </a:extLst>
            </p:cNvPr>
            <p:cNvCxnSpPr>
              <a:cxnSpLocks/>
            </p:cNvCxnSpPr>
            <p:nvPr/>
          </p:nvCxnSpPr>
          <p:spPr>
            <a:xfrm>
              <a:off x="4463483" y="1498739"/>
              <a:ext cx="464117" cy="43674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EDAB6B4-B99D-7F7A-058D-77C9D78B9167}"/>
                </a:ext>
              </a:extLst>
            </p:cNvPr>
            <p:cNvCxnSpPr/>
            <p:nvPr/>
          </p:nvCxnSpPr>
          <p:spPr>
            <a:xfrm flipV="1">
              <a:off x="2792229" y="1498739"/>
              <a:ext cx="1679027" cy="591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7623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古风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1B6A0"/>
      </a:accent1>
      <a:accent2>
        <a:srgbClr val="807B79"/>
      </a:accent2>
      <a:accent3>
        <a:srgbClr val="383738"/>
      </a:accent3>
      <a:accent4>
        <a:srgbClr val="5F4F59"/>
      </a:accent4>
      <a:accent5>
        <a:srgbClr val="9D621D"/>
      </a:accent5>
      <a:accent6>
        <a:srgbClr val="73492A"/>
      </a:accent6>
      <a:hlink>
        <a:srgbClr val="0563C1"/>
      </a:hlink>
      <a:folHlink>
        <a:srgbClr val="954F72"/>
      </a:folHlink>
    </a:clrScheme>
    <a:fontScheme name="小米可商用">
      <a:majorFont>
        <a:latin typeface="MiSans"/>
        <a:ea typeface="MiSans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2710</TotalTime>
  <Words>680</Words>
  <Application>Microsoft Office PowerPoint</Application>
  <PresentationFormat>宽屏</PresentationFormat>
  <Paragraphs>85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汉仪雅酷黑 45W</vt:lpstr>
      <vt:lpstr>OPPOSans H</vt:lpstr>
      <vt:lpstr>云峰飞云体</vt:lpstr>
      <vt:lpstr>MiSans</vt:lpstr>
      <vt:lpstr>Office 主题​​</vt:lpstr>
      <vt:lpstr>PowerPoint 演示文稿</vt:lpstr>
      <vt:lpstr>PowerPoint 演示文稿</vt:lpstr>
      <vt:lpstr>学习目标</vt:lpstr>
      <vt:lpstr>PowerPoint 演示文稿</vt:lpstr>
      <vt:lpstr>作者简介</vt:lpstr>
      <vt:lpstr>生平轶事</vt:lpstr>
      <vt:lpstr>全文及翻译</vt:lpstr>
      <vt:lpstr>相关介绍</vt:lpstr>
      <vt:lpstr>含义解析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中国风语文古诗教育课件ppt模板</dc:title>
  <dc:creator>殷杰</dc:creator>
  <cp:keywords>P界达人</cp:keywords>
  <dc:description>www.51pptmoban.com</dc:description>
  <cp:lastModifiedBy>Power user</cp:lastModifiedBy>
  <cp:revision>70</cp:revision>
  <dcterms:created xsi:type="dcterms:W3CDTF">2022-04-26T12:09:56Z</dcterms:created>
  <dcterms:modified xsi:type="dcterms:W3CDTF">2023-02-15T06:55:37Z</dcterms:modified>
</cp:coreProperties>
</file>