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8.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9.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2.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3.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 id="2147483732" r:id="rId2"/>
  </p:sldMasterIdLst>
  <p:notesMasterIdLst>
    <p:notesMasterId r:id="rId20"/>
  </p:notesMasterIdLst>
  <p:sldIdLst>
    <p:sldId id="261" r:id="rId3"/>
    <p:sldId id="2007578960" r:id="rId4"/>
    <p:sldId id="2007578956" r:id="rId5"/>
    <p:sldId id="386" r:id="rId6"/>
    <p:sldId id="1005" r:id="rId7"/>
    <p:sldId id="2007578899" r:id="rId8"/>
    <p:sldId id="2007578955" r:id="rId9"/>
    <p:sldId id="263" r:id="rId10"/>
    <p:sldId id="2007578953" r:id="rId11"/>
    <p:sldId id="275" r:id="rId12"/>
    <p:sldId id="2007578957" r:id="rId13"/>
    <p:sldId id="396" r:id="rId14"/>
    <p:sldId id="380" r:id="rId15"/>
    <p:sldId id="1061" r:id="rId16"/>
    <p:sldId id="2007578958" r:id="rId17"/>
    <p:sldId id="1126" r:id="rId18"/>
    <p:sldId id="2007578961"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279" userDrawn="1">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5EF"/>
    <a:srgbClr val="EFE27A"/>
    <a:srgbClr val="FAEF71"/>
    <a:srgbClr val="FDF9C3"/>
    <a:srgbClr val="EDED84"/>
    <a:srgbClr val="D8B250"/>
    <a:srgbClr val="907020"/>
    <a:srgbClr val="D9B450"/>
    <a:srgbClr val="EBD54E"/>
    <a:srgbClr val="C796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694" autoAdjust="0"/>
  </p:normalViewPr>
  <p:slideViewPr>
    <p:cSldViewPr showGuides="1">
      <p:cViewPr varScale="1">
        <p:scale>
          <a:sx n="80" d="100"/>
          <a:sy n="80" d="100"/>
        </p:scale>
        <p:origin x="108" y="450"/>
      </p:cViewPr>
      <p:guideLst>
        <p:guide pos="279"/>
        <p:guide orient="horz" pos="2160"/>
      </p:guideLst>
    </p:cSldViewPr>
  </p:slideViewPr>
  <p:notesTextViewPr>
    <p:cViewPr>
      <p:scale>
        <a:sx n="20" d="100"/>
        <a:sy n="20" d="100"/>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EFEFE"/>
            </a:solidFill>
            <a:ln>
              <a:noFill/>
            </a:ln>
          </c:spPr>
          <c:dPt>
            <c:idx val="0"/>
            <c:bubble3D val="0"/>
            <c:spPr>
              <a:solidFill>
                <a:schemeClr val="accent1">
                  <a:lumMod val="20000"/>
                  <a:lumOff val="80000"/>
                </a:schemeClr>
              </a:solidFill>
              <a:ln w="19050">
                <a:noFill/>
              </a:ln>
              <a:effectLst/>
            </c:spPr>
            <c:extLst>
              <c:ext xmlns:c16="http://schemas.microsoft.com/office/drawing/2014/chart" uri="{C3380CC4-5D6E-409C-BE32-E72D297353CC}">
                <c16:uniqueId val="{00000001-1FD6-4F5F-A6C9-D4B2369B8C03}"/>
              </c:ext>
            </c:extLst>
          </c:dPt>
          <c:dPt>
            <c:idx val="1"/>
            <c:bubble3D val="0"/>
            <c:spPr>
              <a:solidFill>
                <a:schemeClr val="accent1">
                  <a:lumMod val="75000"/>
                </a:schemeClr>
              </a:solidFill>
              <a:ln w="19050">
                <a:noFill/>
              </a:ln>
              <a:effectLst/>
            </c:spPr>
            <c:extLst>
              <c:ext xmlns:c16="http://schemas.microsoft.com/office/drawing/2014/chart" uri="{C3380CC4-5D6E-409C-BE32-E72D297353CC}">
                <c16:uniqueId val="{00000003-1FD6-4F5F-A6C9-D4B2369B8C03}"/>
              </c:ext>
            </c:extLst>
          </c:dPt>
          <c:cat>
            <c:strRef>
              <c:f>Sheet1!$A$2:$A$3</c:f>
              <c:strCache>
                <c:ptCount val="2"/>
                <c:pt idx="0">
                  <c:v>第一季度</c:v>
                </c:pt>
                <c:pt idx="1">
                  <c:v>第二季度</c:v>
                </c:pt>
              </c:strCache>
            </c:strRef>
          </c:cat>
          <c:val>
            <c:numRef>
              <c:f>Sheet1!$B$2:$B$3</c:f>
              <c:numCache>
                <c:formatCode>General</c:formatCode>
                <c:ptCount val="2"/>
                <c:pt idx="0">
                  <c:v>7</c:v>
                </c:pt>
                <c:pt idx="1">
                  <c:v>3</c:v>
                </c:pt>
              </c:numCache>
            </c:numRef>
          </c:val>
          <c:extLst>
            <c:ext xmlns:c16="http://schemas.microsoft.com/office/drawing/2014/chart" uri="{C3380CC4-5D6E-409C-BE32-E72D297353CC}">
              <c16:uniqueId val="{00000004-1FD6-4F5F-A6C9-D4B2369B8C03}"/>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19050">
      <a:noFill/>
    </a:ln>
    <a:effectLst/>
  </c:spPr>
  <c:txPr>
    <a:bodyPr/>
    <a:lstStyle/>
    <a:p>
      <a:pPr>
        <a:defRPr lang="zh-CN" sz="1050">
          <a:solidFill>
            <a:schemeClr val="bg1"/>
          </a:solidFill>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EFEFE"/>
            </a:solidFill>
            <a:ln>
              <a:noFill/>
            </a:ln>
          </c:spPr>
          <c:dPt>
            <c:idx val="0"/>
            <c:bubble3D val="0"/>
            <c:spPr>
              <a:solidFill>
                <a:schemeClr val="accent1">
                  <a:lumMod val="20000"/>
                  <a:lumOff val="80000"/>
                </a:schemeClr>
              </a:solidFill>
              <a:ln w="19050">
                <a:noFill/>
              </a:ln>
              <a:effectLst/>
            </c:spPr>
            <c:extLst>
              <c:ext xmlns:c16="http://schemas.microsoft.com/office/drawing/2014/chart" uri="{C3380CC4-5D6E-409C-BE32-E72D297353CC}">
                <c16:uniqueId val="{00000001-1FD6-4F5F-A6C9-D4B2369B8C03}"/>
              </c:ext>
            </c:extLst>
          </c:dPt>
          <c:dPt>
            <c:idx val="1"/>
            <c:bubble3D val="0"/>
            <c:spPr>
              <a:solidFill>
                <a:schemeClr val="accent1">
                  <a:lumMod val="75000"/>
                </a:schemeClr>
              </a:solidFill>
              <a:ln w="19050">
                <a:noFill/>
              </a:ln>
              <a:effectLst/>
            </c:spPr>
            <c:extLst>
              <c:ext xmlns:c16="http://schemas.microsoft.com/office/drawing/2014/chart" uri="{C3380CC4-5D6E-409C-BE32-E72D297353CC}">
                <c16:uniqueId val="{00000003-1FD6-4F5F-A6C9-D4B2369B8C03}"/>
              </c:ext>
            </c:extLst>
          </c:dPt>
          <c:cat>
            <c:strRef>
              <c:f>Sheet1!$A$2:$A$3</c:f>
              <c:strCache>
                <c:ptCount val="2"/>
                <c:pt idx="0">
                  <c:v>第一季度</c:v>
                </c:pt>
                <c:pt idx="1">
                  <c:v>第二季度</c:v>
                </c:pt>
              </c:strCache>
            </c:strRef>
          </c:cat>
          <c:val>
            <c:numRef>
              <c:f>Sheet1!$B$2:$B$3</c:f>
              <c:numCache>
                <c:formatCode>General</c:formatCode>
                <c:ptCount val="2"/>
                <c:pt idx="0">
                  <c:v>7</c:v>
                </c:pt>
                <c:pt idx="1">
                  <c:v>3</c:v>
                </c:pt>
              </c:numCache>
            </c:numRef>
          </c:val>
          <c:extLst>
            <c:ext xmlns:c16="http://schemas.microsoft.com/office/drawing/2014/chart" uri="{C3380CC4-5D6E-409C-BE32-E72D297353CC}">
              <c16:uniqueId val="{00000004-1FD6-4F5F-A6C9-D4B2369B8C03}"/>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19050">
      <a:noFill/>
    </a:ln>
    <a:effectLst/>
  </c:spPr>
  <c:txPr>
    <a:bodyPr/>
    <a:lstStyle/>
    <a:p>
      <a:pPr>
        <a:defRPr lang="zh-CN" sz="1050">
          <a:solidFill>
            <a:schemeClr val="bg1"/>
          </a:solidFill>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FBE96C-1596-496A-B61C-02A1C487504A}" type="datetimeFigureOut">
              <a:rPr lang="zh-CN" altLang="en-US" smtClean="0"/>
              <a:t>2023/2/15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D854FA-3292-4C8D-BC0E-353AE0A80E97}" type="slidenum">
              <a:rPr lang="zh-CN" altLang="en-US" smtClean="0"/>
              <a:t>‹#›</a:t>
            </a:fld>
            <a:endParaRPr lang="zh-CN" altLang="en-US"/>
          </a:p>
        </p:txBody>
      </p:sp>
    </p:spTree>
    <p:extLst>
      <p:ext uri="{BB962C8B-B14F-4D97-AF65-F5344CB8AC3E}">
        <p14:creationId xmlns:p14="http://schemas.microsoft.com/office/powerpoint/2010/main" val="24872476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D854FA-3292-4C8D-BC0E-353AE0A80E97}" type="slidenum">
              <a:rPr lang="zh-CN" altLang="en-US" smtClean="0"/>
              <a:t>1</a:t>
            </a:fld>
            <a:endParaRPr lang="zh-CN" altLang="en-US"/>
          </a:p>
        </p:txBody>
      </p:sp>
    </p:spTree>
    <p:extLst>
      <p:ext uri="{BB962C8B-B14F-4D97-AF65-F5344CB8AC3E}">
        <p14:creationId xmlns:p14="http://schemas.microsoft.com/office/powerpoint/2010/main" val="21674354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6A40A7-42A2-4B1B-A889-9D2E6618F0F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399002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D854FA-3292-4C8D-BC0E-353AE0A80E97}" type="slidenum">
              <a:rPr lang="zh-CN" altLang="en-US" smtClean="0"/>
              <a:t>11</a:t>
            </a:fld>
            <a:endParaRPr lang="zh-CN" altLang="en-US"/>
          </a:p>
        </p:txBody>
      </p:sp>
    </p:spTree>
    <p:extLst>
      <p:ext uri="{BB962C8B-B14F-4D97-AF65-F5344CB8AC3E}">
        <p14:creationId xmlns:p14="http://schemas.microsoft.com/office/powerpoint/2010/main" val="691480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D854FA-3292-4C8D-BC0E-353AE0A80E97}" type="slidenum">
              <a:rPr lang="zh-CN" altLang="en-US" smtClean="0"/>
              <a:t>12</a:t>
            </a:fld>
            <a:endParaRPr lang="zh-CN" altLang="en-US"/>
          </a:p>
        </p:txBody>
      </p:sp>
    </p:spTree>
    <p:extLst>
      <p:ext uri="{BB962C8B-B14F-4D97-AF65-F5344CB8AC3E}">
        <p14:creationId xmlns:p14="http://schemas.microsoft.com/office/powerpoint/2010/main" val="1270635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D854FA-3292-4C8D-BC0E-353AE0A80E97}" type="slidenum">
              <a:rPr lang="zh-CN" altLang="en-US" smtClean="0"/>
              <a:t>13</a:t>
            </a:fld>
            <a:endParaRPr lang="zh-CN" altLang="en-US"/>
          </a:p>
        </p:txBody>
      </p:sp>
    </p:spTree>
    <p:extLst>
      <p:ext uri="{BB962C8B-B14F-4D97-AF65-F5344CB8AC3E}">
        <p14:creationId xmlns:p14="http://schemas.microsoft.com/office/powerpoint/2010/main" val="2412686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D854FA-3292-4C8D-BC0E-353AE0A80E97}" type="slidenum">
              <a:rPr lang="zh-CN" altLang="en-US" smtClean="0"/>
              <a:t>14</a:t>
            </a:fld>
            <a:endParaRPr lang="zh-CN" altLang="en-US"/>
          </a:p>
        </p:txBody>
      </p:sp>
    </p:spTree>
    <p:extLst>
      <p:ext uri="{BB962C8B-B14F-4D97-AF65-F5344CB8AC3E}">
        <p14:creationId xmlns:p14="http://schemas.microsoft.com/office/powerpoint/2010/main" val="2582032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84D854FA-3292-4C8D-BC0E-353AE0A80E97}" type="slidenum">
              <a:rPr lang="zh-CN" altLang="en-US" smtClean="0"/>
              <a:t>15</a:t>
            </a:fld>
            <a:endParaRPr lang="zh-CN" altLang="en-US"/>
          </a:p>
        </p:txBody>
      </p:sp>
    </p:spTree>
    <p:extLst>
      <p:ext uri="{BB962C8B-B14F-4D97-AF65-F5344CB8AC3E}">
        <p14:creationId xmlns:p14="http://schemas.microsoft.com/office/powerpoint/2010/main" val="13165876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03A1A9-C8A6-421E-8262-D1599E1ACE7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5406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D854FA-3292-4C8D-BC0E-353AE0A80E97}" type="slidenum">
              <a:rPr lang="zh-CN" altLang="en-US" smtClean="0"/>
              <a:t>2</a:t>
            </a:fld>
            <a:endParaRPr lang="zh-CN" altLang="en-US"/>
          </a:p>
        </p:txBody>
      </p:sp>
    </p:spTree>
    <p:extLst>
      <p:ext uri="{BB962C8B-B14F-4D97-AF65-F5344CB8AC3E}">
        <p14:creationId xmlns:p14="http://schemas.microsoft.com/office/powerpoint/2010/main" val="1912342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D854FA-3292-4C8D-BC0E-353AE0A80E97}" type="slidenum">
              <a:rPr lang="zh-CN" altLang="en-US" smtClean="0"/>
              <a:t>3</a:t>
            </a:fld>
            <a:endParaRPr lang="zh-CN" altLang="en-US"/>
          </a:p>
        </p:txBody>
      </p:sp>
    </p:spTree>
    <p:extLst>
      <p:ext uri="{BB962C8B-B14F-4D97-AF65-F5344CB8AC3E}">
        <p14:creationId xmlns:p14="http://schemas.microsoft.com/office/powerpoint/2010/main" val="2704948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D854FA-3292-4C8D-BC0E-353AE0A80E97}" type="slidenum">
              <a:rPr lang="zh-CN" altLang="en-US" smtClean="0"/>
              <a:t>4</a:t>
            </a:fld>
            <a:endParaRPr lang="zh-CN" altLang="en-US"/>
          </a:p>
        </p:txBody>
      </p:sp>
    </p:spTree>
    <p:extLst>
      <p:ext uri="{BB962C8B-B14F-4D97-AF65-F5344CB8AC3E}">
        <p14:creationId xmlns:p14="http://schemas.microsoft.com/office/powerpoint/2010/main" val="3913952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D854FA-3292-4C8D-BC0E-353AE0A80E97}" type="slidenum">
              <a:rPr lang="zh-CN" altLang="en-US" smtClean="0"/>
              <a:t>5</a:t>
            </a:fld>
            <a:endParaRPr lang="zh-CN" altLang="en-US"/>
          </a:p>
        </p:txBody>
      </p:sp>
    </p:spTree>
    <p:extLst>
      <p:ext uri="{BB962C8B-B14F-4D97-AF65-F5344CB8AC3E}">
        <p14:creationId xmlns:p14="http://schemas.microsoft.com/office/powerpoint/2010/main" val="441655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D854FA-3292-4C8D-BC0E-353AE0A80E97}" type="slidenum">
              <a:rPr lang="zh-CN" altLang="en-US" smtClean="0"/>
              <a:t>6</a:t>
            </a:fld>
            <a:endParaRPr lang="zh-CN" altLang="en-US"/>
          </a:p>
        </p:txBody>
      </p:sp>
    </p:spTree>
    <p:extLst>
      <p:ext uri="{BB962C8B-B14F-4D97-AF65-F5344CB8AC3E}">
        <p14:creationId xmlns:p14="http://schemas.microsoft.com/office/powerpoint/2010/main" val="3417562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D854FA-3292-4C8D-BC0E-353AE0A80E97}" type="slidenum">
              <a:rPr lang="zh-CN" altLang="en-US" smtClean="0"/>
              <a:t>7</a:t>
            </a:fld>
            <a:endParaRPr lang="zh-CN" altLang="en-US"/>
          </a:p>
        </p:txBody>
      </p:sp>
    </p:spTree>
    <p:extLst>
      <p:ext uri="{BB962C8B-B14F-4D97-AF65-F5344CB8AC3E}">
        <p14:creationId xmlns:p14="http://schemas.microsoft.com/office/powerpoint/2010/main" val="20900561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4F0CF7-E5B2-48A4-959F-5C88CC280AC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0759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4D854FA-3292-4C8D-BC0E-353AE0A80E97}" type="slidenum">
              <a:rPr lang="zh-CN" altLang="en-US" smtClean="0"/>
              <a:t>9</a:t>
            </a:fld>
            <a:endParaRPr lang="zh-CN" altLang="en-US"/>
          </a:p>
        </p:txBody>
      </p:sp>
    </p:spTree>
    <p:extLst>
      <p:ext uri="{BB962C8B-B14F-4D97-AF65-F5344CB8AC3E}">
        <p14:creationId xmlns:p14="http://schemas.microsoft.com/office/powerpoint/2010/main" val="1161920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017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3842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7614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73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6277180"/>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D511E7-FD36-51BF-7F41-836D702B2B9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18824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0867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microsoft.com/office/2007/relationships/hdphoto" Target="../media/hdphoto1.wdp"/></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图片 2" descr="建筑的摆设布局&#10;&#10;低可信度描述已自动生成">
            <a:extLst>
              <a:ext uri="{FF2B5EF4-FFF2-40B4-BE49-F238E27FC236}">
                <a16:creationId xmlns:a16="http://schemas.microsoft.com/office/drawing/2014/main" id="{40B78A68-E54A-5C92-FDBF-D4A8E93E66CC}"/>
              </a:ext>
            </a:extLst>
          </p:cNvPr>
          <p:cNvPicPr>
            <a:picLocks noChangeAspect="1"/>
          </p:cNvPicPr>
          <p:nvPr userDrawn="1"/>
        </p:nvPicPr>
        <p:blipFill>
          <a:blip r:embed="rId8" cstate="screen">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a:fillRect/>
          </a:stretch>
        </p:blipFill>
        <p:spPr>
          <a:xfrm>
            <a:off x="5" y="0"/>
            <a:ext cx="12191989" cy="6858000"/>
          </a:xfrm>
          <a:prstGeom prst="rect">
            <a:avLst/>
          </a:prstGeom>
        </p:spPr>
      </p:pic>
      <p:sp>
        <p:nvSpPr>
          <p:cNvPr id="2" name="矩形: 圆角 1">
            <a:extLst>
              <a:ext uri="{FF2B5EF4-FFF2-40B4-BE49-F238E27FC236}">
                <a16:creationId xmlns:a16="http://schemas.microsoft.com/office/drawing/2014/main" id="{3CEC629B-1ECD-39D1-25ED-AD551A0D086E}"/>
              </a:ext>
            </a:extLst>
          </p:cNvPr>
          <p:cNvSpPr/>
          <p:nvPr userDrawn="1"/>
        </p:nvSpPr>
        <p:spPr>
          <a:xfrm>
            <a:off x="0" y="0"/>
            <a:ext cx="12192000" cy="6858000"/>
          </a:xfrm>
          <a:prstGeom prst="roundRect">
            <a:avLst>
              <a:gd name="adj" fmla="val 0"/>
            </a:avLst>
          </a:prstGeom>
          <a:solidFill>
            <a:schemeClr val="tx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52164185"/>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51" r:id="rId3"/>
    <p:sldLayoutId id="2147483729" r:id="rId4"/>
    <p:sldLayoutId id="2147483730" r:id="rId5"/>
    <p:sldLayoutId id="214748373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52">
          <p15:clr>
            <a:srgbClr val="F26B43"/>
          </p15:clr>
        </p15:guide>
        <p15:guide id="7" orient="horz" pos="3928">
          <p15:clr>
            <a:srgbClr val="F26B43"/>
          </p15:clr>
        </p15:guide>
        <p15:guide id="8" orient="horz" pos="381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2023/2/15</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3375643947"/>
      </p:ext>
    </p:extLst>
  </p:cSld>
  <p:clrMap bg1="lt1" tx1="dk1" bg2="lt2" tx2="dk2" accent1="accent1" accent2="accent2" accent3="accent3" accent4="accent4" accent5="accent5" accent6="accent6" hlink="hlink" folHlink="folHlink"/>
  <p:sldLayoutIdLst>
    <p:sldLayoutId id="214748373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microsoft.com/office/2007/relationships/hdphoto" Target="../media/hdphoto5.wdp"/><Relationship Id="rId3" Type="http://schemas.openxmlformats.org/officeDocument/2006/relationships/image" Target="../media/image1.png"/><Relationship Id="rId7" Type="http://schemas.microsoft.com/office/2007/relationships/hdphoto" Target="../media/hdphoto2.wdp"/><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microsoft.com/office/2007/relationships/hdphoto" Target="../media/hdphoto4.wdp"/><Relationship Id="rId5" Type="http://schemas.openxmlformats.org/officeDocument/2006/relationships/image" Target="../media/image4.png"/><Relationship Id="rId10" Type="http://schemas.openxmlformats.org/officeDocument/2006/relationships/image" Target="../media/image7.png"/><Relationship Id="rId4" Type="http://schemas.microsoft.com/office/2007/relationships/hdphoto" Target="../media/hdphoto1.wdp"/><Relationship Id="rId9" Type="http://schemas.microsoft.com/office/2007/relationships/hdphoto" Target="../media/hdphoto3.wdp"/></Relationships>
</file>

<file path=ppt/slides/_rels/slide10.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27.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notesSlide" Target="../notesSlides/notesSlide10.xml"/><Relationship Id="rId5" Type="http://schemas.openxmlformats.org/officeDocument/2006/relationships/slideLayout" Target="../slideLayouts/slideLayout4.xml"/><Relationship Id="rId4" Type="http://schemas.openxmlformats.org/officeDocument/2006/relationships/tags" Target="../tags/tag30.xml"/></Relationships>
</file>

<file path=ppt/slides/_rels/slide11.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12.png"/><Relationship Id="rId3" Type="http://schemas.openxmlformats.org/officeDocument/2006/relationships/image" Target="../media/image6.png"/><Relationship Id="rId7" Type="http://schemas.openxmlformats.org/officeDocument/2006/relationships/image" Target="../media/image8.png"/><Relationship Id="rId12" Type="http://schemas.microsoft.com/office/2007/relationships/hdphoto" Target="../media/hdphoto7.wdp"/><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11.png"/><Relationship Id="rId5" Type="http://schemas.openxmlformats.org/officeDocument/2006/relationships/image" Target="../media/image7.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10.png"/><Relationship Id="rId1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34.xml"/></Relationships>
</file>

<file path=ppt/slides/_rels/slide13.xml.rels><?xml version="1.0" encoding="UTF-8" standalone="yes"?>
<Relationships xmlns="http://schemas.openxmlformats.org/package/2006/relationships"><Relationship Id="rId3" Type="http://schemas.openxmlformats.org/officeDocument/2006/relationships/tags" Target="../tags/tag37.xml"/><Relationship Id="rId7" Type="http://schemas.openxmlformats.org/officeDocument/2006/relationships/notesSlide" Target="../notesSlides/notesSlide13.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Layout" Target="../slideLayouts/slideLayout1.xml"/><Relationship Id="rId5" Type="http://schemas.openxmlformats.org/officeDocument/2006/relationships/tags" Target="../tags/tag39.xml"/><Relationship Id="rId4" Type="http://schemas.openxmlformats.org/officeDocument/2006/relationships/tags" Target="../tags/tag38.xml"/></Relationships>
</file>

<file path=ppt/slides/_rels/slide14.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tags" Target="../tags/tag42.xml"/><Relationship Id="rId7" Type="http://schemas.openxmlformats.org/officeDocument/2006/relationships/notesSlide" Target="../notesSlides/notesSlide14.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slideLayout" Target="../slideLayouts/slideLayout5.xml"/><Relationship Id="rId5" Type="http://schemas.openxmlformats.org/officeDocument/2006/relationships/tags" Target="../tags/tag44.xml"/><Relationship Id="rId4" Type="http://schemas.openxmlformats.org/officeDocument/2006/relationships/tags" Target="../tags/tag43.xml"/><Relationship Id="rId9" Type="http://schemas.openxmlformats.org/officeDocument/2006/relationships/chart" Target="../charts/chart2.xml"/></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13" Type="http://schemas.microsoft.com/office/2007/relationships/hdphoto" Target="../media/hdphoto5.wdp"/><Relationship Id="rId3" Type="http://schemas.openxmlformats.org/officeDocument/2006/relationships/image" Target="../media/image1.png"/><Relationship Id="rId7" Type="http://schemas.microsoft.com/office/2007/relationships/hdphoto" Target="../media/hdphoto2.wdp"/><Relationship Id="rId12"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png"/><Relationship Id="rId11" Type="http://schemas.microsoft.com/office/2007/relationships/hdphoto" Target="../media/hdphoto4.wdp"/><Relationship Id="rId5" Type="http://schemas.openxmlformats.org/officeDocument/2006/relationships/image" Target="../media/image4.png"/><Relationship Id="rId10" Type="http://schemas.openxmlformats.org/officeDocument/2006/relationships/image" Target="../media/image7.png"/><Relationship Id="rId4" Type="http://schemas.microsoft.com/office/2007/relationships/hdphoto" Target="../media/hdphoto1.wdp"/><Relationship Id="rId9"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12.png"/><Relationship Id="rId3" Type="http://schemas.openxmlformats.org/officeDocument/2006/relationships/image" Target="../media/image6.png"/><Relationship Id="rId7" Type="http://schemas.openxmlformats.org/officeDocument/2006/relationships/image" Target="../media/image8.png"/><Relationship Id="rId12" Type="http://schemas.microsoft.com/office/2007/relationships/hdphoto" Target="../media/hdphoto7.wd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11.png"/><Relationship Id="rId5" Type="http://schemas.openxmlformats.org/officeDocument/2006/relationships/image" Target="../media/image7.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10.png"/><Relationship Id="rId14" Type="http://schemas.microsoft.com/office/2007/relationships/hdphoto" Target="../media/hdphoto2.wdp"/></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tags" Target="../tags/tag5.xml"/><Relationship Id="rId7" Type="http://schemas.openxmlformats.org/officeDocument/2006/relationships/notesSlide" Target="../notesSlides/notesSlide4.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Layout" Target="../slideLayouts/slideLayout1.xml"/><Relationship Id="rId5" Type="http://schemas.openxmlformats.org/officeDocument/2006/relationships/tags" Target="../tags/tag7.xml"/><Relationship Id="rId4"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notesSlide" Target="../notesSlides/notesSlide5.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Layout" Target="../slideLayouts/slideLayout3.xml"/><Relationship Id="rId5" Type="http://schemas.openxmlformats.org/officeDocument/2006/relationships/tags" Target="../tags/tag12.xml"/><Relationship Id="rId4" Type="http://schemas.openxmlformats.org/officeDocument/2006/relationships/tags" Target="../tags/tag11.xml"/></Relationships>
</file>

<file path=ppt/slides/_rels/slide6.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14.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6.xml"/><Relationship Id="rId5" Type="http://schemas.openxmlformats.org/officeDocument/2006/relationships/slideLayout" Target="../slideLayouts/slideLayout4.xml"/><Relationship Id="rId4" Type="http://schemas.openxmlformats.org/officeDocument/2006/relationships/tags" Target="../tags/tag16.xml"/></Relationships>
</file>

<file path=ppt/slides/_rels/slide7.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12.png"/><Relationship Id="rId3" Type="http://schemas.openxmlformats.org/officeDocument/2006/relationships/image" Target="../media/image6.png"/><Relationship Id="rId7" Type="http://schemas.openxmlformats.org/officeDocument/2006/relationships/image" Target="../media/image8.png"/><Relationship Id="rId12" Type="http://schemas.microsoft.com/office/2007/relationships/hdphoto" Target="../media/hdphoto7.wdp"/><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11.png"/><Relationship Id="rId5" Type="http://schemas.openxmlformats.org/officeDocument/2006/relationships/image" Target="../media/image7.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10.png"/><Relationship Id="rId14" Type="http://schemas.microsoft.com/office/2007/relationships/hdphoto" Target="../media/hdphoto2.wdp"/></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png"/><Relationship Id="rId3" Type="http://schemas.openxmlformats.org/officeDocument/2006/relationships/tags" Target="../tags/tag19.xml"/><Relationship Id="rId7" Type="http://schemas.openxmlformats.org/officeDocument/2006/relationships/notesSlide" Target="../notesSlides/notesSlide8.xml"/><Relationship Id="rId12" Type="http://schemas.openxmlformats.org/officeDocument/2006/relationships/image" Target="../media/image18.pn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Layout" Target="../slideLayouts/slideLayout4.xml"/><Relationship Id="rId11" Type="http://schemas.openxmlformats.org/officeDocument/2006/relationships/image" Target="../media/image17.png"/><Relationship Id="rId5" Type="http://schemas.openxmlformats.org/officeDocument/2006/relationships/tags" Target="../tags/tag21.xml"/><Relationship Id="rId10" Type="http://schemas.openxmlformats.org/officeDocument/2006/relationships/image" Target="../media/image16.png"/><Relationship Id="rId4" Type="http://schemas.openxmlformats.org/officeDocument/2006/relationships/tags" Target="../tags/tag20.xml"/><Relationship Id="rId9" Type="http://schemas.microsoft.com/office/2007/relationships/hdphoto" Target="../media/hdphoto8.wdp"/><Relationship Id="rId1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tags" Target="../tags/tag24.xml"/><Relationship Id="rId7" Type="http://schemas.openxmlformats.org/officeDocument/2006/relationships/notesSlide" Target="../notesSlides/notesSlide9.xml"/><Relationship Id="rId12" Type="http://schemas.openxmlformats.org/officeDocument/2006/relationships/image" Target="../media/image25.jpe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slideLayout" Target="../slideLayouts/slideLayout1.xml"/><Relationship Id="rId11" Type="http://schemas.openxmlformats.org/officeDocument/2006/relationships/image" Target="../media/image24.png"/><Relationship Id="rId5" Type="http://schemas.openxmlformats.org/officeDocument/2006/relationships/tags" Target="../tags/tag26.xml"/><Relationship Id="rId10" Type="http://schemas.openxmlformats.org/officeDocument/2006/relationships/image" Target="../media/image23.png"/><Relationship Id="rId4" Type="http://schemas.openxmlformats.org/officeDocument/2006/relationships/tags" Target="../tags/tag25.xml"/><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descr="建筑的摆设布局&#10;&#10;低可信度描述已自动生成">
            <a:extLst>
              <a:ext uri="{FF2B5EF4-FFF2-40B4-BE49-F238E27FC236}">
                <a16:creationId xmlns:a16="http://schemas.microsoft.com/office/drawing/2014/main" id="{E12C95A5-71B8-2994-D2FD-1AC74C04AB1B}"/>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a:xfrm>
            <a:off x="5" y="0"/>
            <a:ext cx="12191989" cy="6858000"/>
          </a:xfrm>
          <a:prstGeom prst="rect">
            <a:avLst/>
          </a:prstGeom>
        </p:spPr>
      </p:pic>
      <p:sp>
        <p:nvSpPr>
          <p:cNvPr id="55" name="矩形: 圆角 54">
            <a:extLst>
              <a:ext uri="{FF2B5EF4-FFF2-40B4-BE49-F238E27FC236}">
                <a16:creationId xmlns:a16="http://schemas.microsoft.com/office/drawing/2014/main" id="{D6A57388-3F15-36AF-74CE-09A89BB5FFB5}"/>
              </a:ext>
            </a:extLst>
          </p:cNvPr>
          <p:cNvSpPr/>
          <p:nvPr/>
        </p:nvSpPr>
        <p:spPr>
          <a:xfrm>
            <a:off x="0" y="0"/>
            <a:ext cx="12192000" cy="6858000"/>
          </a:xfrm>
          <a:prstGeom prst="roundRect">
            <a:avLst>
              <a:gd name="adj" fmla="val 0"/>
            </a:avLst>
          </a:prstGeom>
          <a:solidFill>
            <a:schemeClr val="tx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pic>
        <p:nvPicPr>
          <p:cNvPr id="63" name="图片 62" descr="黑色的伞&#10;&#10;中度可信度描述已自动生成">
            <a:extLst>
              <a:ext uri="{FF2B5EF4-FFF2-40B4-BE49-F238E27FC236}">
                <a16:creationId xmlns:a16="http://schemas.microsoft.com/office/drawing/2014/main" id="{58ADBD73-367F-ADA7-ACBC-FE4D80E2C3A6}"/>
              </a:ext>
            </a:extLst>
          </p:cNvPr>
          <p:cNvPicPr>
            <a:picLocks noChangeAspect="1"/>
          </p:cNvPicPr>
          <p:nvPr/>
        </p:nvPicPr>
        <p:blipFill>
          <a:blip r:embed="rId5" cstate="screen">
            <a:alphaModFix amt="80000"/>
            <a:extLst>
              <a:ext uri="{28A0092B-C50C-407E-A947-70E740481C1C}">
                <a14:useLocalDpi xmlns:a14="http://schemas.microsoft.com/office/drawing/2010/main"/>
              </a:ext>
            </a:extLst>
          </a:blip>
          <a:srcRect/>
          <a:stretch>
            <a:fillRect/>
          </a:stretch>
        </p:blipFill>
        <p:spPr>
          <a:xfrm>
            <a:off x="2" y="2759946"/>
            <a:ext cx="12191996" cy="4098055"/>
          </a:xfrm>
          <a:custGeom>
            <a:avLst/>
            <a:gdLst>
              <a:gd name="connsiteX0" fmla="*/ 0 w 12191996"/>
              <a:gd name="connsiteY0" fmla="*/ 0 h 4098055"/>
              <a:gd name="connsiteX1" fmla="*/ 12191996 w 12191996"/>
              <a:gd name="connsiteY1" fmla="*/ 0 h 4098055"/>
              <a:gd name="connsiteX2" fmla="*/ 12191996 w 12191996"/>
              <a:gd name="connsiteY2" fmla="*/ 4098055 h 4098055"/>
              <a:gd name="connsiteX3" fmla="*/ 0 w 12191996"/>
              <a:gd name="connsiteY3" fmla="*/ 4098055 h 4098055"/>
            </a:gdLst>
            <a:ahLst/>
            <a:cxnLst>
              <a:cxn ang="0">
                <a:pos x="connsiteX0" y="connsiteY0"/>
              </a:cxn>
              <a:cxn ang="0">
                <a:pos x="connsiteX1" y="connsiteY1"/>
              </a:cxn>
              <a:cxn ang="0">
                <a:pos x="connsiteX2" y="connsiteY2"/>
              </a:cxn>
              <a:cxn ang="0">
                <a:pos x="connsiteX3" y="connsiteY3"/>
              </a:cxn>
            </a:cxnLst>
            <a:rect l="l" t="t" r="r" b="b"/>
            <a:pathLst>
              <a:path w="12191996" h="4098055">
                <a:moveTo>
                  <a:pt x="0" y="0"/>
                </a:moveTo>
                <a:lnTo>
                  <a:pt x="12191996" y="0"/>
                </a:lnTo>
                <a:lnTo>
                  <a:pt x="12191996" y="4098055"/>
                </a:lnTo>
                <a:lnTo>
                  <a:pt x="0" y="4098055"/>
                </a:lnTo>
                <a:close/>
              </a:path>
            </a:pathLst>
          </a:custGeom>
        </p:spPr>
      </p:pic>
      <p:sp>
        <p:nvSpPr>
          <p:cNvPr id="19" name="圆: 空心 18">
            <a:extLst>
              <a:ext uri="{FF2B5EF4-FFF2-40B4-BE49-F238E27FC236}">
                <a16:creationId xmlns:a16="http://schemas.microsoft.com/office/drawing/2014/main" id="{6957ECB4-5DEB-AB12-532B-0964F5B5A2BD}"/>
              </a:ext>
            </a:extLst>
          </p:cNvPr>
          <p:cNvSpPr/>
          <p:nvPr/>
        </p:nvSpPr>
        <p:spPr>
          <a:xfrm flipH="1">
            <a:off x="7714363" y="1730202"/>
            <a:ext cx="3803996" cy="3803996"/>
          </a:xfrm>
          <a:prstGeom prst="donut">
            <a:avLst>
              <a:gd name="adj" fmla="val 16513"/>
            </a:avLst>
          </a:prstGeom>
          <a:gradFill flip="none" rotWithShape="1">
            <a:gsLst>
              <a:gs pos="0">
                <a:srgbClr val="E64F17">
                  <a:alpha val="70000"/>
                </a:srgbClr>
              </a:gs>
              <a:gs pos="53000">
                <a:srgbClr val="E64F17">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36" name="文本框 35">
            <a:extLst>
              <a:ext uri="{FF2B5EF4-FFF2-40B4-BE49-F238E27FC236}">
                <a16:creationId xmlns:a16="http://schemas.microsoft.com/office/drawing/2014/main" id="{5C4F7513-F267-042E-EF78-4D268346BC3D}"/>
              </a:ext>
            </a:extLst>
          </p:cNvPr>
          <p:cNvSpPr txBox="1"/>
          <p:nvPr/>
        </p:nvSpPr>
        <p:spPr>
          <a:xfrm>
            <a:off x="4979876" y="2067523"/>
            <a:ext cx="6891735" cy="221599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3800" b="0" i="0" u="none" strike="noStrike" kern="1200" cap="none" spc="0" normalizeH="0" baseline="0" noProof="0" dirty="0">
                <a:ln w="25400">
                  <a:solidFill>
                    <a:srgbClr val="FFFFFF">
                      <a:alpha val="10000"/>
                    </a:srgbClr>
                  </a:solidFill>
                </a:ln>
                <a:gradFill flip="none" rotWithShape="1">
                  <a:gsLst>
                    <a:gs pos="70000">
                      <a:srgbClr val="000000"/>
                    </a:gs>
                    <a:gs pos="100000">
                      <a:srgbClr val="000000">
                        <a:alpha val="0"/>
                      </a:srgbClr>
                    </a:gs>
                  </a:gsLst>
                  <a:lin ang="0" scaled="1"/>
                  <a:tileRect/>
                </a:gradFill>
                <a:effectLst/>
                <a:uLnTx/>
                <a:uFillTx/>
                <a:cs typeface="+mn-ea"/>
                <a:sym typeface="+mn-lt"/>
              </a:rPr>
              <a:t>Fitness</a:t>
            </a:r>
            <a:endParaRPr kumimoji="0" lang="zh-CN" altLang="en-US" sz="13800" b="0" i="0" u="none" strike="noStrike" kern="1200" cap="none" spc="0" normalizeH="0" baseline="0" noProof="0" dirty="0">
              <a:ln w="25400">
                <a:solidFill>
                  <a:srgbClr val="FFFFFF">
                    <a:alpha val="10000"/>
                  </a:srgbClr>
                </a:solidFill>
              </a:ln>
              <a:gradFill flip="none" rotWithShape="1">
                <a:gsLst>
                  <a:gs pos="70000">
                    <a:srgbClr val="000000"/>
                  </a:gs>
                  <a:gs pos="100000">
                    <a:srgbClr val="000000">
                      <a:alpha val="0"/>
                    </a:srgbClr>
                  </a:gs>
                </a:gsLst>
                <a:lin ang="0" scaled="1"/>
                <a:tileRect/>
              </a:gradFill>
              <a:effectLst/>
              <a:uLnTx/>
              <a:uFillTx/>
              <a:cs typeface="+mn-ea"/>
              <a:sym typeface="+mn-lt"/>
            </a:endParaRPr>
          </a:p>
        </p:txBody>
      </p:sp>
      <p:pic>
        <p:nvPicPr>
          <p:cNvPr id="44" name="图片 43" descr="女人穿着裙子&#10;&#10;描述已自动生成">
            <a:extLst>
              <a:ext uri="{FF2B5EF4-FFF2-40B4-BE49-F238E27FC236}">
                <a16:creationId xmlns:a16="http://schemas.microsoft.com/office/drawing/2014/main" id="{8C419D66-0246-07E3-EC53-7600E138F140}"/>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128000"/>
                    </a14:imgEffect>
                    <a14:imgEffect>
                      <a14:brightnessContrast bright="-15000" contrast="10000"/>
                    </a14:imgEffect>
                  </a14:imgLayer>
                </a14:imgProps>
              </a:ext>
              <a:ext uri="{28A0092B-C50C-407E-A947-70E740481C1C}">
                <a14:useLocalDpi xmlns:a14="http://schemas.microsoft.com/office/drawing/2010/main"/>
              </a:ext>
            </a:extLst>
          </a:blip>
          <a:srcRect l="19218" r="40765" b="34526"/>
          <a:stretch/>
        </p:blipFill>
        <p:spPr>
          <a:xfrm>
            <a:off x="6172492" y="559264"/>
            <a:ext cx="5775610" cy="6298737"/>
          </a:xfrm>
          <a:custGeom>
            <a:avLst/>
            <a:gdLst>
              <a:gd name="connsiteX0" fmla="*/ 0 w 5775610"/>
              <a:gd name="connsiteY0" fmla="*/ 0 h 6298737"/>
              <a:gd name="connsiteX1" fmla="*/ 5775610 w 5775610"/>
              <a:gd name="connsiteY1" fmla="*/ 0 h 6298737"/>
              <a:gd name="connsiteX2" fmla="*/ 5775610 w 5775610"/>
              <a:gd name="connsiteY2" fmla="*/ 6298737 h 6298737"/>
              <a:gd name="connsiteX3" fmla="*/ 0 w 5775610"/>
              <a:gd name="connsiteY3" fmla="*/ 6298737 h 6298737"/>
            </a:gdLst>
            <a:ahLst/>
            <a:cxnLst>
              <a:cxn ang="0">
                <a:pos x="connsiteX0" y="connsiteY0"/>
              </a:cxn>
              <a:cxn ang="0">
                <a:pos x="connsiteX1" y="connsiteY1"/>
              </a:cxn>
              <a:cxn ang="0">
                <a:pos x="connsiteX2" y="connsiteY2"/>
              </a:cxn>
              <a:cxn ang="0">
                <a:pos x="connsiteX3" y="connsiteY3"/>
              </a:cxn>
            </a:cxnLst>
            <a:rect l="l" t="t" r="r" b="b"/>
            <a:pathLst>
              <a:path w="5775610" h="6298737">
                <a:moveTo>
                  <a:pt x="0" y="0"/>
                </a:moveTo>
                <a:lnTo>
                  <a:pt x="5775610" y="0"/>
                </a:lnTo>
                <a:lnTo>
                  <a:pt x="5775610" y="6298737"/>
                </a:lnTo>
                <a:lnTo>
                  <a:pt x="0" y="6298737"/>
                </a:lnTo>
                <a:close/>
              </a:path>
            </a:pathLst>
          </a:custGeom>
          <a:effectLst>
            <a:innerShdw blurRad="330200" dist="50800" dir="11520000">
              <a:srgbClr val="2D1301"/>
            </a:innerShdw>
          </a:effectLst>
        </p:spPr>
      </p:pic>
      <p:sp>
        <p:nvSpPr>
          <p:cNvPr id="51" name="任意多边形: 形状 50">
            <a:extLst>
              <a:ext uri="{FF2B5EF4-FFF2-40B4-BE49-F238E27FC236}">
                <a16:creationId xmlns:a16="http://schemas.microsoft.com/office/drawing/2014/main" id="{3A0CADAD-4BBB-D81B-59BF-7AC437DEA53D}"/>
              </a:ext>
            </a:extLst>
          </p:cNvPr>
          <p:cNvSpPr/>
          <p:nvPr/>
        </p:nvSpPr>
        <p:spPr>
          <a:xfrm>
            <a:off x="5636184" y="5994538"/>
            <a:ext cx="1626130" cy="863462"/>
          </a:xfrm>
          <a:custGeom>
            <a:avLst/>
            <a:gdLst>
              <a:gd name="connsiteX0" fmla="*/ 813065 w 1626130"/>
              <a:gd name="connsiteY0" fmla="*/ 0 h 863462"/>
              <a:gd name="connsiteX1" fmla="*/ 1626130 w 1626130"/>
              <a:gd name="connsiteY1" fmla="*/ 813065 h 863462"/>
              <a:gd name="connsiteX2" fmla="*/ 1621050 w 1626130"/>
              <a:gd name="connsiteY2" fmla="*/ 863462 h 863462"/>
              <a:gd name="connsiteX3" fmla="*/ 1490797 w 1626130"/>
              <a:gd name="connsiteY3" fmla="*/ 863462 h 863462"/>
              <a:gd name="connsiteX4" fmla="*/ 1495877 w 1626130"/>
              <a:gd name="connsiteY4" fmla="*/ 813065 h 863462"/>
              <a:gd name="connsiteX5" fmla="*/ 813065 w 1626130"/>
              <a:gd name="connsiteY5" fmla="*/ 130253 h 863462"/>
              <a:gd name="connsiteX6" fmla="*/ 130253 w 1626130"/>
              <a:gd name="connsiteY6" fmla="*/ 813065 h 863462"/>
              <a:gd name="connsiteX7" fmla="*/ 135334 w 1626130"/>
              <a:gd name="connsiteY7" fmla="*/ 863462 h 863462"/>
              <a:gd name="connsiteX8" fmla="*/ 5081 w 1626130"/>
              <a:gd name="connsiteY8" fmla="*/ 863462 h 863462"/>
              <a:gd name="connsiteX9" fmla="*/ 0 w 1626130"/>
              <a:gd name="connsiteY9" fmla="*/ 813065 h 863462"/>
              <a:gd name="connsiteX10" fmla="*/ 813065 w 1626130"/>
              <a:gd name="connsiteY10" fmla="*/ 0 h 86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6130" h="863462">
                <a:moveTo>
                  <a:pt x="813065" y="0"/>
                </a:moveTo>
                <a:cubicBezTo>
                  <a:pt x="1262108" y="0"/>
                  <a:pt x="1626130" y="364022"/>
                  <a:pt x="1626130" y="813065"/>
                </a:cubicBezTo>
                <a:lnTo>
                  <a:pt x="1621050" y="863462"/>
                </a:lnTo>
                <a:lnTo>
                  <a:pt x="1490797" y="863462"/>
                </a:lnTo>
                <a:lnTo>
                  <a:pt x="1495877" y="813065"/>
                </a:lnTo>
                <a:cubicBezTo>
                  <a:pt x="1495877" y="435958"/>
                  <a:pt x="1190172" y="130253"/>
                  <a:pt x="813065" y="130253"/>
                </a:cubicBezTo>
                <a:cubicBezTo>
                  <a:pt x="435958" y="130253"/>
                  <a:pt x="130253" y="435958"/>
                  <a:pt x="130253" y="813065"/>
                </a:cubicBezTo>
                <a:lnTo>
                  <a:pt x="135334" y="863462"/>
                </a:lnTo>
                <a:lnTo>
                  <a:pt x="5081" y="863462"/>
                </a:lnTo>
                <a:lnTo>
                  <a:pt x="0" y="813065"/>
                </a:lnTo>
                <a:cubicBezTo>
                  <a:pt x="0" y="364022"/>
                  <a:pt x="364022" y="0"/>
                  <a:pt x="813065" y="0"/>
                </a:cubicBezTo>
                <a:close/>
              </a:path>
            </a:pathLst>
          </a:custGeom>
          <a:gradFill flip="none" rotWithShape="1">
            <a:gsLst>
              <a:gs pos="0">
                <a:srgbClr val="E64F17">
                  <a:alpha val="70000"/>
                </a:srgbClr>
              </a:gs>
              <a:gs pos="75000">
                <a:srgbClr val="E64F1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nvGrpSpPr>
          <p:cNvPr id="4" name="组合 3">
            <a:extLst>
              <a:ext uri="{FF2B5EF4-FFF2-40B4-BE49-F238E27FC236}">
                <a16:creationId xmlns:a16="http://schemas.microsoft.com/office/drawing/2014/main" id="{AD34972E-FEFA-E66C-8FEE-E18ADCA6D523}"/>
              </a:ext>
            </a:extLst>
          </p:cNvPr>
          <p:cNvGrpSpPr/>
          <p:nvPr/>
        </p:nvGrpSpPr>
        <p:grpSpPr>
          <a:xfrm>
            <a:off x="243898" y="0"/>
            <a:ext cx="7291777" cy="6858000"/>
            <a:chOff x="656132" y="0"/>
            <a:chExt cx="4273551" cy="6858000"/>
          </a:xfrm>
        </p:grpSpPr>
        <p:sp>
          <p:nvSpPr>
            <p:cNvPr id="2" name="矩形: 圆角 1">
              <a:extLst>
                <a:ext uri="{FF2B5EF4-FFF2-40B4-BE49-F238E27FC236}">
                  <a16:creationId xmlns:a16="http://schemas.microsoft.com/office/drawing/2014/main" id="{4CF66E2E-472B-E195-C2B6-A7885BE1486B}"/>
                </a:ext>
              </a:extLst>
            </p:cNvPr>
            <p:cNvSpPr/>
            <p:nvPr/>
          </p:nvSpPr>
          <p:spPr>
            <a:xfrm>
              <a:off x="656132" y="0"/>
              <a:ext cx="4273551" cy="6858000"/>
            </a:xfrm>
            <a:prstGeom prst="parallelogram">
              <a:avLst/>
            </a:prstGeom>
            <a:blipFill dpi="0" rotWithShape="1">
              <a:blip r:embed="rId8" cstate="screen">
                <a:extLst>
                  <a:ext uri="{BEBA8EAE-BF5A-486C-A8C5-ECC9F3942E4B}">
                    <a14:imgProps xmlns:a14="http://schemas.microsoft.com/office/drawing/2010/main">
                      <a14:imgLayer r:embed="rId9">
                        <a14:imgEffect>
                          <a14:artisticBlur radius="8"/>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 name="矩形: 圆角 2">
              <a:extLst>
                <a:ext uri="{FF2B5EF4-FFF2-40B4-BE49-F238E27FC236}">
                  <a16:creationId xmlns:a16="http://schemas.microsoft.com/office/drawing/2014/main" id="{D5E92868-2E46-EB14-4141-B97E0EACEEBE}"/>
                </a:ext>
              </a:extLst>
            </p:cNvPr>
            <p:cNvSpPr/>
            <p:nvPr/>
          </p:nvSpPr>
          <p:spPr>
            <a:xfrm>
              <a:off x="656132" y="0"/>
              <a:ext cx="4273551" cy="6858000"/>
            </a:xfrm>
            <a:prstGeom prst="parallelogram">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noFill/>
                <a:effectLst/>
                <a:uLnTx/>
                <a:uFillTx/>
                <a:cs typeface="+mn-ea"/>
                <a:sym typeface="+mn-lt"/>
              </a:endParaRPr>
            </a:p>
          </p:txBody>
        </p:sp>
      </p:grpSp>
      <p:sp>
        <p:nvSpPr>
          <p:cNvPr id="54" name="任意多边形: 形状 53">
            <a:extLst>
              <a:ext uri="{FF2B5EF4-FFF2-40B4-BE49-F238E27FC236}">
                <a16:creationId xmlns:a16="http://schemas.microsoft.com/office/drawing/2014/main" id="{6A2966BB-4857-2040-83E5-72F81558F3C6}"/>
              </a:ext>
            </a:extLst>
          </p:cNvPr>
          <p:cNvSpPr/>
          <p:nvPr/>
        </p:nvSpPr>
        <p:spPr>
          <a:xfrm>
            <a:off x="0" y="2586609"/>
            <a:ext cx="601454" cy="1526467"/>
          </a:xfrm>
          <a:custGeom>
            <a:avLst/>
            <a:gdLst>
              <a:gd name="connsiteX0" fmla="*/ 0 w 601454"/>
              <a:gd name="connsiteY0" fmla="*/ 0 h 1526467"/>
              <a:gd name="connsiteX1" fmla="*/ 120302 w 601454"/>
              <a:gd name="connsiteY1" fmla="*/ 37344 h 1526467"/>
              <a:gd name="connsiteX2" fmla="*/ 601454 w 601454"/>
              <a:gd name="connsiteY2" fmla="*/ 763233 h 1526467"/>
              <a:gd name="connsiteX3" fmla="*/ 120302 w 601454"/>
              <a:gd name="connsiteY3" fmla="*/ 1489123 h 1526467"/>
              <a:gd name="connsiteX4" fmla="*/ 0 w 601454"/>
              <a:gd name="connsiteY4" fmla="*/ 1526467 h 1526467"/>
              <a:gd name="connsiteX5" fmla="*/ 0 w 601454"/>
              <a:gd name="connsiteY5" fmla="*/ 1394929 h 1526467"/>
              <a:gd name="connsiteX6" fmla="*/ 71176 w 601454"/>
              <a:gd name="connsiteY6" fmla="*/ 1372835 h 1526467"/>
              <a:gd name="connsiteX7" fmla="*/ 475247 w 601454"/>
              <a:gd name="connsiteY7" fmla="*/ 763233 h 1526467"/>
              <a:gd name="connsiteX8" fmla="*/ 71176 w 601454"/>
              <a:gd name="connsiteY8" fmla="*/ 153631 h 1526467"/>
              <a:gd name="connsiteX9" fmla="*/ 0 w 601454"/>
              <a:gd name="connsiteY9" fmla="*/ 131537 h 152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1454" h="1526467">
                <a:moveTo>
                  <a:pt x="0" y="0"/>
                </a:moveTo>
                <a:lnTo>
                  <a:pt x="120302" y="37344"/>
                </a:lnTo>
                <a:cubicBezTo>
                  <a:pt x="403055" y="156938"/>
                  <a:pt x="601454" y="436916"/>
                  <a:pt x="601454" y="763233"/>
                </a:cubicBezTo>
                <a:cubicBezTo>
                  <a:pt x="601454" y="1089550"/>
                  <a:pt x="403055" y="1369528"/>
                  <a:pt x="120302" y="1489123"/>
                </a:cubicBezTo>
                <a:lnTo>
                  <a:pt x="0" y="1526467"/>
                </a:lnTo>
                <a:lnTo>
                  <a:pt x="0" y="1394929"/>
                </a:lnTo>
                <a:lnTo>
                  <a:pt x="71176" y="1372835"/>
                </a:lnTo>
                <a:cubicBezTo>
                  <a:pt x="308632" y="1272400"/>
                  <a:pt x="475247" y="1037274"/>
                  <a:pt x="475247" y="763233"/>
                </a:cubicBezTo>
                <a:cubicBezTo>
                  <a:pt x="475247" y="489192"/>
                  <a:pt x="308632" y="254067"/>
                  <a:pt x="71176" y="153631"/>
                </a:cubicBezTo>
                <a:lnTo>
                  <a:pt x="0" y="131537"/>
                </a:lnTo>
                <a:close/>
              </a:path>
            </a:pathLst>
          </a:custGeom>
          <a:gradFill flip="none" rotWithShape="1">
            <a:gsLst>
              <a:gs pos="0">
                <a:srgbClr val="EB9459"/>
              </a:gs>
              <a:gs pos="30000">
                <a:srgbClr val="E64F17">
                  <a:alpha val="70000"/>
                </a:srgbClr>
              </a:gs>
              <a:gs pos="100000">
                <a:srgbClr val="E64F17">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nvGrpSpPr>
          <p:cNvPr id="48" name="组合 47">
            <a:extLst>
              <a:ext uri="{FF2B5EF4-FFF2-40B4-BE49-F238E27FC236}">
                <a16:creationId xmlns:a16="http://schemas.microsoft.com/office/drawing/2014/main" id="{E69EBF30-E78F-808B-8072-BF103EC19EDF}"/>
              </a:ext>
            </a:extLst>
          </p:cNvPr>
          <p:cNvGrpSpPr/>
          <p:nvPr/>
        </p:nvGrpSpPr>
        <p:grpSpPr>
          <a:xfrm>
            <a:off x="1511146" y="1712627"/>
            <a:ext cx="5230746" cy="2909252"/>
            <a:chOff x="1397542" y="1712627"/>
            <a:chExt cx="5230746" cy="2909252"/>
          </a:xfrm>
        </p:grpSpPr>
        <p:grpSp>
          <p:nvGrpSpPr>
            <p:cNvPr id="41" name="组合 40">
              <a:extLst>
                <a:ext uri="{FF2B5EF4-FFF2-40B4-BE49-F238E27FC236}">
                  <a16:creationId xmlns:a16="http://schemas.microsoft.com/office/drawing/2014/main" id="{9B8A5661-B55C-ACE2-C2A4-7CB712B3AB56}"/>
                </a:ext>
              </a:extLst>
            </p:cNvPr>
            <p:cNvGrpSpPr/>
            <p:nvPr/>
          </p:nvGrpSpPr>
          <p:grpSpPr>
            <a:xfrm>
              <a:off x="1397542" y="4221769"/>
              <a:ext cx="2984318" cy="400110"/>
              <a:chOff x="1363763" y="4268274"/>
              <a:chExt cx="2767015" cy="400110"/>
            </a:xfrm>
          </p:grpSpPr>
          <p:sp>
            <p:nvSpPr>
              <p:cNvPr id="7" name="文本框 6">
                <a:extLst>
                  <a:ext uri="{FF2B5EF4-FFF2-40B4-BE49-F238E27FC236}">
                    <a16:creationId xmlns:a16="http://schemas.microsoft.com/office/drawing/2014/main" id="{D7BE291C-4306-C30C-8D27-8EAE59931A2F}"/>
                  </a:ext>
                </a:extLst>
              </p:cNvPr>
              <p:cNvSpPr txBox="1"/>
              <p:nvPr/>
            </p:nvSpPr>
            <p:spPr>
              <a:xfrm>
                <a:off x="1363763" y="4268274"/>
                <a:ext cx="276701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1" u="none" strike="noStrike" kern="1200" cap="none" spc="300" normalizeH="0" baseline="0" noProof="0" dirty="0">
                    <a:ln>
                      <a:noFill/>
                    </a:ln>
                    <a:gradFill flip="none" rotWithShape="1">
                      <a:gsLst>
                        <a:gs pos="0">
                          <a:srgbClr val="FFFFFF">
                            <a:alpha val="90000"/>
                          </a:srgbClr>
                        </a:gs>
                        <a:gs pos="59000">
                          <a:srgbClr val="FFFFFF">
                            <a:alpha val="70000"/>
                          </a:srgbClr>
                        </a:gs>
                      </a:gsLst>
                      <a:lin ang="0" scaled="1"/>
                      <a:tileRect/>
                    </a:gradFill>
                    <a:effectLst/>
                    <a:uLnTx/>
                    <a:uFillTx/>
                    <a:cs typeface="+mn-ea"/>
                    <a:sym typeface="+mn-lt"/>
                  </a:rPr>
                  <a:t>健身商业计划书</a:t>
                </a:r>
                <a:r>
                  <a:rPr kumimoji="0" lang="en-US" altLang="zh-CN" sz="2000" b="0" i="1" u="none" strike="noStrike" kern="1200" cap="none" spc="300" normalizeH="0" baseline="0" noProof="0" dirty="0">
                    <a:ln>
                      <a:noFill/>
                    </a:ln>
                    <a:gradFill flip="none" rotWithShape="1">
                      <a:gsLst>
                        <a:gs pos="0">
                          <a:srgbClr val="FFFFFF">
                            <a:alpha val="90000"/>
                          </a:srgbClr>
                        </a:gs>
                        <a:gs pos="59000">
                          <a:srgbClr val="FFFFFF">
                            <a:alpha val="70000"/>
                          </a:srgbClr>
                        </a:gs>
                      </a:gsLst>
                      <a:lin ang="0" scaled="1"/>
                      <a:tileRect/>
                    </a:gradFill>
                    <a:effectLst/>
                    <a:uLnTx/>
                    <a:uFillTx/>
                    <a:cs typeface="+mn-ea"/>
                    <a:sym typeface="+mn-lt"/>
                  </a:rPr>
                  <a:t>PPT</a:t>
                </a:r>
                <a:endParaRPr kumimoji="0" lang="zh-CN" altLang="en-US" sz="2000" b="0" i="1" u="none" strike="noStrike" kern="1200" cap="none" spc="300" normalizeH="0" baseline="0" noProof="0" dirty="0">
                  <a:ln>
                    <a:noFill/>
                  </a:ln>
                  <a:gradFill flip="none" rotWithShape="1">
                    <a:gsLst>
                      <a:gs pos="0">
                        <a:srgbClr val="FFFFFF">
                          <a:alpha val="90000"/>
                        </a:srgbClr>
                      </a:gs>
                      <a:gs pos="59000">
                        <a:srgbClr val="FFFFFF">
                          <a:alpha val="70000"/>
                        </a:srgbClr>
                      </a:gs>
                    </a:gsLst>
                    <a:lin ang="0" scaled="1"/>
                    <a:tileRect/>
                  </a:gradFill>
                  <a:effectLst/>
                  <a:uLnTx/>
                  <a:uFillTx/>
                  <a:cs typeface="+mn-ea"/>
                  <a:sym typeface="+mn-lt"/>
                </a:endParaRPr>
              </a:p>
            </p:txBody>
          </p:sp>
          <p:sp>
            <p:nvSpPr>
              <p:cNvPr id="15" name="任意多边形: 形状 14">
                <a:extLst>
                  <a:ext uri="{FF2B5EF4-FFF2-40B4-BE49-F238E27FC236}">
                    <a16:creationId xmlns:a16="http://schemas.microsoft.com/office/drawing/2014/main" id="{C7F9B2E1-3D19-97FB-8492-F8B7A29241FA}"/>
                  </a:ext>
                </a:extLst>
              </p:cNvPr>
              <p:cNvSpPr/>
              <p:nvPr/>
            </p:nvSpPr>
            <p:spPr>
              <a:xfrm rot="5400000" flipH="1">
                <a:off x="3930154" y="4372876"/>
                <a:ext cx="186278" cy="183868"/>
              </a:xfrm>
              <a:custGeom>
                <a:avLst/>
                <a:gdLst>
                  <a:gd name="connsiteX0" fmla="*/ 186278 w 186278"/>
                  <a:gd name="connsiteY0" fmla="*/ 137299 h 183868"/>
                  <a:gd name="connsiteX1" fmla="*/ 106644 w 186278"/>
                  <a:gd name="connsiteY1" fmla="*/ 0 h 183868"/>
                  <a:gd name="connsiteX2" fmla="*/ 0 w 186278"/>
                  <a:gd name="connsiteY2" fmla="*/ 183868 h 183868"/>
                  <a:gd name="connsiteX3" fmla="*/ 50099 w 186278"/>
                  <a:gd name="connsiteY3" fmla="*/ 171344 h 183868"/>
                  <a:gd name="connsiteX4" fmla="*/ 106644 w 186278"/>
                  <a:gd name="connsiteY4" fmla="*/ 73854 h 183868"/>
                  <a:gd name="connsiteX5" fmla="*/ 148867 w 186278"/>
                  <a:gd name="connsiteY5" fmla="*/ 146652 h 18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278" h="183868">
                    <a:moveTo>
                      <a:pt x="186278" y="137299"/>
                    </a:moveTo>
                    <a:lnTo>
                      <a:pt x="106644" y="0"/>
                    </a:lnTo>
                    <a:lnTo>
                      <a:pt x="0" y="183868"/>
                    </a:lnTo>
                    <a:lnTo>
                      <a:pt x="50099" y="171344"/>
                    </a:lnTo>
                    <a:lnTo>
                      <a:pt x="106644" y="73854"/>
                    </a:lnTo>
                    <a:lnTo>
                      <a:pt x="148867" y="146652"/>
                    </a:lnTo>
                    <a:close/>
                  </a:path>
                </a:pathLst>
              </a:custGeom>
              <a:solidFill>
                <a:srgbClr val="E64F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1" u="none" strike="noStrike" kern="1200" cap="none" spc="0" normalizeH="0" baseline="0" noProof="0">
                  <a:ln>
                    <a:noFill/>
                  </a:ln>
                  <a:solidFill>
                    <a:srgbClr val="FFFFFF"/>
                  </a:solidFill>
                  <a:effectLst/>
                  <a:uLnTx/>
                  <a:uFillTx/>
                  <a:cs typeface="+mn-ea"/>
                  <a:sym typeface="+mn-lt"/>
                </a:endParaRPr>
              </a:p>
            </p:txBody>
          </p:sp>
        </p:grpSp>
        <p:sp>
          <p:nvSpPr>
            <p:cNvPr id="11" name="文本框 10">
              <a:extLst>
                <a:ext uri="{FF2B5EF4-FFF2-40B4-BE49-F238E27FC236}">
                  <a16:creationId xmlns:a16="http://schemas.microsoft.com/office/drawing/2014/main" id="{3E863238-9900-853C-4D45-1491AA23F356}"/>
                </a:ext>
              </a:extLst>
            </p:cNvPr>
            <p:cNvSpPr txBox="1"/>
            <p:nvPr/>
          </p:nvSpPr>
          <p:spPr>
            <a:xfrm>
              <a:off x="1754684" y="1712627"/>
              <a:ext cx="4873604"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0" i="1" u="none" strike="noStrike" kern="1200" cap="none" spc="600" normalizeH="0" baseline="0" noProof="0" dirty="0">
                  <a:ln>
                    <a:noFill/>
                  </a:ln>
                  <a:gradFill flip="none" rotWithShape="1">
                    <a:gsLst>
                      <a:gs pos="55000">
                        <a:srgbClr val="CD5604"/>
                      </a:gs>
                      <a:gs pos="0">
                        <a:srgbClr val="EA5F02">
                          <a:lumMod val="41000"/>
                          <a:lumOff val="59000"/>
                        </a:srgbClr>
                      </a:gs>
                    </a:gsLst>
                    <a:lin ang="2700000" scaled="1"/>
                    <a:tileRect/>
                  </a:gradFill>
                  <a:effectLst/>
                  <a:uLnTx/>
                  <a:uFillTx/>
                  <a:latin typeface="思源黑体 CN Bold" panose="020B0800000000000000" pitchFamily="34" charset="-122"/>
                  <a:ea typeface="思源黑体 CN Bold" panose="020B0800000000000000" pitchFamily="34" charset="-122"/>
                  <a:cs typeface="+mn-ea"/>
                  <a:sym typeface="+mn-lt"/>
                </a:rPr>
                <a:t>健身商业</a:t>
              </a:r>
            </a:p>
          </p:txBody>
        </p:sp>
        <p:sp>
          <p:nvSpPr>
            <p:cNvPr id="12" name="文本框 11">
              <a:extLst>
                <a:ext uri="{FF2B5EF4-FFF2-40B4-BE49-F238E27FC236}">
                  <a16:creationId xmlns:a16="http://schemas.microsoft.com/office/drawing/2014/main" id="{5C086025-661D-4D33-3440-DE07F4F1CC4E}"/>
                </a:ext>
              </a:extLst>
            </p:cNvPr>
            <p:cNvSpPr txBox="1"/>
            <p:nvPr/>
          </p:nvSpPr>
          <p:spPr>
            <a:xfrm>
              <a:off x="1450115" y="2912956"/>
              <a:ext cx="4873604"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0" i="1" u="none" strike="noStrike" kern="1200" cap="none" spc="600" normalizeH="0" baseline="0" noProof="0" dirty="0">
                  <a:ln>
                    <a:noFill/>
                  </a:ln>
                  <a:gradFill flip="none" rotWithShape="1">
                    <a:gsLst>
                      <a:gs pos="55000">
                        <a:srgbClr val="CD5604"/>
                      </a:gs>
                      <a:gs pos="0">
                        <a:srgbClr val="EA5F02">
                          <a:lumMod val="41000"/>
                          <a:lumOff val="59000"/>
                        </a:srgbClr>
                      </a:gs>
                    </a:gsLst>
                    <a:lin ang="2700000" scaled="1"/>
                    <a:tileRect/>
                  </a:gradFill>
                  <a:effectLst/>
                  <a:uLnTx/>
                  <a:uFillTx/>
                  <a:latin typeface="思源黑体 CN Bold" panose="020B0800000000000000" pitchFamily="34" charset="-122"/>
                  <a:ea typeface="思源黑体 CN Bold" panose="020B0800000000000000" pitchFamily="34" charset="-122"/>
                  <a:cs typeface="+mn-ea"/>
                  <a:sym typeface="+mn-lt"/>
                </a:rPr>
                <a:t>计划书</a:t>
              </a:r>
            </a:p>
          </p:txBody>
        </p:sp>
      </p:grpSp>
      <p:pic>
        <p:nvPicPr>
          <p:cNvPr id="49" name="图片 48">
            <a:extLst>
              <a:ext uri="{FF2B5EF4-FFF2-40B4-BE49-F238E27FC236}">
                <a16:creationId xmlns:a16="http://schemas.microsoft.com/office/drawing/2014/main" id="{ED94E754-EDA2-09B5-E3AB-C9AE530FE88B}"/>
              </a:ext>
            </a:extLst>
          </p:cNvPr>
          <p:cNvPicPr>
            <a:picLocks noChangeAspect="1"/>
          </p:cNvPicPr>
          <p:nvPr/>
        </p:nvPicPr>
        <p:blipFill>
          <a:blip r:embed="rId10" cstate="screen">
            <a:alphaModFix amt="50000"/>
            <a:extLst>
              <a:ext uri="{BEBA8EAE-BF5A-486C-A8C5-ECC9F3942E4B}">
                <a14:imgProps xmlns:a14="http://schemas.microsoft.com/office/drawing/2010/main">
                  <a14:imgLayer r:embed="rId11">
                    <a14:imgEffect>
                      <a14:saturation sat="400000"/>
                    </a14:imgEffect>
                  </a14:imgLayer>
                </a14:imgProps>
              </a:ext>
              <a:ext uri="{28A0092B-C50C-407E-A947-70E740481C1C}">
                <a14:useLocalDpi xmlns:a14="http://schemas.microsoft.com/office/drawing/2010/main"/>
              </a:ext>
            </a:extLst>
          </a:blip>
          <a:srcRect/>
          <a:stretch>
            <a:fillRect/>
          </a:stretch>
        </p:blipFill>
        <p:spPr>
          <a:xfrm flipH="1" flipV="1">
            <a:off x="3103976" y="2704774"/>
            <a:ext cx="3631407" cy="4153226"/>
          </a:xfrm>
          <a:custGeom>
            <a:avLst/>
            <a:gdLst>
              <a:gd name="connsiteX0" fmla="*/ 0 w 6181880"/>
              <a:gd name="connsiteY0" fmla="*/ 0 h 6858000"/>
              <a:gd name="connsiteX1" fmla="*/ 6181880 w 6181880"/>
              <a:gd name="connsiteY1" fmla="*/ 0 h 6858000"/>
              <a:gd name="connsiteX2" fmla="*/ 6181880 w 6181880"/>
              <a:gd name="connsiteY2" fmla="*/ 6858000 h 6858000"/>
              <a:gd name="connsiteX3" fmla="*/ 0 w 61818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81880" h="6858000">
                <a:moveTo>
                  <a:pt x="0" y="0"/>
                </a:moveTo>
                <a:lnTo>
                  <a:pt x="6181880" y="0"/>
                </a:lnTo>
                <a:lnTo>
                  <a:pt x="6181880" y="6858000"/>
                </a:lnTo>
                <a:lnTo>
                  <a:pt x="0" y="6858000"/>
                </a:lnTo>
                <a:close/>
              </a:path>
            </a:pathLst>
          </a:custGeom>
        </p:spPr>
      </p:pic>
      <p:pic>
        <p:nvPicPr>
          <p:cNvPr id="61" name="图片 60">
            <a:extLst>
              <a:ext uri="{FF2B5EF4-FFF2-40B4-BE49-F238E27FC236}">
                <a16:creationId xmlns:a16="http://schemas.microsoft.com/office/drawing/2014/main" id="{F8C36155-FFA2-1577-E850-576B603AE860}"/>
              </a:ext>
            </a:extLst>
          </p:cNvPr>
          <p:cNvPicPr>
            <a:picLocks noChangeAspect="1"/>
          </p:cNvPicPr>
          <p:nvPr/>
        </p:nvPicPr>
        <p:blipFill>
          <a:blip r:embed="rId12" cstate="screen">
            <a:alphaModFix amt="50000"/>
            <a:extLst>
              <a:ext uri="{BEBA8EAE-BF5A-486C-A8C5-ECC9F3942E4B}">
                <a14:imgProps xmlns:a14="http://schemas.microsoft.com/office/drawing/2010/main">
                  <a14:imgLayer r:embed="rId13">
                    <a14:imgEffect>
                      <a14:saturation sat="400000"/>
                    </a14:imgEffect>
                  </a14:imgLayer>
                </a14:imgProps>
              </a:ext>
              <a:ext uri="{28A0092B-C50C-407E-A947-70E740481C1C}">
                <a14:useLocalDpi xmlns:a14="http://schemas.microsoft.com/office/drawing/2010/main"/>
              </a:ext>
            </a:extLst>
          </a:blip>
          <a:srcRect/>
          <a:stretch>
            <a:fillRect/>
          </a:stretch>
        </p:blipFill>
        <p:spPr>
          <a:xfrm>
            <a:off x="1294487" y="0"/>
            <a:ext cx="2634288" cy="3012825"/>
          </a:xfrm>
          <a:custGeom>
            <a:avLst/>
            <a:gdLst>
              <a:gd name="connsiteX0" fmla="*/ 0 w 6181880"/>
              <a:gd name="connsiteY0" fmla="*/ 0 h 6858000"/>
              <a:gd name="connsiteX1" fmla="*/ 6181880 w 6181880"/>
              <a:gd name="connsiteY1" fmla="*/ 0 h 6858000"/>
              <a:gd name="connsiteX2" fmla="*/ 6181880 w 6181880"/>
              <a:gd name="connsiteY2" fmla="*/ 6858000 h 6858000"/>
              <a:gd name="connsiteX3" fmla="*/ 0 w 61818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81880" h="6858000">
                <a:moveTo>
                  <a:pt x="0" y="0"/>
                </a:moveTo>
                <a:lnTo>
                  <a:pt x="6181880" y="0"/>
                </a:lnTo>
                <a:lnTo>
                  <a:pt x="6181880" y="6858000"/>
                </a:lnTo>
                <a:lnTo>
                  <a:pt x="0" y="6858000"/>
                </a:lnTo>
                <a:close/>
              </a:path>
            </a:pathLst>
          </a:custGeom>
        </p:spPr>
      </p:pic>
    </p:spTree>
    <p:extLst>
      <p:ext uri="{BB962C8B-B14F-4D97-AF65-F5344CB8AC3E}">
        <p14:creationId xmlns:p14="http://schemas.microsoft.com/office/powerpoint/2010/main" val="2159899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98E46A0-D9DE-12CF-EEB4-A5234457233A}"/>
              </a:ext>
            </a:extLst>
          </p:cNvPr>
          <p:cNvSpPr txBox="1"/>
          <p:nvPr/>
        </p:nvSpPr>
        <p:spPr>
          <a:xfrm>
            <a:off x="660400" y="381340"/>
            <a:ext cx="2236510"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chemeClr val="accent3"/>
                </a:solidFill>
                <a:effectLst/>
                <a:uLnTx/>
                <a:uFillTx/>
                <a:cs typeface="+mn-ea"/>
                <a:sym typeface="+mn-lt"/>
              </a:rPr>
              <a:t>输入标题</a:t>
            </a:r>
          </a:p>
        </p:txBody>
      </p:sp>
      <p:grpSp>
        <p:nvGrpSpPr>
          <p:cNvPr id="5" name="组合 4">
            <a:extLst>
              <a:ext uri="{FF2B5EF4-FFF2-40B4-BE49-F238E27FC236}">
                <a16:creationId xmlns:a16="http://schemas.microsoft.com/office/drawing/2014/main" id="{EFBF9F3D-6711-1AA6-B03B-0906D51FECC2}"/>
              </a:ext>
            </a:extLst>
          </p:cNvPr>
          <p:cNvGrpSpPr/>
          <p:nvPr/>
        </p:nvGrpSpPr>
        <p:grpSpPr>
          <a:xfrm>
            <a:off x="-739533" y="460519"/>
            <a:ext cx="1479066" cy="568181"/>
            <a:chOff x="-504291" y="460519"/>
            <a:chExt cx="1479066" cy="568181"/>
          </a:xfrm>
        </p:grpSpPr>
        <p:sp>
          <p:nvSpPr>
            <p:cNvPr id="6" name="1">
              <a:extLst>
                <a:ext uri="{FF2B5EF4-FFF2-40B4-BE49-F238E27FC236}">
                  <a16:creationId xmlns:a16="http://schemas.microsoft.com/office/drawing/2014/main" id="{DDBD08E0-9228-B2C5-E973-9627218E6E78}"/>
                </a:ext>
              </a:extLst>
            </p:cNvPr>
            <p:cNvSpPr/>
            <p:nvPr>
              <p:custDataLst>
                <p:tags r:id="rId1"/>
              </p:custDataLst>
            </p:nvPr>
          </p:nvSpPr>
          <p:spPr>
            <a:xfrm>
              <a:off x="-356732" y="774768"/>
              <a:ext cx="1165360" cy="253932"/>
            </a:xfrm>
            <a:prstGeom prst="parallelogram">
              <a:avLst>
                <a:gd name="adj" fmla="val 36348"/>
              </a:avLst>
            </a:prstGeom>
            <a:gradFill>
              <a:gsLst>
                <a:gs pos="9000">
                  <a:schemeClr val="accent2">
                    <a:alpha val="0"/>
                  </a:schemeClr>
                </a:gs>
                <a:gs pos="100000">
                  <a:schemeClr val="accent2">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cs typeface="+mn-ea"/>
                <a:sym typeface="+mn-lt"/>
              </a:endParaRPr>
            </a:p>
          </p:txBody>
        </p:sp>
        <p:sp>
          <p:nvSpPr>
            <p:cNvPr id="9" name="2">
              <a:extLst>
                <a:ext uri="{FF2B5EF4-FFF2-40B4-BE49-F238E27FC236}">
                  <a16:creationId xmlns:a16="http://schemas.microsoft.com/office/drawing/2014/main" id="{29902854-11B7-5215-F09B-946D83A0D31E}"/>
                </a:ext>
              </a:extLst>
            </p:cNvPr>
            <p:cNvSpPr/>
            <p:nvPr>
              <p:custDataLst>
                <p:tags r:id="rId2"/>
              </p:custDataLst>
            </p:nvPr>
          </p:nvSpPr>
          <p:spPr>
            <a:xfrm>
              <a:off x="-504291" y="460519"/>
              <a:ext cx="1165360" cy="253932"/>
            </a:xfrm>
            <a:prstGeom prst="parallelogram">
              <a:avLst>
                <a:gd name="adj" fmla="val 36348"/>
              </a:avLst>
            </a:prstGeom>
            <a:noFill/>
            <a:ln>
              <a:gradFill flip="none" rotWithShape="1">
                <a:gsLst>
                  <a:gs pos="32000">
                    <a:schemeClr val="accent2">
                      <a:alpha val="0"/>
                    </a:schemeClr>
                  </a:gs>
                  <a:gs pos="100000">
                    <a:schemeClr val="accent2"/>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10" name="2">
              <a:extLst>
                <a:ext uri="{FF2B5EF4-FFF2-40B4-BE49-F238E27FC236}">
                  <a16:creationId xmlns:a16="http://schemas.microsoft.com/office/drawing/2014/main" id="{13A1D4C2-3216-9EF4-AAEB-170F11FFCC93}"/>
                </a:ext>
              </a:extLst>
            </p:cNvPr>
            <p:cNvSpPr/>
            <p:nvPr>
              <p:custDataLst>
                <p:tags r:id="rId3"/>
              </p:custDataLst>
            </p:nvPr>
          </p:nvSpPr>
          <p:spPr>
            <a:xfrm>
              <a:off x="-190585" y="617644"/>
              <a:ext cx="1165360" cy="253932"/>
            </a:xfrm>
            <a:prstGeom prst="parallelogram">
              <a:avLst>
                <a:gd name="adj" fmla="val 36348"/>
              </a:avLst>
            </a:prstGeom>
            <a:gradFill flip="none" rotWithShape="1">
              <a:gsLst>
                <a:gs pos="45000">
                  <a:schemeClr val="accent2">
                    <a:alpha val="0"/>
                  </a:schemeClr>
                </a:gs>
                <a:gs pos="100000">
                  <a:schemeClr val="accent2">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11" name="任意多边形: 形状 10">
              <a:extLst>
                <a:ext uri="{FF2B5EF4-FFF2-40B4-BE49-F238E27FC236}">
                  <a16:creationId xmlns:a16="http://schemas.microsoft.com/office/drawing/2014/main" id="{06D038CF-EEA3-51D9-FADA-66A034D39CE7}"/>
                </a:ext>
              </a:extLst>
            </p:cNvPr>
            <p:cNvSpPr/>
            <p:nvPr>
              <p:custDataLst>
                <p:tags r:id="rId4"/>
              </p:custDataLst>
            </p:nvPr>
          </p:nvSpPr>
          <p:spPr>
            <a:xfrm>
              <a:off x="682178" y="774768"/>
              <a:ext cx="126450" cy="253932"/>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2"/>
                </a:gs>
                <a:gs pos="100000">
                  <a:schemeClr val="accent2">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3" name="矩形: 圆角 2">
            <a:extLst>
              <a:ext uri="{FF2B5EF4-FFF2-40B4-BE49-F238E27FC236}">
                <a16:creationId xmlns:a16="http://schemas.microsoft.com/office/drawing/2014/main" id="{CA4C7C6B-F5AA-4ABC-818D-9459600B8408}"/>
              </a:ext>
            </a:extLst>
          </p:cNvPr>
          <p:cNvSpPr/>
          <p:nvPr/>
        </p:nvSpPr>
        <p:spPr>
          <a:xfrm>
            <a:off x="872444" y="1891446"/>
            <a:ext cx="3246312" cy="4085874"/>
          </a:xfrm>
          <a:prstGeom prst="roundRect">
            <a:avLst>
              <a:gd name="adj" fmla="val 6321"/>
            </a:avLst>
          </a:prstGeom>
          <a:gradFill flip="none" rotWithShape="1">
            <a:gsLst>
              <a:gs pos="35000">
                <a:schemeClr val="accent1"/>
              </a:gs>
              <a:gs pos="100000">
                <a:schemeClr val="accent1">
                  <a:alpha val="70000"/>
                </a:schemeClr>
              </a:gs>
            </a:gsLst>
            <a:lin ang="2700000" scaled="1"/>
            <a:tileRect/>
          </a:gradFill>
          <a:ln w="19050" cap="flat" cmpd="sng" algn="ctr">
            <a:solidFill>
              <a:schemeClr val="accent1">
                <a:lumMod val="100000"/>
              </a:schemeClr>
            </a:solidFill>
            <a:prstDash val="solid"/>
            <a:miter lim="800000"/>
            <a:headEnd type="none" w="med" len="med"/>
            <a:tailEnd type="none" w="med" len="med"/>
          </a:ln>
          <a:effectLst>
            <a:reflection blurRad="342900" stA="50000" endA="300" endPos="17000" dist="76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cs typeface="+mn-ea"/>
              <a:sym typeface="+mn-lt"/>
            </a:endParaRPr>
          </a:p>
        </p:txBody>
      </p:sp>
      <p:sp>
        <p:nvSpPr>
          <p:cNvPr id="7" name="椭圆 6">
            <a:extLst>
              <a:ext uri="{FF2B5EF4-FFF2-40B4-BE49-F238E27FC236}">
                <a16:creationId xmlns:a16="http://schemas.microsoft.com/office/drawing/2014/main" id="{282D4E72-2344-4A4B-B3E6-461A9850C3C4}"/>
              </a:ext>
            </a:extLst>
          </p:cNvPr>
          <p:cNvSpPr/>
          <p:nvPr/>
        </p:nvSpPr>
        <p:spPr>
          <a:xfrm>
            <a:off x="1632678" y="1358839"/>
            <a:ext cx="1707112" cy="1707112"/>
          </a:xfrm>
          <a:prstGeom prst="ellipse">
            <a:avLst/>
          </a:prstGeom>
          <a:gradFill flip="none" rotWithShape="1">
            <a:gsLst>
              <a:gs pos="100000">
                <a:schemeClr val="accent1">
                  <a:lumMod val="20000"/>
                  <a:lumOff val="80000"/>
                </a:schemeClr>
              </a:gs>
              <a:gs pos="0">
                <a:schemeClr val="accent1">
                  <a:lumMod val="0"/>
                  <a:lumOff val="100000"/>
                </a:schemeClr>
              </a:gs>
            </a:gsLst>
            <a:path path="circle">
              <a:fillToRect l="100000" t="100000"/>
            </a:path>
            <a:tileRect r="-100000" b="-100000"/>
          </a:gradFill>
          <a:ln w="28575">
            <a:noFill/>
          </a:ln>
          <a:effectLst>
            <a:outerShdw dist="50800" dir="42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cs typeface="+mn-ea"/>
              <a:sym typeface="+mn-lt"/>
            </a:endParaRPr>
          </a:p>
        </p:txBody>
      </p:sp>
      <p:sp>
        <p:nvSpPr>
          <p:cNvPr id="17" name="文本框 16">
            <a:extLst>
              <a:ext uri="{FF2B5EF4-FFF2-40B4-BE49-F238E27FC236}">
                <a16:creationId xmlns:a16="http://schemas.microsoft.com/office/drawing/2014/main" id="{8A8ACB6E-73A7-4D56-967D-DB96BA896B20}"/>
              </a:ext>
            </a:extLst>
          </p:cNvPr>
          <p:cNvSpPr txBox="1"/>
          <p:nvPr/>
        </p:nvSpPr>
        <p:spPr>
          <a:xfrm>
            <a:off x="1717242" y="3261849"/>
            <a:ext cx="155671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mn-ea"/>
                <a:sym typeface="+mn-lt"/>
              </a:rPr>
              <a:t>输入标题</a:t>
            </a:r>
          </a:p>
        </p:txBody>
      </p:sp>
      <p:sp>
        <p:nvSpPr>
          <p:cNvPr id="19" name="矩形: 圆角 18">
            <a:extLst>
              <a:ext uri="{FF2B5EF4-FFF2-40B4-BE49-F238E27FC236}">
                <a16:creationId xmlns:a16="http://schemas.microsoft.com/office/drawing/2014/main" id="{A3FB74AA-6224-49B6-ABD5-53C7E948D0F2}"/>
              </a:ext>
            </a:extLst>
          </p:cNvPr>
          <p:cNvSpPr/>
          <p:nvPr/>
        </p:nvSpPr>
        <p:spPr>
          <a:xfrm>
            <a:off x="1098393" y="3944924"/>
            <a:ext cx="2775682" cy="408358"/>
          </a:xfrm>
          <a:prstGeom prst="roundRect">
            <a:avLst>
              <a:gd name="adj" fmla="val 50000"/>
            </a:avLst>
          </a:prstGeom>
          <a:solidFill>
            <a:schemeClr val="accent1">
              <a:lumMod val="78000"/>
              <a:lumOff val="22000"/>
              <a:alpha val="30000"/>
            </a:schemeClr>
          </a:solidFill>
          <a:ln w="19050" cap="flat" cmpd="sng" algn="ctr">
            <a:solidFill>
              <a:schemeClr val="accent1">
                <a:lumMod val="80000"/>
                <a:lumOff val="2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5500">
                    <a:lumMod val="5000"/>
                    <a:lumOff val="95000"/>
                  </a:srgbClr>
                </a:solidFill>
                <a:effectLst/>
                <a:uLnTx/>
                <a:uFillTx/>
                <a:cs typeface="+mn-ea"/>
                <a:sym typeface="+mn-lt"/>
              </a:rPr>
              <a:t>请在此处输入一句话文案</a:t>
            </a:r>
          </a:p>
        </p:txBody>
      </p:sp>
      <p:sp>
        <p:nvSpPr>
          <p:cNvPr id="22" name="矩形: 圆角 21">
            <a:extLst>
              <a:ext uri="{FF2B5EF4-FFF2-40B4-BE49-F238E27FC236}">
                <a16:creationId xmlns:a16="http://schemas.microsoft.com/office/drawing/2014/main" id="{BF194447-BA12-47B8-B7EC-DEF75E2ED54F}"/>
              </a:ext>
            </a:extLst>
          </p:cNvPr>
          <p:cNvSpPr/>
          <p:nvPr/>
        </p:nvSpPr>
        <p:spPr>
          <a:xfrm>
            <a:off x="1098393" y="4534253"/>
            <a:ext cx="2775682" cy="408358"/>
          </a:xfrm>
          <a:prstGeom prst="roundRect">
            <a:avLst>
              <a:gd name="adj" fmla="val 50000"/>
            </a:avLst>
          </a:prstGeom>
          <a:solidFill>
            <a:schemeClr val="accent1">
              <a:lumMod val="78000"/>
              <a:lumOff val="22000"/>
              <a:alpha val="30000"/>
            </a:schemeClr>
          </a:solidFill>
          <a:ln w="19050" cap="flat" cmpd="sng" algn="ctr">
            <a:solidFill>
              <a:schemeClr val="accent1">
                <a:lumMod val="80000"/>
                <a:lumOff val="2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5500">
                    <a:lumMod val="5000"/>
                    <a:lumOff val="95000"/>
                  </a:srgbClr>
                </a:solidFill>
                <a:effectLst/>
                <a:uLnTx/>
                <a:uFillTx/>
                <a:cs typeface="+mn-ea"/>
                <a:sym typeface="+mn-lt"/>
              </a:rPr>
              <a:t>请在此处输入一句话文案</a:t>
            </a:r>
          </a:p>
        </p:txBody>
      </p:sp>
      <p:sp>
        <p:nvSpPr>
          <p:cNvPr id="23" name="矩形: 圆角 22">
            <a:extLst>
              <a:ext uri="{FF2B5EF4-FFF2-40B4-BE49-F238E27FC236}">
                <a16:creationId xmlns:a16="http://schemas.microsoft.com/office/drawing/2014/main" id="{847411FF-C4B0-49FC-832F-EB6199816627}"/>
              </a:ext>
            </a:extLst>
          </p:cNvPr>
          <p:cNvSpPr/>
          <p:nvPr/>
        </p:nvSpPr>
        <p:spPr>
          <a:xfrm>
            <a:off x="1098393" y="5123581"/>
            <a:ext cx="2775682" cy="408358"/>
          </a:xfrm>
          <a:prstGeom prst="roundRect">
            <a:avLst>
              <a:gd name="adj" fmla="val 50000"/>
            </a:avLst>
          </a:prstGeom>
          <a:solidFill>
            <a:schemeClr val="accent1">
              <a:lumMod val="78000"/>
              <a:lumOff val="22000"/>
              <a:alpha val="30000"/>
            </a:schemeClr>
          </a:solidFill>
          <a:ln w="19050" cap="flat" cmpd="sng" algn="ctr">
            <a:solidFill>
              <a:schemeClr val="accent1">
                <a:lumMod val="80000"/>
                <a:lumOff val="2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5500">
                    <a:lumMod val="5000"/>
                    <a:lumOff val="95000"/>
                  </a:srgbClr>
                </a:solidFill>
                <a:effectLst/>
                <a:uLnTx/>
                <a:uFillTx/>
                <a:cs typeface="+mn-ea"/>
                <a:sym typeface="+mn-lt"/>
              </a:rPr>
              <a:t>请在此处输入一句话文案</a:t>
            </a:r>
          </a:p>
        </p:txBody>
      </p:sp>
      <p:sp>
        <p:nvSpPr>
          <p:cNvPr id="21" name="矩形: 圆角 20">
            <a:extLst>
              <a:ext uri="{FF2B5EF4-FFF2-40B4-BE49-F238E27FC236}">
                <a16:creationId xmlns:a16="http://schemas.microsoft.com/office/drawing/2014/main" id="{D3A5BACF-B8A7-C539-8BD3-3043F9AB0DA8}"/>
              </a:ext>
            </a:extLst>
          </p:cNvPr>
          <p:cNvSpPr/>
          <p:nvPr/>
        </p:nvSpPr>
        <p:spPr>
          <a:xfrm>
            <a:off x="4472844" y="1891446"/>
            <a:ext cx="3246312" cy="4085874"/>
          </a:xfrm>
          <a:prstGeom prst="roundRect">
            <a:avLst>
              <a:gd name="adj" fmla="val 6321"/>
            </a:avLst>
          </a:prstGeom>
          <a:gradFill flip="none" rotWithShape="1">
            <a:gsLst>
              <a:gs pos="35000">
                <a:schemeClr val="accent1"/>
              </a:gs>
              <a:gs pos="100000">
                <a:schemeClr val="accent1">
                  <a:alpha val="70000"/>
                </a:schemeClr>
              </a:gs>
            </a:gsLst>
            <a:lin ang="2700000" scaled="1"/>
            <a:tileRect/>
          </a:gradFill>
          <a:ln w="19050" cap="flat" cmpd="sng" algn="ctr">
            <a:solidFill>
              <a:schemeClr val="accent1">
                <a:lumMod val="100000"/>
              </a:schemeClr>
            </a:solidFill>
            <a:prstDash val="solid"/>
            <a:miter lim="800000"/>
            <a:headEnd type="none" w="med" len="med"/>
            <a:tailEnd type="none" w="med" len="med"/>
          </a:ln>
          <a:effectLst>
            <a:reflection blurRad="342900" stA="50000" endA="300" endPos="17000" dist="76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cs typeface="+mn-ea"/>
              <a:sym typeface="+mn-lt"/>
            </a:endParaRPr>
          </a:p>
        </p:txBody>
      </p:sp>
      <p:sp>
        <p:nvSpPr>
          <p:cNvPr id="27" name="椭圆 26">
            <a:extLst>
              <a:ext uri="{FF2B5EF4-FFF2-40B4-BE49-F238E27FC236}">
                <a16:creationId xmlns:a16="http://schemas.microsoft.com/office/drawing/2014/main" id="{F24C22F7-BEBF-D3D9-3D0B-A27A7EA97574}"/>
              </a:ext>
            </a:extLst>
          </p:cNvPr>
          <p:cNvSpPr/>
          <p:nvPr/>
        </p:nvSpPr>
        <p:spPr>
          <a:xfrm>
            <a:off x="5233078" y="1358839"/>
            <a:ext cx="1707112" cy="1707112"/>
          </a:xfrm>
          <a:prstGeom prst="ellipse">
            <a:avLst/>
          </a:prstGeom>
          <a:gradFill flip="none" rotWithShape="1">
            <a:gsLst>
              <a:gs pos="100000">
                <a:schemeClr val="accent1">
                  <a:lumMod val="20000"/>
                  <a:lumOff val="80000"/>
                </a:schemeClr>
              </a:gs>
              <a:gs pos="0">
                <a:schemeClr val="accent1">
                  <a:lumMod val="0"/>
                  <a:lumOff val="100000"/>
                </a:schemeClr>
              </a:gs>
            </a:gsLst>
            <a:path path="circle">
              <a:fillToRect l="100000" t="100000"/>
            </a:path>
            <a:tileRect r="-100000" b="-100000"/>
          </a:gradFill>
          <a:ln w="28575">
            <a:noFill/>
          </a:ln>
          <a:effectLst>
            <a:outerShdw dist="50800" dir="42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cs typeface="+mn-ea"/>
              <a:sym typeface="+mn-lt"/>
            </a:endParaRPr>
          </a:p>
        </p:txBody>
      </p:sp>
      <p:sp>
        <p:nvSpPr>
          <p:cNvPr id="28" name="文本框 27">
            <a:extLst>
              <a:ext uri="{FF2B5EF4-FFF2-40B4-BE49-F238E27FC236}">
                <a16:creationId xmlns:a16="http://schemas.microsoft.com/office/drawing/2014/main" id="{9323B40A-5E58-6D5E-B3A6-C6128800D34B}"/>
              </a:ext>
            </a:extLst>
          </p:cNvPr>
          <p:cNvSpPr txBox="1"/>
          <p:nvPr/>
        </p:nvSpPr>
        <p:spPr>
          <a:xfrm>
            <a:off x="5317642" y="3261849"/>
            <a:ext cx="155671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mn-ea"/>
                <a:sym typeface="+mn-lt"/>
              </a:rPr>
              <a:t>输入标题</a:t>
            </a:r>
          </a:p>
        </p:txBody>
      </p:sp>
      <p:sp>
        <p:nvSpPr>
          <p:cNvPr id="29" name="矩形: 圆角 28">
            <a:extLst>
              <a:ext uri="{FF2B5EF4-FFF2-40B4-BE49-F238E27FC236}">
                <a16:creationId xmlns:a16="http://schemas.microsoft.com/office/drawing/2014/main" id="{E8F7AFBE-C737-D563-7374-BEE9AC26B5A4}"/>
              </a:ext>
            </a:extLst>
          </p:cNvPr>
          <p:cNvSpPr/>
          <p:nvPr/>
        </p:nvSpPr>
        <p:spPr>
          <a:xfrm>
            <a:off x="4698793" y="3944924"/>
            <a:ext cx="2775682" cy="408358"/>
          </a:xfrm>
          <a:prstGeom prst="roundRect">
            <a:avLst>
              <a:gd name="adj" fmla="val 50000"/>
            </a:avLst>
          </a:prstGeom>
          <a:solidFill>
            <a:schemeClr val="accent1">
              <a:lumMod val="78000"/>
              <a:lumOff val="22000"/>
              <a:alpha val="30000"/>
            </a:schemeClr>
          </a:solidFill>
          <a:ln w="19050" cap="flat" cmpd="sng" algn="ctr">
            <a:solidFill>
              <a:schemeClr val="accent1">
                <a:lumMod val="80000"/>
                <a:lumOff val="2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5500">
                    <a:lumMod val="5000"/>
                    <a:lumOff val="95000"/>
                  </a:srgbClr>
                </a:solidFill>
                <a:effectLst/>
                <a:uLnTx/>
                <a:uFillTx/>
                <a:cs typeface="+mn-ea"/>
                <a:sym typeface="+mn-lt"/>
              </a:rPr>
              <a:t>请在此处输入一句话文案</a:t>
            </a:r>
          </a:p>
        </p:txBody>
      </p:sp>
      <p:sp>
        <p:nvSpPr>
          <p:cNvPr id="30" name="矩形: 圆角 29">
            <a:extLst>
              <a:ext uri="{FF2B5EF4-FFF2-40B4-BE49-F238E27FC236}">
                <a16:creationId xmlns:a16="http://schemas.microsoft.com/office/drawing/2014/main" id="{E2B4F8B9-8718-DB76-215F-1267255A573A}"/>
              </a:ext>
            </a:extLst>
          </p:cNvPr>
          <p:cNvSpPr/>
          <p:nvPr/>
        </p:nvSpPr>
        <p:spPr>
          <a:xfrm>
            <a:off x="4698793" y="4534253"/>
            <a:ext cx="2775682" cy="408358"/>
          </a:xfrm>
          <a:prstGeom prst="roundRect">
            <a:avLst>
              <a:gd name="adj" fmla="val 50000"/>
            </a:avLst>
          </a:prstGeom>
          <a:solidFill>
            <a:schemeClr val="accent1">
              <a:lumMod val="78000"/>
              <a:lumOff val="22000"/>
              <a:alpha val="30000"/>
            </a:schemeClr>
          </a:solidFill>
          <a:ln w="19050" cap="flat" cmpd="sng" algn="ctr">
            <a:solidFill>
              <a:schemeClr val="accent1">
                <a:lumMod val="80000"/>
                <a:lumOff val="2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5500">
                    <a:lumMod val="5000"/>
                    <a:lumOff val="95000"/>
                  </a:srgbClr>
                </a:solidFill>
                <a:effectLst/>
                <a:uLnTx/>
                <a:uFillTx/>
                <a:cs typeface="+mn-ea"/>
                <a:sym typeface="+mn-lt"/>
              </a:rPr>
              <a:t>请在此处输入一句话文案</a:t>
            </a:r>
          </a:p>
        </p:txBody>
      </p:sp>
      <p:sp>
        <p:nvSpPr>
          <p:cNvPr id="31" name="矩形: 圆角 30">
            <a:extLst>
              <a:ext uri="{FF2B5EF4-FFF2-40B4-BE49-F238E27FC236}">
                <a16:creationId xmlns:a16="http://schemas.microsoft.com/office/drawing/2014/main" id="{35C05437-5E7B-2A4B-65A8-377D4F8C1ECD}"/>
              </a:ext>
            </a:extLst>
          </p:cNvPr>
          <p:cNvSpPr/>
          <p:nvPr/>
        </p:nvSpPr>
        <p:spPr>
          <a:xfrm>
            <a:off x="4698793" y="5123581"/>
            <a:ext cx="2775682" cy="408358"/>
          </a:xfrm>
          <a:prstGeom prst="roundRect">
            <a:avLst>
              <a:gd name="adj" fmla="val 50000"/>
            </a:avLst>
          </a:prstGeom>
          <a:solidFill>
            <a:schemeClr val="accent1">
              <a:lumMod val="78000"/>
              <a:lumOff val="22000"/>
              <a:alpha val="30000"/>
            </a:schemeClr>
          </a:solidFill>
          <a:ln w="19050" cap="flat" cmpd="sng" algn="ctr">
            <a:solidFill>
              <a:schemeClr val="accent1">
                <a:lumMod val="80000"/>
                <a:lumOff val="2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FF5500">
                    <a:lumMod val="5000"/>
                    <a:lumOff val="95000"/>
                  </a:srgbClr>
                </a:solidFill>
                <a:effectLst/>
                <a:uLnTx/>
                <a:uFillTx/>
                <a:cs typeface="+mn-ea"/>
                <a:sym typeface="+mn-lt"/>
              </a:rPr>
              <a:t>请在此处输入一句话文案</a:t>
            </a:r>
            <a:endParaRPr kumimoji="0" lang="zh-CN" altLang="en-US" sz="1400" b="0" i="0" u="none" strike="noStrike" kern="1200" cap="none" spc="0" normalizeH="0" baseline="0" noProof="0" dirty="0">
              <a:ln>
                <a:noFill/>
              </a:ln>
              <a:solidFill>
                <a:srgbClr val="FF5500">
                  <a:lumMod val="5000"/>
                  <a:lumOff val="95000"/>
                </a:srgbClr>
              </a:solidFill>
              <a:effectLst/>
              <a:uLnTx/>
              <a:uFillTx/>
              <a:cs typeface="+mn-ea"/>
              <a:sym typeface="+mn-lt"/>
            </a:endParaRPr>
          </a:p>
        </p:txBody>
      </p:sp>
      <p:sp>
        <p:nvSpPr>
          <p:cNvPr id="34" name="矩形: 圆角 33">
            <a:extLst>
              <a:ext uri="{FF2B5EF4-FFF2-40B4-BE49-F238E27FC236}">
                <a16:creationId xmlns:a16="http://schemas.microsoft.com/office/drawing/2014/main" id="{49B9DCB9-E9FA-85A8-162E-664A31CB5E7A}"/>
              </a:ext>
            </a:extLst>
          </p:cNvPr>
          <p:cNvSpPr/>
          <p:nvPr/>
        </p:nvSpPr>
        <p:spPr>
          <a:xfrm>
            <a:off x="8073244" y="1891446"/>
            <a:ext cx="3246312" cy="4085874"/>
          </a:xfrm>
          <a:prstGeom prst="roundRect">
            <a:avLst>
              <a:gd name="adj" fmla="val 6321"/>
            </a:avLst>
          </a:prstGeom>
          <a:gradFill flip="none" rotWithShape="1">
            <a:gsLst>
              <a:gs pos="35000">
                <a:schemeClr val="accent1"/>
              </a:gs>
              <a:gs pos="100000">
                <a:schemeClr val="accent1">
                  <a:alpha val="70000"/>
                </a:schemeClr>
              </a:gs>
            </a:gsLst>
            <a:lin ang="2700000" scaled="1"/>
            <a:tileRect/>
          </a:gradFill>
          <a:ln w="19050" cap="flat" cmpd="sng" algn="ctr">
            <a:solidFill>
              <a:schemeClr val="accent1">
                <a:lumMod val="100000"/>
              </a:schemeClr>
            </a:solidFill>
            <a:prstDash val="solid"/>
            <a:miter lim="800000"/>
            <a:headEnd type="none" w="med" len="med"/>
            <a:tailEnd type="none" w="med" len="med"/>
          </a:ln>
          <a:effectLst>
            <a:reflection blurRad="342900" stA="50000" endA="300" endPos="17000" dist="76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id="{5A90BE9F-606E-05A6-F983-5BC1D3D84AD0}"/>
              </a:ext>
            </a:extLst>
          </p:cNvPr>
          <p:cNvSpPr/>
          <p:nvPr/>
        </p:nvSpPr>
        <p:spPr>
          <a:xfrm>
            <a:off x="8833478" y="1358839"/>
            <a:ext cx="1707112" cy="1707112"/>
          </a:xfrm>
          <a:prstGeom prst="ellipse">
            <a:avLst/>
          </a:prstGeom>
          <a:gradFill flip="none" rotWithShape="1">
            <a:gsLst>
              <a:gs pos="100000">
                <a:schemeClr val="accent1">
                  <a:lumMod val="20000"/>
                  <a:lumOff val="80000"/>
                </a:schemeClr>
              </a:gs>
              <a:gs pos="0">
                <a:schemeClr val="accent1">
                  <a:lumMod val="0"/>
                  <a:lumOff val="100000"/>
                </a:schemeClr>
              </a:gs>
            </a:gsLst>
            <a:path path="circle">
              <a:fillToRect l="100000" t="100000"/>
            </a:path>
            <a:tileRect r="-100000" b="-100000"/>
          </a:gradFill>
          <a:ln w="28575">
            <a:noFill/>
          </a:ln>
          <a:effectLst>
            <a:outerShdw dist="50800" dir="42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cs typeface="+mn-ea"/>
              <a:sym typeface="+mn-lt"/>
            </a:endParaRPr>
          </a:p>
        </p:txBody>
      </p:sp>
      <p:sp>
        <p:nvSpPr>
          <p:cNvPr id="36" name="文本框 35">
            <a:extLst>
              <a:ext uri="{FF2B5EF4-FFF2-40B4-BE49-F238E27FC236}">
                <a16:creationId xmlns:a16="http://schemas.microsoft.com/office/drawing/2014/main" id="{7C8F508A-B699-753D-E8C7-A005963A36C2}"/>
              </a:ext>
            </a:extLst>
          </p:cNvPr>
          <p:cNvSpPr txBox="1"/>
          <p:nvPr/>
        </p:nvSpPr>
        <p:spPr>
          <a:xfrm>
            <a:off x="8918042" y="3261849"/>
            <a:ext cx="155671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mn-ea"/>
                <a:sym typeface="+mn-lt"/>
              </a:rPr>
              <a:t>输入标题</a:t>
            </a:r>
          </a:p>
        </p:txBody>
      </p:sp>
      <p:sp>
        <p:nvSpPr>
          <p:cNvPr id="37" name="矩形: 圆角 36">
            <a:extLst>
              <a:ext uri="{FF2B5EF4-FFF2-40B4-BE49-F238E27FC236}">
                <a16:creationId xmlns:a16="http://schemas.microsoft.com/office/drawing/2014/main" id="{7417D45A-EF28-FE5F-EC7D-9412910542FE}"/>
              </a:ext>
            </a:extLst>
          </p:cNvPr>
          <p:cNvSpPr/>
          <p:nvPr/>
        </p:nvSpPr>
        <p:spPr>
          <a:xfrm>
            <a:off x="8299193" y="3944924"/>
            <a:ext cx="2775682" cy="408358"/>
          </a:xfrm>
          <a:prstGeom prst="roundRect">
            <a:avLst>
              <a:gd name="adj" fmla="val 50000"/>
            </a:avLst>
          </a:prstGeom>
          <a:solidFill>
            <a:schemeClr val="accent1">
              <a:lumMod val="78000"/>
              <a:lumOff val="22000"/>
              <a:alpha val="30000"/>
            </a:schemeClr>
          </a:solidFill>
          <a:ln w="19050" cap="flat" cmpd="sng" algn="ctr">
            <a:solidFill>
              <a:schemeClr val="accent1">
                <a:lumMod val="80000"/>
                <a:lumOff val="2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FF5500">
                    <a:lumMod val="5000"/>
                    <a:lumOff val="95000"/>
                  </a:srgbClr>
                </a:solidFill>
                <a:effectLst/>
                <a:uLnTx/>
                <a:uFillTx/>
                <a:cs typeface="+mn-ea"/>
                <a:sym typeface="+mn-lt"/>
              </a:rPr>
              <a:t>请在此处输入一句话文案</a:t>
            </a:r>
            <a:endParaRPr kumimoji="0" lang="zh-CN" altLang="en-US" sz="1400" b="0" i="0" u="none" strike="noStrike" kern="1200" cap="none" spc="0" normalizeH="0" baseline="0" noProof="0" dirty="0">
              <a:ln>
                <a:noFill/>
              </a:ln>
              <a:solidFill>
                <a:srgbClr val="FF5500">
                  <a:lumMod val="5000"/>
                  <a:lumOff val="95000"/>
                </a:srgbClr>
              </a:solidFill>
              <a:effectLst/>
              <a:uLnTx/>
              <a:uFillTx/>
              <a:cs typeface="+mn-ea"/>
              <a:sym typeface="+mn-lt"/>
            </a:endParaRPr>
          </a:p>
        </p:txBody>
      </p:sp>
      <p:sp>
        <p:nvSpPr>
          <p:cNvPr id="38" name="矩形: 圆角 37">
            <a:extLst>
              <a:ext uri="{FF2B5EF4-FFF2-40B4-BE49-F238E27FC236}">
                <a16:creationId xmlns:a16="http://schemas.microsoft.com/office/drawing/2014/main" id="{3FB57366-B1CD-639E-3D13-E3178115692B}"/>
              </a:ext>
            </a:extLst>
          </p:cNvPr>
          <p:cNvSpPr/>
          <p:nvPr/>
        </p:nvSpPr>
        <p:spPr>
          <a:xfrm>
            <a:off x="8299193" y="4534253"/>
            <a:ext cx="2775682" cy="408358"/>
          </a:xfrm>
          <a:prstGeom prst="roundRect">
            <a:avLst>
              <a:gd name="adj" fmla="val 50000"/>
            </a:avLst>
          </a:prstGeom>
          <a:solidFill>
            <a:schemeClr val="accent1">
              <a:lumMod val="78000"/>
              <a:lumOff val="22000"/>
              <a:alpha val="30000"/>
            </a:schemeClr>
          </a:solidFill>
          <a:ln w="19050" cap="flat" cmpd="sng" algn="ctr">
            <a:solidFill>
              <a:schemeClr val="accent1">
                <a:lumMod val="80000"/>
                <a:lumOff val="2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FF5500">
                    <a:lumMod val="5000"/>
                    <a:lumOff val="95000"/>
                  </a:srgbClr>
                </a:solidFill>
                <a:effectLst/>
                <a:uLnTx/>
                <a:uFillTx/>
                <a:cs typeface="+mn-ea"/>
                <a:sym typeface="+mn-lt"/>
              </a:rPr>
              <a:t>请在此处输入一句话文案</a:t>
            </a:r>
          </a:p>
        </p:txBody>
      </p:sp>
      <p:sp>
        <p:nvSpPr>
          <p:cNvPr id="39" name="矩形: 圆角 38">
            <a:extLst>
              <a:ext uri="{FF2B5EF4-FFF2-40B4-BE49-F238E27FC236}">
                <a16:creationId xmlns:a16="http://schemas.microsoft.com/office/drawing/2014/main" id="{2EB392F5-1709-3F1B-C9E8-A03211C76780}"/>
              </a:ext>
            </a:extLst>
          </p:cNvPr>
          <p:cNvSpPr/>
          <p:nvPr/>
        </p:nvSpPr>
        <p:spPr>
          <a:xfrm>
            <a:off x="8299193" y="5123581"/>
            <a:ext cx="2775682" cy="408358"/>
          </a:xfrm>
          <a:prstGeom prst="roundRect">
            <a:avLst>
              <a:gd name="adj" fmla="val 50000"/>
            </a:avLst>
          </a:prstGeom>
          <a:solidFill>
            <a:schemeClr val="accent1">
              <a:lumMod val="78000"/>
              <a:lumOff val="22000"/>
              <a:alpha val="30000"/>
            </a:schemeClr>
          </a:solidFill>
          <a:ln w="19050" cap="flat" cmpd="sng" algn="ctr">
            <a:solidFill>
              <a:schemeClr val="accent1">
                <a:lumMod val="80000"/>
                <a:lumOff val="2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srgbClr val="FF5500">
                    <a:lumMod val="5000"/>
                    <a:lumOff val="95000"/>
                  </a:srgbClr>
                </a:solidFill>
                <a:effectLst/>
                <a:uLnTx/>
                <a:uFillTx/>
                <a:cs typeface="+mn-ea"/>
                <a:sym typeface="+mn-lt"/>
              </a:rPr>
              <a:t>请在此处输入一句话文案</a:t>
            </a:r>
          </a:p>
        </p:txBody>
      </p:sp>
      <p:pic>
        <p:nvPicPr>
          <p:cNvPr id="43" name="图片 42">
            <a:extLst>
              <a:ext uri="{FF2B5EF4-FFF2-40B4-BE49-F238E27FC236}">
                <a16:creationId xmlns:a16="http://schemas.microsoft.com/office/drawing/2014/main" id="{C69B4646-B42A-CAEB-413F-3752437E821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28403" t="23226" r="30964" b="19814"/>
          <a:stretch/>
        </p:blipFill>
        <p:spPr>
          <a:xfrm>
            <a:off x="1675069" y="1445659"/>
            <a:ext cx="1641061" cy="1533472"/>
          </a:xfrm>
          <a:prstGeom prst="rect">
            <a:avLst/>
          </a:prstGeom>
        </p:spPr>
      </p:pic>
      <p:pic>
        <p:nvPicPr>
          <p:cNvPr id="44" name="图片 43">
            <a:extLst>
              <a:ext uri="{FF2B5EF4-FFF2-40B4-BE49-F238E27FC236}">
                <a16:creationId xmlns:a16="http://schemas.microsoft.com/office/drawing/2014/main" id="{15E5A12C-AD7B-022C-D8DE-0293BF418E6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28403" t="23226" r="30964" b="19814"/>
          <a:stretch/>
        </p:blipFill>
        <p:spPr>
          <a:xfrm>
            <a:off x="5266104" y="1445659"/>
            <a:ext cx="1641061" cy="1533472"/>
          </a:xfrm>
          <a:prstGeom prst="rect">
            <a:avLst/>
          </a:prstGeom>
        </p:spPr>
      </p:pic>
      <p:pic>
        <p:nvPicPr>
          <p:cNvPr id="45" name="图片 44">
            <a:extLst>
              <a:ext uri="{FF2B5EF4-FFF2-40B4-BE49-F238E27FC236}">
                <a16:creationId xmlns:a16="http://schemas.microsoft.com/office/drawing/2014/main" id="{09A9EFB8-B826-0ECD-3CF6-8B10089FCED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28403" t="23226" r="30964" b="19814"/>
          <a:stretch/>
        </p:blipFill>
        <p:spPr>
          <a:xfrm>
            <a:off x="8866504" y="1445659"/>
            <a:ext cx="1641061" cy="1533472"/>
          </a:xfrm>
          <a:prstGeom prst="rect">
            <a:avLst/>
          </a:prstGeom>
        </p:spPr>
      </p:pic>
    </p:spTree>
    <p:extLst>
      <p:ext uri="{BB962C8B-B14F-4D97-AF65-F5344CB8AC3E}">
        <p14:creationId xmlns:p14="http://schemas.microsoft.com/office/powerpoint/2010/main" val="50571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65314BE-1AC2-CBD8-9353-7E0FAA163659}"/>
              </a:ext>
            </a:extLst>
          </p:cNvPr>
          <p:cNvGrpSpPr/>
          <p:nvPr/>
        </p:nvGrpSpPr>
        <p:grpSpPr>
          <a:xfrm>
            <a:off x="2450112" y="0"/>
            <a:ext cx="7291777" cy="6858000"/>
            <a:chOff x="656132" y="0"/>
            <a:chExt cx="4273551" cy="6858000"/>
          </a:xfrm>
        </p:grpSpPr>
        <p:sp>
          <p:nvSpPr>
            <p:cNvPr id="4" name="矩形: 圆角 1">
              <a:extLst>
                <a:ext uri="{FF2B5EF4-FFF2-40B4-BE49-F238E27FC236}">
                  <a16:creationId xmlns:a16="http://schemas.microsoft.com/office/drawing/2014/main" id="{A10235D9-CCA4-D4BB-089F-F051F732CEF8}"/>
                </a:ext>
              </a:extLst>
            </p:cNvPr>
            <p:cNvSpPr/>
            <p:nvPr/>
          </p:nvSpPr>
          <p:spPr>
            <a:xfrm>
              <a:off x="656132" y="0"/>
              <a:ext cx="4273551" cy="6858000"/>
            </a:xfrm>
            <a:prstGeom prst="parallelogram">
              <a:avLst/>
            </a:prstGeom>
            <a:blipFill dpi="0" rotWithShape="1">
              <a:blip r:embed="rId3" cstate="screen">
                <a:extLst>
                  <a:ext uri="{BEBA8EAE-BF5A-486C-A8C5-ECC9F3942E4B}">
                    <a14:imgProps xmlns:a14="http://schemas.microsoft.com/office/drawing/2010/main">
                      <a14:imgLayer r:embed="rId4">
                        <a14:imgEffect>
                          <a14:artisticBlur radius="8"/>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圆角 2">
              <a:extLst>
                <a:ext uri="{FF2B5EF4-FFF2-40B4-BE49-F238E27FC236}">
                  <a16:creationId xmlns:a16="http://schemas.microsoft.com/office/drawing/2014/main" id="{E7F36297-2962-E8DB-0725-891958E17DF0}"/>
                </a:ext>
              </a:extLst>
            </p:cNvPr>
            <p:cNvSpPr/>
            <p:nvPr/>
          </p:nvSpPr>
          <p:spPr>
            <a:xfrm>
              <a:off x="656132" y="0"/>
              <a:ext cx="4273551" cy="6858000"/>
            </a:xfrm>
            <a:prstGeom prst="parallelogram">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noFill/>
                <a:effectLst/>
                <a:uLnTx/>
                <a:uFillTx/>
                <a:cs typeface="+mn-ea"/>
                <a:sym typeface="+mn-lt"/>
              </a:endParaRPr>
            </a:p>
          </p:txBody>
        </p:sp>
      </p:grpSp>
      <p:pic>
        <p:nvPicPr>
          <p:cNvPr id="13" name="图片 12">
            <a:extLst>
              <a:ext uri="{FF2B5EF4-FFF2-40B4-BE49-F238E27FC236}">
                <a16:creationId xmlns:a16="http://schemas.microsoft.com/office/drawing/2014/main" id="{72AD3D38-98F8-8C37-8733-D32E5FF32863}"/>
              </a:ext>
            </a:extLst>
          </p:cNvPr>
          <p:cNvPicPr>
            <a:picLocks noChangeAspect="1"/>
          </p:cNvPicPr>
          <p:nvPr/>
        </p:nvPicPr>
        <p:blipFill>
          <a:blip r:embed="rId5" cstate="screen">
            <a:alphaModFix amt="50000"/>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rcRect/>
          <a:stretch>
            <a:fillRect/>
          </a:stretch>
        </p:blipFill>
        <p:spPr>
          <a:xfrm flipH="1" flipV="1">
            <a:off x="5310190" y="2704774"/>
            <a:ext cx="3631407" cy="4153226"/>
          </a:xfrm>
          <a:custGeom>
            <a:avLst/>
            <a:gdLst>
              <a:gd name="connsiteX0" fmla="*/ 0 w 6181880"/>
              <a:gd name="connsiteY0" fmla="*/ 0 h 6858000"/>
              <a:gd name="connsiteX1" fmla="*/ 6181880 w 6181880"/>
              <a:gd name="connsiteY1" fmla="*/ 0 h 6858000"/>
              <a:gd name="connsiteX2" fmla="*/ 6181880 w 6181880"/>
              <a:gd name="connsiteY2" fmla="*/ 6858000 h 6858000"/>
              <a:gd name="connsiteX3" fmla="*/ 0 w 61818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81880" h="6858000">
                <a:moveTo>
                  <a:pt x="0" y="0"/>
                </a:moveTo>
                <a:lnTo>
                  <a:pt x="6181880" y="0"/>
                </a:lnTo>
                <a:lnTo>
                  <a:pt x="6181880" y="6858000"/>
                </a:lnTo>
                <a:lnTo>
                  <a:pt x="0" y="6858000"/>
                </a:lnTo>
                <a:close/>
              </a:path>
            </a:pathLst>
          </a:custGeom>
        </p:spPr>
      </p:pic>
      <p:pic>
        <p:nvPicPr>
          <p:cNvPr id="14" name="图片 13">
            <a:extLst>
              <a:ext uri="{FF2B5EF4-FFF2-40B4-BE49-F238E27FC236}">
                <a16:creationId xmlns:a16="http://schemas.microsoft.com/office/drawing/2014/main" id="{4976D59B-27E7-23AD-2908-6CFFC8ADE38C}"/>
              </a:ext>
            </a:extLst>
          </p:cNvPr>
          <p:cNvPicPr>
            <a:picLocks noChangeAspect="1"/>
          </p:cNvPicPr>
          <p:nvPr/>
        </p:nvPicPr>
        <p:blipFill>
          <a:blip r:embed="rId7" cstate="screen">
            <a:alphaModFix amt="50000"/>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a:ext>
            </a:extLst>
          </a:blip>
          <a:srcRect/>
          <a:stretch>
            <a:fillRect/>
          </a:stretch>
        </p:blipFill>
        <p:spPr>
          <a:xfrm>
            <a:off x="3500701" y="0"/>
            <a:ext cx="2634288" cy="3012825"/>
          </a:xfrm>
          <a:custGeom>
            <a:avLst/>
            <a:gdLst>
              <a:gd name="connsiteX0" fmla="*/ 0 w 6181880"/>
              <a:gd name="connsiteY0" fmla="*/ 0 h 6858000"/>
              <a:gd name="connsiteX1" fmla="*/ 6181880 w 6181880"/>
              <a:gd name="connsiteY1" fmla="*/ 0 h 6858000"/>
              <a:gd name="connsiteX2" fmla="*/ 6181880 w 6181880"/>
              <a:gd name="connsiteY2" fmla="*/ 6858000 h 6858000"/>
              <a:gd name="connsiteX3" fmla="*/ 0 w 61818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81880" h="6858000">
                <a:moveTo>
                  <a:pt x="0" y="0"/>
                </a:moveTo>
                <a:lnTo>
                  <a:pt x="6181880" y="0"/>
                </a:lnTo>
                <a:lnTo>
                  <a:pt x="6181880" y="6858000"/>
                </a:lnTo>
                <a:lnTo>
                  <a:pt x="0" y="6858000"/>
                </a:lnTo>
                <a:close/>
              </a:path>
            </a:pathLst>
          </a:custGeom>
        </p:spPr>
      </p:pic>
      <p:sp>
        <p:nvSpPr>
          <p:cNvPr id="16" name="文本框 15">
            <a:extLst>
              <a:ext uri="{FF2B5EF4-FFF2-40B4-BE49-F238E27FC236}">
                <a16:creationId xmlns:a16="http://schemas.microsoft.com/office/drawing/2014/main" id="{A7735EB1-1E1B-BF01-5C1F-5AB19EA60A50}"/>
              </a:ext>
            </a:extLst>
          </p:cNvPr>
          <p:cNvSpPr txBox="1"/>
          <p:nvPr/>
        </p:nvSpPr>
        <p:spPr>
          <a:xfrm>
            <a:off x="4834705" y="1177195"/>
            <a:ext cx="2521844" cy="264687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0" i="0" u="none" strike="noStrike" kern="1200" cap="none" spc="0" normalizeH="0" baseline="0" noProof="0" dirty="0">
                <a:ln>
                  <a:noFill/>
                </a:ln>
                <a:gradFill>
                  <a:gsLst>
                    <a:gs pos="0">
                      <a:srgbClr val="FE7419">
                        <a:alpha val="80000"/>
                      </a:srgbClr>
                    </a:gs>
                    <a:gs pos="71000">
                      <a:srgbClr val="EA5F02">
                        <a:alpha val="0"/>
                      </a:srgbClr>
                    </a:gs>
                  </a:gsLst>
                  <a:lin ang="5400000" scaled="1"/>
                </a:gradFill>
                <a:effectLst/>
                <a:uLnTx/>
                <a:uFillTx/>
                <a:cs typeface="+mn-ea"/>
                <a:sym typeface="+mn-lt"/>
              </a:rPr>
              <a:t>03</a:t>
            </a:r>
            <a:endParaRPr kumimoji="0" lang="zh-CN" altLang="en-US" sz="16600" b="0" i="0" u="none" strike="noStrike" kern="1200" cap="none" spc="0" normalizeH="0" baseline="0" noProof="0" dirty="0">
              <a:ln>
                <a:noFill/>
              </a:ln>
              <a:gradFill>
                <a:gsLst>
                  <a:gs pos="0">
                    <a:srgbClr val="FE7419">
                      <a:alpha val="80000"/>
                    </a:srgbClr>
                  </a:gs>
                  <a:gs pos="71000">
                    <a:srgbClr val="EA5F02">
                      <a:alpha val="0"/>
                    </a:srgbClr>
                  </a:gs>
                </a:gsLst>
                <a:lin ang="5400000" scaled="1"/>
              </a:gradFill>
              <a:effectLst/>
              <a:uLnTx/>
              <a:uFillTx/>
              <a:cs typeface="+mn-ea"/>
              <a:sym typeface="+mn-lt"/>
            </a:endParaRPr>
          </a:p>
        </p:txBody>
      </p:sp>
      <p:grpSp>
        <p:nvGrpSpPr>
          <p:cNvPr id="22" name="组合 21">
            <a:extLst>
              <a:ext uri="{FF2B5EF4-FFF2-40B4-BE49-F238E27FC236}">
                <a16:creationId xmlns:a16="http://schemas.microsoft.com/office/drawing/2014/main" id="{D16DAE3D-6624-E85C-9351-98957DDFB1F5}"/>
              </a:ext>
            </a:extLst>
          </p:cNvPr>
          <p:cNvGrpSpPr/>
          <p:nvPr/>
        </p:nvGrpSpPr>
        <p:grpSpPr>
          <a:xfrm>
            <a:off x="3971764" y="3290891"/>
            <a:ext cx="4098719" cy="899129"/>
            <a:chOff x="3971764" y="2924944"/>
            <a:chExt cx="4098719" cy="899129"/>
          </a:xfrm>
        </p:grpSpPr>
        <p:sp>
          <p:nvSpPr>
            <p:cNvPr id="21" name="矩形: 圆角 20">
              <a:extLst>
                <a:ext uri="{FF2B5EF4-FFF2-40B4-BE49-F238E27FC236}">
                  <a16:creationId xmlns:a16="http://schemas.microsoft.com/office/drawing/2014/main" id="{5AA66AC9-8063-EBEF-82B1-69421FA518EB}"/>
                </a:ext>
              </a:extLst>
            </p:cNvPr>
            <p:cNvSpPr/>
            <p:nvPr/>
          </p:nvSpPr>
          <p:spPr>
            <a:xfrm>
              <a:off x="3971764" y="2924944"/>
              <a:ext cx="4098719" cy="899129"/>
            </a:xfrm>
            <a:prstGeom prst="roundRect">
              <a:avLst/>
            </a:prstGeom>
            <a:blipFill dpi="0" rotWithShape="1">
              <a:blip r:embed="rId9" cstate="screen">
                <a:extLst>
                  <a:ext uri="{BEBA8EAE-BF5A-486C-A8C5-ECC9F3942E4B}">
                    <a14:imgProps xmlns:a14="http://schemas.microsoft.com/office/drawing/2010/main">
                      <a14:imgLayer r:embed="rId10">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19050" cap="flat" cmpd="sng" algn="ctr">
              <a:gradFill flip="none" rotWithShape="1">
                <a:gsLst>
                  <a:gs pos="0">
                    <a:schemeClr val="accent2">
                      <a:alpha val="80000"/>
                    </a:schemeClr>
                  </a:gs>
                  <a:gs pos="70640">
                    <a:srgbClr val="F86E12">
                      <a:alpha val="0"/>
                    </a:srgbClr>
                  </a:gs>
                  <a:gs pos="34900">
                    <a:srgbClr val="F1660A">
                      <a:alpha val="0"/>
                    </a:srgbClr>
                  </a:gs>
                  <a:gs pos="100000">
                    <a:schemeClr val="accent1">
                      <a:alpha val="80000"/>
                    </a:schemeClr>
                  </a:gs>
                </a:gsLst>
                <a:lin ang="13500000" scaled="1"/>
                <a:tileRect/>
              </a:gradFill>
              <a:prstDash val="solid"/>
              <a:miter lim="800000"/>
              <a:headEnd type="none" w="med" len="med"/>
              <a:tailEnd type="none" w="med" len="med"/>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64F17">
                    <a:lumMod val="0"/>
                    <a:alpha val="75000"/>
                  </a:srgbClr>
                </a:solidFill>
                <a:effectLst/>
                <a:uLnTx/>
                <a:uFillTx/>
                <a:cs typeface="+mn-ea"/>
                <a:sym typeface="+mn-lt"/>
              </a:endParaRPr>
            </a:p>
          </p:txBody>
        </p:sp>
        <p:sp>
          <p:nvSpPr>
            <p:cNvPr id="20" name="文本框 19">
              <a:extLst>
                <a:ext uri="{FF2B5EF4-FFF2-40B4-BE49-F238E27FC236}">
                  <a16:creationId xmlns:a16="http://schemas.microsoft.com/office/drawing/2014/main" id="{3247B004-ABFB-652C-3B0A-905D9E9D9B9B}"/>
                </a:ext>
              </a:extLst>
            </p:cNvPr>
            <p:cNvSpPr txBox="1"/>
            <p:nvPr/>
          </p:nvSpPr>
          <p:spPr>
            <a:xfrm>
              <a:off x="4121517" y="3012825"/>
              <a:ext cx="3948966"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gradFill flip="none" rotWithShape="1">
                    <a:gsLst>
                      <a:gs pos="0">
                        <a:srgbClr val="FE9B31"/>
                      </a:gs>
                      <a:gs pos="70000">
                        <a:srgbClr val="FE7419"/>
                      </a:gs>
                    </a:gsLst>
                    <a:lin ang="5400000" scaled="1"/>
                    <a:tileRect/>
                  </a:gradFill>
                  <a:effectLst/>
                  <a:uLnTx/>
                  <a:uFillTx/>
                  <a:cs typeface="+mn-ea"/>
                  <a:sym typeface="+mn-lt"/>
                </a:rPr>
                <a:t>请在此输入标题</a:t>
              </a:r>
            </a:p>
          </p:txBody>
        </p:sp>
      </p:grpSp>
      <p:sp>
        <p:nvSpPr>
          <p:cNvPr id="27" name="圆: 空心 26">
            <a:extLst>
              <a:ext uri="{FF2B5EF4-FFF2-40B4-BE49-F238E27FC236}">
                <a16:creationId xmlns:a16="http://schemas.microsoft.com/office/drawing/2014/main" id="{8471DB47-A446-5B99-6634-6CA991919935}"/>
              </a:ext>
            </a:extLst>
          </p:cNvPr>
          <p:cNvSpPr/>
          <p:nvPr/>
        </p:nvSpPr>
        <p:spPr>
          <a:xfrm flipH="1">
            <a:off x="7714363" y="1730202"/>
            <a:ext cx="3803996" cy="3803996"/>
          </a:xfrm>
          <a:prstGeom prst="donut">
            <a:avLst>
              <a:gd name="adj" fmla="val 16513"/>
            </a:avLst>
          </a:prstGeom>
          <a:gradFill flip="none" rotWithShape="1">
            <a:gsLst>
              <a:gs pos="0">
                <a:srgbClr val="E64F17">
                  <a:alpha val="70000"/>
                </a:srgbClr>
              </a:gs>
              <a:gs pos="53000">
                <a:srgbClr val="E64F17">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pic>
        <p:nvPicPr>
          <p:cNvPr id="26" name="图片 25" descr="女人穿着裙子&#10;&#10;描述已自动生成">
            <a:extLst>
              <a:ext uri="{FF2B5EF4-FFF2-40B4-BE49-F238E27FC236}">
                <a16:creationId xmlns:a16="http://schemas.microsoft.com/office/drawing/2014/main" id="{94FC718D-7F68-EDAA-8910-40ED44CADB8B}"/>
              </a:ext>
            </a:extLst>
          </p:cNvPr>
          <p:cNvPicPr>
            <a:picLocks noChangeAspect="1"/>
          </p:cNvPicPr>
          <p:nvPr/>
        </p:nvPicPr>
        <p:blipFill rotWithShape="1">
          <a:blip r:embed="rId11" cstate="screen">
            <a:extLst>
              <a:ext uri="{BEBA8EAE-BF5A-486C-A8C5-ECC9F3942E4B}">
                <a14:imgProps xmlns:a14="http://schemas.microsoft.com/office/drawing/2010/main">
                  <a14:imgLayer r:embed="rId12">
                    <a14:imgEffect>
                      <a14:saturation sat="300000"/>
                    </a14:imgEffect>
                  </a14:imgLayer>
                </a14:imgProps>
              </a:ext>
              <a:ext uri="{28A0092B-C50C-407E-A947-70E740481C1C}">
                <a14:useLocalDpi xmlns:a14="http://schemas.microsoft.com/office/drawing/2010/main"/>
              </a:ext>
            </a:extLst>
          </a:blip>
          <a:srcRect l="32140" r="19076" b="1355"/>
          <a:stretch/>
        </p:blipFill>
        <p:spPr>
          <a:xfrm>
            <a:off x="7441508" y="705647"/>
            <a:ext cx="4564809" cy="6152353"/>
          </a:xfrm>
          <a:custGeom>
            <a:avLst/>
            <a:gdLst>
              <a:gd name="connsiteX0" fmla="*/ 0 w 7572164"/>
              <a:gd name="connsiteY0" fmla="*/ 0 h 6152353"/>
              <a:gd name="connsiteX1" fmla="*/ 7572164 w 7572164"/>
              <a:gd name="connsiteY1" fmla="*/ 0 h 6152353"/>
              <a:gd name="connsiteX2" fmla="*/ 7572164 w 7572164"/>
              <a:gd name="connsiteY2" fmla="*/ 6152353 h 6152353"/>
              <a:gd name="connsiteX3" fmla="*/ 0 w 7572164"/>
              <a:gd name="connsiteY3" fmla="*/ 6152353 h 6152353"/>
            </a:gdLst>
            <a:ahLst/>
            <a:cxnLst>
              <a:cxn ang="0">
                <a:pos x="connsiteX0" y="connsiteY0"/>
              </a:cxn>
              <a:cxn ang="0">
                <a:pos x="connsiteX1" y="connsiteY1"/>
              </a:cxn>
              <a:cxn ang="0">
                <a:pos x="connsiteX2" y="connsiteY2"/>
              </a:cxn>
              <a:cxn ang="0">
                <a:pos x="connsiteX3" y="connsiteY3"/>
              </a:cxn>
            </a:cxnLst>
            <a:rect l="l" t="t" r="r" b="b"/>
            <a:pathLst>
              <a:path w="7572164" h="6152353">
                <a:moveTo>
                  <a:pt x="0" y="0"/>
                </a:moveTo>
                <a:lnTo>
                  <a:pt x="7572164" y="0"/>
                </a:lnTo>
                <a:lnTo>
                  <a:pt x="7572164" y="6152353"/>
                </a:lnTo>
                <a:lnTo>
                  <a:pt x="0" y="6152353"/>
                </a:lnTo>
                <a:close/>
              </a:path>
            </a:pathLst>
          </a:custGeom>
        </p:spPr>
      </p:pic>
      <p:sp>
        <p:nvSpPr>
          <p:cNvPr id="30" name="圆: 空心 29">
            <a:extLst>
              <a:ext uri="{FF2B5EF4-FFF2-40B4-BE49-F238E27FC236}">
                <a16:creationId xmlns:a16="http://schemas.microsoft.com/office/drawing/2014/main" id="{CC49B3B9-288C-9628-C2D9-627F3BA0E359}"/>
              </a:ext>
            </a:extLst>
          </p:cNvPr>
          <p:cNvSpPr/>
          <p:nvPr/>
        </p:nvSpPr>
        <p:spPr>
          <a:xfrm>
            <a:off x="243582" y="1922075"/>
            <a:ext cx="3803996" cy="3803996"/>
          </a:xfrm>
          <a:prstGeom prst="donut">
            <a:avLst>
              <a:gd name="adj" fmla="val 16513"/>
            </a:avLst>
          </a:prstGeom>
          <a:gradFill flip="none" rotWithShape="1">
            <a:gsLst>
              <a:gs pos="0">
                <a:srgbClr val="E64F17">
                  <a:alpha val="70000"/>
                </a:srgbClr>
              </a:gs>
              <a:gs pos="53000">
                <a:srgbClr val="E64F17">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pic>
        <p:nvPicPr>
          <p:cNvPr id="29" name="图片 28" descr="女人穿着裙子&#10;&#10;描述已自动生成">
            <a:extLst>
              <a:ext uri="{FF2B5EF4-FFF2-40B4-BE49-F238E27FC236}">
                <a16:creationId xmlns:a16="http://schemas.microsoft.com/office/drawing/2014/main" id="{4F56CB49-148F-AB9B-2CBF-7DCD5B750C6C}"/>
              </a:ext>
            </a:extLst>
          </p:cNvPr>
          <p:cNvPicPr>
            <a:picLocks noChangeAspect="1"/>
          </p:cNvPicPr>
          <p:nvPr/>
        </p:nvPicPr>
        <p:blipFill rotWithShape="1">
          <a:blip r:embed="rId13" cstate="screen">
            <a:extLst>
              <a:ext uri="{BEBA8EAE-BF5A-486C-A8C5-ECC9F3942E4B}">
                <a14:imgProps xmlns:a14="http://schemas.microsoft.com/office/drawing/2010/main">
                  <a14:imgLayer r:embed="rId14">
                    <a14:imgEffect>
                      <a14:saturation sat="300000"/>
                    </a14:imgEffect>
                  </a14:imgLayer>
                </a14:imgProps>
              </a:ext>
              <a:ext uri="{28A0092B-C50C-407E-A947-70E740481C1C}">
                <a14:useLocalDpi xmlns:a14="http://schemas.microsoft.com/office/drawing/2010/main"/>
              </a:ext>
            </a:extLst>
          </a:blip>
          <a:srcRect r="40531"/>
          <a:stretch/>
        </p:blipFill>
        <p:spPr>
          <a:xfrm>
            <a:off x="-1130479" y="621149"/>
            <a:ext cx="5564633" cy="6236851"/>
          </a:xfrm>
          <a:prstGeom prst="rect">
            <a:avLst/>
          </a:prstGeom>
        </p:spPr>
      </p:pic>
    </p:spTree>
    <p:extLst>
      <p:ext uri="{BB962C8B-B14F-4D97-AF65-F5344CB8AC3E}">
        <p14:creationId xmlns:p14="http://schemas.microsoft.com/office/powerpoint/2010/main" val="2709940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圆角 68">
            <a:extLst>
              <a:ext uri="{FF2B5EF4-FFF2-40B4-BE49-F238E27FC236}">
                <a16:creationId xmlns:a16="http://schemas.microsoft.com/office/drawing/2014/main" id="{62425496-F7DA-CBAC-FF42-A74E3D02828D}"/>
              </a:ext>
            </a:extLst>
          </p:cNvPr>
          <p:cNvSpPr/>
          <p:nvPr/>
        </p:nvSpPr>
        <p:spPr>
          <a:xfrm>
            <a:off x="6154981" y="1876094"/>
            <a:ext cx="4992824" cy="1845255"/>
          </a:xfrm>
          <a:prstGeom prst="roundRect">
            <a:avLst>
              <a:gd name="adj" fmla="val 5758"/>
            </a:avLst>
          </a:prstGeom>
          <a:solidFill>
            <a:schemeClr val="bg1"/>
          </a:solidFill>
          <a:ln w="12700" cap="flat" cmpd="sng" algn="in">
            <a:solidFill>
              <a:schemeClr val="tx1">
                <a:lumMod val="50000"/>
                <a:lumOff val="50000"/>
              </a:schemeClr>
            </a:solidFill>
            <a:prstDash val="solid"/>
            <a:miter lim="800000"/>
            <a:headEnd type="none" w="med" len="med"/>
            <a:tailEnd type="none" w="med" len="med"/>
          </a:ln>
          <a:effectLst>
            <a:outerShdw blurRad="50800" dist="38100" dir="5400000" algn="t"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08AFF">
                  <a:lumMod val="100000"/>
                  <a:alpha val="90000"/>
                </a:srgbClr>
              </a:solidFill>
              <a:effectLst>
                <a:outerShdw blurRad="50800" dist="38100" dir="5400000" rotWithShape="0">
                  <a:srgbClr val="208AFF">
                    <a:lumMod val="100000"/>
                    <a:alpha val="20000"/>
                  </a:srgbClr>
                </a:outerShdw>
              </a:effectLst>
              <a:uLnTx/>
              <a:uFillTx/>
              <a:cs typeface="+mn-ea"/>
              <a:sym typeface="+mn-lt"/>
            </a:endParaRPr>
          </a:p>
        </p:txBody>
      </p:sp>
      <p:sp>
        <p:nvSpPr>
          <p:cNvPr id="70" name="矩形: 圆角 69">
            <a:extLst>
              <a:ext uri="{FF2B5EF4-FFF2-40B4-BE49-F238E27FC236}">
                <a16:creationId xmlns:a16="http://schemas.microsoft.com/office/drawing/2014/main" id="{44B190C5-FD74-94B9-F8B8-A7AC6FDC6295}"/>
              </a:ext>
            </a:extLst>
          </p:cNvPr>
          <p:cNvSpPr/>
          <p:nvPr/>
        </p:nvSpPr>
        <p:spPr>
          <a:xfrm>
            <a:off x="1044195" y="3848155"/>
            <a:ext cx="4992824" cy="1948086"/>
          </a:xfrm>
          <a:prstGeom prst="roundRect">
            <a:avLst>
              <a:gd name="adj" fmla="val 5758"/>
            </a:avLst>
          </a:prstGeom>
          <a:gradFill flip="none" rotWithShape="1">
            <a:gsLst>
              <a:gs pos="0">
                <a:srgbClr val="FD890C"/>
              </a:gs>
              <a:gs pos="70000">
                <a:srgbClr val="EA5F02"/>
              </a:gs>
            </a:gsLst>
            <a:lin ang="5400000" scaled="1"/>
            <a:tileRect/>
          </a:gradFill>
          <a:ln w="12700" cap="flat" cmpd="sng" algn="in">
            <a:solidFill>
              <a:schemeClr val="accent1">
                <a:lumMod val="50000"/>
              </a:schemeClr>
            </a:solidFill>
            <a:prstDash val="solid"/>
            <a:miter lim="800000"/>
            <a:headEnd type="none" w="med" len="med"/>
            <a:tailEnd type="none" w="med" len="med"/>
          </a:ln>
          <a:effectLst>
            <a:outerShdw blurRad="50800" dist="38100" dir="5400000" algn="t">
              <a:srgbClr val="EA5F0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uLnTx/>
              <a:uFillTx/>
              <a:cs typeface="+mn-ea"/>
              <a:sym typeface="+mn-lt"/>
            </a:endParaRPr>
          </a:p>
        </p:txBody>
      </p:sp>
      <p:sp>
        <p:nvSpPr>
          <p:cNvPr id="71" name="矩形: 圆角 70">
            <a:extLst>
              <a:ext uri="{FF2B5EF4-FFF2-40B4-BE49-F238E27FC236}">
                <a16:creationId xmlns:a16="http://schemas.microsoft.com/office/drawing/2014/main" id="{523E35AF-3126-BCFE-C315-47ABB227ABDE}"/>
              </a:ext>
            </a:extLst>
          </p:cNvPr>
          <p:cNvSpPr/>
          <p:nvPr/>
        </p:nvSpPr>
        <p:spPr>
          <a:xfrm>
            <a:off x="6154981" y="3848155"/>
            <a:ext cx="4992824" cy="1948086"/>
          </a:xfrm>
          <a:prstGeom prst="roundRect">
            <a:avLst>
              <a:gd name="adj" fmla="val 5758"/>
            </a:avLst>
          </a:prstGeom>
          <a:gradFill flip="none" rotWithShape="1">
            <a:gsLst>
              <a:gs pos="0">
                <a:srgbClr val="FD890C"/>
              </a:gs>
              <a:gs pos="70000">
                <a:srgbClr val="EA5F02"/>
              </a:gs>
            </a:gsLst>
            <a:lin ang="5400000" scaled="1"/>
            <a:tileRect/>
          </a:gradFill>
          <a:ln w="12700" cap="flat" cmpd="sng" algn="in">
            <a:solidFill>
              <a:schemeClr val="accent1">
                <a:lumMod val="50000"/>
              </a:schemeClr>
            </a:solidFill>
            <a:prstDash val="solid"/>
            <a:miter lim="800000"/>
            <a:headEnd type="none" w="med" len="med"/>
            <a:tailEnd type="none" w="med" len="med"/>
          </a:ln>
          <a:effectLst>
            <a:outerShdw blurRad="50800" dist="38100" dir="5400000" algn="t">
              <a:srgbClr val="EA5F0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2" name="矩形: 圆角 1">
            <a:extLst>
              <a:ext uri="{FF2B5EF4-FFF2-40B4-BE49-F238E27FC236}">
                <a16:creationId xmlns:a16="http://schemas.microsoft.com/office/drawing/2014/main" id="{7F197FDB-CEA0-4D91-A21C-F1EF3F718434}"/>
              </a:ext>
            </a:extLst>
          </p:cNvPr>
          <p:cNvSpPr/>
          <p:nvPr/>
        </p:nvSpPr>
        <p:spPr>
          <a:xfrm>
            <a:off x="1044195" y="1887528"/>
            <a:ext cx="4992824" cy="1845255"/>
          </a:xfrm>
          <a:prstGeom prst="roundRect">
            <a:avLst>
              <a:gd name="adj" fmla="val 5758"/>
            </a:avLst>
          </a:prstGeom>
          <a:solidFill>
            <a:schemeClr val="bg1"/>
          </a:solidFill>
          <a:ln w="12700" cap="flat" cmpd="sng" algn="in">
            <a:solidFill>
              <a:schemeClr val="tx1">
                <a:lumMod val="50000"/>
                <a:lumOff val="50000"/>
              </a:schemeClr>
            </a:solidFill>
            <a:prstDash val="solid"/>
            <a:miter lim="800000"/>
            <a:headEnd type="none" w="med" len="med"/>
            <a:tailEnd type="none" w="med" len="med"/>
          </a:ln>
          <a:effectLst>
            <a:outerShdw blurRad="50800" dist="38100" dir="5400000" algn="t"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08AFF">
                  <a:lumMod val="100000"/>
                  <a:alpha val="90000"/>
                </a:srgbClr>
              </a:solidFill>
              <a:effectLst>
                <a:outerShdw blurRad="50800" dist="38100" dir="5400000" rotWithShape="0">
                  <a:srgbClr val="208AFF">
                    <a:lumMod val="100000"/>
                    <a:alpha val="20000"/>
                  </a:srgbClr>
                </a:outerShdw>
              </a:effectLst>
              <a:uLnTx/>
              <a:uFillTx/>
              <a:cs typeface="+mn-ea"/>
              <a:sym typeface="+mn-lt"/>
            </a:endParaRPr>
          </a:p>
        </p:txBody>
      </p:sp>
      <p:sp>
        <p:nvSpPr>
          <p:cNvPr id="27" name="文本框 26">
            <a:extLst>
              <a:ext uri="{FF2B5EF4-FFF2-40B4-BE49-F238E27FC236}">
                <a16:creationId xmlns:a16="http://schemas.microsoft.com/office/drawing/2014/main" id="{89934B28-447E-18A4-0DF2-7DD4456086FB}"/>
              </a:ext>
            </a:extLst>
          </p:cNvPr>
          <p:cNvSpPr txBox="1"/>
          <p:nvPr/>
        </p:nvSpPr>
        <p:spPr>
          <a:xfrm>
            <a:off x="2283689" y="2278852"/>
            <a:ext cx="1097417" cy="261485"/>
          </a:xfrm>
          <a:prstGeom prst="roundRect">
            <a:avLst>
              <a:gd name="adj" fmla="val 50000"/>
            </a:avLst>
          </a:prstGeom>
          <a:solidFill>
            <a:schemeClr val="accent2"/>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white"/>
                </a:solidFill>
                <a:effectLst/>
                <a:uLnTx/>
                <a:uFillTx/>
                <a:cs typeface="+mn-ea"/>
                <a:sym typeface="+mn-lt"/>
              </a:rPr>
              <a:t>输入标题</a:t>
            </a:r>
          </a:p>
        </p:txBody>
      </p:sp>
      <p:sp>
        <p:nvSpPr>
          <p:cNvPr id="28" name="图形 45">
            <a:extLst>
              <a:ext uri="{FF2B5EF4-FFF2-40B4-BE49-F238E27FC236}">
                <a16:creationId xmlns:a16="http://schemas.microsoft.com/office/drawing/2014/main" id="{25870254-ED46-6AE4-898D-E0BAA4545328}"/>
              </a:ext>
            </a:extLst>
          </p:cNvPr>
          <p:cNvSpPr/>
          <p:nvPr/>
        </p:nvSpPr>
        <p:spPr>
          <a:xfrm>
            <a:off x="1702993" y="2163808"/>
            <a:ext cx="491572" cy="491572"/>
          </a:xfrm>
          <a:custGeom>
            <a:avLst/>
            <a:gdLst>
              <a:gd name="connsiteX0" fmla="*/ 798363 w 1228250"/>
              <a:gd name="connsiteY0" fmla="*/ 982600 h 1228250"/>
              <a:gd name="connsiteX1" fmla="*/ 921188 w 1228250"/>
              <a:gd name="connsiteY1" fmla="*/ 982600 h 1228250"/>
              <a:gd name="connsiteX2" fmla="*/ 921188 w 1228250"/>
              <a:gd name="connsiteY2" fmla="*/ 522006 h 1228250"/>
              <a:gd name="connsiteX3" fmla="*/ 951894 w 1228250"/>
              <a:gd name="connsiteY3" fmla="*/ 491300 h 1228250"/>
              <a:gd name="connsiteX4" fmla="*/ 1074719 w 1228250"/>
              <a:gd name="connsiteY4" fmla="*/ 491300 h 1228250"/>
              <a:gd name="connsiteX5" fmla="*/ 1105425 w 1228250"/>
              <a:gd name="connsiteY5" fmla="*/ 522006 h 1228250"/>
              <a:gd name="connsiteX6" fmla="*/ 1105425 w 1228250"/>
              <a:gd name="connsiteY6" fmla="*/ 982600 h 1228250"/>
              <a:gd name="connsiteX7" fmla="*/ 1228250 w 1228250"/>
              <a:gd name="connsiteY7" fmla="*/ 982600 h 1228250"/>
              <a:gd name="connsiteX8" fmla="*/ 1228250 w 1228250"/>
              <a:gd name="connsiteY8" fmla="*/ 1228250 h 1228250"/>
              <a:gd name="connsiteX9" fmla="*/ 0 w 1228250"/>
              <a:gd name="connsiteY9" fmla="*/ 1228250 h 1228250"/>
              <a:gd name="connsiteX10" fmla="*/ 0 w 1228250"/>
              <a:gd name="connsiteY10" fmla="*/ 982600 h 1228250"/>
              <a:gd name="connsiteX11" fmla="*/ 122825 w 1228250"/>
              <a:gd name="connsiteY11" fmla="*/ 982600 h 1228250"/>
              <a:gd name="connsiteX12" fmla="*/ 122825 w 1228250"/>
              <a:gd name="connsiteY12" fmla="*/ 61413 h 1228250"/>
              <a:gd name="connsiteX13" fmla="*/ 184238 w 1228250"/>
              <a:gd name="connsiteY13" fmla="*/ 0 h 1228250"/>
              <a:gd name="connsiteX14" fmla="*/ 736950 w 1228250"/>
              <a:gd name="connsiteY14" fmla="*/ 0 h 1228250"/>
              <a:gd name="connsiteX15" fmla="*/ 798363 w 1228250"/>
              <a:gd name="connsiteY15" fmla="*/ 61413 h 1228250"/>
              <a:gd name="connsiteX16" fmla="*/ 798363 w 1228250"/>
              <a:gd name="connsiteY16" fmla="*/ 982600 h 1228250"/>
              <a:gd name="connsiteX17" fmla="*/ 245650 w 1228250"/>
              <a:gd name="connsiteY17" fmla="*/ 245650 h 1228250"/>
              <a:gd name="connsiteX18" fmla="*/ 245650 w 1228250"/>
              <a:gd name="connsiteY18" fmla="*/ 859775 h 1228250"/>
              <a:gd name="connsiteX19" fmla="*/ 429888 w 1228250"/>
              <a:gd name="connsiteY19" fmla="*/ 859775 h 1228250"/>
              <a:gd name="connsiteX20" fmla="*/ 429888 w 1228250"/>
              <a:gd name="connsiteY20" fmla="*/ 245650 h 1228250"/>
              <a:gd name="connsiteX21" fmla="*/ 245650 w 1228250"/>
              <a:gd name="connsiteY21" fmla="*/ 245650 h 1228250"/>
              <a:gd name="connsiteX22" fmla="*/ 552713 w 1228250"/>
              <a:gd name="connsiteY22" fmla="*/ 491300 h 1228250"/>
              <a:gd name="connsiteX23" fmla="*/ 552713 w 1228250"/>
              <a:gd name="connsiteY23" fmla="*/ 859775 h 1228250"/>
              <a:gd name="connsiteX24" fmla="*/ 675538 w 1228250"/>
              <a:gd name="connsiteY24" fmla="*/ 859775 h 1228250"/>
              <a:gd name="connsiteX25" fmla="*/ 675538 w 1228250"/>
              <a:gd name="connsiteY25" fmla="*/ 491300 h 1228250"/>
              <a:gd name="connsiteX26" fmla="*/ 552713 w 1228250"/>
              <a:gd name="connsiteY26" fmla="*/ 491300 h 122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28250" h="1228250">
                <a:moveTo>
                  <a:pt x="798363" y="982600"/>
                </a:moveTo>
                <a:lnTo>
                  <a:pt x="921188" y="982600"/>
                </a:lnTo>
                <a:lnTo>
                  <a:pt x="921188" y="522006"/>
                </a:lnTo>
                <a:cubicBezTo>
                  <a:pt x="921188" y="505048"/>
                  <a:pt x="934935" y="491300"/>
                  <a:pt x="951894" y="491300"/>
                </a:cubicBezTo>
                <a:lnTo>
                  <a:pt x="1074719" y="491300"/>
                </a:lnTo>
                <a:cubicBezTo>
                  <a:pt x="1091677" y="491300"/>
                  <a:pt x="1105425" y="505048"/>
                  <a:pt x="1105425" y="522006"/>
                </a:cubicBezTo>
                <a:lnTo>
                  <a:pt x="1105425" y="982600"/>
                </a:lnTo>
                <a:lnTo>
                  <a:pt x="1228250" y="982600"/>
                </a:lnTo>
                <a:lnTo>
                  <a:pt x="1228250" y="1228250"/>
                </a:lnTo>
                <a:lnTo>
                  <a:pt x="0" y="1228250"/>
                </a:lnTo>
                <a:lnTo>
                  <a:pt x="0" y="982600"/>
                </a:lnTo>
                <a:lnTo>
                  <a:pt x="122825" y="982600"/>
                </a:lnTo>
                <a:lnTo>
                  <a:pt x="122825" y="61413"/>
                </a:lnTo>
                <a:cubicBezTo>
                  <a:pt x="122825" y="27495"/>
                  <a:pt x="150320" y="0"/>
                  <a:pt x="184238" y="0"/>
                </a:cubicBezTo>
                <a:lnTo>
                  <a:pt x="736950" y="0"/>
                </a:lnTo>
                <a:cubicBezTo>
                  <a:pt x="770867" y="0"/>
                  <a:pt x="798363" y="27495"/>
                  <a:pt x="798363" y="61413"/>
                </a:cubicBezTo>
                <a:lnTo>
                  <a:pt x="798363" y="982600"/>
                </a:lnTo>
                <a:close/>
                <a:moveTo>
                  <a:pt x="245650" y="245650"/>
                </a:moveTo>
                <a:lnTo>
                  <a:pt x="245650" y="859775"/>
                </a:lnTo>
                <a:lnTo>
                  <a:pt x="429888" y="859775"/>
                </a:lnTo>
                <a:lnTo>
                  <a:pt x="429888" y="245650"/>
                </a:lnTo>
                <a:lnTo>
                  <a:pt x="245650" y="245650"/>
                </a:lnTo>
                <a:close/>
                <a:moveTo>
                  <a:pt x="552713" y="491300"/>
                </a:moveTo>
                <a:lnTo>
                  <a:pt x="552713" y="859775"/>
                </a:lnTo>
                <a:lnTo>
                  <a:pt x="675538" y="859775"/>
                </a:lnTo>
                <a:lnTo>
                  <a:pt x="675538" y="491300"/>
                </a:lnTo>
                <a:lnTo>
                  <a:pt x="552713" y="491300"/>
                </a:lnTo>
                <a:close/>
              </a:path>
            </a:pathLst>
          </a:custGeom>
          <a:gradFill flip="none" rotWithShape="1">
            <a:gsLst>
              <a:gs pos="0">
                <a:srgbClr val="FD890C"/>
              </a:gs>
              <a:gs pos="70000">
                <a:srgbClr val="EA5F02"/>
              </a:gs>
            </a:gsLst>
            <a:lin ang="5400000" scaled="1"/>
            <a:tileRect/>
          </a:gradFill>
          <a:ln w="2037" cap="flat">
            <a:noFill/>
            <a:prstDash val="solid"/>
            <a:miter/>
          </a:ln>
          <a:effectLst>
            <a:outerShdw blurRad="50800" dist="38100" dir="5400000" rotWithShape="0">
              <a:srgbClr val="EA5F02">
                <a:alpha val="20000"/>
              </a:srgbClr>
            </a:outerShdw>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uLnTx/>
              <a:uFillTx/>
              <a:cs typeface="+mn-ea"/>
              <a:sym typeface="+mn-lt"/>
            </a:endParaRPr>
          </a:p>
        </p:txBody>
      </p:sp>
      <p:sp>
        <p:nvSpPr>
          <p:cNvPr id="29" name="十字形 28">
            <a:extLst>
              <a:ext uri="{FF2B5EF4-FFF2-40B4-BE49-F238E27FC236}">
                <a16:creationId xmlns:a16="http://schemas.microsoft.com/office/drawing/2014/main" id="{BF573F3A-AED4-2DEC-1F4A-E7B7D3D5D9F6}"/>
              </a:ext>
            </a:extLst>
          </p:cNvPr>
          <p:cNvSpPr/>
          <p:nvPr/>
        </p:nvSpPr>
        <p:spPr>
          <a:xfrm>
            <a:off x="3577713" y="2293337"/>
            <a:ext cx="232514" cy="232514"/>
          </a:xfrm>
          <a:prstGeom prst="plus">
            <a:avLst>
              <a:gd name="adj" fmla="val 41701"/>
            </a:avLst>
          </a:prstGeom>
          <a:solidFill>
            <a:schemeClr val="tx1">
              <a:lumMod val="65000"/>
              <a:lumOff val="35000"/>
            </a:schemeClr>
          </a:solidFill>
          <a:ln w="203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 name="图形 43">
            <a:extLst>
              <a:ext uri="{FF2B5EF4-FFF2-40B4-BE49-F238E27FC236}">
                <a16:creationId xmlns:a16="http://schemas.microsoft.com/office/drawing/2014/main" id="{761C239A-04F3-C413-0243-C0D7904D5B77}"/>
              </a:ext>
            </a:extLst>
          </p:cNvPr>
          <p:cNvSpPr/>
          <p:nvPr/>
        </p:nvSpPr>
        <p:spPr>
          <a:xfrm>
            <a:off x="3993174" y="2164100"/>
            <a:ext cx="491570" cy="490988"/>
          </a:xfrm>
          <a:custGeom>
            <a:avLst/>
            <a:gdLst>
              <a:gd name="connsiteX0" fmla="*/ 526598 w 1244253"/>
              <a:gd name="connsiteY0" fmla="*/ 1237023 h 1242781"/>
              <a:gd name="connsiteX1" fmla="*/ 532205 w 1244253"/>
              <a:gd name="connsiteY1" fmla="*/ 1184771 h 1242781"/>
              <a:gd name="connsiteX2" fmla="*/ 544976 w 1244253"/>
              <a:gd name="connsiteY2" fmla="*/ 1099110 h 1242781"/>
              <a:gd name="connsiteX3" fmla="*/ 550037 w 1244253"/>
              <a:gd name="connsiteY3" fmla="*/ 1056046 h 1242781"/>
              <a:gd name="connsiteX4" fmla="*/ 558838 w 1244253"/>
              <a:gd name="connsiteY4" fmla="*/ 989854 h 1242781"/>
              <a:gd name="connsiteX5" fmla="*/ 563665 w 1244253"/>
              <a:gd name="connsiteY5" fmla="*/ 951306 h 1242781"/>
              <a:gd name="connsiteX6" fmla="*/ 569116 w 1244253"/>
              <a:gd name="connsiteY6" fmla="*/ 893524 h 1242781"/>
              <a:gd name="connsiteX7" fmla="*/ 573400 w 1244253"/>
              <a:gd name="connsiteY7" fmla="*/ 862764 h 1242781"/>
              <a:gd name="connsiteX8" fmla="*/ 561174 w 1244253"/>
              <a:gd name="connsiteY8" fmla="*/ 802802 h 1242781"/>
              <a:gd name="connsiteX9" fmla="*/ 555645 w 1244253"/>
              <a:gd name="connsiteY9" fmla="*/ 781698 h 1242781"/>
              <a:gd name="connsiteX10" fmla="*/ 562109 w 1244253"/>
              <a:gd name="connsiteY10" fmla="*/ 774379 h 1242781"/>
              <a:gd name="connsiteX11" fmla="*/ 685770 w 1244253"/>
              <a:gd name="connsiteY11" fmla="*/ 774067 h 1242781"/>
              <a:gd name="connsiteX12" fmla="*/ 691690 w 1244253"/>
              <a:gd name="connsiteY12" fmla="*/ 782087 h 1242781"/>
              <a:gd name="connsiteX13" fmla="*/ 679541 w 1244253"/>
              <a:gd name="connsiteY13" fmla="*/ 824139 h 1242781"/>
              <a:gd name="connsiteX14" fmla="*/ 675103 w 1244253"/>
              <a:gd name="connsiteY14" fmla="*/ 841116 h 1242781"/>
              <a:gd name="connsiteX15" fmla="*/ 678684 w 1244253"/>
              <a:gd name="connsiteY15" fmla="*/ 899521 h 1242781"/>
              <a:gd name="connsiteX16" fmla="*/ 683902 w 1244253"/>
              <a:gd name="connsiteY16" fmla="*/ 941416 h 1242781"/>
              <a:gd name="connsiteX17" fmla="*/ 689353 w 1244253"/>
              <a:gd name="connsiteY17" fmla="*/ 1002625 h 1242781"/>
              <a:gd name="connsiteX18" fmla="*/ 702046 w 1244253"/>
              <a:gd name="connsiteY18" fmla="*/ 1091635 h 1242781"/>
              <a:gd name="connsiteX19" fmla="*/ 706875 w 1244253"/>
              <a:gd name="connsiteY19" fmla="*/ 1131349 h 1242781"/>
              <a:gd name="connsiteX20" fmla="*/ 712325 w 1244253"/>
              <a:gd name="connsiteY20" fmla="*/ 1191390 h 1242781"/>
              <a:gd name="connsiteX21" fmla="*/ 717076 w 1244253"/>
              <a:gd name="connsiteY21" fmla="*/ 1227833 h 1242781"/>
              <a:gd name="connsiteX22" fmla="*/ 724318 w 1244253"/>
              <a:gd name="connsiteY22" fmla="*/ 1236317 h 1242781"/>
              <a:gd name="connsiteX23" fmla="*/ 739971 w 1244253"/>
              <a:gd name="connsiteY23" fmla="*/ 1176438 h 1242781"/>
              <a:gd name="connsiteX24" fmla="*/ 756869 w 1244253"/>
              <a:gd name="connsiteY24" fmla="*/ 1118812 h 1242781"/>
              <a:gd name="connsiteX25" fmla="*/ 767460 w 1244253"/>
              <a:gd name="connsiteY25" fmla="*/ 1078318 h 1242781"/>
              <a:gd name="connsiteX26" fmla="*/ 779919 w 1244253"/>
              <a:gd name="connsiteY26" fmla="*/ 1034397 h 1242781"/>
              <a:gd name="connsiteX27" fmla="*/ 790588 w 1244253"/>
              <a:gd name="connsiteY27" fmla="*/ 994059 h 1242781"/>
              <a:gd name="connsiteX28" fmla="*/ 802814 w 1244253"/>
              <a:gd name="connsiteY28" fmla="*/ 950917 h 1242781"/>
              <a:gd name="connsiteX29" fmla="*/ 813639 w 1244253"/>
              <a:gd name="connsiteY29" fmla="*/ 910812 h 1242781"/>
              <a:gd name="connsiteX30" fmla="*/ 826332 w 1244253"/>
              <a:gd name="connsiteY30" fmla="*/ 865567 h 1242781"/>
              <a:gd name="connsiteX31" fmla="*/ 836845 w 1244253"/>
              <a:gd name="connsiteY31" fmla="*/ 824139 h 1242781"/>
              <a:gd name="connsiteX32" fmla="*/ 849305 w 1244253"/>
              <a:gd name="connsiteY32" fmla="*/ 781232 h 1242781"/>
              <a:gd name="connsiteX33" fmla="*/ 859740 w 1244253"/>
              <a:gd name="connsiteY33" fmla="*/ 741905 h 1242781"/>
              <a:gd name="connsiteX34" fmla="*/ 865347 w 1244253"/>
              <a:gd name="connsiteY34" fmla="*/ 724617 h 1242781"/>
              <a:gd name="connsiteX35" fmla="*/ 884659 w 1244253"/>
              <a:gd name="connsiteY35" fmla="*/ 720100 h 1242781"/>
              <a:gd name="connsiteX36" fmla="*/ 958327 w 1244253"/>
              <a:gd name="connsiteY36" fmla="*/ 749380 h 1242781"/>
              <a:gd name="connsiteX37" fmla="*/ 1034876 w 1244253"/>
              <a:gd name="connsiteY37" fmla="*/ 778115 h 1242781"/>
              <a:gd name="connsiteX38" fmla="*/ 1095463 w 1244253"/>
              <a:gd name="connsiteY38" fmla="*/ 801633 h 1242781"/>
              <a:gd name="connsiteX39" fmla="*/ 1168819 w 1244253"/>
              <a:gd name="connsiteY39" fmla="*/ 840648 h 1242781"/>
              <a:gd name="connsiteX40" fmla="*/ 1214375 w 1244253"/>
              <a:gd name="connsiteY40" fmla="*/ 896717 h 1242781"/>
              <a:gd name="connsiteX41" fmla="*/ 1219509 w 1244253"/>
              <a:gd name="connsiteY41" fmla="*/ 929658 h 1242781"/>
              <a:gd name="connsiteX42" fmla="*/ 1224731 w 1244253"/>
              <a:gd name="connsiteY42" fmla="*/ 990866 h 1242781"/>
              <a:gd name="connsiteX43" fmla="*/ 1233300 w 1244253"/>
              <a:gd name="connsiteY43" fmla="*/ 1062744 h 1242781"/>
              <a:gd name="connsiteX44" fmla="*/ 1233605 w 1244253"/>
              <a:gd name="connsiteY44" fmla="*/ 1066014 h 1242781"/>
              <a:gd name="connsiteX45" fmla="*/ 1239058 w 1244253"/>
              <a:gd name="connsiteY45" fmla="*/ 1138514 h 1242781"/>
              <a:gd name="connsiteX46" fmla="*/ 1243963 w 1244253"/>
              <a:gd name="connsiteY46" fmla="*/ 1188509 h 1242781"/>
              <a:gd name="connsiteX47" fmla="*/ 1190000 w 1244253"/>
              <a:gd name="connsiteY47" fmla="*/ 1242780 h 1242781"/>
              <a:gd name="connsiteX48" fmla="*/ 719880 w 1244253"/>
              <a:gd name="connsiteY48" fmla="*/ 1241770 h 1242781"/>
              <a:gd name="connsiteX49" fmla="*/ 59669 w 1244253"/>
              <a:gd name="connsiteY49" fmla="*/ 1242476 h 1242781"/>
              <a:gd name="connsiteX50" fmla="*/ 12322 w 1244253"/>
              <a:gd name="connsiteY50" fmla="*/ 1222696 h 1242781"/>
              <a:gd name="connsiteX51" fmla="*/ 2744 w 1244253"/>
              <a:gd name="connsiteY51" fmla="*/ 1160240 h 1242781"/>
              <a:gd name="connsiteX52" fmla="*/ 4457 w 1244253"/>
              <a:gd name="connsiteY52" fmla="*/ 1153854 h 1242781"/>
              <a:gd name="connsiteX53" fmla="*/ 10064 w 1244253"/>
              <a:gd name="connsiteY53" fmla="*/ 1082445 h 1242781"/>
              <a:gd name="connsiteX54" fmla="*/ 18163 w 1244253"/>
              <a:gd name="connsiteY54" fmla="*/ 1021859 h 1242781"/>
              <a:gd name="connsiteX55" fmla="*/ 18552 w 1244253"/>
              <a:gd name="connsiteY55" fmla="*/ 1018511 h 1242781"/>
              <a:gd name="connsiteX56" fmla="*/ 24470 w 1244253"/>
              <a:gd name="connsiteY56" fmla="*/ 947257 h 1242781"/>
              <a:gd name="connsiteX57" fmla="*/ 40590 w 1244253"/>
              <a:gd name="connsiteY57" fmla="*/ 879429 h 1242781"/>
              <a:gd name="connsiteX58" fmla="*/ 96114 w 1244253"/>
              <a:gd name="connsiteY58" fmla="*/ 827955 h 1242781"/>
              <a:gd name="connsiteX59" fmla="*/ 202645 w 1244253"/>
              <a:gd name="connsiteY59" fmla="*/ 781931 h 1242781"/>
              <a:gd name="connsiteX60" fmla="*/ 287838 w 1244253"/>
              <a:gd name="connsiteY60" fmla="*/ 747668 h 1242781"/>
              <a:gd name="connsiteX61" fmla="*/ 360105 w 1244253"/>
              <a:gd name="connsiteY61" fmla="*/ 719945 h 1242781"/>
              <a:gd name="connsiteX62" fmla="*/ 384090 w 1244253"/>
              <a:gd name="connsiteY62" fmla="*/ 734897 h 1242781"/>
              <a:gd name="connsiteX63" fmla="*/ 396550 w 1244253"/>
              <a:gd name="connsiteY63" fmla="*/ 779050 h 1242781"/>
              <a:gd name="connsiteX64" fmla="*/ 406984 w 1244253"/>
              <a:gd name="connsiteY64" fmla="*/ 819467 h 1242781"/>
              <a:gd name="connsiteX65" fmla="*/ 419600 w 1244253"/>
              <a:gd name="connsiteY65" fmla="*/ 863543 h 1242781"/>
              <a:gd name="connsiteX66" fmla="*/ 430034 w 1244253"/>
              <a:gd name="connsiteY66" fmla="*/ 902791 h 1242781"/>
              <a:gd name="connsiteX67" fmla="*/ 447401 w 1244253"/>
              <a:gd name="connsiteY67" fmla="*/ 964857 h 1242781"/>
              <a:gd name="connsiteX68" fmla="*/ 457680 w 1244253"/>
              <a:gd name="connsiteY68" fmla="*/ 1003949 h 1242781"/>
              <a:gd name="connsiteX69" fmla="*/ 470529 w 1244253"/>
              <a:gd name="connsiteY69" fmla="*/ 1049193 h 1242781"/>
              <a:gd name="connsiteX70" fmla="*/ 480964 w 1244253"/>
              <a:gd name="connsiteY70" fmla="*/ 1089687 h 1242781"/>
              <a:gd name="connsiteX71" fmla="*/ 493424 w 1244253"/>
              <a:gd name="connsiteY71" fmla="*/ 1133686 h 1242781"/>
              <a:gd name="connsiteX72" fmla="*/ 504014 w 1244253"/>
              <a:gd name="connsiteY72" fmla="*/ 1174180 h 1242781"/>
              <a:gd name="connsiteX73" fmla="*/ 518733 w 1244253"/>
              <a:gd name="connsiteY73" fmla="*/ 1230243 h 1242781"/>
              <a:gd name="connsiteX74" fmla="*/ 526598 w 1244253"/>
              <a:gd name="connsiteY74" fmla="*/ 1237023 h 1242781"/>
              <a:gd name="connsiteX75" fmla="*/ 331369 w 1244253"/>
              <a:gd name="connsiteY75" fmla="*/ 311421 h 1242781"/>
              <a:gd name="connsiteX76" fmla="*/ 346710 w 1244253"/>
              <a:gd name="connsiteY76" fmla="*/ 228875 h 1242781"/>
              <a:gd name="connsiteX77" fmla="*/ 388528 w 1244253"/>
              <a:gd name="connsiteY77" fmla="*/ 132936 h 1242781"/>
              <a:gd name="connsiteX78" fmla="*/ 500666 w 1244253"/>
              <a:gd name="connsiteY78" fmla="*/ 30610 h 1242781"/>
              <a:gd name="connsiteX79" fmla="*/ 567637 w 1244253"/>
              <a:gd name="connsiteY79" fmla="*/ 7248 h 1242781"/>
              <a:gd name="connsiteX80" fmla="*/ 620590 w 1244253"/>
              <a:gd name="connsiteY80" fmla="*/ 6 h 1242781"/>
              <a:gd name="connsiteX81" fmla="*/ 675725 w 1244253"/>
              <a:gd name="connsiteY81" fmla="*/ 6547 h 1242781"/>
              <a:gd name="connsiteX82" fmla="*/ 725720 w 1244253"/>
              <a:gd name="connsiteY82" fmla="*/ 21265 h 1242781"/>
              <a:gd name="connsiteX83" fmla="*/ 838247 w 1244253"/>
              <a:gd name="connsiteY83" fmla="*/ 104979 h 1242781"/>
              <a:gd name="connsiteX84" fmla="*/ 890967 w 1244253"/>
              <a:gd name="connsiteY84" fmla="*/ 194222 h 1242781"/>
              <a:gd name="connsiteX85" fmla="*/ 906152 w 1244253"/>
              <a:gd name="connsiteY85" fmla="*/ 252237 h 1242781"/>
              <a:gd name="connsiteX86" fmla="*/ 913784 w 1244253"/>
              <a:gd name="connsiteY86" fmla="*/ 305970 h 1242781"/>
              <a:gd name="connsiteX87" fmla="*/ 906619 w 1244253"/>
              <a:gd name="connsiteY87" fmla="*/ 380028 h 1242781"/>
              <a:gd name="connsiteX88" fmla="*/ 897119 w 1244253"/>
              <a:gd name="connsiteY88" fmla="*/ 422858 h 1242781"/>
              <a:gd name="connsiteX89" fmla="*/ 865814 w 1244253"/>
              <a:gd name="connsiteY89" fmla="*/ 499719 h 1242781"/>
              <a:gd name="connsiteX90" fmla="*/ 776804 w 1244253"/>
              <a:gd name="connsiteY90" fmla="*/ 607573 h 1242781"/>
              <a:gd name="connsiteX91" fmla="*/ 695660 w 1244253"/>
              <a:gd name="connsiteY91" fmla="*/ 652116 h 1242781"/>
              <a:gd name="connsiteX92" fmla="*/ 614360 w 1244253"/>
              <a:gd name="connsiteY92" fmla="*/ 664811 h 1242781"/>
              <a:gd name="connsiteX93" fmla="*/ 490387 w 1244253"/>
              <a:gd name="connsiteY93" fmla="*/ 622448 h 1242781"/>
              <a:gd name="connsiteX94" fmla="*/ 407062 w 1244253"/>
              <a:gd name="connsiteY94" fmla="*/ 539979 h 1242781"/>
              <a:gd name="connsiteX95" fmla="*/ 366179 w 1244253"/>
              <a:gd name="connsiteY95" fmla="*/ 468180 h 1242781"/>
              <a:gd name="connsiteX96" fmla="*/ 343206 w 1244253"/>
              <a:gd name="connsiteY96" fmla="*/ 401599 h 1242781"/>
              <a:gd name="connsiteX97" fmla="*/ 337755 w 1244253"/>
              <a:gd name="connsiteY97" fmla="*/ 366556 h 1242781"/>
              <a:gd name="connsiteX98" fmla="*/ 331369 w 1244253"/>
              <a:gd name="connsiteY98" fmla="*/ 311421 h 1242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1244253" h="1242781">
                <a:moveTo>
                  <a:pt x="526598" y="1237023"/>
                </a:moveTo>
                <a:cubicBezTo>
                  <a:pt x="528623" y="1217949"/>
                  <a:pt x="529946" y="1201202"/>
                  <a:pt x="532205" y="1184771"/>
                </a:cubicBezTo>
                <a:cubicBezTo>
                  <a:pt x="536099" y="1156114"/>
                  <a:pt x="540771" y="1127689"/>
                  <a:pt x="544976" y="1099110"/>
                </a:cubicBezTo>
                <a:cubicBezTo>
                  <a:pt x="547000" y="1084782"/>
                  <a:pt x="548325" y="1070374"/>
                  <a:pt x="550037" y="1056046"/>
                </a:cubicBezTo>
                <a:lnTo>
                  <a:pt x="558838" y="989854"/>
                </a:lnTo>
                <a:cubicBezTo>
                  <a:pt x="560550" y="977082"/>
                  <a:pt x="562264" y="964155"/>
                  <a:pt x="563665" y="951306"/>
                </a:cubicBezTo>
                <a:cubicBezTo>
                  <a:pt x="565612" y="932072"/>
                  <a:pt x="567014" y="912759"/>
                  <a:pt x="569116" y="893524"/>
                </a:cubicBezTo>
                <a:cubicBezTo>
                  <a:pt x="570207" y="883245"/>
                  <a:pt x="572387" y="873043"/>
                  <a:pt x="573400" y="862764"/>
                </a:cubicBezTo>
                <a:cubicBezTo>
                  <a:pt x="575580" y="841583"/>
                  <a:pt x="566858" y="822504"/>
                  <a:pt x="561174" y="802802"/>
                </a:cubicBezTo>
                <a:cubicBezTo>
                  <a:pt x="559304" y="795793"/>
                  <a:pt x="556579" y="788784"/>
                  <a:pt x="555645" y="781698"/>
                </a:cubicBezTo>
                <a:cubicBezTo>
                  <a:pt x="555411" y="779440"/>
                  <a:pt x="559849" y="774379"/>
                  <a:pt x="562109" y="774379"/>
                </a:cubicBezTo>
                <a:cubicBezTo>
                  <a:pt x="603381" y="773911"/>
                  <a:pt x="644576" y="774067"/>
                  <a:pt x="685770" y="774067"/>
                </a:cubicBezTo>
                <a:cubicBezTo>
                  <a:pt x="691690" y="774067"/>
                  <a:pt x="693870" y="775468"/>
                  <a:pt x="691690" y="782087"/>
                </a:cubicBezTo>
                <a:cubicBezTo>
                  <a:pt x="687017" y="796027"/>
                  <a:pt x="683435" y="810122"/>
                  <a:pt x="679541" y="824139"/>
                </a:cubicBezTo>
                <a:cubicBezTo>
                  <a:pt x="677984" y="829747"/>
                  <a:pt x="676036" y="835353"/>
                  <a:pt x="675103" y="841116"/>
                </a:cubicBezTo>
                <a:cubicBezTo>
                  <a:pt x="671832" y="860740"/>
                  <a:pt x="674635" y="880052"/>
                  <a:pt x="678684" y="899521"/>
                </a:cubicBezTo>
                <a:cubicBezTo>
                  <a:pt x="681644" y="913304"/>
                  <a:pt x="682578" y="927399"/>
                  <a:pt x="683902" y="941416"/>
                </a:cubicBezTo>
                <a:cubicBezTo>
                  <a:pt x="685770" y="961820"/>
                  <a:pt x="686861" y="982299"/>
                  <a:pt x="689353" y="1002625"/>
                </a:cubicBezTo>
                <a:cubicBezTo>
                  <a:pt x="693169" y="1032373"/>
                  <a:pt x="697920" y="1061965"/>
                  <a:pt x="702046" y="1091635"/>
                </a:cubicBezTo>
                <a:cubicBezTo>
                  <a:pt x="703994" y="1104872"/>
                  <a:pt x="705628" y="1118111"/>
                  <a:pt x="706875" y="1131349"/>
                </a:cubicBezTo>
                <a:cubicBezTo>
                  <a:pt x="708899" y="1151363"/>
                  <a:pt x="710379" y="1171454"/>
                  <a:pt x="712325" y="1191390"/>
                </a:cubicBezTo>
                <a:cubicBezTo>
                  <a:pt x="713494" y="1203616"/>
                  <a:pt x="715129" y="1215770"/>
                  <a:pt x="717076" y="1227833"/>
                </a:cubicBezTo>
                <a:cubicBezTo>
                  <a:pt x="717388" y="1230170"/>
                  <a:pt x="720503" y="1232044"/>
                  <a:pt x="724318" y="1236317"/>
                </a:cubicBezTo>
                <a:cubicBezTo>
                  <a:pt x="730081" y="1214285"/>
                  <a:pt x="734675" y="1195284"/>
                  <a:pt x="739971" y="1176438"/>
                </a:cubicBezTo>
                <a:cubicBezTo>
                  <a:pt x="745266" y="1157125"/>
                  <a:pt x="751340" y="1138046"/>
                  <a:pt x="756869" y="1118812"/>
                </a:cubicBezTo>
                <a:cubicBezTo>
                  <a:pt x="760685" y="1105417"/>
                  <a:pt x="763878" y="1091790"/>
                  <a:pt x="767460" y="1078318"/>
                </a:cubicBezTo>
                <a:cubicBezTo>
                  <a:pt x="771587" y="1063677"/>
                  <a:pt x="775948" y="1049116"/>
                  <a:pt x="779919" y="1034397"/>
                </a:cubicBezTo>
                <a:cubicBezTo>
                  <a:pt x="783657" y="1021002"/>
                  <a:pt x="786772" y="1007453"/>
                  <a:pt x="790588" y="994059"/>
                </a:cubicBezTo>
                <a:cubicBezTo>
                  <a:pt x="794482" y="979652"/>
                  <a:pt x="798765" y="965324"/>
                  <a:pt x="802814" y="950917"/>
                </a:cubicBezTo>
                <a:cubicBezTo>
                  <a:pt x="806397" y="937678"/>
                  <a:pt x="809901" y="924128"/>
                  <a:pt x="813639" y="910812"/>
                </a:cubicBezTo>
                <a:cubicBezTo>
                  <a:pt x="817767" y="895705"/>
                  <a:pt x="822205" y="880753"/>
                  <a:pt x="826332" y="865567"/>
                </a:cubicBezTo>
                <a:cubicBezTo>
                  <a:pt x="829993" y="851785"/>
                  <a:pt x="833107" y="837845"/>
                  <a:pt x="836845" y="824139"/>
                </a:cubicBezTo>
                <a:cubicBezTo>
                  <a:pt x="840738" y="809733"/>
                  <a:pt x="845255" y="795482"/>
                  <a:pt x="849305" y="781232"/>
                </a:cubicBezTo>
                <a:cubicBezTo>
                  <a:pt x="852965" y="768149"/>
                  <a:pt x="856158" y="754988"/>
                  <a:pt x="859740" y="741905"/>
                </a:cubicBezTo>
                <a:cubicBezTo>
                  <a:pt x="861297" y="735909"/>
                  <a:pt x="861453" y="727888"/>
                  <a:pt x="865347" y="724617"/>
                </a:cubicBezTo>
                <a:cubicBezTo>
                  <a:pt x="870019" y="720723"/>
                  <a:pt x="879285" y="718231"/>
                  <a:pt x="884659" y="720100"/>
                </a:cubicBezTo>
                <a:cubicBezTo>
                  <a:pt x="909579" y="728978"/>
                  <a:pt x="933720" y="739802"/>
                  <a:pt x="958327" y="749380"/>
                </a:cubicBezTo>
                <a:cubicBezTo>
                  <a:pt x="983714" y="759270"/>
                  <a:pt x="1009412" y="768460"/>
                  <a:pt x="1034876" y="778115"/>
                </a:cubicBezTo>
                <a:cubicBezTo>
                  <a:pt x="1055124" y="785825"/>
                  <a:pt x="1075371" y="793613"/>
                  <a:pt x="1095463" y="801633"/>
                </a:cubicBezTo>
                <a:cubicBezTo>
                  <a:pt x="1121395" y="811991"/>
                  <a:pt x="1146158" y="824217"/>
                  <a:pt x="1168819" y="840648"/>
                </a:cubicBezTo>
                <a:cubicBezTo>
                  <a:pt x="1189222" y="855523"/>
                  <a:pt x="1205264" y="873822"/>
                  <a:pt x="1214375" y="896717"/>
                </a:cubicBezTo>
                <a:cubicBezTo>
                  <a:pt x="1218499" y="906841"/>
                  <a:pt x="1218341" y="918522"/>
                  <a:pt x="1219509" y="929658"/>
                </a:cubicBezTo>
                <a:cubicBezTo>
                  <a:pt x="1221542" y="949982"/>
                  <a:pt x="1222625" y="970463"/>
                  <a:pt x="1224731" y="990866"/>
                </a:cubicBezTo>
                <a:cubicBezTo>
                  <a:pt x="1227300" y="1014851"/>
                  <a:pt x="1230489" y="1038758"/>
                  <a:pt x="1233300" y="1062744"/>
                </a:cubicBezTo>
                <a:lnTo>
                  <a:pt x="1233605" y="1066014"/>
                </a:lnTo>
                <a:cubicBezTo>
                  <a:pt x="1235406" y="1090310"/>
                  <a:pt x="1237110" y="1114374"/>
                  <a:pt x="1239058" y="1138514"/>
                </a:cubicBezTo>
                <a:cubicBezTo>
                  <a:pt x="1240385" y="1155257"/>
                  <a:pt x="1241712" y="1172000"/>
                  <a:pt x="1243963" y="1188509"/>
                </a:cubicBezTo>
                <a:cubicBezTo>
                  <a:pt x="1247469" y="1215222"/>
                  <a:pt x="1218584" y="1243024"/>
                  <a:pt x="1190000" y="1242780"/>
                </a:cubicBezTo>
                <a:cubicBezTo>
                  <a:pt x="1033320" y="1241380"/>
                  <a:pt x="876716" y="1241770"/>
                  <a:pt x="719880" y="1241770"/>
                </a:cubicBezTo>
                <a:cubicBezTo>
                  <a:pt x="499887" y="1241770"/>
                  <a:pt x="279817" y="1241928"/>
                  <a:pt x="59669" y="1242476"/>
                </a:cubicBezTo>
                <a:cubicBezTo>
                  <a:pt x="40123" y="1242476"/>
                  <a:pt x="23225" y="1238264"/>
                  <a:pt x="12322" y="1222696"/>
                </a:cubicBezTo>
                <a:cubicBezTo>
                  <a:pt x="-760" y="1203850"/>
                  <a:pt x="-2474" y="1182201"/>
                  <a:pt x="2744" y="1160240"/>
                </a:cubicBezTo>
                <a:cubicBezTo>
                  <a:pt x="3289" y="1158060"/>
                  <a:pt x="4457" y="1155958"/>
                  <a:pt x="4457" y="1153854"/>
                </a:cubicBezTo>
                <a:cubicBezTo>
                  <a:pt x="6404" y="1130026"/>
                  <a:pt x="7728" y="1106196"/>
                  <a:pt x="10064" y="1082445"/>
                </a:cubicBezTo>
                <a:cubicBezTo>
                  <a:pt x="12166" y="1062198"/>
                  <a:pt x="15515" y="1042029"/>
                  <a:pt x="18163" y="1021859"/>
                </a:cubicBezTo>
                <a:lnTo>
                  <a:pt x="18552" y="1018511"/>
                </a:lnTo>
                <a:cubicBezTo>
                  <a:pt x="20343" y="994760"/>
                  <a:pt x="20032" y="970541"/>
                  <a:pt x="24470" y="947257"/>
                </a:cubicBezTo>
                <a:cubicBezTo>
                  <a:pt x="28754" y="924595"/>
                  <a:pt x="25093" y="900533"/>
                  <a:pt x="40590" y="879429"/>
                </a:cubicBezTo>
                <a:cubicBezTo>
                  <a:pt x="56165" y="858637"/>
                  <a:pt x="74543" y="841583"/>
                  <a:pt x="96114" y="827955"/>
                </a:cubicBezTo>
                <a:cubicBezTo>
                  <a:pt x="128976" y="807085"/>
                  <a:pt x="166356" y="795715"/>
                  <a:pt x="202645" y="781931"/>
                </a:cubicBezTo>
                <a:cubicBezTo>
                  <a:pt x="231224" y="771030"/>
                  <a:pt x="259336" y="759037"/>
                  <a:pt x="287838" y="747668"/>
                </a:cubicBezTo>
                <a:cubicBezTo>
                  <a:pt x="311745" y="738167"/>
                  <a:pt x="335885" y="728745"/>
                  <a:pt x="360105" y="719945"/>
                </a:cubicBezTo>
                <a:cubicBezTo>
                  <a:pt x="371319" y="715740"/>
                  <a:pt x="381519" y="723448"/>
                  <a:pt x="384090" y="734897"/>
                </a:cubicBezTo>
                <a:cubicBezTo>
                  <a:pt x="387515" y="749692"/>
                  <a:pt x="392578" y="764255"/>
                  <a:pt x="396550" y="779050"/>
                </a:cubicBezTo>
                <a:cubicBezTo>
                  <a:pt x="400210" y="792445"/>
                  <a:pt x="403325" y="805995"/>
                  <a:pt x="406984" y="819467"/>
                </a:cubicBezTo>
                <a:cubicBezTo>
                  <a:pt x="410955" y="834185"/>
                  <a:pt x="415551" y="848748"/>
                  <a:pt x="419600" y="863543"/>
                </a:cubicBezTo>
                <a:cubicBezTo>
                  <a:pt x="423103" y="876548"/>
                  <a:pt x="426375" y="889708"/>
                  <a:pt x="430034" y="902791"/>
                </a:cubicBezTo>
                <a:cubicBezTo>
                  <a:pt x="435720" y="923506"/>
                  <a:pt x="441716" y="944064"/>
                  <a:pt x="447401" y="964857"/>
                </a:cubicBezTo>
                <a:cubicBezTo>
                  <a:pt x="451061" y="977861"/>
                  <a:pt x="454254" y="990944"/>
                  <a:pt x="457680" y="1003949"/>
                </a:cubicBezTo>
                <a:cubicBezTo>
                  <a:pt x="461886" y="1019134"/>
                  <a:pt x="466401" y="1034085"/>
                  <a:pt x="470529" y="1049193"/>
                </a:cubicBezTo>
                <a:cubicBezTo>
                  <a:pt x="474189" y="1062666"/>
                  <a:pt x="477226" y="1076215"/>
                  <a:pt x="480964" y="1089687"/>
                </a:cubicBezTo>
                <a:cubicBezTo>
                  <a:pt x="485013" y="1104406"/>
                  <a:pt x="489452" y="1118967"/>
                  <a:pt x="493424" y="1133686"/>
                </a:cubicBezTo>
                <a:cubicBezTo>
                  <a:pt x="497162" y="1147157"/>
                  <a:pt x="500511" y="1160630"/>
                  <a:pt x="504014" y="1174180"/>
                </a:cubicBezTo>
                <a:cubicBezTo>
                  <a:pt x="508843" y="1192869"/>
                  <a:pt x="513516" y="1211636"/>
                  <a:pt x="518733" y="1230243"/>
                </a:cubicBezTo>
                <a:cubicBezTo>
                  <a:pt x="519278" y="1232580"/>
                  <a:pt x="522860" y="1233907"/>
                  <a:pt x="526598" y="1237023"/>
                </a:cubicBezTo>
                <a:close/>
                <a:moveTo>
                  <a:pt x="331369" y="311421"/>
                </a:moveTo>
                <a:cubicBezTo>
                  <a:pt x="335731" y="287670"/>
                  <a:pt x="340792" y="258233"/>
                  <a:pt x="346710" y="228875"/>
                </a:cubicBezTo>
                <a:cubicBezTo>
                  <a:pt x="353563" y="194066"/>
                  <a:pt x="369293" y="162683"/>
                  <a:pt x="388528" y="132936"/>
                </a:cubicBezTo>
                <a:cubicBezTo>
                  <a:pt x="416233" y="89538"/>
                  <a:pt x="454919" y="54237"/>
                  <a:pt x="500666" y="30610"/>
                </a:cubicBezTo>
                <a:cubicBezTo>
                  <a:pt x="521692" y="19708"/>
                  <a:pt x="543807" y="10830"/>
                  <a:pt x="567637" y="7248"/>
                </a:cubicBezTo>
                <a:cubicBezTo>
                  <a:pt x="585314" y="4678"/>
                  <a:pt x="602914" y="161"/>
                  <a:pt x="620590" y="6"/>
                </a:cubicBezTo>
                <a:cubicBezTo>
                  <a:pt x="638969" y="-150"/>
                  <a:pt x="657581" y="2887"/>
                  <a:pt x="675725" y="6547"/>
                </a:cubicBezTo>
                <a:cubicBezTo>
                  <a:pt x="692701" y="9973"/>
                  <a:pt x="709756" y="14724"/>
                  <a:pt x="725720" y="21265"/>
                </a:cubicBezTo>
                <a:cubicBezTo>
                  <a:pt x="769728" y="39164"/>
                  <a:pt x="808454" y="67974"/>
                  <a:pt x="838247" y="104979"/>
                </a:cubicBezTo>
                <a:cubicBezTo>
                  <a:pt x="860596" y="132390"/>
                  <a:pt x="878196" y="162060"/>
                  <a:pt x="890967" y="194222"/>
                </a:cubicBezTo>
                <a:cubicBezTo>
                  <a:pt x="898365" y="212677"/>
                  <a:pt x="902024" y="232691"/>
                  <a:pt x="906152" y="252237"/>
                </a:cubicBezTo>
                <a:cubicBezTo>
                  <a:pt x="909734" y="269915"/>
                  <a:pt x="913940" y="288059"/>
                  <a:pt x="913784" y="305970"/>
                </a:cubicBezTo>
                <a:cubicBezTo>
                  <a:pt x="913001" y="330785"/>
                  <a:pt x="910608" y="355523"/>
                  <a:pt x="906619" y="380028"/>
                </a:cubicBezTo>
                <a:cubicBezTo>
                  <a:pt x="904673" y="394512"/>
                  <a:pt x="900468" y="408607"/>
                  <a:pt x="897119" y="422858"/>
                </a:cubicBezTo>
                <a:cubicBezTo>
                  <a:pt x="890811" y="450114"/>
                  <a:pt x="878741" y="475033"/>
                  <a:pt x="865814" y="499719"/>
                </a:cubicBezTo>
                <a:cubicBezTo>
                  <a:pt x="843775" y="541771"/>
                  <a:pt x="813951" y="577437"/>
                  <a:pt x="776804" y="607573"/>
                </a:cubicBezTo>
                <a:cubicBezTo>
                  <a:pt x="752769" y="627348"/>
                  <a:pt x="725248" y="642455"/>
                  <a:pt x="695660" y="652116"/>
                </a:cubicBezTo>
                <a:cubicBezTo>
                  <a:pt x="669105" y="660683"/>
                  <a:pt x="642162" y="666601"/>
                  <a:pt x="614360" y="664811"/>
                </a:cubicBezTo>
                <a:cubicBezTo>
                  <a:pt x="569979" y="662090"/>
                  <a:pt x="527152" y="647456"/>
                  <a:pt x="490387" y="622448"/>
                </a:cubicBezTo>
                <a:cubicBezTo>
                  <a:pt x="457368" y="600098"/>
                  <a:pt x="428478" y="573309"/>
                  <a:pt x="407062" y="539979"/>
                </a:cubicBezTo>
                <a:cubicBezTo>
                  <a:pt x="391882" y="516965"/>
                  <a:pt x="378224" y="492981"/>
                  <a:pt x="366179" y="468180"/>
                </a:cubicBezTo>
                <a:cubicBezTo>
                  <a:pt x="356289" y="446999"/>
                  <a:pt x="349747" y="424104"/>
                  <a:pt x="343206" y="401599"/>
                </a:cubicBezTo>
                <a:cubicBezTo>
                  <a:pt x="339779" y="390306"/>
                  <a:pt x="339234" y="378236"/>
                  <a:pt x="337755" y="366556"/>
                </a:cubicBezTo>
                <a:cubicBezTo>
                  <a:pt x="335731" y="350202"/>
                  <a:pt x="333939" y="334005"/>
                  <a:pt x="331369" y="311421"/>
                </a:cubicBezTo>
                <a:close/>
              </a:path>
            </a:pathLst>
          </a:custGeom>
          <a:gradFill flip="none" rotWithShape="1">
            <a:gsLst>
              <a:gs pos="0">
                <a:srgbClr val="FD890C"/>
              </a:gs>
              <a:gs pos="70000">
                <a:srgbClr val="EA5F02"/>
              </a:gs>
            </a:gsLst>
            <a:lin ang="5400000" scaled="1"/>
            <a:tileRect/>
          </a:gradFill>
          <a:ln w="2037" cap="flat">
            <a:noFill/>
            <a:prstDash val="solid"/>
            <a:miter/>
          </a:ln>
          <a:effectLst>
            <a:outerShdw blurRad="50800" dist="38100" dir="5400000" rotWithShape="0">
              <a:srgbClr val="EA5F02">
                <a:alpha val="20000"/>
              </a:srgbClr>
            </a:outerShdw>
          </a:effectLst>
        </p:spPr>
        <p:txBody>
          <a:bodyPr anchor="ctr"/>
          <a:lstStyle/>
          <a:p>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32" name="文本框 31">
            <a:extLst>
              <a:ext uri="{FF2B5EF4-FFF2-40B4-BE49-F238E27FC236}">
                <a16:creationId xmlns:a16="http://schemas.microsoft.com/office/drawing/2014/main" id="{AFB0D18D-6EEB-2CEC-7684-C155D92075D6}"/>
              </a:ext>
            </a:extLst>
          </p:cNvPr>
          <p:cNvSpPr txBox="1"/>
          <p:nvPr/>
        </p:nvSpPr>
        <p:spPr>
          <a:xfrm>
            <a:off x="4559472" y="2278852"/>
            <a:ext cx="943711" cy="261485"/>
          </a:xfrm>
          <a:prstGeom prst="roundRect">
            <a:avLst>
              <a:gd name="adj" fmla="val 50000"/>
            </a:avLst>
          </a:prstGeom>
          <a:solidFill>
            <a:schemeClr val="accent2"/>
          </a:solidFill>
        </p:spPr>
        <p:txBody>
          <a:bodyPr wrap="square" lIns="0" tIns="0" rIns="0" bIns="0" rtlCol="0" anchor="ctr">
            <a:noAutofit/>
          </a:bodyPr>
          <a:lstStyle>
            <a:defPPr>
              <a:defRPr lang="zh-CN"/>
            </a:defPPr>
            <a:lvl1pPr marR="0" lvl="0" indent="0" algn="ctr" fontAlgn="auto">
              <a:lnSpc>
                <a:spcPct val="100000"/>
              </a:lnSpc>
              <a:spcBef>
                <a:spcPts val="0"/>
              </a:spcBef>
              <a:spcAft>
                <a:spcPts val="0"/>
              </a:spcAft>
              <a:buClrTx/>
              <a:buSzTx/>
              <a:buFontTx/>
              <a:buNone/>
              <a:tabLst/>
              <a:defRPr kumimoji="0" sz="1400" b="1" i="0" u="none" strike="noStrike" cap="none" spc="0" normalizeH="0" baseline="0">
                <a:ln>
                  <a:noFill/>
                </a:ln>
                <a:solidFill>
                  <a:prstClr val="white"/>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r>
              <a:rPr lang="zh-CN" altLang="en-US" dirty="0">
                <a:latin typeface="+mn-lt"/>
                <a:ea typeface="+mn-ea"/>
                <a:cs typeface="+mn-ea"/>
                <a:sym typeface="+mn-lt"/>
              </a:rPr>
              <a:t>输入标题</a:t>
            </a:r>
          </a:p>
        </p:txBody>
      </p:sp>
      <p:sp>
        <p:nvSpPr>
          <p:cNvPr id="38" name="十字形 37">
            <a:extLst>
              <a:ext uri="{FF2B5EF4-FFF2-40B4-BE49-F238E27FC236}">
                <a16:creationId xmlns:a16="http://schemas.microsoft.com/office/drawing/2014/main" id="{012CC57E-64DC-F5D9-38CD-FEAD8EAF51D0}"/>
              </a:ext>
            </a:extLst>
          </p:cNvPr>
          <p:cNvSpPr/>
          <p:nvPr/>
        </p:nvSpPr>
        <p:spPr>
          <a:xfrm>
            <a:off x="8709924" y="2279003"/>
            <a:ext cx="232514" cy="232514"/>
          </a:xfrm>
          <a:prstGeom prst="plus">
            <a:avLst>
              <a:gd name="adj" fmla="val 41701"/>
            </a:avLst>
          </a:prstGeom>
          <a:solidFill>
            <a:schemeClr val="tx1">
              <a:lumMod val="65000"/>
              <a:lumOff val="35000"/>
            </a:schemeClr>
          </a:solidFill>
          <a:ln w="203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 name="图形 41">
            <a:extLst>
              <a:ext uri="{FF2B5EF4-FFF2-40B4-BE49-F238E27FC236}">
                <a16:creationId xmlns:a16="http://schemas.microsoft.com/office/drawing/2014/main" id="{CC2D30AE-0AAB-F18C-52E9-A67580E14898}"/>
              </a:ext>
            </a:extLst>
          </p:cNvPr>
          <p:cNvSpPr/>
          <p:nvPr/>
        </p:nvSpPr>
        <p:spPr>
          <a:xfrm>
            <a:off x="6926332" y="2202115"/>
            <a:ext cx="721492" cy="414958"/>
          </a:xfrm>
          <a:custGeom>
            <a:avLst/>
            <a:gdLst>
              <a:gd name="connsiteX0" fmla="*/ 299420 w 1366536"/>
              <a:gd name="connsiteY0" fmla="*/ 611482 h 785949"/>
              <a:gd name="connsiteX1" fmla="*/ 328216 w 1366536"/>
              <a:gd name="connsiteY1" fmla="*/ 623339 h 785949"/>
              <a:gd name="connsiteX2" fmla="*/ 328216 w 1366536"/>
              <a:gd name="connsiteY2" fmla="*/ 680930 h 785949"/>
              <a:gd name="connsiteX3" fmla="*/ 270625 w 1366536"/>
              <a:gd name="connsiteY3" fmla="*/ 680930 h 785949"/>
              <a:gd name="connsiteX4" fmla="*/ 270625 w 1366536"/>
              <a:gd name="connsiteY4" fmla="*/ 623339 h 785949"/>
              <a:gd name="connsiteX5" fmla="*/ 299420 w 1366536"/>
              <a:gd name="connsiteY5" fmla="*/ 611482 h 785949"/>
              <a:gd name="connsiteX6" fmla="*/ 838060 w 1366536"/>
              <a:gd name="connsiteY6" fmla="*/ 421770 h 785949"/>
              <a:gd name="connsiteX7" fmla="*/ 892262 w 1366536"/>
              <a:gd name="connsiteY7" fmla="*/ 421770 h 785949"/>
              <a:gd name="connsiteX8" fmla="*/ 892262 w 1366536"/>
              <a:gd name="connsiteY8" fmla="*/ 443790 h 785949"/>
              <a:gd name="connsiteX9" fmla="*/ 838060 w 1366536"/>
              <a:gd name="connsiteY9" fmla="*/ 443790 h 785949"/>
              <a:gd name="connsiteX10" fmla="*/ 838060 w 1366536"/>
              <a:gd name="connsiteY10" fmla="*/ 421770 h 785949"/>
              <a:gd name="connsiteX11" fmla="*/ 831284 w 1366536"/>
              <a:gd name="connsiteY11" fmla="*/ 186324 h 785949"/>
              <a:gd name="connsiteX12" fmla="*/ 1004056 w 1366536"/>
              <a:gd name="connsiteY12" fmla="*/ 186324 h 785949"/>
              <a:gd name="connsiteX13" fmla="*/ 1102298 w 1366536"/>
              <a:gd name="connsiteY13" fmla="*/ 350628 h 785949"/>
              <a:gd name="connsiteX14" fmla="*/ 1019300 w 1366536"/>
              <a:gd name="connsiteY14" fmla="*/ 350628 h 785949"/>
              <a:gd name="connsiteX15" fmla="*/ 971873 w 1366536"/>
              <a:gd name="connsiteY15" fmla="*/ 387893 h 785949"/>
              <a:gd name="connsiteX16" fmla="*/ 831284 w 1366536"/>
              <a:gd name="connsiteY16" fmla="*/ 387893 h 785949"/>
              <a:gd name="connsiteX17" fmla="*/ 831284 w 1366536"/>
              <a:gd name="connsiteY17" fmla="*/ 186324 h 785949"/>
              <a:gd name="connsiteX18" fmla="*/ 1109073 w 1366536"/>
              <a:gd name="connsiteY18" fmla="*/ 521708 h 785949"/>
              <a:gd name="connsiteX19" fmla="*/ 1202234 w 1366536"/>
              <a:gd name="connsiteY19" fmla="*/ 560667 h 785949"/>
              <a:gd name="connsiteX20" fmla="*/ 1241192 w 1366536"/>
              <a:gd name="connsiteY20" fmla="*/ 653829 h 785949"/>
              <a:gd name="connsiteX21" fmla="*/ 1202234 w 1366536"/>
              <a:gd name="connsiteY21" fmla="*/ 746991 h 785949"/>
              <a:gd name="connsiteX22" fmla="*/ 1109073 w 1366536"/>
              <a:gd name="connsiteY22" fmla="*/ 785949 h 785949"/>
              <a:gd name="connsiteX23" fmla="*/ 1015912 w 1366536"/>
              <a:gd name="connsiteY23" fmla="*/ 746991 h 785949"/>
              <a:gd name="connsiteX24" fmla="*/ 976954 w 1366536"/>
              <a:gd name="connsiteY24" fmla="*/ 653829 h 785949"/>
              <a:gd name="connsiteX25" fmla="*/ 1015912 w 1366536"/>
              <a:gd name="connsiteY25" fmla="*/ 560667 h 785949"/>
              <a:gd name="connsiteX26" fmla="*/ 1109073 w 1366536"/>
              <a:gd name="connsiteY26" fmla="*/ 521708 h 785949"/>
              <a:gd name="connsiteX27" fmla="*/ 1109073 w 1366536"/>
              <a:gd name="connsiteY27" fmla="*/ 611482 h 785949"/>
              <a:gd name="connsiteX28" fmla="*/ 1080278 w 1366536"/>
              <a:gd name="connsiteY28" fmla="*/ 623339 h 785949"/>
              <a:gd name="connsiteX29" fmla="*/ 1080278 w 1366536"/>
              <a:gd name="connsiteY29" fmla="*/ 680930 h 785949"/>
              <a:gd name="connsiteX30" fmla="*/ 1137869 w 1366536"/>
              <a:gd name="connsiteY30" fmla="*/ 680930 h 785949"/>
              <a:gd name="connsiteX31" fmla="*/ 1137869 w 1366536"/>
              <a:gd name="connsiteY31" fmla="*/ 623339 h 785949"/>
              <a:gd name="connsiteX32" fmla="*/ 1109073 w 1366536"/>
              <a:gd name="connsiteY32" fmla="*/ 611482 h 785949"/>
              <a:gd name="connsiteX33" fmla="*/ 1122624 w 1366536"/>
              <a:gd name="connsiteY33" fmla="*/ 640278 h 785949"/>
              <a:gd name="connsiteX34" fmla="*/ 1109073 w 1366536"/>
              <a:gd name="connsiteY34" fmla="*/ 635196 h 785949"/>
              <a:gd name="connsiteX35" fmla="*/ 1097217 w 1366536"/>
              <a:gd name="connsiteY35" fmla="*/ 640278 h 785949"/>
              <a:gd name="connsiteX36" fmla="*/ 1092135 w 1366536"/>
              <a:gd name="connsiteY36" fmla="*/ 652135 h 785949"/>
              <a:gd name="connsiteX37" fmla="*/ 1097217 w 1366536"/>
              <a:gd name="connsiteY37" fmla="*/ 665686 h 785949"/>
              <a:gd name="connsiteX38" fmla="*/ 1109073 w 1366536"/>
              <a:gd name="connsiteY38" fmla="*/ 670767 h 785949"/>
              <a:gd name="connsiteX39" fmla="*/ 1122624 w 1366536"/>
              <a:gd name="connsiteY39" fmla="*/ 665686 h 785949"/>
              <a:gd name="connsiteX40" fmla="*/ 1127706 w 1366536"/>
              <a:gd name="connsiteY40" fmla="*/ 652135 h 785949"/>
              <a:gd name="connsiteX41" fmla="*/ 1122624 w 1366536"/>
              <a:gd name="connsiteY41" fmla="*/ 640278 h 785949"/>
              <a:gd name="connsiteX42" fmla="*/ 1149725 w 1366536"/>
              <a:gd name="connsiteY42" fmla="*/ 611482 h 785949"/>
              <a:gd name="connsiteX43" fmla="*/ 1109073 w 1366536"/>
              <a:gd name="connsiteY43" fmla="*/ 594544 h 785949"/>
              <a:gd name="connsiteX44" fmla="*/ 1068421 w 1366536"/>
              <a:gd name="connsiteY44" fmla="*/ 611482 h 785949"/>
              <a:gd name="connsiteX45" fmla="*/ 1051483 w 1366536"/>
              <a:gd name="connsiteY45" fmla="*/ 652135 h 785949"/>
              <a:gd name="connsiteX46" fmla="*/ 1068421 w 1366536"/>
              <a:gd name="connsiteY46" fmla="*/ 692787 h 785949"/>
              <a:gd name="connsiteX47" fmla="*/ 1109073 w 1366536"/>
              <a:gd name="connsiteY47" fmla="*/ 709726 h 785949"/>
              <a:gd name="connsiteX48" fmla="*/ 1149725 w 1366536"/>
              <a:gd name="connsiteY48" fmla="*/ 692787 h 785949"/>
              <a:gd name="connsiteX49" fmla="*/ 1166664 w 1366536"/>
              <a:gd name="connsiteY49" fmla="*/ 652135 h 785949"/>
              <a:gd name="connsiteX50" fmla="*/ 1149725 w 1366536"/>
              <a:gd name="connsiteY50" fmla="*/ 611482 h 785949"/>
              <a:gd name="connsiteX51" fmla="*/ 1022688 w 1366536"/>
              <a:gd name="connsiteY51" fmla="*/ 142284 h 785949"/>
              <a:gd name="connsiteX52" fmla="*/ 973567 w 1366536"/>
              <a:gd name="connsiteY52" fmla="*/ 0 h 785949"/>
              <a:gd name="connsiteX53" fmla="*/ 760143 w 1366536"/>
              <a:gd name="connsiteY53" fmla="*/ 0 h 785949"/>
              <a:gd name="connsiteX54" fmla="*/ 760143 w 1366536"/>
              <a:gd name="connsiteY54" fmla="*/ 140590 h 785949"/>
              <a:gd name="connsiteX55" fmla="*/ 748287 w 1366536"/>
              <a:gd name="connsiteY55" fmla="*/ 140590 h 785949"/>
              <a:gd name="connsiteX56" fmla="*/ 748287 w 1366536"/>
              <a:gd name="connsiteY56" fmla="*/ 0 h 785949"/>
              <a:gd name="connsiteX57" fmla="*/ 11468 w 1366536"/>
              <a:gd name="connsiteY57" fmla="*/ 0 h 785949"/>
              <a:gd name="connsiteX58" fmla="*/ 11468 w 1366536"/>
              <a:gd name="connsiteY58" fmla="*/ 447178 h 785949"/>
              <a:gd name="connsiteX59" fmla="*/ 58896 w 1366536"/>
              <a:gd name="connsiteY59" fmla="*/ 447178 h 785949"/>
              <a:gd name="connsiteX60" fmla="*/ 58896 w 1366536"/>
              <a:gd name="connsiteY60" fmla="*/ 501382 h 785949"/>
              <a:gd name="connsiteX61" fmla="*/ 80916 w 1366536"/>
              <a:gd name="connsiteY61" fmla="*/ 501382 h 785949"/>
              <a:gd name="connsiteX62" fmla="*/ 80916 w 1366536"/>
              <a:gd name="connsiteY62" fmla="*/ 580993 h 785949"/>
              <a:gd name="connsiteX63" fmla="*/ 116486 w 1366536"/>
              <a:gd name="connsiteY63" fmla="*/ 657216 h 785949"/>
              <a:gd name="connsiteX64" fmla="*/ 128343 w 1366536"/>
              <a:gd name="connsiteY64" fmla="*/ 657216 h 785949"/>
              <a:gd name="connsiteX65" fmla="*/ 128343 w 1366536"/>
              <a:gd name="connsiteY65" fmla="*/ 652135 h 785949"/>
              <a:gd name="connsiteX66" fmla="*/ 179158 w 1366536"/>
              <a:gd name="connsiteY66" fmla="*/ 530177 h 785949"/>
              <a:gd name="connsiteX67" fmla="*/ 301114 w 1366536"/>
              <a:gd name="connsiteY67" fmla="*/ 479361 h 785949"/>
              <a:gd name="connsiteX68" fmla="*/ 423070 w 1366536"/>
              <a:gd name="connsiteY68" fmla="*/ 530177 h 785949"/>
              <a:gd name="connsiteX69" fmla="*/ 473885 w 1366536"/>
              <a:gd name="connsiteY69" fmla="*/ 652135 h 785949"/>
              <a:gd name="connsiteX70" fmla="*/ 473885 w 1366536"/>
              <a:gd name="connsiteY70" fmla="*/ 657216 h 785949"/>
              <a:gd name="connsiteX71" fmla="*/ 778776 w 1366536"/>
              <a:gd name="connsiteY71" fmla="*/ 657216 h 785949"/>
              <a:gd name="connsiteX72" fmla="*/ 778776 w 1366536"/>
              <a:gd name="connsiteY72" fmla="*/ 177855 h 785949"/>
              <a:gd name="connsiteX73" fmla="*/ 790632 w 1366536"/>
              <a:gd name="connsiteY73" fmla="*/ 177855 h 785949"/>
              <a:gd name="connsiteX74" fmla="*/ 790632 w 1366536"/>
              <a:gd name="connsiteY74" fmla="*/ 658910 h 785949"/>
              <a:gd name="connsiteX75" fmla="*/ 934608 w 1366536"/>
              <a:gd name="connsiteY75" fmla="*/ 658910 h 785949"/>
              <a:gd name="connsiteX76" fmla="*/ 934608 w 1366536"/>
              <a:gd name="connsiteY76" fmla="*/ 653829 h 785949"/>
              <a:gd name="connsiteX77" fmla="*/ 985423 w 1366536"/>
              <a:gd name="connsiteY77" fmla="*/ 530177 h 785949"/>
              <a:gd name="connsiteX78" fmla="*/ 1109073 w 1366536"/>
              <a:gd name="connsiteY78" fmla="*/ 479361 h 785949"/>
              <a:gd name="connsiteX79" fmla="*/ 1232723 w 1366536"/>
              <a:gd name="connsiteY79" fmla="*/ 530177 h 785949"/>
              <a:gd name="connsiteX80" fmla="*/ 1283538 w 1366536"/>
              <a:gd name="connsiteY80" fmla="*/ 653829 h 785949"/>
              <a:gd name="connsiteX81" fmla="*/ 1283538 w 1366536"/>
              <a:gd name="connsiteY81" fmla="*/ 658910 h 785949"/>
              <a:gd name="connsiteX82" fmla="*/ 1342822 w 1366536"/>
              <a:gd name="connsiteY82" fmla="*/ 658910 h 785949"/>
              <a:gd name="connsiteX83" fmla="*/ 1366536 w 1366536"/>
              <a:gd name="connsiteY83" fmla="*/ 540340 h 785949"/>
              <a:gd name="connsiteX84" fmla="*/ 1281844 w 1366536"/>
              <a:gd name="connsiteY84" fmla="*/ 540340 h 785949"/>
              <a:gd name="connsiteX85" fmla="*/ 1258131 w 1366536"/>
              <a:gd name="connsiteY85" fmla="*/ 474280 h 785949"/>
              <a:gd name="connsiteX86" fmla="*/ 1339435 w 1366536"/>
              <a:gd name="connsiteY86" fmla="*/ 474280 h 785949"/>
              <a:gd name="connsiteX87" fmla="*/ 1305558 w 1366536"/>
              <a:gd name="connsiteY87" fmla="*/ 394669 h 785949"/>
              <a:gd name="connsiteX88" fmla="*/ 1163276 w 1366536"/>
              <a:gd name="connsiteY88" fmla="*/ 345547 h 785949"/>
              <a:gd name="connsiteX89" fmla="*/ 1022688 w 1366536"/>
              <a:gd name="connsiteY89" fmla="*/ 142284 h 785949"/>
              <a:gd name="connsiteX90" fmla="*/ 209647 w 1366536"/>
              <a:gd name="connsiteY90" fmla="*/ 69448 h 785949"/>
              <a:gd name="connsiteX91" fmla="*/ 226585 w 1366536"/>
              <a:gd name="connsiteY91" fmla="*/ 69448 h 785949"/>
              <a:gd name="connsiteX92" fmla="*/ 226585 w 1366536"/>
              <a:gd name="connsiteY92" fmla="*/ 359098 h 785949"/>
              <a:gd name="connsiteX93" fmla="*/ 209647 w 1366536"/>
              <a:gd name="connsiteY93" fmla="*/ 359098 h 785949"/>
              <a:gd name="connsiteX94" fmla="*/ 209647 w 1366536"/>
              <a:gd name="connsiteY94" fmla="*/ 69448 h 785949"/>
              <a:gd name="connsiteX95" fmla="*/ 67365 w 1366536"/>
              <a:gd name="connsiteY95" fmla="*/ 69448 h 785949"/>
              <a:gd name="connsiteX96" fmla="*/ 84303 w 1366536"/>
              <a:gd name="connsiteY96" fmla="*/ 69448 h 785949"/>
              <a:gd name="connsiteX97" fmla="*/ 84303 w 1366536"/>
              <a:gd name="connsiteY97" fmla="*/ 359098 h 785949"/>
              <a:gd name="connsiteX98" fmla="*/ 67365 w 1366536"/>
              <a:gd name="connsiteY98" fmla="*/ 359098 h 785949"/>
              <a:gd name="connsiteX99" fmla="*/ 67365 w 1366536"/>
              <a:gd name="connsiteY99" fmla="*/ 69448 h 785949"/>
              <a:gd name="connsiteX100" fmla="*/ 351929 w 1366536"/>
              <a:gd name="connsiteY100" fmla="*/ 69448 h 785949"/>
              <a:gd name="connsiteX101" fmla="*/ 368868 w 1366536"/>
              <a:gd name="connsiteY101" fmla="*/ 69448 h 785949"/>
              <a:gd name="connsiteX102" fmla="*/ 368868 w 1366536"/>
              <a:gd name="connsiteY102" fmla="*/ 359098 h 785949"/>
              <a:gd name="connsiteX103" fmla="*/ 351929 w 1366536"/>
              <a:gd name="connsiteY103" fmla="*/ 359098 h 785949"/>
              <a:gd name="connsiteX104" fmla="*/ 351929 w 1366536"/>
              <a:gd name="connsiteY104" fmla="*/ 69448 h 785949"/>
              <a:gd name="connsiteX105" fmla="*/ 494211 w 1366536"/>
              <a:gd name="connsiteY105" fmla="*/ 69448 h 785949"/>
              <a:gd name="connsiteX106" fmla="*/ 511150 w 1366536"/>
              <a:gd name="connsiteY106" fmla="*/ 69448 h 785949"/>
              <a:gd name="connsiteX107" fmla="*/ 511150 w 1366536"/>
              <a:gd name="connsiteY107" fmla="*/ 359098 h 785949"/>
              <a:gd name="connsiteX108" fmla="*/ 494211 w 1366536"/>
              <a:gd name="connsiteY108" fmla="*/ 359098 h 785949"/>
              <a:gd name="connsiteX109" fmla="*/ 494211 w 1366536"/>
              <a:gd name="connsiteY109" fmla="*/ 69448 h 785949"/>
              <a:gd name="connsiteX110" fmla="*/ 636493 w 1366536"/>
              <a:gd name="connsiteY110" fmla="*/ 69448 h 785949"/>
              <a:gd name="connsiteX111" fmla="*/ 653432 w 1366536"/>
              <a:gd name="connsiteY111" fmla="*/ 69448 h 785949"/>
              <a:gd name="connsiteX112" fmla="*/ 653432 w 1366536"/>
              <a:gd name="connsiteY112" fmla="*/ 359098 h 785949"/>
              <a:gd name="connsiteX113" fmla="*/ 636493 w 1366536"/>
              <a:gd name="connsiteY113" fmla="*/ 359098 h 785949"/>
              <a:gd name="connsiteX114" fmla="*/ 636493 w 1366536"/>
              <a:gd name="connsiteY114" fmla="*/ 69448 h 785949"/>
              <a:gd name="connsiteX115" fmla="*/ 299420 w 1366536"/>
              <a:gd name="connsiteY115" fmla="*/ 521708 h 785949"/>
              <a:gd name="connsiteX116" fmla="*/ 206259 w 1366536"/>
              <a:gd name="connsiteY116" fmla="*/ 560667 h 785949"/>
              <a:gd name="connsiteX117" fmla="*/ 167301 w 1366536"/>
              <a:gd name="connsiteY117" fmla="*/ 653829 h 785949"/>
              <a:gd name="connsiteX118" fmla="*/ 206259 w 1366536"/>
              <a:gd name="connsiteY118" fmla="*/ 746991 h 785949"/>
              <a:gd name="connsiteX119" fmla="*/ 299420 w 1366536"/>
              <a:gd name="connsiteY119" fmla="*/ 785949 h 785949"/>
              <a:gd name="connsiteX120" fmla="*/ 392581 w 1366536"/>
              <a:gd name="connsiteY120" fmla="*/ 746991 h 785949"/>
              <a:gd name="connsiteX121" fmla="*/ 431539 w 1366536"/>
              <a:gd name="connsiteY121" fmla="*/ 653829 h 785949"/>
              <a:gd name="connsiteX122" fmla="*/ 392581 w 1366536"/>
              <a:gd name="connsiteY122" fmla="*/ 560667 h 785949"/>
              <a:gd name="connsiteX123" fmla="*/ 299420 w 1366536"/>
              <a:gd name="connsiteY123" fmla="*/ 521708 h 785949"/>
              <a:gd name="connsiteX124" fmla="*/ 340072 w 1366536"/>
              <a:gd name="connsiteY124" fmla="*/ 611482 h 785949"/>
              <a:gd name="connsiteX125" fmla="*/ 299420 w 1366536"/>
              <a:gd name="connsiteY125" fmla="*/ 594544 h 785949"/>
              <a:gd name="connsiteX126" fmla="*/ 258768 w 1366536"/>
              <a:gd name="connsiteY126" fmla="*/ 611482 h 785949"/>
              <a:gd name="connsiteX127" fmla="*/ 241830 w 1366536"/>
              <a:gd name="connsiteY127" fmla="*/ 652135 h 785949"/>
              <a:gd name="connsiteX128" fmla="*/ 258768 w 1366536"/>
              <a:gd name="connsiteY128" fmla="*/ 692787 h 785949"/>
              <a:gd name="connsiteX129" fmla="*/ 299420 w 1366536"/>
              <a:gd name="connsiteY129" fmla="*/ 709726 h 785949"/>
              <a:gd name="connsiteX130" fmla="*/ 340072 w 1366536"/>
              <a:gd name="connsiteY130" fmla="*/ 692787 h 785949"/>
              <a:gd name="connsiteX131" fmla="*/ 357011 w 1366536"/>
              <a:gd name="connsiteY131" fmla="*/ 652135 h 785949"/>
              <a:gd name="connsiteX132" fmla="*/ 340072 w 1366536"/>
              <a:gd name="connsiteY132" fmla="*/ 611482 h 785949"/>
              <a:gd name="connsiteX133" fmla="*/ 312971 w 1366536"/>
              <a:gd name="connsiteY133" fmla="*/ 640278 h 785949"/>
              <a:gd name="connsiteX134" fmla="*/ 301114 w 1366536"/>
              <a:gd name="connsiteY134" fmla="*/ 635196 h 785949"/>
              <a:gd name="connsiteX135" fmla="*/ 287564 w 1366536"/>
              <a:gd name="connsiteY135" fmla="*/ 640278 h 785949"/>
              <a:gd name="connsiteX136" fmla="*/ 282482 w 1366536"/>
              <a:gd name="connsiteY136" fmla="*/ 652135 h 785949"/>
              <a:gd name="connsiteX137" fmla="*/ 287564 w 1366536"/>
              <a:gd name="connsiteY137" fmla="*/ 665686 h 785949"/>
              <a:gd name="connsiteX138" fmla="*/ 301114 w 1366536"/>
              <a:gd name="connsiteY138" fmla="*/ 670767 h 785949"/>
              <a:gd name="connsiteX139" fmla="*/ 312971 w 1366536"/>
              <a:gd name="connsiteY139" fmla="*/ 665686 h 785949"/>
              <a:gd name="connsiteX140" fmla="*/ 318053 w 1366536"/>
              <a:gd name="connsiteY140" fmla="*/ 652135 h 785949"/>
              <a:gd name="connsiteX141" fmla="*/ 312971 w 1366536"/>
              <a:gd name="connsiteY141" fmla="*/ 640278 h 78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366536" h="785949">
                <a:moveTo>
                  <a:pt x="299420" y="611482"/>
                </a:moveTo>
                <a:cubicBezTo>
                  <a:pt x="311277" y="611482"/>
                  <a:pt x="321440" y="616564"/>
                  <a:pt x="328216" y="623339"/>
                </a:cubicBezTo>
                <a:cubicBezTo>
                  <a:pt x="344037" y="639277"/>
                  <a:pt x="344037" y="664993"/>
                  <a:pt x="328216" y="680930"/>
                </a:cubicBezTo>
                <a:cubicBezTo>
                  <a:pt x="312278" y="696752"/>
                  <a:pt x="286562" y="696752"/>
                  <a:pt x="270625" y="680930"/>
                </a:cubicBezTo>
                <a:cubicBezTo>
                  <a:pt x="254804" y="664993"/>
                  <a:pt x="254804" y="639277"/>
                  <a:pt x="270625" y="623339"/>
                </a:cubicBezTo>
                <a:cubicBezTo>
                  <a:pt x="279094" y="616564"/>
                  <a:pt x="289257" y="611482"/>
                  <a:pt x="299420" y="611482"/>
                </a:cubicBezTo>
                <a:close/>
                <a:moveTo>
                  <a:pt x="838060" y="421770"/>
                </a:moveTo>
                <a:lnTo>
                  <a:pt x="892262" y="421770"/>
                </a:lnTo>
                <a:lnTo>
                  <a:pt x="892262" y="443790"/>
                </a:lnTo>
                <a:lnTo>
                  <a:pt x="838060" y="443790"/>
                </a:lnTo>
                <a:lnTo>
                  <a:pt x="838060" y="421770"/>
                </a:lnTo>
                <a:close/>
                <a:moveTo>
                  <a:pt x="831284" y="186324"/>
                </a:moveTo>
                <a:lnTo>
                  <a:pt x="1004056" y="186324"/>
                </a:lnTo>
                <a:cubicBezTo>
                  <a:pt x="1049789" y="237140"/>
                  <a:pt x="1083666" y="291343"/>
                  <a:pt x="1102298" y="350628"/>
                </a:cubicBezTo>
                <a:lnTo>
                  <a:pt x="1019300" y="350628"/>
                </a:lnTo>
                <a:lnTo>
                  <a:pt x="971873" y="387893"/>
                </a:lnTo>
                <a:lnTo>
                  <a:pt x="831284" y="387893"/>
                </a:lnTo>
                <a:lnTo>
                  <a:pt x="831284" y="186324"/>
                </a:lnTo>
                <a:close/>
                <a:moveTo>
                  <a:pt x="1109073" y="521708"/>
                </a:moveTo>
                <a:cubicBezTo>
                  <a:pt x="1144644" y="521708"/>
                  <a:pt x="1178521" y="536953"/>
                  <a:pt x="1202234" y="560667"/>
                </a:cubicBezTo>
                <a:cubicBezTo>
                  <a:pt x="1225948" y="584381"/>
                  <a:pt x="1241192" y="616564"/>
                  <a:pt x="1241192" y="653829"/>
                </a:cubicBezTo>
                <a:cubicBezTo>
                  <a:pt x="1241192" y="689400"/>
                  <a:pt x="1225948" y="723277"/>
                  <a:pt x="1202234" y="746991"/>
                </a:cubicBezTo>
                <a:cubicBezTo>
                  <a:pt x="1178521" y="770705"/>
                  <a:pt x="1146338" y="785949"/>
                  <a:pt x="1109073" y="785949"/>
                </a:cubicBezTo>
                <a:cubicBezTo>
                  <a:pt x="1073503" y="785949"/>
                  <a:pt x="1039626" y="770705"/>
                  <a:pt x="1015912" y="746991"/>
                </a:cubicBezTo>
                <a:cubicBezTo>
                  <a:pt x="992199" y="723277"/>
                  <a:pt x="976954" y="691093"/>
                  <a:pt x="976954" y="653829"/>
                </a:cubicBezTo>
                <a:cubicBezTo>
                  <a:pt x="976954" y="618258"/>
                  <a:pt x="992199" y="584381"/>
                  <a:pt x="1015912" y="560667"/>
                </a:cubicBezTo>
                <a:cubicBezTo>
                  <a:pt x="1039626" y="536953"/>
                  <a:pt x="1071809" y="521708"/>
                  <a:pt x="1109073" y="521708"/>
                </a:cubicBezTo>
                <a:close/>
                <a:moveTo>
                  <a:pt x="1109073" y="611482"/>
                </a:moveTo>
                <a:cubicBezTo>
                  <a:pt x="1097217" y="611482"/>
                  <a:pt x="1087053" y="616564"/>
                  <a:pt x="1080278" y="623339"/>
                </a:cubicBezTo>
                <a:cubicBezTo>
                  <a:pt x="1064457" y="639277"/>
                  <a:pt x="1064457" y="664993"/>
                  <a:pt x="1080278" y="680930"/>
                </a:cubicBezTo>
                <a:cubicBezTo>
                  <a:pt x="1096215" y="696752"/>
                  <a:pt x="1121931" y="696752"/>
                  <a:pt x="1137869" y="680930"/>
                </a:cubicBezTo>
                <a:cubicBezTo>
                  <a:pt x="1153690" y="664993"/>
                  <a:pt x="1153690" y="639277"/>
                  <a:pt x="1137869" y="623339"/>
                </a:cubicBezTo>
                <a:cubicBezTo>
                  <a:pt x="1131093" y="616564"/>
                  <a:pt x="1120930" y="611482"/>
                  <a:pt x="1109073" y="611482"/>
                </a:cubicBezTo>
                <a:close/>
                <a:moveTo>
                  <a:pt x="1122624" y="640278"/>
                </a:moveTo>
                <a:cubicBezTo>
                  <a:pt x="1119236" y="636890"/>
                  <a:pt x="1114155" y="635196"/>
                  <a:pt x="1109073" y="635196"/>
                </a:cubicBezTo>
                <a:cubicBezTo>
                  <a:pt x="1103992" y="635196"/>
                  <a:pt x="1098910" y="636890"/>
                  <a:pt x="1097217" y="640278"/>
                </a:cubicBezTo>
                <a:cubicBezTo>
                  <a:pt x="1093829" y="643666"/>
                  <a:pt x="1092135" y="648747"/>
                  <a:pt x="1092135" y="652135"/>
                </a:cubicBezTo>
                <a:cubicBezTo>
                  <a:pt x="1092135" y="657216"/>
                  <a:pt x="1093829" y="662298"/>
                  <a:pt x="1097217" y="665686"/>
                </a:cubicBezTo>
                <a:cubicBezTo>
                  <a:pt x="1100604" y="669073"/>
                  <a:pt x="1105686" y="670767"/>
                  <a:pt x="1109073" y="670767"/>
                </a:cubicBezTo>
                <a:cubicBezTo>
                  <a:pt x="1114155" y="670767"/>
                  <a:pt x="1119236" y="669073"/>
                  <a:pt x="1122624" y="665686"/>
                </a:cubicBezTo>
                <a:cubicBezTo>
                  <a:pt x="1126012" y="662298"/>
                  <a:pt x="1127706" y="657216"/>
                  <a:pt x="1127706" y="652135"/>
                </a:cubicBezTo>
                <a:cubicBezTo>
                  <a:pt x="1127706" y="647053"/>
                  <a:pt x="1126012" y="643666"/>
                  <a:pt x="1122624" y="640278"/>
                </a:cubicBezTo>
                <a:close/>
                <a:moveTo>
                  <a:pt x="1149725" y="611482"/>
                </a:moveTo>
                <a:cubicBezTo>
                  <a:pt x="1139562" y="601319"/>
                  <a:pt x="1124318" y="594544"/>
                  <a:pt x="1109073" y="594544"/>
                </a:cubicBezTo>
                <a:cubicBezTo>
                  <a:pt x="1093829" y="594544"/>
                  <a:pt x="1078584" y="601319"/>
                  <a:pt x="1068421" y="611482"/>
                </a:cubicBezTo>
                <a:cubicBezTo>
                  <a:pt x="1058258" y="621645"/>
                  <a:pt x="1051483" y="636890"/>
                  <a:pt x="1051483" y="652135"/>
                </a:cubicBezTo>
                <a:cubicBezTo>
                  <a:pt x="1051483" y="667379"/>
                  <a:pt x="1058258" y="682624"/>
                  <a:pt x="1068421" y="692787"/>
                </a:cubicBezTo>
                <a:cubicBezTo>
                  <a:pt x="1078584" y="702951"/>
                  <a:pt x="1093829" y="709726"/>
                  <a:pt x="1109073" y="709726"/>
                </a:cubicBezTo>
                <a:cubicBezTo>
                  <a:pt x="1124318" y="709726"/>
                  <a:pt x="1139562" y="702951"/>
                  <a:pt x="1149725" y="692787"/>
                </a:cubicBezTo>
                <a:cubicBezTo>
                  <a:pt x="1159888" y="682624"/>
                  <a:pt x="1166664" y="667379"/>
                  <a:pt x="1166664" y="652135"/>
                </a:cubicBezTo>
                <a:cubicBezTo>
                  <a:pt x="1166664" y="636890"/>
                  <a:pt x="1159888" y="621645"/>
                  <a:pt x="1149725" y="611482"/>
                </a:cubicBezTo>
                <a:close/>
                <a:moveTo>
                  <a:pt x="1022688" y="142284"/>
                </a:moveTo>
                <a:cubicBezTo>
                  <a:pt x="1019300" y="91468"/>
                  <a:pt x="1005749" y="44040"/>
                  <a:pt x="973567" y="0"/>
                </a:cubicBezTo>
                <a:lnTo>
                  <a:pt x="760143" y="0"/>
                </a:lnTo>
                <a:lnTo>
                  <a:pt x="760143" y="140590"/>
                </a:lnTo>
                <a:lnTo>
                  <a:pt x="748287" y="140590"/>
                </a:lnTo>
                <a:lnTo>
                  <a:pt x="748287" y="0"/>
                </a:lnTo>
                <a:lnTo>
                  <a:pt x="11468" y="0"/>
                </a:lnTo>
                <a:cubicBezTo>
                  <a:pt x="-5470" y="149059"/>
                  <a:pt x="-2082" y="298119"/>
                  <a:pt x="11468" y="447178"/>
                </a:cubicBezTo>
                <a:lnTo>
                  <a:pt x="58896" y="447178"/>
                </a:lnTo>
                <a:lnTo>
                  <a:pt x="58896" y="501382"/>
                </a:lnTo>
                <a:lnTo>
                  <a:pt x="80916" y="501382"/>
                </a:lnTo>
                <a:lnTo>
                  <a:pt x="80916" y="580993"/>
                </a:lnTo>
                <a:lnTo>
                  <a:pt x="116486" y="657216"/>
                </a:lnTo>
                <a:lnTo>
                  <a:pt x="128343" y="657216"/>
                </a:lnTo>
                <a:lnTo>
                  <a:pt x="128343" y="652135"/>
                </a:lnTo>
                <a:cubicBezTo>
                  <a:pt x="128343" y="604707"/>
                  <a:pt x="146975" y="562360"/>
                  <a:pt x="179158" y="530177"/>
                </a:cubicBezTo>
                <a:cubicBezTo>
                  <a:pt x="209647" y="499688"/>
                  <a:pt x="253687" y="479361"/>
                  <a:pt x="301114" y="479361"/>
                </a:cubicBezTo>
                <a:cubicBezTo>
                  <a:pt x="348542" y="479361"/>
                  <a:pt x="390887" y="497994"/>
                  <a:pt x="423070" y="530177"/>
                </a:cubicBezTo>
                <a:cubicBezTo>
                  <a:pt x="453559" y="560667"/>
                  <a:pt x="473885" y="604707"/>
                  <a:pt x="473885" y="652135"/>
                </a:cubicBezTo>
                <a:lnTo>
                  <a:pt x="473885" y="657216"/>
                </a:lnTo>
                <a:lnTo>
                  <a:pt x="778776" y="657216"/>
                </a:lnTo>
                <a:lnTo>
                  <a:pt x="778776" y="177855"/>
                </a:lnTo>
                <a:lnTo>
                  <a:pt x="790632" y="177855"/>
                </a:lnTo>
                <a:lnTo>
                  <a:pt x="790632" y="658910"/>
                </a:lnTo>
                <a:lnTo>
                  <a:pt x="934608" y="658910"/>
                </a:lnTo>
                <a:lnTo>
                  <a:pt x="934608" y="653829"/>
                </a:lnTo>
                <a:cubicBezTo>
                  <a:pt x="934608" y="606401"/>
                  <a:pt x="954934" y="562360"/>
                  <a:pt x="985423" y="530177"/>
                </a:cubicBezTo>
                <a:cubicBezTo>
                  <a:pt x="1017606" y="497994"/>
                  <a:pt x="1059952" y="479361"/>
                  <a:pt x="1109073" y="479361"/>
                </a:cubicBezTo>
                <a:cubicBezTo>
                  <a:pt x="1156501" y="479361"/>
                  <a:pt x="1200540" y="499688"/>
                  <a:pt x="1232723" y="530177"/>
                </a:cubicBezTo>
                <a:cubicBezTo>
                  <a:pt x="1264906" y="562360"/>
                  <a:pt x="1283538" y="604707"/>
                  <a:pt x="1283538" y="653829"/>
                </a:cubicBezTo>
                <a:lnTo>
                  <a:pt x="1283538" y="658910"/>
                </a:lnTo>
                <a:lnTo>
                  <a:pt x="1342822" y="658910"/>
                </a:lnTo>
                <a:lnTo>
                  <a:pt x="1366536" y="540340"/>
                </a:lnTo>
                <a:lnTo>
                  <a:pt x="1281844" y="540340"/>
                </a:lnTo>
                <a:lnTo>
                  <a:pt x="1258131" y="474280"/>
                </a:lnTo>
                <a:lnTo>
                  <a:pt x="1339435" y="474280"/>
                </a:lnTo>
                <a:cubicBezTo>
                  <a:pt x="1332660" y="447178"/>
                  <a:pt x="1320803" y="421770"/>
                  <a:pt x="1305558" y="394669"/>
                </a:cubicBezTo>
                <a:cubicBezTo>
                  <a:pt x="1258131" y="377730"/>
                  <a:pt x="1210703" y="362485"/>
                  <a:pt x="1163276" y="345547"/>
                </a:cubicBezTo>
                <a:cubicBezTo>
                  <a:pt x="1134481" y="271017"/>
                  <a:pt x="1090441" y="203263"/>
                  <a:pt x="1022688" y="142284"/>
                </a:cubicBezTo>
                <a:close/>
                <a:moveTo>
                  <a:pt x="209647" y="69448"/>
                </a:moveTo>
                <a:lnTo>
                  <a:pt x="226585" y="69448"/>
                </a:lnTo>
                <a:lnTo>
                  <a:pt x="226585" y="359098"/>
                </a:lnTo>
                <a:lnTo>
                  <a:pt x="209647" y="359098"/>
                </a:lnTo>
                <a:lnTo>
                  <a:pt x="209647" y="69448"/>
                </a:lnTo>
                <a:close/>
                <a:moveTo>
                  <a:pt x="67365" y="69448"/>
                </a:moveTo>
                <a:lnTo>
                  <a:pt x="84303" y="69448"/>
                </a:lnTo>
                <a:lnTo>
                  <a:pt x="84303" y="359098"/>
                </a:lnTo>
                <a:lnTo>
                  <a:pt x="67365" y="359098"/>
                </a:lnTo>
                <a:lnTo>
                  <a:pt x="67365" y="69448"/>
                </a:lnTo>
                <a:close/>
                <a:moveTo>
                  <a:pt x="351929" y="69448"/>
                </a:moveTo>
                <a:lnTo>
                  <a:pt x="368868" y="69448"/>
                </a:lnTo>
                <a:lnTo>
                  <a:pt x="368868" y="359098"/>
                </a:lnTo>
                <a:lnTo>
                  <a:pt x="351929" y="359098"/>
                </a:lnTo>
                <a:lnTo>
                  <a:pt x="351929" y="69448"/>
                </a:lnTo>
                <a:close/>
                <a:moveTo>
                  <a:pt x="494211" y="69448"/>
                </a:moveTo>
                <a:lnTo>
                  <a:pt x="511150" y="69448"/>
                </a:lnTo>
                <a:lnTo>
                  <a:pt x="511150" y="359098"/>
                </a:lnTo>
                <a:lnTo>
                  <a:pt x="494211" y="359098"/>
                </a:lnTo>
                <a:lnTo>
                  <a:pt x="494211" y="69448"/>
                </a:lnTo>
                <a:close/>
                <a:moveTo>
                  <a:pt x="636493" y="69448"/>
                </a:moveTo>
                <a:lnTo>
                  <a:pt x="653432" y="69448"/>
                </a:lnTo>
                <a:lnTo>
                  <a:pt x="653432" y="359098"/>
                </a:lnTo>
                <a:lnTo>
                  <a:pt x="636493" y="359098"/>
                </a:lnTo>
                <a:lnTo>
                  <a:pt x="636493" y="69448"/>
                </a:lnTo>
                <a:close/>
                <a:moveTo>
                  <a:pt x="299420" y="521708"/>
                </a:moveTo>
                <a:cubicBezTo>
                  <a:pt x="263850" y="521708"/>
                  <a:pt x="229973" y="536953"/>
                  <a:pt x="206259" y="560667"/>
                </a:cubicBezTo>
                <a:cubicBezTo>
                  <a:pt x="182546" y="584381"/>
                  <a:pt x="167301" y="616564"/>
                  <a:pt x="167301" y="653829"/>
                </a:cubicBezTo>
                <a:cubicBezTo>
                  <a:pt x="167301" y="689400"/>
                  <a:pt x="182546" y="723277"/>
                  <a:pt x="206259" y="746991"/>
                </a:cubicBezTo>
                <a:cubicBezTo>
                  <a:pt x="229973" y="770705"/>
                  <a:pt x="262156" y="785949"/>
                  <a:pt x="299420" y="785949"/>
                </a:cubicBezTo>
                <a:cubicBezTo>
                  <a:pt x="334991" y="785949"/>
                  <a:pt x="368868" y="770705"/>
                  <a:pt x="392581" y="746991"/>
                </a:cubicBezTo>
                <a:cubicBezTo>
                  <a:pt x="416295" y="723277"/>
                  <a:pt x="431539" y="691093"/>
                  <a:pt x="431539" y="653829"/>
                </a:cubicBezTo>
                <a:cubicBezTo>
                  <a:pt x="431539" y="618258"/>
                  <a:pt x="416295" y="584381"/>
                  <a:pt x="392581" y="560667"/>
                </a:cubicBezTo>
                <a:cubicBezTo>
                  <a:pt x="368868" y="536953"/>
                  <a:pt x="336685" y="521708"/>
                  <a:pt x="299420" y="521708"/>
                </a:cubicBezTo>
                <a:close/>
                <a:moveTo>
                  <a:pt x="340072" y="611482"/>
                </a:moveTo>
                <a:cubicBezTo>
                  <a:pt x="329909" y="601319"/>
                  <a:pt x="314665" y="594544"/>
                  <a:pt x="299420" y="594544"/>
                </a:cubicBezTo>
                <a:cubicBezTo>
                  <a:pt x="284176" y="594544"/>
                  <a:pt x="268931" y="601319"/>
                  <a:pt x="258768" y="611482"/>
                </a:cubicBezTo>
                <a:cubicBezTo>
                  <a:pt x="248605" y="621645"/>
                  <a:pt x="241830" y="636890"/>
                  <a:pt x="241830" y="652135"/>
                </a:cubicBezTo>
                <a:cubicBezTo>
                  <a:pt x="241830" y="667379"/>
                  <a:pt x="248605" y="682624"/>
                  <a:pt x="258768" y="692787"/>
                </a:cubicBezTo>
                <a:cubicBezTo>
                  <a:pt x="268931" y="702951"/>
                  <a:pt x="284176" y="709726"/>
                  <a:pt x="299420" y="709726"/>
                </a:cubicBezTo>
                <a:cubicBezTo>
                  <a:pt x="314665" y="709726"/>
                  <a:pt x="329909" y="702951"/>
                  <a:pt x="340072" y="692787"/>
                </a:cubicBezTo>
                <a:cubicBezTo>
                  <a:pt x="350235" y="682624"/>
                  <a:pt x="357011" y="667379"/>
                  <a:pt x="357011" y="652135"/>
                </a:cubicBezTo>
                <a:cubicBezTo>
                  <a:pt x="357011" y="636890"/>
                  <a:pt x="350235" y="621645"/>
                  <a:pt x="340072" y="611482"/>
                </a:cubicBezTo>
                <a:close/>
                <a:moveTo>
                  <a:pt x="312971" y="640278"/>
                </a:moveTo>
                <a:cubicBezTo>
                  <a:pt x="309583" y="636890"/>
                  <a:pt x="304502" y="635196"/>
                  <a:pt x="301114" y="635196"/>
                </a:cubicBezTo>
                <a:cubicBezTo>
                  <a:pt x="296033" y="635196"/>
                  <a:pt x="290951" y="636890"/>
                  <a:pt x="287564" y="640278"/>
                </a:cubicBezTo>
                <a:cubicBezTo>
                  <a:pt x="284176" y="643666"/>
                  <a:pt x="282482" y="648747"/>
                  <a:pt x="282482" y="652135"/>
                </a:cubicBezTo>
                <a:cubicBezTo>
                  <a:pt x="282482" y="657216"/>
                  <a:pt x="284176" y="662298"/>
                  <a:pt x="287564" y="665686"/>
                </a:cubicBezTo>
                <a:cubicBezTo>
                  <a:pt x="290951" y="669073"/>
                  <a:pt x="296033" y="670767"/>
                  <a:pt x="301114" y="670767"/>
                </a:cubicBezTo>
                <a:cubicBezTo>
                  <a:pt x="306196" y="670767"/>
                  <a:pt x="311277" y="669073"/>
                  <a:pt x="312971" y="665686"/>
                </a:cubicBezTo>
                <a:cubicBezTo>
                  <a:pt x="316359" y="662298"/>
                  <a:pt x="318053" y="657216"/>
                  <a:pt x="318053" y="652135"/>
                </a:cubicBezTo>
                <a:cubicBezTo>
                  <a:pt x="318053" y="647053"/>
                  <a:pt x="316359" y="643666"/>
                  <a:pt x="312971" y="640278"/>
                </a:cubicBezTo>
                <a:close/>
              </a:path>
            </a:pathLst>
          </a:custGeom>
          <a:gradFill flip="none" rotWithShape="1">
            <a:gsLst>
              <a:gs pos="0">
                <a:srgbClr val="FD890C"/>
              </a:gs>
              <a:gs pos="70000">
                <a:srgbClr val="EA5F02"/>
              </a:gs>
            </a:gsLst>
            <a:lin ang="5400000" scaled="1"/>
            <a:tileRect/>
          </a:gradFill>
          <a:ln w="2037" cap="flat">
            <a:noFill/>
            <a:prstDash val="solid"/>
            <a:miter/>
          </a:ln>
          <a:effectLst>
            <a:outerShdw blurRad="50800" dist="38100" dir="5400000" rotWithShape="0">
              <a:srgbClr val="EA5F02">
                <a:alpha val="20000"/>
              </a:srgbClr>
            </a:outerShdw>
          </a:effectLst>
        </p:spPr>
        <p:txBody>
          <a:bodyPr anchor="ctr"/>
          <a:lstStyle/>
          <a:p>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41" name="文本框 40">
            <a:extLst>
              <a:ext uri="{FF2B5EF4-FFF2-40B4-BE49-F238E27FC236}">
                <a16:creationId xmlns:a16="http://schemas.microsoft.com/office/drawing/2014/main" id="{066247BF-B681-66F1-A2FF-2EF9E9C943FE}"/>
              </a:ext>
            </a:extLst>
          </p:cNvPr>
          <p:cNvSpPr txBox="1"/>
          <p:nvPr/>
        </p:nvSpPr>
        <p:spPr>
          <a:xfrm>
            <a:off x="7759402" y="2278852"/>
            <a:ext cx="721990" cy="261485"/>
          </a:xfrm>
          <a:prstGeom prst="roundRect">
            <a:avLst>
              <a:gd name="adj" fmla="val 50000"/>
            </a:avLst>
          </a:prstGeom>
          <a:solidFill>
            <a:schemeClr val="accent2"/>
          </a:solidFill>
        </p:spPr>
        <p:txBody>
          <a:bodyPr wrap="square" lIns="0" tIns="0" rIns="0" bIns="0" rtlCol="0" anchor="ctr">
            <a:noAutofit/>
          </a:bodyPr>
          <a:lstStyle>
            <a:defPPr>
              <a:defRPr lang="zh-CN"/>
            </a:defPPr>
            <a:lvl1pPr marR="0" lvl="0" indent="0" algn="ctr" fontAlgn="auto">
              <a:lnSpc>
                <a:spcPct val="100000"/>
              </a:lnSpc>
              <a:spcBef>
                <a:spcPts val="0"/>
              </a:spcBef>
              <a:spcAft>
                <a:spcPts val="0"/>
              </a:spcAft>
              <a:buClrTx/>
              <a:buSzTx/>
              <a:buFontTx/>
              <a:buNone/>
              <a:tabLst/>
              <a:defRPr kumimoji="0" sz="1400" b="1" i="0" u="none" strike="noStrike" cap="none" spc="0" normalizeH="0" baseline="0">
                <a:ln>
                  <a:noFill/>
                </a:ln>
                <a:solidFill>
                  <a:prstClr val="white"/>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r>
              <a:rPr lang="zh-CN" altLang="en-US" dirty="0">
                <a:latin typeface="+mn-lt"/>
                <a:ea typeface="+mn-ea"/>
                <a:cs typeface="+mn-ea"/>
                <a:sym typeface="+mn-lt"/>
              </a:rPr>
              <a:t>标题</a:t>
            </a:r>
          </a:p>
        </p:txBody>
      </p:sp>
      <p:sp>
        <p:nvSpPr>
          <p:cNvPr id="43" name="图形 3">
            <a:extLst>
              <a:ext uri="{FF2B5EF4-FFF2-40B4-BE49-F238E27FC236}">
                <a16:creationId xmlns:a16="http://schemas.microsoft.com/office/drawing/2014/main" id="{F262BEA4-A593-1BA5-B9D8-AD60D86CA52A}"/>
              </a:ext>
            </a:extLst>
          </p:cNvPr>
          <p:cNvSpPr/>
          <p:nvPr/>
        </p:nvSpPr>
        <p:spPr>
          <a:xfrm>
            <a:off x="9145793" y="2180803"/>
            <a:ext cx="504308" cy="457582"/>
          </a:xfrm>
          <a:custGeom>
            <a:avLst/>
            <a:gdLst>
              <a:gd name="connsiteX0" fmla="*/ 187828 w 1297280"/>
              <a:gd name="connsiteY0" fmla="*/ 274139 h 1177084"/>
              <a:gd name="connsiteX1" fmla="*/ 215996 w 1297280"/>
              <a:gd name="connsiteY1" fmla="*/ 274139 h 1177084"/>
              <a:gd name="connsiteX2" fmla="*/ 269995 w 1297280"/>
              <a:gd name="connsiteY2" fmla="*/ 199972 h 1177084"/>
              <a:gd name="connsiteX3" fmla="*/ 269995 w 1297280"/>
              <a:gd name="connsiteY3" fmla="*/ 54846 h 1177084"/>
              <a:gd name="connsiteX4" fmla="*/ 323985 w 1297280"/>
              <a:gd name="connsiteY4" fmla="*/ 0 h 1177084"/>
              <a:gd name="connsiteX5" fmla="*/ 323988 w 1297280"/>
              <a:gd name="connsiteY5" fmla="*/ 0 h 1177084"/>
              <a:gd name="connsiteX6" fmla="*/ 377993 w 1297280"/>
              <a:gd name="connsiteY6" fmla="*/ 0 h 1177084"/>
              <a:gd name="connsiteX7" fmla="*/ 431992 w 1297280"/>
              <a:gd name="connsiteY7" fmla="*/ 54822 h 1177084"/>
              <a:gd name="connsiteX8" fmla="*/ 431992 w 1297280"/>
              <a:gd name="connsiteY8" fmla="*/ 164490 h 1177084"/>
              <a:gd name="connsiteX9" fmla="*/ 485955 w 1297280"/>
              <a:gd name="connsiteY9" fmla="*/ 164490 h 1177084"/>
              <a:gd name="connsiteX10" fmla="*/ 485955 w 1297280"/>
              <a:gd name="connsiteY10" fmla="*/ 109668 h 1177084"/>
              <a:gd name="connsiteX11" fmla="*/ 539960 w 1297280"/>
              <a:gd name="connsiteY11" fmla="*/ 54846 h 1177084"/>
              <a:gd name="connsiteX12" fmla="*/ 593953 w 1297280"/>
              <a:gd name="connsiteY12" fmla="*/ 54846 h 1177084"/>
              <a:gd name="connsiteX13" fmla="*/ 647952 w 1297280"/>
              <a:gd name="connsiteY13" fmla="*/ 109668 h 1177084"/>
              <a:gd name="connsiteX14" fmla="*/ 647952 w 1297280"/>
              <a:gd name="connsiteY14" fmla="*/ 164490 h 1177084"/>
              <a:gd name="connsiteX15" fmla="*/ 676120 w 1297280"/>
              <a:gd name="connsiteY15" fmla="*/ 164490 h 1177084"/>
              <a:gd name="connsiteX16" fmla="*/ 755938 w 1297280"/>
              <a:gd name="connsiteY16" fmla="*/ 274133 h 1177084"/>
              <a:gd name="connsiteX17" fmla="*/ 838111 w 1297280"/>
              <a:gd name="connsiteY17" fmla="*/ 274133 h 1177084"/>
              <a:gd name="connsiteX18" fmla="*/ 917936 w 1297280"/>
              <a:gd name="connsiteY18" fmla="*/ 438587 h 1177084"/>
              <a:gd name="connsiteX19" fmla="*/ 108010 w 1297280"/>
              <a:gd name="connsiteY19" fmla="*/ 438587 h 1177084"/>
              <a:gd name="connsiteX20" fmla="*/ 728960 w 1297280"/>
              <a:gd name="connsiteY20" fmla="*/ 383783 h 1177084"/>
              <a:gd name="connsiteX21" fmla="*/ 756788 w 1297280"/>
              <a:gd name="connsiteY21" fmla="*/ 356796 h 1177084"/>
              <a:gd name="connsiteX22" fmla="*/ 729801 w 1297280"/>
              <a:gd name="connsiteY22" fmla="*/ 328968 h 1177084"/>
              <a:gd name="connsiteX23" fmla="*/ 701973 w 1297280"/>
              <a:gd name="connsiteY23" fmla="*/ 355955 h 1177084"/>
              <a:gd name="connsiteX24" fmla="*/ 701969 w 1297280"/>
              <a:gd name="connsiteY24" fmla="*/ 356366 h 1177084"/>
              <a:gd name="connsiteX25" fmla="*/ 728958 w 1297280"/>
              <a:gd name="connsiteY25" fmla="*/ 383777 h 1177084"/>
              <a:gd name="connsiteX26" fmla="*/ 728966 w 1297280"/>
              <a:gd name="connsiteY26" fmla="*/ 383777 h 1177084"/>
              <a:gd name="connsiteX27" fmla="*/ 620968 w 1297280"/>
              <a:gd name="connsiteY27" fmla="*/ 383783 h 1177084"/>
              <a:gd name="connsiteX28" fmla="*/ 648760 w 1297280"/>
              <a:gd name="connsiteY28" fmla="*/ 356759 h 1177084"/>
              <a:gd name="connsiteX29" fmla="*/ 621737 w 1297280"/>
              <a:gd name="connsiteY29" fmla="*/ 328966 h 1177084"/>
              <a:gd name="connsiteX30" fmla="*/ 593944 w 1297280"/>
              <a:gd name="connsiteY30" fmla="*/ 355990 h 1177084"/>
              <a:gd name="connsiteX31" fmla="*/ 593941 w 1297280"/>
              <a:gd name="connsiteY31" fmla="*/ 356366 h 1177084"/>
              <a:gd name="connsiteX32" fmla="*/ 620943 w 1297280"/>
              <a:gd name="connsiteY32" fmla="*/ 383777 h 1177084"/>
              <a:gd name="connsiteX33" fmla="*/ 620974 w 1297280"/>
              <a:gd name="connsiteY33" fmla="*/ 383777 h 1177084"/>
              <a:gd name="connsiteX34" fmla="*/ 512976 w 1297280"/>
              <a:gd name="connsiteY34" fmla="*/ 383783 h 1177084"/>
              <a:gd name="connsiteX35" fmla="*/ 540768 w 1297280"/>
              <a:gd name="connsiteY35" fmla="*/ 356759 h 1177084"/>
              <a:gd name="connsiteX36" fmla="*/ 513745 w 1297280"/>
              <a:gd name="connsiteY36" fmla="*/ 328966 h 1177084"/>
              <a:gd name="connsiteX37" fmla="*/ 485952 w 1297280"/>
              <a:gd name="connsiteY37" fmla="*/ 355990 h 1177084"/>
              <a:gd name="connsiteX38" fmla="*/ 485949 w 1297280"/>
              <a:gd name="connsiteY38" fmla="*/ 356366 h 1177084"/>
              <a:gd name="connsiteX39" fmla="*/ 512962 w 1297280"/>
              <a:gd name="connsiteY39" fmla="*/ 383777 h 1177084"/>
              <a:gd name="connsiteX40" fmla="*/ 512982 w 1297280"/>
              <a:gd name="connsiteY40" fmla="*/ 383777 h 1177084"/>
              <a:gd name="connsiteX41" fmla="*/ 404990 w 1297280"/>
              <a:gd name="connsiteY41" fmla="*/ 383783 h 1177084"/>
              <a:gd name="connsiteX42" fmla="*/ 432782 w 1297280"/>
              <a:gd name="connsiteY42" fmla="*/ 356759 h 1177084"/>
              <a:gd name="connsiteX43" fmla="*/ 405759 w 1297280"/>
              <a:gd name="connsiteY43" fmla="*/ 328966 h 1177084"/>
              <a:gd name="connsiteX44" fmla="*/ 377966 w 1297280"/>
              <a:gd name="connsiteY44" fmla="*/ 355990 h 1177084"/>
              <a:gd name="connsiteX45" fmla="*/ 377963 w 1297280"/>
              <a:gd name="connsiteY45" fmla="*/ 356366 h 1177084"/>
              <a:gd name="connsiteX46" fmla="*/ 404964 w 1297280"/>
              <a:gd name="connsiteY46" fmla="*/ 383777 h 1177084"/>
              <a:gd name="connsiteX47" fmla="*/ 404996 w 1297280"/>
              <a:gd name="connsiteY47" fmla="*/ 383777 h 1177084"/>
              <a:gd name="connsiteX48" fmla="*/ 297004 w 1297280"/>
              <a:gd name="connsiteY48" fmla="*/ 383777 h 1177084"/>
              <a:gd name="connsiteX49" fmla="*/ 324796 w 1297280"/>
              <a:gd name="connsiteY49" fmla="*/ 356753 h 1177084"/>
              <a:gd name="connsiteX50" fmla="*/ 297772 w 1297280"/>
              <a:gd name="connsiteY50" fmla="*/ 328960 h 1177084"/>
              <a:gd name="connsiteX51" fmla="*/ 269980 w 1297280"/>
              <a:gd name="connsiteY51" fmla="*/ 355984 h 1177084"/>
              <a:gd name="connsiteX52" fmla="*/ 269977 w 1297280"/>
              <a:gd name="connsiteY52" fmla="*/ 356360 h 1177084"/>
              <a:gd name="connsiteX53" fmla="*/ 296960 w 1297280"/>
              <a:gd name="connsiteY53" fmla="*/ 383777 h 1177084"/>
              <a:gd name="connsiteX54" fmla="*/ 297004 w 1297280"/>
              <a:gd name="connsiteY54" fmla="*/ 383777 h 1177084"/>
              <a:gd name="connsiteX55" fmla="*/ 1297280 w 1297280"/>
              <a:gd name="connsiteY55" fmla="*/ 438605 h 1177084"/>
              <a:gd name="connsiteX56" fmla="*/ 1074954 w 1297280"/>
              <a:gd name="connsiteY56" fmla="*/ 856615 h 1177084"/>
              <a:gd name="connsiteX57" fmla="*/ 1178856 w 1297280"/>
              <a:gd name="connsiteY57" fmla="*/ 824003 h 1177084"/>
              <a:gd name="connsiteX58" fmla="*/ 1191282 w 1297280"/>
              <a:gd name="connsiteY58" fmla="*/ 824003 h 1177084"/>
              <a:gd name="connsiteX59" fmla="*/ 1295923 w 1297280"/>
              <a:gd name="connsiteY59" fmla="*/ 856958 h 1177084"/>
              <a:gd name="connsiteX60" fmla="*/ 1295923 w 1297280"/>
              <a:gd name="connsiteY60" fmla="*/ 966589 h 1177084"/>
              <a:gd name="connsiteX61" fmla="*/ 1191282 w 1297280"/>
              <a:gd name="connsiteY61" fmla="*/ 933641 h 1177084"/>
              <a:gd name="connsiteX62" fmla="*/ 1178856 w 1297280"/>
              <a:gd name="connsiteY62" fmla="*/ 933641 h 1177084"/>
              <a:gd name="connsiteX63" fmla="*/ 1070870 w 1297280"/>
              <a:gd name="connsiteY63" fmla="*/ 968475 h 1177084"/>
              <a:gd name="connsiteX64" fmla="*/ 1021742 w 1297280"/>
              <a:gd name="connsiteY64" fmla="*/ 989081 h 1177084"/>
              <a:gd name="connsiteX65" fmla="*/ 1000042 w 1297280"/>
              <a:gd name="connsiteY65" fmla="*/ 991279 h 1177084"/>
              <a:gd name="connsiteX66" fmla="*/ 961100 w 1297280"/>
              <a:gd name="connsiteY66" fmla="*/ 983940 h 1177084"/>
              <a:gd name="connsiteX67" fmla="*/ 929911 w 1297280"/>
              <a:gd name="connsiteY67" fmla="*/ 968325 h 1177084"/>
              <a:gd name="connsiteX68" fmla="*/ 824574 w 1297280"/>
              <a:gd name="connsiteY68" fmla="*/ 933809 h 1177084"/>
              <a:gd name="connsiteX69" fmla="*/ 823973 w 1297280"/>
              <a:gd name="connsiteY69" fmla="*/ 933857 h 1177084"/>
              <a:gd name="connsiteX70" fmla="*/ 823373 w 1297280"/>
              <a:gd name="connsiteY70" fmla="*/ 933809 h 1177084"/>
              <a:gd name="connsiteX71" fmla="*/ 717885 w 1297280"/>
              <a:gd name="connsiteY71" fmla="*/ 968427 h 1177084"/>
              <a:gd name="connsiteX72" fmla="*/ 668751 w 1297280"/>
              <a:gd name="connsiteY72" fmla="*/ 989069 h 1177084"/>
              <a:gd name="connsiteX73" fmla="*/ 608157 w 1297280"/>
              <a:gd name="connsiteY73" fmla="*/ 983964 h 1177084"/>
              <a:gd name="connsiteX74" fmla="*/ 577089 w 1297280"/>
              <a:gd name="connsiteY74" fmla="*/ 968427 h 1177084"/>
              <a:gd name="connsiteX75" fmla="*/ 469073 w 1297280"/>
              <a:gd name="connsiteY75" fmla="*/ 933629 h 1177084"/>
              <a:gd name="connsiteX76" fmla="*/ 456652 w 1297280"/>
              <a:gd name="connsiteY76" fmla="*/ 933629 h 1177084"/>
              <a:gd name="connsiteX77" fmla="*/ 348666 w 1297280"/>
              <a:gd name="connsiteY77" fmla="*/ 968463 h 1177084"/>
              <a:gd name="connsiteX78" fmla="*/ 299532 w 1297280"/>
              <a:gd name="connsiteY78" fmla="*/ 989069 h 1177084"/>
              <a:gd name="connsiteX79" fmla="*/ 277839 w 1297280"/>
              <a:gd name="connsiteY79" fmla="*/ 991267 h 1177084"/>
              <a:gd name="connsiteX80" fmla="*/ 238891 w 1297280"/>
              <a:gd name="connsiteY80" fmla="*/ 983928 h 1177084"/>
              <a:gd name="connsiteX81" fmla="*/ 207696 w 1297280"/>
              <a:gd name="connsiteY81" fmla="*/ 968313 h 1177084"/>
              <a:gd name="connsiteX82" fmla="*/ 102365 w 1297280"/>
              <a:gd name="connsiteY82" fmla="*/ 933797 h 1177084"/>
              <a:gd name="connsiteX83" fmla="*/ 0 w 1297280"/>
              <a:gd name="connsiteY83" fmla="*/ 966739 h 1177084"/>
              <a:gd name="connsiteX84" fmla="*/ 0 w 1297280"/>
              <a:gd name="connsiteY84" fmla="*/ 857120 h 1177084"/>
              <a:gd name="connsiteX85" fmla="*/ 102365 w 1297280"/>
              <a:gd name="connsiteY85" fmla="*/ 824177 h 1177084"/>
              <a:gd name="connsiteX86" fmla="*/ 111536 w 1297280"/>
              <a:gd name="connsiteY86" fmla="*/ 824952 h 1177084"/>
              <a:gd name="connsiteX87" fmla="*/ 7123 w 1297280"/>
              <a:gd name="connsiteY87" fmla="*/ 438605 h 1177084"/>
              <a:gd name="connsiteX88" fmla="*/ 1297280 w 1297280"/>
              <a:gd name="connsiteY88" fmla="*/ 438605 h 1177084"/>
              <a:gd name="connsiteX89" fmla="*/ 146280 w 1297280"/>
              <a:gd name="connsiteY89" fmla="*/ 548633 h 1177084"/>
              <a:gd name="connsiteX90" fmla="*/ 229161 w 1297280"/>
              <a:gd name="connsiteY90" fmla="*/ 869420 h 1177084"/>
              <a:gd name="connsiteX91" fmla="*/ 238915 w 1297280"/>
              <a:gd name="connsiteY91" fmla="*/ 874303 h 1177084"/>
              <a:gd name="connsiteX92" fmla="*/ 277863 w 1297280"/>
              <a:gd name="connsiteY92" fmla="*/ 881636 h 1177084"/>
              <a:gd name="connsiteX93" fmla="*/ 299556 w 1297280"/>
              <a:gd name="connsiteY93" fmla="*/ 879444 h 1177084"/>
              <a:gd name="connsiteX94" fmla="*/ 348678 w 1297280"/>
              <a:gd name="connsiteY94" fmla="*/ 858844 h 1177084"/>
              <a:gd name="connsiteX95" fmla="*/ 456665 w 1297280"/>
              <a:gd name="connsiteY95" fmla="*/ 824009 h 1177084"/>
              <a:gd name="connsiteX96" fmla="*/ 469085 w 1297280"/>
              <a:gd name="connsiteY96" fmla="*/ 824009 h 1177084"/>
              <a:gd name="connsiteX97" fmla="*/ 577101 w 1297280"/>
              <a:gd name="connsiteY97" fmla="*/ 858813 h 1177084"/>
              <a:gd name="connsiteX98" fmla="*/ 608169 w 1297280"/>
              <a:gd name="connsiteY98" fmla="*/ 874351 h 1177084"/>
              <a:gd name="connsiteX99" fmla="*/ 647063 w 1297280"/>
              <a:gd name="connsiteY99" fmla="*/ 881648 h 1177084"/>
              <a:gd name="connsiteX100" fmla="*/ 668763 w 1297280"/>
              <a:gd name="connsiteY100" fmla="*/ 879456 h 1177084"/>
              <a:gd name="connsiteX101" fmla="*/ 717897 w 1297280"/>
              <a:gd name="connsiteY101" fmla="*/ 858813 h 1177084"/>
              <a:gd name="connsiteX102" fmla="*/ 823385 w 1297280"/>
              <a:gd name="connsiteY102" fmla="*/ 824189 h 1177084"/>
              <a:gd name="connsiteX103" fmla="*/ 823985 w 1297280"/>
              <a:gd name="connsiteY103" fmla="*/ 824244 h 1177084"/>
              <a:gd name="connsiteX104" fmla="*/ 824586 w 1297280"/>
              <a:gd name="connsiteY104" fmla="*/ 824189 h 1177084"/>
              <a:gd name="connsiteX105" fmla="*/ 929923 w 1297280"/>
              <a:gd name="connsiteY105" fmla="*/ 858711 h 1177084"/>
              <a:gd name="connsiteX106" fmla="*/ 955749 w 1297280"/>
              <a:gd name="connsiteY106" fmla="*/ 871630 h 1177084"/>
              <a:gd name="connsiteX107" fmla="*/ 1095686 w 1297280"/>
              <a:gd name="connsiteY107" fmla="*/ 548645 h 1177084"/>
              <a:gd name="connsiteX108" fmla="*/ 146280 w 1297280"/>
              <a:gd name="connsiteY108" fmla="*/ 548645 h 1177084"/>
              <a:gd name="connsiteX109" fmla="*/ 890969 w 1297280"/>
              <a:gd name="connsiteY109" fmla="*/ 712696 h 1177084"/>
              <a:gd name="connsiteX110" fmla="*/ 863141 w 1297280"/>
              <a:gd name="connsiteY110" fmla="*/ 685709 h 1177084"/>
              <a:gd name="connsiteX111" fmla="*/ 890128 w 1297280"/>
              <a:gd name="connsiteY111" fmla="*/ 657881 h 1177084"/>
              <a:gd name="connsiteX112" fmla="*/ 917956 w 1297280"/>
              <a:gd name="connsiteY112" fmla="*/ 684868 h 1177084"/>
              <a:gd name="connsiteX113" fmla="*/ 917960 w 1297280"/>
              <a:gd name="connsiteY113" fmla="*/ 685297 h 1177084"/>
              <a:gd name="connsiteX114" fmla="*/ 890969 w 1297280"/>
              <a:gd name="connsiteY114" fmla="*/ 712696 h 1177084"/>
              <a:gd name="connsiteX115" fmla="*/ 782971 w 1297280"/>
              <a:gd name="connsiteY115" fmla="*/ 712696 h 1177084"/>
              <a:gd name="connsiteX116" fmla="*/ 755178 w 1297280"/>
              <a:gd name="connsiteY116" fmla="*/ 685672 h 1177084"/>
              <a:gd name="connsiteX117" fmla="*/ 782202 w 1297280"/>
              <a:gd name="connsiteY117" fmla="*/ 657880 h 1177084"/>
              <a:gd name="connsiteX118" fmla="*/ 809995 w 1297280"/>
              <a:gd name="connsiteY118" fmla="*/ 684903 h 1177084"/>
              <a:gd name="connsiteX119" fmla="*/ 809998 w 1297280"/>
              <a:gd name="connsiteY119" fmla="*/ 685297 h 1177084"/>
              <a:gd name="connsiteX120" fmla="*/ 782984 w 1297280"/>
              <a:gd name="connsiteY120" fmla="*/ 712696 h 1177084"/>
              <a:gd name="connsiteX121" fmla="*/ 782971 w 1297280"/>
              <a:gd name="connsiteY121" fmla="*/ 712696 h 1177084"/>
              <a:gd name="connsiteX122" fmla="*/ 674979 w 1297280"/>
              <a:gd name="connsiteY122" fmla="*/ 712696 h 1177084"/>
              <a:gd name="connsiteX123" fmla="*/ 647186 w 1297280"/>
              <a:gd name="connsiteY123" fmla="*/ 685672 h 1177084"/>
              <a:gd name="connsiteX124" fmla="*/ 674210 w 1297280"/>
              <a:gd name="connsiteY124" fmla="*/ 657880 h 1177084"/>
              <a:gd name="connsiteX125" fmla="*/ 702003 w 1297280"/>
              <a:gd name="connsiteY125" fmla="*/ 684903 h 1177084"/>
              <a:gd name="connsiteX126" fmla="*/ 702005 w 1297280"/>
              <a:gd name="connsiteY126" fmla="*/ 685297 h 1177084"/>
              <a:gd name="connsiteX127" fmla="*/ 675016 w 1297280"/>
              <a:gd name="connsiteY127" fmla="*/ 712696 h 1177084"/>
              <a:gd name="connsiteX128" fmla="*/ 674979 w 1297280"/>
              <a:gd name="connsiteY128" fmla="*/ 712696 h 1177084"/>
              <a:gd name="connsiteX129" fmla="*/ 566987 w 1297280"/>
              <a:gd name="connsiteY129" fmla="*/ 712696 h 1177084"/>
              <a:gd name="connsiteX130" fmla="*/ 539159 w 1297280"/>
              <a:gd name="connsiteY130" fmla="*/ 685709 h 1177084"/>
              <a:gd name="connsiteX131" fmla="*/ 566146 w 1297280"/>
              <a:gd name="connsiteY131" fmla="*/ 657881 h 1177084"/>
              <a:gd name="connsiteX132" fmla="*/ 593974 w 1297280"/>
              <a:gd name="connsiteY132" fmla="*/ 684868 h 1177084"/>
              <a:gd name="connsiteX133" fmla="*/ 593977 w 1297280"/>
              <a:gd name="connsiteY133" fmla="*/ 685297 h 1177084"/>
              <a:gd name="connsiteX134" fmla="*/ 566988 w 1297280"/>
              <a:gd name="connsiteY134" fmla="*/ 712696 h 1177084"/>
              <a:gd name="connsiteX135" fmla="*/ 566987 w 1297280"/>
              <a:gd name="connsiteY135" fmla="*/ 712696 h 1177084"/>
              <a:gd name="connsiteX136" fmla="*/ 458983 w 1297280"/>
              <a:gd name="connsiteY136" fmla="*/ 712696 h 1177084"/>
              <a:gd name="connsiteX137" fmla="*/ 431190 w 1297280"/>
              <a:gd name="connsiteY137" fmla="*/ 685672 h 1177084"/>
              <a:gd name="connsiteX138" fmla="*/ 458214 w 1297280"/>
              <a:gd name="connsiteY138" fmla="*/ 657880 h 1177084"/>
              <a:gd name="connsiteX139" fmla="*/ 486007 w 1297280"/>
              <a:gd name="connsiteY139" fmla="*/ 684903 h 1177084"/>
              <a:gd name="connsiteX140" fmla="*/ 486009 w 1297280"/>
              <a:gd name="connsiteY140" fmla="*/ 685297 h 1177084"/>
              <a:gd name="connsiteX141" fmla="*/ 459020 w 1297280"/>
              <a:gd name="connsiteY141" fmla="*/ 712696 h 1177084"/>
              <a:gd name="connsiteX142" fmla="*/ 458983 w 1297280"/>
              <a:gd name="connsiteY142" fmla="*/ 712696 h 1177084"/>
              <a:gd name="connsiteX143" fmla="*/ 350991 w 1297280"/>
              <a:gd name="connsiteY143" fmla="*/ 712696 h 1177084"/>
              <a:gd name="connsiteX144" fmla="*/ 323198 w 1297280"/>
              <a:gd name="connsiteY144" fmla="*/ 685672 h 1177084"/>
              <a:gd name="connsiteX145" fmla="*/ 350222 w 1297280"/>
              <a:gd name="connsiteY145" fmla="*/ 657880 h 1177084"/>
              <a:gd name="connsiteX146" fmla="*/ 378015 w 1297280"/>
              <a:gd name="connsiteY146" fmla="*/ 684903 h 1177084"/>
              <a:gd name="connsiteX147" fmla="*/ 378017 w 1297280"/>
              <a:gd name="connsiteY147" fmla="*/ 685297 h 1177084"/>
              <a:gd name="connsiteX148" fmla="*/ 351016 w 1297280"/>
              <a:gd name="connsiteY148" fmla="*/ 712696 h 1177084"/>
              <a:gd name="connsiteX149" fmla="*/ 350991 w 1297280"/>
              <a:gd name="connsiteY149" fmla="*/ 712696 h 1177084"/>
              <a:gd name="connsiteX150" fmla="*/ 1074954 w 1297280"/>
              <a:gd name="connsiteY150" fmla="*/ 1042420 h 1177084"/>
              <a:gd name="connsiteX151" fmla="*/ 1178856 w 1297280"/>
              <a:gd name="connsiteY151" fmla="*/ 1009814 h 1177084"/>
              <a:gd name="connsiteX152" fmla="*/ 1191282 w 1297280"/>
              <a:gd name="connsiteY152" fmla="*/ 1009814 h 1177084"/>
              <a:gd name="connsiteX153" fmla="*/ 1295923 w 1297280"/>
              <a:gd name="connsiteY153" fmla="*/ 1042762 h 1177084"/>
              <a:gd name="connsiteX154" fmla="*/ 1295923 w 1297280"/>
              <a:gd name="connsiteY154" fmla="*/ 1152406 h 1177084"/>
              <a:gd name="connsiteX155" fmla="*/ 1191282 w 1297280"/>
              <a:gd name="connsiteY155" fmla="*/ 1119451 h 1177084"/>
              <a:gd name="connsiteX156" fmla="*/ 1178856 w 1297280"/>
              <a:gd name="connsiteY156" fmla="*/ 1119451 h 1177084"/>
              <a:gd name="connsiteX157" fmla="*/ 1070870 w 1297280"/>
              <a:gd name="connsiteY157" fmla="*/ 1154286 h 1177084"/>
              <a:gd name="connsiteX158" fmla="*/ 1021742 w 1297280"/>
              <a:gd name="connsiteY158" fmla="*/ 1174886 h 1177084"/>
              <a:gd name="connsiteX159" fmla="*/ 1000042 w 1297280"/>
              <a:gd name="connsiteY159" fmla="*/ 1177084 h 1177084"/>
              <a:gd name="connsiteX160" fmla="*/ 961100 w 1297280"/>
              <a:gd name="connsiteY160" fmla="*/ 1169745 h 1177084"/>
              <a:gd name="connsiteX161" fmla="*/ 929911 w 1297280"/>
              <a:gd name="connsiteY161" fmla="*/ 1154129 h 1177084"/>
              <a:gd name="connsiteX162" fmla="*/ 824574 w 1297280"/>
              <a:gd name="connsiteY162" fmla="*/ 1119614 h 1177084"/>
              <a:gd name="connsiteX163" fmla="*/ 823973 w 1297280"/>
              <a:gd name="connsiteY163" fmla="*/ 1119668 h 1177084"/>
              <a:gd name="connsiteX164" fmla="*/ 823373 w 1297280"/>
              <a:gd name="connsiteY164" fmla="*/ 1119614 h 1177084"/>
              <a:gd name="connsiteX165" fmla="*/ 717885 w 1297280"/>
              <a:gd name="connsiteY165" fmla="*/ 1154232 h 1177084"/>
              <a:gd name="connsiteX166" fmla="*/ 668751 w 1297280"/>
              <a:gd name="connsiteY166" fmla="*/ 1174874 h 1177084"/>
              <a:gd name="connsiteX167" fmla="*/ 608157 w 1297280"/>
              <a:gd name="connsiteY167" fmla="*/ 1169769 h 1177084"/>
              <a:gd name="connsiteX168" fmla="*/ 577089 w 1297280"/>
              <a:gd name="connsiteY168" fmla="*/ 1154232 h 1177084"/>
              <a:gd name="connsiteX169" fmla="*/ 469073 w 1297280"/>
              <a:gd name="connsiteY169" fmla="*/ 1119433 h 1177084"/>
              <a:gd name="connsiteX170" fmla="*/ 456652 w 1297280"/>
              <a:gd name="connsiteY170" fmla="*/ 1119433 h 1177084"/>
              <a:gd name="connsiteX171" fmla="*/ 348666 w 1297280"/>
              <a:gd name="connsiteY171" fmla="*/ 1154268 h 1177084"/>
              <a:gd name="connsiteX172" fmla="*/ 299532 w 1297280"/>
              <a:gd name="connsiteY172" fmla="*/ 1174868 h 1177084"/>
              <a:gd name="connsiteX173" fmla="*/ 277839 w 1297280"/>
              <a:gd name="connsiteY173" fmla="*/ 1177066 h 1177084"/>
              <a:gd name="connsiteX174" fmla="*/ 238891 w 1297280"/>
              <a:gd name="connsiteY174" fmla="*/ 1169727 h 1177084"/>
              <a:gd name="connsiteX175" fmla="*/ 207696 w 1297280"/>
              <a:gd name="connsiteY175" fmla="*/ 1154111 h 1177084"/>
              <a:gd name="connsiteX176" fmla="*/ 102365 w 1297280"/>
              <a:gd name="connsiteY176" fmla="*/ 1119596 h 1177084"/>
              <a:gd name="connsiteX177" fmla="*/ 0 w 1297280"/>
              <a:gd name="connsiteY177" fmla="*/ 1152532 h 1177084"/>
              <a:gd name="connsiteX178" fmla="*/ 0 w 1297280"/>
              <a:gd name="connsiteY178" fmla="*/ 1042954 h 1177084"/>
              <a:gd name="connsiteX179" fmla="*/ 102365 w 1297280"/>
              <a:gd name="connsiteY179" fmla="*/ 1010018 h 1177084"/>
              <a:gd name="connsiteX180" fmla="*/ 111536 w 1297280"/>
              <a:gd name="connsiteY180" fmla="*/ 1010793 h 1177084"/>
              <a:gd name="connsiteX181" fmla="*/ 121619 w 1297280"/>
              <a:gd name="connsiteY181" fmla="*/ 1011802 h 1177084"/>
              <a:gd name="connsiteX182" fmla="*/ 229125 w 1297280"/>
              <a:gd name="connsiteY182" fmla="*/ 1055254 h 1177084"/>
              <a:gd name="connsiteX183" fmla="*/ 238879 w 1297280"/>
              <a:gd name="connsiteY183" fmla="*/ 1060137 h 1177084"/>
              <a:gd name="connsiteX184" fmla="*/ 277827 w 1297280"/>
              <a:gd name="connsiteY184" fmla="*/ 1067470 h 1177084"/>
              <a:gd name="connsiteX185" fmla="*/ 299520 w 1297280"/>
              <a:gd name="connsiteY185" fmla="*/ 1065278 h 1177084"/>
              <a:gd name="connsiteX186" fmla="*/ 348654 w 1297280"/>
              <a:gd name="connsiteY186" fmla="*/ 1044672 h 1177084"/>
              <a:gd name="connsiteX187" fmla="*/ 456640 w 1297280"/>
              <a:gd name="connsiteY187" fmla="*/ 1009838 h 1177084"/>
              <a:gd name="connsiteX188" fmla="*/ 469061 w 1297280"/>
              <a:gd name="connsiteY188" fmla="*/ 1009838 h 1177084"/>
              <a:gd name="connsiteX189" fmla="*/ 577077 w 1297280"/>
              <a:gd name="connsiteY189" fmla="*/ 1044672 h 1177084"/>
              <a:gd name="connsiteX190" fmla="*/ 608145 w 1297280"/>
              <a:gd name="connsiteY190" fmla="*/ 1060197 h 1177084"/>
              <a:gd name="connsiteX191" fmla="*/ 647039 w 1297280"/>
              <a:gd name="connsiteY191" fmla="*/ 1067500 h 1177084"/>
              <a:gd name="connsiteX192" fmla="*/ 668739 w 1297280"/>
              <a:gd name="connsiteY192" fmla="*/ 1065308 h 1177084"/>
              <a:gd name="connsiteX193" fmla="*/ 717873 w 1297280"/>
              <a:gd name="connsiteY193" fmla="*/ 1044672 h 1177084"/>
              <a:gd name="connsiteX194" fmla="*/ 823361 w 1297280"/>
              <a:gd name="connsiteY194" fmla="*/ 1010048 h 1177084"/>
              <a:gd name="connsiteX195" fmla="*/ 823961 w 1297280"/>
              <a:gd name="connsiteY195" fmla="*/ 1010096 h 1177084"/>
              <a:gd name="connsiteX196" fmla="*/ 824562 w 1297280"/>
              <a:gd name="connsiteY196" fmla="*/ 1010048 h 1177084"/>
              <a:gd name="connsiteX197" fmla="*/ 929899 w 1297280"/>
              <a:gd name="connsiteY197" fmla="*/ 1044564 h 1177084"/>
              <a:gd name="connsiteX198" fmla="*/ 1081008 w 1297280"/>
              <a:gd name="connsiteY198" fmla="*/ 1037357 h 117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1297280" h="1177084">
                <a:moveTo>
                  <a:pt x="187828" y="274139"/>
                </a:moveTo>
                <a:lnTo>
                  <a:pt x="215996" y="274139"/>
                </a:lnTo>
                <a:lnTo>
                  <a:pt x="269995" y="199972"/>
                </a:lnTo>
                <a:lnTo>
                  <a:pt x="269995" y="54846"/>
                </a:lnTo>
                <a:cubicBezTo>
                  <a:pt x="269759" y="24792"/>
                  <a:pt x="293931" y="236"/>
                  <a:pt x="323985" y="0"/>
                </a:cubicBezTo>
                <a:cubicBezTo>
                  <a:pt x="323986" y="0"/>
                  <a:pt x="323987" y="0"/>
                  <a:pt x="323988" y="0"/>
                </a:cubicBezTo>
                <a:lnTo>
                  <a:pt x="377993" y="0"/>
                </a:lnTo>
                <a:cubicBezTo>
                  <a:pt x="408042" y="231"/>
                  <a:pt x="432215" y="24773"/>
                  <a:pt x="431992" y="54822"/>
                </a:cubicBezTo>
                <a:lnTo>
                  <a:pt x="431992" y="164490"/>
                </a:lnTo>
                <a:lnTo>
                  <a:pt x="485955" y="164490"/>
                </a:lnTo>
                <a:lnTo>
                  <a:pt x="485955" y="109668"/>
                </a:lnTo>
                <a:cubicBezTo>
                  <a:pt x="485732" y="79617"/>
                  <a:pt x="509910" y="55074"/>
                  <a:pt x="539960" y="54846"/>
                </a:cubicBezTo>
                <a:lnTo>
                  <a:pt x="593953" y="54846"/>
                </a:lnTo>
                <a:cubicBezTo>
                  <a:pt x="624002" y="55077"/>
                  <a:pt x="648175" y="79619"/>
                  <a:pt x="647952" y="109668"/>
                </a:cubicBezTo>
                <a:lnTo>
                  <a:pt x="647952" y="164490"/>
                </a:lnTo>
                <a:lnTo>
                  <a:pt x="676120" y="164490"/>
                </a:lnTo>
                <a:lnTo>
                  <a:pt x="755938" y="274133"/>
                </a:lnTo>
                <a:lnTo>
                  <a:pt x="838111" y="274133"/>
                </a:lnTo>
                <a:lnTo>
                  <a:pt x="917936" y="438587"/>
                </a:lnTo>
                <a:lnTo>
                  <a:pt x="108010" y="438587"/>
                </a:lnTo>
                <a:close/>
                <a:moveTo>
                  <a:pt x="728960" y="383783"/>
                </a:moveTo>
                <a:cubicBezTo>
                  <a:pt x="744097" y="384015"/>
                  <a:pt x="756556" y="371932"/>
                  <a:pt x="756788" y="356796"/>
                </a:cubicBezTo>
                <a:cubicBezTo>
                  <a:pt x="757020" y="341659"/>
                  <a:pt x="744938" y="329200"/>
                  <a:pt x="729801" y="328968"/>
                </a:cubicBezTo>
                <a:cubicBezTo>
                  <a:pt x="714664" y="328735"/>
                  <a:pt x="702205" y="340818"/>
                  <a:pt x="701973" y="355955"/>
                </a:cubicBezTo>
                <a:cubicBezTo>
                  <a:pt x="701971" y="356092"/>
                  <a:pt x="701969" y="356229"/>
                  <a:pt x="701969" y="356366"/>
                </a:cubicBezTo>
                <a:cubicBezTo>
                  <a:pt x="701853" y="371388"/>
                  <a:pt x="713936" y="383660"/>
                  <a:pt x="728958" y="383777"/>
                </a:cubicBezTo>
                <a:cubicBezTo>
                  <a:pt x="728961" y="383777"/>
                  <a:pt x="728963" y="383777"/>
                  <a:pt x="728966" y="383777"/>
                </a:cubicBezTo>
                <a:close/>
                <a:moveTo>
                  <a:pt x="620968" y="383783"/>
                </a:moveTo>
                <a:cubicBezTo>
                  <a:pt x="636105" y="383995"/>
                  <a:pt x="648548" y="371896"/>
                  <a:pt x="648760" y="356759"/>
                </a:cubicBezTo>
                <a:cubicBezTo>
                  <a:pt x="648973" y="341622"/>
                  <a:pt x="636874" y="329179"/>
                  <a:pt x="621737" y="328966"/>
                </a:cubicBezTo>
                <a:cubicBezTo>
                  <a:pt x="606600" y="328754"/>
                  <a:pt x="594156" y="340853"/>
                  <a:pt x="593944" y="355990"/>
                </a:cubicBezTo>
                <a:cubicBezTo>
                  <a:pt x="593942" y="356116"/>
                  <a:pt x="593941" y="356241"/>
                  <a:pt x="593941" y="356366"/>
                </a:cubicBezTo>
                <a:cubicBezTo>
                  <a:pt x="593828" y="371391"/>
                  <a:pt x="605917" y="383664"/>
                  <a:pt x="620943" y="383777"/>
                </a:cubicBezTo>
                <a:cubicBezTo>
                  <a:pt x="620953" y="383777"/>
                  <a:pt x="620963" y="383777"/>
                  <a:pt x="620974" y="383777"/>
                </a:cubicBezTo>
                <a:close/>
                <a:moveTo>
                  <a:pt x="512976" y="383783"/>
                </a:moveTo>
                <a:cubicBezTo>
                  <a:pt x="528113" y="383995"/>
                  <a:pt x="540556" y="371896"/>
                  <a:pt x="540768" y="356759"/>
                </a:cubicBezTo>
                <a:cubicBezTo>
                  <a:pt x="540981" y="341622"/>
                  <a:pt x="528882" y="329179"/>
                  <a:pt x="513745" y="328966"/>
                </a:cubicBezTo>
                <a:cubicBezTo>
                  <a:pt x="498607" y="328754"/>
                  <a:pt x="486164" y="340853"/>
                  <a:pt x="485952" y="355990"/>
                </a:cubicBezTo>
                <a:cubicBezTo>
                  <a:pt x="485950" y="356116"/>
                  <a:pt x="485949" y="356241"/>
                  <a:pt x="485949" y="356366"/>
                </a:cubicBezTo>
                <a:cubicBezTo>
                  <a:pt x="485839" y="371395"/>
                  <a:pt x="497934" y="383667"/>
                  <a:pt x="512962" y="383777"/>
                </a:cubicBezTo>
                <a:cubicBezTo>
                  <a:pt x="512969" y="383777"/>
                  <a:pt x="512975" y="383777"/>
                  <a:pt x="512982" y="383777"/>
                </a:cubicBezTo>
                <a:close/>
                <a:moveTo>
                  <a:pt x="404990" y="383783"/>
                </a:moveTo>
                <a:cubicBezTo>
                  <a:pt x="420127" y="383995"/>
                  <a:pt x="432570" y="371896"/>
                  <a:pt x="432782" y="356759"/>
                </a:cubicBezTo>
                <a:cubicBezTo>
                  <a:pt x="432995" y="341622"/>
                  <a:pt x="420896" y="329179"/>
                  <a:pt x="405759" y="328966"/>
                </a:cubicBezTo>
                <a:cubicBezTo>
                  <a:pt x="390621" y="328754"/>
                  <a:pt x="378178" y="340853"/>
                  <a:pt x="377966" y="355990"/>
                </a:cubicBezTo>
                <a:cubicBezTo>
                  <a:pt x="377964" y="356116"/>
                  <a:pt x="377963" y="356241"/>
                  <a:pt x="377963" y="356366"/>
                </a:cubicBezTo>
                <a:cubicBezTo>
                  <a:pt x="377850" y="371391"/>
                  <a:pt x="389939" y="383664"/>
                  <a:pt x="404964" y="383777"/>
                </a:cubicBezTo>
                <a:cubicBezTo>
                  <a:pt x="404975" y="383777"/>
                  <a:pt x="404985" y="383777"/>
                  <a:pt x="404996" y="383777"/>
                </a:cubicBezTo>
                <a:close/>
                <a:moveTo>
                  <a:pt x="297004" y="383777"/>
                </a:moveTo>
                <a:cubicBezTo>
                  <a:pt x="312141" y="383989"/>
                  <a:pt x="324584" y="371890"/>
                  <a:pt x="324796" y="356753"/>
                </a:cubicBezTo>
                <a:cubicBezTo>
                  <a:pt x="325009" y="341616"/>
                  <a:pt x="312910" y="329173"/>
                  <a:pt x="297772" y="328960"/>
                </a:cubicBezTo>
                <a:cubicBezTo>
                  <a:pt x="282635" y="328748"/>
                  <a:pt x="270192" y="340847"/>
                  <a:pt x="269980" y="355984"/>
                </a:cubicBezTo>
                <a:cubicBezTo>
                  <a:pt x="269978" y="356110"/>
                  <a:pt x="269977" y="356235"/>
                  <a:pt x="269977" y="356360"/>
                </a:cubicBezTo>
                <a:cubicBezTo>
                  <a:pt x="269857" y="371382"/>
                  <a:pt x="281938" y="383657"/>
                  <a:pt x="296960" y="383777"/>
                </a:cubicBezTo>
                <a:cubicBezTo>
                  <a:pt x="296975" y="383777"/>
                  <a:pt x="296989" y="383777"/>
                  <a:pt x="297004" y="383777"/>
                </a:cubicBezTo>
                <a:close/>
                <a:moveTo>
                  <a:pt x="1297280" y="438605"/>
                </a:moveTo>
                <a:lnTo>
                  <a:pt x="1074954" y="856615"/>
                </a:lnTo>
                <a:cubicBezTo>
                  <a:pt x="1111782" y="834580"/>
                  <a:pt x="1144959" y="824003"/>
                  <a:pt x="1178856" y="824003"/>
                </a:cubicBezTo>
                <a:lnTo>
                  <a:pt x="1191282" y="824003"/>
                </a:lnTo>
                <a:cubicBezTo>
                  <a:pt x="1225359" y="824003"/>
                  <a:pt x="1258776" y="834670"/>
                  <a:pt x="1295923" y="856958"/>
                </a:cubicBezTo>
                <a:lnTo>
                  <a:pt x="1295923" y="966589"/>
                </a:lnTo>
                <a:cubicBezTo>
                  <a:pt x="1258776" y="944301"/>
                  <a:pt x="1225359" y="933641"/>
                  <a:pt x="1191282" y="933641"/>
                </a:cubicBezTo>
                <a:lnTo>
                  <a:pt x="1178856" y="933641"/>
                </a:lnTo>
                <a:cubicBezTo>
                  <a:pt x="1143679" y="933641"/>
                  <a:pt x="1109380" y="944710"/>
                  <a:pt x="1070870" y="968475"/>
                </a:cubicBezTo>
                <a:cubicBezTo>
                  <a:pt x="1055840" y="978194"/>
                  <a:pt x="1039207" y="985171"/>
                  <a:pt x="1021742" y="989081"/>
                </a:cubicBezTo>
                <a:cubicBezTo>
                  <a:pt x="1014602" y="990548"/>
                  <a:pt x="1007331" y="991284"/>
                  <a:pt x="1000042" y="991279"/>
                </a:cubicBezTo>
                <a:cubicBezTo>
                  <a:pt x="986714" y="991318"/>
                  <a:pt x="973500" y="988827"/>
                  <a:pt x="961100" y="983940"/>
                </a:cubicBezTo>
                <a:cubicBezTo>
                  <a:pt x="950212" y="979782"/>
                  <a:pt x="939764" y="974551"/>
                  <a:pt x="929911" y="968325"/>
                </a:cubicBezTo>
                <a:cubicBezTo>
                  <a:pt x="892242" y="945130"/>
                  <a:pt x="857714" y="933809"/>
                  <a:pt x="824574" y="933809"/>
                </a:cubicBezTo>
                <a:cubicBezTo>
                  <a:pt x="824376" y="933809"/>
                  <a:pt x="824159" y="933857"/>
                  <a:pt x="823973" y="933857"/>
                </a:cubicBezTo>
                <a:cubicBezTo>
                  <a:pt x="823787" y="933857"/>
                  <a:pt x="823577" y="933809"/>
                  <a:pt x="823373" y="933809"/>
                </a:cubicBezTo>
                <a:cubicBezTo>
                  <a:pt x="790214" y="933809"/>
                  <a:pt x="755692" y="945130"/>
                  <a:pt x="717885" y="968427"/>
                </a:cubicBezTo>
                <a:cubicBezTo>
                  <a:pt x="702847" y="978142"/>
                  <a:pt x="686215" y="985129"/>
                  <a:pt x="668751" y="989069"/>
                </a:cubicBezTo>
                <a:cubicBezTo>
                  <a:pt x="648482" y="993231"/>
                  <a:pt x="627444" y="991459"/>
                  <a:pt x="608157" y="983964"/>
                </a:cubicBezTo>
                <a:cubicBezTo>
                  <a:pt x="597324" y="979800"/>
                  <a:pt x="586919" y="974597"/>
                  <a:pt x="577089" y="968427"/>
                </a:cubicBezTo>
                <a:cubicBezTo>
                  <a:pt x="538549" y="944698"/>
                  <a:pt x="504201" y="933629"/>
                  <a:pt x="469073" y="933629"/>
                </a:cubicBezTo>
                <a:lnTo>
                  <a:pt x="456652" y="933629"/>
                </a:lnTo>
                <a:cubicBezTo>
                  <a:pt x="421470" y="933629"/>
                  <a:pt x="387164" y="944698"/>
                  <a:pt x="348666" y="968463"/>
                </a:cubicBezTo>
                <a:cubicBezTo>
                  <a:pt x="333636" y="978183"/>
                  <a:pt x="317000" y="985160"/>
                  <a:pt x="299532" y="989069"/>
                </a:cubicBezTo>
                <a:cubicBezTo>
                  <a:pt x="292394" y="990536"/>
                  <a:pt x="285126" y="991273"/>
                  <a:pt x="277839" y="991267"/>
                </a:cubicBezTo>
                <a:cubicBezTo>
                  <a:pt x="264509" y="991305"/>
                  <a:pt x="251293" y="988815"/>
                  <a:pt x="238891" y="983928"/>
                </a:cubicBezTo>
                <a:cubicBezTo>
                  <a:pt x="228002" y="979768"/>
                  <a:pt x="217552" y="974537"/>
                  <a:pt x="207696" y="968313"/>
                </a:cubicBezTo>
                <a:cubicBezTo>
                  <a:pt x="170033" y="945118"/>
                  <a:pt x="135505" y="933797"/>
                  <a:pt x="102365" y="933797"/>
                </a:cubicBezTo>
                <a:cubicBezTo>
                  <a:pt x="70167" y="933797"/>
                  <a:pt x="36594" y="944716"/>
                  <a:pt x="0" y="966739"/>
                </a:cubicBezTo>
                <a:lnTo>
                  <a:pt x="0" y="857120"/>
                </a:lnTo>
                <a:cubicBezTo>
                  <a:pt x="36594" y="835096"/>
                  <a:pt x="70167" y="824177"/>
                  <a:pt x="102365" y="824177"/>
                </a:cubicBezTo>
                <a:cubicBezTo>
                  <a:pt x="105367" y="824177"/>
                  <a:pt x="108491" y="824778"/>
                  <a:pt x="111536" y="824952"/>
                </a:cubicBezTo>
                <a:lnTo>
                  <a:pt x="7123" y="438605"/>
                </a:lnTo>
                <a:lnTo>
                  <a:pt x="1297280" y="438605"/>
                </a:lnTo>
                <a:close/>
                <a:moveTo>
                  <a:pt x="146280" y="548633"/>
                </a:moveTo>
                <a:lnTo>
                  <a:pt x="229161" y="869420"/>
                </a:lnTo>
                <a:cubicBezTo>
                  <a:pt x="232386" y="870879"/>
                  <a:pt x="235689" y="873090"/>
                  <a:pt x="238915" y="874303"/>
                </a:cubicBezTo>
                <a:cubicBezTo>
                  <a:pt x="251317" y="879187"/>
                  <a:pt x="264533" y="881675"/>
                  <a:pt x="277863" y="881636"/>
                </a:cubicBezTo>
                <a:cubicBezTo>
                  <a:pt x="285150" y="881640"/>
                  <a:pt x="292418" y="880906"/>
                  <a:pt x="299556" y="879444"/>
                </a:cubicBezTo>
                <a:cubicBezTo>
                  <a:pt x="317019" y="875535"/>
                  <a:pt x="333651" y="868560"/>
                  <a:pt x="348678" y="858844"/>
                </a:cubicBezTo>
                <a:cubicBezTo>
                  <a:pt x="387176" y="835072"/>
                  <a:pt x="421482" y="824009"/>
                  <a:pt x="456665" y="824009"/>
                </a:cubicBezTo>
                <a:lnTo>
                  <a:pt x="469085" y="824009"/>
                </a:lnTo>
                <a:cubicBezTo>
                  <a:pt x="504213" y="824009"/>
                  <a:pt x="538561" y="835078"/>
                  <a:pt x="577101" y="858813"/>
                </a:cubicBezTo>
                <a:cubicBezTo>
                  <a:pt x="586932" y="864981"/>
                  <a:pt x="597337" y="870184"/>
                  <a:pt x="608169" y="874351"/>
                </a:cubicBezTo>
                <a:cubicBezTo>
                  <a:pt x="620561" y="879202"/>
                  <a:pt x="633756" y="881678"/>
                  <a:pt x="647063" y="881648"/>
                </a:cubicBezTo>
                <a:cubicBezTo>
                  <a:pt x="654352" y="881655"/>
                  <a:pt x="661623" y="880920"/>
                  <a:pt x="668763" y="879456"/>
                </a:cubicBezTo>
                <a:cubicBezTo>
                  <a:pt x="686225" y="875510"/>
                  <a:pt x="702857" y="868523"/>
                  <a:pt x="717897" y="858813"/>
                </a:cubicBezTo>
                <a:cubicBezTo>
                  <a:pt x="755704" y="835511"/>
                  <a:pt x="790226" y="824189"/>
                  <a:pt x="823385" y="824189"/>
                </a:cubicBezTo>
                <a:cubicBezTo>
                  <a:pt x="823589" y="824189"/>
                  <a:pt x="823793" y="824237"/>
                  <a:pt x="823985" y="824244"/>
                </a:cubicBezTo>
                <a:cubicBezTo>
                  <a:pt x="824177" y="824250"/>
                  <a:pt x="824394" y="824189"/>
                  <a:pt x="824586" y="824189"/>
                </a:cubicBezTo>
                <a:cubicBezTo>
                  <a:pt x="857726" y="824189"/>
                  <a:pt x="892254" y="835511"/>
                  <a:pt x="929923" y="858711"/>
                </a:cubicBezTo>
                <a:cubicBezTo>
                  <a:pt x="938162" y="863719"/>
                  <a:pt x="946800" y="868040"/>
                  <a:pt x="955749" y="871630"/>
                </a:cubicBezTo>
                <a:lnTo>
                  <a:pt x="1095686" y="548645"/>
                </a:lnTo>
                <a:lnTo>
                  <a:pt x="146280" y="548645"/>
                </a:lnTo>
                <a:close/>
                <a:moveTo>
                  <a:pt x="890969" y="712696"/>
                </a:moveTo>
                <a:cubicBezTo>
                  <a:pt x="875832" y="712928"/>
                  <a:pt x="863373" y="700846"/>
                  <a:pt x="863141" y="685709"/>
                </a:cubicBezTo>
                <a:cubicBezTo>
                  <a:pt x="862909" y="670572"/>
                  <a:pt x="874991" y="658113"/>
                  <a:pt x="890128" y="657881"/>
                </a:cubicBezTo>
                <a:cubicBezTo>
                  <a:pt x="905265" y="657648"/>
                  <a:pt x="917724" y="669731"/>
                  <a:pt x="917956" y="684868"/>
                </a:cubicBezTo>
                <a:cubicBezTo>
                  <a:pt x="917959" y="685011"/>
                  <a:pt x="917960" y="685154"/>
                  <a:pt x="917960" y="685297"/>
                </a:cubicBezTo>
                <a:cubicBezTo>
                  <a:pt x="918069" y="700315"/>
                  <a:pt x="905987" y="712580"/>
                  <a:pt x="890969" y="712696"/>
                </a:cubicBezTo>
                <a:close/>
                <a:moveTo>
                  <a:pt x="782971" y="712696"/>
                </a:moveTo>
                <a:cubicBezTo>
                  <a:pt x="767834" y="712908"/>
                  <a:pt x="755391" y="700809"/>
                  <a:pt x="755178" y="685672"/>
                </a:cubicBezTo>
                <a:cubicBezTo>
                  <a:pt x="754966" y="670535"/>
                  <a:pt x="767065" y="658092"/>
                  <a:pt x="782202" y="657880"/>
                </a:cubicBezTo>
                <a:cubicBezTo>
                  <a:pt x="797339" y="657667"/>
                  <a:pt x="809783" y="669766"/>
                  <a:pt x="809995" y="684903"/>
                </a:cubicBezTo>
                <a:cubicBezTo>
                  <a:pt x="809997" y="685035"/>
                  <a:pt x="809998" y="685166"/>
                  <a:pt x="809998" y="685297"/>
                </a:cubicBezTo>
                <a:cubicBezTo>
                  <a:pt x="810104" y="700323"/>
                  <a:pt x="798010" y="712589"/>
                  <a:pt x="782984" y="712696"/>
                </a:cubicBezTo>
                <a:cubicBezTo>
                  <a:pt x="782980" y="712696"/>
                  <a:pt x="782975" y="712696"/>
                  <a:pt x="782971" y="712696"/>
                </a:cubicBezTo>
                <a:close/>
                <a:moveTo>
                  <a:pt x="674979" y="712696"/>
                </a:moveTo>
                <a:cubicBezTo>
                  <a:pt x="659842" y="712908"/>
                  <a:pt x="647399" y="700809"/>
                  <a:pt x="647186" y="685672"/>
                </a:cubicBezTo>
                <a:cubicBezTo>
                  <a:pt x="646974" y="670535"/>
                  <a:pt x="659073" y="658092"/>
                  <a:pt x="674210" y="657880"/>
                </a:cubicBezTo>
                <a:cubicBezTo>
                  <a:pt x="689347" y="657667"/>
                  <a:pt x="701790" y="669766"/>
                  <a:pt x="702003" y="684903"/>
                </a:cubicBezTo>
                <a:cubicBezTo>
                  <a:pt x="702005" y="685035"/>
                  <a:pt x="702005" y="685166"/>
                  <a:pt x="702005" y="685297"/>
                </a:cubicBezTo>
                <a:cubicBezTo>
                  <a:pt x="702119" y="700316"/>
                  <a:pt x="690035" y="712583"/>
                  <a:pt x="675016" y="712696"/>
                </a:cubicBezTo>
                <a:cubicBezTo>
                  <a:pt x="675004" y="712696"/>
                  <a:pt x="674991" y="712696"/>
                  <a:pt x="674979" y="712696"/>
                </a:cubicBezTo>
                <a:close/>
                <a:moveTo>
                  <a:pt x="566987" y="712696"/>
                </a:moveTo>
                <a:cubicBezTo>
                  <a:pt x="551850" y="712928"/>
                  <a:pt x="539391" y="700846"/>
                  <a:pt x="539159" y="685709"/>
                </a:cubicBezTo>
                <a:cubicBezTo>
                  <a:pt x="538927" y="670572"/>
                  <a:pt x="551009" y="658113"/>
                  <a:pt x="566146" y="657881"/>
                </a:cubicBezTo>
                <a:cubicBezTo>
                  <a:pt x="581283" y="657648"/>
                  <a:pt x="593742" y="669731"/>
                  <a:pt x="593974" y="684868"/>
                </a:cubicBezTo>
                <a:cubicBezTo>
                  <a:pt x="593976" y="685011"/>
                  <a:pt x="593977" y="685154"/>
                  <a:pt x="593977" y="685297"/>
                </a:cubicBezTo>
                <a:cubicBezTo>
                  <a:pt x="594091" y="700316"/>
                  <a:pt x="582007" y="712583"/>
                  <a:pt x="566988" y="712696"/>
                </a:cubicBezTo>
                <a:cubicBezTo>
                  <a:pt x="566988" y="712696"/>
                  <a:pt x="566987" y="712696"/>
                  <a:pt x="566987" y="712696"/>
                </a:cubicBezTo>
                <a:close/>
                <a:moveTo>
                  <a:pt x="458983" y="712696"/>
                </a:moveTo>
                <a:cubicBezTo>
                  <a:pt x="443846" y="712908"/>
                  <a:pt x="431402" y="700809"/>
                  <a:pt x="431190" y="685672"/>
                </a:cubicBezTo>
                <a:cubicBezTo>
                  <a:pt x="430978" y="670535"/>
                  <a:pt x="443077" y="658092"/>
                  <a:pt x="458214" y="657880"/>
                </a:cubicBezTo>
                <a:cubicBezTo>
                  <a:pt x="473351" y="657667"/>
                  <a:pt x="485794" y="669766"/>
                  <a:pt x="486007" y="684903"/>
                </a:cubicBezTo>
                <a:cubicBezTo>
                  <a:pt x="486008" y="685035"/>
                  <a:pt x="486009" y="685166"/>
                  <a:pt x="486009" y="685297"/>
                </a:cubicBezTo>
                <a:cubicBezTo>
                  <a:pt x="486122" y="700316"/>
                  <a:pt x="474039" y="712583"/>
                  <a:pt x="459020" y="712696"/>
                </a:cubicBezTo>
                <a:cubicBezTo>
                  <a:pt x="459008" y="712696"/>
                  <a:pt x="458995" y="712696"/>
                  <a:pt x="458983" y="712696"/>
                </a:cubicBezTo>
                <a:close/>
                <a:moveTo>
                  <a:pt x="350991" y="712696"/>
                </a:moveTo>
                <a:cubicBezTo>
                  <a:pt x="335854" y="712908"/>
                  <a:pt x="323410" y="700809"/>
                  <a:pt x="323198" y="685672"/>
                </a:cubicBezTo>
                <a:cubicBezTo>
                  <a:pt x="322986" y="670535"/>
                  <a:pt x="335085" y="658092"/>
                  <a:pt x="350222" y="657880"/>
                </a:cubicBezTo>
                <a:cubicBezTo>
                  <a:pt x="365359" y="657667"/>
                  <a:pt x="377802" y="669766"/>
                  <a:pt x="378015" y="684903"/>
                </a:cubicBezTo>
                <a:cubicBezTo>
                  <a:pt x="378016" y="685035"/>
                  <a:pt x="378017" y="685166"/>
                  <a:pt x="378017" y="685297"/>
                </a:cubicBezTo>
                <a:cubicBezTo>
                  <a:pt x="378127" y="700319"/>
                  <a:pt x="366038" y="712586"/>
                  <a:pt x="351016" y="712696"/>
                </a:cubicBezTo>
                <a:cubicBezTo>
                  <a:pt x="351008" y="712696"/>
                  <a:pt x="350999" y="712696"/>
                  <a:pt x="350991" y="712696"/>
                </a:cubicBezTo>
                <a:close/>
                <a:moveTo>
                  <a:pt x="1074954" y="1042420"/>
                </a:moveTo>
                <a:cubicBezTo>
                  <a:pt x="1111782" y="1020390"/>
                  <a:pt x="1144959" y="1009814"/>
                  <a:pt x="1178856" y="1009814"/>
                </a:cubicBezTo>
                <a:lnTo>
                  <a:pt x="1191282" y="1009814"/>
                </a:lnTo>
                <a:cubicBezTo>
                  <a:pt x="1225359" y="1009814"/>
                  <a:pt x="1258776" y="1020474"/>
                  <a:pt x="1295923" y="1042762"/>
                </a:cubicBezTo>
                <a:lnTo>
                  <a:pt x="1295923" y="1152406"/>
                </a:lnTo>
                <a:cubicBezTo>
                  <a:pt x="1258776" y="1130112"/>
                  <a:pt x="1225359" y="1119451"/>
                  <a:pt x="1191282" y="1119451"/>
                </a:cubicBezTo>
                <a:lnTo>
                  <a:pt x="1178856" y="1119451"/>
                </a:lnTo>
                <a:cubicBezTo>
                  <a:pt x="1143679" y="1119451"/>
                  <a:pt x="1109380" y="1130520"/>
                  <a:pt x="1070870" y="1154286"/>
                </a:cubicBezTo>
                <a:cubicBezTo>
                  <a:pt x="1055840" y="1164003"/>
                  <a:pt x="1039207" y="1170978"/>
                  <a:pt x="1021742" y="1174886"/>
                </a:cubicBezTo>
                <a:cubicBezTo>
                  <a:pt x="1014602" y="1176352"/>
                  <a:pt x="1007331" y="1177089"/>
                  <a:pt x="1000042" y="1177084"/>
                </a:cubicBezTo>
                <a:cubicBezTo>
                  <a:pt x="986714" y="1177122"/>
                  <a:pt x="973500" y="1174632"/>
                  <a:pt x="961100" y="1169745"/>
                </a:cubicBezTo>
                <a:cubicBezTo>
                  <a:pt x="950212" y="1165587"/>
                  <a:pt x="939764" y="1160356"/>
                  <a:pt x="929911" y="1154129"/>
                </a:cubicBezTo>
                <a:cubicBezTo>
                  <a:pt x="892242" y="1130941"/>
                  <a:pt x="857714" y="1119614"/>
                  <a:pt x="824574" y="1119614"/>
                </a:cubicBezTo>
                <a:cubicBezTo>
                  <a:pt x="824376" y="1119614"/>
                  <a:pt x="824159" y="1119668"/>
                  <a:pt x="823973" y="1119668"/>
                </a:cubicBezTo>
                <a:cubicBezTo>
                  <a:pt x="823787" y="1119668"/>
                  <a:pt x="823577" y="1119614"/>
                  <a:pt x="823373" y="1119614"/>
                </a:cubicBezTo>
                <a:cubicBezTo>
                  <a:pt x="790214" y="1119614"/>
                  <a:pt x="755692" y="1130941"/>
                  <a:pt x="717885" y="1154232"/>
                </a:cubicBezTo>
                <a:cubicBezTo>
                  <a:pt x="702848" y="1163949"/>
                  <a:pt x="686215" y="1170936"/>
                  <a:pt x="668751" y="1174874"/>
                </a:cubicBezTo>
                <a:cubicBezTo>
                  <a:pt x="648482" y="1179036"/>
                  <a:pt x="627444" y="1177263"/>
                  <a:pt x="608157" y="1169769"/>
                </a:cubicBezTo>
                <a:cubicBezTo>
                  <a:pt x="597323" y="1165607"/>
                  <a:pt x="586918" y="1160404"/>
                  <a:pt x="577089" y="1154232"/>
                </a:cubicBezTo>
                <a:cubicBezTo>
                  <a:pt x="538549" y="1130502"/>
                  <a:pt x="504201" y="1119433"/>
                  <a:pt x="469073" y="1119433"/>
                </a:cubicBezTo>
                <a:lnTo>
                  <a:pt x="456652" y="1119433"/>
                </a:lnTo>
                <a:cubicBezTo>
                  <a:pt x="421470" y="1119433"/>
                  <a:pt x="387164" y="1130502"/>
                  <a:pt x="348666" y="1154268"/>
                </a:cubicBezTo>
                <a:cubicBezTo>
                  <a:pt x="333635" y="1163986"/>
                  <a:pt x="317000" y="1170961"/>
                  <a:pt x="299532" y="1174868"/>
                </a:cubicBezTo>
                <a:cubicBezTo>
                  <a:pt x="292394" y="1176335"/>
                  <a:pt x="285126" y="1177071"/>
                  <a:pt x="277839" y="1177066"/>
                </a:cubicBezTo>
                <a:cubicBezTo>
                  <a:pt x="264509" y="1177103"/>
                  <a:pt x="251293" y="1174613"/>
                  <a:pt x="238891" y="1169727"/>
                </a:cubicBezTo>
                <a:cubicBezTo>
                  <a:pt x="228002" y="1165566"/>
                  <a:pt x="217552" y="1160335"/>
                  <a:pt x="207696" y="1154111"/>
                </a:cubicBezTo>
                <a:cubicBezTo>
                  <a:pt x="170033" y="1130923"/>
                  <a:pt x="135505" y="1119596"/>
                  <a:pt x="102365" y="1119596"/>
                </a:cubicBezTo>
                <a:cubicBezTo>
                  <a:pt x="70167" y="1119596"/>
                  <a:pt x="36594" y="1130514"/>
                  <a:pt x="0" y="1152532"/>
                </a:cubicBezTo>
                <a:lnTo>
                  <a:pt x="0" y="1042954"/>
                </a:lnTo>
                <a:cubicBezTo>
                  <a:pt x="36594" y="1020937"/>
                  <a:pt x="70167" y="1010018"/>
                  <a:pt x="102365" y="1010018"/>
                </a:cubicBezTo>
                <a:cubicBezTo>
                  <a:pt x="105367" y="1010018"/>
                  <a:pt x="108491" y="1010619"/>
                  <a:pt x="111536" y="1010793"/>
                </a:cubicBezTo>
                <a:moveTo>
                  <a:pt x="121619" y="1011802"/>
                </a:moveTo>
                <a:lnTo>
                  <a:pt x="229125" y="1055254"/>
                </a:lnTo>
                <a:cubicBezTo>
                  <a:pt x="232350" y="1056714"/>
                  <a:pt x="235653" y="1058924"/>
                  <a:pt x="238879" y="1060137"/>
                </a:cubicBezTo>
                <a:cubicBezTo>
                  <a:pt x="251281" y="1065021"/>
                  <a:pt x="264497" y="1067510"/>
                  <a:pt x="277827" y="1067470"/>
                </a:cubicBezTo>
                <a:cubicBezTo>
                  <a:pt x="285114" y="1067478"/>
                  <a:pt x="292382" y="1066743"/>
                  <a:pt x="299520" y="1065278"/>
                </a:cubicBezTo>
                <a:cubicBezTo>
                  <a:pt x="316987" y="1061366"/>
                  <a:pt x="333622" y="1054390"/>
                  <a:pt x="348654" y="1044672"/>
                </a:cubicBezTo>
                <a:cubicBezTo>
                  <a:pt x="387152" y="1020907"/>
                  <a:pt x="421458" y="1009838"/>
                  <a:pt x="456640" y="1009838"/>
                </a:cubicBezTo>
                <a:lnTo>
                  <a:pt x="469061" y="1009838"/>
                </a:lnTo>
                <a:cubicBezTo>
                  <a:pt x="504189" y="1009838"/>
                  <a:pt x="538537" y="1020907"/>
                  <a:pt x="577077" y="1044672"/>
                </a:cubicBezTo>
                <a:cubicBezTo>
                  <a:pt x="586907" y="1050838"/>
                  <a:pt x="597312" y="1056038"/>
                  <a:pt x="608145" y="1060197"/>
                </a:cubicBezTo>
                <a:cubicBezTo>
                  <a:pt x="620536" y="1065054"/>
                  <a:pt x="633731" y="1067531"/>
                  <a:pt x="647039" y="1067500"/>
                </a:cubicBezTo>
                <a:cubicBezTo>
                  <a:pt x="654328" y="1067510"/>
                  <a:pt x="661599" y="1066776"/>
                  <a:pt x="668739" y="1065308"/>
                </a:cubicBezTo>
                <a:cubicBezTo>
                  <a:pt x="686201" y="1061368"/>
                  <a:pt x="702834" y="1054382"/>
                  <a:pt x="717873" y="1044672"/>
                </a:cubicBezTo>
                <a:cubicBezTo>
                  <a:pt x="755680" y="1021369"/>
                  <a:pt x="790202" y="1010048"/>
                  <a:pt x="823361" y="1010048"/>
                </a:cubicBezTo>
                <a:cubicBezTo>
                  <a:pt x="823565" y="1010048"/>
                  <a:pt x="823769" y="1010090"/>
                  <a:pt x="823961" y="1010096"/>
                </a:cubicBezTo>
                <a:cubicBezTo>
                  <a:pt x="824153" y="1010102"/>
                  <a:pt x="824370" y="1010048"/>
                  <a:pt x="824562" y="1010048"/>
                </a:cubicBezTo>
                <a:cubicBezTo>
                  <a:pt x="862382" y="1010484"/>
                  <a:pt x="899155" y="1022533"/>
                  <a:pt x="929899" y="1044564"/>
                </a:cubicBezTo>
                <a:cubicBezTo>
                  <a:pt x="939142" y="1050858"/>
                  <a:pt x="1008048" y="1120298"/>
                  <a:pt x="1081008" y="1037357"/>
                </a:cubicBezTo>
              </a:path>
            </a:pathLst>
          </a:custGeom>
          <a:gradFill flip="none" rotWithShape="1">
            <a:gsLst>
              <a:gs pos="0">
                <a:srgbClr val="FD890C"/>
              </a:gs>
              <a:gs pos="70000">
                <a:srgbClr val="EA5F02"/>
              </a:gs>
            </a:gsLst>
            <a:lin ang="5400000" scaled="1"/>
            <a:tileRect/>
          </a:gradFill>
          <a:ln w="2037" cap="flat">
            <a:noFill/>
            <a:prstDash val="solid"/>
            <a:miter/>
          </a:ln>
          <a:effectLst>
            <a:outerShdw blurRad="50800" dist="38100" dir="5400000" rotWithShape="0">
              <a:srgbClr val="EA5F02">
                <a:alpha val="20000"/>
              </a:srgbClr>
            </a:outerShdw>
          </a:effectLst>
        </p:spPr>
        <p:txBody>
          <a:bodyPr anchor="ctr"/>
          <a:lstStyle/>
          <a:p>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44" name="文本框 43">
            <a:extLst>
              <a:ext uri="{FF2B5EF4-FFF2-40B4-BE49-F238E27FC236}">
                <a16:creationId xmlns:a16="http://schemas.microsoft.com/office/drawing/2014/main" id="{E1B44943-99FC-0F28-5A2C-A261A90E3ABC}"/>
              </a:ext>
            </a:extLst>
          </p:cNvPr>
          <p:cNvSpPr txBox="1"/>
          <p:nvPr/>
        </p:nvSpPr>
        <p:spPr>
          <a:xfrm>
            <a:off x="9774018" y="2278852"/>
            <a:ext cx="721990" cy="261485"/>
          </a:xfrm>
          <a:prstGeom prst="roundRect">
            <a:avLst>
              <a:gd name="adj" fmla="val 50000"/>
            </a:avLst>
          </a:prstGeom>
          <a:solidFill>
            <a:schemeClr val="accent2"/>
          </a:solidFill>
        </p:spPr>
        <p:txBody>
          <a:bodyPr wrap="square" lIns="0" tIns="0" rIns="0" bIns="0" rtlCol="0" anchor="ctr">
            <a:noAutofit/>
          </a:bodyPr>
          <a:lstStyle>
            <a:defPPr>
              <a:defRPr lang="zh-CN"/>
            </a:defPPr>
            <a:lvl1pPr marR="0" lvl="0" indent="0" algn="ctr" fontAlgn="auto">
              <a:lnSpc>
                <a:spcPct val="100000"/>
              </a:lnSpc>
              <a:spcBef>
                <a:spcPts val="0"/>
              </a:spcBef>
              <a:spcAft>
                <a:spcPts val="0"/>
              </a:spcAft>
              <a:buClrTx/>
              <a:buSzTx/>
              <a:buFontTx/>
              <a:buNone/>
              <a:tabLst/>
              <a:defRPr kumimoji="0" sz="1400" b="1" i="0" u="none" strike="noStrike" cap="none" spc="0" normalizeH="0" baseline="0">
                <a:ln>
                  <a:noFill/>
                </a:ln>
                <a:solidFill>
                  <a:prstClr val="white"/>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r>
              <a:rPr lang="zh-CN" altLang="en-US" dirty="0">
                <a:latin typeface="+mn-lt"/>
                <a:ea typeface="+mn-ea"/>
                <a:cs typeface="+mn-ea"/>
                <a:sym typeface="+mn-lt"/>
              </a:rPr>
              <a:t>标题</a:t>
            </a:r>
          </a:p>
        </p:txBody>
      </p:sp>
      <p:sp>
        <p:nvSpPr>
          <p:cNvPr id="56" name="文本框 55">
            <a:extLst>
              <a:ext uri="{FF2B5EF4-FFF2-40B4-BE49-F238E27FC236}">
                <a16:creationId xmlns:a16="http://schemas.microsoft.com/office/drawing/2014/main" id="{E0E48380-F6B3-961E-FA54-C9597EDA3FB1}"/>
              </a:ext>
            </a:extLst>
          </p:cNvPr>
          <p:cNvSpPr txBox="1"/>
          <p:nvPr/>
        </p:nvSpPr>
        <p:spPr>
          <a:xfrm>
            <a:off x="1163452" y="1172379"/>
            <a:ext cx="986509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accent5">
                    <a:lumMod val="20000"/>
                    <a:lumOff val="80000"/>
                  </a:schemeClr>
                </a:solidFill>
                <a:effectLst/>
                <a:uLnTx/>
                <a:uFillTx/>
                <a:cs typeface="+mn-ea"/>
                <a:sym typeface="+mn-lt"/>
              </a:rPr>
              <a:t>请在此处输入一句话文案</a:t>
            </a:r>
          </a:p>
        </p:txBody>
      </p:sp>
      <p:sp>
        <p:nvSpPr>
          <p:cNvPr id="59" name="文本框 58">
            <a:extLst>
              <a:ext uri="{FF2B5EF4-FFF2-40B4-BE49-F238E27FC236}">
                <a16:creationId xmlns:a16="http://schemas.microsoft.com/office/drawing/2014/main" id="{858D52CF-E21E-9622-CF5F-D8D5054DD522}"/>
              </a:ext>
            </a:extLst>
          </p:cNvPr>
          <p:cNvSpPr txBox="1"/>
          <p:nvPr/>
        </p:nvSpPr>
        <p:spPr>
          <a:xfrm>
            <a:off x="6540034" y="2824261"/>
            <a:ext cx="4222718" cy="369332"/>
          </a:xfrm>
          <a:prstGeom prst="rect">
            <a:avLst/>
          </a:prstGeom>
          <a:solidFill>
            <a:schemeClr val="bg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300" normalizeH="0" baseline="0" noProof="0" dirty="0">
                <a:ln>
                  <a:noFill/>
                </a:ln>
                <a:solidFill>
                  <a:schemeClr val="accent2"/>
                </a:solidFill>
                <a:effectLst/>
                <a:uLnTx/>
                <a:uFillTx/>
                <a:cs typeface="+mn-ea"/>
                <a:sym typeface="+mn-lt"/>
              </a:rPr>
              <a:t>请在此处输入一句话文案</a:t>
            </a:r>
          </a:p>
        </p:txBody>
      </p:sp>
      <p:sp>
        <p:nvSpPr>
          <p:cNvPr id="67" name="文本框 66">
            <a:extLst>
              <a:ext uri="{FF2B5EF4-FFF2-40B4-BE49-F238E27FC236}">
                <a16:creationId xmlns:a16="http://schemas.microsoft.com/office/drawing/2014/main" id="{474BE18B-2850-D45F-8ABC-34E417C10E94}"/>
              </a:ext>
            </a:extLst>
          </p:cNvPr>
          <p:cNvSpPr txBox="1"/>
          <p:nvPr/>
        </p:nvSpPr>
        <p:spPr>
          <a:xfrm>
            <a:off x="1743347" y="2824261"/>
            <a:ext cx="3594520" cy="369332"/>
          </a:xfrm>
          <a:prstGeom prst="rect">
            <a:avLst/>
          </a:prstGeom>
          <a:solidFill>
            <a:schemeClr val="bg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300" normalizeH="0" baseline="0" noProof="0" dirty="0">
                <a:ln>
                  <a:noFill/>
                </a:ln>
                <a:solidFill>
                  <a:schemeClr val="accent2"/>
                </a:solidFill>
                <a:effectLst/>
                <a:uLnTx/>
                <a:uFillTx/>
                <a:cs typeface="+mn-ea"/>
                <a:sym typeface="+mn-lt"/>
              </a:rPr>
              <a:t>请在此处输入一句话文案</a:t>
            </a:r>
          </a:p>
        </p:txBody>
      </p:sp>
      <p:sp>
        <p:nvSpPr>
          <p:cNvPr id="68" name="文本框 67">
            <a:extLst>
              <a:ext uri="{FF2B5EF4-FFF2-40B4-BE49-F238E27FC236}">
                <a16:creationId xmlns:a16="http://schemas.microsoft.com/office/drawing/2014/main" id="{3A0314BE-8DE6-11C3-33B1-658C889B64CE}"/>
              </a:ext>
            </a:extLst>
          </p:cNvPr>
          <p:cNvSpPr txBox="1"/>
          <p:nvPr/>
        </p:nvSpPr>
        <p:spPr>
          <a:xfrm>
            <a:off x="1812415" y="3211273"/>
            <a:ext cx="345638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300" normalizeH="0" baseline="0" noProof="0" dirty="0">
                <a:ln>
                  <a:noFill/>
                </a:ln>
                <a:solidFill>
                  <a:prstClr val="black">
                    <a:lumMod val="65000"/>
                    <a:lumOff val="35000"/>
                  </a:prstClr>
                </a:solidFill>
                <a:effectLst/>
                <a:uLnTx/>
                <a:uFillTx/>
                <a:cs typeface="+mn-ea"/>
                <a:sym typeface="+mn-lt"/>
              </a:rPr>
              <a:t>请替换文字内容复制你的内容到此请替换文字内容复制你的内容到此</a:t>
            </a:r>
          </a:p>
        </p:txBody>
      </p:sp>
      <p:grpSp>
        <p:nvGrpSpPr>
          <p:cNvPr id="309" name="组合 308">
            <a:extLst>
              <a:ext uri="{FF2B5EF4-FFF2-40B4-BE49-F238E27FC236}">
                <a16:creationId xmlns:a16="http://schemas.microsoft.com/office/drawing/2014/main" id="{646552DC-295A-776B-5B62-837C9CBD1ACD}"/>
              </a:ext>
            </a:extLst>
          </p:cNvPr>
          <p:cNvGrpSpPr/>
          <p:nvPr/>
        </p:nvGrpSpPr>
        <p:grpSpPr>
          <a:xfrm>
            <a:off x="1767283" y="4256973"/>
            <a:ext cx="3620070" cy="401346"/>
            <a:chOff x="1767283" y="4256973"/>
            <a:chExt cx="3620070" cy="401346"/>
          </a:xfrm>
        </p:grpSpPr>
        <p:grpSp>
          <p:nvGrpSpPr>
            <p:cNvPr id="204" name="组合 203">
              <a:extLst>
                <a:ext uri="{FF2B5EF4-FFF2-40B4-BE49-F238E27FC236}">
                  <a16:creationId xmlns:a16="http://schemas.microsoft.com/office/drawing/2014/main" id="{AD3B8415-C357-1214-220D-8D673368C3B2}"/>
                </a:ext>
              </a:extLst>
            </p:cNvPr>
            <p:cNvGrpSpPr/>
            <p:nvPr/>
          </p:nvGrpSpPr>
          <p:grpSpPr>
            <a:xfrm>
              <a:off x="1767283" y="4256973"/>
              <a:ext cx="620558" cy="401346"/>
              <a:chOff x="1673865" y="4099757"/>
              <a:chExt cx="620558" cy="401346"/>
            </a:xfrm>
          </p:grpSpPr>
          <p:sp>
            <p:nvSpPr>
              <p:cNvPr id="193" name="任意多边形: 形状 192">
                <a:extLst>
                  <a:ext uri="{FF2B5EF4-FFF2-40B4-BE49-F238E27FC236}">
                    <a16:creationId xmlns:a16="http://schemas.microsoft.com/office/drawing/2014/main" id="{A1F4E2BD-71AC-B364-7128-80A7CF480A08}"/>
                  </a:ext>
                </a:extLst>
              </p:cNvPr>
              <p:cNvSpPr/>
              <p:nvPr/>
            </p:nvSpPr>
            <p:spPr>
              <a:xfrm>
                <a:off x="2076184" y="4203187"/>
                <a:ext cx="218239" cy="258539"/>
              </a:xfrm>
              <a:custGeom>
                <a:avLst/>
                <a:gdLst>
                  <a:gd name="connsiteX0" fmla="*/ 121220 w 218239"/>
                  <a:gd name="connsiteY0" fmla="*/ 0 h 258539"/>
                  <a:gd name="connsiteX1" fmla="*/ 169723 w 218239"/>
                  <a:gd name="connsiteY1" fmla="*/ 77551 h 258539"/>
                  <a:gd name="connsiteX2" fmla="*/ 218239 w 218239"/>
                  <a:gd name="connsiteY2" fmla="*/ 129273 h 258539"/>
                  <a:gd name="connsiteX3" fmla="*/ 217988 w 218239"/>
                  <a:gd name="connsiteY3" fmla="*/ 258539 h 258539"/>
                  <a:gd name="connsiteX4" fmla="*/ 164004 w 218239"/>
                  <a:gd name="connsiteY4" fmla="*/ 258539 h 258539"/>
                  <a:gd name="connsiteX5" fmla="*/ 166503 w 218239"/>
                  <a:gd name="connsiteY5" fmla="*/ 246161 h 258539"/>
                  <a:gd name="connsiteX6" fmla="*/ 101867 w 218239"/>
                  <a:gd name="connsiteY6" fmla="*/ 181524 h 258539"/>
                  <a:gd name="connsiteX7" fmla="*/ 37230 w 218239"/>
                  <a:gd name="connsiteY7" fmla="*/ 246161 h 258539"/>
                  <a:gd name="connsiteX8" fmla="*/ 39729 w 218239"/>
                  <a:gd name="connsiteY8" fmla="*/ 258539 h 258539"/>
                  <a:gd name="connsiteX9" fmla="*/ 0 w 218239"/>
                  <a:gd name="connsiteY9" fmla="*/ 258539 h 258539"/>
                  <a:gd name="connsiteX10" fmla="*/ 24242 w 218239"/>
                  <a:gd name="connsiteY10" fmla="*/ 232689 h 258539"/>
                  <a:gd name="connsiteX11" fmla="*/ 24242 w 218239"/>
                  <a:gd name="connsiteY11" fmla="*/ 155115 h 258539"/>
                  <a:gd name="connsiteX12" fmla="*/ 24242 w 218239"/>
                  <a:gd name="connsiteY12" fmla="*/ 154159 h 258539"/>
                  <a:gd name="connsiteX13" fmla="*/ 24242 w 218239"/>
                  <a:gd name="connsiteY13" fmla="*/ 77551 h 258539"/>
                  <a:gd name="connsiteX14" fmla="*/ 140588 w 218239"/>
                  <a:gd name="connsiteY14" fmla="*/ 77551 h 258539"/>
                  <a:gd name="connsiteX15" fmla="*/ 108253 w 218239"/>
                  <a:gd name="connsiteY15" fmla="*/ 25865 h 258539"/>
                  <a:gd name="connsiteX16" fmla="*/ 24242 w 218239"/>
                  <a:gd name="connsiteY16" fmla="*/ 25957 h 258539"/>
                  <a:gd name="connsiteX17" fmla="*/ 24242 w 218239"/>
                  <a:gd name="connsiteY17" fmla="*/ 105 h 25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239" h="258539">
                    <a:moveTo>
                      <a:pt x="121220" y="0"/>
                    </a:moveTo>
                    <a:lnTo>
                      <a:pt x="169723" y="77551"/>
                    </a:lnTo>
                    <a:lnTo>
                      <a:pt x="218239" y="129273"/>
                    </a:lnTo>
                    <a:lnTo>
                      <a:pt x="217988" y="258539"/>
                    </a:lnTo>
                    <a:lnTo>
                      <a:pt x="164004" y="258539"/>
                    </a:lnTo>
                    <a:lnTo>
                      <a:pt x="166503" y="246161"/>
                    </a:lnTo>
                    <a:cubicBezTo>
                      <a:pt x="166503" y="210463"/>
                      <a:pt x="137564" y="181524"/>
                      <a:pt x="101867" y="181524"/>
                    </a:cubicBezTo>
                    <a:cubicBezTo>
                      <a:pt x="66168" y="181524"/>
                      <a:pt x="37230" y="210463"/>
                      <a:pt x="37230" y="246161"/>
                    </a:cubicBezTo>
                    <a:lnTo>
                      <a:pt x="39729" y="258539"/>
                    </a:lnTo>
                    <a:lnTo>
                      <a:pt x="0" y="258539"/>
                    </a:lnTo>
                    <a:cubicBezTo>
                      <a:pt x="13394" y="258539"/>
                      <a:pt x="24242" y="246965"/>
                      <a:pt x="24242" y="232689"/>
                    </a:cubicBezTo>
                    <a:lnTo>
                      <a:pt x="24242" y="155115"/>
                    </a:lnTo>
                    <a:lnTo>
                      <a:pt x="24242" y="154159"/>
                    </a:lnTo>
                    <a:lnTo>
                      <a:pt x="24242" y="77551"/>
                    </a:lnTo>
                    <a:lnTo>
                      <a:pt x="140588" y="77551"/>
                    </a:lnTo>
                    <a:lnTo>
                      <a:pt x="108253" y="25865"/>
                    </a:lnTo>
                    <a:lnTo>
                      <a:pt x="24242" y="25957"/>
                    </a:lnTo>
                    <a:lnTo>
                      <a:pt x="24242" y="105"/>
                    </a:lnTo>
                    <a:close/>
                  </a:path>
                </a:pathLst>
              </a:custGeom>
              <a:solidFill>
                <a:schemeClr val="bg1">
                  <a:alpha val="75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a:extLst>
                  <a:ext uri="{FF2B5EF4-FFF2-40B4-BE49-F238E27FC236}">
                    <a16:creationId xmlns:a16="http://schemas.microsoft.com/office/drawing/2014/main" id="{A76EA93D-DFD5-E1C1-59B5-4B04D19D42A0}"/>
                  </a:ext>
                </a:extLst>
              </p:cNvPr>
              <p:cNvSpPr/>
              <p:nvPr/>
            </p:nvSpPr>
            <p:spPr>
              <a:xfrm>
                <a:off x="1673865" y="4368182"/>
                <a:ext cx="413684" cy="93544"/>
              </a:xfrm>
              <a:custGeom>
                <a:avLst/>
                <a:gdLst>
                  <a:gd name="connsiteX0" fmla="*/ 0 w 413684"/>
                  <a:gd name="connsiteY0" fmla="*/ 0 h 93544"/>
                  <a:gd name="connsiteX1" fmla="*/ 413684 w 413684"/>
                  <a:gd name="connsiteY1" fmla="*/ 0 h 93544"/>
                  <a:gd name="connsiteX2" fmla="*/ 413684 w 413684"/>
                  <a:gd name="connsiteY2" fmla="*/ 70378 h 93544"/>
                  <a:gd name="connsiteX3" fmla="*/ 387834 w 413684"/>
                  <a:gd name="connsiteY3" fmla="*/ 93544 h 93544"/>
                  <a:gd name="connsiteX4" fmla="*/ 178510 w 413684"/>
                  <a:gd name="connsiteY4" fmla="*/ 93544 h 93544"/>
                  <a:gd name="connsiteX5" fmla="*/ 181010 w 413684"/>
                  <a:gd name="connsiteY5" fmla="*/ 81165 h 93544"/>
                  <a:gd name="connsiteX6" fmla="*/ 116374 w 413684"/>
                  <a:gd name="connsiteY6" fmla="*/ 16529 h 93544"/>
                  <a:gd name="connsiteX7" fmla="*/ 51737 w 413684"/>
                  <a:gd name="connsiteY7" fmla="*/ 81165 h 93544"/>
                  <a:gd name="connsiteX8" fmla="*/ 54236 w 413684"/>
                  <a:gd name="connsiteY8" fmla="*/ 93544 h 93544"/>
                  <a:gd name="connsiteX9" fmla="*/ 25850 w 413684"/>
                  <a:gd name="connsiteY9" fmla="*/ 93544 h 93544"/>
                  <a:gd name="connsiteX10" fmla="*/ 0 w 413684"/>
                  <a:gd name="connsiteY10" fmla="*/ 70378 h 93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3684" h="93544">
                    <a:moveTo>
                      <a:pt x="0" y="0"/>
                    </a:moveTo>
                    <a:lnTo>
                      <a:pt x="413684" y="0"/>
                    </a:lnTo>
                    <a:lnTo>
                      <a:pt x="413684" y="70378"/>
                    </a:lnTo>
                    <a:cubicBezTo>
                      <a:pt x="413684" y="83171"/>
                      <a:pt x="402117" y="93544"/>
                      <a:pt x="387834" y="93544"/>
                    </a:cubicBezTo>
                    <a:lnTo>
                      <a:pt x="178510" y="93544"/>
                    </a:lnTo>
                    <a:lnTo>
                      <a:pt x="181010" y="81165"/>
                    </a:lnTo>
                    <a:cubicBezTo>
                      <a:pt x="181010" y="45467"/>
                      <a:pt x="152071" y="16529"/>
                      <a:pt x="116374" y="16529"/>
                    </a:cubicBezTo>
                    <a:cubicBezTo>
                      <a:pt x="80675" y="16529"/>
                      <a:pt x="51737" y="45467"/>
                      <a:pt x="51737" y="81165"/>
                    </a:cubicBezTo>
                    <a:lnTo>
                      <a:pt x="54236" y="93544"/>
                    </a:lnTo>
                    <a:lnTo>
                      <a:pt x="25850" y="93544"/>
                    </a:lnTo>
                    <a:cubicBezTo>
                      <a:pt x="11575" y="93544"/>
                      <a:pt x="0" y="83178"/>
                      <a:pt x="0" y="70378"/>
                    </a:cubicBezTo>
                    <a:close/>
                  </a:path>
                </a:pathLst>
              </a:custGeom>
              <a:solidFill>
                <a:schemeClr val="bg1">
                  <a:alpha val="50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3" name="任意多边形: 形状 172">
                <a:extLst>
                  <a:ext uri="{FF2B5EF4-FFF2-40B4-BE49-F238E27FC236}">
                    <a16:creationId xmlns:a16="http://schemas.microsoft.com/office/drawing/2014/main" id="{8CE937B5-FD11-8F2E-3BE9-75D3EE122033}"/>
                  </a:ext>
                </a:extLst>
              </p:cNvPr>
              <p:cNvSpPr/>
              <p:nvPr/>
            </p:nvSpPr>
            <p:spPr>
              <a:xfrm>
                <a:off x="2126295" y="4397592"/>
                <a:ext cx="103513" cy="103511"/>
              </a:xfrm>
              <a:custGeom>
                <a:avLst/>
                <a:gdLst>
                  <a:gd name="connsiteX0" fmla="*/ 86229 w 172455"/>
                  <a:gd name="connsiteY0" fmla="*/ 68971 h 172455"/>
                  <a:gd name="connsiteX1" fmla="*/ 69001 w 172455"/>
                  <a:gd name="connsiteY1" fmla="*/ 86228 h 172455"/>
                  <a:gd name="connsiteX2" fmla="*/ 86229 w 172455"/>
                  <a:gd name="connsiteY2" fmla="*/ 103456 h 172455"/>
                  <a:gd name="connsiteX3" fmla="*/ 103486 w 172455"/>
                  <a:gd name="connsiteY3" fmla="*/ 86228 h 172455"/>
                  <a:gd name="connsiteX4" fmla="*/ 86229 w 172455"/>
                  <a:gd name="connsiteY4" fmla="*/ 68971 h 172455"/>
                  <a:gd name="connsiteX5" fmla="*/ 86228 w 172455"/>
                  <a:gd name="connsiteY5" fmla="*/ 0 h 172455"/>
                  <a:gd name="connsiteX6" fmla="*/ 172455 w 172455"/>
                  <a:gd name="connsiteY6" fmla="*/ 86228 h 172455"/>
                  <a:gd name="connsiteX7" fmla="*/ 86228 w 172455"/>
                  <a:gd name="connsiteY7" fmla="*/ 172455 h 172455"/>
                  <a:gd name="connsiteX8" fmla="*/ 0 w 172455"/>
                  <a:gd name="connsiteY8" fmla="*/ 86228 h 172455"/>
                  <a:gd name="connsiteX9" fmla="*/ 86228 w 172455"/>
                  <a:gd name="connsiteY9" fmla="*/ 0 h 172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455" h="172455">
                    <a:moveTo>
                      <a:pt x="86229" y="68971"/>
                    </a:moveTo>
                    <a:cubicBezTo>
                      <a:pt x="76711" y="68971"/>
                      <a:pt x="69001" y="76701"/>
                      <a:pt x="69001" y="86228"/>
                    </a:cubicBezTo>
                    <a:cubicBezTo>
                      <a:pt x="69001" y="95755"/>
                      <a:pt x="76711" y="103456"/>
                      <a:pt x="86229" y="103456"/>
                    </a:cubicBezTo>
                    <a:cubicBezTo>
                      <a:pt x="95756" y="103456"/>
                      <a:pt x="103486" y="95746"/>
                      <a:pt x="103486" y="86228"/>
                    </a:cubicBezTo>
                    <a:cubicBezTo>
                      <a:pt x="103486" y="76701"/>
                      <a:pt x="95756" y="68971"/>
                      <a:pt x="86229" y="68971"/>
                    </a:cubicBezTo>
                    <a:close/>
                    <a:moveTo>
                      <a:pt x="86228" y="0"/>
                    </a:moveTo>
                    <a:cubicBezTo>
                      <a:pt x="133850" y="0"/>
                      <a:pt x="172455" y="38605"/>
                      <a:pt x="172455" y="86228"/>
                    </a:cubicBezTo>
                    <a:cubicBezTo>
                      <a:pt x="172455" y="133850"/>
                      <a:pt x="133850" y="172455"/>
                      <a:pt x="86228" y="172455"/>
                    </a:cubicBezTo>
                    <a:cubicBezTo>
                      <a:pt x="38605" y="172455"/>
                      <a:pt x="0" y="133850"/>
                      <a:pt x="0" y="86228"/>
                    </a:cubicBezTo>
                    <a:cubicBezTo>
                      <a:pt x="0" y="38605"/>
                      <a:pt x="38605" y="0"/>
                      <a:pt x="86228" y="0"/>
                    </a:cubicBezTo>
                    <a:close/>
                  </a:path>
                </a:pathLst>
              </a:custGeom>
              <a:solidFill>
                <a:schemeClr val="bg1">
                  <a:alpha val="75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4" name="任意多边形: 形状 173">
                <a:extLst>
                  <a:ext uri="{FF2B5EF4-FFF2-40B4-BE49-F238E27FC236}">
                    <a16:creationId xmlns:a16="http://schemas.microsoft.com/office/drawing/2014/main" id="{F0704047-B8F2-5F81-A4B7-39F68D3AE5B2}"/>
                  </a:ext>
                </a:extLst>
              </p:cNvPr>
              <p:cNvSpPr/>
              <p:nvPr/>
            </p:nvSpPr>
            <p:spPr>
              <a:xfrm>
                <a:off x="1738482" y="4397592"/>
                <a:ext cx="103513" cy="103511"/>
              </a:xfrm>
              <a:custGeom>
                <a:avLst/>
                <a:gdLst>
                  <a:gd name="connsiteX0" fmla="*/ 86229 w 172455"/>
                  <a:gd name="connsiteY0" fmla="*/ 68971 h 172455"/>
                  <a:gd name="connsiteX1" fmla="*/ 68972 w 172455"/>
                  <a:gd name="connsiteY1" fmla="*/ 86228 h 172455"/>
                  <a:gd name="connsiteX2" fmla="*/ 86229 w 172455"/>
                  <a:gd name="connsiteY2" fmla="*/ 103456 h 172455"/>
                  <a:gd name="connsiteX3" fmla="*/ 103457 w 172455"/>
                  <a:gd name="connsiteY3" fmla="*/ 86228 h 172455"/>
                  <a:gd name="connsiteX4" fmla="*/ 86229 w 172455"/>
                  <a:gd name="connsiteY4" fmla="*/ 68971 h 172455"/>
                  <a:gd name="connsiteX5" fmla="*/ 86228 w 172455"/>
                  <a:gd name="connsiteY5" fmla="*/ 0 h 172455"/>
                  <a:gd name="connsiteX6" fmla="*/ 172455 w 172455"/>
                  <a:gd name="connsiteY6" fmla="*/ 86228 h 172455"/>
                  <a:gd name="connsiteX7" fmla="*/ 86228 w 172455"/>
                  <a:gd name="connsiteY7" fmla="*/ 172455 h 172455"/>
                  <a:gd name="connsiteX8" fmla="*/ 0 w 172455"/>
                  <a:gd name="connsiteY8" fmla="*/ 86228 h 172455"/>
                  <a:gd name="connsiteX9" fmla="*/ 86228 w 172455"/>
                  <a:gd name="connsiteY9" fmla="*/ 0 h 172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455" h="172455">
                    <a:moveTo>
                      <a:pt x="86229" y="68971"/>
                    </a:moveTo>
                    <a:cubicBezTo>
                      <a:pt x="76702" y="68971"/>
                      <a:pt x="68972" y="76701"/>
                      <a:pt x="68972" y="86228"/>
                    </a:cubicBezTo>
                    <a:cubicBezTo>
                      <a:pt x="68972" y="95755"/>
                      <a:pt x="76702" y="103456"/>
                      <a:pt x="86229" y="103456"/>
                    </a:cubicBezTo>
                    <a:cubicBezTo>
                      <a:pt x="95756" y="103456"/>
                      <a:pt x="103457" y="95746"/>
                      <a:pt x="103457" y="86228"/>
                    </a:cubicBezTo>
                    <a:cubicBezTo>
                      <a:pt x="103457" y="76701"/>
                      <a:pt x="95747" y="68971"/>
                      <a:pt x="86229" y="68971"/>
                    </a:cubicBezTo>
                    <a:close/>
                    <a:moveTo>
                      <a:pt x="86228" y="0"/>
                    </a:moveTo>
                    <a:cubicBezTo>
                      <a:pt x="133850" y="0"/>
                      <a:pt x="172455" y="38605"/>
                      <a:pt x="172455" y="86228"/>
                    </a:cubicBezTo>
                    <a:cubicBezTo>
                      <a:pt x="172455" y="133850"/>
                      <a:pt x="133850" y="172455"/>
                      <a:pt x="86228" y="172455"/>
                    </a:cubicBezTo>
                    <a:cubicBezTo>
                      <a:pt x="38605" y="172455"/>
                      <a:pt x="0" y="133850"/>
                      <a:pt x="0" y="86228"/>
                    </a:cubicBezTo>
                    <a:cubicBezTo>
                      <a:pt x="0" y="38605"/>
                      <a:pt x="38605" y="0"/>
                      <a:pt x="86228" y="0"/>
                    </a:cubicBezTo>
                    <a:close/>
                  </a:path>
                </a:pathLst>
              </a:custGeom>
              <a:solidFill>
                <a:schemeClr val="bg1">
                  <a:alpha val="50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 name="任意多边形: 形状 83">
                <a:extLst>
                  <a:ext uri="{FF2B5EF4-FFF2-40B4-BE49-F238E27FC236}">
                    <a16:creationId xmlns:a16="http://schemas.microsoft.com/office/drawing/2014/main" id="{D474C4BB-8FEA-9931-E46E-16B0B02B4743}"/>
                  </a:ext>
                </a:extLst>
              </p:cNvPr>
              <p:cNvSpPr/>
              <p:nvPr/>
            </p:nvSpPr>
            <p:spPr>
              <a:xfrm>
                <a:off x="1673865" y="4099757"/>
                <a:ext cx="103421" cy="258545"/>
              </a:xfrm>
              <a:custGeom>
                <a:avLst/>
                <a:gdLst>
                  <a:gd name="connsiteX0" fmla="*/ 34514 w 137968"/>
                  <a:gd name="connsiteY0" fmla="*/ 0 h 344910"/>
                  <a:gd name="connsiteX1" fmla="*/ 137968 w 137968"/>
                  <a:gd name="connsiteY1" fmla="*/ 0 h 344910"/>
                  <a:gd name="connsiteX2" fmla="*/ 137968 w 137968"/>
                  <a:gd name="connsiteY2" fmla="*/ 344910 h 344910"/>
                  <a:gd name="connsiteX3" fmla="*/ 0 w 137968"/>
                  <a:gd name="connsiteY3" fmla="*/ 344910 h 344910"/>
                  <a:gd name="connsiteX4" fmla="*/ 0 w 137968"/>
                  <a:gd name="connsiteY4" fmla="*/ 34495 h 344910"/>
                  <a:gd name="connsiteX5" fmla="*/ 34514 w 137968"/>
                  <a:gd name="connsiteY5" fmla="*/ 0 h 34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968" h="344910">
                    <a:moveTo>
                      <a:pt x="34514" y="0"/>
                    </a:moveTo>
                    <a:lnTo>
                      <a:pt x="137968" y="0"/>
                    </a:lnTo>
                    <a:lnTo>
                      <a:pt x="137968" y="344910"/>
                    </a:lnTo>
                    <a:lnTo>
                      <a:pt x="0" y="344910"/>
                    </a:lnTo>
                    <a:lnTo>
                      <a:pt x="0" y="34495"/>
                    </a:lnTo>
                    <a:cubicBezTo>
                      <a:pt x="0" y="15450"/>
                      <a:pt x="15470" y="0"/>
                      <a:pt x="34514" y="0"/>
                    </a:cubicBezTo>
                    <a:close/>
                  </a:path>
                </a:pathLst>
              </a:custGeom>
              <a:solidFill>
                <a:schemeClr val="bg1">
                  <a:alpha val="90000"/>
                </a:schemeClr>
              </a:solidFill>
              <a:ln w="95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 name="任意多边形: 形状 85">
                <a:extLst>
                  <a:ext uri="{FF2B5EF4-FFF2-40B4-BE49-F238E27FC236}">
                    <a16:creationId xmlns:a16="http://schemas.microsoft.com/office/drawing/2014/main" id="{40D26F5C-D292-1561-5961-823A8C45720B}"/>
                  </a:ext>
                </a:extLst>
              </p:cNvPr>
              <p:cNvSpPr/>
              <p:nvPr/>
            </p:nvSpPr>
            <p:spPr>
              <a:xfrm>
                <a:off x="1792963" y="4099757"/>
                <a:ext cx="79906" cy="258545"/>
              </a:xfrm>
              <a:custGeom>
                <a:avLst/>
                <a:gdLst>
                  <a:gd name="connsiteX0" fmla="*/ 0 w 137967"/>
                  <a:gd name="connsiteY0" fmla="*/ 0 h 344910"/>
                  <a:gd name="connsiteX1" fmla="*/ 137967 w 137967"/>
                  <a:gd name="connsiteY1" fmla="*/ 0 h 344910"/>
                  <a:gd name="connsiteX2" fmla="*/ 137967 w 137967"/>
                  <a:gd name="connsiteY2" fmla="*/ 344910 h 344910"/>
                  <a:gd name="connsiteX3" fmla="*/ 0 w 137967"/>
                  <a:gd name="connsiteY3" fmla="*/ 344910 h 344910"/>
                </a:gdLst>
                <a:ahLst/>
                <a:cxnLst>
                  <a:cxn ang="0">
                    <a:pos x="connsiteX0" y="connsiteY0"/>
                  </a:cxn>
                  <a:cxn ang="0">
                    <a:pos x="connsiteX1" y="connsiteY1"/>
                  </a:cxn>
                  <a:cxn ang="0">
                    <a:pos x="connsiteX2" y="connsiteY2"/>
                  </a:cxn>
                  <a:cxn ang="0">
                    <a:pos x="connsiteX3" y="connsiteY3"/>
                  </a:cxn>
                </a:cxnLst>
                <a:rect l="l" t="t" r="r" b="b"/>
                <a:pathLst>
                  <a:path w="137967" h="344910">
                    <a:moveTo>
                      <a:pt x="0" y="0"/>
                    </a:moveTo>
                    <a:lnTo>
                      <a:pt x="137967" y="0"/>
                    </a:lnTo>
                    <a:lnTo>
                      <a:pt x="137967" y="344910"/>
                    </a:lnTo>
                    <a:lnTo>
                      <a:pt x="0" y="344910"/>
                    </a:lnTo>
                    <a:close/>
                  </a:path>
                </a:pathLst>
              </a:custGeom>
              <a:solidFill>
                <a:schemeClr val="bg1">
                  <a:alpha val="90000"/>
                </a:schemeClr>
              </a:solidFill>
              <a:ln w="95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 name="任意多边形: 形状 87">
                <a:extLst>
                  <a:ext uri="{FF2B5EF4-FFF2-40B4-BE49-F238E27FC236}">
                    <a16:creationId xmlns:a16="http://schemas.microsoft.com/office/drawing/2014/main" id="{C2393BA9-1F2C-0971-242C-838728DD5219}"/>
                  </a:ext>
                </a:extLst>
              </p:cNvPr>
              <p:cNvSpPr/>
              <p:nvPr/>
            </p:nvSpPr>
            <p:spPr>
              <a:xfrm>
                <a:off x="1888545" y="4099757"/>
                <a:ext cx="79906" cy="258545"/>
              </a:xfrm>
              <a:custGeom>
                <a:avLst/>
                <a:gdLst>
                  <a:gd name="connsiteX0" fmla="*/ 0 w 137968"/>
                  <a:gd name="connsiteY0" fmla="*/ 0 h 344910"/>
                  <a:gd name="connsiteX1" fmla="*/ 137968 w 137968"/>
                  <a:gd name="connsiteY1" fmla="*/ 0 h 344910"/>
                  <a:gd name="connsiteX2" fmla="*/ 137968 w 137968"/>
                  <a:gd name="connsiteY2" fmla="*/ 344910 h 344910"/>
                  <a:gd name="connsiteX3" fmla="*/ 0 w 137968"/>
                  <a:gd name="connsiteY3" fmla="*/ 344910 h 344910"/>
                </a:gdLst>
                <a:ahLst/>
                <a:cxnLst>
                  <a:cxn ang="0">
                    <a:pos x="connsiteX0" y="connsiteY0"/>
                  </a:cxn>
                  <a:cxn ang="0">
                    <a:pos x="connsiteX1" y="connsiteY1"/>
                  </a:cxn>
                  <a:cxn ang="0">
                    <a:pos x="connsiteX2" y="connsiteY2"/>
                  </a:cxn>
                  <a:cxn ang="0">
                    <a:pos x="connsiteX3" y="connsiteY3"/>
                  </a:cxn>
                </a:cxnLst>
                <a:rect l="l" t="t" r="r" b="b"/>
                <a:pathLst>
                  <a:path w="137968" h="344910">
                    <a:moveTo>
                      <a:pt x="0" y="0"/>
                    </a:moveTo>
                    <a:lnTo>
                      <a:pt x="137968" y="0"/>
                    </a:lnTo>
                    <a:lnTo>
                      <a:pt x="137968" y="344910"/>
                    </a:lnTo>
                    <a:lnTo>
                      <a:pt x="0" y="344910"/>
                    </a:lnTo>
                    <a:close/>
                  </a:path>
                </a:pathLst>
              </a:custGeom>
              <a:solidFill>
                <a:schemeClr val="bg1">
                  <a:alpha val="90000"/>
                </a:schemeClr>
              </a:solidFill>
              <a:ln w="95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a:extLst>
                  <a:ext uri="{FF2B5EF4-FFF2-40B4-BE49-F238E27FC236}">
                    <a16:creationId xmlns:a16="http://schemas.microsoft.com/office/drawing/2014/main" id="{33AC033F-D15D-6ADC-41CA-0A5E7CD0EC0E}"/>
                  </a:ext>
                </a:extLst>
              </p:cNvPr>
              <p:cNvSpPr/>
              <p:nvPr/>
            </p:nvSpPr>
            <p:spPr>
              <a:xfrm>
                <a:off x="1984129" y="4099757"/>
                <a:ext cx="103420" cy="258545"/>
              </a:xfrm>
              <a:custGeom>
                <a:avLst/>
                <a:gdLst>
                  <a:gd name="connsiteX0" fmla="*/ 0 w 137967"/>
                  <a:gd name="connsiteY0" fmla="*/ 0 h 344910"/>
                  <a:gd name="connsiteX1" fmla="*/ 103483 w 137967"/>
                  <a:gd name="connsiteY1" fmla="*/ 0 h 344910"/>
                  <a:gd name="connsiteX2" fmla="*/ 127867 w 137967"/>
                  <a:gd name="connsiteY2" fmla="*/ 10106 h 344910"/>
                  <a:gd name="connsiteX3" fmla="*/ 137967 w 137967"/>
                  <a:gd name="connsiteY3" fmla="*/ 34493 h 344910"/>
                  <a:gd name="connsiteX4" fmla="*/ 137967 w 137967"/>
                  <a:gd name="connsiteY4" fmla="*/ 344910 h 344910"/>
                  <a:gd name="connsiteX5" fmla="*/ 0 w 137967"/>
                  <a:gd name="connsiteY5" fmla="*/ 344910 h 34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967" h="344910">
                    <a:moveTo>
                      <a:pt x="0" y="0"/>
                    </a:moveTo>
                    <a:lnTo>
                      <a:pt x="103483" y="0"/>
                    </a:lnTo>
                    <a:cubicBezTo>
                      <a:pt x="113005" y="0"/>
                      <a:pt x="121626" y="3863"/>
                      <a:pt x="127867" y="10106"/>
                    </a:cubicBezTo>
                    <a:lnTo>
                      <a:pt x="137967" y="34493"/>
                    </a:lnTo>
                    <a:lnTo>
                      <a:pt x="137967" y="344910"/>
                    </a:lnTo>
                    <a:lnTo>
                      <a:pt x="0" y="344910"/>
                    </a:lnTo>
                    <a:close/>
                  </a:path>
                </a:pathLst>
              </a:custGeom>
              <a:solidFill>
                <a:schemeClr val="bg1">
                  <a:alpha val="90000"/>
                </a:schemeClr>
              </a:solidFill>
              <a:ln w="95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14" name="文本框 113">
              <a:extLst>
                <a:ext uri="{FF2B5EF4-FFF2-40B4-BE49-F238E27FC236}">
                  <a16:creationId xmlns:a16="http://schemas.microsoft.com/office/drawing/2014/main" id="{0CA3AB1B-C2F6-0FCA-E90D-226C1776EA04}"/>
                </a:ext>
              </a:extLst>
            </p:cNvPr>
            <p:cNvSpPr txBox="1"/>
            <p:nvPr/>
          </p:nvSpPr>
          <p:spPr>
            <a:xfrm>
              <a:off x="2506802" y="4326904"/>
              <a:ext cx="721990" cy="261485"/>
            </a:xfrm>
            <a:prstGeom prst="roundRect">
              <a:avLst>
                <a:gd name="adj" fmla="val 50000"/>
              </a:avLst>
            </a:prstGeom>
            <a:gradFill flip="none" rotWithShape="1">
              <a:gsLst>
                <a:gs pos="0">
                  <a:srgbClr val="FFFFFF"/>
                </a:gs>
                <a:gs pos="100000">
                  <a:srgbClr val="FFFFFF">
                    <a:alpha val="90000"/>
                  </a:srgbClr>
                </a:gs>
              </a:gsLst>
              <a:lin ang="5400000" scaled="1"/>
              <a:tileRect/>
            </a:gradFill>
            <a:ln>
              <a:solidFill>
                <a:schemeClr val="bg1"/>
              </a:solidFill>
            </a:ln>
          </p:spPr>
          <p:txBody>
            <a:bodyPr wrap="square" lIns="0" tIns="0" rIns="0" bIns="0" rtlCol="0" anchor="ctr">
              <a:noAutofit/>
            </a:bodyPr>
            <a:lstStyle>
              <a:defPPr>
                <a:defRPr lang="zh-CN"/>
              </a:defPPr>
              <a:lvl1pPr algn="ctr">
                <a:defRPr sz="1400" b="1">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accent2"/>
                  </a:solidFill>
                  <a:effectLst/>
                  <a:uLnTx/>
                  <a:uFillTx/>
                  <a:latin typeface="+mn-lt"/>
                  <a:ea typeface="+mn-ea"/>
                  <a:cs typeface="+mn-ea"/>
                  <a:sym typeface="+mn-lt"/>
                </a:rPr>
                <a:t>标题</a:t>
              </a:r>
            </a:p>
          </p:txBody>
        </p:sp>
        <p:sp>
          <p:nvSpPr>
            <p:cNvPr id="115" name="文本框 114">
              <a:extLst>
                <a:ext uri="{FF2B5EF4-FFF2-40B4-BE49-F238E27FC236}">
                  <a16:creationId xmlns:a16="http://schemas.microsoft.com/office/drawing/2014/main" id="{A54AC760-88F7-4127-11F2-FBD380427BA7}"/>
                </a:ext>
              </a:extLst>
            </p:cNvPr>
            <p:cNvSpPr txBox="1"/>
            <p:nvPr/>
          </p:nvSpPr>
          <p:spPr>
            <a:xfrm>
              <a:off x="4665363" y="4326904"/>
              <a:ext cx="721990" cy="261485"/>
            </a:xfrm>
            <a:prstGeom prst="roundRect">
              <a:avLst>
                <a:gd name="adj" fmla="val 50000"/>
              </a:avLst>
            </a:prstGeom>
            <a:gradFill flip="none" rotWithShape="1">
              <a:gsLst>
                <a:gs pos="0">
                  <a:srgbClr val="FFFFFF"/>
                </a:gs>
                <a:gs pos="100000">
                  <a:srgbClr val="FFFFFF">
                    <a:alpha val="90000"/>
                  </a:srgbClr>
                </a:gs>
              </a:gsLst>
              <a:lin ang="5400000" scaled="1"/>
              <a:tileRect/>
            </a:gradFill>
            <a:ln>
              <a:solidFill>
                <a:schemeClr val="bg1"/>
              </a:solidFill>
            </a:ln>
          </p:spPr>
          <p:txBody>
            <a:bodyPr wrap="square" lIns="0" tIns="0" rIns="0" bIns="0" rtlCol="0" anchor="ctr">
              <a:noAutofit/>
            </a:bodyPr>
            <a:lstStyle>
              <a:defPPr>
                <a:defRPr lang="zh-CN"/>
              </a:defPPr>
              <a:lvl1pPr algn="ctr">
                <a:defRPr sz="1400" b="1">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2"/>
                  </a:solidFill>
                  <a:latin typeface="+mn-lt"/>
                  <a:ea typeface="+mn-ea"/>
                  <a:cs typeface="+mn-ea"/>
                  <a:sym typeface="+mn-lt"/>
                </a:rPr>
                <a:t>标题</a:t>
              </a:r>
            </a:p>
          </p:txBody>
        </p:sp>
        <p:sp>
          <p:nvSpPr>
            <p:cNvPr id="116" name="十字形 115">
              <a:extLst>
                <a:ext uri="{FF2B5EF4-FFF2-40B4-BE49-F238E27FC236}">
                  <a16:creationId xmlns:a16="http://schemas.microsoft.com/office/drawing/2014/main" id="{D7D89FF8-03D8-55FC-A9ED-5FDE6884955E}"/>
                </a:ext>
              </a:extLst>
            </p:cNvPr>
            <p:cNvSpPr/>
            <p:nvPr/>
          </p:nvSpPr>
          <p:spPr>
            <a:xfrm>
              <a:off x="3424350" y="4341389"/>
              <a:ext cx="232514" cy="232514"/>
            </a:xfrm>
            <a:prstGeom prst="plus">
              <a:avLst>
                <a:gd name="adj" fmla="val 41701"/>
              </a:avLst>
            </a:prstGeom>
            <a:solidFill>
              <a:schemeClr val="bg1">
                <a:alpha val="90000"/>
              </a:schemeClr>
            </a:solidFill>
            <a:ln w="203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205" name="组合 204">
              <a:extLst>
                <a:ext uri="{FF2B5EF4-FFF2-40B4-BE49-F238E27FC236}">
                  <a16:creationId xmlns:a16="http://schemas.microsoft.com/office/drawing/2014/main" id="{B2AC4898-B8C4-02AF-2CFC-604769D48A4A}"/>
                </a:ext>
              </a:extLst>
            </p:cNvPr>
            <p:cNvGrpSpPr/>
            <p:nvPr/>
          </p:nvGrpSpPr>
          <p:grpSpPr>
            <a:xfrm>
              <a:off x="3886700" y="4256973"/>
              <a:ext cx="620558" cy="401346"/>
              <a:chOff x="1673865" y="4099757"/>
              <a:chExt cx="620558" cy="401346"/>
            </a:xfrm>
          </p:grpSpPr>
          <p:sp>
            <p:nvSpPr>
              <p:cNvPr id="206" name="任意多边形: 形状 205">
                <a:extLst>
                  <a:ext uri="{FF2B5EF4-FFF2-40B4-BE49-F238E27FC236}">
                    <a16:creationId xmlns:a16="http://schemas.microsoft.com/office/drawing/2014/main" id="{C141B2E0-AD37-A6BD-2B24-3167BA641510}"/>
                  </a:ext>
                </a:extLst>
              </p:cNvPr>
              <p:cNvSpPr/>
              <p:nvPr/>
            </p:nvSpPr>
            <p:spPr>
              <a:xfrm>
                <a:off x="2076184" y="4203187"/>
                <a:ext cx="218239" cy="258539"/>
              </a:xfrm>
              <a:custGeom>
                <a:avLst/>
                <a:gdLst>
                  <a:gd name="connsiteX0" fmla="*/ 121220 w 218239"/>
                  <a:gd name="connsiteY0" fmla="*/ 0 h 258539"/>
                  <a:gd name="connsiteX1" fmla="*/ 169723 w 218239"/>
                  <a:gd name="connsiteY1" fmla="*/ 77551 h 258539"/>
                  <a:gd name="connsiteX2" fmla="*/ 218239 w 218239"/>
                  <a:gd name="connsiteY2" fmla="*/ 129273 h 258539"/>
                  <a:gd name="connsiteX3" fmla="*/ 217988 w 218239"/>
                  <a:gd name="connsiteY3" fmla="*/ 258539 h 258539"/>
                  <a:gd name="connsiteX4" fmla="*/ 164004 w 218239"/>
                  <a:gd name="connsiteY4" fmla="*/ 258539 h 258539"/>
                  <a:gd name="connsiteX5" fmla="*/ 166503 w 218239"/>
                  <a:gd name="connsiteY5" fmla="*/ 246161 h 258539"/>
                  <a:gd name="connsiteX6" fmla="*/ 101867 w 218239"/>
                  <a:gd name="connsiteY6" fmla="*/ 181524 h 258539"/>
                  <a:gd name="connsiteX7" fmla="*/ 37230 w 218239"/>
                  <a:gd name="connsiteY7" fmla="*/ 246161 h 258539"/>
                  <a:gd name="connsiteX8" fmla="*/ 39729 w 218239"/>
                  <a:gd name="connsiteY8" fmla="*/ 258539 h 258539"/>
                  <a:gd name="connsiteX9" fmla="*/ 0 w 218239"/>
                  <a:gd name="connsiteY9" fmla="*/ 258539 h 258539"/>
                  <a:gd name="connsiteX10" fmla="*/ 24242 w 218239"/>
                  <a:gd name="connsiteY10" fmla="*/ 232689 h 258539"/>
                  <a:gd name="connsiteX11" fmla="*/ 24242 w 218239"/>
                  <a:gd name="connsiteY11" fmla="*/ 155115 h 258539"/>
                  <a:gd name="connsiteX12" fmla="*/ 24242 w 218239"/>
                  <a:gd name="connsiteY12" fmla="*/ 154159 h 258539"/>
                  <a:gd name="connsiteX13" fmla="*/ 24242 w 218239"/>
                  <a:gd name="connsiteY13" fmla="*/ 77551 h 258539"/>
                  <a:gd name="connsiteX14" fmla="*/ 140588 w 218239"/>
                  <a:gd name="connsiteY14" fmla="*/ 77551 h 258539"/>
                  <a:gd name="connsiteX15" fmla="*/ 108253 w 218239"/>
                  <a:gd name="connsiteY15" fmla="*/ 25865 h 258539"/>
                  <a:gd name="connsiteX16" fmla="*/ 24242 w 218239"/>
                  <a:gd name="connsiteY16" fmla="*/ 25957 h 258539"/>
                  <a:gd name="connsiteX17" fmla="*/ 24242 w 218239"/>
                  <a:gd name="connsiteY17" fmla="*/ 105 h 25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8239" h="258539">
                    <a:moveTo>
                      <a:pt x="121220" y="0"/>
                    </a:moveTo>
                    <a:lnTo>
                      <a:pt x="169723" y="77551"/>
                    </a:lnTo>
                    <a:lnTo>
                      <a:pt x="218239" y="129273"/>
                    </a:lnTo>
                    <a:lnTo>
                      <a:pt x="217988" y="258539"/>
                    </a:lnTo>
                    <a:lnTo>
                      <a:pt x="164004" y="258539"/>
                    </a:lnTo>
                    <a:lnTo>
                      <a:pt x="166503" y="246161"/>
                    </a:lnTo>
                    <a:cubicBezTo>
                      <a:pt x="166503" y="210463"/>
                      <a:pt x="137564" y="181524"/>
                      <a:pt x="101867" y="181524"/>
                    </a:cubicBezTo>
                    <a:cubicBezTo>
                      <a:pt x="66168" y="181524"/>
                      <a:pt x="37230" y="210463"/>
                      <a:pt x="37230" y="246161"/>
                    </a:cubicBezTo>
                    <a:lnTo>
                      <a:pt x="39729" y="258539"/>
                    </a:lnTo>
                    <a:lnTo>
                      <a:pt x="0" y="258539"/>
                    </a:lnTo>
                    <a:cubicBezTo>
                      <a:pt x="13394" y="258539"/>
                      <a:pt x="24242" y="246965"/>
                      <a:pt x="24242" y="232689"/>
                    </a:cubicBezTo>
                    <a:lnTo>
                      <a:pt x="24242" y="155115"/>
                    </a:lnTo>
                    <a:lnTo>
                      <a:pt x="24242" y="154159"/>
                    </a:lnTo>
                    <a:lnTo>
                      <a:pt x="24242" y="77551"/>
                    </a:lnTo>
                    <a:lnTo>
                      <a:pt x="140588" y="77551"/>
                    </a:lnTo>
                    <a:lnTo>
                      <a:pt x="108253" y="25865"/>
                    </a:lnTo>
                    <a:lnTo>
                      <a:pt x="24242" y="25957"/>
                    </a:lnTo>
                    <a:lnTo>
                      <a:pt x="24242" y="105"/>
                    </a:lnTo>
                    <a:close/>
                  </a:path>
                </a:pathLst>
              </a:custGeom>
              <a:solidFill>
                <a:schemeClr val="bg1">
                  <a:alpha val="75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a:extLst>
                  <a:ext uri="{FF2B5EF4-FFF2-40B4-BE49-F238E27FC236}">
                    <a16:creationId xmlns:a16="http://schemas.microsoft.com/office/drawing/2014/main" id="{4F085195-5671-1025-1272-4630ADBECF6B}"/>
                  </a:ext>
                </a:extLst>
              </p:cNvPr>
              <p:cNvSpPr/>
              <p:nvPr/>
            </p:nvSpPr>
            <p:spPr>
              <a:xfrm>
                <a:off x="1673865" y="4368182"/>
                <a:ext cx="413684" cy="93544"/>
              </a:xfrm>
              <a:custGeom>
                <a:avLst/>
                <a:gdLst>
                  <a:gd name="connsiteX0" fmla="*/ 0 w 413684"/>
                  <a:gd name="connsiteY0" fmla="*/ 0 h 93544"/>
                  <a:gd name="connsiteX1" fmla="*/ 413684 w 413684"/>
                  <a:gd name="connsiteY1" fmla="*/ 0 h 93544"/>
                  <a:gd name="connsiteX2" fmla="*/ 413684 w 413684"/>
                  <a:gd name="connsiteY2" fmla="*/ 70378 h 93544"/>
                  <a:gd name="connsiteX3" fmla="*/ 387834 w 413684"/>
                  <a:gd name="connsiteY3" fmla="*/ 93544 h 93544"/>
                  <a:gd name="connsiteX4" fmla="*/ 178510 w 413684"/>
                  <a:gd name="connsiteY4" fmla="*/ 93544 h 93544"/>
                  <a:gd name="connsiteX5" fmla="*/ 181010 w 413684"/>
                  <a:gd name="connsiteY5" fmla="*/ 81165 h 93544"/>
                  <a:gd name="connsiteX6" fmla="*/ 116374 w 413684"/>
                  <a:gd name="connsiteY6" fmla="*/ 16529 h 93544"/>
                  <a:gd name="connsiteX7" fmla="*/ 51737 w 413684"/>
                  <a:gd name="connsiteY7" fmla="*/ 81165 h 93544"/>
                  <a:gd name="connsiteX8" fmla="*/ 54236 w 413684"/>
                  <a:gd name="connsiteY8" fmla="*/ 93544 h 93544"/>
                  <a:gd name="connsiteX9" fmla="*/ 25850 w 413684"/>
                  <a:gd name="connsiteY9" fmla="*/ 93544 h 93544"/>
                  <a:gd name="connsiteX10" fmla="*/ 0 w 413684"/>
                  <a:gd name="connsiteY10" fmla="*/ 70378 h 93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3684" h="93544">
                    <a:moveTo>
                      <a:pt x="0" y="0"/>
                    </a:moveTo>
                    <a:lnTo>
                      <a:pt x="413684" y="0"/>
                    </a:lnTo>
                    <a:lnTo>
                      <a:pt x="413684" y="70378"/>
                    </a:lnTo>
                    <a:cubicBezTo>
                      <a:pt x="413684" y="83171"/>
                      <a:pt x="402117" y="93544"/>
                      <a:pt x="387834" y="93544"/>
                    </a:cubicBezTo>
                    <a:lnTo>
                      <a:pt x="178510" y="93544"/>
                    </a:lnTo>
                    <a:lnTo>
                      <a:pt x="181010" y="81165"/>
                    </a:lnTo>
                    <a:cubicBezTo>
                      <a:pt x="181010" y="45467"/>
                      <a:pt x="152071" y="16529"/>
                      <a:pt x="116374" y="16529"/>
                    </a:cubicBezTo>
                    <a:cubicBezTo>
                      <a:pt x="80675" y="16529"/>
                      <a:pt x="51737" y="45467"/>
                      <a:pt x="51737" y="81165"/>
                    </a:cubicBezTo>
                    <a:lnTo>
                      <a:pt x="54236" y="93544"/>
                    </a:lnTo>
                    <a:lnTo>
                      <a:pt x="25850" y="93544"/>
                    </a:lnTo>
                    <a:cubicBezTo>
                      <a:pt x="11575" y="93544"/>
                      <a:pt x="0" y="83178"/>
                      <a:pt x="0" y="70378"/>
                    </a:cubicBezTo>
                    <a:close/>
                  </a:path>
                </a:pathLst>
              </a:custGeom>
              <a:solidFill>
                <a:schemeClr val="bg1">
                  <a:alpha val="50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8" name="任意多边形: 形状 207">
                <a:extLst>
                  <a:ext uri="{FF2B5EF4-FFF2-40B4-BE49-F238E27FC236}">
                    <a16:creationId xmlns:a16="http://schemas.microsoft.com/office/drawing/2014/main" id="{116FF48C-58D0-785E-7FD4-AF29967586F6}"/>
                  </a:ext>
                </a:extLst>
              </p:cNvPr>
              <p:cNvSpPr/>
              <p:nvPr/>
            </p:nvSpPr>
            <p:spPr>
              <a:xfrm>
                <a:off x="2126295" y="4397592"/>
                <a:ext cx="103513" cy="103511"/>
              </a:xfrm>
              <a:custGeom>
                <a:avLst/>
                <a:gdLst>
                  <a:gd name="connsiteX0" fmla="*/ 86229 w 172455"/>
                  <a:gd name="connsiteY0" fmla="*/ 68971 h 172455"/>
                  <a:gd name="connsiteX1" fmla="*/ 69001 w 172455"/>
                  <a:gd name="connsiteY1" fmla="*/ 86228 h 172455"/>
                  <a:gd name="connsiteX2" fmla="*/ 86229 w 172455"/>
                  <a:gd name="connsiteY2" fmla="*/ 103456 h 172455"/>
                  <a:gd name="connsiteX3" fmla="*/ 103486 w 172455"/>
                  <a:gd name="connsiteY3" fmla="*/ 86228 h 172455"/>
                  <a:gd name="connsiteX4" fmla="*/ 86229 w 172455"/>
                  <a:gd name="connsiteY4" fmla="*/ 68971 h 172455"/>
                  <a:gd name="connsiteX5" fmla="*/ 86228 w 172455"/>
                  <a:gd name="connsiteY5" fmla="*/ 0 h 172455"/>
                  <a:gd name="connsiteX6" fmla="*/ 172455 w 172455"/>
                  <a:gd name="connsiteY6" fmla="*/ 86228 h 172455"/>
                  <a:gd name="connsiteX7" fmla="*/ 86228 w 172455"/>
                  <a:gd name="connsiteY7" fmla="*/ 172455 h 172455"/>
                  <a:gd name="connsiteX8" fmla="*/ 0 w 172455"/>
                  <a:gd name="connsiteY8" fmla="*/ 86228 h 172455"/>
                  <a:gd name="connsiteX9" fmla="*/ 86228 w 172455"/>
                  <a:gd name="connsiteY9" fmla="*/ 0 h 172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455" h="172455">
                    <a:moveTo>
                      <a:pt x="86229" y="68971"/>
                    </a:moveTo>
                    <a:cubicBezTo>
                      <a:pt x="76711" y="68971"/>
                      <a:pt x="69001" y="76701"/>
                      <a:pt x="69001" y="86228"/>
                    </a:cubicBezTo>
                    <a:cubicBezTo>
                      <a:pt x="69001" y="95755"/>
                      <a:pt x="76711" y="103456"/>
                      <a:pt x="86229" y="103456"/>
                    </a:cubicBezTo>
                    <a:cubicBezTo>
                      <a:pt x="95756" y="103456"/>
                      <a:pt x="103486" y="95746"/>
                      <a:pt x="103486" y="86228"/>
                    </a:cubicBezTo>
                    <a:cubicBezTo>
                      <a:pt x="103486" y="76701"/>
                      <a:pt x="95756" y="68971"/>
                      <a:pt x="86229" y="68971"/>
                    </a:cubicBezTo>
                    <a:close/>
                    <a:moveTo>
                      <a:pt x="86228" y="0"/>
                    </a:moveTo>
                    <a:cubicBezTo>
                      <a:pt x="133850" y="0"/>
                      <a:pt x="172455" y="38605"/>
                      <a:pt x="172455" y="86228"/>
                    </a:cubicBezTo>
                    <a:cubicBezTo>
                      <a:pt x="172455" y="133850"/>
                      <a:pt x="133850" y="172455"/>
                      <a:pt x="86228" y="172455"/>
                    </a:cubicBezTo>
                    <a:cubicBezTo>
                      <a:pt x="38605" y="172455"/>
                      <a:pt x="0" y="133850"/>
                      <a:pt x="0" y="86228"/>
                    </a:cubicBezTo>
                    <a:cubicBezTo>
                      <a:pt x="0" y="38605"/>
                      <a:pt x="38605" y="0"/>
                      <a:pt x="86228" y="0"/>
                    </a:cubicBezTo>
                    <a:close/>
                  </a:path>
                </a:pathLst>
              </a:custGeom>
              <a:solidFill>
                <a:schemeClr val="bg1">
                  <a:alpha val="75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9" name="任意多边形: 形状 208">
                <a:extLst>
                  <a:ext uri="{FF2B5EF4-FFF2-40B4-BE49-F238E27FC236}">
                    <a16:creationId xmlns:a16="http://schemas.microsoft.com/office/drawing/2014/main" id="{4364B6F8-1EF1-1119-7CD5-6813073E43FD}"/>
                  </a:ext>
                </a:extLst>
              </p:cNvPr>
              <p:cNvSpPr/>
              <p:nvPr/>
            </p:nvSpPr>
            <p:spPr>
              <a:xfrm>
                <a:off x="1738482" y="4397592"/>
                <a:ext cx="103513" cy="103511"/>
              </a:xfrm>
              <a:custGeom>
                <a:avLst/>
                <a:gdLst>
                  <a:gd name="connsiteX0" fmla="*/ 86229 w 172455"/>
                  <a:gd name="connsiteY0" fmla="*/ 68971 h 172455"/>
                  <a:gd name="connsiteX1" fmla="*/ 68972 w 172455"/>
                  <a:gd name="connsiteY1" fmla="*/ 86228 h 172455"/>
                  <a:gd name="connsiteX2" fmla="*/ 86229 w 172455"/>
                  <a:gd name="connsiteY2" fmla="*/ 103456 h 172455"/>
                  <a:gd name="connsiteX3" fmla="*/ 103457 w 172455"/>
                  <a:gd name="connsiteY3" fmla="*/ 86228 h 172455"/>
                  <a:gd name="connsiteX4" fmla="*/ 86229 w 172455"/>
                  <a:gd name="connsiteY4" fmla="*/ 68971 h 172455"/>
                  <a:gd name="connsiteX5" fmla="*/ 86228 w 172455"/>
                  <a:gd name="connsiteY5" fmla="*/ 0 h 172455"/>
                  <a:gd name="connsiteX6" fmla="*/ 172455 w 172455"/>
                  <a:gd name="connsiteY6" fmla="*/ 86228 h 172455"/>
                  <a:gd name="connsiteX7" fmla="*/ 86228 w 172455"/>
                  <a:gd name="connsiteY7" fmla="*/ 172455 h 172455"/>
                  <a:gd name="connsiteX8" fmla="*/ 0 w 172455"/>
                  <a:gd name="connsiteY8" fmla="*/ 86228 h 172455"/>
                  <a:gd name="connsiteX9" fmla="*/ 86228 w 172455"/>
                  <a:gd name="connsiteY9" fmla="*/ 0 h 172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455" h="172455">
                    <a:moveTo>
                      <a:pt x="86229" y="68971"/>
                    </a:moveTo>
                    <a:cubicBezTo>
                      <a:pt x="76702" y="68971"/>
                      <a:pt x="68972" y="76701"/>
                      <a:pt x="68972" y="86228"/>
                    </a:cubicBezTo>
                    <a:cubicBezTo>
                      <a:pt x="68972" y="95755"/>
                      <a:pt x="76702" y="103456"/>
                      <a:pt x="86229" y="103456"/>
                    </a:cubicBezTo>
                    <a:cubicBezTo>
                      <a:pt x="95756" y="103456"/>
                      <a:pt x="103457" y="95746"/>
                      <a:pt x="103457" y="86228"/>
                    </a:cubicBezTo>
                    <a:cubicBezTo>
                      <a:pt x="103457" y="76701"/>
                      <a:pt x="95747" y="68971"/>
                      <a:pt x="86229" y="68971"/>
                    </a:cubicBezTo>
                    <a:close/>
                    <a:moveTo>
                      <a:pt x="86228" y="0"/>
                    </a:moveTo>
                    <a:cubicBezTo>
                      <a:pt x="133850" y="0"/>
                      <a:pt x="172455" y="38605"/>
                      <a:pt x="172455" y="86228"/>
                    </a:cubicBezTo>
                    <a:cubicBezTo>
                      <a:pt x="172455" y="133850"/>
                      <a:pt x="133850" y="172455"/>
                      <a:pt x="86228" y="172455"/>
                    </a:cubicBezTo>
                    <a:cubicBezTo>
                      <a:pt x="38605" y="172455"/>
                      <a:pt x="0" y="133850"/>
                      <a:pt x="0" y="86228"/>
                    </a:cubicBezTo>
                    <a:cubicBezTo>
                      <a:pt x="0" y="38605"/>
                      <a:pt x="38605" y="0"/>
                      <a:pt x="86228" y="0"/>
                    </a:cubicBezTo>
                    <a:close/>
                  </a:path>
                </a:pathLst>
              </a:custGeom>
              <a:solidFill>
                <a:schemeClr val="bg1">
                  <a:alpha val="50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0" name="任意多边形: 形状 209">
                <a:extLst>
                  <a:ext uri="{FF2B5EF4-FFF2-40B4-BE49-F238E27FC236}">
                    <a16:creationId xmlns:a16="http://schemas.microsoft.com/office/drawing/2014/main" id="{32618DA0-BB3D-3153-5002-0D3AD2477E0A}"/>
                  </a:ext>
                </a:extLst>
              </p:cNvPr>
              <p:cNvSpPr/>
              <p:nvPr/>
            </p:nvSpPr>
            <p:spPr>
              <a:xfrm>
                <a:off x="1673865" y="4099757"/>
                <a:ext cx="103421" cy="258545"/>
              </a:xfrm>
              <a:custGeom>
                <a:avLst/>
                <a:gdLst>
                  <a:gd name="connsiteX0" fmla="*/ 34514 w 137968"/>
                  <a:gd name="connsiteY0" fmla="*/ 0 h 344910"/>
                  <a:gd name="connsiteX1" fmla="*/ 137968 w 137968"/>
                  <a:gd name="connsiteY1" fmla="*/ 0 h 344910"/>
                  <a:gd name="connsiteX2" fmla="*/ 137968 w 137968"/>
                  <a:gd name="connsiteY2" fmla="*/ 344910 h 344910"/>
                  <a:gd name="connsiteX3" fmla="*/ 0 w 137968"/>
                  <a:gd name="connsiteY3" fmla="*/ 344910 h 344910"/>
                  <a:gd name="connsiteX4" fmla="*/ 0 w 137968"/>
                  <a:gd name="connsiteY4" fmla="*/ 34495 h 344910"/>
                  <a:gd name="connsiteX5" fmla="*/ 34514 w 137968"/>
                  <a:gd name="connsiteY5" fmla="*/ 0 h 34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968" h="344910">
                    <a:moveTo>
                      <a:pt x="34514" y="0"/>
                    </a:moveTo>
                    <a:lnTo>
                      <a:pt x="137968" y="0"/>
                    </a:lnTo>
                    <a:lnTo>
                      <a:pt x="137968" y="344910"/>
                    </a:lnTo>
                    <a:lnTo>
                      <a:pt x="0" y="344910"/>
                    </a:lnTo>
                    <a:lnTo>
                      <a:pt x="0" y="34495"/>
                    </a:lnTo>
                    <a:cubicBezTo>
                      <a:pt x="0" y="15450"/>
                      <a:pt x="15470" y="0"/>
                      <a:pt x="34514" y="0"/>
                    </a:cubicBezTo>
                    <a:close/>
                  </a:path>
                </a:pathLst>
              </a:custGeom>
              <a:solidFill>
                <a:schemeClr val="bg1">
                  <a:alpha val="50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1" name="任意多边形: 形状 210">
                <a:extLst>
                  <a:ext uri="{FF2B5EF4-FFF2-40B4-BE49-F238E27FC236}">
                    <a16:creationId xmlns:a16="http://schemas.microsoft.com/office/drawing/2014/main" id="{4F4E28C3-3D1D-FC19-4BB3-49762E8E344C}"/>
                  </a:ext>
                </a:extLst>
              </p:cNvPr>
              <p:cNvSpPr/>
              <p:nvPr/>
            </p:nvSpPr>
            <p:spPr>
              <a:xfrm>
                <a:off x="1792963" y="4099757"/>
                <a:ext cx="79906" cy="258545"/>
              </a:xfrm>
              <a:custGeom>
                <a:avLst/>
                <a:gdLst>
                  <a:gd name="connsiteX0" fmla="*/ 0 w 137967"/>
                  <a:gd name="connsiteY0" fmla="*/ 0 h 344910"/>
                  <a:gd name="connsiteX1" fmla="*/ 137967 w 137967"/>
                  <a:gd name="connsiteY1" fmla="*/ 0 h 344910"/>
                  <a:gd name="connsiteX2" fmla="*/ 137967 w 137967"/>
                  <a:gd name="connsiteY2" fmla="*/ 344910 h 344910"/>
                  <a:gd name="connsiteX3" fmla="*/ 0 w 137967"/>
                  <a:gd name="connsiteY3" fmla="*/ 344910 h 344910"/>
                </a:gdLst>
                <a:ahLst/>
                <a:cxnLst>
                  <a:cxn ang="0">
                    <a:pos x="connsiteX0" y="connsiteY0"/>
                  </a:cxn>
                  <a:cxn ang="0">
                    <a:pos x="connsiteX1" y="connsiteY1"/>
                  </a:cxn>
                  <a:cxn ang="0">
                    <a:pos x="connsiteX2" y="connsiteY2"/>
                  </a:cxn>
                  <a:cxn ang="0">
                    <a:pos x="connsiteX3" y="connsiteY3"/>
                  </a:cxn>
                </a:cxnLst>
                <a:rect l="l" t="t" r="r" b="b"/>
                <a:pathLst>
                  <a:path w="137967" h="344910">
                    <a:moveTo>
                      <a:pt x="0" y="0"/>
                    </a:moveTo>
                    <a:lnTo>
                      <a:pt x="137967" y="0"/>
                    </a:lnTo>
                    <a:lnTo>
                      <a:pt x="137967" y="344910"/>
                    </a:lnTo>
                    <a:lnTo>
                      <a:pt x="0" y="344910"/>
                    </a:lnTo>
                    <a:close/>
                  </a:path>
                </a:pathLst>
              </a:custGeom>
              <a:solidFill>
                <a:schemeClr val="bg1">
                  <a:alpha val="90000"/>
                </a:schemeClr>
              </a:solidFill>
              <a:ln w="95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2" name="任意多边形: 形状 211">
                <a:extLst>
                  <a:ext uri="{FF2B5EF4-FFF2-40B4-BE49-F238E27FC236}">
                    <a16:creationId xmlns:a16="http://schemas.microsoft.com/office/drawing/2014/main" id="{B10D628E-988E-6BE3-8489-A99BF62ADB44}"/>
                  </a:ext>
                </a:extLst>
              </p:cNvPr>
              <p:cNvSpPr/>
              <p:nvPr/>
            </p:nvSpPr>
            <p:spPr>
              <a:xfrm>
                <a:off x="1888545" y="4099757"/>
                <a:ext cx="79906" cy="258545"/>
              </a:xfrm>
              <a:custGeom>
                <a:avLst/>
                <a:gdLst>
                  <a:gd name="connsiteX0" fmla="*/ 0 w 137968"/>
                  <a:gd name="connsiteY0" fmla="*/ 0 h 344910"/>
                  <a:gd name="connsiteX1" fmla="*/ 137968 w 137968"/>
                  <a:gd name="connsiteY1" fmla="*/ 0 h 344910"/>
                  <a:gd name="connsiteX2" fmla="*/ 137968 w 137968"/>
                  <a:gd name="connsiteY2" fmla="*/ 344910 h 344910"/>
                  <a:gd name="connsiteX3" fmla="*/ 0 w 137968"/>
                  <a:gd name="connsiteY3" fmla="*/ 344910 h 344910"/>
                </a:gdLst>
                <a:ahLst/>
                <a:cxnLst>
                  <a:cxn ang="0">
                    <a:pos x="connsiteX0" y="connsiteY0"/>
                  </a:cxn>
                  <a:cxn ang="0">
                    <a:pos x="connsiteX1" y="connsiteY1"/>
                  </a:cxn>
                  <a:cxn ang="0">
                    <a:pos x="connsiteX2" y="connsiteY2"/>
                  </a:cxn>
                  <a:cxn ang="0">
                    <a:pos x="connsiteX3" y="connsiteY3"/>
                  </a:cxn>
                </a:cxnLst>
                <a:rect l="l" t="t" r="r" b="b"/>
                <a:pathLst>
                  <a:path w="137968" h="344910">
                    <a:moveTo>
                      <a:pt x="0" y="0"/>
                    </a:moveTo>
                    <a:lnTo>
                      <a:pt x="137968" y="0"/>
                    </a:lnTo>
                    <a:lnTo>
                      <a:pt x="137968" y="344910"/>
                    </a:lnTo>
                    <a:lnTo>
                      <a:pt x="0" y="344910"/>
                    </a:lnTo>
                    <a:close/>
                  </a:path>
                </a:pathLst>
              </a:custGeom>
              <a:solidFill>
                <a:schemeClr val="bg1">
                  <a:alpha val="50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a:extLst>
                  <a:ext uri="{FF2B5EF4-FFF2-40B4-BE49-F238E27FC236}">
                    <a16:creationId xmlns:a16="http://schemas.microsoft.com/office/drawing/2014/main" id="{3F71B41D-E110-D44A-1AD5-D8B15190E468}"/>
                  </a:ext>
                </a:extLst>
              </p:cNvPr>
              <p:cNvSpPr/>
              <p:nvPr/>
            </p:nvSpPr>
            <p:spPr>
              <a:xfrm>
                <a:off x="1984129" y="4099757"/>
                <a:ext cx="103420" cy="258545"/>
              </a:xfrm>
              <a:custGeom>
                <a:avLst/>
                <a:gdLst>
                  <a:gd name="connsiteX0" fmla="*/ 0 w 137967"/>
                  <a:gd name="connsiteY0" fmla="*/ 0 h 344910"/>
                  <a:gd name="connsiteX1" fmla="*/ 103483 w 137967"/>
                  <a:gd name="connsiteY1" fmla="*/ 0 h 344910"/>
                  <a:gd name="connsiteX2" fmla="*/ 127867 w 137967"/>
                  <a:gd name="connsiteY2" fmla="*/ 10106 h 344910"/>
                  <a:gd name="connsiteX3" fmla="*/ 137967 w 137967"/>
                  <a:gd name="connsiteY3" fmla="*/ 34493 h 344910"/>
                  <a:gd name="connsiteX4" fmla="*/ 137967 w 137967"/>
                  <a:gd name="connsiteY4" fmla="*/ 344910 h 344910"/>
                  <a:gd name="connsiteX5" fmla="*/ 0 w 137967"/>
                  <a:gd name="connsiteY5" fmla="*/ 344910 h 34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967" h="344910">
                    <a:moveTo>
                      <a:pt x="0" y="0"/>
                    </a:moveTo>
                    <a:lnTo>
                      <a:pt x="103483" y="0"/>
                    </a:lnTo>
                    <a:cubicBezTo>
                      <a:pt x="113005" y="0"/>
                      <a:pt x="121626" y="3863"/>
                      <a:pt x="127867" y="10106"/>
                    </a:cubicBezTo>
                    <a:lnTo>
                      <a:pt x="137967" y="34493"/>
                    </a:lnTo>
                    <a:lnTo>
                      <a:pt x="137967" y="344910"/>
                    </a:lnTo>
                    <a:lnTo>
                      <a:pt x="0" y="344910"/>
                    </a:lnTo>
                    <a:close/>
                  </a:path>
                </a:pathLst>
              </a:custGeom>
              <a:solidFill>
                <a:schemeClr val="bg1">
                  <a:alpha val="90000"/>
                </a:schemeClr>
              </a:solidFill>
              <a:ln w="95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310" name="组合 309">
            <a:extLst>
              <a:ext uri="{FF2B5EF4-FFF2-40B4-BE49-F238E27FC236}">
                <a16:creationId xmlns:a16="http://schemas.microsoft.com/office/drawing/2014/main" id="{338270FB-40FA-5180-0D9E-5B6F3860B62C}"/>
              </a:ext>
            </a:extLst>
          </p:cNvPr>
          <p:cNvGrpSpPr/>
          <p:nvPr/>
        </p:nvGrpSpPr>
        <p:grpSpPr>
          <a:xfrm>
            <a:off x="6906313" y="4198285"/>
            <a:ext cx="3504655" cy="518723"/>
            <a:chOff x="6906313" y="4198285"/>
            <a:chExt cx="3504655" cy="518723"/>
          </a:xfrm>
        </p:grpSpPr>
        <p:sp>
          <p:nvSpPr>
            <p:cNvPr id="120" name="文本框 119">
              <a:extLst>
                <a:ext uri="{FF2B5EF4-FFF2-40B4-BE49-F238E27FC236}">
                  <a16:creationId xmlns:a16="http://schemas.microsoft.com/office/drawing/2014/main" id="{17514BAA-B751-0941-1BF6-8FE34DBB5ECC}"/>
                </a:ext>
              </a:extLst>
            </p:cNvPr>
            <p:cNvSpPr txBox="1"/>
            <p:nvPr/>
          </p:nvSpPr>
          <p:spPr>
            <a:xfrm>
              <a:off x="7571130" y="4326904"/>
              <a:ext cx="721990" cy="261485"/>
            </a:xfrm>
            <a:prstGeom prst="roundRect">
              <a:avLst>
                <a:gd name="adj" fmla="val 50000"/>
              </a:avLst>
            </a:prstGeom>
            <a:gradFill flip="none" rotWithShape="1">
              <a:gsLst>
                <a:gs pos="0">
                  <a:srgbClr val="FFFFFF"/>
                </a:gs>
                <a:gs pos="100000">
                  <a:srgbClr val="FFFFFF">
                    <a:alpha val="90000"/>
                  </a:srgbClr>
                </a:gs>
              </a:gsLst>
              <a:lin ang="5400000" scaled="1"/>
              <a:tileRect/>
            </a:gradFill>
            <a:ln>
              <a:solidFill>
                <a:schemeClr val="bg1"/>
              </a:solidFill>
            </a:ln>
          </p:spPr>
          <p:txBody>
            <a:bodyPr wrap="square" lIns="0" tIns="0" rIns="0" bIns="0" rtlCol="0" anchor="ctr">
              <a:noAutofit/>
            </a:bodyPr>
            <a:lstStyle>
              <a:defPPr>
                <a:defRPr lang="zh-CN"/>
              </a:defPPr>
              <a:lvl1pPr algn="ctr">
                <a:defRPr sz="1400" b="1">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2"/>
                  </a:solidFill>
                  <a:latin typeface="+mn-lt"/>
                  <a:ea typeface="+mn-ea"/>
                  <a:cs typeface="+mn-ea"/>
                  <a:sym typeface="+mn-lt"/>
                </a:rPr>
                <a:t>标题</a:t>
              </a:r>
            </a:p>
          </p:txBody>
        </p:sp>
        <p:sp>
          <p:nvSpPr>
            <p:cNvPr id="121" name="文本框 120">
              <a:extLst>
                <a:ext uri="{FF2B5EF4-FFF2-40B4-BE49-F238E27FC236}">
                  <a16:creationId xmlns:a16="http://schemas.microsoft.com/office/drawing/2014/main" id="{D7C571E8-D787-A6F2-463B-BA8F9A8E8596}"/>
                </a:ext>
              </a:extLst>
            </p:cNvPr>
            <p:cNvSpPr txBox="1"/>
            <p:nvPr/>
          </p:nvSpPr>
          <p:spPr>
            <a:xfrm>
              <a:off x="9688978" y="4326904"/>
              <a:ext cx="721990" cy="261485"/>
            </a:xfrm>
            <a:prstGeom prst="roundRect">
              <a:avLst>
                <a:gd name="adj" fmla="val 50000"/>
              </a:avLst>
            </a:prstGeom>
            <a:gradFill flip="none" rotWithShape="1">
              <a:gsLst>
                <a:gs pos="0">
                  <a:srgbClr val="FFFFFF"/>
                </a:gs>
                <a:gs pos="100000">
                  <a:srgbClr val="FFFFFF">
                    <a:alpha val="90000"/>
                  </a:srgbClr>
                </a:gs>
              </a:gsLst>
              <a:lin ang="5400000" scaled="1"/>
              <a:tileRect/>
            </a:gradFill>
            <a:ln>
              <a:solidFill>
                <a:schemeClr val="bg1"/>
              </a:solidFill>
            </a:ln>
          </p:spPr>
          <p:txBody>
            <a:bodyPr wrap="square" lIns="0" tIns="0" rIns="0" bIns="0" rtlCol="0" anchor="ctr">
              <a:noAutofit/>
            </a:bodyPr>
            <a:lstStyle>
              <a:defPPr>
                <a:defRPr lang="zh-CN"/>
              </a:defPPr>
              <a:lvl1pPr algn="ctr">
                <a:defRPr sz="1400" b="1">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2"/>
                  </a:solidFill>
                  <a:latin typeface="+mn-lt"/>
                  <a:ea typeface="+mn-ea"/>
                  <a:cs typeface="+mn-ea"/>
                  <a:sym typeface="+mn-lt"/>
                </a:rPr>
                <a:t>标题</a:t>
              </a:r>
            </a:p>
          </p:txBody>
        </p:sp>
        <p:sp>
          <p:nvSpPr>
            <p:cNvPr id="123" name="十字形 122">
              <a:extLst>
                <a:ext uri="{FF2B5EF4-FFF2-40B4-BE49-F238E27FC236}">
                  <a16:creationId xmlns:a16="http://schemas.microsoft.com/office/drawing/2014/main" id="{45D7E73D-519C-EE24-81E3-C4857CA5323D}"/>
                </a:ext>
              </a:extLst>
            </p:cNvPr>
            <p:cNvSpPr/>
            <p:nvPr/>
          </p:nvSpPr>
          <p:spPr>
            <a:xfrm>
              <a:off x="8535134" y="4341389"/>
              <a:ext cx="232514" cy="232514"/>
            </a:xfrm>
            <a:prstGeom prst="plus">
              <a:avLst>
                <a:gd name="adj" fmla="val 41701"/>
              </a:avLst>
            </a:prstGeom>
            <a:solidFill>
              <a:schemeClr val="bg1">
                <a:alpha val="90000"/>
              </a:schemeClr>
            </a:solidFill>
            <a:ln w="203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225" name="组合 224">
              <a:extLst>
                <a:ext uri="{FF2B5EF4-FFF2-40B4-BE49-F238E27FC236}">
                  <a16:creationId xmlns:a16="http://schemas.microsoft.com/office/drawing/2014/main" id="{1939D070-9EF5-5DD9-44F2-0FAC8514600D}"/>
                </a:ext>
              </a:extLst>
            </p:cNvPr>
            <p:cNvGrpSpPr/>
            <p:nvPr/>
          </p:nvGrpSpPr>
          <p:grpSpPr>
            <a:xfrm>
              <a:off x="6906313" y="4198285"/>
              <a:ext cx="527562" cy="518723"/>
              <a:chOff x="6812894" y="4041067"/>
              <a:chExt cx="527562" cy="518723"/>
            </a:xfrm>
          </p:grpSpPr>
          <p:sp>
            <p:nvSpPr>
              <p:cNvPr id="214" name="任意多边形: 形状 213">
                <a:extLst>
                  <a:ext uri="{FF2B5EF4-FFF2-40B4-BE49-F238E27FC236}">
                    <a16:creationId xmlns:a16="http://schemas.microsoft.com/office/drawing/2014/main" id="{8BBAC16A-BC36-8A7A-C675-08EB05C7FDFB}"/>
                  </a:ext>
                </a:extLst>
              </p:cNvPr>
              <p:cNvSpPr/>
              <p:nvPr/>
            </p:nvSpPr>
            <p:spPr>
              <a:xfrm>
                <a:off x="6951661" y="4041067"/>
                <a:ext cx="250381" cy="282833"/>
              </a:xfrm>
              <a:custGeom>
                <a:avLst/>
                <a:gdLst>
                  <a:gd name="connsiteX0" fmla="*/ 125162 w 250381"/>
                  <a:gd name="connsiteY0" fmla="*/ 9423 h 282833"/>
                  <a:gd name="connsiteX1" fmla="*/ 9424 w 250381"/>
                  <a:gd name="connsiteY1" fmla="*/ 74860 h 282833"/>
                  <a:gd name="connsiteX2" fmla="*/ 9719 w 250381"/>
                  <a:gd name="connsiteY2" fmla="*/ 208502 h 282833"/>
                  <a:gd name="connsiteX3" fmla="*/ 124808 w 250381"/>
                  <a:gd name="connsiteY3" fmla="*/ 273408 h 282833"/>
                  <a:gd name="connsiteX4" fmla="*/ 241017 w 250381"/>
                  <a:gd name="connsiteY4" fmla="*/ 208502 h 282833"/>
                  <a:gd name="connsiteX5" fmla="*/ 241017 w 250381"/>
                  <a:gd name="connsiteY5" fmla="*/ 74860 h 282833"/>
                  <a:gd name="connsiteX6" fmla="*/ 120508 w 250381"/>
                  <a:gd name="connsiteY6" fmla="*/ 1237 h 282833"/>
                  <a:gd name="connsiteX7" fmla="*/ 129756 w 250381"/>
                  <a:gd name="connsiteY7" fmla="*/ 1237 h 282833"/>
                  <a:gd name="connsiteX8" fmla="*/ 245611 w 250381"/>
                  <a:gd name="connsiteY8" fmla="*/ 66615 h 282833"/>
                  <a:gd name="connsiteX9" fmla="*/ 250381 w 250381"/>
                  <a:gd name="connsiteY9" fmla="*/ 74802 h 282833"/>
                  <a:gd name="connsiteX10" fmla="*/ 250381 w 250381"/>
                  <a:gd name="connsiteY10" fmla="*/ 208503 h 282833"/>
                  <a:gd name="connsiteX11" fmla="*/ 245552 w 250381"/>
                  <a:gd name="connsiteY11" fmla="*/ 216749 h 282833"/>
                  <a:gd name="connsiteX12" fmla="*/ 129402 w 250381"/>
                  <a:gd name="connsiteY12" fmla="*/ 281596 h 282833"/>
                  <a:gd name="connsiteX13" fmla="*/ 124808 w 250381"/>
                  <a:gd name="connsiteY13" fmla="*/ 282833 h 282833"/>
                  <a:gd name="connsiteX14" fmla="*/ 120155 w 250381"/>
                  <a:gd name="connsiteY14" fmla="*/ 281596 h 282833"/>
                  <a:gd name="connsiteX15" fmla="*/ 5066 w 250381"/>
                  <a:gd name="connsiteY15" fmla="*/ 216749 h 282833"/>
                  <a:gd name="connsiteX16" fmla="*/ 295 w 250381"/>
                  <a:gd name="connsiteY16" fmla="*/ 208562 h 282833"/>
                  <a:gd name="connsiteX17" fmla="*/ 0 w 250381"/>
                  <a:gd name="connsiteY17" fmla="*/ 74861 h 282833"/>
                  <a:gd name="connsiteX18" fmla="*/ 4771 w 250381"/>
                  <a:gd name="connsiteY18" fmla="*/ 66615 h 28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0381" h="282833">
                    <a:moveTo>
                      <a:pt x="125162" y="9423"/>
                    </a:moveTo>
                    <a:lnTo>
                      <a:pt x="9424" y="74860"/>
                    </a:lnTo>
                    <a:lnTo>
                      <a:pt x="9719" y="208502"/>
                    </a:lnTo>
                    <a:lnTo>
                      <a:pt x="124808" y="273408"/>
                    </a:lnTo>
                    <a:lnTo>
                      <a:pt x="241017" y="208502"/>
                    </a:lnTo>
                    <a:lnTo>
                      <a:pt x="241017" y="74860"/>
                    </a:lnTo>
                    <a:close/>
                    <a:moveTo>
                      <a:pt x="120508" y="1237"/>
                    </a:moveTo>
                    <a:cubicBezTo>
                      <a:pt x="123395" y="-412"/>
                      <a:pt x="126929" y="-412"/>
                      <a:pt x="129756" y="1237"/>
                    </a:cubicBezTo>
                    <a:lnTo>
                      <a:pt x="245611" y="66615"/>
                    </a:lnTo>
                    <a:cubicBezTo>
                      <a:pt x="248556" y="68264"/>
                      <a:pt x="250381" y="71445"/>
                      <a:pt x="250381" y="74802"/>
                    </a:cubicBezTo>
                    <a:lnTo>
                      <a:pt x="250381" y="208503"/>
                    </a:lnTo>
                    <a:cubicBezTo>
                      <a:pt x="250381" y="211919"/>
                      <a:pt x="248556" y="215041"/>
                      <a:pt x="245552" y="216749"/>
                    </a:cubicBezTo>
                    <a:lnTo>
                      <a:pt x="129402" y="281596"/>
                    </a:lnTo>
                    <a:cubicBezTo>
                      <a:pt x="127988" y="282421"/>
                      <a:pt x="126398" y="282833"/>
                      <a:pt x="124808" y="282833"/>
                    </a:cubicBezTo>
                    <a:cubicBezTo>
                      <a:pt x="123218" y="282833"/>
                      <a:pt x="121627" y="282421"/>
                      <a:pt x="120155" y="281596"/>
                    </a:cubicBezTo>
                    <a:lnTo>
                      <a:pt x="5066" y="216749"/>
                    </a:lnTo>
                    <a:cubicBezTo>
                      <a:pt x="2120" y="215100"/>
                      <a:pt x="295" y="211978"/>
                      <a:pt x="295" y="208562"/>
                    </a:cubicBezTo>
                    <a:lnTo>
                      <a:pt x="0" y="74861"/>
                    </a:lnTo>
                    <a:cubicBezTo>
                      <a:pt x="0" y="71445"/>
                      <a:pt x="1826" y="68323"/>
                      <a:pt x="4771" y="66615"/>
                    </a:cubicBezTo>
                    <a:close/>
                  </a:path>
                </a:pathLst>
              </a:custGeom>
              <a:solidFill>
                <a:schemeClr val="bg1">
                  <a:alpha val="90000"/>
                </a:schemeClr>
              </a:solidFill>
              <a:ln w="12700" cap="flat">
                <a:solidFill>
                  <a:schemeClr val="bg1">
                    <a:alpha val="90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4" name="任意多边形: 形状 133">
                <a:extLst>
                  <a:ext uri="{FF2B5EF4-FFF2-40B4-BE49-F238E27FC236}">
                    <a16:creationId xmlns:a16="http://schemas.microsoft.com/office/drawing/2014/main" id="{8CEEFD7F-A89A-DE42-91F8-16FC84F5CEB2}"/>
                  </a:ext>
                </a:extLst>
              </p:cNvPr>
              <p:cNvSpPr/>
              <p:nvPr/>
            </p:nvSpPr>
            <p:spPr>
              <a:xfrm>
                <a:off x="7077176" y="4133655"/>
                <a:ext cx="89821" cy="148661"/>
              </a:xfrm>
              <a:custGeom>
                <a:avLst/>
                <a:gdLst>
                  <a:gd name="connsiteX0" fmla="*/ 0 w 160355"/>
                  <a:gd name="connsiteY0" fmla="*/ 265401 h 265401"/>
                  <a:gd name="connsiteX1" fmla="*/ 160355 w 160355"/>
                  <a:gd name="connsiteY1" fmla="*/ 176969 h 265401"/>
                  <a:gd name="connsiteX2" fmla="*/ 160355 w 160355"/>
                  <a:gd name="connsiteY2" fmla="*/ 0 h 265401"/>
                  <a:gd name="connsiteX3" fmla="*/ 105 w 160355"/>
                  <a:gd name="connsiteY3" fmla="*/ 88222 h 265401"/>
                </a:gdLst>
                <a:ahLst/>
                <a:cxnLst>
                  <a:cxn ang="0">
                    <a:pos x="connsiteX0" y="connsiteY0"/>
                  </a:cxn>
                  <a:cxn ang="0">
                    <a:pos x="connsiteX1" y="connsiteY1"/>
                  </a:cxn>
                  <a:cxn ang="0">
                    <a:pos x="connsiteX2" y="connsiteY2"/>
                  </a:cxn>
                  <a:cxn ang="0">
                    <a:pos x="connsiteX3" y="connsiteY3"/>
                  </a:cxn>
                </a:cxnLst>
                <a:rect l="l" t="t" r="r" b="b"/>
                <a:pathLst>
                  <a:path w="160355" h="265401">
                    <a:moveTo>
                      <a:pt x="0" y="265401"/>
                    </a:moveTo>
                    <a:lnTo>
                      <a:pt x="160355" y="176969"/>
                    </a:lnTo>
                    <a:lnTo>
                      <a:pt x="160355" y="0"/>
                    </a:lnTo>
                    <a:lnTo>
                      <a:pt x="105" y="88222"/>
                    </a:lnTo>
                    <a:close/>
                  </a:path>
                </a:pathLst>
              </a:custGeom>
              <a:solidFill>
                <a:schemeClr val="bg1">
                  <a:alpha val="75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a:extLst>
                  <a:ext uri="{FF2B5EF4-FFF2-40B4-BE49-F238E27FC236}">
                    <a16:creationId xmlns:a16="http://schemas.microsoft.com/office/drawing/2014/main" id="{545FB9DD-F9D3-924E-8552-E09E08405A6A}"/>
                  </a:ext>
                </a:extLst>
              </p:cNvPr>
              <p:cNvSpPr/>
              <p:nvPr/>
            </p:nvSpPr>
            <p:spPr>
              <a:xfrm>
                <a:off x="6812894" y="4277016"/>
                <a:ext cx="250381" cy="282774"/>
              </a:xfrm>
              <a:custGeom>
                <a:avLst/>
                <a:gdLst>
                  <a:gd name="connsiteX0" fmla="*/ 125162 w 250381"/>
                  <a:gd name="connsiteY0" fmla="*/ 9424 h 282774"/>
                  <a:gd name="connsiteX1" fmla="*/ 9424 w 250381"/>
                  <a:gd name="connsiteY1" fmla="*/ 74802 h 282774"/>
                  <a:gd name="connsiteX2" fmla="*/ 9719 w 250381"/>
                  <a:gd name="connsiteY2" fmla="*/ 208503 h 282774"/>
                  <a:gd name="connsiteX3" fmla="*/ 124808 w 250381"/>
                  <a:gd name="connsiteY3" fmla="*/ 273351 h 282774"/>
                  <a:gd name="connsiteX4" fmla="*/ 241017 w 250381"/>
                  <a:gd name="connsiteY4" fmla="*/ 208503 h 282774"/>
                  <a:gd name="connsiteX5" fmla="*/ 241017 w 250381"/>
                  <a:gd name="connsiteY5" fmla="*/ 74802 h 282774"/>
                  <a:gd name="connsiteX6" fmla="*/ 120508 w 250381"/>
                  <a:gd name="connsiteY6" fmla="*/ 1237 h 282774"/>
                  <a:gd name="connsiteX7" fmla="*/ 129756 w 250381"/>
                  <a:gd name="connsiteY7" fmla="*/ 1237 h 282774"/>
                  <a:gd name="connsiteX8" fmla="*/ 245611 w 250381"/>
                  <a:gd name="connsiteY8" fmla="*/ 66615 h 282774"/>
                  <a:gd name="connsiteX9" fmla="*/ 250381 w 250381"/>
                  <a:gd name="connsiteY9" fmla="*/ 74802 h 282774"/>
                  <a:gd name="connsiteX10" fmla="*/ 250381 w 250381"/>
                  <a:gd name="connsiteY10" fmla="*/ 208503 h 282774"/>
                  <a:gd name="connsiteX11" fmla="*/ 245552 w 250381"/>
                  <a:gd name="connsiteY11" fmla="*/ 216749 h 282774"/>
                  <a:gd name="connsiteX12" fmla="*/ 129402 w 250381"/>
                  <a:gd name="connsiteY12" fmla="*/ 281596 h 282774"/>
                  <a:gd name="connsiteX13" fmla="*/ 124808 w 250381"/>
                  <a:gd name="connsiteY13" fmla="*/ 282774 h 282774"/>
                  <a:gd name="connsiteX14" fmla="*/ 120155 w 250381"/>
                  <a:gd name="connsiteY14" fmla="*/ 281537 h 282774"/>
                  <a:gd name="connsiteX15" fmla="*/ 5066 w 250381"/>
                  <a:gd name="connsiteY15" fmla="*/ 216749 h 282774"/>
                  <a:gd name="connsiteX16" fmla="*/ 295 w 250381"/>
                  <a:gd name="connsiteY16" fmla="*/ 208562 h 282774"/>
                  <a:gd name="connsiteX17" fmla="*/ 0 w 250381"/>
                  <a:gd name="connsiteY17" fmla="*/ 74861 h 282774"/>
                  <a:gd name="connsiteX18" fmla="*/ 4771 w 250381"/>
                  <a:gd name="connsiteY18" fmla="*/ 66615 h 28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0381" h="282774">
                    <a:moveTo>
                      <a:pt x="125162" y="9424"/>
                    </a:moveTo>
                    <a:lnTo>
                      <a:pt x="9424" y="74802"/>
                    </a:lnTo>
                    <a:lnTo>
                      <a:pt x="9719" y="208503"/>
                    </a:lnTo>
                    <a:lnTo>
                      <a:pt x="124808" y="273351"/>
                    </a:lnTo>
                    <a:lnTo>
                      <a:pt x="241017" y="208503"/>
                    </a:lnTo>
                    <a:lnTo>
                      <a:pt x="241017" y="74802"/>
                    </a:lnTo>
                    <a:close/>
                    <a:moveTo>
                      <a:pt x="120508" y="1237"/>
                    </a:moveTo>
                    <a:cubicBezTo>
                      <a:pt x="123395" y="-413"/>
                      <a:pt x="126929" y="-413"/>
                      <a:pt x="129756" y="1237"/>
                    </a:cubicBezTo>
                    <a:lnTo>
                      <a:pt x="245611" y="66615"/>
                    </a:lnTo>
                    <a:cubicBezTo>
                      <a:pt x="248556" y="68264"/>
                      <a:pt x="250381" y="71445"/>
                      <a:pt x="250381" y="74802"/>
                    </a:cubicBezTo>
                    <a:lnTo>
                      <a:pt x="250381" y="208503"/>
                    </a:lnTo>
                    <a:cubicBezTo>
                      <a:pt x="250381" y="211919"/>
                      <a:pt x="248556" y="215041"/>
                      <a:pt x="245552" y="216749"/>
                    </a:cubicBezTo>
                    <a:lnTo>
                      <a:pt x="129402" y="281596"/>
                    </a:lnTo>
                    <a:cubicBezTo>
                      <a:pt x="127988" y="282421"/>
                      <a:pt x="126398" y="282774"/>
                      <a:pt x="124808" y="282774"/>
                    </a:cubicBezTo>
                    <a:cubicBezTo>
                      <a:pt x="123218" y="282774"/>
                      <a:pt x="121627" y="282362"/>
                      <a:pt x="120155" y="281537"/>
                    </a:cubicBezTo>
                    <a:lnTo>
                      <a:pt x="5066" y="216749"/>
                    </a:lnTo>
                    <a:cubicBezTo>
                      <a:pt x="2120" y="215100"/>
                      <a:pt x="295" y="211978"/>
                      <a:pt x="295" y="208562"/>
                    </a:cubicBezTo>
                    <a:lnTo>
                      <a:pt x="0" y="74861"/>
                    </a:lnTo>
                    <a:cubicBezTo>
                      <a:pt x="0" y="71445"/>
                      <a:pt x="1826" y="68323"/>
                      <a:pt x="4771" y="66615"/>
                    </a:cubicBezTo>
                    <a:close/>
                  </a:path>
                </a:pathLst>
              </a:custGeom>
              <a:solidFill>
                <a:schemeClr val="bg1">
                  <a:alpha val="90000"/>
                </a:schemeClr>
              </a:solidFill>
              <a:ln w="12700" cap="flat">
                <a:solidFill>
                  <a:schemeClr val="bg1">
                    <a:alpha val="90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7" name="任意多边形: 形状 136">
                <a:extLst>
                  <a:ext uri="{FF2B5EF4-FFF2-40B4-BE49-F238E27FC236}">
                    <a16:creationId xmlns:a16="http://schemas.microsoft.com/office/drawing/2014/main" id="{6D9E7BF4-55C6-3F63-1F80-FEC34BFFC4A9}"/>
                  </a:ext>
                </a:extLst>
              </p:cNvPr>
              <p:cNvSpPr/>
              <p:nvPr/>
            </p:nvSpPr>
            <p:spPr>
              <a:xfrm>
                <a:off x="6938409" y="4369546"/>
                <a:ext cx="89821" cy="148661"/>
              </a:xfrm>
              <a:custGeom>
                <a:avLst/>
                <a:gdLst>
                  <a:gd name="connsiteX0" fmla="*/ 0 w 160355"/>
                  <a:gd name="connsiteY0" fmla="*/ 265401 h 265401"/>
                  <a:gd name="connsiteX1" fmla="*/ 160355 w 160355"/>
                  <a:gd name="connsiteY1" fmla="*/ 177074 h 265401"/>
                  <a:gd name="connsiteX2" fmla="*/ 160355 w 160355"/>
                  <a:gd name="connsiteY2" fmla="*/ 0 h 265401"/>
                  <a:gd name="connsiteX3" fmla="*/ 105 w 160355"/>
                  <a:gd name="connsiteY3" fmla="*/ 88327 h 265401"/>
                </a:gdLst>
                <a:ahLst/>
                <a:cxnLst>
                  <a:cxn ang="0">
                    <a:pos x="connsiteX0" y="connsiteY0"/>
                  </a:cxn>
                  <a:cxn ang="0">
                    <a:pos x="connsiteX1" y="connsiteY1"/>
                  </a:cxn>
                  <a:cxn ang="0">
                    <a:pos x="connsiteX2" y="connsiteY2"/>
                  </a:cxn>
                  <a:cxn ang="0">
                    <a:pos x="connsiteX3" y="connsiteY3"/>
                  </a:cxn>
                </a:cxnLst>
                <a:rect l="l" t="t" r="r" b="b"/>
                <a:pathLst>
                  <a:path w="160355" h="265401">
                    <a:moveTo>
                      <a:pt x="0" y="265401"/>
                    </a:moveTo>
                    <a:lnTo>
                      <a:pt x="160355" y="177074"/>
                    </a:lnTo>
                    <a:lnTo>
                      <a:pt x="160355" y="0"/>
                    </a:lnTo>
                    <a:lnTo>
                      <a:pt x="105" y="88327"/>
                    </a:lnTo>
                    <a:close/>
                  </a:path>
                </a:pathLst>
              </a:custGeom>
              <a:solidFill>
                <a:schemeClr val="bg1">
                  <a:alpha val="75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6" name="任意多边形: 形状 215">
                <a:extLst>
                  <a:ext uri="{FF2B5EF4-FFF2-40B4-BE49-F238E27FC236}">
                    <a16:creationId xmlns:a16="http://schemas.microsoft.com/office/drawing/2014/main" id="{6874EB1B-0AE9-CF3F-DB26-606826336107}"/>
                  </a:ext>
                </a:extLst>
              </p:cNvPr>
              <p:cNvSpPr/>
              <p:nvPr/>
            </p:nvSpPr>
            <p:spPr>
              <a:xfrm>
                <a:off x="7090075" y="4277016"/>
                <a:ext cx="250381" cy="282774"/>
              </a:xfrm>
              <a:custGeom>
                <a:avLst/>
                <a:gdLst>
                  <a:gd name="connsiteX0" fmla="*/ 125103 w 250381"/>
                  <a:gd name="connsiteY0" fmla="*/ 9424 h 282774"/>
                  <a:gd name="connsiteX1" fmla="*/ 9365 w 250381"/>
                  <a:gd name="connsiteY1" fmla="*/ 74802 h 282774"/>
                  <a:gd name="connsiteX2" fmla="*/ 9660 w 250381"/>
                  <a:gd name="connsiteY2" fmla="*/ 208503 h 282774"/>
                  <a:gd name="connsiteX3" fmla="*/ 124808 w 250381"/>
                  <a:gd name="connsiteY3" fmla="*/ 273351 h 282774"/>
                  <a:gd name="connsiteX4" fmla="*/ 240958 w 250381"/>
                  <a:gd name="connsiteY4" fmla="*/ 208503 h 282774"/>
                  <a:gd name="connsiteX5" fmla="*/ 240958 w 250381"/>
                  <a:gd name="connsiteY5" fmla="*/ 74802 h 282774"/>
                  <a:gd name="connsiteX6" fmla="*/ 120508 w 250381"/>
                  <a:gd name="connsiteY6" fmla="*/ 1237 h 282774"/>
                  <a:gd name="connsiteX7" fmla="*/ 129756 w 250381"/>
                  <a:gd name="connsiteY7" fmla="*/ 1237 h 282774"/>
                  <a:gd name="connsiteX8" fmla="*/ 245611 w 250381"/>
                  <a:gd name="connsiteY8" fmla="*/ 66615 h 282774"/>
                  <a:gd name="connsiteX9" fmla="*/ 250381 w 250381"/>
                  <a:gd name="connsiteY9" fmla="*/ 74802 h 282774"/>
                  <a:gd name="connsiteX10" fmla="*/ 250381 w 250381"/>
                  <a:gd name="connsiteY10" fmla="*/ 208503 h 282774"/>
                  <a:gd name="connsiteX11" fmla="*/ 245552 w 250381"/>
                  <a:gd name="connsiteY11" fmla="*/ 216749 h 282774"/>
                  <a:gd name="connsiteX12" fmla="*/ 129402 w 250381"/>
                  <a:gd name="connsiteY12" fmla="*/ 281596 h 282774"/>
                  <a:gd name="connsiteX13" fmla="*/ 124808 w 250381"/>
                  <a:gd name="connsiteY13" fmla="*/ 282774 h 282774"/>
                  <a:gd name="connsiteX14" fmla="*/ 120155 w 250381"/>
                  <a:gd name="connsiteY14" fmla="*/ 281537 h 282774"/>
                  <a:gd name="connsiteX15" fmla="*/ 5066 w 250381"/>
                  <a:gd name="connsiteY15" fmla="*/ 216749 h 282774"/>
                  <a:gd name="connsiteX16" fmla="*/ 295 w 250381"/>
                  <a:gd name="connsiteY16" fmla="*/ 208562 h 282774"/>
                  <a:gd name="connsiteX17" fmla="*/ 0 w 250381"/>
                  <a:gd name="connsiteY17" fmla="*/ 74861 h 282774"/>
                  <a:gd name="connsiteX18" fmla="*/ 4771 w 250381"/>
                  <a:gd name="connsiteY18" fmla="*/ 66615 h 28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0381" h="282774">
                    <a:moveTo>
                      <a:pt x="125103" y="9424"/>
                    </a:moveTo>
                    <a:lnTo>
                      <a:pt x="9365" y="74802"/>
                    </a:lnTo>
                    <a:lnTo>
                      <a:pt x="9660" y="208503"/>
                    </a:lnTo>
                    <a:lnTo>
                      <a:pt x="124808" y="273351"/>
                    </a:lnTo>
                    <a:lnTo>
                      <a:pt x="240958" y="208503"/>
                    </a:lnTo>
                    <a:lnTo>
                      <a:pt x="240958" y="74802"/>
                    </a:lnTo>
                    <a:close/>
                    <a:moveTo>
                      <a:pt x="120508" y="1237"/>
                    </a:moveTo>
                    <a:cubicBezTo>
                      <a:pt x="123395" y="-413"/>
                      <a:pt x="126929" y="-413"/>
                      <a:pt x="129756" y="1237"/>
                    </a:cubicBezTo>
                    <a:lnTo>
                      <a:pt x="245611" y="66615"/>
                    </a:lnTo>
                    <a:cubicBezTo>
                      <a:pt x="248556" y="68264"/>
                      <a:pt x="250381" y="71445"/>
                      <a:pt x="250381" y="74802"/>
                    </a:cubicBezTo>
                    <a:lnTo>
                      <a:pt x="250381" y="208503"/>
                    </a:lnTo>
                    <a:cubicBezTo>
                      <a:pt x="250381" y="211919"/>
                      <a:pt x="248556" y="215041"/>
                      <a:pt x="245552" y="216749"/>
                    </a:cubicBezTo>
                    <a:lnTo>
                      <a:pt x="129402" y="281596"/>
                    </a:lnTo>
                    <a:cubicBezTo>
                      <a:pt x="127930" y="282421"/>
                      <a:pt x="126339" y="282774"/>
                      <a:pt x="124808" y="282774"/>
                    </a:cubicBezTo>
                    <a:cubicBezTo>
                      <a:pt x="123218" y="282774"/>
                      <a:pt x="121627" y="282362"/>
                      <a:pt x="120155" y="281537"/>
                    </a:cubicBezTo>
                    <a:lnTo>
                      <a:pt x="5066" y="216749"/>
                    </a:lnTo>
                    <a:cubicBezTo>
                      <a:pt x="2120" y="215100"/>
                      <a:pt x="295" y="211978"/>
                      <a:pt x="295" y="208562"/>
                    </a:cubicBezTo>
                    <a:lnTo>
                      <a:pt x="0" y="74861"/>
                    </a:lnTo>
                    <a:cubicBezTo>
                      <a:pt x="0" y="71445"/>
                      <a:pt x="1826" y="68323"/>
                      <a:pt x="4771" y="66615"/>
                    </a:cubicBezTo>
                    <a:close/>
                  </a:path>
                </a:pathLst>
              </a:custGeom>
              <a:solidFill>
                <a:schemeClr val="bg1">
                  <a:alpha val="90000"/>
                </a:schemeClr>
              </a:solidFill>
              <a:ln w="12700" cap="flat">
                <a:solidFill>
                  <a:schemeClr val="bg1">
                    <a:alpha val="90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0" name="任意多边形: 形状 139">
                <a:extLst>
                  <a:ext uri="{FF2B5EF4-FFF2-40B4-BE49-F238E27FC236}">
                    <a16:creationId xmlns:a16="http://schemas.microsoft.com/office/drawing/2014/main" id="{615C13FE-515F-9F37-424F-CEF9B5000026}"/>
                  </a:ext>
                </a:extLst>
              </p:cNvPr>
              <p:cNvSpPr/>
              <p:nvPr/>
            </p:nvSpPr>
            <p:spPr>
              <a:xfrm>
                <a:off x="7215531" y="4369546"/>
                <a:ext cx="89821" cy="148661"/>
              </a:xfrm>
              <a:custGeom>
                <a:avLst/>
                <a:gdLst>
                  <a:gd name="connsiteX0" fmla="*/ 0 w 160355"/>
                  <a:gd name="connsiteY0" fmla="*/ 265401 h 265401"/>
                  <a:gd name="connsiteX1" fmla="*/ 160355 w 160355"/>
                  <a:gd name="connsiteY1" fmla="*/ 177074 h 265401"/>
                  <a:gd name="connsiteX2" fmla="*/ 160355 w 160355"/>
                  <a:gd name="connsiteY2" fmla="*/ 0 h 265401"/>
                  <a:gd name="connsiteX3" fmla="*/ 105 w 160355"/>
                  <a:gd name="connsiteY3" fmla="*/ 88327 h 265401"/>
                </a:gdLst>
                <a:ahLst/>
                <a:cxnLst>
                  <a:cxn ang="0">
                    <a:pos x="connsiteX0" y="connsiteY0"/>
                  </a:cxn>
                  <a:cxn ang="0">
                    <a:pos x="connsiteX1" y="connsiteY1"/>
                  </a:cxn>
                  <a:cxn ang="0">
                    <a:pos x="connsiteX2" y="connsiteY2"/>
                  </a:cxn>
                  <a:cxn ang="0">
                    <a:pos x="connsiteX3" y="connsiteY3"/>
                  </a:cxn>
                </a:cxnLst>
                <a:rect l="l" t="t" r="r" b="b"/>
                <a:pathLst>
                  <a:path w="160355" h="265401">
                    <a:moveTo>
                      <a:pt x="0" y="265401"/>
                    </a:moveTo>
                    <a:lnTo>
                      <a:pt x="160355" y="177074"/>
                    </a:lnTo>
                    <a:lnTo>
                      <a:pt x="160355" y="0"/>
                    </a:lnTo>
                    <a:lnTo>
                      <a:pt x="105" y="88327"/>
                    </a:lnTo>
                    <a:close/>
                  </a:path>
                </a:pathLst>
              </a:custGeom>
              <a:solidFill>
                <a:schemeClr val="bg1">
                  <a:alpha val="75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24" name="组合 223">
              <a:extLst>
                <a:ext uri="{FF2B5EF4-FFF2-40B4-BE49-F238E27FC236}">
                  <a16:creationId xmlns:a16="http://schemas.microsoft.com/office/drawing/2014/main" id="{36354427-71BB-D888-5410-669F7845589E}"/>
                </a:ext>
              </a:extLst>
            </p:cNvPr>
            <p:cNvGrpSpPr/>
            <p:nvPr/>
          </p:nvGrpSpPr>
          <p:grpSpPr>
            <a:xfrm>
              <a:off x="9113114" y="4250282"/>
              <a:ext cx="429780" cy="414728"/>
              <a:chOff x="8971457" y="3988803"/>
              <a:chExt cx="526257" cy="507826"/>
            </a:xfrm>
          </p:grpSpPr>
          <p:sp>
            <p:nvSpPr>
              <p:cNvPr id="220" name="任意多边形: 形状 219">
                <a:extLst>
                  <a:ext uri="{FF2B5EF4-FFF2-40B4-BE49-F238E27FC236}">
                    <a16:creationId xmlns:a16="http://schemas.microsoft.com/office/drawing/2014/main" id="{43812781-2B10-6003-AD3D-31DA7047DC0A}"/>
                  </a:ext>
                </a:extLst>
              </p:cNvPr>
              <p:cNvSpPr/>
              <p:nvPr/>
            </p:nvSpPr>
            <p:spPr>
              <a:xfrm>
                <a:off x="9114856" y="4090297"/>
                <a:ext cx="239458" cy="224322"/>
              </a:xfrm>
              <a:custGeom>
                <a:avLst/>
                <a:gdLst>
                  <a:gd name="connsiteX0" fmla="*/ 234339 w 239458"/>
                  <a:gd name="connsiteY0" fmla="*/ 6123 h 224322"/>
                  <a:gd name="connsiteX1" fmla="*/ 235653 w 239458"/>
                  <a:gd name="connsiteY1" fmla="*/ 28225 h 224322"/>
                  <a:gd name="connsiteX2" fmla="*/ 27201 w 239458"/>
                  <a:gd name="connsiteY2" fmla="*/ 221094 h 224322"/>
                  <a:gd name="connsiteX3" fmla="*/ 5120 w 239458"/>
                  <a:gd name="connsiteY3" fmla="*/ 218199 h 224322"/>
                  <a:gd name="connsiteX4" fmla="*/ 3806 w 239458"/>
                  <a:gd name="connsiteY4" fmla="*/ 196097 h 224322"/>
                  <a:gd name="connsiteX5" fmla="*/ 212258 w 239458"/>
                  <a:gd name="connsiteY5" fmla="*/ 3228 h 224322"/>
                  <a:gd name="connsiteX6" fmla="*/ 234339 w 239458"/>
                  <a:gd name="connsiteY6" fmla="*/ 6123 h 22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458" h="224322">
                    <a:moveTo>
                      <a:pt x="234339" y="6123"/>
                    </a:moveTo>
                    <a:cubicBezTo>
                      <a:pt x="240648" y="12964"/>
                      <a:pt x="241173" y="22962"/>
                      <a:pt x="235653" y="28225"/>
                    </a:cubicBezTo>
                    <a:lnTo>
                      <a:pt x="27201" y="221094"/>
                    </a:lnTo>
                    <a:cubicBezTo>
                      <a:pt x="21418" y="226356"/>
                      <a:pt x="11691" y="225041"/>
                      <a:pt x="5120" y="218199"/>
                    </a:cubicBezTo>
                    <a:cubicBezTo>
                      <a:pt x="-1189" y="211358"/>
                      <a:pt x="-1715" y="201360"/>
                      <a:pt x="3806" y="196097"/>
                    </a:cubicBezTo>
                    <a:lnTo>
                      <a:pt x="212258" y="3228"/>
                    </a:lnTo>
                    <a:cubicBezTo>
                      <a:pt x="218304" y="-2034"/>
                      <a:pt x="228030" y="-719"/>
                      <a:pt x="234339" y="6123"/>
                    </a:cubicBezTo>
                    <a:close/>
                  </a:path>
                </a:pathLst>
              </a:custGeom>
              <a:solidFill>
                <a:schemeClr val="bg1">
                  <a:alpha val="75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1" name="任意多边形: 形状 220">
                <a:extLst>
                  <a:ext uri="{FF2B5EF4-FFF2-40B4-BE49-F238E27FC236}">
                    <a16:creationId xmlns:a16="http://schemas.microsoft.com/office/drawing/2014/main" id="{793CF758-516B-9D87-98D7-62EC2E3D596D}"/>
                  </a:ext>
                </a:extLst>
              </p:cNvPr>
              <p:cNvSpPr/>
              <p:nvPr/>
            </p:nvSpPr>
            <p:spPr>
              <a:xfrm>
                <a:off x="8971457" y="3988803"/>
                <a:ext cx="526257" cy="507826"/>
              </a:xfrm>
              <a:custGeom>
                <a:avLst/>
                <a:gdLst>
                  <a:gd name="connsiteX0" fmla="*/ 492348 w 526257"/>
                  <a:gd name="connsiteY0" fmla="*/ 0 h 507826"/>
                  <a:gd name="connsiteX1" fmla="*/ 33647 w 526257"/>
                  <a:gd name="connsiteY1" fmla="*/ 0 h 507826"/>
                  <a:gd name="connsiteX2" fmla="*/ 0 w 526257"/>
                  <a:gd name="connsiteY2" fmla="*/ 33680 h 507826"/>
                  <a:gd name="connsiteX3" fmla="*/ 0 w 526257"/>
                  <a:gd name="connsiteY3" fmla="*/ 393894 h 507826"/>
                  <a:gd name="connsiteX4" fmla="*/ 33647 w 526257"/>
                  <a:gd name="connsiteY4" fmla="*/ 427574 h 507826"/>
                  <a:gd name="connsiteX5" fmla="*/ 214236 w 526257"/>
                  <a:gd name="connsiteY5" fmla="*/ 427574 h 507826"/>
                  <a:gd name="connsiteX6" fmla="*/ 214236 w 526257"/>
                  <a:gd name="connsiteY6" fmla="*/ 473621 h 507826"/>
                  <a:gd name="connsiteX7" fmla="*/ 91214 w 526257"/>
                  <a:gd name="connsiteY7" fmla="*/ 473621 h 507826"/>
                  <a:gd name="connsiteX8" fmla="*/ 74128 w 526257"/>
                  <a:gd name="connsiteY8" fmla="*/ 490723 h 507826"/>
                  <a:gd name="connsiteX9" fmla="*/ 91214 w 526257"/>
                  <a:gd name="connsiteY9" fmla="*/ 507826 h 507826"/>
                  <a:gd name="connsiteX10" fmla="*/ 434780 w 526257"/>
                  <a:gd name="connsiteY10" fmla="*/ 507826 h 507826"/>
                  <a:gd name="connsiteX11" fmla="*/ 451866 w 526257"/>
                  <a:gd name="connsiteY11" fmla="*/ 490723 h 507826"/>
                  <a:gd name="connsiteX12" fmla="*/ 434780 w 526257"/>
                  <a:gd name="connsiteY12" fmla="*/ 473621 h 507826"/>
                  <a:gd name="connsiteX13" fmla="*/ 313073 w 526257"/>
                  <a:gd name="connsiteY13" fmla="*/ 473621 h 507826"/>
                  <a:gd name="connsiteX14" fmla="*/ 313073 w 526257"/>
                  <a:gd name="connsiteY14" fmla="*/ 427574 h 507826"/>
                  <a:gd name="connsiteX15" fmla="*/ 492611 w 526257"/>
                  <a:gd name="connsiteY15" fmla="*/ 427574 h 507826"/>
                  <a:gd name="connsiteX16" fmla="*/ 526257 w 526257"/>
                  <a:gd name="connsiteY16" fmla="*/ 393894 h 507826"/>
                  <a:gd name="connsiteX17" fmla="*/ 526257 w 526257"/>
                  <a:gd name="connsiteY17" fmla="*/ 33417 h 507826"/>
                  <a:gd name="connsiteX18" fmla="*/ 492348 w 526257"/>
                  <a:gd name="connsiteY18" fmla="*/ 0 h 507826"/>
                  <a:gd name="connsiteX19" fmla="*/ 492348 w 526257"/>
                  <a:gd name="connsiteY19" fmla="*/ 381528 h 507826"/>
                  <a:gd name="connsiteX20" fmla="*/ 492085 w 526257"/>
                  <a:gd name="connsiteY20" fmla="*/ 381528 h 507826"/>
                  <a:gd name="connsiteX21" fmla="*/ 480519 w 526257"/>
                  <a:gd name="connsiteY21" fmla="*/ 393105 h 507826"/>
                  <a:gd name="connsiteX22" fmla="*/ 46264 w 526257"/>
                  <a:gd name="connsiteY22" fmla="*/ 393105 h 507826"/>
                  <a:gd name="connsiteX23" fmla="*/ 34698 w 526257"/>
                  <a:gd name="connsiteY23" fmla="*/ 381265 h 507826"/>
                  <a:gd name="connsiteX24" fmla="*/ 34698 w 526257"/>
                  <a:gd name="connsiteY24" fmla="*/ 45783 h 507826"/>
                  <a:gd name="connsiteX25" fmla="*/ 46264 w 526257"/>
                  <a:gd name="connsiteY25" fmla="*/ 34206 h 507826"/>
                  <a:gd name="connsiteX26" fmla="*/ 480782 w 526257"/>
                  <a:gd name="connsiteY26" fmla="*/ 34206 h 507826"/>
                  <a:gd name="connsiteX27" fmla="*/ 492348 w 526257"/>
                  <a:gd name="connsiteY27" fmla="*/ 45783 h 507826"/>
                  <a:gd name="connsiteX28" fmla="*/ 492348 w 526257"/>
                  <a:gd name="connsiteY28" fmla="*/ 381528 h 50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26257" h="507826">
                    <a:moveTo>
                      <a:pt x="492348" y="0"/>
                    </a:moveTo>
                    <a:lnTo>
                      <a:pt x="33647" y="0"/>
                    </a:lnTo>
                    <a:cubicBezTo>
                      <a:pt x="14983" y="0"/>
                      <a:pt x="0" y="15261"/>
                      <a:pt x="0" y="33680"/>
                    </a:cubicBezTo>
                    <a:lnTo>
                      <a:pt x="0" y="393894"/>
                    </a:lnTo>
                    <a:cubicBezTo>
                      <a:pt x="0" y="412576"/>
                      <a:pt x="15246" y="427574"/>
                      <a:pt x="33647" y="427574"/>
                    </a:cubicBezTo>
                    <a:lnTo>
                      <a:pt x="214236" y="427574"/>
                    </a:lnTo>
                    <a:lnTo>
                      <a:pt x="214236" y="473621"/>
                    </a:lnTo>
                    <a:lnTo>
                      <a:pt x="91214" y="473621"/>
                    </a:lnTo>
                    <a:cubicBezTo>
                      <a:pt x="81751" y="473621"/>
                      <a:pt x="74128" y="481251"/>
                      <a:pt x="74128" y="490723"/>
                    </a:cubicBezTo>
                    <a:cubicBezTo>
                      <a:pt x="74128" y="500196"/>
                      <a:pt x="81751" y="507826"/>
                      <a:pt x="91214" y="507826"/>
                    </a:cubicBezTo>
                    <a:lnTo>
                      <a:pt x="434780" y="507826"/>
                    </a:lnTo>
                    <a:cubicBezTo>
                      <a:pt x="444243" y="507826"/>
                      <a:pt x="451866" y="500196"/>
                      <a:pt x="451866" y="490723"/>
                    </a:cubicBezTo>
                    <a:cubicBezTo>
                      <a:pt x="451866" y="481514"/>
                      <a:pt x="444243" y="473884"/>
                      <a:pt x="434780" y="473621"/>
                    </a:cubicBezTo>
                    <a:lnTo>
                      <a:pt x="313073" y="473621"/>
                    </a:lnTo>
                    <a:lnTo>
                      <a:pt x="313073" y="427574"/>
                    </a:lnTo>
                    <a:lnTo>
                      <a:pt x="492611" y="427574"/>
                    </a:lnTo>
                    <a:cubicBezTo>
                      <a:pt x="511274" y="427574"/>
                      <a:pt x="526257" y="412313"/>
                      <a:pt x="526257" y="393894"/>
                    </a:cubicBezTo>
                    <a:lnTo>
                      <a:pt x="526257" y="33417"/>
                    </a:lnTo>
                    <a:cubicBezTo>
                      <a:pt x="525994" y="14998"/>
                      <a:pt x="510748" y="0"/>
                      <a:pt x="492348" y="0"/>
                    </a:cubicBezTo>
                    <a:close/>
                    <a:moveTo>
                      <a:pt x="492348" y="381528"/>
                    </a:moveTo>
                    <a:lnTo>
                      <a:pt x="492085" y="381528"/>
                    </a:lnTo>
                    <a:cubicBezTo>
                      <a:pt x="492085" y="387843"/>
                      <a:pt x="486827" y="393105"/>
                      <a:pt x="480519" y="393105"/>
                    </a:cubicBezTo>
                    <a:lnTo>
                      <a:pt x="46264" y="393105"/>
                    </a:lnTo>
                    <a:cubicBezTo>
                      <a:pt x="39956" y="393105"/>
                      <a:pt x="34698" y="387843"/>
                      <a:pt x="34698" y="381265"/>
                    </a:cubicBezTo>
                    <a:lnTo>
                      <a:pt x="34698" y="45783"/>
                    </a:lnTo>
                    <a:cubicBezTo>
                      <a:pt x="34698" y="39468"/>
                      <a:pt x="39956" y="34206"/>
                      <a:pt x="46264" y="34206"/>
                    </a:cubicBezTo>
                    <a:lnTo>
                      <a:pt x="480782" y="34206"/>
                    </a:lnTo>
                    <a:cubicBezTo>
                      <a:pt x="487090" y="34206"/>
                      <a:pt x="492348" y="39468"/>
                      <a:pt x="492348" y="45783"/>
                    </a:cubicBezTo>
                    <a:lnTo>
                      <a:pt x="492348" y="381528"/>
                    </a:lnTo>
                    <a:close/>
                  </a:path>
                </a:pathLst>
              </a:custGeom>
              <a:solidFill>
                <a:schemeClr val="bg1">
                  <a:alpha val="90000"/>
                </a:schemeClr>
              </a:solidFill>
              <a:ln w="51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2" name="任意多边形: 形状 221">
                <a:extLst>
                  <a:ext uri="{FF2B5EF4-FFF2-40B4-BE49-F238E27FC236}">
                    <a16:creationId xmlns:a16="http://schemas.microsoft.com/office/drawing/2014/main" id="{5C277649-217A-5592-E8CD-AA667F1EB6F6}"/>
                  </a:ext>
                </a:extLst>
              </p:cNvPr>
              <p:cNvSpPr/>
              <p:nvPr/>
            </p:nvSpPr>
            <p:spPr>
              <a:xfrm>
                <a:off x="9088958" y="4089579"/>
                <a:ext cx="291257" cy="226022"/>
              </a:xfrm>
              <a:custGeom>
                <a:avLst/>
                <a:gdLst>
                  <a:gd name="connsiteX0" fmla="*/ 61511 w 291257"/>
                  <a:gd name="connsiteY0" fmla="*/ 123141 h 226022"/>
                  <a:gd name="connsiteX1" fmla="*/ 0 w 291257"/>
                  <a:gd name="connsiteY1" fmla="*/ 61571 h 226022"/>
                  <a:gd name="connsiteX2" fmla="*/ 61511 w 291257"/>
                  <a:gd name="connsiteY2" fmla="*/ 0 h 226022"/>
                  <a:gd name="connsiteX3" fmla="*/ 123021 w 291257"/>
                  <a:gd name="connsiteY3" fmla="*/ 61571 h 226022"/>
                  <a:gd name="connsiteX4" fmla="*/ 61511 w 291257"/>
                  <a:gd name="connsiteY4" fmla="*/ 123141 h 226022"/>
                  <a:gd name="connsiteX5" fmla="*/ 61511 w 291257"/>
                  <a:gd name="connsiteY5" fmla="*/ 33943 h 226022"/>
                  <a:gd name="connsiteX6" fmla="*/ 34173 w 291257"/>
                  <a:gd name="connsiteY6" fmla="*/ 61308 h 226022"/>
                  <a:gd name="connsiteX7" fmla="*/ 61511 w 291257"/>
                  <a:gd name="connsiteY7" fmla="*/ 88672 h 226022"/>
                  <a:gd name="connsiteX8" fmla="*/ 88849 w 291257"/>
                  <a:gd name="connsiteY8" fmla="*/ 61308 h 226022"/>
                  <a:gd name="connsiteX9" fmla="*/ 61511 w 291257"/>
                  <a:gd name="connsiteY9" fmla="*/ 33943 h 226022"/>
                  <a:gd name="connsiteX10" fmla="*/ 229745 w 291257"/>
                  <a:gd name="connsiteY10" fmla="*/ 226022 h 226022"/>
                  <a:gd name="connsiteX11" fmla="*/ 168234 w 291257"/>
                  <a:gd name="connsiteY11" fmla="*/ 164452 h 226022"/>
                  <a:gd name="connsiteX12" fmla="*/ 229745 w 291257"/>
                  <a:gd name="connsiteY12" fmla="*/ 102881 h 226022"/>
                  <a:gd name="connsiteX13" fmla="*/ 291255 w 291257"/>
                  <a:gd name="connsiteY13" fmla="*/ 164452 h 226022"/>
                  <a:gd name="connsiteX14" fmla="*/ 229745 w 291257"/>
                  <a:gd name="connsiteY14" fmla="*/ 226022 h 226022"/>
                  <a:gd name="connsiteX15" fmla="*/ 229745 w 291257"/>
                  <a:gd name="connsiteY15" fmla="*/ 136824 h 226022"/>
                  <a:gd name="connsiteX16" fmla="*/ 202407 w 291257"/>
                  <a:gd name="connsiteY16" fmla="*/ 164188 h 226022"/>
                  <a:gd name="connsiteX17" fmla="*/ 229745 w 291257"/>
                  <a:gd name="connsiteY17" fmla="*/ 191553 h 226022"/>
                  <a:gd name="connsiteX18" fmla="*/ 257083 w 291257"/>
                  <a:gd name="connsiteY18" fmla="*/ 164188 h 226022"/>
                  <a:gd name="connsiteX19" fmla="*/ 229745 w 291257"/>
                  <a:gd name="connsiteY19" fmla="*/ 136824 h 22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1257" h="226022">
                    <a:moveTo>
                      <a:pt x="61511" y="123141"/>
                    </a:moveTo>
                    <a:cubicBezTo>
                      <a:pt x="27601" y="123141"/>
                      <a:pt x="0" y="95513"/>
                      <a:pt x="0" y="61571"/>
                    </a:cubicBezTo>
                    <a:cubicBezTo>
                      <a:pt x="0" y="27628"/>
                      <a:pt x="27601" y="0"/>
                      <a:pt x="61511" y="0"/>
                    </a:cubicBezTo>
                    <a:cubicBezTo>
                      <a:pt x="95420" y="0"/>
                      <a:pt x="123021" y="27628"/>
                      <a:pt x="123021" y="61571"/>
                    </a:cubicBezTo>
                    <a:cubicBezTo>
                      <a:pt x="123021" y="95513"/>
                      <a:pt x="95420" y="123141"/>
                      <a:pt x="61511" y="123141"/>
                    </a:cubicBezTo>
                    <a:close/>
                    <a:moveTo>
                      <a:pt x="61511" y="33943"/>
                    </a:moveTo>
                    <a:cubicBezTo>
                      <a:pt x="46264" y="33943"/>
                      <a:pt x="34173" y="46310"/>
                      <a:pt x="34173" y="61308"/>
                    </a:cubicBezTo>
                    <a:cubicBezTo>
                      <a:pt x="34173" y="76569"/>
                      <a:pt x="46527" y="88672"/>
                      <a:pt x="61511" y="88672"/>
                    </a:cubicBezTo>
                    <a:cubicBezTo>
                      <a:pt x="76494" y="88672"/>
                      <a:pt x="88849" y="76306"/>
                      <a:pt x="88849" y="61308"/>
                    </a:cubicBezTo>
                    <a:cubicBezTo>
                      <a:pt x="88849" y="46310"/>
                      <a:pt x="76757" y="33943"/>
                      <a:pt x="61511" y="33943"/>
                    </a:cubicBezTo>
                    <a:close/>
                    <a:moveTo>
                      <a:pt x="229745" y="226022"/>
                    </a:moveTo>
                    <a:cubicBezTo>
                      <a:pt x="195835" y="226022"/>
                      <a:pt x="168234" y="198394"/>
                      <a:pt x="168234" y="164452"/>
                    </a:cubicBezTo>
                    <a:cubicBezTo>
                      <a:pt x="168234" y="130509"/>
                      <a:pt x="195835" y="102881"/>
                      <a:pt x="229745" y="102881"/>
                    </a:cubicBezTo>
                    <a:cubicBezTo>
                      <a:pt x="263654" y="102881"/>
                      <a:pt x="291255" y="130509"/>
                      <a:pt x="291255" y="164452"/>
                    </a:cubicBezTo>
                    <a:cubicBezTo>
                      <a:pt x="291518" y="198394"/>
                      <a:pt x="263654" y="226022"/>
                      <a:pt x="229745" y="226022"/>
                    </a:cubicBezTo>
                    <a:close/>
                    <a:moveTo>
                      <a:pt x="229745" y="136824"/>
                    </a:moveTo>
                    <a:cubicBezTo>
                      <a:pt x="214499" y="136824"/>
                      <a:pt x="202407" y="149190"/>
                      <a:pt x="202407" y="164188"/>
                    </a:cubicBezTo>
                    <a:cubicBezTo>
                      <a:pt x="202407" y="179186"/>
                      <a:pt x="214761" y="191553"/>
                      <a:pt x="229745" y="191553"/>
                    </a:cubicBezTo>
                    <a:cubicBezTo>
                      <a:pt x="244728" y="191553"/>
                      <a:pt x="257083" y="179186"/>
                      <a:pt x="257083" y="164188"/>
                    </a:cubicBezTo>
                    <a:cubicBezTo>
                      <a:pt x="257083" y="149190"/>
                      <a:pt x="244991" y="136824"/>
                      <a:pt x="229745" y="136824"/>
                    </a:cubicBezTo>
                    <a:close/>
                  </a:path>
                </a:pathLst>
              </a:custGeom>
              <a:solidFill>
                <a:schemeClr val="bg1">
                  <a:alpha val="75000"/>
                </a:schemeClr>
              </a:solidFill>
              <a:ln w="105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
        <p:nvSpPr>
          <p:cNvPr id="62" name="文本框 61">
            <a:extLst>
              <a:ext uri="{FF2B5EF4-FFF2-40B4-BE49-F238E27FC236}">
                <a16:creationId xmlns:a16="http://schemas.microsoft.com/office/drawing/2014/main" id="{4A8736DF-F69C-07A5-9DBC-32026FACB1D7}"/>
              </a:ext>
            </a:extLst>
          </p:cNvPr>
          <p:cNvSpPr txBox="1"/>
          <p:nvPr/>
        </p:nvSpPr>
        <p:spPr>
          <a:xfrm>
            <a:off x="2659060" y="4765617"/>
            <a:ext cx="1763094" cy="400110"/>
          </a:xfrm>
          <a:prstGeom prst="rect">
            <a:avLst/>
          </a:prstGeom>
          <a:noFill/>
          <a:effectLst/>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20000"/>
                    </a:prstClr>
                  </a:outerShdw>
                </a:effectLst>
                <a:uLnTx/>
                <a:uFillTx/>
                <a:cs typeface="+mn-ea"/>
                <a:sym typeface="+mn-lt"/>
              </a:rPr>
              <a:t>输入标题</a:t>
            </a:r>
          </a:p>
        </p:txBody>
      </p:sp>
      <p:sp>
        <p:nvSpPr>
          <p:cNvPr id="63" name="文本框 62">
            <a:extLst>
              <a:ext uri="{FF2B5EF4-FFF2-40B4-BE49-F238E27FC236}">
                <a16:creationId xmlns:a16="http://schemas.microsoft.com/office/drawing/2014/main" id="{25965150-1171-8A3D-E292-5220CF795697}"/>
              </a:ext>
            </a:extLst>
          </p:cNvPr>
          <p:cNvSpPr txBox="1"/>
          <p:nvPr/>
        </p:nvSpPr>
        <p:spPr>
          <a:xfrm>
            <a:off x="1626666" y="5197124"/>
            <a:ext cx="3827882" cy="338554"/>
          </a:xfrm>
          <a:prstGeom prst="rect">
            <a:avLst/>
          </a:prstGeom>
          <a:noFill/>
        </p:spPr>
        <p:txBody>
          <a:bodyPr wrap="square" rtlCol="0">
            <a:spAutoFit/>
          </a:bodyPr>
          <a:lstStyle>
            <a:defPPr>
              <a:defRPr lang="zh-CN"/>
            </a:defPPr>
            <a:lvl1pPr algn="ctr">
              <a:lnSpc>
                <a:spcPct val="120000"/>
              </a:lnSpc>
              <a:defRPr sz="1600" spc="300">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300" normalizeH="0" baseline="0" noProof="0">
                <a:ln>
                  <a:noFill/>
                </a:ln>
                <a:solidFill>
                  <a:prstClr val="white"/>
                </a:solidFill>
                <a:effectLst>
                  <a:outerShdw blurRad="50800" dist="38100" dir="5400000" algn="t" rotWithShape="0">
                    <a:prstClr val="black">
                      <a:alpha val="10000"/>
                    </a:prstClr>
                  </a:outerShdw>
                </a:effectLst>
                <a:uLnTx/>
                <a:uFillTx/>
                <a:latin typeface="+mn-lt"/>
                <a:ea typeface="+mn-ea"/>
                <a:cs typeface="+mn-ea"/>
                <a:sym typeface="+mn-lt"/>
              </a:rPr>
              <a:t>请在此处输入一句话文案</a:t>
            </a:r>
            <a:endParaRPr kumimoji="0" lang="zh-CN" altLang="en-US" sz="1600" b="0" i="0" u="none" strike="noStrike" kern="1200" cap="none" spc="300" normalizeH="0" baseline="0" noProof="0" dirty="0">
              <a:ln>
                <a:noFill/>
              </a:ln>
              <a:solidFill>
                <a:prstClr val="white"/>
              </a:solidFill>
              <a:effectLst>
                <a:outerShdw blurRad="50800" dist="38100" dir="5400000" algn="t" rotWithShape="0">
                  <a:prstClr val="black">
                    <a:alpha val="10000"/>
                  </a:prstClr>
                </a:outerShdw>
              </a:effectLst>
              <a:uLnTx/>
              <a:uFillTx/>
              <a:latin typeface="+mn-lt"/>
              <a:ea typeface="+mn-ea"/>
              <a:cs typeface="+mn-ea"/>
              <a:sym typeface="+mn-lt"/>
            </a:endParaRPr>
          </a:p>
        </p:txBody>
      </p:sp>
      <p:sp>
        <p:nvSpPr>
          <p:cNvPr id="65" name="文本框 64">
            <a:extLst>
              <a:ext uri="{FF2B5EF4-FFF2-40B4-BE49-F238E27FC236}">
                <a16:creationId xmlns:a16="http://schemas.microsoft.com/office/drawing/2014/main" id="{7CD3A9A0-7F02-A680-0EA1-13A77B73D25E}"/>
              </a:ext>
            </a:extLst>
          </p:cNvPr>
          <p:cNvSpPr txBox="1"/>
          <p:nvPr/>
        </p:nvSpPr>
        <p:spPr>
          <a:xfrm>
            <a:off x="7769846" y="4781006"/>
            <a:ext cx="1763094" cy="369332"/>
          </a:xfrm>
          <a:prstGeom prst="rect">
            <a:avLst/>
          </a:prstGeom>
          <a:noFill/>
          <a:effectLst/>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300" normalizeH="0" baseline="0" noProof="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20000"/>
                    </a:prstClr>
                  </a:outerShdw>
                </a:effectLst>
                <a:uLnTx/>
                <a:uFillTx/>
                <a:cs typeface="+mn-ea"/>
                <a:sym typeface="+mn-lt"/>
              </a:rPr>
              <a:t>输入标题</a:t>
            </a:r>
            <a:endParaRPr kumimoji="0" lang="zh-CN" altLang="en-US" sz="1800" b="1" i="0" u="none" strike="noStrike" kern="1200" cap="none" spc="300" normalizeH="0" baseline="0" noProof="0" dirty="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20000"/>
                  </a:prstClr>
                </a:outerShdw>
              </a:effectLst>
              <a:uLnTx/>
              <a:uFillTx/>
              <a:cs typeface="+mn-ea"/>
              <a:sym typeface="+mn-lt"/>
            </a:endParaRPr>
          </a:p>
        </p:txBody>
      </p:sp>
      <p:sp>
        <p:nvSpPr>
          <p:cNvPr id="66" name="文本框 65">
            <a:extLst>
              <a:ext uri="{FF2B5EF4-FFF2-40B4-BE49-F238E27FC236}">
                <a16:creationId xmlns:a16="http://schemas.microsoft.com/office/drawing/2014/main" id="{B4319216-60D4-2034-11D5-3C925C4C8B3E}"/>
              </a:ext>
            </a:extLst>
          </p:cNvPr>
          <p:cNvSpPr txBox="1"/>
          <p:nvPr/>
        </p:nvSpPr>
        <p:spPr>
          <a:xfrm>
            <a:off x="6737452" y="5197124"/>
            <a:ext cx="3827882" cy="338554"/>
          </a:xfrm>
          <a:prstGeom prst="rect">
            <a:avLst/>
          </a:prstGeom>
          <a:noFill/>
        </p:spPr>
        <p:txBody>
          <a:bodyPr wrap="square" rtlCol="0">
            <a:spAutoFit/>
          </a:bodyPr>
          <a:lstStyle>
            <a:defPPr>
              <a:defRPr lang="zh-CN"/>
            </a:defPPr>
            <a:lvl1pPr algn="ctr">
              <a:lnSpc>
                <a:spcPct val="120000"/>
              </a:lnSpc>
              <a:defRPr sz="1600" spc="300">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300" normalizeH="0" baseline="0" noProof="0">
                <a:ln>
                  <a:noFill/>
                </a:ln>
                <a:solidFill>
                  <a:prstClr val="white"/>
                </a:solidFill>
                <a:effectLst>
                  <a:outerShdw blurRad="50800" dist="38100" dir="5400000" algn="t" rotWithShape="0">
                    <a:prstClr val="black">
                      <a:alpha val="10000"/>
                    </a:prstClr>
                  </a:outerShdw>
                </a:effectLst>
                <a:uLnTx/>
                <a:uFillTx/>
                <a:latin typeface="+mn-lt"/>
                <a:ea typeface="+mn-ea"/>
                <a:cs typeface="+mn-ea"/>
                <a:sym typeface="+mn-lt"/>
              </a:rPr>
              <a:t>请在此处输入一句话文案</a:t>
            </a:r>
            <a:endParaRPr kumimoji="0" lang="zh-CN" altLang="en-US" sz="1600" b="0" i="0" u="none" strike="noStrike" kern="1200" cap="none" spc="300" normalizeH="0" baseline="0" noProof="0" dirty="0">
              <a:ln>
                <a:noFill/>
              </a:ln>
              <a:solidFill>
                <a:prstClr val="white"/>
              </a:solidFill>
              <a:effectLst>
                <a:outerShdw blurRad="50800" dist="38100" dir="5400000" algn="t" rotWithShape="0">
                  <a:prstClr val="black">
                    <a:alpha val="10000"/>
                  </a:prstClr>
                </a:outerShdw>
              </a:effectLst>
              <a:uLnTx/>
              <a:uFillTx/>
              <a:latin typeface="+mn-lt"/>
              <a:ea typeface="+mn-ea"/>
              <a:cs typeface="+mn-ea"/>
              <a:sym typeface="+mn-lt"/>
            </a:endParaRPr>
          </a:p>
        </p:txBody>
      </p:sp>
      <p:grpSp>
        <p:nvGrpSpPr>
          <p:cNvPr id="3" name="组合 2">
            <a:extLst>
              <a:ext uri="{FF2B5EF4-FFF2-40B4-BE49-F238E27FC236}">
                <a16:creationId xmlns:a16="http://schemas.microsoft.com/office/drawing/2014/main" id="{6FA1C6A5-72E0-364D-6470-630823D3FC89}"/>
              </a:ext>
            </a:extLst>
          </p:cNvPr>
          <p:cNvGrpSpPr/>
          <p:nvPr/>
        </p:nvGrpSpPr>
        <p:grpSpPr>
          <a:xfrm>
            <a:off x="-739533" y="460519"/>
            <a:ext cx="1479066" cy="568181"/>
            <a:chOff x="-504291" y="460519"/>
            <a:chExt cx="1479066" cy="568181"/>
          </a:xfrm>
        </p:grpSpPr>
        <p:sp>
          <p:nvSpPr>
            <p:cNvPr id="4" name="1">
              <a:extLst>
                <a:ext uri="{FF2B5EF4-FFF2-40B4-BE49-F238E27FC236}">
                  <a16:creationId xmlns:a16="http://schemas.microsoft.com/office/drawing/2014/main" id="{0C27D5B3-3014-86A0-AB00-1C057B4B566B}"/>
                </a:ext>
              </a:extLst>
            </p:cNvPr>
            <p:cNvSpPr/>
            <p:nvPr>
              <p:custDataLst>
                <p:tags r:id="rId1"/>
              </p:custDataLst>
            </p:nvPr>
          </p:nvSpPr>
          <p:spPr>
            <a:xfrm>
              <a:off x="-356732" y="774768"/>
              <a:ext cx="1165360" cy="253932"/>
            </a:xfrm>
            <a:prstGeom prst="parallelogram">
              <a:avLst>
                <a:gd name="adj" fmla="val 36348"/>
              </a:avLst>
            </a:prstGeom>
            <a:gradFill>
              <a:gsLst>
                <a:gs pos="9000">
                  <a:schemeClr val="accent2">
                    <a:alpha val="0"/>
                  </a:schemeClr>
                </a:gs>
                <a:gs pos="100000">
                  <a:schemeClr val="accent2">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cs typeface="+mn-ea"/>
                <a:sym typeface="+mn-lt"/>
              </a:endParaRPr>
            </a:p>
          </p:txBody>
        </p:sp>
        <p:sp>
          <p:nvSpPr>
            <p:cNvPr id="5" name="2">
              <a:extLst>
                <a:ext uri="{FF2B5EF4-FFF2-40B4-BE49-F238E27FC236}">
                  <a16:creationId xmlns:a16="http://schemas.microsoft.com/office/drawing/2014/main" id="{1BDF4BBA-5D55-4D64-19EB-F4A29A807911}"/>
                </a:ext>
              </a:extLst>
            </p:cNvPr>
            <p:cNvSpPr/>
            <p:nvPr>
              <p:custDataLst>
                <p:tags r:id="rId2"/>
              </p:custDataLst>
            </p:nvPr>
          </p:nvSpPr>
          <p:spPr>
            <a:xfrm>
              <a:off x="-504291" y="460519"/>
              <a:ext cx="1165360" cy="253932"/>
            </a:xfrm>
            <a:prstGeom prst="parallelogram">
              <a:avLst>
                <a:gd name="adj" fmla="val 36348"/>
              </a:avLst>
            </a:prstGeom>
            <a:noFill/>
            <a:ln>
              <a:gradFill flip="none" rotWithShape="1">
                <a:gsLst>
                  <a:gs pos="32000">
                    <a:schemeClr val="accent2">
                      <a:alpha val="0"/>
                    </a:schemeClr>
                  </a:gs>
                  <a:gs pos="100000">
                    <a:schemeClr val="accent2"/>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6" name="2">
              <a:extLst>
                <a:ext uri="{FF2B5EF4-FFF2-40B4-BE49-F238E27FC236}">
                  <a16:creationId xmlns:a16="http://schemas.microsoft.com/office/drawing/2014/main" id="{BB29DDA1-77B8-1550-A753-24AADDB8A9F3}"/>
                </a:ext>
              </a:extLst>
            </p:cNvPr>
            <p:cNvSpPr/>
            <p:nvPr>
              <p:custDataLst>
                <p:tags r:id="rId3"/>
              </p:custDataLst>
            </p:nvPr>
          </p:nvSpPr>
          <p:spPr>
            <a:xfrm>
              <a:off x="-190585" y="617644"/>
              <a:ext cx="1165360" cy="253932"/>
            </a:xfrm>
            <a:prstGeom prst="parallelogram">
              <a:avLst>
                <a:gd name="adj" fmla="val 36348"/>
              </a:avLst>
            </a:prstGeom>
            <a:gradFill flip="none" rotWithShape="1">
              <a:gsLst>
                <a:gs pos="45000">
                  <a:schemeClr val="accent2">
                    <a:alpha val="0"/>
                  </a:schemeClr>
                </a:gs>
                <a:gs pos="100000">
                  <a:schemeClr val="accent2">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7" name="任意多边形: 形状 6">
              <a:extLst>
                <a:ext uri="{FF2B5EF4-FFF2-40B4-BE49-F238E27FC236}">
                  <a16:creationId xmlns:a16="http://schemas.microsoft.com/office/drawing/2014/main" id="{479F5391-261D-B894-DDC9-F4A208A89CFD}"/>
                </a:ext>
              </a:extLst>
            </p:cNvPr>
            <p:cNvSpPr/>
            <p:nvPr>
              <p:custDataLst>
                <p:tags r:id="rId4"/>
              </p:custDataLst>
            </p:nvPr>
          </p:nvSpPr>
          <p:spPr>
            <a:xfrm>
              <a:off x="682178" y="774768"/>
              <a:ext cx="126450" cy="253932"/>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2"/>
                </a:gs>
                <a:gs pos="100000">
                  <a:schemeClr val="accent2">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2" name="文本框 21">
            <a:extLst>
              <a:ext uri="{FF2B5EF4-FFF2-40B4-BE49-F238E27FC236}">
                <a16:creationId xmlns:a16="http://schemas.microsoft.com/office/drawing/2014/main" id="{A0C3B476-A4CF-DCC9-35EF-794420A45E7E}"/>
              </a:ext>
            </a:extLst>
          </p:cNvPr>
          <p:cNvSpPr txBox="1"/>
          <p:nvPr/>
        </p:nvSpPr>
        <p:spPr>
          <a:xfrm>
            <a:off x="846163" y="425931"/>
            <a:ext cx="2225501"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schemeClr val="accent1"/>
                </a:solidFill>
                <a:cs typeface="+mn-ea"/>
                <a:sym typeface="+mn-lt"/>
              </a:rPr>
              <a:t>输入标题</a:t>
            </a:r>
          </a:p>
        </p:txBody>
      </p:sp>
      <p:sp>
        <p:nvSpPr>
          <p:cNvPr id="23" name="文本框 22">
            <a:extLst>
              <a:ext uri="{FF2B5EF4-FFF2-40B4-BE49-F238E27FC236}">
                <a16:creationId xmlns:a16="http://schemas.microsoft.com/office/drawing/2014/main" id="{074DFF6F-4A3B-CB0E-7E0C-85A359A1B68E}"/>
              </a:ext>
            </a:extLst>
          </p:cNvPr>
          <p:cNvSpPr txBox="1"/>
          <p:nvPr/>
        </p:nvSpPr>
        <p:spPr>
          <a:xfrm>
            <a:off x="6923201" y="3211273"/>
            <a:ext cx="345638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300" normalizeH="0" baseline="0" noProof="0" dirty="0">
                <a:ln>
                  <a:noFill/>
                </a:ln>
                <a:solidFill>
                  <a:prstClr val="black">
                    <a:lumMod val="65000"/>
                    <a:lumOff val="35000"/>
                  </a:prstClr>
                </a:solidFill>
                <a:effectLst/>
                <a:uLnTx/>
                <a:uFillTx/>
                <a:cs typeface="+mn-ea"/>
                <a:sym typeface="+mn-lt"/>
              </a:rPr>
              <a:t>请替换文字内容复制你的内容到此请替换文字内容复制你的内容到此</a:t>
            </a:r>
          </a:p>
        </p:txBody>
      </p:sp>
    </p:spTree>
    <p:extLst>
      <p:ext uri="{BB962C8B-B14F-4D97-AF65-F5344CB8AC3E}">
        <p14:creationId xmlns:p14="http://schemas.microsoft.com/office/powerpoint/2010/main" val="3201508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矩形: 圆角 144">
            <a:extLst>
              <a:ext uri="{FF2B5EF4-FFF2-40B4-BE49-F238E27FC236}">
                <a16:creationId xmlns:a16="http://schemas.microsoft.com/office/drawing/2014/main" id="{1350C94F-6AB0-E626-6C26-47FDD676295A}"/>
              </a:ext>
            </a:extLst>
          </p:cNvPr>
          <p:cNvSpPr/>
          <p:nvPr/>
        </p:nvSpPr>
        <p:spPr>
          <a:xfrm>
            <a:off x="5722972" y="1252916"/>
            <a:ext cx="5749183" cy="1744927"/>
          </a:xfrm>
          <a:prstGeom prst="roundRect">
            <a:avLst>
              <a:gd name="adj" fmla="val 7883"/>
            </a:avLst>
          </a:prstGeom>
          <a:solidFill>
            <a:schemeClr val="bg1"/>
          </a:solidFill>
          <a:ln w="12700" cap="flat" cmpd="sng" algn="in">
            <a:solidFill>
              <a:schemeClr val="tx1">
                <a:lumMod val="50000"/>
                <a:lumOff val="50000"/>
              </a:schemeClr>
            </a:solidFill>
            <a:prstDash val="solid"/>
            <a:miter lim="800000"/>
            <a:headEnd type="none" w="med" len="med"/>
            <a:tailEnd type="none" w="med" len="med"/>
          </a:ln>
          <a:effectLst>
            <a:outerShdw blurRad="50800" dist="38100" dir="5400000" algn="t"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8AFF">
                  <a:lumMod val="100000"/>
                  <a:alpha val="90000"/>
                </a:srgbClr>
              </a:solidFill>
              <a:effectLst>
                <a:outerShdw blurRad="50800" dist="38100" dir="5400000" rotWithShape="0">
                  <a:srgbClr val="208AFF">
                    <a:lumMod val="100000"/>
                    <a:alpha val="20000"/>
                  </a:srgbClr>
                </a:outerShdw>
              </a:effectLst>
              <a:cs typeface="+mn-ea"/>
              <a:sym typeface="+mn-lt"/>
            </a:endParaRPr>
          </a:p>
        </p:txBody>
      </p:sp>
      <p:sp>
        <p:nvSpPr>
          <p:cNvPr id="146" name="矩形: 圆角 145">
            <a:extLst>
              <a:ext uri="{FF2B5EF4-FFF2-40B4-BE49-F238E27FC236}">
                <a16:creationId xmlns:a16="http://schemas.microsoft.com/office/drawing/2014/main" id="{DA460EE7-B711-9101-052F-26F9D4C7938D}"/>
              </a:ext>
            </a:extLst>
          </p:cNvPr>
          <p:cNvSpPr/>
          <p:nvPr/>
        </p:nvSpPr>
        <p:spPr>
          <a:xfrm>
            <a:off x="5722972" y="3142118"/>
            <a:ext cx="5749183" cy="1440569"/>
          </a:xfrm>
          <a:prstGeom prst="roundRect">
            <a:avLst>
              <a:gd name="adj" fmla="val 9169"/>
            </a:avLst>
          </a:prstGeom>
          <a:solidFill>
            <a:schemeClr val="bg1"/>
          </a:solidFill>
          <a:ln w="12700" cap="flat" cmpd="sng" algn="in">
            <a:solidFill>
              <a:schemeClr val="tx1">
                <a:lumMod val="50000"/>
                <a:lumOff val="50000"/>
              </a:schemeClr>
            </a:solidFill>
            <a:prstDash val="solid"/>
            <a:miter lim="800000"/>
            <a:headEnd type="none" w="med" len="med"/>
            <a:tailEnd type="none" w="med" len="med"/>
          </a:ln>
          <a:effectLst>
            <a:outerShdw blurRad="50800" dist="38100" dir="5400000" algn="t"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8AFF">
                  <a:lumMod val="100000"/>
                  <a:alpha val="90000"/>
                </a:srgbClr>
              </a:solidFill>
              <a:effectLst>
                <a:outerShdw blurRad="50800" dist="38100" dir="5400000" rotWithShape="0">
                  <a:srgbClr val="208AFF">
                    <a:lumMod val="100000"/>
                    <a:alpha val="20000"/>
                  </a:srgbClr>
                </a:outerShdw>
              </a:effectLst>
              <a:cs typeface="+mn-ea"/>
              <a:sym typeface="+mn-lt"/>
            </a:endParaRPr>
          </a:p>
        </p:txBody>
      </p:sp>
      <p:sp>
        <p:nvSpPr>
          <p:cNvPr id="147" name="矩形: 圆角 146">
            <a:extLst>
              <a:ext uri="{FF2B5EF4-FFF2-40B4-BE49-F238E27FC236}">
                <a16:creationId xmlns:a16="http://schemas.microsoft.com/office/drawing/2014/main" id="{D7828F54-F526-6BBE-1991-8E39E954C49A}"/>
              </a:ext>
            </a:extLst>
          </p:cNvPr>
          <p:cNvSpPr/>
          <p:nvPr/>
        </p:nvSpPr>
        <p:spPr>
          <a:xfrm>
            <a:off x="5722972" y="4695697"/>
            <a:ext cx="5749183" cy="1440569"/>
          </a:xfrm>
          <a:prstGeom prst="roundRect">
            <a:avLst>
              <a:gd name="adj" fmla="val 9169"/>
            </a:avLst>
          </a:prstGeom>
          <a:solidFill>
            <a:schemeClr val="bg1"/>
          </a:solidFill>
          <a:ln w="12700" cap="flat" cmpd="sng" algn="in">
            <a:solidFill>
              <a:schemeClr val="tx1">
                <a:lumMod val="50000"/>
                <a:lumOff val="50000"/>
              </a:schemeClr>
            </a:solidFill>
            <a:prstDash val="solid"/>
            <a:miter lim="800000"/>
            <a:headEnd type="none" w="med" len="med"/>
            <a:tailEnd type="none" w="med" len="med"/>
          </a:ln>
          <a:effectLst>
            <a:outerShdw blurRad="50800" dist="38100" dir="5400000" algn="t"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8AFF">
                  <a:lumMod val="100000"/>
                  <a:alpha val="90000"/>
                </a:srgbClr>
              </a:solidFill>
              <a:effectLst>
                <a:outerShdw blurRad="50800" dist="38100" dir="5400000" rotWithShape="0">
                  <a:srgbClr val="208AFF">
                    <a:lumMod val="100000"/>
                    <a:alpha val="20000"/>
                  </a:srgbClr>
                </a:outerShdw>
              </a:effectLst>
              <a:cs typeface="+mn-ea"/>
              <a:sym typeface="+mn-lt"/>
            </a:endParaRPr>
          </a:p>
        </p:txBody>
      </p:sp>
      <p:sp>
        <p:nvSpPr>
          <p:cNvPr id="72" name="任意多边形: 形状 71">
            <a:extLst>
              <a:ext uri="{FF2B5EF4-FFF2-40B4-BE49-F238E27FC236}">
                <a16:creationId xmlns:a16="http://schemas.microsoft.com/office/drawing/2014/main" id="{DE6BDF27-F83B-BE18-CC0B-4EB07D21DFCE}"/>
              </a:ext>
            </a:extLst>
          </p:cNvPr>
          <p:cNvSpPr/>
          <p:nvPr/>
        </p:nvSpPr>
        <p:spPr>
          <a:xfrm>
            <a:off x="5722972" y="1252916"/>
            <a:ext cx="1453028" cy="435826"/>
          </a:xfrm>
          <a:custGeom>
            <a:avLst/>
            <a:gdLst>
              <a:gd name="connsiteX0" fmla="*/ 132078 w 1453028"/>
              <a:gd name="connsiteY0" fmla="*/ 0 h 435826"/>
              <a:gd name="connsiteX1" fmla="*/ 1453028 w 1453028"/>
              <a:gd name="connsiteY1" fmla="*/ 0 h 435826"/>
              <a:gd name="connsiteX2" fmla="*/ 1453028 w 1453028"/>
              <a:gd name="connsiteY2" fmla="*/ 181764 h 435826"/>
              <a:gd name="connsiteX3" fmla="*/ 1198966 w 1453028"/>
              <a:gd name="connsiteY3" fmla="*/ 435826 h 435826"/>
              <a:gd name="connsiteX4" fmla="*/ 0 w 1453028"/>
              <a:gd name="connsiteY4" fmla="*/ 435825 h 435826"/>
              <a:gd name="connsiteX5" fmla="*/ 0 w 1453028"/>
              <a:gd name="connsiteY5" fmla="*/ 132078 h 435826"/>
              <a:gd name="connsiteX6" fmla="*/ 132078 w 1453028"/>
              <a:gd name="connsiteY6" fmla="*/ 0 h 43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3028" h="435826">
                <a:moveTo>
                  <a:pt x="132078" y="0"/>
                </a:moveTo>
                <a:lnTo>
                  <a:pt x="1453028" y="0"/>
                </a:lnTo>
                <a:lnTo>
                  <a:pt x="1453028" y="181764"/>
                </a:lnTo>
                <a:cubicBezTo>
                  <a:pt x="1453028" y="322079"/>
                  <a:pt x="1339281" y="435826"/>
                  <a:pt x="1198966" y="435826"/>
                </a:cubicBezTo>
                <a:lnTo>
                  <a:pt x="0" y="435825"/>
                </a:lnTo>
                <a:lnTo>
                  <a:pt x="0" y="132078"/>
                </a:lnTo>
                <a:cubicBezTo>
                  <a:pt x="0" y="59133"/>
                  <a:pt x="59133" y="0"/>
                  <a:pt x="13207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300" normalizeH="0" baseline="0" noProof="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30000"/>
                    </a:prstClr>
                  </a:outerShdw>
                </a:effectLst>
                <a:uLnTx/>
                <a:uFillTx/>
                <a:cs typeface="+mn-ea"/>
                <a:sym typeface="+mn-lt"/>
              </a:rPr>
              <a:t>输入标题</a:t>
            </a:r>
            <a:endParaRPr kumimoji="0" lang="zh-CN" altLang="en-US" sz="1800" b="1" i="0" u="none" strike="noStrike" kern="1200" cap="none" spc="300" normalizeH="0" baseline="0" noProof="0" dirty="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30000"/>
                  </a:prstClr>
                </a:outerShdw>
              </a:effectLst>
              <a:uLnTx/>
              <a:uFillTx/>
              <a:cs typeface="+mn-ea"/>
              <a:sym typeface="+mn-lt"/>
            </a:endParaRPr>
          </a:p>
        </p:txBody>
      </p:sp>
      <p:sp>
        <p:nvSpPr>
          <p:cNvPr id="70" name="任意多边形: 形状 69">
            <a:extLst>
              <a:ext uri="{FF2B5EF4-FFF2-40B4-BE49-F238E27FC236}">
                <a16:creationId xmlns:a16="http://schemas.microsoft.com/office/drawing/2014/main" id="{3798E499-D28D-4650-5C0A-ED3731C70B3D}"/>
              </a:ext>
            </a:extLst>
          </p:cNvPr>
          <p:cNvSpPr/>
          <p:nvPr/>
        </p:nvSpPr>
        <p:spPr>
          <a:xfrm>
            <a:off x="5722972" y="3142118"/>
            <a:ext cx="1453028" cy="417373"/>
          </a:xfrm>
          <a:custGeom>
            <a:avLst/>
            <a:gdLst>
              <a:gd name="connsiteX0" fmla="*/ 132086 w 1453028"/>
              <a:gd name="connsiteY0" fmla="*/ 0 h 417373"/>
              <a:gd name="connsiteX1" fmla="*/ 1453028 w 1453028"/>
              <a:gd name="connsiteY1" fmla="*/ 0 h 417373"/>
              <a:gd name="connsiteX2" fmla="*/ 1453028 w 1453028"/>
              <a:gd name="connsiteY2" fmla="*/ 174067 h 417373"/>
              <a:gd name="connsiteX3" fmla="*/ 1209722 w 1453028"/>
              <a:gd name="connsiteY3" fmla="*/ 417373 h 417373"/>
              <a:gd name="connsiteX4" fmla="*/ 0 w 1453028"/>
              <a:gd name="connsiteY4" fmla="*/ 417372 h 417373"/>
              <a:gd name="connsiteX5" fmla="*/ 0 w 1453028"/>
              <a:gd name="connsiteY5" fmla="*/ 132086 h 417373"/>
              <a:gd name="connsiteX6" fmla="*/ 132086 w 1453028"/>
              <a:gd name="connsiteY6" fmla="*/ 0 h 41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3028" h="417373">
                <a:moveTo>
                  <a:pt x="132086" y="0"/>
                </a:moveTo>
                <a:lnTo>
                  <a:pt x="1453028" y="0"/>
                </a:lnTo>
                <a:lnTo>
                  <a:pt x="1453028" y="174067"/>
                </a:lnTo>
                <a:cubicBezTo>
                  <a:pt x="1453028" y="308441"/>
                  <a:pt x="1344096" y="417373"/>
                  <a:pt x="1209722" y="417373"/>
                </a:cubicBezTo>
                <a:lnTo>
                  <a:pt x="0" y="417372"/>
                </a:lnTo>
                <a:lnTo>
                  <a:pt x="0" y="132086"/>
                </a:lnTo>
                <a:cubicBezTo>
                  <a:pt x="0" y="59137"/>
                  <a:pt x="59137" y="0"/>
                  <a:pt x="1320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spc="300">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30000"/>
                    </a:prstClr>
                  </a:outerShdw>
                </a:effectLst>
                <a:cs typeface="+mn-ea"/>
                <a:sym typeface="+mn-lt"/>
              </a:rPr>
              <a:t>输入标题</a:t>
            </a:r>
            <a:endParaRPr lang="zh-CN" altLang="en-US" b="1" spc="300" dirty="0">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30000"/>
                  </a:prstClr>
                </a:outerShdw>
              </a:effectLst>
              <a:cs typeface="+mn-ea"/>
              <a:sym typeface="+mn-lt"/>
            </a:endParaRPr>
          </a:p>
        </p:txBody>
      </p:sp>
      <p:sp>
        <p:nvSpPr>
          <p:cNvPr id="68" name="任意多边形: 形状 67">
            <a:extLst>
              <a:ext uri="{FF2B5EF4-FFF2-40B4-BE49-F238E27FC236}">
                <a16:creationId xmlns:a16="http://schemas.microsoft.com/office/drawing/2014/main" id="{CE2B4775-7B80-1A9C-C11F-CEF6E4C143A5}"/>
              </a:ext>
            </a:extLst>
          </p:cNvPr>
          <p:cNvSpPr/>
          <p:nvPr/>
        </p:nvSpPr>
        <p:spPr>
          <a:xfrm>
            <a:off x="5722972" y="4695696"/>
            <a:ext cx="1453028" cy="443987"/>
          </a:xfrm>
          <a:custGeom>
            <a:avLst/>
            <a:gdLst>
              <a:gd name="connsiteX0" fmla="*/ 132086 w 1453028"/>
              <a:gd name="connsiteY0" fmla="*/ 0 h 443987"/>
              <a:gd name="connsiteX1" fmla="*/ 1453028 w 1453028"/>
              <a:gd name="connsiteY1" fmla="*/ 0 h 443987"/>
              <a:gd name="connsiteX2" fmla="*/ 1453028 w 1453028"/>
              <a:gd name="connsiteY2" fmla="*/ 185167 h 443987"/>
              <a:gd name="connsiteX3" fmla="*/ 1194208 w 1453028"/>
              <a:gd name="connsiteY3" fmla="*/ 443987 h 443987"/>
              <a:gd name="connsiteX4" fmla="*/ 0 w 1453028"/>
              <a:gd name="connsiteY4" fmla="*/ 443986 h 443987"/>
              <a:gd name="connsiteX5" fmla="*/ 0 w 1453028"/>
              <a:gd name="connsiteY5" fmla="*/ 132086 h 443987"/>
              <a:gd name="connsiteX6" fmla="*/ 132086 w 1453028"/>
              <a:gd name="connsiteY6" fmla="*/ 0 h 443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3028" h="443987">
                <a:moveTo>
                  <a:pt x="132086" y="0"/>
                </a:moveTo>
                <a:lnTo>
                  <a:pt x="1453028" y="0"/>
                </a:lnTo>
                <a:lnTo>
                  <a:pt x="1453028" y="185167"/>
                </a:lnTo>
                <a:cubicBezTo>
                  <a:pt x="1453028" y="328109"/>
                  <a:pt x="1337150" y="443987"/>
                  <a:pt x="1194208" y="443987"/>
                </a:cubicBezTo>
                <a:lnTo>
                  <a:pt x="0" y="443986"/>
                </a:lnTo>
                <a:lnTo>
                  <a:pt x="0" y="132086"/>
                </a:lnTo>
                <a:cubicBezTo>
                  <a:pt x="0" y="59137"/>
                  <a:pt x="59137" y="0"/>
                  <a:pt x="1320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b="1" spc="300">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30000"/>
                    </a:prstClr>
                  </a:outerShdw>
                </a:effectLst>
                <a:cs typeface="+mn-ea"/>
                <a:sym typeface="+mn-lt"/>
              </a:rPr>
              <a:t>输入标题</a:t>
            </a:r>
            <a:endParaRPr lang="zh-CN" altLang="en-US" b="1" spc="300" dirty="0">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30000"/>
                  </a:prstClr>
                </a:outerShdw>
              </a:effectLst>
              <a:cs typeface="+mn-ea"/>
              <a:sym typeface="+mn-lt"/>
            </a:endParaRPr>
          </a:p>
        </p:txBody>
      </p:sp>
      <p:sp>
        <p:nvSpPr>
          <p:cNvPr id="151" name="文本框 150">
            <a:extLst>
              <a:ext uri="{FF2B5EF4-FFF2-40B4-BE49-F238E27FC236}">
                <a16:creationId xmlns:a16="http://schemas.microsoft.com/office/drawing/2014/main" id="{E4869CCC-9895-D854-2357-5145E3B356CA}"/>
              </a:ext>
            </a:extLst>
          </p:cNvPr>
          <p:cNvSpPr txBox="1"/>
          <p:nvPr/>
        </p:nvSpPr>
        <p:spPr>
          <a:xfrm>
            <a:off x="5918360" y="1708205"/>
            <a:ext cx="5037639" cy="1189749"/>
          </a:xfrm>
          <a:prstGeom prst="rect">
            <a:avLst/>
          </a:prstGeom>
          <a:noFill/>
        </p:spPr>
        <p:txBody>
          <a:bodyPr wrap="square" rtlCol="0">
            <a:spAutoFit/>
          </a:bodyPr>
          <a:lstStyle/>
          <a:p>
            <a:pPr marL="171450" marR="0" lvl="0" indent="-171450" algn="l" defTabSz="914400" rtl="0" eaLnBrk="1" fontAlgn="auto" latinLnBrk="0" hangingPunct="1">
              <a:lnSpc>
                <a:spcPct val="141000"/>
              </a:lnSpc>
              <a:spcBef>
                <a:spcPts val="0"/>
              </a:spcBef>
              <a:spcAft>
                <a:spcPts val="0"/>
              </a:spcAft>
              <a:buClrTx/>
              <a:buSzTx/>
              <a:buFont typeface="Arial" panose="020B0604020202020204" pitchFamily="34" charset="0"/>
              <a:buChar char="•"/>
              <a:tabLst/>
              <a:defRPr/>
            </a:pPr>
            <a:r>
              <a:rPr kumimoji="0" lang="zh-CN" altLang="en-US" sz="1300" b="0" i="0" u="none" strike="noStrike" kern="1200" cap="none" spc="0" normalizeH="0" baseline="0" noProof="0" dirty="0">
                <a:ln>
                  <a:noFill/>
                </a:ln>
                <a:solidFill>
                  <a:prstClr val="black"/>
                </a:solidFill>
                <a:effectLst/>
                <a:uLnTx/>
                <a:uFillTx/>
                <a:cs typeface="+mn-ea"/>
                <a:sym typeface="+mn-lt"/>
              </a:rPr>
              <a:t>请替换文字内容复制你的内容到此请替换文字内容复制你的内容</a:t>
            </a:r>
            <a:endParaRPr kumimoji="0" lang="en-US" altLang="zh-CN" sz="1300" b="0" i="0" u="none" strike="noStrike" kern="1200" cap="none" spc="0" normalizeH="0" baseline="0" noProof="0" dirty="0">
              <a:ln>
                <a:noFill/>
              </a:ln>
              <a:solidFill>
                <a:prstClr val="black"/>
              </a:solidFill>
              <a:effectLst/>
              <a:uLnTx/>
              <a:uFillTx/>
              <a:cs typeface="+mn-ea"/>
              <a:sym typeface="+mn-lt"/>
            </a:endParaRPr>
          </a:p>
          <a:p>
            <a:pPr marL="171450" marR="0" lvl="0" indent="-171450" algn="l" defTabSz="914400" rtl="0" eaLnBrk="1" fontAlgn="auto" latinLnBrk="0" hangingPunct="1">
              <a:lnSpc>
                <a:spcPct val="141000"/>
              </a:lnSpc>
              <a:spcBef>
                <a:spcPts val="0"/>
              </a:spcBef>
              <a:spcAft>
                <a:spcPts val="0"/>
              </a:spcAft>
              <a:buClrTx/>
              <a:buSzTx/>
              <a:buFont typeface="Arial" panose="020B0604020202020204" pitchFamily="34" charset="0"/>
              <a:buChar char="•"/>
              <a:tabLst/>
              <a:defRPr/>
            </a:pPr>
            <a:r>
              <a:rPr kumimoji="0" lang="zh-CN" altLang="en-US" sz="1300" b="0" i="0" u="none" strike="noStrike" kern="1200" cap="none" spc="0" normalizeH="0" baseline="0" noProof="0" dirty="0">
                <a:ln>
                  <a:noFill/>
                </a:ln>
                <a:solidFill>
                  <a:prstClr val="black"/>
                </a:solidFill>
                <a:effectLst/>
                <a:uLnTx/>
                <a:uFillTx/>
                <a:cs typeface="+mn-ea"/>
                <a:sym typeface="+mn-lt"/>
              </a:rPr>
              <a:t>请替换文字内容复制你的内容到此请替换文字内容复制你的内容</a:t>
            </a:r>
          </a:p>
          <a:p>
            <a:pPr marL="171450" marR="0" lvl="0" indent="-171450" algn="l" defTabSz="914400" rtl="0" eaLnBrk="1" fontAlgn="auto" latinLnBrk="0" hangingPunct="1">
              <a:lnSpc>
                <a:spcPct val="141000"/>
              </a:lnSpc>
              <a:spcBef>
                <a:spcPts val="0"/>
              </a:spcBef>
              <a:spcAft>
                <a:spcPts val="0"/>
              </a:spcAft>
              <a:buClrTx/>
              <a:buSzTx/>
              <a:buFont typeface="Arial" panose="020B0604020202020204" pitchFamily="34" charset="0"/>
              <a:buChar char="•"/>
              <a:tabLst/>
              <a:defRPr/>
            </a:pPr>
            <a:r>
              <a:rPr kumimoji="0" lang="zh-CN" altLang="en-US" sz="1300" b="0" i="0" u="none" strike="noStrike" kern="1200" cap="none" spc="0" normalizeH="0" baseline="0" noProof="0" dirty="0">
                <a:ln>
                  <a:noFill/>
                </a:ln>
                <a:solidFill>
                  <a:prstClr val="black"/>
                </a:solidFill>
                <a:effectLst/>
                <a:uLnTx/>
                <a:uFillTx/>
                <a:cs typeface="+mn-ea"/>
                <a:sym typeface="+mn-lt"/>
              </a:rPr>
              <a:t>请替换文字内容复制你的内容到此请替换文字内容复制你的内容</a:t>
            </a:r>
          </a:p>
          <a:p>
            <a:pPr marL="171450" marR="0" lvl="0" indent="-171450" algn="l" defTabSz="914400" rtl="0" eaLnBrk="1" fontAlgn="auto" latinLnBrk="0" hangingPunct="1">
              <a:lnSpc>
                <a:spcPct val="141000"/>
              </a:lnSpc>
              <a:spcBef>
                <a:spcPts val="0"/>
              </a:spcBef>
              <a:spcAft>
                <a:spcPts val="0"/>
              </a:spcAft>
              <a:buClrTx/>
              <a:buSzTx/>
              <a:buFont typeface="Arial" panose="020B0604020202020204" pitchFamily="34" charset="0"/>
              <a:buChar char="•"/>
              <a:tabLst/>
              <a:defRPr/>
            </a:pPr>
            <a:r>
              <a:rPr kumimoji="0" lang="zh-CN" altLang="en-US" sz="1300" b="0" i="0" u="none" strike="noStrike" kern="1200" cap="none" spc="0" normalizeH="0" baseline="0" noProof="0" dirty="0">
                <a:ln>
                  <a:noFill/>
                </a:ln>
                <a:solidFill>
                  <a:prstClr val="black"/>
                </a:solidFill>
                <a:effectLst/>
                <a:uLnTx/>
                <a:uFillTx/>
                <a:cs typeface="+mn-ea"/>
                <a:sym typeface="+mn-lt"/>
              </a:rPr>
              <a:t>请替换文字内容复制你的内容到此请替换文字内容复制你的内容</a:t>
            </a:r>
          </a:p>
        </p:txBody>
      </p:sp>
      <p:sp>
        <p:nvSpPr>
          <p:cNvPr id="152" name="文本框 151">
            <a:extLst>
              <a:ext uri="{FF2B5EF4-FFF2-40B4-BE49-F238E27FC236}">
                <a16:creationId xmlns:a16="http://schemas.microsoft.com/office/drawing/2014/main" id="{86D56A19-43BD-5EE0-8B06-DA7D796013C6}"/>
              </a:ext>
            </a:extLst>
          </p:cNvPr>
          <p:cNvSpPr txBox="1"/>
          <p:nvPr/>
        </p:nvSpPr>
        <p:spPr>
          <a:xfrm>
            <a:off x="5918359" y="3602859"/>
            <a:ext cx="5037640" cy="847155"/>
          </a:xfrm>
          <a:prstGeom prst="rect">
            <a:avLst/>
          </a:prstGeom>
          <a:noFill/>
        </p:spPr>
        <p:txBody>
          <a:bodyPr wrap="square" rtlCol="0">
            <a:spAutoFit/>
          </a:bodyPr>
          <a:lstStyle/>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300" b="0" i="0" u="none" strike="noStrike" kern="1200" cap="none" spc="0" normalizeH="0" baseline="0" noProof="0" dirty="0">
                <a:ln>
                  <a:noFill/>
                </a:ln>
                <a:solidFill>
                  <a:prstClr val="black"/>
                </a:solidFill>
                <a:effectLst/>
                <a:uLnTx/>
                <a:uFillTx/>
                <a:cs typeface="+mn-ea"/>
                <a:sym typeface="+mn-lt"/>
              </a:rPr>
              <a:t>请替换文字内容复制你的内容到此请替换文字内容复制你的内容</a:t>
            </a: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300" b="0" i="0" u="none" strike="noStrike" kern="1200" cap="none" spc="0" normalizeH="0" baseline="0" noProof="0" dirty="0">
                <a:ln>
                  <a:noFill/>
                </a:ln>
                <a:solidFill>
                  <a:prstClr val="black"/>
                </a:solidFill>
                <a:effectLst/>
                <a:uLnTx/>
                <a:uFillTx/>
                <a:cs typeface="+mn-ea"/>
                <a:sym typeface="+mn-lt"/>
              </a:rPr>
              <a:t>请替换文字内容复制你的内容到此请替换文字内容复制你的内容</a:t>
            </a: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300" b="0" i="0" u="none" strike="noStrike" kern="1200" cap="none" spc="0" normalizeH="0" baseline="0" noProof="0" dirty="0">
                <a:ln>
                  <a:noFill/>
                </a:ln>
                <a:solidFill>
                  <a:prstClr val="black"/>
                </a:solidFill>
                <a:effectLst/>
                <a:uLnTx/>
                <a:uFillTx/>
                <a:cs typeface="+mn-ea"/>
                <a:sym typeface="+mn-lt"/>
              </a:rPr>
              <a:t>请替换文字内容复制你的内容到此请替换文字内容复制你的内容</a:t>
            </a:r>
          </a:p>
        </p:txBody>
      </p:sp>
      <p:sp>
        <p:nvSpPr>
          <p:cNvPr id="153" name="文本框 152">
            <a:extLst>
              <a:ext uri="{FF2B5EF4-FFF2-40B4-BE49-F238E27FC236}">
                <a16:creationId xmlns:a16="http://schemas.microsoft.com/office/drawing/2014/main" id="{0A908031-C56B-1D61-B8E4-E9B6F62AD7E5}"/>
              </a:ext>
            </a:extLst>
          </p:cNvPr>
          <p:cNvSpPr txBox="1"/>
          <p:nvPr/>
        </p:nvSpPr>
        <p:spPr>
          <a:xfrm>
            <a:off x="5918360" y="5162154"/>
            <a:ext cx="5037639" cy="847155"/>
          </a:xfrm>
          <a:prstGeom prst="rect">
            <a:avLst/>
          </a:prstGeom>
          <a:noFill/>
        </p:spPr>
        <p:txBody>
          <a:bodyPr wrap="square" rtlCol="0">
            <a:spAutoFit/>
          </a:bodyPr>
          <a:lstStyle/>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300" b="0" i="0" u="none" strike="noStrike" kern="1200" cap="none" spc="0" normalizeH="0" baseline="0" noProof="0" dirty="0">
                <a:ln>
                  <a:noFill/>
                </a:ln>
                <a:solidFill>
                  <a:prstClr val="black"/>
                </a:solidFill>
                <a:effectLst/>
                <a:uLnTx/>
                <a:uFillTx/>
                <a:cs typeface="+mn-ea"/>
                <a:sym typeface="+mn-lt"/>
              </a:rPr>
              <a:t>请替换文字内容复制你的内容到此请替换文字内容复制你的内容</a:t>
            </a: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300" b="0" i="0" u="none" strike="noStrike" kern="1200" cap="none" spc="0" normalizeH="0" baseline="0" noProof="0" dirty="0">
                <a:ln>
                  <a:noFill/>
                </a:ln>
                <a:solidFill>
                  <a:prstClr val="black"/>
                </a:solidFill>
                <a:effectLst/>
                <a:uLnTx/>
                <a:uFillTx/>
                <a:cs typeface="+mn-ea"/>
                <a:sym typeface="+mn-lt"/>
              </a:rPr>
              <a:t>请替换文字内容复制你的内容到此请替换文字内容复制你的内容</a:t>
            </a: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300" b="0" i="0" u="none" strike="noStrike" kern="1200" cap="none" spc="0" normalizeH="0" baseline="0" noProof="0" dirty="0">
                <a:ln>
                  <a:noFill/>
                </a:ln>
                <a:solidFill>
                  <a:prstClr val="black"/>
                </a:solidFill>
                <a:effectLst/>
                <a:uLnTx/>
                <a:uFillTx/>
                <a:cs typeface="+mn-ea"/>
                <a:sym typeface="+mn-lt"/>
              </a:rPr>
              <a:t>请替换文字内容复制你的内容到此请替换文字内容复制你的内容</a:t>
            </a:r>
          </a:p>
        </p:txBody>
      </p:sp>
      <p:sp>
        <p:nvSpPr>
          <p:cNvPr id="53" name="任意多边形: 形状 52">
            <a:extLst>
              <a:ext uri="{FF2B5EF4-FFF2-40B4-BE49-F238E27FC236}">
                <a16:creationId xmlns:a16="http://schemas.microsoft.com/office/drawing/2014/main" id="{68A7B0D4-EB51-D67A-E84F-CA78CEE01247}"/>
              </a:ext>
            </a:extLst>
          </p:cNvPr>
          <p:cNvSpPr/>
          <p:nvPr/>
        </p:nvSpPr>
        <p:spPr>
          <a:xfrm>
            <a:off x="10537021" y="2278667"/>
            <a:ext cx="807655" cy="719176"/>
          </a:xfrm>
          <a:custGeom>
            <a:avLst/>
            <a:gdLst>
              <a:gd name="connsiteX0" fmla="*/ 651044 w 807655"/>
              <a:gd name="connsiteY0" fmla="*/ 474860 h 719176"/>
              <a:gd name="connsiteX1" fmla="*/ 691233 w 807655"/>
              <a:gd name="connsiteY1" fmla="*/ 514985 h 719176"/>
              <a:gd name="connsiteX2" fmla="*/ 531290 w 807655"/>
              <a:gd name="connsiteY2" fmla="*/ 674668 h 719176"/>
              <a:gd name="connsiteX3" fmla="*/ 449218 w 807655"/>
              <a:gd name="connsiteY3" fmla="*/ 592729 h 719176"/>
              <a:gd name="connsiteX4" fmla="*/ 489408 w 807655"/>
              <a:gd name="connsiteY4" fmla="*/ 552605 h 719176"/>
              <a:gd name="connsiteX5" fmla="*/ 531290 w 807655"/>
              <a:gd name="connsiteY5" fmla="*/ 594420 h 719176"/>
              <a:gd name="connsiteX6" fmla="*/ 83199 w 807655"/>
              <a:gd name="connsiteY6" fmla="*/ 338879 h 719176"/>
              <a:gd name="connsiteX7" fmla="*/ 135888 w 807655"/>
              <a:gd name="connsiteY7" fmla="*/ 338879 h 719176"/>
              <a:gd name="connsiteX8" fmla="*/ 135888 w 807655"/>
              <a:gd name="connsiteY8" fmla="*/ 391475 h 719176"/>
              <a:gd name="connsiteX9" fmla="*/ 83199 w 807655"/>
              <a:gd name="connsiteY9" fmla="*/ 391475 h 719176"/>
              <a:gd name="connsiteX10" fmla="*/ 54357 w 807655"/>
              <a:gd name="connsiteY10" fmla="*/ 217295 h 719176"/>
              <a:gd name="connsiteX11" fmla="*/ 54357 w 807655"/>
              <a:gd name="connsiteY11" fmla="*/ 417748 h 719176"/>
              <a:gd name="connsiteX12" fmla="*/ 385583 w 807655"/>
              <a:gd name="connsiteY12" fmla="*/ 417748 h 719176"/>
              <a:gd name="connsiteX13" fmla="*/ 402385 w 807655"/>
              <a:gd name="connsiteY13" fmla="*/ 399156 h 719176"/>
              <a:gd name="connsiteX14" fmla="*/ 570224 w 807655"/>
              <a:gd name="connsiteY14" fmla="*/ 329728 h 719176"/>
              <a:gd name="connsiteX15" fmla="*/ 653735 w 807655"/>
              <a:gd name="connsiteY15" fmla="*/ 344691 h 719176"/>
              <a:gd name="connsiteX16" fmla="*/ 653735 w 807655"/>
              <a:gd name="connsiteY16" fmla="*/ 217295 h 719176"/>
              <a:gd name="connsiteX17" fmla="*/ 54357 w 807655"/>
              <a:gd name="connsiteY17" fmla="*/ 137538 h 719176"/>
              <a:gd name="connsiteX18" fmla="*/ 54357 w 807655"/>
              <a:gd name="connsiteY18" fmla="*/ 163080 h 719176"/>
              <a:gd name="connsiteX19" fmla="*/ 653735 w 807655"/>
              <a:gd name="connsiteY19" fmla="*/ 163080 h 719176"/>
              <a:gd name="connsiteX20" fmla="*/ 653735 w 807655"/>
              <a:gd name="connsiteY20" fmla="*/ 137538 h 719176"/>
              <a:gd name="connsiteX21" fmla="*/ 54357 w 807655"/>
              <a:gd name="connsiteY21" fmla="*/ 54277 h 719176"/>
              <a:gd name="connsiteX22" fmla="*/ 54357 w 807655"/>
              <a:gd name="connsiteY22" fmla="*/ 83262 h 719176"/>
              <a:gd name="connsiteX23" fmla="*/ 653735 w 807655"/>
              <a:gd name="connsiteY23" fmla="*/ 83262 h 719176"/>
              <a:gd name="connsiteX24" fmla="*/ 653735 w 807655"/>
              <a:gd name="connsiteY24" fmla="*/ 54277 h 719176"/>
              <a:gd name="connsiteX25" fmla="*/ 0 w 807655"/>
              <a:gd name="connsiteY25" fmla="*/ 0 h 719176"/>
              <a:gd name="connsiteX26" fmla="*/ 708030 w 807655"/>
              <a:gd name="connsiteY26" fmla="*/ 0 h 719176"/>
              <a:gd name="connsiteX27" fmla="*/ 708030 w 807655"/>
              <a:gd name="connsiteY27" fmla="*/ 373676 h 719176"/>
              <a:gd name="connsiteX28" fmla="*/ 738125 w 807655"/>
              <a:gd name="connsiteY28" fmla="*/ 399156 h 719176"/>
              <a:gd name="connsiteX29" fmla="*/ 807655 w 807655"/>
              <a:gd name="connsiteY29" fmla="*/ 566743 h 719176"/>
              <a:gd name="connsiteX30" fmla="*/ 789700 w 807655"/>
              <a:gd name="connsiteY30" fmla="*/ 657540 h 719176"/>
              <a:gd name="connsiteX31" fmla="*/ 748337 w 807655"/>
              <a:gd name="connsiteY31" fmla="*/ 719176 h 719176"/>
              <a:gd name="connsiteX32" fmla="*/ 660693 w 807655"/>
              <a:gd name="connsiteY32" fmla="*/ 719176 h 719176"/>
              <a:gd name="connsiteX33" fmla="*/ 697936 w 807655"/>
              <a:gd name="connsiteY33" fmla="*/ 694265 h 719176"/>
              <a:gd name="connsiteX34" fmla="*/ 750790 w 807655"/>
              <a:gd name="connsiteY34" fmla="*/ 566743 h 719176"/>
              <a:gd name="connsiteX35" fmla="*/ 708030 w 807655"/>
              <a:gd name="connsiteY35" fmla="*/ 450239 h 719176"/>
              <a:gd name="connsiteX36" fmla="*/ 697936 w 807655"/>
              <a:gd name="connsiteY36" fmla="*/ 439284 h 719176"/>
              <a:gd name="connsiteX37" fmla="*/ 653735 w 807655"/>
              <a:gd name="connsiteY37" fmla="*/ 406792 h 719176"/>
              <a:gd name="connsiteX38" fmla="*/ 570224 w 807655"/>
              <a:gd name="connsiteY38" fmla="*/ 386446 h 719176"/>
              <a:gd name="connsiteX39" fmla="*/ 468530 w 807655"/>
              <a:gd name="connsiteY39" fmla="*/ 417748 h 719176"/>
              <a:gd name="connsiteX40" fmla="*/ 442573 w 807655"/>
              <a:gd name="connsiteY40" fmla="*/ 439284 h 719176"/>
              <a:gd name="connsiteX41" fmla="*/ 416555 w 807655"/>
              <a:gd name="connsiteY41" fmla="*/ 472025 h 719176"/>
              <a:gd name="connsiteX42" fmla="*/ 389657 w 807655"/>
              <a:gd name="connsiteY42" fmla="*/ 566743 h 719176"/>
              <a:gd name="connsiteX43" fmla="*/ 442573 w 807655"/>
              <a:gd name="connsiteY43" fmla="*/ 694265 h 719176"/>
              <a:gd name="connsiteX44" fmla="*/ 479813 w 807655"/>
              <a:gd name="connsiteY44" fmla="*/ 719176 h 719176"/>
              <a:gd name="connsiteX45" fmla="*/ 392169 w 807655"/>
              <a:gd name="connsiteY45" fmla="*/ 719176 h 719176"/>
              <a:gd name="connsiteX46" fmla="*/ 350787 w 807655"/>
              <a:gd name="connsiteY46" fmla="*/ 657540 h 719176"/>
              <a:gd name="connsiteX47" fmla="*/ 332856 w 807655"/>
              <a:gd name="connsiteY47" fmla="*/ 566743 h 719176"/>
              <a:gd name="connsiteX48" fmla="*/ 352479 w 807655"/>
              <a:gd name="connsiteY48" fmla="*/ 472025 h 719176"/>
              <a:gd name="connsiteX49" fmla="*/ 0 w 807655"/>
              <a:gd name="connsiteY49" fmla="*/ 472025 h 719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07655" h="719176">
                <a:moveTo>
                  <a:pt x="651044" y="474860"/>
                </a:moveTo>
                <a:lnTo>
                  <a:pt x="691233" y="514985"/>
                </a:lnTo>
                <a:lnTo>
                  <a:pt x="531290" y="674668"/>
                </a:lnTo>
                <a:lnTo>
                  <a:pt x="449218" y="592729"/>
                </a:lnTo>
                <a:lnTo>
                  <a:pt x="489408" y="552605"/>
                </a:lnTo>
                <a:lnTo>
                  <a:pt x="531290" y="594420"/>
                </a:lnTo>
                <a:close/>
                <a:moveTo>
                  <a:pt x="83199" y="338879"/>
                </a:moveTo>
                <a:lnTo>
                  <a:pt x="135888" y="338879"/>
                </a:lnTo>
                <a:lnTo>
                  <a:pt x="135888" y="391475"/>
                </a:lnTo>
                <a:lnTo>
                  <a:pt x="83199" y="391475"/>
                </a:lnTo>
                <a:close/>
                <a:moveTo>
                  <a:pt x="54357" y="217295"/>
                </a:moveTo>
                <a:lnTo>
                  <a:pt x="54357" y="417748"/>
                </a:lnTo>
                <a:lnTo>
                  <a:pt x="385583" y="417748"/>
                </a:lnTo>
                <a:cubicBezTo>
                  <a:pt x="390786" y="411300"/>
                  <a:pt x="396429" y="405103"/>
                  <a:pt x="402385" y="399156"/>
                </a:cubicBezTo>
                <a:cubicBezTo>
                  <a:pt x="447214" y="354331"/>
                  <a:pt x="506838" y="329728"/>
                  <a:pt x="570224" y="329728"/>
                </a:cubicBezTo>
                <a:cubicBezTo>
                  <a:pt x="599189" y="329728"/>
                  <a:pt x="627404" y="334862"/>
                  <a:pt x="653735" y="344691"/>
                </a:cubicBezTo>
                <a:lnTo>
                  <a:pt x="653735" y="217295"/>
                </a:lnTo>
                <a:close/>
                <a:moveTo>
                  <a:pt x="54357" y="137538"/>
                </a:moveTo>
                <a:lnTo>
                  <a:pt x="54357" y="163080"/>
                </a:lnTo>
                <a:lnTo>
                  <a:pt x="653735" y="163080"/>
                </a:lnTo>
                <a:lnTo>
                  <a:pt x="653735" y="137538"/>
                </a:lnTo>
                <a:close/>
                <a:moveTo>
                  <a:pt x="54357" y="54277"/>
                </a:moveTo>
                <a:lnTo>
                  <a:pt x="54357" y="83262"/>
                </a:lnTo>
                <a:lnTo>
                  <a:pt x="653735" y="83262"/>
                </a:lnTo>
                <a:lnTo>
                  <a:pt x="653735" y="54277"/>
                </a:lnTo>
                <a:close/>
                <a:moveTo>
                  <a:pt x="0" y="0"/>
                </a:moveTo>
                <a:lnTo>
                  <a:pt x="708030" y="0"/>
                </a:lnTo>
                <a:lnTo>
                  <a:pt x="708030" y="373676"/>
                </a:lnTo>
                <a:cubicBezTo>
                  <a:pt x="718627" y="381251"/>
                  <a:pt x="728721" y="389765"/>
                  <a:pt x="738125" y="399156"/>
                </a:cubicBezTo>
                <a:cubicBezTo>
                  <a:pt x="782952" y="443916"/>
                  <a:pt x="807655" y="503451"/>
                  <a:pt x="807655" y="566743"/>
                </a:cubicBezTo>
                <a:cubicBezTo>
                  <a:pt x="807655" y="598420"/>
                  <a:pt x="801479" y="629142"/>
                  <a:pt x="789700" y="657540"/>
                </a:cubicBezTo>
                <a:lnTo>
                  <a:pt x="748337" y="719176"/>
                </a:lnTo>
                <a:lnTo>
                  <a:pt x="660693" y="719176"/>
                </a:lnTo>
                <a:lnTo>
                  <a:pt x="697936" y="694265"/>
                </a:lnTo>
                <a:cubicBezTo>
                  <a:pt x="732043" y="660208"/>
                  <a:pt x="750790" y="614884"/>
                  <a:pt x="750790" y="566743"/>
                </a:cubicBezTo>
                <a:cubicBezTo>
                  <a:pt x="750790" y="523609"/>
                  <a:pt x="735742" y="482793"/>
                  <a:pt x="708030" y="450239"/>
                </a:cubicBezTo>
                <a:cubicBezTo>
                  <a:pt x="704833" y="446483"/>
                  <a:pt x="701448" y="442789"/>
                  <a:pt x="697936" y="439284"/>
                </a:cubicBezTo>
                <a:cubicBezTo>
                  <a:pt x="684708" y="426074"/>
                  <a:pt x="669787" y="415182"/>
                  <a:pt x="653735" y="406792"/>
                </a:cubicBezTo>
                <a:cubicBezTo>
                  <a:pt x="628280" y="393520"/>
                  <a:pt x="599817" y="386446"/>
                  <a:pt x="570224" y="386446"/>
                </a:cubicBezTo>
                <a:cubicBezTo>
                  <a:pt x="533421" y="386446"/>
                  <a:pt x="498249" y="397402"/>
                  <a:pt x="468530" y="417748"/>
                </a:cubicBezTo>
                <a:cubicBezTo>
                  <a:pt x="459314" y="424071"/>
                  <a:pt x="450599" y="431208"/>
                  <a:pt x="442573" y="439284"/>
                </a:cubicBezTo>
                <a:cubicBezTo>
                  <a:pt x="432543" y="449300"/>
                  <a:pt x="423828" y="460256"/>
                  <a:pt x="416555" y="472025"/>
                </a:cubicBezTo>
                <a:cubicBezTo>
                  <a:pt x="399062" y="500196"/>
                  <a:pt x="389657" y="532750"/>
                  <a:pt x="389657" y="566743"/>
                </a:cubicBezTo>
                <a:cubicBezTo>
                  <a:pt x="389657" y="614884"/>
                  <a:pt x="408467" y="660208"/>
                  <a:pt x="442573" y="694265"/>
                </a:cubicBezTo>
                <a:lnTo>
                  <a:pt x="479813" y="719176"/>
                </a:lnTo>
                <a:lnTo>
                  <a:pt x="392169" y="719176"/>
                </a:lnTo>
                <a:lnTo>
                  <a:pt x="350787" y="657540"/>
                </a:lnTo>
                <a:cubicBezTo>
                  <a:pt x="339016" y="629142"/>
                  <a:pt x="332856" y="598420"/>
                  <a:pt x="332856" y="566743"/>
                </a:cubicBezTo>
                <a:cubicBezTo>
                  <a:pt x="332856" y="533626"/>
                  <a:pt x="339626" y="501511"/>
                  <a:pt x="352479" y="472025"/>
                </a:cubicBezTo>
                <a:lnTo>
                  <a:pt x="0" y="472025"/>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56" name="任意多边形: 形状 55">
            <a:extLst>
              <a:ext uri="{FF2B5EF4-FFF2-40B4-BE49-F238E27FC236}">
                <a16:creationId xmlns:a16="http://schemas.microsoft.com/office/drawing/2014/main" id="{64D53D51-5E8F-04D2-B0A1-DE1122B790A6}"/>
              </a:ext>
            </a:extLst>
          </p:cNvPr>
          <p:cNvSpPr/>
          <p:nvPr/>
        </p:nvSpPr>
        <p:spPr>
          <a:xfrm>
            <a:off x="10475089" y="4053315"/>
            <a:ext cx="810227" cy="529372"/>
          </a:xfrm>
          <a:custGeom>
            <a:avLst/>
            <a:gdLst>
              <a:gd name="connsiteX0" fmla="*/ 468623 w 807653"/>
              <a:gd name="connsiteY0" fmla="*/ 510264 h 527690"/>
              <a:gd name="connsiteX1" fmla="*/ 595834 w 807653"/>
              <a:gd name="connsiteY1" fmla="*/ 510264 h 527690"/>
              <a:gd name="connsiteX2" fmla="*/ 595834 w 807653"/>
              <a:gd name="connsiteY2" fmla="*/ 527690 h 527690"/>
              <a:gd name="connsiteX3" fmla="*/ 468623 w 807653"/>
              <a:gd name="connsiteY3" fmla="*/ 527690 h 527690"/>
              <a:gd name="connsiteX4" fmla="*/ 158492 w 807653"/>
              <a:gd name="connsiteY4" fmla="*/ 436179 h 527690"/>
              <a:gd name="connsiteX5" fmla="*/ 128104 w 807653"/>
              <a:gd name="connsiteY5" fmla="*/ 466825 h 527690"/>
              <a:gd name="connsiteX6" fmla="*/ 158492 w 807653"/>
              <a:gd name="connsiteY6" fmla="*/ 497471 h 527690"/>
              <a:gd name="connsiteX7" fmla="*/ 189177 w 807653"/>
              <a:gd name="connsiteY7" fmla="*/ 466825 h 527690"/>
              <a:gd name="connsiteX8" fmla="*/ 158492 w 807653"/>
              <a:gd name="connsiteY8" fmla="*/ 436179 h 527690"/>
              <a:gd name="connsiteX9" fmla="*/ 270807 w 807653"/>
              <a:gd name="connsiteY9" fmla="*/ 114847 h 527690"/>
              <a:gd name="connsiteX10" fmla="*/ 793651 w 807653"/>
              <a:gd name="connsiteY10" fmla="*/ 114847 h 527690"/>
              <a:gd name="connsiteX11" fmla="*/ 807653 w 807653"/>
              <a:gd name="connsiteY11" fmla="*/ 129128 h 527690"/>
              <a:gd name="connsiteX12" fmla="*/ 807653 w 807653"/>
              <a:gd name="connsiteY12" fmla="*/ 456411 h 527690"/>
              <a:gd name="connsiteX13" fmla="*/ 793651 w 807653"/>
              <a:gd name="connsiteY13" fmla="*/ 470395 h 527690"/>
              <a:gd name="connsiteX14" fmla="*/ 270807 w 807653"/>
              <a:gd name="connsiteY14" fmla="*/ 470395 h 527690"/>
              <a:gd name="connsiteX15" fmla="*/ 256507 w 807653"/>
              <a:gd name="connsiteY15" fmla="*/ 456411 h 527690"/>
              <a:gd name="connsiteX16" fmla="*/ 256507 w 807653"/>
              <a:gd name="connsiteY16" fmla="*/ 129128 h 527690"/>
              <a:gd name="connsiteX17" fmla="*/ 270807 w 807653"/>
              <a:gd name="connsiteY17" fmla="*/ 114847 h 527690"/>
              <a:gd name="connsiteX18" fmla="*/ 19960 w 807653"/>
              <a:gd name="connsiteY18" fmla="*/ 0 h 527690"/>
              <a:gd name="connsiteX19" fmla="*/ 297321 w 807653"/>
              <a:gd name="connsiteY19" fmla="*/ 0 h 527690"/>
              <a:gd name="connsiteX20" fmla="*/ 317282 w 807653"/>
              <a:gd name="connsiteY20" fmla="*/ 19637 h 527690"/>
              <a:gd name="connsiteX21" fmla="*/ 317282 w 807653"/>
              <a:gd name="connsiteY21" fmla="*/ 75275 h 527690"/>
              <a:gd name="connsiteX22" fmla="*/ 270807 w 807653"/>
              <a:gd name="connsiteY22" fmla="*/ 75275 h 527690"/>
              <a:gd name="connsiteX23" fmla="*/ 262167 w 807653"/>
              <a:gd name="connsiteY23" fmla="*/ 75870 h 527690"/>
              <a:gd name="connsiteX24" fmla="*/ 257102 w 807653"/>
              <a:gd name="connsiteY24" fmla="*/ 75275 h 527690"/>
              <a:gd name="connsiteX25" fmla="*/ 59881 w 807653"/>
              <a:gd name="connsiteY25" fmla="*/ 75275 h 527690"/>
              <a:gd name="connsiteX26" fmla="*/ 40219 w 807653"/>
              <a:gd name="connsiteY26" fmla="*/ 95210 h 527690"/>
              <a:gd name="connsiteX27" fmla="*/ 59881 w 807653"/>
              <a:gd name="connsiteY27" fmla="*/ 114847 h 527690"/>
              <a:gd name="connsiteX28" fmla="*/ 218969 w 807653"/>
              <a:gd name="connsiteY28" fmla="*/ 114847 h 527690"/>
              <a:gd name="connsiteX29" fmla="*/ 216884 w 807653"/>
              <a:gd name="connsiteY29" fmla="*/ 129128 h 527690"/>
              <a:gd name="connsiteX30" fmla="*/ 216884 w 807653"/>
              <a:gd name="connsiteY30" fmla="*/ 166022 h 527690"/>
              <a:gd name="connsiteX31" fmla="*/ 59881 w 807653"/>
              <a:gd name="connsiteY31" fmla="*/ 166022 h 527690"/>
              <a:gd name="connsiteX32" fmla="*/ 40219 w 807653"/>
              <a:gd name="connsiteY32" fmla="*/ 185659 h 527690"/>
              <a:gd name="connsiteX33" fmla="*/ 59881 w 807653"/>
              <a:gd name="connsiteY33" fmla="*/ 205593 h 527690"/>
              <a:gd name="connsiteX34" fmla="*/ 216884 w 807653"/>
              <a:gd name="connsiteY34" fmla="*/ 205593 h 527690"/>
              <a:gd name="connsiteX35" fmla="*/ 216884 w 807653"/>
              <a:gd name="connsiteY35" fmla="*/ 256769 h 527690"/>
              <a:gd name="connsiteX36" fmla="*/ 59881 w 807653"/>
              <a:gd name="connsiteY36" fmla="*/ 256769 h 527690"/>
              <a:gd name="connsiteX37" fmla="*/ 40219 w 807653"/>
              <a:gd name="connsiteY37" fmla="*/ 276406 h 527690"/>
              <a:gd name="connsiteX38" fmla="*/ 59881 w 807653"/>
              <a:gd name="connsiteY38" fmla="*/ 296340 h 527690"/>
              <a:gd name="connsiteX39" fmla="*/ 216884 w 807653"/>
              <a:gd name="connsiteY39" fmla="*/ 296340 h 527690"/>
              <a:gd name="connsiteX40" fmla="*/ 216884 w 807653"/>
              <a:gd name="connsiteY40" fmla="*/ 456411 h 527690"/>
              <a:gd name="connsiteX41" fmla="*/ 270807 w 807653"/>
              <a:gd name="connsiteY41" fmla="*/ 510264 h 527690"/>
              <a:gd name="connsiteX42" fmla="*/ 317282 w 807653"/>
              <a:gd name="connsiteY42" fmla="*/ 510264 h 527690"/>
              <a:gd name="connsiteX43" fmla="*/ 317282 w 807653"/>
              <a:gd name="connsiteY43" fmla="*/ 527690 h 527690"/>
              <a:gd name="connsiteX44" fmla="*/ 0 w 807653"/>
              <a:gd name="connsiteY44" fmla="*/ 527690 h 527690"/>
              <a:gd name="connsiteX45" fmla="*/ 0 w 807653"/>
              <a:gd name="connsiteY45" fmla="*/ 19637 h 527690"/>
              <a:gd name="connsiteX46" fmla="*/ 19960 w 807653"/>
              <a:gd name="connsiteY46" fmla="*/ 0 h 52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807653" h="527690">
                <a:moveTo>
                  <a:pt x="468623" y="510264"/>
                </a:moveTo>
                <a:lnTo>
                  <a:pt x="595834" y="510264"/>
                </a:lnTo>
                <a:lnTo>
                  <a:pt x="595834" y="527690"/>
                </a:lnTo>
                <a:lnTo>
                  <a:pt x="468623" y="527690"/>
                </a:lnTo>
                <a:close/>
                <a:moveTo>
                  <a:pt x="158492" y="436179"/>
                </a:moveTo>
                <a:cubicBezTo>
                  <a:pt x="141809" y="436179"/>
                  <a:pt x="128104" y="449866"/>
                  <a:pt x="128104" y="466825"/>
                </a:cubicBezTo>
                <a:cubicBezTo>
                  <a:pt x="128104" y="483784"/>
                  <a:pt x="141809" y="497471"/>
                  <a:pt x="158492" y="497471"/>
                </a:cubicBezTo>
                <a:cubicBezTo>
                  <a:pt x="175473" y="497471"/>
                  <a:pt x="189177" y="483784"/>
                  <a:pt x="189177" y="466825"/>
                </a:cubicBezTo>
                <a:cubicBezTo>
                  <a:pt x="189177" y="449866"/>
                  <a:pt x="175473" y="436179"/>
                  <a:pt x="158492" y="436179"/>
                </a:cubicBezTo>
                <a:close/>
                <a:moveTo>
                  <a:pt x="270807" y="114847"/>
                </a:moveTo>
                <a:lnTo>
                  <a:pt x="793651" y="114847"/>
                </a:lnTo>
                <a:cubicBezTo>
                  <a:pt x="801397" y="114847"/>
                  <a:pt x="807653" y="121392"/>
                  <a:pt x="807653" y="129128"/>
                </a:cubicBezTo>
                <a:lnTo>
                  <a:pt x="807653" y="456411"/>
                </a:lnTo>
                <a:cubicBezTo>
                  <a:pt x="807653" y="464147"/>
                  <a:pt x="801397" y="470395"/>
                  <a:pt x="793651" y="470395"/>
                </a:cubicBezTo>
                <a:lnTo>
                  <a:pt x="270807" y="470395"/>
                </a:lnTo>
                <a:cubicBezTo>
                  <a:pt x="263061" y="470395"/>
                  <a:pt x="256507" y="464147"/>
                  <a:pt x="256507" y="456411"/>
                </a:cubicBezTo>
                <a:lnTo>
                  <a:pt x="256507" y="129128"/>
                </a:lnTo>
                <a:cubicBezTo>
                  <a:pt x="256507" y="121095"/>
                  <a:pt x="263061" y="114847"/>
                  <a:pt x="270807" y="114847"/>
                </a:cubicBezTo>
                <a:close/>
                <a:moveTo>
                  <a:pt x="19960" y="0"/>
                </a:moveTo>
                <a:lnTo>
                  <a:pt x="297321" y="0"/>
                </a:lnTo>
                <a:cubicBezTo>
                  <a:pt x="308344" y="0"/>
                  <a:pt x="317282" y="8628"/>
                  <a:pt x="317282" y="19637"/>
                </a:cubicBezTo>
                <a:lnTo>
                  <a:pt x="317282" y="75275"/>
                </a:lnTo>
                <a:lnTo>
                  <a:pt x="270807" y="75275"/>
                </a:lnTo>
                <a:cubicBezTo>
                  <a:pt x="267827" y="75275"/>
                  <a:pt x="265146" y="75573"/>
                  <a:pt x="262167" y="75870"/>
                </a:cubicBezTo>
                <a:cubicBezTo>
                  <a:pt x="260677" y="75573"/>
                  <a:pt x="258890" y="75275"/>
                  <a:pt x="257102" y="75275"/>
                </a:cubicBezTo>
                <a:lnTo>
                  <a:pt x="59881" y="75275"/>
                </a:lnTo>
                <a:cubicBezTo>
                  <a:pt x="48858" y="75275"/>
                  <a:pt x="40219" y="84201"/>
                  <a:pt x="40219" y="95210"/>
                </a:cubicBezTo>
                <a:cubicBezTo>
                  <a:pt x="40219" y="105921"/>
                  <a:pt x="48858" y="114847"/>
                  <a:pt x="59881" y="114847"/>
                </a:cubicBezTo>
                <a:lnTo>
                  <a:pt x="218969" y="114847"/>
                </a:lnTo>
                <a:cubicBezTo>
                  <a:pt x="217479" y="119310"/>
                  <a:pt x="216884" y="124070"/>
                  <a:pt x="216884" y="129128"/>
                </a:cubicBezTo>
                <a:lnTo>
                  <a:pt x="216884" y="166022"/>
                </a:lnTo>
                <a:lnTo>
                  <a:pt x="59881" y="166022"/>
                </a:lnTo>
                <a:cubicBezTo>
                  <a:pt x="48858" y="166022"/>
                  <a:pt x="40219" y="174948"/>
                  <a:pt x="40219" y="185659"/>
                </a:cubicBezTo>
                <a:cubicBezTo>
                  <a:pt x="40219" y="196668"/>
                  <a:pt x="48858" y="205593"/>
                  <a:pt x="59881" y="205593"/>
                </a:cubicBezTo>
                <a:lnTo>
                  <a:pt x="216884" y="205593"/>
                </a:lnTo>
                <a:lnTo>
                  <a:pt x="216884" y="256769"/>
                </a:lnTo>
                <a:lnTo>
                  <a:pt x="59881" y="256769"/>
                </a:lnTo>
                <a:cubicBezTo>
                  <a:pt x="48858" y="256769"/>
                  <a:pt x="40219" y="265694"/>
                  <a:pt x="40219" y="276406"/>
                </a:cubicBezTo>
                <a:cubicBezTo>
                  <a:pt x="40219" y="287414"/>
                  <a:pt x="48858" y="296340"/>
                  <a:pt x="59881" y="296340"/>
                </a:cubicBezTo>
                <a:lnTo>
                  <a:pt x="216884" y="296340"/>
                </a:lnTo>
                <a:lnTo>
                  <a:pt x="216884" y="456411"/>
                </a:lnTo>
                <a:cubicBezTo>
                  <a:pt x="216884" y="485867"/>
                  <a:pt x="241015" y="510264"/>
                  <a:pt x="270807" y="510264"/>
                </a:cubicBezTo>
                <a:lnTo>
                  <a:pt x="317282" y="510264"/>
                </a:lnTo>
                <a:lnTo>
                  <a:pt x="317282" y="527690"/>
                </a:lnTo>
                <a:lnTo>
                  <a:pt x="0" y="527690"/>
                </a:lnTo>
                <a:lnTo>
                  <a:pt x="0" y="19637"/>
                </a:lnTo>
                <a:cubicBezTo>
                  <a:pt x="0" y="8628"/>
                  <a:pt x="8938" y="0"/>
                  <a:pt x="19960"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cs typeface="+mn-ea"/>
              <a:sym typeface="+mn-lt"/>
            </a:endParaRPr>
          </a:p>
        </p:txBody>
      </p:sp>
      <p:sp>
        <p:nvSpPr>
          <p:cNvPr id="60" name="任意多边形: 形状 59">
            <a:extLst>
              <a:ext uri="{FF2B5EF4-FFF2-40B4-BE49-F238E27FC236}">
                <a16:creationId xmlns:a16="http://schemas.microsoft.com/office/drawing/2014/main" id="{515C1AFD-29A0-22C9-4000-98DF0551551F}"/>
              </a:ext>
            </a:extLst>
          </p:cNvPr>
          <p:cNvSpPr/>
          <p:nvPr/>
        </p:nvSpPr>
        <p:spPr>
          <a:xfrm>
            <a:off x="10577120" y="5480501"/>
            <a:ext cx="748729" cy="655765"/>
          </a:xfrm>
          <a:custGeom>
            <a:avLst/>
            <a:gdLst>
              <a:gd name="connsiteX0" fmla="*/ 295050 w 748729"/>
              <a:gd name="connsiteY0" fmla="*/ 487759 h 655765"/>
              <a:gd name="connsiteX1" fmla="*/ 152284 w 748729"/>
              <a:gd name="connsiteY1" fmla="*/ 522599 h 655765"/>
              <a:gd name="connsiteX2" fmla="*/ 180837 w 748729"/>
              <a:gd name="connsiteY2" fmla="*/ 604948 h 655765"/>
              <a:gd name="connsiteX3" fmla="*/ 339466 w 748729"/>
              <a:gd name="connsiteY3" fmla="*/ 566941 h 655765"/>
              <a:gd name="connsiteX4" fmla="*/ 320431 w 748729"/>
              <a:gd name="connsiteY4" fmla="*/ 525766 h 655765"/>
              <a:gd name="connsiteX5" fmla="*/ 295050 w 748729"/>
              <a:gd name="connsiteY5" fmla="*/ 487759 h 655765"/>
              <a:gd name="connsiteX6" fmla="*/ 393400 w 748729"/>
              <a:gd name="connsiteY6" fmla="*/ 253382 h 655765"/>
              <a:gd name="connsiteX7" fmla="*/ 101523 w 748729"/>
              <a:gd name="connsiteY7" fmla="*/ 300891 h 655765"/>
              <a:gd name="connsiteX8" fmla="*/ 130076 w 748729"/>
              <a:gd name="connsiteY8" fmla="*/ 380072 h 655765"/>
              <a:gd name="connsiteX9" fmla="*/ 288705 w 748729"/>
              <a:gd name="connsiteY9" fmla="*/ 348400 h 655765"/>
              <a:gd name="connsiteX10" fmla="*/ 329948 w 748729"/>
              <a:gd name="connsiteY10" fmla="*/ 421247 h 655765"/>
              <a:gd name="connsiteX11" fmla="*/ 501268 w 748729"/>
              <a:gd name="connsiteY11" fmla="*/ 383240 h 655765"/>
              <a:gd name="connsiteX12" fmla="*/ 393400 w 748729"/>
              <a:gd name="connsiteY12" fmla="*/ 253382 h 655765"/>
              <a:gd name="connsiteX13" fmla="*/ 479060 w 748729"/>
              <a:gd name="connsiteY13" fmla="*/ 47509 h 655765"/>
              <a:gd name="connsiteX14" fmla="*/ 50761 w 748729"/>
              <a:gd name="connsiteY14" fmla="*/ 104520 h 655765"/>
              <a:gd name="connsiteX15" fmla="*/ 79315 w 748729"/>
              <a:gd name="connsiteY15" fmla="*/ 174200 h 655765"/>
              <a:gd name="connsiteX16" fmla="*/ 348984 w 748729"/>
              <a:gd name="connsiteY16" fmla="*/ 133025 h 655765"/>
              <a:gd name="connsiteX17" fmla="*/ 390227 w 748729"/>
              <a:gd name="connsiteY17" fmla="*/ 126691 h 655765"/>
              <a:gd name="connsiteX18" fmla="*/ 418781 w 748729"/>
              <a:gd name="connsiteY18" fmla="*/ 155196 h 655765"/>
              <a:gd name="connsiteX19" fmla="*/ 504440 w 748729"/>
              <a:gd name="connsiteY19" fmla="*/ 243880 h 655765"/>
              <a:gd name="connsiteX20" fmla="*/ 685277 w 748729"/>
              <a:gd name="connsiteY20" fmla="*/ 212207 h 655765"/>
              <a:gd name="connsiteX21" fmla="*/ 479060 w 748729"/>
              <a:gd name="connsiteY21" fmla="*/ 47509 h 655765"/>
              <a:gd name="connsiteX22" fmla="*/ 491750 w 748729"/>
              <a:gd name="connsiteY22" fmla="*/ 0 h 655765"/>
              <a:gd name="connsiteX23" fmla="*/ 494923 w 748729"/>
              <a:gd name="connsiteY23" fmla="*/ 0 h 655765"/>
              <a:gd name="connsiteX24" fmla="*/ 748729 w 748729"/>
              <a:gd name="connsiteY24" fmla="*/ 202705 h 655765"/>
              <a:gd name="connsiteX25" fmla="*/ 700756 w 748729"/>
              <a:gd name="connsiteY25" fmla="*/ 604033 h 655765"/>
              <a:gd name="connsiteX26" fmla="*/ 695432 w 748729"/>
              <a:gd name="connsiteY26" fmla="*/ 655765 h 655765"/>
              <a:gd name="connsiteX27" fmla="*/ 117524 w 748729"/>
              <a:gd name="connsiteY27" fmla="*/ 655765 h 655765"/>
              <a:gd name="connsiteX28" fmla="*/ 108264 w 748729"/>
              <a:gd name="connsiteY28" fmla="*/ 630286 h 655765"/>
              <a:gd name="connsiteX29" fmla="*/ 57106 w 748729"/>
              <a:gd name="connsiteY29" fmla="*/ 490927 h 655765"/>
              <a:gd name="connsiteX30" fmla="*/ 0 w 748729"/>
              <a:gd name="connsiteY30" fmla="*/ 63346 h 655765"/>
              <a:gd name="connsiteX31" fmla="*/ 491750 w 748729"/>
              <a:gd name="connsiteY31" fmla="*/ 0 h 65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8729" h="655765">
                <a:moveTo>
                  <a:pt x="295050" y="487759"/>
                </a:moveTo>
                <a:cubicBezTo>
                  <a:pt x="253806" y="500428"/>
                  <a:pt x="199873" y="509930"/>
                  <a:pt x="152284" y="522599"/>
                </a:cubicBezTo>
                <a:cubicBezTo>
                  <a:pt x="158629" y="547937"/>
                  <a:pt x="171319" y="576443"/>
                  <a:pt x="180837" y="604948"/>
                </a:cubicBezTo>
                <a:cubicBezTo>
                  <a:pt x="234771" y="592279"/>
                  <a:pt x="285532" y="576443"/>
                  <a:pt x="339466" y="566941"/>
                </a:cubicBezTo>
                <a:cubicBezTo>
                  <a:pt x="336294" y="551105"/>
                  <a:pt x="326776" y="541603"/>
                  <a:pt x="320431" y="525766"/>
                </a:cubicBezTo>
                <a:cubicBezTo>
                  <a:pt x="314085" y="519432"/>
                  <a:pt x="304568" y="487759"/>
                  <a:pt x="295050" y="487759"/>
                </a:cubicBezTo>
                <a:close/>
                <a:moveTo>
                  <a:pt x="393400" y="253382"/>
                </a:moveTo>
                <a:cubicBezTo>
                  <a:pt x="301395" y="266051"/>
                  <a:pt x="199873" y="288222"/>
                  <a:pt x="101523" y="300891"/>
                </a:cubicBezTo>
                <a:cubicBezTo>
                  <a:pt x="111040" y="329396"/>
                  <a:pt x="120558" y="354734"/>
                  <a:pt x="130076" y="380072"/>
                </a:cubicBezTo>
                <a:cubicBezTo>
                  <a:pt x="184010" y="370570"/>
                  <a:pt x="234771" y="357901"/>
                  <a:pt x="288705" y="348400"/>
                </a:cubicBezTo>
                <a:cubicBezTo>
                  <a:pt x="304568" y="370570"/>
                  <a:pt x="314085" y="399076"/>
                  <a:pt x="329948" y="421247"/>
                </a:cubicBezTo>
                <a:cubicBezTo>
                  <a:pt x="387055" y="408578"/>
                  <a:pt x="444161" y="395909"/>
                  <a:pt x="501268" y="383240"/>
                </a:cubicBezTo>
                <a:cubicBezTo>
                  <a:pt x="469542" y="342065"/>
                  <a:pt x="431471" y="294556"/>
                  <a:pt x="393400" y="253382"/>
                </a:cubicBezTo>
                <a:close/>
                <a:moveTo>
                  <a:pt x="479060" y="47509"/>
                </a:moveTo>
                <a:cubicBezTo>
                  <a:pt x="336294" y="66513"/>
                  <a:pt x="193527" y="85516"/>
                  <a:pt x="50761" y="104520"/>
                </a:cubicBezTo>
                <a:cubicBezTo>
                  <a:pt x="60279" y="126691"/>
                  <a:pt x="69797" y="148862"/>
                  <a:pt x="79315" y="174200"/>
                </a:cubicBezTo>
                <a:cubicBezTo>
                  <a:pt x="168147" y="158364"/>
                  <a:pt x="260152" y="148862"/>
                  <a:pt x="348984" y="133025"/>
                </a:cubicBezTo>
                <a:cubicBezTo>
                  <a:pt x="364847" y="133025"/>
                  <a:pt x="380710" y="126691"/>
                  <a:pt x="390227" y="126691"/>
                </a:cubicBezTo>
                <a:cubicBezTo>
                  <a:pt x="396573" y="129858"/>
                  <a:pt x="412435" y="145695"/>
                  <a:pt x="418781" y="155196"/>
                </a:cubicBezTo>
                <a:cubicBezTo>
                  <a:pt x="450506" y="186869"/>
                  <a:pt x="475887" y="215374"/>
                  <a:pt x="504440" y="243880"/>
                </a:cubicBezTo>
                <a:cubicBezTo>
                  <a:pt x="564719" y="231211"/>
                  <a:pt x="624998" y="221709"/>
                  <a:pt x="685277" y="212207"/>
                </a:cubicBezTo>
                <a:cubicBezTo>
                  <a:pt x="621826" y="155196"/>
                  <a:pt x="545684" y="101353"/>
                  <a:pt x="479060" y="47509"/>
                </a:cubicBezTo>
                <a:close/>
                <a:moveTo>
                  <a:pt x="491750" y="0"/>
                </a:moveTo>
                <a:lnTo>
                  <a:pt x="494923" y="0"/>
                </a:lnTo>
                <a:cubicBezTo>
                  <a:pt x="567892" y="57011"/>
                  <a:pt x="748729" y="202705"/>
                  <a:pt x="748729" y="202705"/>
                </a:cubicBezTo>
                <a:cubicBezTo>
                  <a:pt x="748729" y="202705"/>
                  <a:pt x="717152" y="452474"/>
                  <a:pt x="700756" y="604033"/>
                </a:cubicBezTo>
                <a:lnTo>
                  <a:pt x="695432" y="655765"/>
                </a:lnTo>
                <a:lnTo>
                  <a:pt x="117524" y="655765"/>
                </a:lnTo>
                <a:lnTo>
                  <a:pt x="108264" y="630286"/>
                </a:lnTo>
                <a:cubicBezTo>
                  <a:pt x="81694" y="557439"/>
                  <a:pt x="57106" y="490927"/>
                  <a:pt x="57106" y="490927"/>
                </a:cubicBezTo>
                <a:cubicBezTo>
                  <a:pt x="57106" y="490927"/>
                  <a:pt x="15863" y="171033"/>
                  <a:pt x="0" y="63346"/>
                </a:cubicBezTo>
                <a:cubicBezTo>
                  <a:pt x="161802" y="41175"/>
                  <a:pt x="329948" y="22171"/>
                  <a:pt x="491750"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cs typeface="+mn-ea"/>
              <a:sym typeface="+mn-lt"/>
            </a:endParaRPr>
          </a:p>
        </p:txBody>
      </p:sp>
      <p:sp>
        <p:nvSpPr>
          <p:cNvPr id="157" name="矩形: 圆角 156">
            <a:extLst>
              <a:ext uri="{FF2B5EF4-FFF2-40B4-BE49-F238E27FC236}">
                <a16:creationId xmlns:a16="http://schemas.microsoft.com/office/drawing/2014/main" id="{C53E0592-FE24-10A2-46D4-52B0FE19F231}"/>
              </a:ext>
            </a:extLst>
          </p:cNvPr>
          <p:cNvSpPr/>
          <p:nvPr/>
        </p:nvSpPr>
        <p:spPr>
          <a:xfrm>
            <a:off x="716591" y="1834048"/>
            <a:ext cx="2340260" cy="2054915"/>
          </a:xfrm>
          <a:prstGeom prst="roundRect">
            <a:avLst>
              <a:gd name="adj" fmla="val 6428"/>
            </a:avLst>
          </a:prstGeom>
          <a:gradFill flip="none" rotWithShape="1">
            <a:gsLst>
              <a:gs pos="0">
                <a:srgbClr val="FD890C"/>
              </a:gs>
              <a:gs pos="70000">
                <a:srgbClr val="EA5F02"/>
              </a:gs>
            </a:gsLst>
            <a:lin ang="5400000" scaled="1"/>
            <a:tileRect/>
          </a:gradFill>
          <a:ln w="12700" cap="flat" cmpd="sng" algn="in">
            <a:solidFill>
              <a:schemeClr val="accent1">
                <a:lumMod val="50000"/>
              </a:schemeClr>
            </a:solidFill>
            <a:prstDash val="solid"/>
            <a:miter lim="800000"/>
            <a:headEnd type="none" w="med" len="med"/>
            <a:tailEnd type="none" w="med" len="med"/>
          </a:ln>
          <a:effectLst>
            <a:outerShdw blurRad="50800" dist="38100" dir="5400000" algn="t">
              <a:srgbClr val="EA5F0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158" name="矩形: 圆角 157">
            <a:extLst>
              <a:ext uri="{FF2B5EF4-FFF2-40B4-BE49-F238E27FC236}">
                <a16:creationId xmlns:a16="http://schemas.microsoft.com/office/drawing/2014/main" id="{7D8BA7E1-C97C-34E5-8351-71A7A02334D1}"/>
              </a:ext>
            </a:extLst>
          </p:cNvPr>
          <p:cNvSpPr/>
          <p:nvPr/>
        </p:nvSpPr>
        <p:spPr>
          <a:xfrm>
            <a:off x="3224212" y="1833776"/>
            <a:ext cx="2340260" cy="2054915"/>
          </a:xfrm>
          <a:prstGeom prst="roundRect">
            <a:avLst>
              <a:gd name="adj" fmla="val 6428"/>
            </a:avLst>
          </a:prstGeom>
          <a:gradFill flip="none" rotWithShape="1">
            <a:gsLst>
              <a:gs pos="0">
                <a:srgbClr val="FD890C"/>
              </a:gs>
              <a:gs pos="70000">
                <a:srgbClr val="EA5F02"/>
              </a:gs>
            </a:gsLst>
            <a:lin ang="5400000" scaled="1"/>
            <a:tileRect/>
          </a:gradFill>
          <a:ln w="12700" cap="flat" cmpd="sng" algn="in">
            <a:solidFill>
              <a:schemeClr val="accent1">
                <a:lumMod val="50000"/>
              </a:schemeClr>
            </a:solidFill>
            <a:prstDash val="solid"/>
            <a:miter lim="800000"/>
            <a:headEnd type="none" w="med" len="med"/>
            <a:tailEnd type="none" w="med" len="med"/>
          </a:ln>
          <a:effectLst>
            <a:outerShdw blurRad="50800" dist="38100" dir="5400000" algn="t">
              <a:srgbClr val="EA5F0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159" name="矩形: 圆角 158">
            <a:extLst>
              <a:ext uri="{FF2B5EF4-FFF2-40B4-BE49-F238E27FC236}">
                <a16:creationId xmlns:a16="http://schemas.microsoft.com/office/drawing/2014/main" id="{39EFD1CC-4BBB-584A-51D5-D534991C928C}"/>
              </a:ext>
            </a:extLst>
          </p:cNvPr>
          <p:cNvSpPr/>
          <p:nvPr/>
        </p:nvSpPr>
        <p:spPr>
          <a:xfrm>
            <a:off x="716591" y="4075645"/>
            <a:ext cx="2340260" cy="2054915"/>
          </a:xfrm>
          <a:prstGeom prst="roundRect">
            <a:avLst>
              <a:gd name="adj" fmla="val 6428"/>
            </a:avLst>
          </a:prstGeom>
          <a:gradFill flip="none" rotWithShape="1">
            <a:gsLst>
              <a:gs pos="0">
                <a:srgbClr val="FD890C"/>
              </a:gs>
              <a:gs pos="70000">
                <a:srgbClr val="EA5F02"/>
              </a:gs>
            </a:gsLst>
            <a:lin ang="5400000" scaled="1"/>
            <a:tileRect/>
          </a:gradFill>
          <a:ln w="12700" cap="flat" cmpd="sng" algn="in">
            <a:solidFill>
              <a:schemeClr val="accent1">
                <a:lumMod val="50000"/>
              </a:schemeClr>
            </a:solidFill>
            <a:prstDash val="solid"/>
            <a:miter lim="800000"/>
            <a:headEnd type="none" w="med" len="med"/>
            <a:tailEnd type="none" w="med" len="med"/>
          </a:ln>
          <a:effectLst>
            <a:outerShdw blurRad="50800" dist="38100" dir="5400000" algn="t">
              <a:srgbClr val="EA5F0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160" name="矩形: 圆角 159">
            <a:extLst>
              <a:ext uri="{FF2B5EF4-FFF2-40B4-BE49-F238E27FC236}">
                <a16:creationId xmlns:a16="http://schemas.microsoft.com/office/drawing/2014/main" id="{C14B87FE-4BC1-7DDA-0613-44689BCFAE42}"/>
              </a:ext>
            </a:extLst>
          </p:cNvPr>
          <p:cNvSpPr/>
          <p:nvPr/>
        </p:nvSpPr>
        <p:spPr>
          <a:xfrm>
            <a:off x="3224212" y="4075373"/>
            <a:ext cx="2340260" cy="2054915"/>
          </a:xfrm>
          <a:prstGeom prst="roundRect">
            <a:avLst>
              <a:gd name="adj" fmla="val 6428"/>
            </a:avLst>
          </a:prstGeom>
          <a:gradFill flip="none" rotWithShape="1">
            <a:gsLst>
              <a:gs pos="0">
                <a:srgbClr val="FD890C"/>
              </a:gs>
              <a:gs pos="70000">
                <a:srgbClr val="EA5F02"/>
              </a:gs>
            </a:gsLst>
            <a:lin ang="5400000" scaled="1"/>
            <a:tileRect/>
          </a:gradFill>
          <a:ln w="12700" cap="flat" cmpd="sng" algn="in">
            <a:solidFill>
              <a:schemeClr val="accent1">
                <a:lumMod val="50000"/>
              </a:schemeClr>
            </a:solidFill>
            <a:prstDash val="solid"/>
            <a:miter lim="800000"/>
            <a:headEnd type="none" w="med" len="med"/>
            <a:tailEnd type="none" w="med" len="med"/>
          </a:ln>
          <a:effectLst>
            <a:outerShdw blurRad="50800" dist="38100" dir="5400000" algn="t">
              <a:srgbClr val="EA5F0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161" name="矩形 160">
            <a:extLst>
              <a:ext uri="{FF2B5EF4-FFF2-40B4-BE49-F238E27FC236}">
                <a16:creationId xmlns:a16="http://schemas.microsoft.com/office/drawing/2014/main" id="{821B070D-CF7B-807E-96EA-F402CDEED4DD}"/>
              </a:ext>
            </a:extLst>
          </p:cNvPr>
          <p:cNvSpPr/>
          <p:nvPr/>
        </p:nvSpPr>
        <p:spPr>
          <a:xfrm>
            <a:off x="1490540" y="1146410"/>
            <a:ext cx="3303238" cy="4802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chemeClr val="accent3">
                    <a:lumMod val="20000"/>
                    <a:lumOff val="80000"/>
                  </a:schemeClr>
                </a:solidFill>
                <a:effectLst/>
                <a:uLnTx/>
                <a:uFillTx/>
                <a:cs typeface="+mn-ea"/>
                <a:sym typeface="+mn-lt"/>
              </a:rPr>
              <a:t>请在此处输入一句话文案</a:t>
            </a:r>
            <a:endParaRPr kumimoji="0" lang="zh-CN" altLang="en-US" sz="2000" b="1" i="0" u="none" strike="noStrike" kern="1200" cap="none" spc="0" normalizeH="0" baseline="0" noProof="0" dirty="0">
              <a:ln>
                <a:noFill/>
              </a:ln>
              <a:solidFill>
                <a:schemeClr val="accent3">
                  <a:lumMod val="20000"/>
                  <a:lumOff val="80000"/>
                </a:schemeClr>
              </a:solidFill>
              <a:effectLst/>
              <a:uLnTx/>
              <a:uFillTx/>
              <a:cs typeface="+mn-ea"/>
              <a:sym typeface="+mn-lt"/>
            </a:endParaRPr>
          </a:p>
        </p:txBody>
      </p:sp>
      <p:sp>
        <p:nvSpPr>
          <p:cNvPr id="167" name="文本框 166">
            <a:extLst>
              <a:ext uri="{FF2B5EF4-FFF2-40B4-BE49-F238E27FC236}">
                <a16:creationId xmlns:a16="http://schemas.microsoft.com/office/drawing/2014/main" id="{4586FE50-12F1-847A-3938-271E4C848D74}"/>
              </a:ext>
            </a:extLst>
          </p:cNvPr>
          <p:cNvSpPr txBox="1"/>
          <p:nvPr/>
        </p:nvSpPr>
        <p:spPr>
          <a:xfrm>
            <a:off x="1268991" y="1907001"/>
            <a:ext cx="1235460" cy="369332"/>
          </a:xfrm>
          <a:prstGeom prst="rect">
            <a:avLst/>
          </a:prstGeom>
          <a:noFill/>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30000"/>
                    </a:prstClr>
                  </a:outerShdw>
                </a:effectLst>
                <a:uLnTx/>
                <a:uFillTx/>
                <a:cs typeface="+mn-ea"/>
                <a:sym typeface="+mn-lt"/>
              </a:rPr>
              <a:t>输入标题</a:t>
            </a:r>
          </a:p>
        </p:txBody>
      </p:sp>
      <p:sp>
        <p:nvSpPr>
          <p:cNvPr id="168" name="文本框 167">
            <a:extLst>
              <a:ext uri="{FF2B5EF4-FFF2-40B4-BE49-F238E27FC236}">
                <a16:creationId xmlns:a16="http://schemas.microsoft.com/office/drawing/2014/main" id="{4F9EBEFC-8718-35A6-1AB0-2367B2C3F7D8}"/>
              </a:ext>
            </a:extLst>
          </p:cNvPr>
          <p:cNvSpPr txBox="1"/>
          <p:nvPr/>
        </p:nvSpPr>
        <p:spPr>
          <a:xfrm>
            <a:off x="3471866" y="1907001"/>
            <a:ext cx="1844953" cy="369332"/>
          </a:xfrm>
          <a:prstGeom prst="rect">
            <a:avLst/>
          </a:prstGeom>
          <a:noFill/>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30000"/>
                    </a:prstClr>
                  </a:outerShdw>
                </a:effectLst>
                <a:uLnTx/>
                <a:uFillTx/>
                <a:cs typeface="+mn-ea"/>
                <a:sym typeface="+mn-lt"/>
              </a:rPr>
              <a:t>输入标题</a:t>
            </a:r>
          </a:p>
        </p:txBody>
      </p:sp>
      <p:sp>
        <p:nvSpPr>
          <p:cNvPr id="169" name="文本框 168">
            <a:extLst>
              <a:ext uri="{FF2B5EF4-FFF2-40B4-BE49-F238E27FC236}">
                <a16:creationId xmlns:a16="http://schemas.microsoft.com/office/drawing/2014/main" id="{80DD0C02-7823-5C38-6E95-347F0090957E}"/>
              </a:ext>
            </a:extLst>
          </p:cNvPr>
          <p:cNvSpPr txBox="1"/>
          <p:nvPr/>
        </p:nvSpPr>
        <p:spPr>
          <a:xfrm>
            <a:off x="944260" y="4146830"/>
            <a:ext cx="1884922" cy="369332"/>
          </a:xfrm>
          <a:prstGeom prst="rect">
            <a:avLst/>
          </a:prstGeom>
          <a:noFill/>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30000"/>
                    </a:prstClr>
                  </a:outerShdw>
                </a:effectLst>
                <a:uLnTx/>
                <a:uFillTx/>
                <a:cs typeface="+mn-ea"/>
                <a:sym typeface="+mn-lt"/>
              </a:rPr>
              <a:t>输入标题</a:t>
            </a:r>
            <a:endParaRPr kumimoji="0" lang="zh-CN" altLang="en-US" sz="1600" b="1" i="0" u="none" strike="noStrike" kern="1200" cap="none" spc="0" normalizeH="0" baseline="0" noProof="0" dirty="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30000"/>
                  </a:prstClr>
                </a:outerShdw>
              </a:effectLst>
              <a:uLnTx/>
              <a:uFillTx/>
              <a:cs typeface="+mn-ea"/>
              <a:sym typeface="+mn-lt"/>
            </a:endParaRPr>
          </a:p>
        </p:txBody>
      </p:sp>
      <p:sp>
        <p:nvSpPr>
          <p:cNvPr id="170" name="文本框 169">
            <a:extLst>
              <a:ext uri="{FF2B5EF4-FFF2-40B4-BE49-F238E27FC236}">
                <a16:creationId xmlns:a16="http://schemas.microsoft.com/office/drawing/2014/main" id="{24D9C54C-EFE8-F6B1-6B3F-4BFA6FE122EB}"/>
              </a:ext>
            </a:extLst>
          </p:cNvPr>
          <p:cNvSpPr txBox="1"/>
          <p:nvPr/>
        </p:nvSpPr>
        <p:spPr>
          <a:xfrm>
            <a:off x="3687890" y="4146830"/>
            <a:ext cx="1412905" cy="369332"/>
          </a:xfrm>
          <a:prstGeom prst="rect">
            <a:avLst/>
          </a:prstGeom>
          <a:noFill/>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30000"/>
                    </a:prstClr>
                  </a:outerShdw>
                </a:effectLst>
                <a:uLnTx/>
                <a:uFillTx/>
                <a:cs typeface="+mn-ea"/>
                <a:sym typeface="+mn-lt"/>
              </a:rPr>
              <a:t>输入标题</a:t>
            </a:r>
            <a:endParaRPr kumimoji="0" lang="zh-CN" altLang="en-US" sz="1600" b="1" i="0" u="none" strike="noStrike" kern="1200" cap="none" spc="0" normalizeH="0" baseline="0" noProof="0" dirty="0">
              <a:ln>
                <a:noFill/>
              </a:ln>
              <a:gradFill flip="none" rotWithShape="1">
                <a:gsLst>
                  <a:gs pos="0">
                    <a:srgbClr val="FFFFFF"/>
                  </a:gs>
                  <a:gs pos="100000">
                    <a:srgbClr val="FFFFFF">
                      <a:alpha val="80000"/>
                    </a:srgbClr>
                  </a:gs>
                </a:gsLst>
                <a:lin ang="5400000" scaled="1"/>
                <a:tileRect/>
              </a:gradFill>
              <a:effectLst>
                <a:outerShdw blurRad="50800" dist="38100" dir="5400000" algn="t" rotWithShape="0">
                  <a:prstClr val="black">
                    <a:alpha val="30000"/>
                  </a:prstClr>
                </a:outerShdw>
              </a:effectLst>
              <a:uLnTx/>
              <a:uFillTx/>
              <a:cs typeface="+mn-ea"/>
              <a:sym typeface="+mn-lt"/>
            </a:endParaRPr>
          </a:p>
        </p:txBody>
      </p:sp>
      <p:sp>
        <p:nvSpPr>
          <p:cNvPr id="77" name="文本框 76">
            <a:extLst>
              <a:ext uri="{FF2B5EF4-FFF2-40B4-BE49-F238E27FC236}">
                <a16:creationId xmlns:a16="http://schemas.microsoft.com/office/drawing/2014/main" id="{DA0FA90F-5D3B-B8C0-95B5-A8B9DED2A58B}"/>
              </a:ext>
            </a:extLst>
          </p:cNvPr>
          <p:cNvSpPr txBox="1"/>
          <p:nvPr/>
        </p:nvSpPr>
        <p:spPr>
          <a:xfrm>
            <a:off x="798450" y="4517440"/>
            <a:ext cx="902811" cy="315792"/>
          </a:xfrm>
          <a:prstGeom prst="rect">
            <a:avLst/>
          </a:prstGeom>
          <a:noFill/>
        </p:spPr>
        <p:txBody>
          <a:bodyPr wrap="square">
            <a:spAutoFit/>
          </a:bodyPr>
          <a:lstStyle/>
          <a:p>
            <a:pPr>
              <a:lnSpc>
                <a:spcPct val="120000"/>
              </a:lnSpc>
              <a:defRPr/>
            </a:pPr>
            <a:r>
              <a:rPr lang="zh-CN" altLang="en-US" sz="1300" b="1" dirty="0">
                <a:solidFill>
                  <a:prstClr val="white"/>
                </a:solidFill>
                <a:cs typeface="+mn-ea"/>
                <a:sym typeface="+mn-lt"/>
              </a:rPr>
              <a:t>输入标题</a:t>
            </a:r>
          </a:p>
        </p:txBody>
      </p:sp>
      <p:sp>
        <p:nvSpPr>
          <p:cNvPr id="78" name="文本框 77">
            <a:extLst>
              <a:ext uri="{FF2B5EF4-FFF2-40B4-BE49-F238E27FC236}">
                <a16:creationId xmlns:a16="http://schemas.microsoft.com/office/drawing/2014/main" id="{3E2A27C3-FEDC-E061-7822-BC072B30E2C5}"/>
              </a:ext>
            </a:extLst>
          </p:cNvPr>
          <p:cNvSpPr txBox="1"/>
          <p:nvPr/>
        </p:nvSpPr>
        <p:spPr>
          <a:xfrm>
            <a:off x="798450" y="4776520"/>
            <a:ext cx="2130625" cy="501199"/>
          </a:xfrm>
          <a:prstGeom prst="rect">
            <a:avLst/>
          </a:prstGeom>
          <a:noFill/>
        </p:spPr>
        <p:txBody>
          <a:bodyPr wrap="square"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alpha val="85000"/>
                  </a:prstClr>
                </a:solidFill>
                <a:effectLst/>
                <a:uLnTx/>
                <a:uFillTx/>
                <a:cs typeface="+mn-ea"/>
                <a:sym typeface="+mn-lt"/>
              </a:rPr>
              <a:t>请替换文字内容复制你的内容到此</a:t>
            </a:r>
            <a:endParaRPr kumimoji="0" lang="zh-CN" altLang="en-US" sz="1200" b="0" i="0" u="none" strike="noStrike" kern="1200" cap="none" spc="0" normalizeH="0" baseline="0" noProof="0" dirty="0">
              <a:ln>
                <a:noFill/>
              </a:ln>
              <a:solidFill>
                <a:prstClr val="white">
                  <a:alpha val="85000"/>
                </a:prstClr>
              </a:solidFill>
              <a:effectLst/>
              <a:uLnTx/>
              <a:uFillTx/>
              <a:cs typeface="+mn-ea"/>
              <a:sym typeface="+mn-lt"/>
            </a:endParaRPr>
          </a:p>
        </p:txBody>
      </p:sp>
      <p:sp>
        <p:nvSpPr>
          <p:cNvPr id="79" name="文本框 78">
            <a:extLst>
              <a:ext uri="{FF2B5EF4-FFF2-40B4-BE49-F238E27FC236}">
                <a16:creationId xmlns:a16="http://schemas.microsoft.com/office/drawing/2014/main" id="{9BB76981-E7BB-2AF8-AC37-38E1112984CB}"/>
              </a:ext>
            </a:extLst>
          </p:cNvPr>
          <p:cNvSpPr txBox="1"/>
          <p:nvPr/>
        </p:nvSpPr>
        <p:spPr>
          <a:xfrm>
            <a:off x="868104" y="5419563"/>
            <a:ext cx="503754" cy="262261"/>
          </a:xfrm>
          <a:prstGeom prst="roundRect">
            <a:avLst>
              <a:gd name="adj" fmla="val 13547"/>
            </a:avLst>
          </a:prstGeom>
          <a:solidFill>
            <a:schemeClr val="bg1"/>
          </a:solidFill>
        </p:spPr>
        <p:txBody>
          <a:bodyPr wrap="square" lIns="0" tIns="0" rIns="0" bIns="0" anchor="ctr">
            <a:noAutofit/>
          </a:bodyPr>
          <a:lstStyle>
            <a:defPPr>
              <a:defRPr lang="zh-CN"/>
            </a:defPPr>
            <a:lvl1pPr>
              <a:defRPr sz="1400" b="1">
                <a:solidFill>
                  <a:srgbClr val="C00000"/>
                </a:solidFill>
                <a:cs typeface="+mn-ea"/>
              </a:defRPr>
            </a:lvl1pPr>
          </a:lstStyle>
          <a:p>
            <a:pPr algn="ctr">
              <a:defRPr/>
            </a:pPr>
            <a:r>
              <a:rPr lang="zh-CN" altLang="en-US" dirty="0">
                <a:solidFill>
                  <a:schemeClr val="accent2"/>
                </a:solidFill>
                <a:sym typeface="+mn-lt"/>
              </a:rPr>
              <a:t>标题</a:t>
            </a:r>
          </a:p>
        </p:txBody>
      </p:sp>
      <p:sp>
        <p:nvSpPr>
          <p:cNvPr id="80" name="文本框 79">
            <a:extLst>
              <a:ext uri="{FF2B5EF4-FFF2-40B4-BE49-F238E27FC236}">
                <a16:creationId xmlns:a16="http://schemas.microsoft.com/office/drawing/2014/main" id="{244F9431-BB5B-081C-60AE-AFFA44CE16B9}"/>
              </a:ext>
            </a:extLst>
          </p:cNvPr>
          <p:cNvSpPr txBox="1"/>
          <p:nvPr/>
        </p:nvSpPr>
        <p:spPr>
          <a:xfrm>
            <a:off x="798450" y="5720376"/>
            <a:ext cx="1620957" cy="307777"/>
          </a:xfrm>
          <a:prstGeom prst="rect">
            <a:avLst/>
          </a:prstGeom>
          <a:noFill/>
        </p:spPr>
        <p:txBody>
          <a:bodyPr wrap="square" anchor="ctr">
            <a:noAutofit/>
          </a:bodyPr>
          <a:lstStyle/>
          <a:p>
            <a:pPr>
              <a:defRPr/>
            </a:pPr>
            <a:r>
              <a:rPr lang="zh-CN" altLang="en-US" sz="1200" dirty="0">
                <a:solidFill>
                  <a:prstClr val="white">
                    <a:alpha val="85000"/>
                  </a:prstClr>
                </a:solidFill>
                <a:cs typeface="+mn-ea"/>
                <a:sym typeface="+mn-lt"/>
              </a:rPr>
              <a:t>复制你的内容到此</a:t>
            </a:r>
          </a:p>
        </p:txBody>
      </p:sp>
      <p:sp>
        <p:nvSpPr>
          <p:cNvPr id="81" name="文本框 80">
            <a:extLst>
              <a:ext uri="{FF2B5EF4-FFF2-40B4-BE49-F238E27FC236}">
                <a16:creationId xmlns:a16="http://schemas.microsoft.com/office/drawing/2014/main" id="{E244CEDA-0DEA-F067-41AF-03C5BF0FEC65}"/>
              </a:ext>
            </a:extLst>
          </p:cNvPr>
          <p:cNvSpPr txBox="1"/>
          <p:nvPr/>
        </p:nvSpPr>
        <p:spPr>
          <a:xfrm>
            <a:off x="3336726" y="4517440"/>
            <a:ext cx="902811" cy="315792"/>
          </a:xfrm>
          <a:prstGeom prst="rect">
            <a:avLst/>
          </a:prstGeom>
          <a:noFill/>
        </p:spPr>
        <p:txBody>
          <a:bodyPr wrap="square">
            <a:spAutoFit/>
          </a:bodyPr>
          <a:lstStyle/>
          <a:p>
            <a:pPr>
              <a:lnSpc>
                <a:spcPct val="120000"/>
              </a:lnSpc>
              <a:defRPr/>
            </a:pPr>
            <a:r>
              <a:rPr lang="zh-CN" altLang="en-US" sz="1300" b="1" dirty="0">
                <a:solidFill>
                  <a:prstClr val="white"/>
                </a:solidFill>
                <a:cs typeface="+mn-ea"/>
                <a:sym typeface="+mn-lt"/>
              </a:rPr>
              <a:t>输入标题</a:t>
            </a:r>
          </a:p>
        </p:txBody>
      </p:sp>
      <p:sp>
        <p:nvSpPr>
          <p:cNvPr id="82" name="文本框 81">
            <a:extLst>
              <a:ext uri="{FF2B5EF4-FFF2-40B4-BE49-F238E27FC236}">
                <a16:creationId xmlns:a16="http://schemas.microsoft.com/office/drawing/2014/main" id="{67738A02-8509-C446-9026-2CACAE9EBFE3}"/>
              </a:ext>
            </a:extLst>
          </p:cNvPr>
          <p:cNvSpPr txBox="1"/>
          <p:nvPr/>
        </p:nvSpPr>
        <p:spPr>
          <a:xfrm>
            <a:off x="3336726" y="4776520"/>
            <a:ext cx="2095094" cy="587469"/>
          </a:xfrm>
          <a:prstGeom prst="rect">
            <a:avLst/>
          </a:prstGeom>
          <a:noFill/>
        </p:spPr>
        <p:txBody>
          <a:bodyPr wrap="square" anchor="t">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alpha val="85000"/>
                  </a:prstClr>
                </a:solidFill>
                <a:effectLst/>
                <a:uLnTx/>
                <a:uFillTx/>
                <a:cs typeface="+mn-ea"/>
                <a:sym typeface="+mn-lt"/>
              </a:rPr>
              <a:t>请替换文字内容复制你的内容到此</a:t>
            </a:r>
            <a:endParaRPr kumimoji="0" lang="zh-CN" altLang="en-US" sz="1200" b="0" i="0" u="none" strike="noStrike" kern="1200" cap="none" spc="0" normalizeH="0" baseline="0" noProof="0" dirty="0">
              <a:ln>
                <a:noFill/>
              </a:ln>
              <a:solidFill>
                <a:prstClr val="white">
                  <a:alpha val="85000"/>
                </a:prstClr>
              </a:solidFill>
              <a:effectLst/>
              <a:uLnTx/>
              <a:uFillTx/>
              <a:cs typeface="+mn-ea"/>
              <a:sym typeface="+mn-lt"/>
            </a:endParaRPr>
          </a:p>
        </p:txBody>
      </p:sp>
      <p:sp>
        <p:nvSpPr>
          <p:cNvPr id="83" name="文本框 82">
            <a:extLst>
              <a:ext uri="{FF2B5EF4-FFF2-40B4-BE49-F238E27FC236}">
                <a16:creationId xmlns:a16="http://schemas.microsoft.com/office/drawing/2014/main" id="{C31AFE38-23BC-B95E-3779-DD5F01E4CC84}"/>
              </a:ext>
            </a:extLst>
          </p:cNvPr>
          <p:cNvSpPr txBox="1"/>
          <p:nvPr/>
        </p:nvSpPr>
        <p:spPr>
          <a:xfrm>
            <a:off x="3406380" y="5419563"/>
            <a:ext cx="503754" cy="262261"/>
          </a:xfrm>
          <a:prstGeom prst="roundRect">
            <a:avLst>
              <a:gd name="adj" fmla="val 13547"/>
            </a:avLst>
          </a:prstGeom>
          <a:solidFill>
            <a:schemeClr val="bg1"/>
          </a:solidFill>
        </p:spPr>
        <p:txBody>
          <a:bodyPr wrap="square" lIns="0" tIns="0" rIns="0" bIns="0" anchor="ctr">
            <a:noAutofit/>
          </a:bodyPr>
          <a:lstStyle>
            <a:defPPr>
              <a:defRPr lang="zh-CN"/>
            </a:defPPr>
            <a:lvl1pPr>
              <a:defRPr sz="1400" b="1">
                <a:solidFill>
                  <a:srgbClr val="C00000"/>
                </a:solidFill>
                <a:cs typeface="+mn-ea"/>
              </a:defRPr>
            </a:lvl1pPr>
          </a:lstStyle>
          <a:p>
            <a:pPr algn="ctr">
              <a:defRPr/>
            </a:pPr>
            <a:r>
              <a:rPr lang="zh-CN" altLang="en-US" dirty="0">
                <a:solidFill>
                  <a:schemeClr val="accent2"/>
                </a:solidFill>
                <a:sym typeface="+mn-lt"/>
              </a:rPr>
              <a:t>标题</a:t>
            </a:r>
          </a:p>
        </p:txBody>
      </p:sp>
      <p:sp>
        <p:nvSpPr>
          <p:cNvPr id="84" name="文本框 83">
            <a:extLst>
              <a:ext uri="{FF2B5EF4-FFF2-40B4-BE49-F238E27FC236}">
                <a16:creationId xmlns:a16="http://schemas.microsoft.com/office/drawing/2014/main" id="{C72E80C0-CB1A-90E9-18E0-88C0199ABAE2}"/>
              </a:ext>
            </a:extLst>
          </p:cNvPr>
          <p:cNvSpPr txBox="1"/>
          <p:nvPr/>
        </p:nvSpPr>
        <p:spPr>
          <a:xfrm>
            <a:off x="3336726" y="5699217"/>
            <a:ext cx="1620957" cy="328936"/>
          </a:xfrm>
          <a:prstGeom prst="rect">
            <a:avLst/>
          </a:prstGeom>
          <a:noFill/>
        </p:spPr>
        <p:txBody>
          <a:bodyPr wrap="square" anchor="ctr">
            <a:noAutofit/>
          </a:bodyPr>
          <a:lstStyle/>
          <a:p>
            <a:pPr>
              <a:defRPr/>
            </a:pPr>
            <a:r>
              <a:rPr lang="zh-CN" altLang="en-US" sz="1200" dirty="0">
                <a:solidFill>
                  <a:prstClr val="white">
                    <a:alpha val="85000"/>
                  </a:prstClr>
                </a:solidFill>
                <a:cs typeface="+mn-ea"/>
                <a:sym typeface="+mn-lt"/>
              </a:rPr>
              <a:t>复制你的内容到此</a:t>
            </a:r>
          </a:p>
        </p:txBody>
      </p:sp>
      <p:sp>
        <p:nvSpPr>
          <p:cNvPr id="85" name="文本框 84">
            <a:extLst>
              <a:ext uri="{FF2B5EF4-FFF2-40B4-BE49-F238E27FC236}">
                <a16:creationId xmlns:a16="http://schemas.microsoft.com/office/drawing/2014/main" id="{6FA8E417-565D-E55D-46AE-3AD9FB628D50}"/>
              </a:ext>
            </a:extLst>
          </p:cNvPr>
          <p:cNvSpPr txBox="1"/>
          <p:nvPr/>
        </p:nvSpPr>
        <p:spPr>
          <a:xfrm>
            <a:off x="3336726" y="2280850"/>
            <a:ext cx="902811" cy="315792"/>
          </a:xfrm>
          <a:prstGeom prst="rect">
            <a:avLst/>
          </a:prstGeom>
          <a:noFill/>
        </p:spPr>
        <p:txBody>
          <a:bodyPr wrap="square">
            <a:spAutoFit/>
          </a:bodyPr>
          <a:lstStyle/>
          <a:p>
            <a:pPr>
              <a:lnSpc>
                <a:spcPct val="120000"/>
              </a:lnSpc>
              <a:defRPr/>
            </a:pPr>
            <a:r>
              <a:rPr lang="zh-CN" altLang="en-US" sz="1300" b="1" dirty="0">
                <a:solidFill>
                  <a:prstClr val="white"/>
                </a:solidFill>
                <a:cs typeface="+mn-ea"/>
                <a:sym typeface="+mn-lt"/>
              </a:rPr>
              <a:t>输入标题</a:t>
            </a:r>
          </a:p>
        </p:txBody>
      </p:sp>
      <p:sp>
        <p:nvSpPr>
          <p:cNvPr id="86" name="文本框 85">
            <a:extLst>
              <a:ext uri="{FF2B5EF4-FFF2-40B4-BE49-F238E27FC236}">
                <a16:creationId xmlns:a16="http://schemas.microsoft.com/office/drawing/2014/main" id="{6E125CCC-0B82-30F2-C9E9-89344720E3EA}"/>
              </a:ext>
            </a:extLst>
          </p:cNvPr>
          <p:cNvSpPr txBox="1"/>
          <p:nvPr/>
        </p:nvSpPr>
        <p:spPr>
          <a:xfrm>
            <a:off x="3336726" y="2493886"/>
            <a:ext cx="2095094" cy="461665"/>
          </a:xfrm>
          <a:prstGeom prst="rect">
            <a:avLst/>
          </a:prstGeom>
          <a:noFill/>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alpha val="85000"/>
                  </a:prstClr>
                </a:solidFill>
                <a:effectLst/>
                <a:uLnTx/>
                <a:uFillTx/>
                <a:cs typeface="+mn-ea"/>
                <a:sym typeface="+mn-lt"/>
              </a:rPr>
              <a:t>请替换文字内容复制你的内容到此</a:t>
            </a:r>
          </a:p>
        </p:txBody>
      </p:sp>
      <p:sp>
        <p:nvSpPr>
          <p:cNvPr id="87" name="文本框 86">
            <a:extLst>
              <a:ext uri="{FF2B5EF4-FFF2-40B4-BE49-F238E27FC236}">
                <a16:creationId xmlns:a16="http://schemas.microsoft.com/office/drawing/2014/main" id="{FBFF6FDB-9FEB-BEFE-F147-68C18FFFE00A}"/>
              </a:ext>
            </a:extLst>
          </p:cNvPr>
          <p:cNvSpPr txBox="1"/>
          <p:nvPr/>
        </p:nvSpPr>
        <p:spPr>
          <a:xfrm>
            <a:off x="3406380" y="2992352"/>
            <a:ext cx="503754" cy="291868"/>
          </a:xfrm>
          <a:prstGeom prst="roundRect">
            <a:avLst>
              <a:gd name="adj" fmla="val 13547"/>
            </a:avLst>
          </a:prstGeom>
          <a:solidFill>
            <a:schemeClr val="bg1"/>
          </a:solidFill>
        </p:spPr>
        <p:txBody>
          <a:bodyPr wrap="square" lIns="0" tIns="0" rIns="0" bIns="0" anchor="ctr">
            <a:noAutofit/>
          </a:bodyPr>
          <a:lstStyle/>
          <a:p>
            <a:pPr algn="ctr">
              <a:defRPr/>
            </a:pPr>
            <a:r>
              <a:rPr lang="zh-CN" altLang="en-US" sz="1400" b="1" dirty="0">
                <a:solidFill>
                  <a:schemeClr val="accent2"/>
                </a:solidFill>
                <a:cs typeface="+mn-ea"/>
                <a:sym typeface="+mn-lt"/>
              </a:rPr>
              <a:t>标题</a:t>
            </a:r>
          </a:p>
        </p:txBody>
      </p:sp>
      <p:sp>
        <p:nvSpPr>
          <p:cNvPr id="88" name="文本框 87">
            <a:extLst>
              <a:ext uri="{FF2B5EF4-FFF2-40B4-BE49-F238E27FC236}">
                <a16:creationId xmlns:a16="http://schemas.microsoft.com/office/drawing/2014/main" id="{5486AF94-19A3-680A-BBF8-2DAFF982C611}"/>
              </a:ext>
            </a:extLst>
          </p:cNvPr>
          <p:cNvSpPr txBox="1"/>
          <p:nvPr/>
        </p:nvSpPr>
        <p:spPr>
          <a:xfrm>
            <a:off x="3336726" y="3311986"/>
            <a:ext cx="1764069" cy="461665"/>
          </a:xfrm>
          <a:prstGeom prst="rect">
            <a:avLst/>
          </a:prstGeom>
          <a:noFill/>
        </p:spPr>
        <p:txBody>
          <a:bodyPr wrap="square" anchor="ctr">
            <a:spAutoFit/>
          </a:bodyPr>
          <a:lstStyle/>
          <a:p>
            <a:pPr>
              <a:defRPr/>
            </a:pPr>
            <a:r>
              <a:rPr lang="zh-CN" altLang="en-US" sz="1200" dirty="0">
                <a:solidFill>
                  <a:prstClr val="white">
                    <a:alpha val="85000"/>
                  </a:prstClr>
                </a:solidFill>
                <a:cs typeface="+mn-ea"/>
                <a:sym typeface="+mn-lt"/>
              </a:rPr>
              <a:t>请替换文字内容复制你的内容到此</a:t>
            </a:r>
          </a:p>
        </p:txBody>
      </p:sp>
      <p:sp>
        <p:nvSpPr>
          <p:cNvPr id="89" name="文本框 88">
            <a:extLst>
              <a:ext uri="{FF2B5EF4-FFF2-40B4-BE49-F238E27FC236}">
                <a16:creationId xmlns:a16="http://schemas.microsoft.com/office/drawing/2014/main" id="{8D8409B5-78F9-206D-3B2D-2608747B4477}"/>
              </a:ext>
            </a:extLst>
          </p:cNvPr>
          <p:cNvSpPr txBox="1"/>
          <p:nvPr/>
        </p:nvSpPr>
        <p:spPr>
          <a:xfrm>
            <a:off x="798450" y="2280850"/>
            <a:ext cx="902811" cy="315792"/>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300" b="1" i="0" u="none" strike="noStrike" kern="1200" cap="none" spc="0" normalizeH="0" baseline="0" noProof="0" dirty="0">
                <a:ln>
                  <a:noFill/>
                </a:ln>
                <a:solidFill>
                  <a:prstClr val="white"/>
                </a:solidFill>
                <a:effectLst/>
                <a:uLnTx/>
                <a:uFillTx/>
                <a:cs typeface="+mn-ea"/>
                <a:sym typeface="+mn-lt"/>
              </a:rPr>
              <a:t>输入标题</a:t>
            </a:r>
          </a:p>
        </p:txBody>
      </p:sp>
      <p:sp>
        <p:nvSpPr>
          <p:cNvPr id="90" name="文本框 89">
            <a:extLst>
              <a:ext uri="{FF2B5EF4-FFF2-40B4-BE49-F238E27FC236}">
                <a16:creationId xmlns:a16="http://schemas.microsoft.com/office/drawing/2014/main" id="{D4C91269-DE68-CCDC-F350-FB4DAE7BD124}"/>
              </a:ext>
            </a:extLst>
          </p:cNvPr>
          <p:cNvSpPr txBox="1"/>
          <p:nvPr/>
        </p:nvSpPr>
        <p:spPr>
          <a:xfrm>
            <a:off x="798450" y="2493886"/>
            <a:ext cx="2130625" cy="461665"/>
          </a:xfrm>
          <a:prstGeom prst="rect">
            <a:avLst/>
          </a:prstGeom>
          <a:noFill/>
        </p:spPr>
        <p:txBody>
          <a:bodyPr wrap="square" anchor="ctr">
            <a:spAutoFit/>
          </a:bodyPr>
          <a:lstStyle/>
          <a:p>
            <a:pPr>
              <a:defRPr/>
            </a:pPr>
            <a:r>
              <a:rPr lang="zh-CN" altLang="en-US" sz="1200" dirty="0">
                <a:solidFill>
                  <a:prstClr val="white">
                    <a:alpha val="85000"/>
                  </a:prstClr>
                </a:solidFill>
                <a:cs typeface="+mn-ea"/>
                <a:sym typeface="+mn-lt"/>
              </a:rPr>
              <a:t>请替换文字内容复制你的内容到此</a:t>
            </a:r>
          </a:p>
        </p:txBody>
      </p:sp>
      <p:sp>
        <p:nvSpPr>
          <p:cNvPr id="91" name="文本框 90">
            <a:extLst>
              <a:ext uri="{FF2B5EF4-FFF2-40B4-BE49-F238E27FC236}">
                <a16:creationId xmlns:a16="http://schemas.microsoft.com/office/drawing/2014/main" id="{F14CA5D7-61C9-DA22-ED58-1429DEAA5D7A}"/>
              </a:ext>
            </a:extLst>
          </p:cNvPr>
          <p:cNvSpPr txBox="1"/>
          <p:nvPr/>
        </p:nvSpPr>
        <p:spPr>
          <a:xfrm>
            <a:off x="868104" y="2992352"/>
            <a:ext cx="503754" cy="291868"/>
          </a:xfrm>
          <a:prstGeom prst="roundRect">
            <a:avLst>
              <a:gd name="adj" fmla="val 13547"/>
            </a:avLst>
          </a:prstGeom>
          <a:solidFill>
            <a:schemeClr val="bg1"/>
          </a:solidFill>
        </p:spPr>
        <p:txBody>
          <a:bodyPr wrap="square" lIns="0" tIns="0" rIns="0" bIns="0" anchor="ctr">
            <a:noAutofit/>
          </a:bodyPr>
          <a:lstStyle/>
          <a:p>
            <a:pPr marR="0" lvl="0" indent="0" algn="ctr" fontAlgn="auto">
              <a:lnSpc>
                <a:spcPct val="100000"/>
              </a:lnSpc>
              <a:spcBef>
                <a:spcPts val="0"/>
              </a:spcBef>
              <a:spcAft>
                <a:spcPts val="0"/>
              </a:spcAft>
              <a:buClrTx/>
              <a:buSzTx/>
              <a:buFontTx/>
              <a:buNone/>
              <a:tabLst/>
              <a:defRPr/>
            </a:pPr>
            <a:r>
              <a:rPr lang="zh-CN" altLang="en-US" sz="1400" b="1" dirty="0">
                <a:solidFill>
                  <a:schemeClr val="accent2"/>
                </a:solidFill>
                <a:cs typeface="+mn-ea"/>
                <a:sym typeface="+mn-lt"/>
              </a:rPr>
              <a:t>标题</a:t>
            </a:r>
          </a:p>
        </p:txBody>
      </p:sp>
      <p:sp>
        <p:nvSpPr>
          <p:cNvPr id="92" name="文本框 91">
            <a:extLst>
              <a:ext uri="{FF2B5EF4-FFF2-40B4-BE49-F238E27FC236}">
                <a16:creationId xmlns:a16="http://schemas.microsoft.com/office/drawing/2014/main" id="{1F7697B1-7A2A-ACC2-83AF-4EF2D018B5C7}"/>
              </a:ext>
            </a:extLst>
          </p:cNvPr>
          <p:cNvSpPr txBox="1"/>
          <p:nvPr/>
        </p:nvSpPr>
        <p:spPr>
          <a:xfrm>
            <a:off x="798450" y="3311986"/>
            <a:ext cx="1800493" cy="461665"/>
          </a:xfrm>
          <a:prstGeom prst="rect">
            <a:avLst/>
          </a:prstGeom>
          <a:noFill/>
        </p:spPr>
        <p:txBody>
          <a:bodyPr wrap="square" anchor="ctr">
            <a:spAutoFit/>
          </a:bodyPr>
          <a:lstStyle/>
          <a:p>
            <a:pPr>
              <a:defRPr/>
            </a:pPr>
            <a:r>
              <a:rPr lang="zh-CN" altLang="en-US" sz="1200" dirty="0">
                <a:solidFill>
                  <a:prstClr val="white">
                    <a:alpha val="85000"/>
                  </a:prstClr>
                </a:solidFill>
                <a:cs typeface="+mn-ea"/>
                <a:sym typeface="+mn-lt"/>
              </a:rPr>
              <a:t>请替换文字内容复制你的内容到此</a:t>
            </a:r>
          </a:p>
        </p:txBody>
      </p:sp>
      <p:sp>
        <p:nvSpPr>
          <p:cNvPr id="6" name="矩形: 圆角 5">
            <a:extLst>
              <a:ext uri="{FF2B5EF4-FFF2-40B4-BE49-F238E27FC236}">
                <a16:creationId xmlns:a16="http://schemas.microsoft.com/office/drawing/2014/main" id="{AD076951-C9B0-F314-C6DA-A6772A28213A}"/>
              </a:ext>
            </a:extLst>
          </p:cNvPr>
          <p:cNvSpPr/>
          <p:nvPr/>
        </p:nvSpPr>
        <p:spPr>
          <a:xfrm>
            <a:off x="2885417" y="1639382"/>
            <a:ext cx="513484" cy="25200"/>
          </a:xfrm>
          <a:prstGeom prst="roundRect">
            <a:avLst>
              <a:gd name="adj" fmla="val 50000"/>
            </a:avLst>
          </a:prstGeom>
          <a:solidFill>
            <a:schemeClr val="accent1"/>
          </a:solid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noFill/>
              <a:effectLst/>
              <a:uLnTx/>
              <a:uFillTx/>
              <a:cs typeface="+mn-ea"/>
              <a:sym typeface="+mn-lt"/>
            </a:endParaRPr>
          </a:p>
        </p:txBody>
      </p:sp>
      <p:sp>
        <p:nvSpPr>
          <p:cNvPr id="125" name="文本框 124">
            <a:extLst>
              <a:ext uri="{FF2B5EF4-FFF2-40B4-BE49-F238E27FC236}">
                <a16:creationId xmlns:a16="http://schemas.microsoft.com/office/drawing/2014/main" id="{64918151-DAD1-95C9-BED3-6CB6674A2888}"/>
              </a:ext>
            </a:extLst>
          </p:cNvPr>
          <p:cNvSpPr txBox="1"/>
          <p:nvPr/>
        </p:nvSpPr>
        <p:spPr>
          <a:xfrm>
            <a:off x="2380521" y="3199963"/>
            <a:ext cx="494001" cy="556780"/>
          </a:xfrm>
          <a:custGeom>
            <a:avLst/>
            <a:gdLst/>
            <a:ahLst/>
            <a:cxnLst/>
            <a:rect l="l" t="t" r="r" b="b"/>
            <a:pathLst>
              <a:path w="494001" h="556780">
                <a:moveTo>
                  <a:pt x="130759" y="91354"/>
                </a:moveTo>
                <a:cubicBezTo>
                  <a:pt x="119872" y="91354"/>
                  <a:pt x="110583" y="95258"/>
                  <a:pt x="102891" y="103067"/>
                </a:cubicBezTo>
                <a:cubicBezTo>
                  <a:pt x="95199" y="110876"/>
                  <a:pt x="91353" y="120386"/>
                  <a:pt x="91353" y="131598"/>
                </a:cubicBezTo>
                <a:lnTo>
                  <a:pt x="91353" y="422584"/>
                </a:lnTo>
                <a:cubicBezTo>
                  <a:pt x="91353" y="433854"/>
                  <a:pt x="95183" y="443379"/>
                  <a:pt x="102844" y="451159"/>
                </a:cubicBezTo>
                <a:cubicBezTo>
                  <a:pt x="110503" y="458939"/>
                  <a:pt x="119809" y="462828"/>
                  <a:pt x="130759" y="462828"/>
                </a:cubicBezTo>
                <a:cubicBezTo>
                  <a:pt x="141804" y="462828"/>
                  <a:pt x="151275" y="458881"/>
                  <a:pt x="159171" y="450986"/>
                </a:cubicBezTo>
                <a:cubicBezTo>
                  <a:pt x="167069" y="443092"/>
                  <a:pt x="171017" y="433624"/>
                  <a:pt x="171017" y="422584"/>
                </a:cubicBezTo>
                <a:lnTo>
                  <a:pt x="171017" y="131598"/>
                </a:lnTo>
                <a:cubicBezTo>
                  <a:pt x="171017" y="120621"/>
                  <a:pt x="167053" y="111169"/>
                  <a:pt x="159124" y="103243"/>
                </a:cubicBezTo>
                <a:cubicBezTo>
                  <a:pt x="151196" y="95317"/>
                  <a:pt x="141741" y="91354"/>
                  <a:pt x="130759" y="91354"/>
                </a:cubicBezTo>
                <a:close/>
                <a:moveTo>
                  <a:pt x="427522" y="6927"/>
                </a:moveTo>
                <a:lnTo>
                  <a:pt x="494001" y="6927"/>
                </a:lnTo>
                <a:lnTo>
                  <a:pt x="494001" y="551151"/>
                </a:lnTo>
                <a:lnTo>
                  <a:pt x="400916" y="551151"/>
                </a:lnTo>
                <a:lnTo>
                  <a:pt x="400916" y="141658"/>
                </a:lnTo>
                <a:lnTo>
                  <a:pt x="332942" y="141658"/>
                </a:lnTo>
                <a:lnTo>
                  <a:pt x="332942" y="74252"/>
                </a:lnTo>
                <a:cubicBezTo>
                  <a:pt x="354693" y="71695"/>
                  <a:pt x="373831" y="64573"/>
                  <a:pt x="390356" y="52888"/>
                </a:cubicBezTo>
                <a:cubicBezTo>
                  <a:pt x="406880" y="41203"/>
                  <a:pt x="419269" y="25883"/>
                  <a:pt x="427522" y="6927"/>
                </a:cubicBezTo>
                <a:close/>
                <a:moveTo>
                  <a:pt x="133343" y="0"/>
                </a:moveTo>
                <a:cubicBezTo>
                  <a:pt x="170496" y="0"/>
                  <a:pt x="202010" y="13093"/>
                  <a:pt x="227886" y="39280"/>
                </a:cubicBezTo>
                <a:cubicBezTo>
                  <a:pt x="253762" y="65467"/>
                  <a:pt x="266700" y="96847"/>
                  <a:pt x="266700" y="133418"/>
                </a:cubicBezTo>
                <a:lnTo>
                  <a:pt x="266700" y="423788"/>
                </a:lnTo>
                <a:cubicBezTo>
                  <a:pt x="266700" y="460797"/>
                  <a:pt x="253647" y="492214"/>
                  <a:pt x="227541" y="518040"/>
                </a:cubicBezTo>
                <a:cubicBezTo>
                  <a:pt x="201435" y="543866"/>
                  <a:pt x="170036" y="556780"/>
                  <a:pt x="133343" y="556780"/>
                </a:cubicBezTo>
                <a:cubicBezTo>
                  <a:pt x="96222" y="556780"/>
                  <a:pt x="64718" y="543829"/>
                  <a:pt x="38831" y="517929"/>
                </a:cubicBezTo>
                <a:cubicBezTo>
                  <a:pt x="12943" y="492028"/>
                  <a:pt x="0" y="460648"/>
                  <a:pt x="0" y="423788"/>
                </a:cubicBezTo>
                <a:lnTo>
                  <a:pt x="0" y="133418"/>
                </a:lnTo>
                <a:cubicBezTo>
                  <a:pt x="0" y="96333"/>
                  <a:pt x="13030" y="64825"/>
                  <a:pt x="39091" y="38895"/>
                </a:cubicBezTo>
                <a:cubicBezTo>
                  <a:pt x="65152" y="12965"/>
                  <a:pt x="96569" y="0"/>
                  <a:pt x="133343" y="0"/>
                </a:cubicBezTo>
                <a:close/>
              </a:path>
            </a:pathLst>
          </a:custGeom>
          <a:solidFill>
            <a:schemeClr val="bg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1" i="0" u="none" strike="noStrike" kern="1200" cap="none" spc="0" normalizeH="0" baseline="0" noProof="0" dirty="0">
              <a:ln>
                <a:noFill/>
              </a:ln>
              <a:solidFill>
                <a:srgbClr val="C5D2E1">
                  <a:alpha val="10000"/>
                </a:srgbClr>
              </a:solidFill>
              <a:effectLst/>
              <a:uLnTx/>
              <a:uFillTx/>
              <a:cs typeface="+mn-ea"/>
              <a:sym typeface="+mn-lt"/>
            </a:endParaRPr>
          </a:p>
        </p:txBody>
      </p:sp>
      <p:sp>
        <p:nvSpPr>
          <p:cNvPr id="123" name="文本框 122">
            <a:extLst>
              <a:ext uri="{FF2B5EF4-FFF2-40B4-BE49-F238E27FC236}">
                <a16:creationId xmlns:a16="http://schemas.microsoft.com/office/drawing/2014/main" id="{F6997549-6A2D-9DBD-53CD-BC3492593A00}"/>
              </a:ext>
            </a:extLst>
          </p:cNvPr>
          <p:cNvSpPr txBox="1"/>
          <p:nvPr/>
        </p:nvSpPr>
        <p:spPr>
          <a:xfrm>
            <a:off x="4831689" y="3199963"/>
            <a:ext cx="607002" cy="556780"/>
          </a:xfrm>
          <a:custGeom>
            <a:avLst/>
            <a:gdLst/>
            <a:ahLst/>
            <a:cxnLst/>
            <a:rect l="l" t="t" r="r" b="b"/>
            <a:pathLst>
              <a:path w="607002" h="556780">
                <a:moveTo>
                  <a:pt x="130759" y="91354"/>
                </a:moveTo>
                <a:cubicBezTo>
                  <a:pt x="119872" y="91354"/>
                  <a:pt x="110583" y="95258"/>
                  <a:pt x="102891" y="103067"/>
                </a:cubicBezTo>
                <a:cubicBezTo>
                  <a:pt x="95199" y="110876"/>
                  <a:pt x="91353" y="120386"/>
                  <a:pt x="91353" y="131598"/>
                </a:cubicBezTo>
                <a:lnTo>
                  <a:pt x="91353" y="422584"/>
                </a:lnTo>
                <a:cubicBezTo>
                  <a:pt x="91353" y="433854"/>
                  <a:pt x="95183" y="443379"/>
                  <a:pt x="102843" y="451159"/>
                </a:cubicBezTo>
                <a:cubicBezTo>
                  <a:pt x="110504" y="458939"/>
                  <a:pt x="119809" y="462828"/>
                  <a:pt x="130759" y="462828"/>
                </a:cubicBezTo>
                <a:cubicBezTo>
                  <a:pt x="141804" y="462828"/>
                  <a:pt x="151275" y="458881"/>
                  <a:pt x="159172" y="450986"/>
                </a:cubicBezTo>
                <a:cubicBezTo>
                  <a:pt x="167068" y="443092"/>
                  <a:pt x="171017" y="433624"/>
                  <a:pt x="171017" y="422584"/>
                </a:cubicBezTo>
                <a:lnTo>
                  <a:pt x="171017" y="131598"/>
                </a:lnTo>
                <a:cubicBezTo>
                  <a:pt x="171017" y="120621"/>
                  <a:pt x="167053" y="111169"/>
                  <a:pt x="159124" y="103243"/>
                </a:cubicBezTo>
                <a:cubicBezTo>
                  <a:pt x="151196" y="95317"/>
                  <a:pt x="141741" y="91354"/>
                  <a:pt x="130759" y="91354"/>
                </a:cubicBezTo>
                <a:close/>
                <a:moveTo>
                  <a:pt x="473591" y="6494"/>
                </a:moveTo>
                <a:cubicBezTo>
                  <a:pt x="510541" y="6494"/>
                  <a:pt x="542014" y="20303"/>
                  <a:pt x="568009" y="47920"/>
                </a:cubicBezTo>
                <a:cubicBezTo>
                  <a:pt x="594004" y="75536"/>
                  <a:pt x="607002" y="107596"/>
                  <a:pt x="607002" y="144099"/>
                </a:cubicBezTo>
                <a:cubicBezTo>
                  <a:pt x="607002" y="181090"/>
                  <a:pt x="598693" y="216910"/>
                  <a:pt x="582073" y="251560"/>
                </a:cubicBezTo>
                <a:cubicBezTo>
                  <a:pt x="573076" y="270691"/>
                  <a:pt x="552371" y="303097"/>
                  <a:pt x="519958" y="348779"/>
                </a:cubicBezTo>
                <a:cubicBezTo>
                  <a:pt x="511557" y="360671"/>
                  <a:pt x="498576" y="380003"/>
                  <a:pt x="481019" y="406774"/>
                </a:cubicBezTo>
                <a:lnTo>
                  <a:pt x="466589" y="428415"/>
                </a:lnTo>
                <a:cubicBezTo>
                  <a:pt x="462025" y="435331"/>
                  <a:pt x="457947" y="441636"/>
                  <a:pt x="454355" y="447328"/>
                </a:cubicBezTo>
                <a:lnTo>
                  <a:pt x="446467" y="460231"/>
                </a:lnTo>
                <a:lnTo>
                  <a:pt x="600528" y="460231"/>
                </a:lnTo>
                <a:lnTo>
                  <a:pt x="600528" y="550718"/>
                </a:lnTo>
                <a:lnTo>
                  <a:pt x="332942" y="550718"/>
                </a:lnTo>
                <a:lnTo>
                  <a:pt x="332942" y="471156"/>
                </a:lnTo>
                <a:cubicBezTo>
                  <a:pt x="332942" y="468207"/>
                  <a:pt x="339130" y="457329"/>
                  <a:pt x="351505" y="438522"/>
                </a:cubicBezTo>
                <a:cubicBezTo>
                  <a:pt x="356452" y="431022"/>
                  <a:pt x="362595" y="421957"/>
                  <a:pt x="369933" y="411327"/>
                </a:cubicBezTo>
                <a:lnTo>
                  <a:pt x="390356" y="381947"/>
                </a:lnTo>
                <a:cubicBezTo>
                  <a:pt x="402167" y="367723"/>
                  <a:pt x="421463" y="340715"/>
                  <a:pt x="448244" y="300924"/>
                </a:cubicBezTo>
                <a:cubicBezTo>
                  <a:pt x="472786" y="266562"/>
                  <a:pt x="491029" y="235663"/>
                  <a:pt x="502971" y="208224"/>
                </a:cubicBezTo>
                <a:cubicBezTo>
                  <a:pt x="512578" y="186031"/>
                  <a:pt x="517381" y="165447"/>
                  <a:pt x="517381" y="146474"/>
                </a:cubicBezTo>
                <a:cubicBezTo>
                  <a:pt x="517381" y="131830"/>
                  <a:pt x="513899" y="120122"/>
                  <a:pt x="506935" y="111350"/>
                </a:cubicBezTo>
                <a:cubicBezTo>
                  <a:pt x="496919" y="99462"/>
                  <a:pt x="485101" y="93518"/>
                  <a:pt x="471481" y="93518"/>
                </a:cubicBezTo>
                <a:cubicBezTo>
                  <a:pt x="452146" y="93518"/>
                  <a:pt x="438278" y="105106"/>
                  <a:pt x="429876" y="128283"/>
                </a:cubicBezTo>
                <a:cubicBezTo>
                  <a:pt x="427022" y="136081"/>
                  <a:pt x="425594" y="145576"/>
                  <a:pt x="425594" y="156770"/>
                </a:cubicBezTo>
                <a:lnTo>
                  <a:pt x="425594" y="183241"/>
                </a:lnTo>
                <a:lnTo>
                  <a:pt x="334241" y="183241"/>
                </a:lnTo>
                <a:lnTo>
                  <a:pt x="334241" y="163177"/>
                </a:lnTo>
                <a:cubicBezTo>
                  <a:pt x="334241" y="111159"/>
                  <a:pt x="347825" y="72766"/>
                  <a:pt x="374993" y="47997"/>
                </a:cubicBezTo>
                <a:cubicBezTo>
                  <a:pt x="400816" y="20329"/>
                  <a:pt x="433683" y="6494"/>
                  <a:pt x="473591" y="6494"/>
                </a:cubicBezTo>
                <a:close/>
                <a:moveTo>
                  <a:pt x="133343" y="0"/>
                </a:moveTo>
                <a:cubicBezTo>
                  <a:pt x="170496" y="0"/>
                  <a:pt x="202010" y="13093"/>
                  <a:pt x="227887" y="39280"/>
                </a:cubicBezTo>
                <a:cubicBezTo>
                  <a:pt x="253762" y="65467"/>
                  <a:pt x="266700" y="96847"/>
                  <a:pt x="266700" y="133418"/>
                </a:cubicBezTo>
                <a:lnTo>
                  <a:pt x="266700" y="423788"/>
                </a:lnTo>
                <a:cubicBezTo>
                  <a:pt x="266700" y="460797"/>
                  <a:pt x="253647" y="492214"/>
                  <a:pt x="227542" y="518040"/>
                </a:cubicBezTo>
                <a:cubicBezTo>
                  <a:pt x="201435" y="543866"/>
                  <a:pt x="170036" y="556780"/>
                  <a:pt x="133343" y="556780"/>
                </a:cubicBezTo>
                <a:cubicBezTo>
                  <a:pt x="96222" y="556780"/>
                  <a:pt x="64718" y="543829"/>
                  <a:pt x="38830" y="517929"/>
                </a:cubicBezTo>
                <a:cubicBezTo>
                  <a:pt x="12943" y="492028"/>
                  <a:pt x="0" y="460648"/>
                  <a:pt x="0" y="423788"/>
                </a:cubicBezTo>
                <a:lnTo>
                  <a:pt x="0" y="133418"/>
                </a:lnTo>
                <a:cubicBezTo>
                  <a:pt x="0" y="96333"/>
                  <a:pt x="13030" y="64825"/>
                  <a:pt x="39091" y="38895"/>
                </a:cubicBezTo>
                <a:cubicBezTo>
                  <a:pt x="65152" y="12965"/>
                  <a:pt x="96569" y="0"/>
                  <a:pt x="133343" y="0"/>
                </a:cubicBezTo>
                <a:close/>
              </a:path>
            </a:pathLst>
          </a:custGeom>
          <a:solidFill>
            <a:schemeClr val="bg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R="0" lvl="0" indent="0" algn="ctr" fontAlgn="auto">
              <a:lnSpc>
                <a:spcPct val="100000"/>
              </a:lnSpc>
              <a:spcBef>
                <a:spcPts val="0"/>
              </a:spcBef>
              <a:spcAft>
                <a:spcPts val="0"/>
              </a:spcAft>
              <a:buClrTx/>
              <a:buSzTx/>
              <a:buFontTx/>
              <a:buNone/>
              <a:tabLst/>
              <a:defRPr kumimoji="0" sz="4800" b="1" i="0" u="none" strike="noStrike" cap="none" spc="0" normalizeH="0" baseline="0">
                <a:ln>
                  <a:noFill/>
                </a:ln>
                <a:solidFill>
                  <a:srgbClr val="C5D2E1">
                    <a:alpha val="10000"/>
                  </a:srgbClr>
                </a:solidFill>
                <a:effectLst/>
                <a:uLnTx/>
                <a:uFillTx/>
                <a:latin typeface="Bebas" pitchFamily="2" charset="0"/>
                <a:ea typeface="微软雅黑"/>
                <a:cs typeface="+mn-ea"/>
              </a:defRPr>
            </a:lvl1pPr>
          </a:lstStyle>
          <a:p>
            <a:endParaRPr lang="zh-CN" altLang="en-US" dirty="0">
              <a:latin typeface="+mn-lt"/>
              <a:ea typeface="+mn-ea"/>
              <a:sym typeface="+mn-lt"/>
            </a:endParaRPr>
          </a:p>
        </p:txBody>
      </p:sp>
      <p:sp>
        <p:nvSpPr>
          <p:cNvPr id="119" name="文本框 118">
            <a:extLst>
              <a:ext uri="{FF2B5EF4-FFF2-40B4-BE49-F238E27FC236}">
                <a16:creationId xmlns:a16="http://schemas.microsoft.com/office/drawing/2014/main" id="{B831AC55-06B5-99DE-9F9F-E92D00EC7D0E}"/>
              </a:ext>
            </a:extLst>
          </p:cNvPr>
          <p:cNvSpPr txBox="1"/>
          <p:nvPr/>
        </p:nvSpPr>
        <p:spPr>
          <a:xfrm>
            <a:off x="2332896" y="5441560"/>
            <a:ext cx="596179" cy="556780"/>
          </a:xfrm>
          <a:custGeom>
            <a:avLst/>
            <a:gdLst/>
            <a:ahLst/>
            <a:cxnLst/>
            <a:rect l="l" t="t" r="r" b="b"/>
            <a:pathLst>
              <a:path w="596179" h="556780">
                <a:moveTo>
                  <a:pt x="130760" y="91354"/>
                </a:moveTo>
                <a:cubicBezTo>
                  <a:pt x="119872" y="91354"/>
                  <a:pt x="110583" y="95258"/>
                  <a:pt x="102891" y="103067"/>
                </a:cubicBezTo>
                <a:cubicBezTo>
                  <a:pt x="95200" y="110876"/>
                  <a:pt x="91354" y="120386"/>
                  <a:pt x="91354" y="131598"/>
                </a:cubicBezTo>
                <a:lnTo>
                  <a:pt x="91354" y="422584"/>
                </a:lnTo>
                <a:cubicBezTo>
                  <a:pt x="91354" y="433854"/>
                  <a:pt x="95184" y="443379"/>
                  <a:pt x="102844" y="451159"/>
                </a:cubicBezTo>
                <a:cubicBezTo>
                  <a:pt x="110504" y="458939"/>
                  <a:pt x="119809" y="462828"/>
                  <a:pt x="130760" y="462828"/>
                </a:cubicBezTo>
                <a:cubicBezTo>
                  <a:pt x="141804" y="462828"/>
                  <a:pt x="151275" y="458881"/>
                  <a:pt x="159172" y="450987"/>
                </a:cubicBezTo>
                <a:cubicBezTo>
                  <a:pt x="167069" y="443092"/>
                  <a:pt x="171017" y="433624"/>
                  <a:pt x="171017" y="422584"/>
                </a:cubicBezTo>
                <a:lnTo>
                  <a:pt x="171017" y="131598"/>
                </a:lnTo>
                <a:cubicBezTo>
                  <a:pt x="171017" y="120621"/>
                  <a:pt x="167053" y="111169"/>
                  <a:pt x="159125" y="103243"/>
                </a:cubicBezTo>
                <a:cubicBezTo>
                  <a:pt x="151196" y="95317"/>
                  <a:pt x="141741" y="91354"/>
                  <a:pt x="130760" y="91354"/>
                </a:cubicBezTo>
                <a:close/>
                <a:moveTo>
                  <a:pt x="462612" y="0"/>
                </a:moveTo>
                <a:cubicBezTo>
                  <a:pt x="502205" y="0"/>
                  <a:pt x="533941" y="13431"/>
                  <a:pt x="557822" y="40292"/>
                </a:cubicBezTo>
                <a:cubicBezTo>
                  <a:pt x="579352" y="64510"/>
                  <a:pt x="590118" y="94420"/>
                  <a:pt x="590118" y="130022"/>
                </a:cubicBezTo>
                <a:lnTo>
                  <a:pt x="590118" y="152522"/>
                </a:lnTo>
                <a:cubicBezTo>
                  <a:pt x="590118" y="186987"/>
                  <a:pt x="579724" y="216865"/>
                  <a:pt x="558938" y="242157"/>
                </a:cubicBezTo>
                <a:cubicBezTo>
                  <a:pt x="550107" y="252773"/>
                  <a:pt x="540729" y="260034"/>
                  <a:pt x="530803" y="263940"/>
                </a:cubicBezTo>
                <a:cubicBezTo>
                  <a:pt x="553587" y="274615"/>
                  <a:pt x="571004" y="292905"/>
                  <a:pt x="583055" y="318810"/>
                </a:cubicBezTo>
                <a:cubicBezTo>
                  <a:pt x="591804" y="335916"/>
                  <a:pt x="596179" y="354777"/>
                  <a:pt x="596179" y="375392"/>
                </a:cubicBezTo>
                <a:lnTo>
                  <a:pt x="596179" y="417422"/>
                </a:lnTo>
                <a:cubicBezTo>
                  <a:pt x="596179" y="458395"/>
                  <a:pt x="582026" y="492141"/>
                  <a:pt x="553722" y="518659"/>
                </a:cubicBezTo>
                <a:cubicBezTo>
                  <a:pt x="526838" y="544073"/>
                  <a:pt x="494396" y="556780"/>
                  <a:pt x="456395" y="556780"/>
                </a:cubicBezTo>
                <a:cubicBezTo>
                  <a:pt x="419306" y="556780"/>
                  <a:pt x="387870" y="543735"/>
                  <a:pt x="362089" y="517645"/>
                </a:cubicBezTo>
                <a:cubicBezTo>
                  <a:pt x="336308" y="491555"/>
                  <a:pt x="323417" y="460253"/>
                  <a:pt x="323417" y="423741"/>
                </a:cubicBezTo>
                <a:lnTo>
                  <a:pt x="323417" y="405043"/>
                </a:lnTo>
                <a:lnTo>
                  <a:pt x="411571" y="398569"/>
                </a:lnTo>
                <a:lnTo>
                  <a:pt x="413803" y="422882"/>
                </a:lnTo>
                <a:cubicBezTo>
                  <a:pt x="414823" y="434874"/>
                  <a:pt x="418934" y="444529"/>
                  <a:pt x="426136" y="451849"/>
                </a:cubicBezTo>
                <a:cubicBezTo>
                  <a:pt x="433338" y="459169"/>
                  <a:pt x="442708" y="462828"/>
                  <a:pt x="454244" y="462828"/>
                </a:cubicBezTo>
                <a:cubicBezTo>
                  <a:pt x="487099" y="462828"/>
                  <a:pt x="503527" y="447729"/>
                  <a:pt x="503527" y="417531"/>
                </a:cubicBezTo>
                <a:lnTo>
                  <a:pt x="503527" y="386121"/>
                </a:lnTo>
                <a:cubicBezTo>
                  <a:pt x="503527" y="335547"/>
                  <a:pt x="474952" y="310259"/>
                  <a:pt x="417802" y="310259"/>
                </a:cubicBezTo>
                <a:lnTo>
                  <a:pt x="417802" y="229378"/>
                </a:lnTo>
                <a:cubicBezTo>
                  <a:pt x="450688" y="229378"/>
                  <a:pt x="473840" y="221474"/>
                  <a:pt x="487257" y="205667"/>
                </a:cubicBezTo>
                <a:cubicBezTo>
                  <a:pt x="499835" y="191190"/>
                  <a:pt x="506124" y="170695"/>
                  <a:pt x="506124" y="144181"/>
                </a:cubicBezTo>
                <a:lnTo>
                  <a:pt x="506124" y="131869"/>
                </a:lnTo>
                <a:cubicBezTo>
                  <a:pt x="506124" y="101106"/>
                  <a:pt x="492845" y="85725"/>
                  <a:pt x="466286" y="85725"/>
                </a:cubicBezTo>
                <a:cubicBezTo>
                  <a:pt x="451786" y="85725"/>
                  <a:pt x="439738" y="92224"/>
                  <a:pt x="430141" y="105222"/>
                </a:cubicBezTo>
                <a:cubicBezTo>
                  <a:pt x="427687" y="112032"/>
                  <a:pt x="426461" y="122869"/>
                  <a:pt x="426461" y="137734"/>
                </a:cubicBezTo>
                <a:lnTo>
                  <a:pt x="426461" y="157785"/>
                </a:lnTo>
                <a:lnTo>
                  <a:pt x="335540" y="157785"/>
                </a:lnTo>
                <a:lnTo>
                  <a:pt x="335540" y="139411"/>
                </a:lnTo>
                <a:cubicBezTo>
                  <a:pt x="335540" y="100040"/>
                  <a:pt x="345606" y="67915"/>
                  <a:pt x="365739" y="43038"/>
                </a:cubicBezTo>
                <a:cubicBezTo>
                  <a:pt x="388749" y="14346"/>
                  <a:pt x="421040" y="0"/>
                  <a:pt x="462612" y="0"/>
                </a:cubicBezTo>
                <a:close/>
                <a:moveTo>
                  <a:pt x="133343" y="0"/>
                </a:moveTo>
                <a:cubicBezTo>
                  <a:pt x="170497" y="0"/>
                  <a:pt x="202011" y="13094"/>
                  <a:pt x="227887" y="39281"/>
                </a:cubicBezTo>
                <a:cubicBezTo>
                  <a:pt x="253763" y="65468"/>
                  <a:pt x="266700" y="96847"/>
                  <a:pt x="266700" y="133418"/>
                </a:cubicBezTo>
                <a:lnTo>
                  <a:pt x="266700" y="423788"/>
                </a:lnTo>
                <a:cubicBezTo>
                  <a:pt x="266700" y="460797"/>
                  <a:pt x="253648" y="492214"/>
                  <a:pt x="227542" y="518040"/>
                </a:cubicBezTo>
                <a:cubicBezTo>
                  <a:pt x="201436" y="543867"/>
                  <a:pt x="170037" y="556780"/>
                  <a:pt x="133343" y="556780"/>
                </a:cubicBezTo>
                <a:cubicBezTo>
                  <a:pt x="96222" y="556780"/>
                  <a:pt x="64718" y="543829"/>
                  <a:pt x="38831" y="517929"/>
                </a:cubicBezTo>
                <a:cubicBezTo>
                  <a:pt x="12944" y="492028"/>
                  <a:pt x="0" y="460648"/>
                  <a:pt x="0" y="423788"/>
                </a:cubicBezTo>
                <a:lnTo>
                  <a:pt x="0" y="133418"/>
                </a:lnTo>
                <a:cubicBezTo>
                  <a:pt x="0" y="96332"/>
                  <a:pt x="13031" y="64825"/>
                  <a:pt x="39092" y="38895"/>
                </a:cubicBezTo>
                <a:cubicBezTo>
                  <a:pt x="65152" y="12965"/>
                  <a:pt x="96570" y="0"/>
                  <a:pt x="133343" y="0"/>
                </a:cubicBezTo>
                <a:close/>
              </a:path>
            </a:pathLst>
          </a:custGeom>
          <a:solidFill>
            <a:schemeClr val="bg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R="0" lvl="0" indent="0" algn="ctr" fontAlgn="auto">
              <a:lnSpc>
                <a:spcPct val="100000"/>
              </a:lnSpc>
              <a:spcBef>
                <a:spcPts val="0"/>
              </a:spcBef>
              <a:spcAft>
                <a:spcPts val="0"/>
              </a:spcAft>
              <a:buClrTx/>
              <a:buSzTx/>
              <a:buFontTx/>
              <a:buNone/>
              <a:tabLst/>
              <a:defRPr kumimoji="0" sz="4800" b="1" i="0" u="none" strike="noStrike" cap="none" spc="0" normalizeH="0" baseline="0">
                <a:ln>
                  <a:noFill/>
                </a:ln>
                <a:solidFill>
                  <a:srgbClr val="C5D2E1">
                    <a:alpha val="10000"/>
                  </a:srgbClr>
                </a:solidFill>
                <a:effectLst/>
                <a:uLnTx/>
                <a:uFillTx/>
                <a:latin typeface="Bebas" pitchFamily="2" charset="0"/>
                <a:ea typeface="微软雅黑"/>
                <a:cs typeface="+mn-ea"/>
              </a:defRPr>
            </a:lvl1pPr>
          </a:lstStyle>
          <a:p>
            <a:endParaRPr lang="zh-CN" altLang="en-US" dirty="0">
              <a:latin typeface="+mn-lt"/>
              <a:ea typeface="+mn-ea"/>
              <a:sym typeface="+mn-lt"/>
            </a:endParaRPr>
          </a:p>
        </p:txBody>
      </p:sp>
      <p:sp>
        <p:nvSpPr>
          <p:cNvPr id="121" name="文本框 120">
            <a:extLst>
              <a:ext uri="{FF2B5EF4-FFF2-40B4-BE49-F238E27FC236}">
                <a16:creationId xmlns:a16="http://schemas.microsoft.com/office/drawing/2014/main" id="{B03A96EB-B6E6-DD81-919E-97695F727705}"/>
              </a:ext>
            </a:extLst>
          </p:cNvPr>
          <p:cNvSpPr txBox="1"/>
          <p:nvPr/>
        </p:nvSpPr>
        <p:spPr>
          <a:xfrm>
            <a:off x="4831657" y="5441560"/>
            <a:ext cx="600163" cy="556780"/>
          </a:xfrm>
          <a:custGeom>
            <a:avLst/>
            <a:gdLst/>
            <a:ahLst/>
            <a:cxnLst/>
            <a:rect l="l" t="t" r="r" b="b"/>
            <a:pathLst>
              <a:path w="600163" h="556780">
                <a:moveTo>
                  <a:pt x="456112" y="189797"/>
                </a:moveTo>
                <a:lnTo>
                  <a:pt x="402499" y="343407"/>
                </a:lnTo>
                <a:lnTo>
                  <a:pt x="456334" y="343340"/>
                </a:lnTo>
                <a:close/>
                <a:moveTo>
                  <a:pt x="130759" y="91354"/>
                </a:moveTo>
                <a:cubicBezTo>
                  <a:pt x="119872" y="91354"/>
                  <a:pt x="110583" y="95258"/>
                  <a:pt x="102891" y="103067"/>
                </a:cubicBezTo>
                <a:cubicBezTo>
                  <a:pt x="95200" y="110876"/>
                  <a:pt x="91354" y="120386"/>
                  <a:pt x="91354" y="131598"/>
                </a:cubicBezTo>
                <a:lnTo>
                  <a:pt x="91354" y="422584"/>
                </a:lnTo>
                <a:cubicBezTo>
                  <a:pt x="91354" y="433854"/>
                  <a:pt x="95184" y="443379"/>
                  <a:pt x="102844" y="451159"/>
                </a:cubicBezTo>
                <a:cubicBezTo>
                  <a:pt x="110505" y="458939"/>
                  <a:pt x="119809" y="462828"/>
                  <a:pt x="130759" y="462828"/>
                </a:cubicBezTo>
                <a:cubicBezTo>
                  <a:pt x="141804" y="462828"/>
                  <a:pt x="151275" y="458881"/>
                  <a:pt x="159173" y="450987"/>
                </a:cubicBezTo>
                <a:cubicBezTo>
                  <a:pt x="167069" y="443092"/>
                  <a:pt x="171017" y="433624"/>
                  <a:pt x="171017" y="422584"/>
                </a:cubicBezTo>
                <a:lnTo>
                  <a:pt x="171017" y="131598"/>
                </a:lnTo>
                <a:cubicBezTo>
                  <a:pt x="171017" y="120621"/>
                  <a:pt x="167053" y="111169"/>
                  <a:pt x="159125" y="103243"/>
                </a:cubicBezTo>
                <a:cubicBezTo>
                  <a:pt x="151196" y="95317"/>
                  <a:pt x="141741" y="91354"/>
                  <a:pt x="130759" y="91354"/>
                </a:cubicBezTo>
                <a:close/>
                <a:moveTo>
                  <a:pt x="458412" y="6494"/>
                </a:moveTo>
                <a:lnTo>
                  <a:pt x="548987" y="6494"/>
                </a:lnTo>
                <a:lnTo>
                  <a:pt x="548987" y="343333"/>
                </a:lnTo>
                <a:lnTo>
                  <a:pt x="600163" y="343333"/>
                </a:lnTo>
                <a:lnTo>
                  <a:pt x="600163" y="435985"/>
                </a:lnTo>
                <a:lnTo>
                  <a:pt x="548987" y="435985"/>
                </a:lnTo>
                <a:lnTo>
                  <a:pt x="548987" y="550718"/>
                </a:lnTo>
                <a:lnTo>
                  <a:pt x="456334" y="550718"/>
                </a:lnTo>
                <a:lnTo>
                  <a:pt x="456334" y="435985"/>
                </a:lnTo>
                <a:lnTo>
                  <a:pt x="314325" y="435985"/>
                </a:lnTo>
                <a:lnTo>
                  <a:pt x="314325" y="348244"/>
                </a:lnTo>
                <a:close/>
                <a:moveTo>
                  <a:pt x="133344" y="0"/>
                </a:moveTo>
                <a:cubicBezTo>
                  <a:pt x="170496" y="0"/>
                  <a:pt x="202011" y="13094"/>
                  <a:pt x="227887" y="39281"/>
                </a:cubicBezTo>
                <a:cubicBezTo>
                  <a:pt x="253762" y="65468"/>
                  <a:pt x="266700" y="96847"/>
                  <a:pt x="266700" y="133418"/>
                </a:cubicBezTo>
                <a:lnTo>
                  <a:pt x="266700" y="423788"/>
                </a:lnTo>
                <a:cubicBezTo>
                  <a:pt x="266700" y="460797"/>
                  <a:pt x="253647" y="492214"/>
                  <a:pt x="227542" y="518040"/>
                </a:cubicBezTo>
                <a:cubicBezTo>
                  <a:pt x="201436" y="543867"/>
                  <a:pt x="170036" y="556780"/>
                  <a:pt x="133344" y="556780"/>
                </a:cubicBezTo>
                <a:cubicBezTo>
                  <a:pt x="96223" y="556780"/>
                  <a:pt x="64718" y="543829"/>
                  <a:pt x="38831" y="517929"/>
                </a:cubicBezTo>
                <a:cubicBezTo>
                  <a:pt x="12944" y="492028"/>
                  <a:pt x="0" y="460648"/>
                  <a:pt x="0" y="423788"/>
                </a:cubicBezTo>
                <a:lnTo>
                  <a:pt x="0" y="133418"/>
                </a:lnTo>
                <a:cubicBezTo>
                  <a:pt x="0" y="96332"/>
                  <a:pt x="13031" y="64825"/>
                  <a:pt x="39091" y="38895"/>
                </a:cubicBezTo>
                <a:cubicBezTo>
                  <a:pt x="65152" y="12965"/>
                  <a:pt x="96570" y="0"/>
                  <a:pt x="133344" y="0"/>
                </a:cubicBezTo>
                <a:close/>
              </a:path>
            </a:pathLst>
          </a:custGeom>
          <a:solidFill>
            <a:schemeClr val="bg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R="0" lvl="0" indent="0" algn="ctr" fontAlgn="auto">
              <a:lnSpc>
                <a:spcPct val="100000"/>
              </a:lnSpc>
              <a:spcBef>
                <a:spcPts val="0"/>
              </a:spcBef>
              <a:spcAft>
                <a:spcPts val="0"/>
              </a:spcAft>
              <a:buClrTx/>
              <a:buSzTx/>
              <a:buFontTx/>
              <a:buNone/>
              <a:tabLst/>
              <a:defRPr kumimoji="0" sz="4800" b="1" i="0" u="none" strike="noStrike" cap="none" spc="0" normalizeH="0" baseline="0">
                <a:ln>
                  <a:noFill/>
                </a:ln>
                <a:solidFill>
                  <a:srgbClr val="C5D2E1">
                    <a:alpha val="10000"/>
                  </a:srgbClr>
                </a:solidFill>
                <a:effectLst/>
                <a:uLnTx/>
                <a:uFillTx/>
                <a:latin typeface="Bebas" pitchFamily="2" charset="0"/>
                <a:ea typeface="微软雅黑"/>
                <a:cs typeface="+mn-ea"/>
              </a:defRPr>
            </a:lvl1pPr>
          </a:lstStyle>
          <a:p>
            <a:endParaRPr lang="zh-CN" altLang="en-US" dirty="0">
              <a:latin typeface="+mn-lt"/>
              <a:ea typeface="+mn-ea"/>
              <a:sym typeface="+mn-lt"/>
            </a:endParaRPr>
          </a:p>
        </p:txBody>
      </p:sp>
      <p:grpSp>
        <p:nvGrpSpPr>
          <p:cNvPr id="2" name="组合 1">
            <a:extLst>
              <a:ext uri="{FF2B5EF4-FFF2-40B4-BE49-F238E27FC236}">
                <a16:creationId xmlns:a16="http://schemas.microsoft.com/office/drawing/2014/main" id="{EB4AA7BB-550A-E1F7-4D7B-EE8C517B0EFC}"/>
              </a:ext>
            </a:extLst>
          </p:cNvPr>
          <p:cNvGrpSpPr/>
          <p:nvPr/>
        </p:nvGrpSpPr>
        <p:grpSpPr>
          <a:xfrm>
            <a:off x="-739533" y="460519"/>
            <a:ext cx="1479066" cy="568181"/>
            <a:chOff x="-504291" y="460519"/>
            <a:chExt cx="1479066" cy="568181"/>
          </a:xfrm>
        </p:grpSpPr>
        <p:sp>
          <p:nvSpPr>
            <p:cNvPr id="3" name="1">
              <a:extLst>
                <a:ext uri="{FF2B5EF4-FFF2-40B4-BE49-F238E27FC236}">
                  <a16:creationId xmlns:a16="http://schemas.microsoft.com/office/drawing/2014/main" id="{248AD717-5880-22BC-188B-BFE17F0D3D36}"/>
                </a:ext>
              </a:extLst>
            </p:cNvPr>
            <p:cNvSpPr/>
            <p:nvPr>
              <p:custDataLst>
                <p:tags r:id="rId2"/>
              </p:custDataLst>
            </p:nvPr>
          </p:nvSpPr>
          <p:spPr>
            <a:xfrm>
              <a:off x="-356732" y="774768"/>
              <a:ext cx="1165360" cy="253932"/>
            </a:xfrm>
            <a:prstGeom prst="parallelogram">
              <a:avLst>
                <a:gd name="adj" fmla="val 36348"/>
              </a:avLst>
            </a:prstGeom>
            <a:gradFill>
              <a:gsLst>
                <a:gs pos="9000">
                  <a:schemeClr val="accent2">
                    <a:alpha val="0"/>
                  </a:schemeClr>
                </a:gs>
                <a:gs pos="100000">
                  <a:schemeClr val="accent2">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cs typeface="+mn-ea"/>
                <a:sym typeface="+mn-lt"/>
              </a:endParaRPr>
            </a:p>
          </p:txBody>
        </p:sp>
        <p:sp>
          <p:nvSpPr>
            <p:cNvPr id="4" name="2">
              <a:extLst>
                <a:ext uri="{FF2B5EF4-FFF2-40B4-BE49-F238E27FC236}">
                  <a16:creationId xmlns:a16="http://schemas.microsoft.com/office/drawing/2014/main" id="{A8FAA7D0-4A6D-7F8E-4B71-3D2694BD7191}"/>
                </a:ext>
              </a:extLst>
            </p:cNvPr>
            <p:cNvSpPr/>
            <p:nvPr>
              <p:custDataLst>
                <p:tags r:id="rId3"/>
              </p:custDataLst>
            </p:nvPr>
          </p:nvSpPr>
          <p:spPr>
            <a:xfrm>
              <a:off x="-504291" y="460519"/>
              <a:ext cx="1165360" cy="253932"/>
            </a:xfrm>
            <a:prstGeom prst="parallelogram">
              <a:avLst>
                <a:gd name="adj" fmla="val 36348"/>
              </a:avLst>
            </a:prstGeom>
            <a:noFill/>
            <a:ln>
              <a:gradFill flip="none" rotWithShape="1">
                <a:gsLst>
                  <a:gs pos="32000">
                    <a:schemeClr val="accent2">
                      <a:alpha val="0"/>
                    </a:schemeClr>
                  </a:gs>
                  <a:gs pos="100000">
                    <a:schemeClr val="accent2"/>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5" name="2">
              <a:extLst>
                <a:ext uri="{FF2B5EF4-FFF2-40B4-BE49-F238E27FC236}">
                  <a16:creationId xmlns:a16="http://schemas.microsoft.com/office/drawing/2014/main" id="{667C32B1-44B2-E58E-AE42-7A8FF2C4F1F3}"/>
                </a:ext>
              </a:extLst>
            </p:cNvPr>
            <p:cNvSpPr/>
            <p:nvPr>
              <p:custDataLst>
                <p:tags r:id="rId4"/>
              </p:custDataLst>
            </p:nvPr>
          </p:nvSpPr>
          <p:spPr>
            <a:xfrm>
              <a:off x="-190585" y="617644"/>
              <a:ext cx="1165360" cy="253932"/>
            </a:xfrm>
            <a:prstGeom prst="parallelogram">
              <a:avLst>
                <a:gd name="adj" fmla="val 36348"/>
              </a:avLst>
            </a:prstGeom>
            <a:gradFill flip="none" rotWithShape="1">
              <a:gsLst>
                <a:gs pos="45000">
                  <a:schemeClr val="accent2">
                    <a:alpha val="0"/>
                  </a:schemeClr>
                </a:gs>
                <a:gs pos="100000">
                  <a:schemeClr val="accent2">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7" name="任意多边形: 形状 6">
              <a:extLst>
                <a:ext uri="{FF2B5EF4-FFF2-40B4-BE49-F238E27FC236}">
                  <a16:creationId xmlns:a16="http://schemas.microsoft.com/office/drawing/2014/main" id="{50EB0568-1917-68D0-2175-0343B76C8071}"/>
                </a:ext>
              </a:extLst>
            </p:cNvPr>
            <p:cNvSpPr/>
            <p:nvPr>
              <p:custDataLst>
                <p:tags r:id="rId5"/>
              </p:custDataLst>
            </p:nvPr>
          </p:nvSpPr>
          <p:spPr>
            <a:xfrm>
              <a:off x="682178" y="774768"/>
              <a:ext cx="126450" cy="253932"/>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2"/>
                </a:gs>
                <a:gs pos="100000">
                  <a:schemeClr val="accent2">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8" name="文本框 7">
            <a:extLst>
              <a:ext uri="{FF2B5EF4-FFF2-40B4-BE49-F238E27FC236}">
                <a16:creationId xmlns:a16="http://schemas.microsoft.com/office/drawing/2014/main" id="{8E4824D7-3B46-29E5-8666-070C23418D0F}"/>
              </a:ext>
            </a:extLst>
          </p:cNvPr>
          <p:cNvSpPr txBox="1"/>
          <p:nvPr/>
        </p:nvSpPr>
        <p:spPr>
          <a:xfrm>
            <a:off x="846163" y="425931"/>
            <a:ext cx="2225501"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schemeClr val="accent1"/>
                </a:solidFill>
                <a:cs typeface="+mn-ea"/>
                <a:sym typeface="+mn-lt"/>
              </a:rPr>
              <a:t>输入标题</a:t>
            </a:r>
          </a:p>
        </p:txBody>
      </p:sp>
    </p:spTree>
    <p:custDataLst>
      <p:tags r:id="rId1"/>
    </p:custDataLst>
    <p:extLst>
      <p:ext uri="{BB962C8B-B14F-4D97-AF65-F5344CB8AC3E}">
        <p14:creationId xmlns:p14="http://schemas.microsoft.com/office/powerpoint/2010/main" val="3224466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AA4579CC-06C4-7601-8F59-6624FBBBD55D}"/>
              </a:ext>
            </a:extLst>
          </p:cNvPr>
          <p:cNvGrpSpPr/>
          <p:nvPr/>
        </p:nvGrpSpPr>
        <p:grpSpPr>
          <a:xfrm>
            <a:off x="6545733" y="1292493"/>
            <a:ext cx="4717182" cy="4836807"/>
            <a:chOff x="654002" y="1292493"/>
            <a:chExt cx="4717182" cy="4836807"/>
          </a:xfrm>
        </p:grpSpPr>
        <p:sp>
          <p:nvSpPr>
            <p:cNvPr id="13" name="矩形: 圆角 12">
              <a:extLst>
                <a:ext uri="{FF2B5EF4-FFF2-40B4-BE49-F238E27FC236}">
                  <a16:creationId xmlns:a16="http://schemas.microsoft.com/office/drawing/2014/main" id="{70E5E9AF-7A7B-50BD-6756-DC0ABEF871E5}"/>
                </a:ext>
              </a:extLst>
            </p:cNvPr>
            <p:cNvSpPr/>
            <p:nvPr/>
          </p:nvSpPr>
          <p:spPr>
            <a:xfrm>
              <a:off x="654002" y="1292494"/>
              <a:ext cx="4717182" cy="4836806"/>
            </a:xfrm>
            <a:prstGeom prst="roundRect">
              <a:avLst>
                <a:gd name="adj" fmla="val 3084"/>
              </a:avLst>
            </a:prstGeom>
            <a:solidFill>
              <a:schemeClr val="accent1">
                <a:lumMod val="20000"/>
                <a:lumOff val="8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圆角 9">
              <a:extLst>
                <a:ext uri="{FF2B5EF4-FFF2-40B4-BE49-F238E27FC236}">
                  <a16:creationId xmlns:a16="http://schemas.microsoft.com/office/drawing/2014/main" id="{44F0B91B-223C-D0F6-1DB0-EB1D2A80C550}"/>
                </a:ext>
              </a:extLst>
            </p:cNvPr>
            <p:cNvSpPr/>
            <p:nvPr/>
          </p:nvSpPr>
          <p:spPr bwMode="auto">
            <a:xfrm>
              <a:off x="874416" y="1912510"/>
              <a:ext cx="4303374" cy="910515"/>
            </a:xfrm>
            <a:prstGeom prst="roundRect">
              <a:avLst>
                <a:gd name="adj" fmla="val 8090"/>
              </a:avLst>
            </a:prstGeom>
            <a:solidFill>
              <a:schemeClr val="bg1">
                <a:alpha val="80000"/>
              </a:schemeClr>
            </a:solidFill>
            <a:ln w="19050" cap="flat" cmpd="sng" algn="ctr">
              <a:solidFill>
                <a:schemeClr val="bg1"/>
              </a:solidFill>
              <a:prstDash val="solid"/>
              <a:round/>
              <a:headEnd type="none" w="med" len="med"/>
              <a:tailEnd type="none" w="med" len="med"/>
            </a:ln>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cs typeface="+mn-ea"/>
                <a:sym typeface="+mn-lt"/>
              </a:endParaRPr>
            </a:p>
          </p:txBody>
        </p:sp>
        <p:grpSp>
          <p:nvGrpSpPr>
            <p:cNvPr id="38" name="组合 37">
              <a:extLst>
                <a:ext uri="{FF2B5EF4-FFF2-40B4-BE49-F238E27FC236}">
                  <a16:creationId xmlns:a16="http://schemas.microsoft.com/office/drawing/2014/main" id="{ABBDCA88-C65D-4A65-5498-802737885A50}"/>
                </a:ext>
              </a:extLst>
            </p:cNvPr>
            <p:cNvGrpSpPr/>
            <p:nvPr/>
          </p:nvGrpSpPr>
          <p:grpSpPr>
            <a:xfrm flipV="1">
              <a:off x="876063" y="1778601"/>
              <a:ext cx="1045255" cy="254432"/>
              <a:chOff x="1158630" y="1454248"/>
              <a:chExt cx="1057055" cy="327393"/>
            </a:xfrm>
          </p:grpSpPr>
          <p:sp>
            <p:nvSpPr>
              <p:cNvPr id="35" name="矩形 34">
                <a:extLst>
                  <a:ext uri="{FF2B5EF4-FFF2-40B4-BE49-F238E27FC236}">
                    <a16:creationId xmlns:a16="http://schemas.microsoft.com/office/drawing/2014/main" id="{6EF2D598-0FFC-4F6E-E82D-74B5C31D4EDA}"/>
                  </a:ext>
                </a:extLst>
              </p:cNvPr>
              <p:cNvSpPr/>
              <p:nvPr/>
            </p:nvSpPr>
            <p:spPr bwMode="auto">
              <a:xfrm>
                <a:off x="1158630" y="1454248"/>
                <a:ext cx="163696" cy="163697"/>
              </a:xfrm>
              <a:prstGeom prst="rect">
                <a:avLst/>
              </a:prstGeom>
              <a:solidFill>
                <a:schemeClr val="accent1"/>
              </a:solidFill>
              <a:ln w="9525" cap="flat" cmpd="sng" algn="ctr">
                <a:noFill/>
                <a:prstDash val="solid"/>
                <a:round/>
                <a:headEnd type="none" w="med" len="med"/>
                <a:tailEnd type="none" w="med" len="med"/>
              </a:ln>
              <a:extLst>
                <a:ext uri="{91240B29-F687-4F45-9708-019B960494DF}">
                  <a14:hiddenLine xmlns:a14="http://schemas.microsoft.com/office/drawing/2010/main" w="0" cap="flat" cmpd="sng" algn="ctr">
                    <a:solidFill>
                      <a:schemeClr val="tx1"/>
                    </a:solidFill>
                    <a:prstDash val="solid"/>
                    <a:round/>
                    <a:headEnd type="none" w="med" len="med"/>
                    <a:tailEnd type="none" w="med" len="med"/>
                  </a14:hiddenLine>
                </a:ext>
              </a:ex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cs typeface="+mn-ea"/>
                  <a:sym typeface="+mn-lt"/>
                </a:endParaRPr>
              </a:p>
            </p:txBody>
          </p:sp>
          <p:sp>
            <p:nvSpPr>
              <p:cNvPr id="36" name="矩形: 圆角 35">
                <a:extLst>
                  <a:ext uri="{FF2B5EF4-FFF2-40B4-BE49-F238E27FC236}">
                    <a16:creationId xmlns:a16="http://schemas.microsoft.com/office/drawing/2014/main" id="{921222B9-9D06-D461-97C8-CEFC0F2525A3}"/>
                  </a:ext>
                </a:extLst>
              </p:cNvPr>
              <p:cNvSpPr/>
              <p:nvPr/>
            </p:nvSpPr>
            <p:spPr bwMode="auto">
              <a:xfrm>
                <a:off x="1158630" y="1454248"/>
                <a:ext cx="1057055" cy="327393"/>
              </a:xfrm>
              <a:prstGeom prst="roundRect">
                <a:avLst/>
              </a:prstGeom>
              <a:solidFill>
                <a:schemeClr val="accent1"/>
              </a:solidFill>
              <a:ln w="9525" cap="flat" cmpd="sng" algn="ctr">
                <a:noFill/>
                <a:prstDash val="solid"/>
                <a:round/>
                <a:headEnd type="none" w="med" len="med"/>
                <a:tailEnd type="none" w="med" len="med"/>
              </a:ln>
              <a:extLst>
                <a:ext uri="{91240B29-F687-4F45-9708-019B960494DF}">
                  <a14:hiddenLine xmlns:a14="http://schemas.microsoft.com/office/drawing/2010/main" w="0" cap="flat" cmpd="sng" algn="ctr">
                    <a:solidFill>
                      <a:schemeClr val="tx1"/>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cs typeface="+mn-ea"/>
                  <a:sym typeface="+mn-lt"/>
                </a:endParaRPr>
              </a:p>
            </p:txBody>
          </p:sp>
        </p:grpSp>
        <p:sp>
          <p:nvSpPr>
            <p:cNvPr id="16" name="矩形: 圆角 15">
              <a:extLst>
                <a:ext uri="{FF2B5EF4-FFF2-40B4-BE49-F238E27FC236}">
                  <a16:creationId xmlns:a16="http://schemas.microsoft.com/office/drawing/2014/main" id="{349AA827-2A52-F47D-C097-696EFBE7DE83}"/>
                </a:ext>
              </a:extLst>
            </p:cNvPr>
            <p:cNvSpPr/>
            <p:nvPr/>
          </p:nvSpPr>
          <p:spPr bwMode="auto">
            <a:xfrm>
              <a:off x="906276" y="1778601"/>
              <a:ext cx="880879" cy="272827"/>
            </a:xfrm>
            <a:prstGeom prst="roundRect">
              <a:avLst>
                <a:gd name="adj" fmla="val 26999"/>
              </a:avLst>
            </a:prstGeom>
            <a:noFill/>
            <a:ln w="12700" cap="flat" cmpd="sng" algn="ctr">
              <a:noFill/>
              <a:prstDash val="solid"/>
              <a:round/>
              <a:headEnd type="none" w="med" len="med"/>
              <a:tailEnd type="none" w="med" len="med"/>
            </a:ln>
          </p:spPr>
          <p:txBody>
            <a:bodyPr vert="horz" wrap="square" lIns="0" tIns="0" rIns="0" bIns="0" numCol="1" rtlCol="0" anchor="ctr" anchorCtr="0" compatLnSpc="1">
              <a:noAutofit/>
            </a:bodyPr>
            <a:lstStyle/>
            <a:p>
              <a:pPr marL="0" marR="0" lvl="0" indent="0" algn="ctr" defTabSz="1218072" rtl="0" eaLnBrk="0" fontAlgn="base" latinLnBrk="0" hangingPunct="0">
                <a:lnSpc>
                  <a:spcPct val="100000"/>
                </a:lnSpc>
                <a:spcBef>
                  <a:spcPct val="0"/>
                </a:spcBef>
                <a:spcAft>
                  <a:spcPct val="0"/>
                </a:spcAft>
                <a:buClrTx/>
                <a:buSzTx/>
                <a:buFontTx/>
                <a:buNone/>
                <a:tabLst/>
                <a:defRPr/>
              </a:pPr>
              <a:r>
                <a:rPr kumimoji="0" lang="zh-CN" altLang="en-US" sz="1199" b="1" i="0" u="none" strike="noStrike" kern="1200" cap="none" spc="0" normalizeH="0" baseline="0" noProof="0" dirty="0">
                  <a:ln>
                    <a:noFill/>
                  </a:ln>
                  <a:solidFill>
                    <a:srgbClr val="FFFFFF"/>
                  </a:solidFill>
                  <a:effectLst/>
                  <a:uLnTx/>
                  <a:uFillTx/>
                  <a:cs typeface="+mn-ea"/>
                  <a:sym typeface="+mn-lt"/>
                </a:rPr>
                <a:t>库存梳理</a:t>
              </a:r>
            </a:p>
          </p:txBody>
        </p:sp>
        <p:sp>
          <p:nvSpPr>
            <p:cNvPr id="18" name="文本框 17">
              <a:extLst>
                <a:ext uri="{FF2B5EF4-FFF2-40B4-BE49-F238E27FC236}">
                  <a16:creationId xmlns:a16="http://schemas.microsoft.com/office/drawing/2014/main" id="{5E2AFDE4-9FC6-273D-7AF7-860B239B6AF4}"/>
                </a:ext>
              </a:extLst>
            </p:cNvPr>
            <p:cNvSpPr txBox="1"/>
            <p:nvPr/>
          </p:nvSpPr>
          <p:spPr>
            <a:xfrm>
              <a:off x="965853" y="2130409"/>
              <a:ext cx="3734937" cy="584327"/>
            </a:xfrm>
            <a:prstGeom prst="rect">
              <a:avLst/>
            </a:prstGeom>
            <a:noFill/>
          </p:spPr>
          <p:txBody>
            <a:bodyPr wrap="square">
              <a:spAutoFit/>
            </a:bodyPr>
            <a:lstStyle/>
            <a:p>
              <a:pPr marL="304518" marR="0" lvl="0" indent="-304518" algn="l" defTabSz="1218072" rtl="0" eaLnBrk="1" fontAlgn="base" latinLnBrk="0" hangingPunct="1">
                <a:lnSpc>
                  <a:spcPct val="141000"/>
                </a:lnSpc>
                <a:spcBef>
                  <a:spcPct val="0"/>
                </a:spcBef>
                <a:spcAft>
                  <a:spcPct val="0"/>
                </a:spcAft>
                <a:buClrTx/>
                <a:buSzTx/>
                <a:buFont typeface="+mj-lt"/>
                <a:buAutoNum type="alphaLcPeriod"/>
                <a:tabLst/>
                <a:defRPr/>
              </a:pPr>
              <a:r>
                <a:rPr kumimoji="0" lang="zh-CN" altLang="en-US" sz="1199" b="0" i="0" u="none" strike="noStrike" kern="1200" cap="none" spc="0" normalizeH="0" baseline="0" noProof="0" dirty="0">
                  <a:ln>
                    <a:noFill/>
                  </a:ln>
                  <a:solidFill>
                    <a:srgbClr val="000000"/>
                  </a:solidFill>
                  <a:effectLst/>
                  <a:uLnTx/>
                  <a:uFillTx/>
                  <a:cs typeface="+mn-ea"/>
                  <a:sym typeface="+mn-lt"/>
                </a:rPr>
                <a:t>请替换文字内容复制你的内容到此请替换文字</a:t>
              </a:r>
              <a:endParaRPr kumimoji="0" lang="en-US" altLang="zh-CN" sz="1199" b="0" i="0" u="none" strike="noStrike" kern="1200" cap="none" spc="0" normalizeH="0" baseline="0" noProof="0" dirty="0">
                <a:ln>
                  <a:noFill/>
                </a:ln>
                <a:solidFill>
                  <a:srgbClr val="000000"/>
                </a:solidFill>
                <a:effectLst/>
                <a:uLnTx/>
                <a:uFillTx/>
                <a:cs typeface="+mn-ea"/>
                <a:sym typeface="+mn-lt"/>
              </a:endParaRPr>
            </a:p>
            <a:p>
              <a:pPr marL="304518" marR="0" lvl="0" indent="-304518" algn="l" defTabSz="1218072" rtl="0" eaLnBrk="1" fontAlgn="base" latinLnBrk="0" hangingPunct="1">
                <a:lnSpc>
                  <a:spcPct val="141000"/>
                </a:lnSpc>
                <a:spcBef>
                  <a:spcPct val="0"/>
                </a:spcBef>
                <a:spcAft>
                  <a:spcPct val="0"/>
                </a:spcAft>
                <a:buClrTx/>
                <a:buSzTx/>
                <a:buFont typeface="+mj-lt"/>
                <a:buAutoNum type="alphaLcPeriod"/>
                <a:tabLst/>
                <a:defRPr/>
              </a:pPr>
              <a:r>
                <a:rPr kumimoji="0" lang="zh-CN" altLang="en-US" sz="1199" b="0" i="0" u="none" strike="noStrike" kern="1200" cap="none" spc="0" normalizeH="0" baseline="0" noProof="0" dirty="0">
                  <a:ln>
                    <a:noFill/>
                  </a:ln>
                  <a:solidFill>
                    <a:srgbClr val="000000"/>
                  </a:solidFill>
                  <a:effectLst/>
                  <a:uLnTx/>
                  <a:uFillTx/>
                  <a:cs typeface="+mn-ea"/>
                  <a:sym typeface="+mn-lt"/>
                </a:rPr>
                <a:t>请替换文字内容复制你的内容到此请替换文字</a:t>
              </a:r>
            </a:p>
          </p:txBody>
        </p:sp>
        <p:sp>
          <p:nvSpPr>
            <p:cNvPr id="11" name="矩形: 圆角 10">
              <a:extLst>
                <a:ext uri="{FF2B5EF4-FFF2-40B4-BE49-F238E27FC236}">
                  <a16:creationId xmlns:a16="http://schemas.microsoft.com/office/drawing/2014/main" id="{75518052-987C-1B92-EBEA-FF55822DC55B}"/>
                </a:ext>
              </a:extLst>
            </p:cNvPr>
            <p:cNvSpPr/>
            <p:nvPr/>
          </p:nvSpPr>
          <p:spPr bwMode="auto">
            <a:xfrm>
              <a:off x="874416" y="3124603"/>
              <a:ext cx="4303374" cy="1123823"/>
            </a:xfrm>
            <a:prstGeom prst="roundRect">
              <a:avLst>
                <a:gd name="adj" fmla="val 6554"/>
              </a:avLst>
            </a:prstGeom>
            <a:solidFill>
              <a:schemeClr val="bg1">
                <a:alpha val="80000"/>
              </a:schemeClr>
            </a:solidFill>
            <a:ln w="19050" cap="flat" cmpd="sng" algn="ctr">
              <a:solidFill>
                <a:schemeClr val="bg1"/>
              </a:solidFill>
              <a:prstDash val="solid"/>
              <a:round/>
              <a:headEnd type="none" w="med" len="med"/>
              <a:tailEnd type="none" w="med" len="med"/>
            </a:ln>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cs typeface="+mn-ea"/>
                <a:sym typeface="+mn-lt"/>
              </a:endParaRPr>
            </a:p>
          </p:txBody>
        </p:sp>
        <p:sp>
          <p:nvSpPr>
            <p:cNvPr id="32" name="矩形 31">
              <a:extLst>
                <a:ext uri="{FF2B5EF4-FFF2-40B4-BE49-F238E27FC236}">
                  <a16:creationId xmlns:a16="http://schemas.microsoft.com/office/drawing/2014/main" id="{0F7A763F-5FF9-D2DA-5B28-A67A778E7B98}"/>
                </a:ext>
              </a:extLst>
            </p:cNvPr>
            <p:cNvSpPr/>
            <p:nvPr/>
          </p:nvSpPr>
          <p:spPr bwMode="auto">
            <a:xfrm flipV="1">
              <a:off x="876063" y="3121604"/>
              <a:ext cx="163696" cy="127216"/>
            </a:xfrm>
            <a:prstGeom prst="rect">
              <a:avLst/>
            </a:prstGeom>
            <a:solidFill>
              <a:schemeClr val="accent1"/>
            </a:solidFill>
            <a:ln w="9525" cap="flat" cmpd="sng" algn="ctr">
              <a:noFill/>
              <a:prstDash val="solid"/>
              <a:round/>
              <a:headEnd type="none" w="med" len="med"/>
              <a:tailEnd type="none" w="med" len="med"/>
            </a:ln>
            <a:extLst>
              <a:ext uri="{91240B29-F687-4F45-9708-019B960494DF}">
                <a14:hiddenLine xmlns:a14="http://schemas.microsoft.com/office/drawing/2010/main" w="0" cap="flat" cmpd="sng" algn="ctr">
                  <a:solidFill>
                    <a:schemeClr val="tx1"/>
                  </a:solidFill>
                  <a:prstDash val="solid"/>
                  <a:round/>
                  <a:headEnd type="none" w="med" len="med"/>
                  <a:tailEnd type="none" w="med" len="med"/>
                </a14:hiddenLine>
              </a:ext>
            </a:ex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cs typeface="+mn-ea"/>
                <a:sym typeface="+mn-lt"/>
              </a:endParaRPr>
            </a:p>
          </p:txBody>
        </p:sp>
        <p:sp>
          <p:nvSpPr>
            <p:cNvPr id="33" name="矩形: 圆角 32">
              <a:extLst>
                <a:ext uri="{FF2B5EF4-FFF2-40B4-BE49-F238E27FC236}">
                  <a16:creationId xmlns:a16="http://schemas.microsoft.com/office/drawing/2014/main" id="{5DCB78C0-BB49-556B-6F82-13752712A22E}"/>
                </a:ext>
              </a:extLst>
            </p:cNvPr>
            <p:cNvSpPr/>
            <p:nvPr/>
          </p:nvSpPr>
          <p:spPr bwMode="auto">
            <a:xfrm flipV="1">
              <a:off x="876063" y="2994388"/>
              <a:ext cx="1045255" cy="254432"/>
            </a:xfrm>
            <a:prstGeom prst="roundRect">
              <a:avLst/>
            </a:prstGeom>
            <a:solidFill>
              <a:schemeClr val="accent1"/>
            </a:solidFill>
            <a:ln w="9525" cap="flat" cmpd="sng" algn="ctr">
              <a:noFill/>
              <a:prstDash val="solid"/>
              <a:round/>
              <a:headEnd type="none" w="med" len="med"/>
              <a:tailEnd type="none" w="med" len="med"/>
            </a:ln>
            <a:extLst>
              <a:ext uri="{91240B29-F687-4F45-9708-019B960494DF}">
                <a14:hiddenLine xmlns:a14="http://schemas.microsoft.com/office/drawing/2010/main" w="0" cap="flat" cmpd="sng" algn="ctr">
                  <a:solidFill>
                    <a:schemeClr val="tx1"/>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cs typeface="+mn-ea"/>
                <a:sym typeface="+mn-lt"/>
              </a:endParaRPr>
            </a:p>
          </p:txBody>
        </p:sp>
        <p:sp>
          <p:nvSpPr>
            <p:cNvPr id="19" name="矩形: 圆角 18">
              <a:extLst>
                <a:ext uri="{FF2B5EF4-FFF2-40B4-BE49-F238E27FC236}">
                  <a16:creationId xmlns:a16="http://schemas.microsoft.com/office/drawing/2014/main" id="{9A2065F0-E84A-30C5-880C-EA5C5208CC28}"/>
                </a:ext>
              </a:extLst>
            </p:cNvPr>
            <p:cNvSpPr/>
            <p:nvPr/>
          </p:nvSpPr>
          <p:spPr bwMode="auto">
            <a:xfrm>
              <a:off x="906276" y="2985191"/>
              <a:ext cx="880879" cy="272827"/>
            </a:xfrm>
            <a:prstGeom prst="roundRect">
              <a:avLst>
                <a:gd name="adj" fmla="val 26999"/>
              </a:avLst>
            </a:prstGeom>
            <a:noFill/>
            <a:ln w="12700" cap="flat" cmpd="sng" algn="ctr">
              <a:noFill/>
              <a:prstDash val="solid"/>
              <a:round/>
              <a:headEnd type="none" w="med" len="med"/>
              <a:tailEnd type="none" w="med" len="med"/>
            </a:ln>
          </p:spPr>
          <p:txBody>
            <a:bodyPr vert="horz" wrap="square" lIns="0" tIns="0" rIns="0" bIns="0" numCol="1" rtlCol="0" anchor="ctr" anchorCtr="0" compatLnSpc="1">
              <a:noAutofit/>
            </a:bodyPr>
            <a:lstStyle/>
            <a:p>
              <a:pPr marL="0" marR="0" lvl="0" indent="0" algn="ctr" defTabSz="1218072" rtl="0" eaLnBrk="0" fontAlgn="base" latinLnBrk="0" hangingPunct="0">
                <a:lnSpc>
                  <a:spcPct val="100000"/>
                </a:lnSpc>
                <a:spcBef>
                  <a:spcPct val="0"/>
                </a:spcBef>
                <a:spcAft>
                  <a:spcPct val="0"/>
                </a:spcAft>
                <a:buClrTx/>
                <a:buSzTx/>
                <a:buFontTx/>
                <a:buNone/>
                <a:tabLst/>
                <a:defRPr/>
              </a:pPr>
              <a:r>
                <a:rPr kumimoji="0" lang="zh-CN" altLang="en-US" sz="1199" b="1" i="0" u="none" strike="noStrike" kern="1200" cap="none" spc="0" normalizeH="0" baseline="0" noProof="0" dirty="0">
                  <a:ln>
                    <a:noFill/>
                  </a:ln>
                  <a:solidFill>
                    <a:srgbClr val="FFFFFF"/>
                  </a:solidFill>
                  <a:effectLst/>
                  <a:uLnTx/>
                  <a:uFillTx/>
                  <a:cs typeface="+mn-ea"/>
                  <a:sym typeface="+mn-lt"/>
                </a:rPr>
                <a:t>新品进场</a:t>
              </a:r>
            </a:p>
          </p:txBody>
        </p:sp>
        <p:sp>
          <p:nvSpPr>
            <p:cNvPr id="21" name="文本框 20">
              <a:extLst>
                <a:ext uri="{FF2B5EF4-FFF2-40B4-BE49-F238E27FC236}">
                  <a16:creationId xmlns:a16="http://schemas.microsoft.com/office/drawing/2014/main" id="{CCE74834-9A23-8715-6D75-1BDFCDCDA6AE}"/>
                </a:ext>
              </a:extLst>
            </p:cNvPr>
            <p:cNvSpPr txBox="1"/>
            <p:nvPr/>
          </p:nvSpPr>
          <p:spPr>
            <a:xfrm>
              <a:off x="965853" y="3330349"/>
              <a:ext cx="3734937" cy="844527"/>
            </a:xfrm>
            <a:prstGeom prst="rect">
              <a:avLst/>
            </a:prstGeom>
            <a:noFill/>
          </p:spPr>
          <p:txBody>
            <a:bodyPr wrap="square">
              <a:spAutoFit/>
            </a:bodyPr>
            <a:lstStyle/>
            <a:p>
              <a:pPr marL="304518" marR="0" lvl="0" indent="-304518" algn="l" defTabSz="1218072" rtl="0" eaLnBrk="1" fontAlgn="base" latinLnBrk="0" hangingPunct="1">
                <a:lnSpc>
                  <a:spcPct val="141000"/>
                </a:lnSpc>
                <a:spcBef>
                  <a:spcPct val="0"/>
                </a:spcBef>
                <a:spcAft>
                  <a:spcPct val="0"/>
                </a:spcAft>
                <a:buClrTx/>
                <a:buSzTx/>
                <a:buFont typeface="+mj-lt"/>
                <a:buAutoNum type="alphaLcPeriod"/>
                <a:tabLst/>
                <a:defRPr/>
              </a:pPr>
              <a:r>
                <a:rPr kumimoji="0" lang="zh-CN" altLang="en-US" sz="1199" b="0" i="0" u="none" strike="noStrike" kern="1200" cap="none" spc="0" normalizeH="0" baseline="0" noProof="0" dirty="0">
                  <a:ln>
                    <a:noFill/>
                  </a:ln>
                  <a:solidFill>
                    <a:srgbClr val="000000"/>
                  </a:solidFill>
                  <a:effectLst/>
                  <a:uLnTx/>
                  <a:uFillTx/>
                  <a:cs typeface="+mn-ea"/>
                  <a:sym typeface="+mn-lt"/>
                </a:rPr>
                <a:t>请替换文字内容复制你的内容到此请替换文字</a:t>
              </a:r>
            </a:p>
            <a:p>
              <a:pPr marL="304518" marR="0" lvl="0" indent="-304518" algn="l" defTabSz="1218072" rtl="0" eaLnBrk="1" fontAlgn="base" latinLnBrk="0" hangingPunct="1">
                <a:lnSpc>
                  <a:spcPct val="141000"/>
                </a:lnSpc>
                <a:spcBef>
                  <a:spcPct val="0"/>
                </a:spcBef>
                <a:spcAft>
                  <a:spcPct val="0"/>
                </a:spcAft>
                <a:buClrTx/>
                <a:buSzTx/>
                <a:buFont typeface="+mj-lt"/>
                <a:buAutoNum type="alphaLcPeriod"/>
                <a:tabLst/>
                <a:defRPr/>
              </a:pPr>
              <a:r>
                <a:rPr kumimoji="0" lang="zh-CN" altLang="en-US" sz="1199" b="0" i="0" u="none" strike="noStrike" kern="1200" cap="none" spc="0" normalizeH="0" baseline="0" noProof="0" dirty="0">
                  <a:ln>
                    <a:noFill/>
                  </a:ln>
                  <a:solidFill>
                    <a:srgbClr val="000000"/>
                  </a:solidFill>
                  <a:effectLst/>
                  <a:uLnTx/>
                  <a:uFillTx/>
                  <a:cs typeface="+mn-ea"/>
                  <a:sym typeface="+mn-lt"/>
                </a:rPr>
                <a:t>请替换文字内容复制你的内容到此请替换文字</a:t>
              </a:r>
              <a:endParaRPr kumimoji="0" lang="en-US" altLang="zh-CN" sz="1199" b="0" i="0" u="none" strike="noStrike" kern="1200" cap="none" spc="0" normalizeH="0" baseline="0" noProof="0" dirty="0">
                <a:ln>
                  <a:noFill/>
                </a:ln>
                <a:solidFill>
                  <a:srgbClr val="000000"/>
                </a:solidFill>
                <a:effectLst/>
                <a:uLnTx/>
                <a:uFillTx/>
                <a:cs typeface="+mn-ea"/>
                <a:sym typeface="+mn-lt"/>
              </a:endParaRPr>
            </a:p>
            <a:p>
              <a:pPr marL="304518" marR="0" lvl="0" indent="-304518" algn="l" defTabSz="1218072" rtl="0" eaLnBrk="1" fontAlgn="base" latinLnBrk="0" hangingPunct="1">
                <a:lnSpc>
                  <a:spcPct val="141000"/>
                </a:lnSpc>
                <a:spcBef>
                  <a:spcPct val="0"/>
                </a:spcBef>
                <a:spcAft>
                  <a:spcPct val="0"/>
                </a:spcAft>
                <a:buClrTx/>
                <a:buSzTx/>
                <a:buFont typeface="+mj-lt"/>
                <a:buAutoNum type="alphaLcPeriod"/>
                <a:tabLst/>
                <a:defRPr/>
              </a:pPr>
              <a:r>
                <a:rPr kumimoji="0" lang="zh-CN" altLang="en-US" sz="1199" b="0" i="0" u="none" strike="noStrike" kern="1200" cap="none" spc="0" normalizeH="0" baseline="0" noProof="0" dirty="0">
                  <a:ln>
                    <a:noFill/>
                  </a:ln>
                  <a:solidFill>
                    <a:srgbClr val="000000"/>
                  </a:solidFill>
                  <a:effectLst/>
                  <a:uLnTx/>
                  <a:uFillTx/>
                  <a:cs typeface="+mn-ea"/>
                  <a:sym typeface="+mn-lt"/>
                </a:rPr>
                <a:t>请替换文字内容复制你的内容到此请替换文字</a:t>
              </a:r>
            </a:p>
          </p:txBody>
        </p:sp>
        <p:sp>
          <p:nvSpPr>
            <p:cNvPr id="12" name="矩形: 圆角 11">
              <a:extLst>
                <a:ext uri="{FF2B5EF4-FFF2-40B4-BE49-F238E27FC236}">
                  <a16:creationId xmlns:a16="http://schemas.microsoft.com/office/drawing/2014/main" id="{B2BF69CA-D1D7-CE23-BCA0-8F5C4D7B42F9}"/>
                </a:ext>
              </a:extLst>
            </p:cNvPr>
            <p:cNvSpPr/>
            <p:nvPr/>
          </p:nvSpPr>
          <p:spPr bwMode="auto">
            <a:xfrm>
              <a:off x="874416" y="4564387"/>
              <a:ext cx="4303374" cy="1348889"/>
            </a:xfrm>
            <a:prstGeom prst="roundRect">
              <a:avLst>
                <a:gd name="adj" fmla="val 8333"/>
              </a:avLst>
            </a:prstGeom>
            <a:solidFill>
              <a:schemeClr val="bg1">
                <a:alpha val="80000"/>
              </a:schemeClr>
            </a:solidFill>
            <a:ln w="19050" cap="flat" cmpd="sng" algn="ctr">
              <a:solidFill>
                <a:schemeClr val="bg1"/>
              </a:solidFill>
              <a:prstDash val="solid"/>
              <a:round/>
              <a:headEnd type="none" w="med" len="med"/>
              <a:tailEnd type="none" w="med" len="med"/>
            </a:ln>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cs typeface="+mn-ea"/>
                <a:sym typeface="+mn-lt"/>
              </a:endParaRPr>
            </a:p>
          </p:txBody>
        </p:sp>
        <p:sp>
          <p:nvSpPr>
            <p:cNvPr id="29" name="矩形 28">
              <a:extLst>
                <a:ext uri="{FF2B5EF4-FFF2-40B4-BE49-F238E27FC236}">
                  <a16:creationId xmlns:a16="http://schemas.microsoft.com/office/drawing/2014/main" id="{5B5F395E-6ED0-5148-8FB3-5A9D3CD39185}"/>
                </a:ext>
              </a:extLst>
            </p:cNvPr>
            <p:cNvSpPr/>
            <p:nvPr/>
          </p:nvSpPr>
          <p:spPr bwMode="auto">
            <a:xfrm flipV="1">
              <a:off x="876063" y="4561387"/>
              <a:ext cx="163696" cy="127216"/>
            </a:xfrm>
            <a:prstGeom prst="rect">
              <a:avLst/>
            </a:prstGeom>
            <a:solidFill>
              <a:schemeClr val="accent1"/>
            </a:solidFill>
            <a:ln w="9525" cap="flat" cmpd="sng" algn="ctr">
              <a:noFill/>
              <a:prstDash val="solid"/>
              <a:round/>
              <a:headEnd type="none" w="med" len="med"/>
              <a:tailEnd type="none" w="med" len="med"/>
            </a:ln>
            <a:extLst>
              <a:ext uri="{91240B29-F687-4F45-9708-019B960494DF}">
                <a14:hiddenLine xmlns:a14="http://schemas.microsoft.com/office/drawing/2010/main" w="0" cap="flat" cmpd="sng" algn="ctr">
                  <a:solidFill>
                    <a:schemeClr val="tx1"/>
                  </a:solidFill>
                  <a:prstDash val="solid"/>
                  <a:round/>
                  <a:headEnd type="none" w="med" len="med"/>
                  <a:tailEnd type="none" w="med" len="med"/>
                </a14:hiddenLine>
              </a:ext>
            </a:extLst>
          </p:spPr>
          <p:txBody>
            <a:bodyPr vert="horz" wrap="square" lIns="91440" tIns="45720" rIns="91440" bIns="45720" numCol="1" rtlCol="0" anchor="t" anchorCtr="0" compatLnSpc="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cs typeface="+mn-ea"/>
                <a:sym typeface="+mn-lt"/>
              </a:endParaRPr>
            </a:p>
          </p:txBody>
        </p:sp>
        <p:sp>
          <p:nvSpPr>
            <p:cNvPr id="30" name="矩形: 圆角 29">
              <a:extLst>
                <a:ext uri="{FF2B5EF4-FFF2-40B4-BE49-F238E27FC236}">
                  <a16:creationId xmlns:a16="http://schemas.microsoft.com/office/drawing/2014/main" id="{4A31979F-0CAC-A06C-C562-7E4BE7B18318}"/>
                </a:ext>
              </a:extLst>
            </p:cNvPr>
            <p:cNvSpPr/>
            <p:nvPr/>
          </p:nvSpPr>
          <p:spPr bwMode="auto">
            <a:xfrm flipV="1">
              <a:off x="876063" y="4434171"/>
              <a:ext cx="1045255" cy="254432"/>
            </a:xfrm>
            <a:prstGeom prst="roundRect">
              <a:avLst/>
            </a:prstGeom>
            <a:solidFill>
              <a:schemeClr val="accent1"/>
            </a:solidFill>
            <a:ln w="9525" cap="flat" cmpd="sng" algn="ctr">
              <a:noFill/>
              <a:prstDash val="solid"/>
              <a:round/>
              <a:headEnd type="none" w="med" len="med"/>
              <a:tailEnd type="none" w="med" len="med"/>
            </a:ln>
            <a:extLst>
              <a:ext uri="{91240B29-F687-4F45-9708-019B960494DF}">
                <a14:hiddenLine xmlns:a14="http://schemas.microsoft.com/office/drawing/2010/main" w="0" cap="flat" cmpd="sng" algn="ctr">
                  <a:solidFill>
                    <a:schemeClr val="tx1"/>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cs typeface="+mn-ea"/>
                <a:sym typeface="+mn-lt"/>
              </a:endParaRPr>
            </a:p>
          </p:txBody>
        </p:sp>
        <p:sp>
          <p:nvSpPr>
            <p:cNvPr id="22" name="矩形: 圆角 21">
              <a:extLst>
                <a:ext uri="{FF2B5EF4-FFF2-40B4-BE49-F238E27FC236}">
                  <a16:creationId xmlns:a16="http://schemas.microsoft.com/office/drawing/2014/main" id="{8D9D788A-7B3B-FE8A-2DCC-931142662ABA}"/>
                </a:ext>
              </a:extLst>
            </p:cNvPr>
            <p:cNvSpPr/>
            <p:nvPr/>
          </p:nvSpPr>
          <p:spPr bwMode="auto">
            <a:xfrm>
              <a:off x="906276" y="4424974"/>
              <a:ext cx="880879" cy="272827"/>
            </a:xfrm>
            <a:prstGeom prst="roundRect">
              <a:avLst>
                <a:gd name="adj" fmla="val 26999"/>
              </a:avLst>
            </a:prstGeom>
            <a:noFill/>
            <a:ln w="12700" cap="flat" cmpd="sng" algn="ctr">
              <a:noFill/>
              <a:prstDash val="solid"/>
              <a:round/>
              <a:headEnd type="none" w="med" len="med"/>
              <a:tailEnd type="none" w="med" len="med"/>
            </a:ln>
          </p:spPr>
          <p:txBody>
            <a:bodyPr vert="horz" wrap="square" lIns="0" tIns="0" rIns="0" bIns="0" numCol="1" rtlCol="0" anchor="ctr" anchorCtr="0" compatLnSpc="1">
              <a:noAutofit/>
            </a:bodyPr>
            <a:lstStyle/>
            <a:p>
              <a:pPr marL="0" marR="0" lvl="0" indent="0" algn="ctr" defTabSz="1218072" rtl="0" eaLnBrk="0" fontAlgn="base" latinLnBrk="0" hangingPunct="0">
                <a:lnSpc>
                  <a:spcPct val="100000"/>
                </a:lnSpc>
                <a:spcBef>
                  <a:spcPct val="0"/>
                </a:spcBef>
                <a:spcAft>
                  <a:spcPct val="0"/>
                </a:spcAft>
                <a:buClrTx/>
                <a:buSzTx/>
                <a:buFontTx/>
                <a:buNone/>
                <a:tabLst/>
                <a:defRPr/>
              </a:pPr>
              <a:r>
                <a:rPr kumimoji="0" lang="zh-CN" altLang="en-US" sz="1199" b="1" i="0" u="none" strike="noStrike" kern="1200" cap="none" spc="0" normalizeH="0" baseline="0" noProof="0" dirty="0">
                  <a:ln>
                    <a:noFill/>
                  </a:ln>
                  <a:solidFill>
                    <a:srgbClr val="FFFFFF"/>
                  </a:solidFill>
                  <a:effectLst/>
                  <a:uLnTx/>
                  <a:uFillTx/>
                  <a:cs typeface="+mn-ea"/>
                  <a:sym typeface="+mn-lt"/>
                </a:rPr>
                <a:t>财务费用</a:t>
              </a:r>
            </a:p>
          </p:txBody>
        </p:sp>
        <p:sp>
          <p:nvSpPr>
            <p:cNvPr id="24" name="文本框 23">
              <a:extLst>
                <a:ext uri="{FF2B5EF4-FFF2-40B4-BE49-F238E27FC236}">
                  <a16:creationId xmlns:a16="http://schemas.microsoft.com/office/drawing/2014/main" id="{2B6B8AC6-4ECE-3505-FCF4-E76612E320FE}"/>
                </a:ext>
              </a:extLst>
            </p:cNvPr>
            <p:cNvSpPr txBox="1"/>
            <p:nvPr/>
          </p:nvSpPr>
          <p:spPr>
            <a:xfrm>
              <a:off x="965853" y="4770132"/>
              <a:ext cx="3734937" cy="1028487"/>
            </a:xfrm>
            <a:prstGeom prst="rect">
              <a:avLst/>
            </a:prstGeom>
            <a:noFill/>
          </p:spPr>
          <p:txBody>
            <a:bodyPr wrap="square">
              <a:spAutoFit/>
            </a:bodyPr>
            <a:lstStyle/>
            <a:p>
              <a:pPr marL="304518" marR="0" lvl="0" indent="-304518" algn="l" defTabSz="1218072" rtl="0" eaLnBrk="1" fontAlgn="base" latinLnBrk="0" hangingPunct="1">
                <a:lnSpc>
                  <a:spcPct val="130000"/>
                </a:lnSpc>
                <a:spcBef>
                  <a:spcPct val="0"/>
                </a:spcBef>
                <a:spcAft>
                  <a:spcPct val="0"/>
                </a:spcAft>
                <a:buClrTx/>
                <a:buSzTx/>
                <a:buFont typeface="+mj-lt"/>
                <a:buAutoNum type="alphaLcPeriod"/>
                <a:tabLst/>
                <a:defRPr/>
              </a:pPr>
              <a:r>
                <a:rPr kumimoji="0" lang="zh-CN" altLang="en-US" sz="1199" b="0" i="0" u="none" strike="noStrike" kern="1200" cap="none" spc="0" normalizeH="0" baseline="0" noProof="0" dirty="0">
                  <a:ln>
                    <a:noFill/>
                  </a:ln>
                  <a:solidFill>
                    <a:srgbClr val="000000"/>
                  </a:solidFill>
                  <a:effectLst/>
                  <a:uLnTx/>
                  <a:uFillTx/>
                  <a:cs typeface="+mn-ea"/>
                  <a:sym typeface="+mn-lt"/>
                </a:rPr>
                <a:t>请替换文字内容复制你的内容到此请替换文字</a:t>
              </a:r>
              <a:endParaRPr kumimoji="0" lang="en-US" altLang="zh-CN" sz="1199" b="0" i="0" u="none" strike="noStrike" kern="1200" cap="none" spc="0" normalizeH="0" baseline="0" noProof="0" dirty="0">
                <a:ln>
                  <a:noFill/>
                </a:ln>
                <a:solidFill>
                  <a:srgbClr val="000000"/>
                </a:solidFill>
                <a:effectLst/>
                <a:uLnTx/>
                <a:uFillTx/>
                <a:cs typeface="+mn-ea"/>
                <a:sym typeface="+mn-lt"/>
              </a:endParaRPr>
            </a:p>
            <a:p>
              <a:pPr marL="304518" marR="0" lvl="0" indent="-304518" algn="l" defTabSz="1218072" rtl="0" eaLnBrk="1" fontAlgn="base" latinLnBrk="0" hangingPunct="1">
                <a:lnSpc>
                  <a:spcPct val="130000"/>
                </a:lnSpc>
                <a:spcBef>
                  <a:spcPct val="0"/>
                </a:spcBef>
                <a:spcAft>
                  <a:spcPct val="0"/>
                </a:spcAft>
                <a:buClrTx/>
                <a:buSzTx/>
                <a:buFont typeface="+mj-lt"/>
                <a:buAutoNum type="alphaLcPeriod"/>
                <a:tabLst/>
                <a:defRPr/>
              </a:pPr>
              <a:r>
                <a:rPr kumimoji="0" lang="zh-CN" altLang="en-US" sz="1199" b="0" i="0" u="none" strike="noStrike" kern="1200" cap="none" spc="0" normalizeH="0" baseline="0" noProof="0" dirty="0">
                  <a:ln>
                    <a:noFill/>
                  </a:ln>
                  <a:solidFill>
                    <a:srgbClr val="000000"/>
                  </a:solidFill>
                  <a:effectLst/>
                  <a:uLnTx/>
                  <a:uFillTx/>
                  <a:cs typeface="+mn-ea"/>
                  <a:sym typeface="+mn-lt"/>
                </a:rPr>
                <a:t>请替换文字内容复制你的内容到此请替换文字</a:t>
              </a:r>
            </a:p>
            <a:p>
              <a:pPr marL="304518" marR="0" lvl="0" indent="-304518" algn="l" defTabSz="1218072" rtl="0" eaLnBrk="1" fontAlgn="base" latinLnBrk="0" hangingPunct="1">
                <a:lnSpc>
                  <a:spcPct val="130000"/>
                </a:lnSpc>
                <a:spcBef>
                  <a:spcPct val="0"/>
                </a:spcBef>
                <a:spcAft>
                  <a:spcPct val="0"/>
                </a:spcAft>
                <a:buClrTx/>
                <a:buSzTx/>
                <a:buFont typeface="+mj-lt"/>
                <a:buAutoNum type="alphaLcPeriod"/>
                <a:tabLst/>
                <a:defRPr/>
              </a:pPr>
              <a:r>
                <a:rPr kumimoji="0" lang="zh-CN" altLang="en-US" sz="1199" b="0" i="0" u="none" strike="noStrike" kern="1200" cap="none" spc="0" normalizeH="0" baseline="0" noProof="0" dirty="0">
                  <a:ln>
                    <a:noFill/>
                  </a:ln>
                  <a:solidFill>
                    <a:srgbClr val="000000"/>
                  </a:solidFill>
                  <a:effectLst/>
                  <a:uLnTx/>
                  <a:uFillTx/>
                  <a:cs typeface="+mn-ea"/>
                  <a:sym typeface="+mn-lt"/>
                </a:rPr>
                <a:t>请替换文字内容复制你的内容到此请替换文字</a:t>
              </a:r>
            </a:p>
            <a:p>
              <a:pPr marL="304518" marR="0" lvl="0" indent="-304518" algn="l" defTabSz="1218072" rtl="0" eaLnBrk="1" fontAlgn="base" latinLnBrk="0" hangingPunct="1">
                <a:lnSpc>
                  <a:spcPct val="130000"/>
                </a:lnSpc>
                <a:spcBef>
                  <a:spcPct val="0"/>
                </a:spcBef>
                <a:spcAft>
                  <a:spcPct val="0"/>
                </a:spcAft>
                <a:buClrTx/>
                <a:buSzTx/>
                <a:buFont typeface="+mj-lt"/>
                <a:buAutoNum type="alphaLcPeriod"/>
                <a:tabLst/>
                <a:defRPr/>
              </a:pPr>
              <a:r>
                <a:rPr kumimoji="0" lang="zh-CN" altLang="en-US" sz="1199" b="0" i="0" u="none" strike="noStrike" kern="1200" cap="none" spc="0" normalizeH="0" baseline="0" noProof="0" dirty="0">
                  <a:ln>
                    <a:noFill/>
                  </a:ln>
                  <a:solidFill>
                    <a:srgbClr val="000000"/>
                  </a:solidFill>
                  <a:effectLst/>
                  <a:uLnTx/>
                  <a:uFillTx/>
                  <a:cs typeface="+mn-ea"/>
                  <a:sym typeface="+mn-lt"/>
                </a:rPr>
                <a:t>请替换文字内容复制你的内容到此请替换文字</a:t>
              </a:r>
            </a:p>
          </p:txBody>
        </p:sp>
        <p:sp>
          <p:nvSpPr>
            <p:cNvPr id="8" name="矩形: 圆顶角 7">
              <a:extLst>
                <a:ext uri="{FF2B5EF4-FFF2-40B4-BE49-F238E27FC236}">
                  <a16:creationId xmlns:a16="http://schemas.microsoft.com/office/drawing/2014/main" id="{D9ADFB31-29F5-AA22-2ECC-89B7094D0E65}"/>
                </a:ext>
              </a:extLst>
            </p:cNvPr>
            <p:cNvSpPr/>
            <p:nvPr/>
          </p:nvSpPr>
          <p:spPr bwMode="auto">
            <a:xfrm>
              <a:off x="2174905" y="1292493"/>
              <a:ext cx="1675376" cy="372141"/>
            </a:xfrm>
            <a:prstGeom prst="round2SameRect">
              <a:avLst>
                <a:gd name="adj1" fmla="val 0"/>
                <a:gd name="adj2" fmla="val 37114"/>
              </a:avLst>
            </a:prstGeom>
            <a:gradFill flip="none" rotWithShape="1">
              <a:gsLst>
                <a:gs pos="0">
                  <a:srgbClr val="FD890C"/>
                </a:gs>
                <a:gs pos="70000">
                  <a:srgbClr val="EA5F02"/>
                </a:gs>
              </a:gsLst>
              <a:lin ang="5400000" scaled="1"/>
              <a:tileRect/>
            </a:gradFill>
            <a:ln w="9525" cap="flat" cmpd="sng" algn="in">
              <a:noFill/>
              <a:prstDash val="solid"/>
              <a:round/>
              <a:headEnd type="none" w="med" len="med"/>
              <a:tailEnd type="none" w="med" len="med"/>
            </a:ln>
            <a:effectLst>
              <a:outerShdw blurRad="50800" dist="38100" dir="5400000" rotWithShape="0">
                <a:srgbClr val="00519E">
                  <a:alpha val="20000"/>
                </a:srgbClr>
              </a:outerShdw>
            </a:effectLst>
          </p:spPr>
          <p:txBody>
            <a:bodyPr vert="horz" wrap="square" lIns="121807" tIns="72000" rIns="121807" bIns="60904" numCol="1" rtlCol="0" anchor="ctr" anchorCtr="0" compatLnSpc="1">
              <a:noAutofit/>
            </a:bodyPr>
            <a:lstStyle/>
            <a:p>
              <a:pPr marL="0" marR="0" lvl="0" indent="0" algn="ctr" defTabSz="913554"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0">
                        <a:srgbClr val="FFFFFF"/>
                      </a:gs>
                      <a:gs pos="70000">
                        <a:srgbClr val="FFFFFF">
                          <a:alpha val="90000"/>
                        </a:srgbClr>
                      </a:gs>
                    </a:gsLst>
                    <a:lin ang="5400000" scaled="1"/>
                    <a:tileRect/>
                  </a:gradFill>
                  <a:effectLst>
                    <a:outerShdw blurRad="50800" dist="38100" dir="5400000" algn="t" rotWithShape="0">
                      <a:srgbClr val="002D72">
                        <a:lumMod val="17000"/>
                        <a:alpha val="40000"/>
                      </a:srgbClr>
                    </a:outerShdw>
                  </a:effectLst>
                  <a:uLnTx/>
                  <a:uFillTx/>
                  <a:cs typeface="+mn-ea"/>
                  <a:sym typeface="+mn-lt"/>
                </a:rPr>
                <a:t>标题</a:t>
              </a:r>
            </a:p>
          </p:txBody>
        </p:sp>
        <p:sp>
          <p:nvSpPr>
            <p:cNvPr id="155" name="图形 147">
              <a:extLst>
                <a:ext uri="{FF2B5EF4-FFF2-40B4-BE49-F238E27FC236}">
                  <a16:creationId xmlns:a16="http://schemas.microsoft.com/office/drawing/2014/main" id="{73609000-CD11-BC0E-8860-88BEB5A9CA07}"/>
                </a:ext>
              </a:extLst>
            </p:cNvPr>
            <p:cNvSpPr/>
            <p:nvPr/>
          </p:nvSpPr>
          <p:spPr>
            <a:xfrm>
              <a:off x="2504758" y="1362084"/>
              <a:ext cx="257182" cy="205396"/>
            </a:xfrm>
            <a:custGeom>
              <a:avLst/>
              <a:gdLst>
                <a:gd name="connsiteX0" fmla="*/ 1849190 w 1905000"/>
                <a:gd name="connsiteY0" fmla="*/ 269751 h 1662503"/>
                <a:gd name="connsiteX1" fmla="*/ 1784077 w 1905000"/>
                <a:gd name="connsiteY1" fmla="*/ 269751 h 1662503"/>
                <a:gd name="connsiteX2" fmla="*/ 1784077 w 1905000"/>
                <a:gd name="connsiteY2" fmla="*/ 1069702 h 1662503"/>
                <a:gd name="connsiteX3" fmla="*/ 1691060 w 1905000"/>
                <a:gd name="connsiteY3" fmla="*/ 1162720 h 1662503"/>
                <a:gd name="connsiteX4" fmla="*/ 1352325 w 1905000"/>
                <a:gd name="connsiteY4" fmla="*/ 1162720 h 1662503"/>
                <a:gd name="connsiteX5" fmla="*/ 1539227 w 1905000"/>
                <a:gd name="connsiteY5" fmla="*/ 1582787 h 1662503"/>
                <a:gd name="connsiteX6" fmla="*/ 1510992 w 1905000"/>
                <a:gd name="connsiteY6" fmla="*/ 1656414 h 1662503"/>
                <a:gd name="connsiteX7" fmla="*/ 1437365 w 1905000"/>
                <a:gd name="connsiteY7" fmla="*/ 1628180 h 1662503"/>
                <a:gd name="connsiteX8" fmla="*/ 1230271 w 1905000"/>
                <a:gd name="connsiteY8" fmla="*/ 1162720 h 1662503"/>
                <a:gd name="connsiteX9" fmla="*/ 1010171 w 1905000"/>
                <a:gd name="connsiteY9" fmla="*/ 1162720 h 1662503"/>
                <a:gd name="connsiteX10" fmla="*/ 1010171 w 1905000"/>
                <a:gd name="connsiteY10" fmla="*/ 1257295 h 1662503"/>
                <a:gd name="connsiteX11" fmla="*/ 1092328 w 1905000"/>
                <a:gd name="connsiteY11" fmla="*/ 1451072 h 1662503"/>
                <a:gd name="connsiteX12" fmla="*/ 898550 w 1905000"/>
                <a:gd name="connsiteY12" fmla="*/ 1533229 h 1662503"/>
                <a:gd name="connsiteX13" fmla="*/ 816393 w 1905000"/>
                <a:gd name="connsiteY13" fmla="*/ 1339451 h 1662503"/>
                <a:gd name="connsiteX14" fmla="*/ 898550 w 1905000"/>
                <a:gd name="connsiteY14" fmla="*/ 1257295 h 1662503"/>
                <a:gd name="connsiteX15" fmla="*/ 898550 w 1905000"/>
                <a:gd name="connsiteY15" fmla="*/ 1162720 h 1662503"/>
                <a:gd name="connsiteX16" fmla="*/ 676199 w 1905000"/>
                <a:gd name="connsiteY16" fmla="*/ 1162720 h 1662503"/>
                <a:gd name="connsiteX17" fmla="*/ 468504 w 1905000"/>
                <a:gd name="connsiteY17" fmla="*/ 1629208 h 1662503"/>
                <a:gd name="connsiteX18" fmla="*/ 394913 w 1905000"/>
                <a:gd name="connsiteY18" fmla="*/ 1657740 h 1662503"/>
                <a:gd name="connsiteX19" fmla="*/ 366381 w 1905000"/>
                <a:gd name="connsiteY19" fmla="*/ 1584149 h 1662503"/>
                <a:gd name="connsiteX20" fmla="*/ 366534 w 1905000"/>
                <a:gd name="connsiteY20" fmla="*/ 1583807 h 1662503"/>
                <a:gd name="connsiteX21" fmla="*/ 554013 w 1905000"/>
                <a:gd name="connsiteY21" fmla="*/ 1162720 h 1662503"/>
                <a:gd name="connsiteX22" fmla="*/ 213940 w 1905000"/>
                <a:gd name="connsiteY22" fmla="*/ 1162720 h 1662503"/>
                <a:gd name="connsiteX23" fmla="*/ 120923 w 1905000"/>
                <a:gd name="connsiteY23" fmla="*/ 1069702 h 1662503"/>
                <a:gd name="connsiteX24" fmla="*/ 120923 w 1905000"/>
                <a:gd name="connsiteY24" fmla="*/ 269751 h 1662503"/>
                <a:gd name="connsiteX25" fmla="*/ 55811 w 1905000"/>
                <a:gd name="connsiteY25" fmla="*/ 269751 h 1662503"/>
                <a:gd name="connsiteX26" fmla="*/ 0 w 1905000"/>
                <a:gd name="connsiteY26" fmla="*/ 213940 h 1662503"/>
                <a:gd name="connsiteX27" fmla="*/ 55811 w 1905000"/>
                <a:gd name="connsiteY27" fmla="*/ 158130 h 1662503"/>
                <a:gd name="connsiteX28" fmla="*/ 692051 w 1905000"/>
                <a:gd name="connsiteY28" fmla="*/ 158130 h 1662503"/>
                <a:gd name="connsiteX29" fmla="*/ 692051 w 1905000"/>
                <a:gd name="connsiteY29" fmla="*/ 93018 h 1662503"/>
                <a:gd name="connsiteX30" fmla="*/ 785068 w 1905000"/>
                <a:gd name="connsiteY30" fmla="*/ 0 h 1662503"/>
                <a:gd name="connsiteX31" fmla="*/ 1119932 w 1905000"/>
                <a:gd name="connsiteY31" fmla="*/ 0 h 1662503"/>
                <a:gd name="connsiteX32" fmla="*/ 1212949 w 1905000"/>
                <a:gd name="connsiteY32" fmla="*/ 93018 h 1662503"/>
                <a:gd name="connsiteX33" fmla="*/ 1212949 w 1905000"/>
                <a:gd name="connsiteY33" fmla="*/ 158130 h 1662503"/>
                <a:gd name="connsiteX34" fmla="*/ 1849190 w 1905000"/>
                <a:gd name="connsiteY34" fmla="*/ 158130 h 1662503"/>
                <a:gd name="connsiteX35" fmla="*/ 1905000 w 1905000"/>
                <a:gd name="connsiteY35" fmla="*/ 213940 h 1662503"/>
                <a:gd name="connsiteX36" fmla="*/ 1849190 w 1905000"/>
                <a:gd name="connsiteY36" fmla="*/ 269751 h 1662503"/>
                <a:gd name="connsiteX37" fmla="*/ 954360 w 1905000"/>
                <a:gd name="connsiteY37" fmla="*/ 1432471 h 1662503"/>
                <a:gd name="connsiteX38" fmla="*/ 991567 w 1905000"/>
                <a:gd name="connsiteY38" fmla="*/ 1395264 h 1662503"/>
                <a:gd name="connsiteX39" fmla="*/ 954360 w 1905000"/>
                <a:gd name="connsiteY39" fmla="*/ 1358057 h 1662503"/>
                <a:gd name="connsiteX40" fmla="*/ 917153 w 1905000"/>
                <a:gd name="connsiteY40" fmla="*/ 1395264 h 1662503"/>
                <a:gd name="connsiteX41" fmla="*/ 954360 w 1905000"/>
                <a:gd name="connsiteY41" fmla="*/ 1432471 h 1662503"/>
                <a:gd name="connsiteX42" fmla="*/ 1101328 w 1905000"/>
                <a:gd name="connsiteY42" fmla="*/ 148828 h 1662503"/>
                <a:gd name="connsiteX43" fmla="*/ 1064121 w 1905000"/>
                <a:gd name="connsiteY43" fmla="*/ 111621 h 1662503"/>
                <a:gd name="connsiteX44" fmla="*/ 840879 w 1905000"/>
                <a:gd name="connsiteY44" fmla="*/ 111621 h 1662503"/>
                <a:gd name="connsiteX45" fmla="*/ 803672 w 1905000"/>
                <a:gd name="connsiteY45" fmla="*/ 148828 h 1662503"/>
                <a:gd name="connsiteX46" fmla="*/ 803672 w 1905000"/>
                <a:gd name="connsiteY46" fmla="*/ 158130 h 1662503"/>
                <a:gd name="connsiteX47" fmla="*/ 1101328 w 1905000"/>
                <a:gd name="connsiteY47" fmla="*/ 158130 h 1662503"/>
                <a:gd name="connsiteX48" fmla="*/ 1101328 w 1905000"/>
                <a:gd name="connsiteY48" fmla="*/ 148828 h 1662503"/>
                <a:gd name="connsiteX49" fmla="*/ 1672456 w 1905000"/>
                <a:gd name="connsiteY49" fmla="*/ 269751 h 1662503"/>
                <a:gd name="connsiteX50" fmla="*/ 232544 w 1905000"/>
                <a:gd name="connsiteY50" fmla="*/ 269751 h 1662503"/>
                <a:gd name="connsiteX51" fmla="*/ 232544 w 1905000"/>
                <a:gd name="connsiteY51" fmla="*/ 1013892 h 1662503"/>
                <a:gd name="connsiteX52" fmla="*/ 269751 w 1905000"/>
                <a:gd name="connsiteY52" fmla="*/ 1051099 h 1662503"/>
                <a:gd name="connsiteX53" fmla="*/ 1635249 w 1905000"/>
                <a:gd name="connsiteY53" fmla="*/ 1051099 h 1662503"/>
                <a:gd name="connsiteX54" fmla="*/ 1672456 w 1905000"/>
                <a:gd name="connsiteY54" fmla="*/ 1013892 h 1662503"/>
                <a:gd name="connsiteX55" fmla="*/ 1672456 w 1905000"/>
                <a:gd name="connsiteY55" fmla="*/ 269751 h 1662503"/>
                <a:gd name="connsiteX56" fmla="*/ 1136675 w 1905000"/>
                <a:gd name="connsiteY56" fmla="*/ 848320 h 1662503"/>
                <a:gd name="connsiteX57" fmla="*/ 1057748 w 1905000"/>
                <a:gd name="connsiteY57" fmla="*/ 848320 h 1662503"/>
                <a:gd name="connsiteX58" fmla="*/ 807798 w 1905000"/>
                <a:gd name="connsiteY58" fmla="*/ 598373 h 1662503"/>
                <a:gd name="connsiteX59" fmla="*/ 557847 w 1905000"/>
                <a:gd name="connsiteY59" fmla="*/ 848320 h 1662503"/>
                <a:gd name="connsiteX60" fmla="*/ 478919 w 1905000"/>
                <a:gd name="connsiteY60" fmla="*/ 848321 h 1662503"/>
                <a:gd name="connsiteX61" fmla="*/ 478918 w 1905000"/>
                <a:gd name="connsiteY61" fmla="*/ 769393 h 1662503"/>
                <a:gd name="connsiteX62" fmla="*/ 768325 w 1905000"/>
                <a:gd name="connsiteY62" fmla="*/ 479993 h 1662503"/>
                <a:gd name="connsiteX63" fmla="*/ 847252 w 1905000"/>
                <a:gd name="connsiteY63" fmla="*/ 479993 h 1662503"/>
                <a:gd name="connsiteX64" fmla="*/ 1097193 w 1905000"/>
                <a:gd name="connsiteY64" fmla="*/ 729931 h 1662503"/>
                <a:gd name="connsiteX65" fmla="*/ 1347131 w 1905000"/>
                <a:gd name="connsiteY65" fmla="*/ 479993 h 1662503"/>
                <a:gd name="connsiteX66" fmla="*/ 1426058 w 1905000"/>
                <a:gd name="connsiteY66" fmla="*/ 479647 h 1662503"/>
                <a:gd name="connsiteX67" fmla="*/ 1426404 w 1905000"/>
                <a:gd name="connsiteY67" fmla="*/ 558575 h 1662503"/>
                <a:gd name="connsiteX68" fmla="*/ 1426058 w 1905000"/>
                <a:gd name="connsiteY68" fmla="*/ 558920 h 166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905000" h="1662503">
                  <a:moveTo>
                    <a:pt x="1849190" y="269751"/>
                  </a:moveTo>
                  <a:lnTo>
                    <a:pt x="1784077" y="269751"/>
                  </a:lnTo>
                  <a:lnTo>
                    <a:pt x="1784077" y="1069702"/>
                  </a:lnTo>
                  <a:cubicBezTo>
                    <a:pt x="1784077" y="1121074"/>
                    <a:pt x="1742432" y="1162720"/>
                    <a:pt x="1691060" y="1162720"/>
                  </a:cubicBezTo>
                  <a:lnTo>
                    <a:pt x="1352325" y="1162720"/>
                  </a:lnTo>
                  <a:lnTo>
                    <a:pt x="1539227" y="1582787"/>
                  </a:lnTo>
                  <a:cubicBezTo>
                    <a:pt x="1551762" y="1610915"/>
                    <a:pt x="1539121" y="1643879"/>
                    <a:pt x="1510992" y="1656414"/>
                  </a:cubicBezTo>
                  <a:cubicBezTo>
                    <a:pt x="1482864" y="1668949"/>
                    <a:pt x="1449900" y="1656308"/>
                    <a:pt x="1437365" y="1628180"/>
                  </a:cubicBezTo>
                  <a:lnTo>
                    <a:pt x="1230271" y="1162720"/>
                  </a:lnTo>
                  <a:lnTo>
                    <a:pt x="1010171" y="1162720"/>
                  </a:lnTo>
                  <a:lnTo>
                    <a:pt x="1010171" y="1257295"/>
                  </a:lnTo>
                  <a:cubicBezTo>
                    <a:pt x="1086368" y="1288118"/>
                    <a:pt x="1123151" y="1374875"/>
                    <a:pt x="1092328" y="1451072"/>
                  </a:cubicBezTo>
                  <a:cubicBezTo>
                    <a:pt x="1061504" y="1527270"/>
                    <a:pt x="974747" y="1564053"/>
                    <a:pt x="898550" y="1533229"/>
                  </a:cubicBezTo>
                  <a:cubicBezTo>
                    <a:pt x="822353" y="1502406"/>
                    <a:pt x="785570" y="1415649"/>
                    <a:pt x="816393" y="1339451"/>
                  </a:cubicBezTo>
                  <a:cubicBezTo>
                    <a:pt x="831516" y="1302066"/>
                    <a:pt x="861164" y="1272418"/>
                    <a:pt x="898550" y="1257295"/>
                  </a:cubicBezTo>
                  <a:lnTo>
                    <a:pt x="898550" y="1162720"/>
                  </a:lnTo>
                  <a:lnTo>
                    <a:pt x="676199" y="1162720"/>
                  </a:lnTo>
                  <a:lnTo>
                    <a:pt x="468504" y="1629208"/>
                  </a:lnTo>
                  <a:cubicBezTo>
                    <a:pt x="456061" y="1657409"/>
                    <a:pt x="423113" y="1670183"/>
                    <a:pt x="394913" y="1657740"/>
                  </a:cubicBezTo>
                  <a:cubicBezTo>
                    <a:pt x="366713" y="1645297"/>
                    <a:pt x="353939" y="1612349"/>
                    <a:pt x="366381" y="1584149"/>
                  </a:cubicBezTo>
                  <a:cubicBezTo>
                    <a:pt x="366432" y="1584035"/>
                    <a:pt x="366483" y="1583921"/>
                    <a:pt x="366534" y="1583807"/>
                  </a:cubicBezTo>
                  <a:lnTo>
                    <a:pt x="554013" y="1162720"/>
                  </a:lnTo>
                  <a:lnTo>
                    <a:pt x="213940" y="1162720"/>
                  </a:lnTo>
                  <a:cubicBezTo>
                    <a:pt x="162568" y="1162720"/>
                    <a:pt x="120923" y="1121074"/>
                    <a:pt x="120923" y="1069702"/>
                  </a:cubicBezTo>
                  <a:lnTo>
                    <a:pt x="120923" y="269751"/>
                  </a:lnTo>
                  <a:lnTo>
                    <a:pt x="55811" y="269751"/>
                  </a:lnTo>
                  <a:cubicBezTo>
                    <a:pt x="24987" y="269751"/>
                    <a:pt x="0" y="244764"/>
                    <a:pt x="0" y="213940"/>
                  </a:cubicBezTo>
                  <a:cubicBezTo>
                    <a:pt x="0" y="183117"/>
                    <a:pt x="24987" y="158130"/>
                    <a:pt x="55811" y="158130"/>
                  </a:cubicBezTo>
                  <a:lnTo>
                    <a:pt x="692051" y="158130"/>
                  </a:lnTo>
                  <a:lnTo>
                    <a:pt x="692051" y="93018"/>
                  </a:lnTo>
                  <a:cubicBezTo>
                    <a:pt x="692051" y="41645"/>
                    <a:pt x="733696" y="0"/>
                    <a:pt x="785068" y="0"/>
                  </a:cubicBezTo>
                  <a:lnTo>
                    <a:pt x="1119932" y="0"/>
                  </a:lnTo>
                  <a:cubicBezTo>
                    <a:pt x="1171304" y="0"/>
                    <a:pt x="1212949" y="41645"/>
                    <a:pt x="1212949" y="93018"/>
                  </a:cubicBezTo>
                  <a:lnTo>
                    <a:pt x="1212949" y="158130"/>
                  </a:lnTo>
                  <a:lnTo>
                    <a:pt x="1849190" y="158130"/>
                  </a:lnTo>
                  <a:cubicBezTo>
                    <a:pt x="1880013" y="158130"/>
                    <a:pt x="1905000" y="183117"/>
                    <a:pt x="1905000" y="213940"/>
                  </a:cubicBezTo>
                  <a:cubicBezTo>
                    <a:pt x="1905000" y="244764"/>
                    <a:pt x="1880013" y="269751"/>
                    <a:pt x="1849190" y="269751"/>
                  </a:cubicBezTo>
                  <a:close/>
                  <a:moveTo>
                    <a:pt x="954360" y="1432471"/>
                  </a:moveTo>
                  <a:cubicBezTo>
                    <a:pt x="974909" y="1432471"/>
                    <a:pt x="991567" y="1415813"/>
                    <a:pt x="991567" y="1395264"/>
                  </a:cubicBezTo>
                  <a:cubicBezTo>
                    <a:pt x="991567" y="1374715"/>
                    <a:pt x="974909" y="1358057"/>
                    <a:pt x="954360" y="1358057"/>
                  </a:cubicBezTo>
                  <a:cubicBezTo>
                    <a:pt x="933812" y="1358057"/>
                    <a:pt x="917153" y="1374715"/>
                    <a:pt x="917153" y="1395264"/>
                  </a:cubicBezTo>
                  <a:cubicBezTo>
                    <a:pt x="917153" y="1415813"/>
                    <a:pt x="933812" y="1432471"/>
                    <a:pt x="954360" y="1432471"/>
                  </a:cubicBezTo>
                  <a:close/>
                  <a:moveTo>
                    <a:pt x="1101328" y="148828"/>
                  </a:moveTo>
                  <a:cubicBezTo>
                    <a:pt x="1101328" y="128279"/>
                    <a:pt x="1084670" y="111621"/>
                    <a:pt x="1064121" y="111621"/>
                  </a:cubicBezTo>
                  <a:lnTo>
                    <a:pt x="840879" y="111621"/>
                  </a:lnTo>
                  <a:cubicBezTo>
                    <a:pt x="820330" y="111621"/>
                    <a:pt x="803672" y="128279"/>
                    <a:pt x="803672" y="148828"/>
                  </a:cubicBezTo>
                  <a:lnTo>
                    <a:pt x="803672" y="158130"/>
                  </a:lnTo>
                  <a:lnTo>
                    <a:pt x="1101328" y="158130"/>
                  </a:lnTo>
                  <a:lnTo>
                    <a:pt x="1101328" y="148828"/>
                  </a:lnTo>
                  <a:close/>
                  <a:moveTo>
                    <a:pt x="1672456" y="269751"/>
                  </a:moveTo>
                  <a:lnTo>
                    <a:pt x="232544" y="269751"/>
                  </a:lnTo>
                  <a:lnTo>
                    <a:pt x="232544" y="1013892"/>
                  </a:lnTo>
                  <a:cubicBezTo>
                    <a:pt x="232544" y="1034441"/>
                    <a:pt x="249202" y="1051099"/>
                    <a:pt x="269751" y="1051099"/>
                  </a:cubicBezTo>
                  <a:lnTo>
                    <a:pt x="1635249" y="1051099"/>
                  </a:lnTo>
                  <a:cubicBezTo>
                    <a:pt x="1655798" y="1051099"/>
                    <a:pt x="1672456" y="1034441"/>
                    <a:pt x="1672456" y="1013892"/>
                  </a:cubicBezTo>
                  <a:lnTo>
                    <a:pt x="1672456" y="269751"/>
                  </a:lnTo>
                  <a:close/>
                  <a:moveTo>
                    <a:pt x="1136675" y="848320"/>
                  </a:moveTo>
                  <a:cubicBezTo>
                    <a:pt x="1114880" y="870115"/>
                    <a:pt x="1079543" y="870115"/>
                    <a:pt x="1057748" y="848320"/>
                  </a:cubicBezTo>
                  <a:lnTo>
                    <a:pt x="807798" y="598373"/>
                  </a:lnTo>
                  <a:lnTo>
                    <a:pt x="557847" y="848320"/>
                  </a:lnTo>
                  <a:cubicBezTo>
                    <a:pt x="536052" y="870116"/>
                    <a:pt x="500714" y="870116"/>
                    <a:pt x="478919" y="848321"/>
                  </a:cubicBezTo>
                  <a:cubicBezTo>
                    <a:pt x="457123" y="826526"/>
                    <a:pt x="457123" y="791189"/>
                    <a:pt x="478918" y="769393"/>
                  </a:cubicBezTo>
                  <a:lnTo>
                    <a:pt x="768325" y="479993"/>
                  </a:lnTo>
                  <a:cubicBezTo>
                    <a:pt x="790120" y="458198"/>
                    <a:pt x="825457" y="458198"/>
                    <a:pt x="847252" y="479993"/>
                  </a:cubicBezTo>
                  <a:lnTo>
                    <a:pt x="1097193" y="729931"/>
                  </a:lnTo>
                  <a:lnTo>
                    <a:pt x="1347131" y="479993"/>
                  </a:lnTo>
                  <a:cubicBezTo>
                    <a:pt x="1368831" y="458102"/>
                    <a:pt x="1404168" y="457948"/>
                    <a:pt x="1426058" y="479647"/>
                  </a:cubicBezTo>
                  <a:cubicBezTo>
                    <a:pt x="1447949" y="501347"/>
                    <a:pt x="1448104" y="536684"/>
                    <a:pt x="1426404" y="558575"/>
                  </a:cubicBezTo>
                  <a:cubicBezTo>
                    <a:pt x="1426289" y="558690"/>
                    <a:pt x="1426174" y="558806"/>
                    <a:pt x="1426058" y="558920"/>
                  </a:cubicBezTo>
                  <a:close/>
                </a:path>
              </a:pathLst>
            </a:custGeom>
            <a:gradFill flip="none" rotWithShape="1">
              <a:gsLst>
                <a:gs pos="0">
                  <a:srgbClr val="FFFFFF"/>
                </a:gs>
                <a:gs pos="70000">
                  <a:srgbClr val="FFFFFF">
                    <a:alpha val="90000"/>
                  </a:srgbClr>
                </a:gs>
              </a:gsLst>
              <a:lin ang="5400000" scaled="1"/>
              <a:tileRect/>
            </a:gradFill>
            <a:ln>
              <a:noFill/>
            </a:ln>
            <a:effectLst>
              <a:outerShdw blurRad="50800" dist="38100" dir="5400000" algn="t" rotWithShape="0">
                <a:schemeClr val="accent1">
                  <a:lumMod val="17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000000"/>
                </a:solidFill>
                <a:effectLst/>
                <a:uLnTx/>
                <a:uFillTx/>
                <a:cs typeface="+mn-ea"/>
                <a:sym typeface="+mn-lt"/>
              </a:endParaRPr>
            </a:p>
          </p:txBody>
        </p:sp>
      </p:grpSp>
      <p:grpSp>
        <p:nvGrpSpPr>
          <p:cNvPr id="2" name="组合 1">
            <a:extLst>
              <a:ext uri="{FF2B5EF4-FFF2-40B4-BE49-F238E27FC236}">
                <a16:creationId xmlns:a16="http://schemas.microsoft.com/office/drawing/2014/main" id="{F0C19A1F-CB93-F5C6-74E0-7EBF8606A5EA}"/>
              </a:ext>
            </a:extLst>
          </p:cNvPr>
          <p:cNvGrpSpPr/>
          <p:nvPr/>
        </p:nvGrpSpPr>
        <p:grpSpPr>
          <a:xfrm>
            <a:off x="-739533" y="460519"/>
            <a:ext cx="1479066" cy="568181"/>
            <a:chOff x="-504291" y="460519"/>
            <a:chExt cx="1479066" cy="568181"/>
          </a:xfrm>
        </p:grpSpPr>
        <p:sp>
          <p:nvSpPr>
            <p:cNvPr id="3" name="1">
              <a:extLst>
                <a:ext uri="{FF2B5EF4-FFF2-40B4-BE49-F238E27FC236}">
                  <a16:creationId xmlns:a16="http://schemas.microsoft.com/office/drawing/2014/main" id="{C4274EC6-5D8E-1ED9-4CA2-2B914D6BE438}"/>
                </a:ext>
              </a:extLst>
            </p:cNvPr>
            <p:cNvSpPr/>
            <p:nvPr>
              <p:custDataLst>
                <p:tags r:id="rId2"/>
              </p:custDataLst>
            </p:nvPr>
          </p:nvSpPr>
          <p:spPr>
            <a:xfrm>
              <a:off x="-356732" y="774768"/>
              <a:ext cx="1165360" cy="253932"/>
            </a:xfrm>
            <a:prstGeom prst="parallelogram">
              <a:avLst>
                <a:gd name="adj" fmla="val 36348"/>
              </a:avLst>
            </a:prstGeom>
            <a:gradFill>
              <a:gsLst>
                <a:gs pos="9000">
                  <a:schemeClr val="accent2">
                    <a:alpha val="0"/>
                  </a:schemeClr>
                </a:gs>
                <a:gs pos="100000">
                  <a:schemeClr val="accent2">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cs typeface="+mn-ea"/>
                <a:sym typeface="+mn-lt"/>
              </a:endParaRPr>
            </a:p>
          </p:txBody>
        </p:sp>
        <p:sp>
          <p:nvSpPr>
            <p:cNvPr id="4" name="2">
              <a:extLst>
                <a:ext uri="{FF2B5EF4-FFF2-40B4-BE49-F238E27FC236}">
                  <a16:creationId xmlns:a16="http://schemas.microsoft.com/office/drawing/2014/main" id="{4CCF88F5-CACA-61C5-1B92-44753B0FF994}"/>
                </a:ext>
              </a:extLst>
            </p:cNvPr>
            <p:cNvSpPr/>
            <p:nvPr>
              <p:custDataLst>
                <p:tags r:id="rId3"/>
              </p:custDataLst>
            </p:nvPr>
          </p:nvSpPr>
          <p:spPr>
            <a:xfrm>
              <a:off x="-504291" y="460519"/>
              <a:ext cx="1165360" cy="253932"/>
            </a:xfrm>
            <a:prstGeom prst="parallelogram">
              <a:avLst>
                <a:gd name="adj" fmla="val 36348"/>
              </a:avLst>
            </a:prstGeom>
            <a:noFill/>
            <a:ln>
              <a:gradFill flip="none" rotWithShape="1">
                <a:gsLst>
                  <a:gs pos="32000">
                    <a:schemeClr val="accent2">
                      <a:alpha val="0"/>
                    </a:schemeClr>
                  </a:gs>
                  <a:gs pos="100000">
                    <a:schemeClr val="accent2"/>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5" name="2">
              <a:extLst>
                <a:ext uri="{FF2B5EF4-FFF2-40B4-BE49-F238E27FC236}">
                  <a16:creationId xmlns:a16="http://schemas.microsoft.com/office/drawing/2014/main" id="{D5AA1CAB-4FD1-5451-8F4E-79AB0CE96C25}"/>
                </a:ext>
              </a:extLst>
            </p:cNvPr>
            <p:cNvSpPr/>
            <p:nvPr>
              <p:custDataLst>
                <p:tags r:id="rId4"/>
              </p:custDataLst>
            </p:nvPr>
          </p:nvSpPr>
          <p:spPr>
            <a:xfrm>
              <a:off x="-190585" y="617644"/>
              <a:ext cx="1165360" cy="253932"/>
            </a:xfrm>
            <a:prstGeom prst="parallelogram">
              <a:avLst>
                <a:gd name="adj" fmla="val 36348"/>
              </a:avLst>
            </a:prstGeom>
            <a:gradFill flip="none" rotWithShape="1">
              <a:gsLst>
                <a:gs pos="45000">
                  <a:schemeClr val="accent2">
                    <a:alpha val="0"/>
                  </a:schemeClr>
                </a:gs>
                <a:gs pos="100000">
                  <a:schemeClr val="accent2">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7" name="任意多边形: 形状 6">
              <a:extLst>
                <a:ext uri="{FF2B5EF4-FFF2-40B4-BE49-F238E27FC236}">
                  <a16:creationId xmlns:a16="http://schemas.microsoft.com/office/drawing/2014/main" id="{E97F8B11-1A9E-5E3B-79E2-0DDE28096CE5}"/>
                </a:ext>
              </a:extLst>
            </p:cNvPr>
            <p:cNvSpPr/>
            <p:nvPr>
              <p:custDataLst>
                <p:tags r:id="rId5"/>
              </p:custDataLst>
            </p:nvPr>
          </p:nvSpPr>
          <p:spPr>
            <a:xfrm>
              <a:off x="682178" y="774768"/>
              <a:ext cx="126450" cy="253932"/>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2"/>
                </a:gs>
                <a:gs pos="100000">
                  <a:schemeClr val="accent2">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9" name="文本框 8">
            <a:extLst>
              <a:ext uri="{FF2B5EF4-FFF2-40B4-BE49-F238E27FC236}">
                <a16:creationId xmlns:a16="http://schemas.microsoft.com/office/drawing/2014/main" id="{3F57E39D-5F40-3E08-CEB5-8036F2C130D7}"/>
              </a:ext>
            </a:extLst>
          </p:cNvPr>
          <p:cNvSpPr txBox="1"/>
          <p:nvPr/>
        </p:nvSpPr>
        <p:spPr>
          <a:xfrm>
            <a:off x="846163" y="425931"/>
            <a:ext cx="2225501"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schemeClr val="accent1"/>
                </a:solidFill>
                <a:cs typeface="+mn-ea"/>
                <a:sym typeface="+mn-lt"/>
              </a:rPr>
              <a:t>输入标题</a:t>
            </a:r>
          </a:p>
        </p:txBody>
      </p:sp>
      <p:graphicFrame>
        <p:nvGraphicFramePr>
          <p:cNvPr id="14" name="图表 13">
            <a:extLst>
              <a:ext uri="{FF2B5EF4-FFF2-40B4-BE49-F238E27FC236}">
                <a16:creationId xmlns:a16="http://schemas.microsoft.com/office/drawing/2014/main" id="{0E0A7C6E-DD59-9E6F-8682-C793A9B1630A}"/>
              </a:ext>
            </a:extLst>
          </p:cNvPr>
          <p:cNvGraphicFramePr/>
          <p:nvPr>
            <p:extLst>
              <p:ext uri="{D42A27DB-BD31-4B8C-83A1-F6EECF244321}">
                <p14:modId xmlns:p14="http://schemas.microsoft.com/office/powerpoint/2010/main" val="3594488763"/>
              </p:ext>
            </p:extLst>
          </p:nvPr>
        </p:nvGraphicFramePr>
        <p:xfrm>
          <a:off x="18179" y="1084965"/>
          <a:ext cx="3944724" cy="2629815"/>
        </p:xfrm>
        <a:graphic>
          <a:graphicData uri="http://schemas.openxmlformats.org/drawingml/2006/chart">
            <c:chart xmlns:c="http://schemas.openxmlformats.org/drawingml/2006/chart" xmlns:r="http://schemas.openxmlformats.org/officeDocument/2006/relationships" r:id="rId8"/>
          </a:graphicData>
        </a:graphic>
      </p:graphicFrame>
      <p:sp>
        <p:nvSpPr>
          <p:cNvPr id="15" name="文本框 49">
            <a:extLst>
              <a:ext uri="{FF2B5EF4-FFF2-40B4-BE49-F238E27FC236}">
                <a16:creationId xmlns:a16="http://schemas.microsoft.com/office/drawing/2014/main" id="{875CCD76-E248-0789-DE88-EEB5AA7A2B13}"/>
              </a:ext>
            </a:extLst>
          </p:cNvPr>
          <p:cNvSpPr txBox="1"/>
          <p:nvPr/>
        </p:nvSpPr>
        <p:spPr>
          <a:xfrm>
            <a:off x="4013123" y="2311993"/>
            <a:ext cx="1915827" cy="338554"/>
          </a:xfrm>
          <a:prstGeom prst="rect">
            <a:avLst/>
          </a:prstGeom>
          <a:noFill/>
        </p:spPr>
        <p:txBody>
          <a:bodyPr wrap="square" rtlCol="0">
            <a:spAutoFit/>
          </a:bodyPr>
          <a:lstStyle/>
          <a:p>
            <a:r>
              <a:rPr lang="zh-CN" altLang="en-US" sz="1600">
                <a:solidFill>
                  <a:schemeClr val="bg1"/>
                </a:solidFill>
                <a:cs typeface="+mn-ea"/>
                <a:sym typeface="+mn-lt"/>
              </a:rPr>
              <a:t>复制你的内容到此</a:t>
            </a:r>
            <a:endParaRPr lang="zh-CN" altLang="en-US" sz="1600" dirty="0">
              <a:solidFill>
                <a:schemeClr val="bg1"/>
              </a:solidFill>
              <a:cs typeface="+mn-ea"/>
              <a:sym typeface="+mn-lt"/>
            </a:endParaRPr>
          </a:p>
        </p:txBody>
      </p:sp>
      <p:sp>
        <p:nvSpPr>
          <p:cNvPr id="23" name="文本框 50">
            <a:extLst>
              <a:ext uri="{FF2B5EF4-FFF2-40B4-BE49-F238E27FC236}">
                <a16:creationId xmlns:a16="http://schemas.microsoft.com/office/drawing/2014/main" id="{18C31A9A-E818-F243-0D64-B9E45E02D876}"/>
              </a:ext>
            </a:extLst>
          </p:cNvPr>
          <p:cNvSpPr txBox="1"/>
          <p:nvPr/>
        </p:nvSpPr>
        <p:spPr>
          <a:xfrm>
            <a:off x="4013123" y="1574105"/>
            <a:ext cx="1915827" cy="338554"/>
          </a:xfrm>
          <a:prstGeom prst="rect">
            <a:avLst/>
          </a:prstGeom>
          <a:noFill/>
        </p:spPr>
        <p:txBody>
          <a:bodyPr wrap="square" rtlCol="0">
            <a:spAutoFit/>
          </a:bodyPr>
          <a:lstStyle/>
          <a:p>
            <a:r>
              <a:rPr lang="zh-CN" altLang="en-US" sz="1600" dirty="0">
                <a:solidFill>
                  <a:schemeClr val="bg1"/>
                </a:solidFill>
                <a:cs typeface="+mn-ea"/>
                <a:sym typeface="+mn-lt"/>
              </a:rPr>
              <a:t>复制你的内容到此</a:t>
            </a:r>
          </a:p>
        </p:txBody>
      </p:sp>
      <p:sp>
        <p:nvSpPr>
          <p:cNvPr id="25" name="文本框 51">
            <a:extLst>
              <a:ext uri="{FF2B5EF4-FFF2-40B4-BE49-F238E27FC236}">
                <a16:creationId xmlns:a16="http://schemas.microsoft.com/office/drawing/2014/main" id="{8B5C03F9-22F4-3706-9579-3A64029A1022}"/>
              </a:ext>
            </a:extLst>
          </p:cNvPr>
          <p:cNvSpPr txBox="1"/>
          <p:nvPr/>
        </p:nvSpPr>
        <p:spPr>
          <a:xfrm>
            <a:off x="3943603" y="1313096"/>
            <a:ext cx="963976" cy="307778"/>
          </a:xfrm>
          <a:prstGeom prst="rect">
            <a:avLst/>
          </a:prstGeom>
          <a:noFill/>
        </p:spPr>
        <p:txBody>
          <a:bodyPr wrap="square" rtlCol="0">
            <a:spAutoFit/>
          </a:bodyPr>
          <a:lstStyle/>
          <a:p>
            <a:r>
              <a:rPr lang="en-US" altLang="zh-CN" sz="1400" dirty="0">
                <a:solidFill>
                  <a:schemeClr val="bg1"/>
                </a:solidFill>
                <a:cs typeface="+mn-ea"/>
                <a:sym typeface="+mn-lt"/>
              </a:rPr>
              <a:t>30%</a:t>
            </a:r>
            <a:endParaRPr lang="zh-CN" altLang="en-US" sz="1400" dirty="0">
              <a:solidFill>
                <a:schemeClr val="bg1"/>
              </a:solidFill>
              <a:cs typeface="+mn-ea"/>
              <a:sym typeface="+mn-lt"/>
            </a:endParaRPr>
          </a:p>
        </p:txBody>
      </p:sp>
      <p:sp>
        <p:nvSpPr>
          <p:cNvPr id="26" name="文本框 52">
            <a:extLst>
              <a:ext uri="{FF2B5EF4-FFF2-40B4-BE49-F238E27FC236}">
                <a16:creationId xmlns:a16="http://schemas.microsoft.com/office/drawing/2014/main" id="{4192CB84-2AA5-AFC2-6135-98BA8506EE25}"/>
              </a:ext>
            </a:extLst>
          </p:cNvPr>
          <p:cNvSpPr txBox="1"/>
          <p:nvPr/>
        </p:nvSpPr>
        <p:spPr>
          <a:xfrm>
            <a:off x="3943603" y="2057986"/>
            <a:ext cx="963976" cy="307778"/>
          </a:xfrm>
          <a:prstGeom prst="rect">
            <a:avLst/>
          </a:prstGeom>
          <a:noFill/>
        </p:spPr>
        <p:txBody>
          <a:bodyPr wrap="square" rtlCol="0">
            <a:spAutoFit/>
          </a:bodyPr>
          <a:lstStyle/>
          <a:p>
            <a:r>
              <a:rPr lang="en-US" altLang="zh-CN" sz="1400" dirty="0">
                <a:solidFill>
                  <a:schemeClr val="bg1"/>
                </a:solidFill>
                <a:cs typeface="+mn-ea"/>
                <a:sym typeface="+mn-lt"/>
              </a:rPr>
              <a:t>70%</a:t>
            </a:r>
            <a:endParaRPr lang="zh-CN" altLang="en-US" sz="1400" dirty="0">
              <a:solidFill>
                <a:schemeClr val="bg1"/>
              </a:solidFill>
              <a:cs typeface="+mn-ea"/>
              <a:sym typeface="+mn-lt"/>
            </a:endParaRPr>
          </a:p>
        </p:txBody>
      </p:sp>
      <p:cxnSp>
        <p:nvCxnSpPr>
          <p:cNvPr id="28" name="直接连接符 27">
            <a:extLst>
              <a:ext uri="{FF2B5EF4-FFF2-40B4-BE49-F238E27FC236}">
                <a16:creationId xmlns:a16="http://schemas.microsoft.com/office/drawing/2014/main" id="{8AFE74D1-2B70-3A8D-27FA-7DD28A2F9456}"/>
              </a:ext>
            </a:extLst>
          </p:cNvPr>
          <p:cNvCxnSpPr/>
          <p:nvPr/>
        </p:nvCxnSpPr>
        <p:spPr>
          <a:xfrm>
            <a:off x="1890377" y="1518816"/>
            <a:ext cx="1769751" cy="0"/>
          </a:xfrm>
          <a:prstGeom prst="lin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81179601-A727-D2A1-BB6E-98F1C1396817}"/>
              </a:ext>
            </a:extLst>
          </p:cNvPr>
          <p:cNvCxnSpPr/>
          <p:nvPr/>
        </p:nvCxnSpPr>
        <p:spPr>
          <a:xfrm>
            <a:off x="2960357" y="2244813"/>
            <a:ext cx="746846" cy="1"/>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aphicFrame>
        <p:nvGraphicFramePr>
          <p:cNvPr id="40" name="图表 39">
            <a:extLst>
              <a:ext uri="{FF2B5EF4-FFF2-40B4-BE49-F238E27FC236}">
                <a16:creationId xmlns:a16="http://schemas.microsoft.com/office/drawing/2014/main" id="{3F681410-BF82-762B-9D77-D68E46C03C51}"/>
              </a:ext>
            </a:extLst>
          </p:cNvPr>
          <p:cNvGraphicFramePr/>
          <p:nvPr>
            <p:extLst>
              <p:ext uri="{D42A27DB-BD31-4B8C-83A1-F6EECF244321}">
                <p14:modId xmlns:p14="http://schemas.microsoft.com/office/powerpoint/2010/main" val="3594488763"/>
              </p:ext>
            </p:extLst>
          </p:nvPr>
        </p:nvGraphicFramePr>
        <p:xfrm>
          <a:off x="18179" y="3715509"/>
          <a:ext cx="3944724" cy="2629815"/>
        </p:xfrm>
        <a:graphic>
          <a:graphicData uri="http://schemas.openxmlformats.org/drawingml/2006/chart">
            <c:chart xmlns:c="http://schemas.openxmlformats.org/drawingml/2006/chart" xmlns:r="http://schemas.openxmlformats.org/officeDocument/2006/relationships" r:id="rId9"/>
          </a:graphicData>
        </a:graphic>
      </p:graphicFrame>
      <p:sp>
        <p:nvSpPr>
          <p:cNvPr id="41" name="文本框 49">
            <a:extLst>
              <a:ext uri="{FF2B5EF4-FFF2-40B4-BE49-F238E27FC236}">
                <a16:creationId xmlns:a16="http://schemas.microsoft.com/office/drawing/2014/main" id="{0823A00A-42C7-90EF-D5C0-0C5EA686DCA2}"/>
              </a:ext>
            </a:extLst>
          </p:cNvPr>
          <p:cNvSpPr txBox="1"/>
          <p:nvPr/>
        </p:nvSpPr>
        <p:spPr>
          <a:xfrm>
            <a:off x="4013123" y="4942537"/>
            <a:ext cx="1915827" cy="338554"/>
          </a:xfrm>
          <a:prstGeom prst="rect">
            <a:avLst/>
          </a:prstGeom>
          <a:noFill/>
        </p:spPr>
        <p:txBody>
          <a:bodyPr wrap="square" rtlCol="0">
            <a:spAutoFit/>
          </a:bodyPr>
          <a:lstStyle/>
          <a:p>
            <a:r>
              <a:rPr lang="zh-CN" altLang="en-US" sz="1600" dirty="0">
                <a:solidFill>
                  <a:schemeClr val="bg1"/>
                </a:solidFill>
                <a:cs typeface="+mn-ea"/>
                <a:sym typeface="+mn-lt"/>
              </a:rPr>
              <a:t>复制你的内容到此</a:t>
            </a:r>
          </a:p>
        </p:txBody>
      </p:sp>
      <p:sp>
        <p:nvSpPr>
          <p:cNvPr id="42" name="文本框 50">
            <a:extLst>
              <a:ext uri="{FF2B5EF4-FFF2-40B4-BE49-F238E27FC236}">
                <a16:creationId xmlns:a16="http://schemas.microsoft.com/office/drawing/2014/main" id="{F0EAA509-AD5A-8BDA-B0C8-BEE8EFEC7102}"/>
              </a:ext>
            </a:extLst>
          </p:cNvPr>
          <p:cNvSpPr txBox="1"/>
          <p:nvPr/>
        </p:nvSpPr>
        <p:spPr>
          <a:xfrm>
            <a:off x="4013123" y="4204649"/>
            <a:ext cx="1915827" cy="338554"/>
          </a:xfrm>
          <a:prstGeom prst="rect">
            <a:avLst/>
          </a:prstGeom>
          <a:noFill/>
        </p:spPr>
        <p:txBody>
          <a:bodyPr wrap="square" rtlCol="0">
            <a:spAutoFit/>
          </a:bodyPr>
          <a:lstStyle/>
          <a:p>
            <a:r>
              <a:rPr lang="zh-CN" altLang="en-US" sz="1600">
                <a:solidFill>
                  <a:schemeClr val="bg1"/>
                </a:solidFill>
                <a:cs typeface="+mn-ea"/>
                <a:sym typeface="+mn-lt"/>
              </a:rPr>
              <a:t>复制你的内容到此</a:t>
            </a:r>
            <a:endParaRPr lang="zh-CN" altLang="en-US" sz="1600" dirty="0">
              <a:solidFill>
                <a:schemeClr val="bg1"/>
              </a:solidFill>
              <a:cs typeface="+mn-ea"/>
              <a:sym typeface="+mn-lt"/>
            </a:endParaRPr>
          </a:p>
        </p:txBody>
      </p:sp>
      <p:sp>
        <p:nvSpPr>
          <p:cNvPr id="43" name="文本框 51">
            <a:extLst>
              <a:ext uri="{FF2B5EF4-FFF2-40B4-BE49-F238E27FC236}">
                <a16:creationId xmlns:a16="http://schemas.microsoft.com/office/drawing/2014/main" id="{F5A59C61-11DC-C8D1-A1D4-5B9236A74DAF}"/>
              </a:ext>
            </a:extLst>
          </p:cNvPr>
          <p:cNvSpPr txBox="1"/>
          <p:nvPr/>
        </p:nvSpPr>
        <p:spPr>
          <a:xfrm>
            <a:off x="3943603" y="3943640"/>
            <a:ext cx="963976" cy="307778"/>
          </a:xfrm>
          <a:prstGeom prst="rect">
            <a:avLst/>
          </a:prstGeom>
          <a:noFill/>
        </p:spPr>
        <p:txBody>
          <a:bodyPr wrap="square" rtlCol="0">
            <a:spAutoFit/>
          </a:bodyPr>
          <a:lstStyle/>
          <a:p>
            <a:r>
              <a:rPr lang="en-US" altLang="zh-CN" sz="1400" dirty="0">
                <a:solidFill>
                  <a:schemeClr val="bg1"/>
                </a:solidFill>
                <a:cs typeface="+mn-ea"/>
                <a:sym typeface="+mn-lt"/>
              </a:rPr>
              <a:t>30%</a:t>
            </a:r>
            <a:endParaRPr lang="zh-CN" altLang="en-US" sz="1400" dirty="0">
              <a:solidFill>
                <a:schemeClr val="bg1"/>
              </a:solidFill>
              <a:cs typeface="+mn-ea"/>
              <a:sym typeface="+mn-lt"/>
            </a:endParaRPr>
          </a:p>
        </p:txBody>
      </p:sp>
      <p:sp>
        <p:nvSpPr>
          <p:cNvPr id="44" name="文本框 52">
            <a:extLst>
              <a:ext uri="{FF2B5EF4-FFF2-40B4-BE49-F238E27FC236}">
                <a16:creationId xmlns:a16="http://schemas.microsoft.com/office/drawing/2014/main" id="{51B6F342-ACED-0919-3A5E-10AF23D23317}"/>
              </a:ext>
            </a:extLst>
          </p:cNvPr>
          <p:cNvSpPr txBox="1"/>
          <p:nvPr/>
        </p:nvSpPr>
        <p:spPr>
          <a:xfrm>
            <a:off x="3943603" y="4688530"/>
            <a:ext cx="963976" cy="307778"/>
          </a:xfrm>
          <a:prstGeom prst="rect">
            <a:avLst/>
          </a:prstGeom>
          <a:noFill/>
        </p:spPr>
        <p:txBody>
          <a:bodyPr wrap="square" rtlCol="0">
            <a:spAutoFit/>
          </a:bodyPr>
          <a:lstStyle/>
          <a:p>
            <a:r>
              <a:rPr lang="en-US" altLang="zh-CN" sz="1400" dirty="0">
                <a:solidFill>
                  <a:schemeClr val="bg1"/>
                </a:solidFill>
                <a:cs typeface="+mn-ea"/>
                <a:sym typeface="+mn-lt"/>
              </a:rPr>
              <a:t>70%</a:t>
            </a:r>
            <a:endParaRPr lang="zh-CN" altLang="en-US" sz="1400" dirty="0">
              <a:solidFill>
                <a:schemeClr val="bg1"/>
              </a:solidFill>
              <a:cs typeface="+mn-ea"/>
              <a:sym typeface="+mn-lt"/>
            </a:endParaRPr>
          </a:p>
        </p:txBody>
      </p:sp>
      <p:cxnSp>
        <p:nvCxnSpPr>
          <p:cNvPr id="45" name="直接连接符 44">
            <a:extLst>
              <a:ext uri="{FF2B5EF4-FFF2-40B4-BE49-F238E27FC236}">
                <a16:creationId xmlns:a16="http://schemas.microsoft.com/office/drawing/2014/main" id="{50754023-7B21-68E8-0F94-22E133260D82}"/>
              </a:ext>
            </a:extLst>
          </p:cNvPr>
          <p:cNvCxnSpPr/>
          <p:nvPr/>
        </p:nvCxnSpPr>
        <p:spPr>
          <a:xfrm>
            <a:off x="1890377" y="4149360"/>
            <a:ext cx="1769751" cy="0"/>
          </a:xfrm>
          <a:prstGeom prst="lin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CCE5B84E-CB9D-C975-2334-B6278BC35FCE}"/>
              </a:ext>
            </a:extLst>
          </p:cNvPr>
          <p:cNvCxnSpPr/>
          <p:nvPr/>
        </p:nvCxnSpPr>
        <p:spPr>
          <a:xfrm>
            <a:off x="2960357" y="4875357"/>
            <a:ext cx="746846" cy="1"/>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7" name="矩形: 圆角 46">
            <a:extLst>
              <a:ext uri="{FF2B5EF4-FFF2-40B4-BE49-F238E27FC236}">
                <a16:creationId xmlns:a16="http://schemas.microsoft.com/office/drawing/2014/main" id="{60A10A35-212A-BD55-3C58-A96483762988}"/>
              </a:ext>
            </a:extLst>
          </p:cNvPr>
          <p:cNvSpPr/>
          <p:nvPr/>
        </p:nvSpPr>
        <p:spPr>
          <a:xfrm>
            <a:off x="3431704" y="2650547"/>
            <a:ext cx="2497246" cy="754115"/>
          </a:xfrm>
          <a:prstGeom prst="roundRect">
            <a:avLst>
              <a:gd name="adj" fmla="val 17985"/>
            </a:avLst>
          </a:prstGeom>
          <a:solidFill>
            <a:srgbClr val="E64F17">
              <a:lumMod val="0"/>
              <a:lumOff val="100000"/>
              <a:alpha val="85000"/>
            </a:srgbClr>
          </a:solidFill>
          <a:ln w="12700" cap="flat" cmpd="sng" algn="ctr">
            <a:solidFill>
              <a:srgbClr val="E64F17">
                <a:lumMod val="0"/>
                <a:lumOff val="100000"/>
                <a:alpha val="9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41000"/>
              </a:lnSpc>
            </a:pPr>
            <a:r>
              <a:rPr lang="zh-CN" altLang="en-US" sz="1400">
                <a:solidFill>
                  <a:schemeClr val="accent1">
                    <a:lumMod val="75000"/>
                    <a:alpha val="90000"/>
                  </a:schemeClr>
                </a:solidFill>
                <a:cs typeface="+mn-ea"/>
                <a:sym typeface="+mn-lt"/>
              </a:rPr>
              <a:t>请替换文字内容复制你的内容到此请替换文字</a:t>
            </a:r>
          </a:p>
        </p:txBody>
      </p:sp>
      <p:sp>
        <p:nvSpPr>
          <p:cNvPr id="48" name="矩形: 圆角 47">
            <a:extLst>
              <a:ext uri="{FF2B5EF4-FFF2-40B4-BE49-F238E27FC236}">
                <a16:creationId xmlns:a16="http://schemas.microsoft.com/office/drawing/2014/main" id="{3822E598-390A-E091-C3CA-CB643AC73BEB}"/>
              </a:ext>
            </a:extLst>
          </p:cNvPr>
          <p:cNvSpPr/>
          <p:nvPr/>
        </p:nvSpPr>
        <p:spPr>
          <a:xfrm>
            <a:off x="3431704" y="5293758"/>
            <a:ext cx="2497246" cy="754115"/>
          </a:xfrm>
          <a:prstGeom prst="roundRect">
            <a:avLst>
              <a:gd name="adj" fmla="val 17985"/>
            </a:avLst>
          </a:prstGeom>
          <a:solidFill>
            <a:srgbClr val="E64F17">
              <a:lumMod val="0"/>
              <a:lumOff val="100000"/>
              <a:alpha val="85000"/>
            </a:srgbClr>
          </a:solidFill>
          <a:ln w="12700" cap="flat" cmpd="sng" algn="ctr">
            <a:solidFill>
              <a:srgbClr val="E64F17">
                <a:lumMod val="0"/>
                <a:lumOff val="100000"/>
                <a:alpha val="9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41000"/>
              </a:lnSpc>
            </a:pPr>
            <a:r>
              <a:rPr lang="zh-CN" altLang="en-US" sz="1400">
                <a:solidFill>
                  <a:schemeClr val="accent1">
                    <a:lumMod val="75000"/>
                    <a:alpha val="90000"/>
                  </a:schemeClr>
                </a:solidFill>
                <a:cs typeface="+mn-ea"/>
                <a:sym typeface="+mn-lt"/>
              </a:rPr>
              <a:t>请替换文字内容复制你的内容到此请替换文字</a:t>
            </a:r>
          </a:p>
        </p:txBody>
      </p:sp>
    </p:spTree>
    <p:custDataLst>
      <p:tags r:id="rId1"/>
    </p:custDataLst>
    <p:extLst>
      <p:ext uri="{BB962C8B-B14F-4D97-AF65-F5344CB8AC3E}">
        <p14:creationId xmlns:p14="http://schemas.microsoft.com/office/powerpoint/2010/main" val="6065390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descr="建筑的摆设布局&#10;&#10;低可信度描述已自动生成">
            <a:extLst>
              <a:ext uri="{FF2B5EF4-FFF2-40B4-BE49-F238E27FC236}">
                <a16:creationId xmlns:a16="http://schemas.microsoft.com/office/drawing/2014/main" id="{E12C95A5-71B8-2994-D2FD-1AC74C04AB1B}"/>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a:xfrm>
            <a:off x="5" y="0"/>
            <a:ext cx="12191989" cy="6858000"/>
          </a:xfrm>
          <a:prstGeom prst="rect">
            <a:avLst/>
          </a:prstGeom>
        </p:spPr>
      </p:pic>
      <p:sp>
        <p:nvSpPr>
          <p:cNvPr id="55" name="矩形: 圆角 54">
            <a:extLst>
              <a:ext uri="{FF2B5EF4-FFF2-40B4-BE49-F238E27FC236}">
                <a16:creationId xmlns:a16="http://schemas.microsoft.com/office/drawing/2014/main" id="{D6A57388-3F15-36AF-74CE-09A89BB5FFB5}"/>
              </a:ext>
            </a:extLst>
          </p:cNvPr>
          <p:cNvSpPr/>
          <p:nvPr/>
        </p:nvSpPr>
        <p:spPr>
          <a:xfrm>
            <a:off x="0" y="0"/>
            <a:ext cx="12192000" cy="6858000"/>
          </a:xfrm>
          <a:prstGeom prst="roundRect">
            <a:avLst>
              <a:gd name="adj" fmla="val 0"/>
            </a:avLst>
          </a:prstGeom>
          <a:solidFill>
            <a:schemeClr val="tx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pic>
        <p:nvPicPr>
          <p:cNvPr id="63" name="图片 62" descr="黑色的伞&#10;&#10;中度可信度描述已自动生成">
            <a:extLst>
              <a:ext uri="{FF2B5EF4-FFF2-40B4-BE49-F238E27FC236}">
                <a16:creationId xmlns:a16="http://schemas.microsoft.com/office/drawing/2014/main" id="{58ADBD73-367F-ADA7-ACBC-FE4D80E2C3A6}"/>
              </a:ext>
            </a:extLst>
          </p:cNvPr>
          <p:cNvPicPr>
            <a:picLocks noChangeAspect="1"/>
          </p:cNvPicPr>
          <p:nvPr/>
        </p:nvPicPr>
        <p:blipFill>
          <a:blip r:embed="rId5" cstate="screen">
            <a:alphaModFix amt="80000"/>
            <a:extLst>
              <a:ext uri="{28A0092B-C50C-407E-A947-70E740481C1C}">
                <a14:useLocalDpi xmlns:a14="http://schemas.microsoft.com/office/drawing/2010/main"/>
              </a:ext>
            </a:extLst>
          </a:blip>
          <a:srcRect/>
          <a:stretch>
            <a:fillRect/>
          </a:stretch>
        </p:blipFill>
        <p:spPr>
          <a:xfrm>
            <a:off x="2" y="2759946"/>
            <a:ext cx="12191996" cy="4098055"/>
          </a:xfrm>
          <a:custGeom>
            <a:avLst/>
            <a:gdLst>
              <a:gd name="connsiteX0" fmla="*/ 0 w 12191996"/>
              <a:gd name="connsiteY0" fmla="*/ 0 h 4098055"/>
              <a:gd name="connsiteX1" fmla="*/ 12191996 w 12191996"/>
              <a:gd name="connsiteY1" fmla="*/ 0 h 4098055"/>
              <a:gd name="connsiteX2" fmla="*/ 12191996 w 12191996"/>
              <a:gd name="connsiteY2" fmla="*/ 4098055 h 4098055"/>
              <a:gd name="connsiteX3" fmla="*/ 0 w 12191996"/>
              <a:gd name="connsiteY3" fmla="*/ 4098055 h 4098055"/>
            </a:gdLst>
            <a:ahLst/>
            <a:cxnLst>
              <a:cxn ang="0">
                <a:pos x="connsiteX0" y="connsiteY0"/>
              </a:cxn>
              <a:cxn ang="0">
                <a:pos x="connsiteX1" y="connsiteY1"/>
              </a:cxn>
              <a:cxn ang="0">
                <a:pos x="connsiteX2" y="connsiteY2"/>
              </a:cxn>
              <a:cxn ang="0">
                <a:pos x="connsiteX3" y="connsiteY3"/>
              </a:cxn>
            </a:cxnLst>
            <a:rect l="l" t="t" r="r" b="b"/>
            <a:pathLst>
              <a:path w="12191996" h="4098055">
                <a:moveTo>
                  <a:pt x="0" y="0"/>
                </a:moveTo>
                <a:lnTo>
                  <a:pt x="12191996" y="0"/>
                </a:lnTo>
                <a:lnTo>
                  <a:pt x="12191996" y="4098055"/>
                </a:lnTo>
                <a:lnTo>
                  <a:pt x="0" y="4098055"/>
                </a:lnTo>
                <a:close/>
              </a:path>
            </a:pathLst>
          </a:custGeom>
        </p:spPr>
      </p:pic>
      <p:sp>
        <p:nvSpPr>
          <p:cNvPr id="19" name="圆: 空心 18">
            <a:extLst>
              <a:ext uri="{FF2B5EF4-FFF2-40B4-BE49-F238E27FC236}">
                <a16:creationId xmlns:a16="http://schemas.microsoft.com/office/drawing/2014/main" id="{6957ECB4-5DEB-AB12-532B-0964F5B5A2BD}"/>
              </a:ext>
            </a:extLst>
          </p:cNvPr>
          <p:cNvSpPr/>
          <p:nvPr/>
        </p:nvSpPr>
        <p:spPr>
          <a:xfrm flipH="1">
            <a:off x="7714363" y="1730202"/>
            <a:ext cx="3803996" cy="3803996"/>
          </a:xfrm>
          <a:prstGeom prst="donut">
            <a:avLst>
              <a:gd name="adj" fmla="val 16513"/>
            </a:avLst>
          </a:prstGeom>
          <a:gradFill flip="none" rotWithShape="1">
            <a:gsLst>
              <a:gs pos="0">
                <a:srgbClr val="E64F17">
                  <a:alpha val="70000"/>
                </a:srgbClr>
              </a:gs>
              <a:gs pos="53000">
                <a:srgbClr val="E64F17">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sp>
        <p:nvSpPr>
          <p:cNvPr id="36" name="文本框 35">
            <a:extLst>
              <a:ext uri="{FF2B5EF4-FFF2-40B4-BE49-F238E27FC236}">
                <a16:creationId xmlns:a16="http://schemas.microsoft.com/office/drawing/2014/main" id="{5C4F7513-F267-042E-EF78-4D268346BC3D}"/>
              </a:ext>
            </a:extLst>
          </p:cNvPr>
          <p:cNvSpPr txBox="1"/>
          <p:nvPr/>
        </p:nvSpPr>
        <p:spPr>
          <a:xfrm>
            <a:off x="4979876" y="2067523"/>
            <a:ext cx="6891735" cy="221599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3800" b="0" i="0" u="none" strike="noStrike" kern="1200" cap="none" spc="0" normalizeH="0" baseline="0" noProof="0" dirty="0">
                <a:ln w="25400">
                  <a:solidFill>
                    <a:srgbClr val="FFFFFF">
                      <a:alpha val="10000"/>
                    </a:srgbClr>
                  </a:solidFill>
                </a:ln>
                <a:gradFill flip="none" rotWithShape="1">
                  <a:gsLst>
                    <a:gs pos="70000">
                      <a:srgbClr val="000000"/>
                    </a:gs>
                    <a:gs pos="100000">
                      <a:srgbClr val="000000">
                        <a:alpha val="0"/>
                      </a:srgbClr>
                    </a:gs>
                  </a:gsLst>
                  <a:lin ang="0" scaled="1"/>
                  <a:tileRect/>
                </a:gradFill>
                <a:effectLst/>
                <a:uLnTx/>
                <a:uFillTx/>
                <a:cs typeface="+mn-ea"/>
                <a:sym typeface="+mn-lt"/>
              </a:rPr>
              <a:t>Fitness</a:t>
            </a:r>
            <a:endParaRPr kumimoji="0" lang="zh-CN" altLang="en-US" sz="13800" b="0" i="0" u="none" strike="noStrike" kern="1200" cap="none" spc="0" normalizeH="0" baseline="0" noProof="0" dirty="0">
              <a:ln w="25400">
                <a:solidFill>
                  <a:srgbClr val="FFFFFF">
                    <a:alpha val="10000"/>
                  </a:srgbClr>
                </a:solidFill>
              </a:ln>
              <a:gradFill flip="none" rotWithShape="1">
                <a:gsLst>
                  <a:gs pos="70000">
                    <a:srgbClr val="000000"/>
                  </a:gs>
                  <a:gs pos="100000">
                    <a:srgbClr val="000000">
                      <a:alpha val="0"/>
                    </a:srgbClr>
                  </a:gs>
                </a:gsLst>
                <a:lin ang="0" scaled="1"/>
                <a:tileRect/>
              </a:gradFill>
              <a:effectLst/>
              <a:uLnTx/>
              <a:uFillTx/>
              <a:cs typeface="+mn-ea"/>
              <a:sym typeface="+mn-lt"/>
            </a:endParaRPr>
          </a:p>
        </p:txBody>
      </p:sp>
      <p:pic>
        <p:nvPicPr>
          <p:cNvPr id="44" name="图片 43" descr="女人穿着裙子&#10;&#10;描述已自动生成">
            <a:extLst>
              <a:ext uri="{FF2B5EF4-FFF2-40B4-BE49-F238E27FC236}">
                <a16:creationId xmlns:a16="http://schemas.microsoft.com/office/drawing/2014/main" id="{8C419D66-0246-07E3-EC53-7600E138F140}"/>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128000"/>
                    </a14:imgEffect>
                    <a14:imgEffect>
                      <a14:brightnessContrast bright="-15000" contrast="10000"/>
                    </a14:imgEffect>
                  </a14:imgLayer>
                </a14:imgProps>
              </a:ext>
              <a:ext uri="{28A0092B-C50C-407E-A947-70E740481C1C}">
                <a14:useLocalDpi xmlns:a14="http://schemas.microsoft.com/office/drawing/2010/main"/>
              </a:ext>
            </a:extLst>
          </a:blip>
          <a:srcRect l="19218" r="40765" b="34526"/>
          <a:stretch/>
        </p:blipFill>
        <p:spPr>
          <a:xfrm>
            <a:off x="6172492" y="559264"/>
            <a:ext cx="5775610" cy="6298737"/>
          </a:xfrm>
          <a:custGeom>
            <a:avLst/>
            <a:gdLst>
              <a:gd name="connsiteX0" fmla="*/ 0 w 5775610"/>
              <a:gd name="connsiteY0" fmla="*/ 0 h 6298737"/>
              <a:gd name="connsiteX1" fmla="*/ 5775610 w 5775610"/>
              <a:gd name="connsiteY1" fmla="*/ 0 h 6298737"/>
              <a:gd name="connsiteX2" fmla="*/ 5775610 w 5775610"/>
              <a:gd name="connsiteY2" fmla="*/ 6298737 h 6298737"/>
              <a:gd name="connsiteX3" fmla="*/ 0 w 5775610"/>
              <a:gd name="connsiteY3" fmla="*/ 6298737 h 6298737"/>
            </a:gdLst>
            <a:ahLst/>
            <a:cxnLst>
              <a:cxn ang="0">
                <a:pos x="connsiteX0" y="connsiteY0"/>
              </a:cxn>
              <a:cxn ang="0">
                <a:pos x="connsiteX1" y="connsiteY1"/>
              </a:cxn>
              <a:cxn ang="0">
                <a:pos x="connsiteX2" y="connsiteY2"/>
              </a:cxn>
              <a:cxn ang="0">
                <a:pos x="connsiteX3" y="connsiteY3"/>
              </a:cxn>
            </a:cxnLst>
            <a:rect l="l" t="t" r="r" b="b"/>
            <a:pathLst>
              <a:path w="5775610" h="6298737">
                <a:moveTo>
                  <a:pt x="0" y="0"/>
                </a:moveTo>
                <a:lnTo>
                  <a:pt x="5775610" y="0"/>
                </a:lnTo>
                <a:lnTo>
                  <a:pt x="5775610" y="6298737"/>
                </a:lnTo>
                <a:lnTo>
                  <a:pt x="0" y="6298737"/>
                </a:lnTo>
                <a:close/>
              </a:path>
            </a:pathLst>
          </a:custGeom>
          <a:effectLst>
            <a:innerShdw blurRad="330200" dist="50800" dir="11520000">
              <a:srgbClr val="2D1301"/>
            </a:innerShdw>
          </a:effectLst>
        </p:spPr>
      </p:pic>
      <p:sp>
        <p:nvSpPr>
          <p:cNvPr id="51" name="任意多边形: 形状 50">
            <a:extLst>
              <a:ext uri="{FF2B5EF4-FFF2-40B4-BE49-F238E27FC236}">
                <a16:creationId xmlns:a16="http://schemas.microsoft.com/office/drawing/2014/main" id="{3A0CADAD-4BBB-D81B-59BF-7AC437DEA53D}"/>
              </a:ext>
            </a:extLst>
          </p:cNvPr>
          <p:cNvSpPr/>
          <p:nvPr/>
        </p:nvSpPr>
        <p:spPr>
          <a:xfrm>
            <a:off x="5636184" y="5994538"/>
            <a:ext cx="1626130" cy="863462"/>
          </a:xfrm>
          <a:custGeom>
            <a:avLst/>
            <a:gdLst>
              <a:gd name="connsiteX0" fmla="*/ 813065 w 1626130"/>
              <a:gd name="connsiteY0" fmla="*/ 0 h 863462"/>
              <a:gd name="connsiteX1" fmla="*/ 1626130 w 1626130"/>
              <a:gd name="connsiteY1" fmla="*/ 813065 h 863462"/>
              <a:gd name="connsiteX2" fmla="*/ 1621050 w 1626130"/>
              <a:gd name="connsiteY2" fmla="*/ 863462 h 863462"/>
              <a:gd name="connsiteX3" fmla="*/ 1490797 w 1626130"/>
              <a:gd name="connsiteY3" fmla="*/ 863462 h 863462"/>
              <a:gd name="connsiteX4" fmla="*/ 1495877 w 1626130"/>
              <a:gd name="connsiteY4" fmla="*/ 813065 h 863462"/>
              <a:gd name="connsiteX5" fmla="*/ 813065 w 1626130"/>
              <a:gd name="connsiteY5" fmla="*/ 130253 h 863462"/>
              <a:gd name="connsiteX6" fmla="*/ 130253 w 1626130"/>
              <a:gd name="connsiteY6" fmla="*/ 813065 h 863462"/>
              <a:gd name="connsiteX7" fmla="*/ 135334 w 1626130"/>
              <a:gd name="connsiteY7" fmla="*/ 863462 h 863462"/>
              <a:gd name="connsiteX8" fmla="*/ 5081 w 1626130"/>
              <a:gd name="connsiteY8" fmla="*/ 863462 h 863462"/>
              <a:gd name="connsiteX9" fmla="*/ 0 w 1626130"/>
              <a:gd name="connsiteY9" fmla="*/ 813065 h 863462"/>
              <a:gd name="connsiteX10" fmla="*/ 813065 w 1626130"/>
              <a:gd name="connsiteY10" fmla="*/ 0 h 86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6130" h="863462">
                <a:moveTo>
                  <a:pt x="813065" y="0"/>
                </a:moveTo>
                <a:cubicBezTo>
                  <a:pt x="1262108" y="0"/>
                  <a:pt x="1626130" y="364022"/>
                  <a:pt x="1626130" y="813065"/>
                </a:cubicBezTo>
                <a:lnTo>
                  <a:pt x="1621050" y="863462"/>
                </a:lnTo>
                <a:lnTo>
                  <a:pt x="1490797" y="863462"/>
                </a:lnTo>
                <a:lnTo>
                  <a:pt x="1495877" y="813065"/>
                </a:lnTo>
                <a:cubicBezTo>
                  <a:pt x="1495877" y="435958"/>
                  <a:pt x="1190172" y="130253"/>
                  <a:pt x="813065" y="130253"/>
                </a:cubicBezTo>
                <a:cubicBezTo>
                  <a:pt x="435958" y="130253"/>
                  <a:pt x="130253" y="435958"/>
                  <a:pt x="130253" y="813065"/>
                </a:cubicBezTo>
                <a:lnTo>
                  <a:pt x="135334" y="863462"/>
                </a:lnTo>
                <a:lnTo>
                  <a:pt x="5081" y="863462"/>
                </a:lnTo>
                <a:lnTo>
                  <a:pt x="0" y="813065"/>
                </a:lnTo>
                <a:cubicBezTo>
                  <a:pt x="0" y="364022"/>
                  <a:pt x="364022" y="0"/>
                  <a:pt x="813065" y="0"/>
                </a:cubicBezTo>
                <a:close/>
              </a:path>
            </a:pathLst>
          </a:custGeom>
          <a:gradFill flip="none" rotWithShape="1">
            <a:gsLst>
              <a:gs pos="0">
                <a:srgbClr val="E64F17">
                  <a:alpha val="70000"/>
                </a:srgbClr>
              </a:gs>
              <a:gs pos="75000">
                <a:srgbClr val="E64F1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nvGrpSpPr>
          <p:cNvPr id="4" name="组合 3">
            <a:extLst>
              <a:ext uri="{FF2B5EF4-FFF2-40B4-BE49-F238E27FC236}">
                <a16:creationId xmlns:a16="http://schemas.microsoft.com/office/drawing/2014/main" id="{AD34972E-FEFA-E66C-8FEE-E18ADCA6D523}"/>
              </a:ext>
            </a:extLst>
          </p:cNvPr>
          <p:cNvGrpSpPr/>
          <p:nvPr/>
        </p:nvGrpSpPr>
        <p:grpSpPr>
          <a:xfrm>
            <a:off x="243898" y="0"/>
            <a:ext cx="7291777" cy="6858000"/>
            <a:chOff x="656132" y="0"/>
            <a:chExt cx="4273551" cy="6858000"/>
          </a:xfrm>
        </p:grpSpPr>
        <p:sp>
          <p:nvSpPr>
            <p:cNvPr id="2" name="矩形: 圆角 1">
              <a:extLst>
                <a:ext uri="{FF2B5EF4-FFF2-40B4-BE49-F238E27FC236}">
                  <a16:creationId xmlns:a16="http://schemas.microsoft.com/office/drawing/2014/main" id="{4CF66E2E-472B-E195-C2B6-A7885BE1486B}"/>
                </a:ext>
              </a:extLst>
            </p:cNvPr>
            <p:cNvSpPr/>
            <p:nvPr/>
          </p:nvSpPr>
          <p:spPr>
            <a:xfrm>
              <a:off x="656132" y="0"/>
              <a:ext cx="4273551" cy="6858000"/>
            </a:xfrm>
            <a:prstGeom prst="parallelogram">
              <a:avLst/>
            </a:prstGeom>
            <a:blipFill dpi="0" rotWithShape="1">
              <a:blip r:embed="rId8" cstate="screen">
                <a:extLst>
                  <a:ext uri="{BEBA8EAE-BF5A-486C-A8C5-ECC9F3942E4B}">
                    <a14:imgProps xmlns:a14="http://schemas.microsoft.com/office/drawing/2010/main">
                      <a14:imgLayer r:embed="rId9">
                        <a14:imgEffect>
                          <a14:artisticBlur radius="8"/>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 name="矩形: 圆角 2">
              <a:extLst>
                <a:ext uri="{FF2B5EF4-FFF2-40B4-BE49-F238E27FC236}">
                  <a16:creationId xmlns:a16="http://schemas.microsoft.com/office/drawing/2014/main" id="{D5E92868-2E46-EB14-4141-B97E0EACEEBE}"/>
                </a:ext>
              </a:extLst>
            </p:cNvPr>
            <p:cNvSpPr/>
            <p:nvPr/>
          </p:nvSpPr>
          <p:spPr>
            <a:xfrm>
              <a:off x="656132" y="0"/>
              <a:ext cx="4273551" cy="6858000"/>
            </a:xfrm>
            <a:prstGeom prst="parallelogram">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noFill/>
                <a:effectLst/>
                <a:uLnTx/>
                <a:uFillTx/>
                <a:cs typeface="+mn-ea"/>
                <a:sym typeface="+mn-lt"/>
              </a:endParaRPr>
            </a:p>
          </p:txBody>
        </p:sp>
      </p:grpSp>
      <p:sp>
        <p:nvSpPr>
          <p:cNvPr id="54" name="任意多边形: 形状 53">
            <a:extLst>
              <a:ext uri="{FF2B5EF4-FFF2-40B4-BE49-F238E27FC236}">
                <a16:creationId xmlns:a16="http://schemas.microsoft.com/office/drawing/2014/main" id="{6A2966BB-4857-2040-83E5-72F81558F3C6}"/>
              </a:ext>
            </a:extLst>
          </p:cNvPr>
          <p:cNvSpPr/>
          <p:nvPr/>
        </p:nvSpPr>
        <p:spPr>
          <a:xfrm>
            <a:off x="0" y="2586609"/>
            <a:ext cx="601454" cy="1526467"/>
          </a:xfrm>
          <a:custGeom>
            <a:avLst/>
            <a:gdLst>
              <a:gd name="connsiteX0" fmla="*/ 0 w 601454"/>
              <a:gd name="connsiteY0" fmla="*/ 0 h 1526467"/>
              <a:gd name="connsiteX1" fmla="*/ 120302 w 601454"/>
              <a:gd name="connsiteY1" fmla="*/ 37344 h 1526467"/>
              <a:gd name="connsiteX2" fmla="*/ 601454 w 601454"/>
              <a:gd name="connsiteY2" fmla="*/ 763233 h 1526467"/>
              <a:gd name="connsiteX3" fmla="*/ 120302 w 601454"/>
              <a:gd name="connsiteY3" fmla="*/ 1489123 h 1526467"/>
              <a:gd name="connsiteX4" fmla="*/ 0 w 601454"/>
              <a:gd name="connsiteY4" fmla="*/ 1526467 h 1526467"/>
              <a:gd name="connsiteX5" fmla="*/ 0 w 601454"/>
              <a:gd name="connsiteY5" fmla="*/ 1394929 h 1526467"/>
              <a:gd name="connsiteX6" fmla="*/ 71176 w 601454"/>
              <a:gd name="connsiteY6" fmla="*/ 1372835 h 1526467"/>
              <a:gd name="connsiteX7" fmla="*/ 475247 w 601454"/>
              <a:gd name="connsiteY7" fmla="*/ 763233 h 1526467"/>
              <a:gd name="connsiteX8" fmla="*/ 71176 w 601454"/>
              <a:gd name="connsiteY8" fmla="*/ 153631 h 1526467"/>
              <a:gd name="connsiteX9" fmla="*/ 0 w 601454"/>
              <a:gd name="connsiteY9" fmla="*/ 131537 h 152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1454" h="1526467">
                <a:moveTo>
                  <a:pt x="0" y="0"/>
                </a:moveTo>
                <a:lnTo>
                  <a:pt x="120302" y="37344"/>
                </a:lnTo>
                <a:cubicBezTo>
                  <a:pt x="403055" y="156938"/>
                  <a:pt x="601454" y="436916"/>
                  <a:pt x="601454" y="763233"/>
                </a:cubicBezTo>
                <a:cubicBezTo>
                  <a:pt x="601454" y="1089550"/>
                  <a:pt x="403055" y="1369528"/>
                  <a:pt x="120302" y="1489123"/>
                </a:cubicBezTo>
                <a:lnTo>
                  <a:pt x="0" y="1526467"/>
                </a:lnTo>
                <a:lnTo>
                  <a:pt x="0" y="1394929"/>
                </a:lnTo>
                <a:lnTo>
                  <a:pt x="71176" y="1372835"/>
                </a:lnTo>
                <a:cubicBezTo>
                  <a:pt x="308632" y="1272400"/>
                  <a:pt x="475247" y="1037274"/>
                  <a:pt x="475247" y="763233"/>
                </a:cubicBezTo>
                <a:cubicBezTo>
                  <a:pt x="475247" y="489192"/>
                  <a:pt x="308632" y="254067"/>
                  <a:pt x="71176" y="153631"/>
                </a:cubicBezTo>
                <a:lnTo>
                  <a:pt x="0" y="131537"/>
                </a:lnTo>
                <a:close/>
              </a:path>
            </a:pathLst>
          </a:custGeom>
          <a:gradFill flip="none" rotWithShape="1">
            <a:gsLst>
              <a:gs pos="0">
                <a:srgbClr val="EB9459"/>
              </a:gs>
              <a:gs pos="30000">
                <a:srgbClr val="E64F17">
                  <a:alpha val="70000"/>
                </a:srgbClr>
              </a:gs>
              <a:gs pos="100000">
                <a:srgbClr val="E64F17">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nvGrpSpPr>
          <p:cNvPr id="41" name="组合 40">
            <a:extLst>
              <a:ext uri="{FF2B5EF4-FFF2-40B4-BE49-F238E27FC236}">
                <a16:creationId xmlns:a16="http://schemas.microsoft.com/office/drawing/2014/main" id="{9B8A5661-B55C-ACE2-C2A4-7CB712B3AB56}"/>
              </a:ext>
            </a:extLst>
          </p:cNvPr>
          <p:cNvGrpSpPr/>
          <p:nvPr/>
        </p:nvGrpSpPr>
        <p:grpSpPr>
          <a:xfrm>
            <a:off x="1511146" y="3683275"/>
            <a:ext cx="2984318" cy="400110"/>
            <a:chOff x="1363763" y="4268274"/>
            <a:chExt cx="2767015" cy="400110"/>
          </a:xfrm>
        </p:grpSpPr>
        <p:sp>
          <p:nvSpPr>
            <p:cNvPr id="7" name="文本框 6">
              <a:extLst>
                <a:ext uri="{FF2B5EF4-FFF2-40B4-BE49-F238E27FC236}">
                  <a16:creationId xmlns:a16="http://schemas.microsoft.com/office/drawing/2014/main" id="{D7BE291C-4306-C30C-8D27-8EAE59931A2F}"/>
                </a:ext>
              </a:extLst>
            </p:cNvPr>
            <p:cNvSpPr txBox="1"/>
            <p:nvPr/>
          </p:nvSpPr>
          <p:spPr>
            <a:xfrm>
              <a:off x="1363763" y="4268274"/>
              <a:ext cx="276701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1" u="none" strike="noStrike" kern="1200" cap="none" spc="300" normalizeH="0" baseline="0" noProof="0" dirty="0">
                  <a:ln>
                    <a:noFill/>
                  </a:ln>
                  <a:gradFill flip="none" rotWithShape="1">
                    <a:gsLst>
                      <a:gs pos="0">
                        <a:srgbClr val="FFFFFF">
                          <a:alpha val="90000"/>
                        </a:srgbClr>
                      </a:gs>
                      <a:gs pos="59000">
                        <a:srgbClr val="FFFFFF">
                          <a:alpha val="70000"/>
                        </a:srgbClr>
                      </a:gs>
                    </a:gsLst>
                    <a:lin ang="0" scaled="1"/>
                    <a:tileRect/>
                  </a:gradFill>
                  <a:effectLst/>
                  <a:uLnTx/>
                  <a:uFillTx/>
                  <a:cs typeface="+mn-ea"/>
                  <a:sym typeface="+mn-lt"/>
                </a:rPr>
                <a:t>健身商业计划书</a:t>
              </a:r>
              <a:r>
                <a:rPr kumimoji="0" lang="en-US" altLang="zh-CN" sz="2000" b="0" i="1" u="none" strike="noStrike" kern="1200" cap="none" spc="300" normalizeH="0" baseline="0" noProof="0" dirty="0">
                  <a:ln>
                    <a:noFill/>
                  </a:ln>
                  <a:gradFill flip="none" rotWithShape="1">
                    <a:gsLst>
                      <a:gs pos="0">
                        <a:srgbClr val="FFFFFF">
                          <a:alpha val="90000"/>
                        </a:srgbClr>
                      </a:gs>
                      <a:gs pos="59000">
                        <a:srgbClr val="FFFFFF">
                          <a:alpha val="70000"/>
                        </a:srgbClr>
                      </a:gs>
                    </a:gsLst>
                    <a:lin ang="0" scaled="1"/>
                    <a:tileRect/>
                  </a:gradFill>
                  <a:effectLst/>
                  <a:uLnTx/>
                  <a:uFillTx/>
                  <a:cs typeface="+mn-ea"/>
                  <a:sym typeface="+mn-lt"/>
                </a:rPr>
                <a:t>PPT</a:t>
              </a:r>
              <a:endParaRPr kumimoji="0" lang="zh-CN" altLang="en-US" sz="2000" b="0" i="1" u="none" strike="noStrike" kern="1200" cap="none" spc="300" normalizeH="0" baseline="0" noProof="0" dirty="0">
                <a:ln>
                  <a:noFill/>
                </a:ln>
                <a:gradFill flip="none" rotWithShape="1">
                  <a:gsLst>
                    <a:gs pos="0">
                      <a:srgbClr val="FFFFFF">
                        <a:alpha val="90000"/>
                      </a:srgbClr>
                    </a:gs>
                    <a:gs pos="59000">
                      <a:srgbClr val="FFFFFF">
                        <a:alpha val="70000"/>
                      </a:srgbClr>
                    </a:gs>
                  </a:gsLst>
                  <a:lin ang="0" scaled="1"/>
                  <a:tileRect/>
                </a:gradFill>
                <a:effectLst/>
                <a:uLnTx/>
                <a:uFillTx/>
                <a:cs typeface="+mn-ea"/>
                <a:sym typeface="+mn-lt"/>
              </a:endParaRPr>
            </a:p>
          </p:txBody>
        </p:sp>
        <p:sp>
          <p:nvSpPr>
            <p:cNvPr id="15" name="任意多边形: 形状 14">
              <a:extLst>
                <a:ext uri="{FF2B5EF4-FFF2-40B4-BE49-F238E27FC236}">
                  <a16:creationId xmlns:a16="http://schemas.microsoft.com/office/drawing/2014/main" id="{C7F9B2E1-3D19-97FB-8492-F8B7A29241FA}"/>
                </a:ext>
              </a:extLst>
            </p:cNvPr>
            <p:cNvSpPr/>
            <p:nvPr/>
          </p:nvSpPr>
          <p:spPr>
            <a:xfrm rot="5400000" flipH="1">
              <a:off x="3930154" y="4372876"/>
              <a:ext cx="186278" cy="183868"/>
            </a:xfrm>
            <a:custGeom>
              <a:avLst/>
              <a:gdLst>
                <a:gd name="connsiteX0" fmla="*/ 186278 w 186278"/>
                <a:gd name="connsiteY0" fmla="*/ 137299 h 183868"/>
                <a:gd name="connsiteX1" fmla="*/ 106644 w 186278"/>
                <a:gd name="connsiteY1" fmla="*/ 0 h 183868"/>
                <a:gd name="connsiteX2" fmla="*/ 0 w 186278"/>
                <a:gd name="connsiteY2" fmla="*/ 183868 h 183868"/>
                <a:gd name="connsiteX3" fmla="*/ 50099 w 186278"/>
                <a:gd name="connsiteY3" fmla="*/ 171344 h 183868"/>
                <a:gd name="connsiteX4" fmla="*/ 106644 w 186278"/>
                <a:gd name="connsiteY4" fmla="*/ 73854 h 183868"/>
                <a:gd name="connsiteX5" fmla="*/ 148867 w 186278"/>
                <a:gd name="connsiteY5" fmla="*/ 146652 h 18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278" h="183868">
                  <a:moveTo>
                    <a:pt x="186278" y="137299"/>
                  </a:moveTo>
                  <a:lnTo>
                    <a:pt x="106644" y="0"/>
                  </a:lnTo>
                  <a:lnTo>
                    <a:pt x="0" y="183868"/>
                  </a:lnTo>
                  <a:lnTo>
                    <a:pt x="50099" y="171344"/>
                  </a:lnTo>
                  <a:lnTo>
                    <a:pt x="106644" y="73854"/>
                  </a:lnTo>
                  <a:lnTo>
                    <a:pt x="148867" y="146652"/>
                  </a:lnTo>
                  <a:close/>
                </a:path>
              </a:pathLst>
            </a:custGeom>
            <a:solidFill>
              <a:srgbClr val="E64F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1" u="none" strike="noStrike" kern="1200" cap="none" spc="0" normalizeH="0" baseline="0" noProof="0">
                <a:ln>
                  <a:noFill/>
                </a:ln>
                <a:solidFill>
                  <a:srgbClr val="FFFFFF"/>
                </a:solidFill>
                <a:effectLst/>
                <a:uLnTx/>
                <a:uFillTx/>
                <a:cs typeface="+mn-ea"/>
                <a:sym typeface="+mn-lt"/>
              </a:endParaRPr>
            </a:p>
          </p:txBody>
        </p:sp>
      </p:grpSp>
      <p:sp>
        <p:nvSpPr>
          <p:cNvPr id="11" name="文本框 10">
            <a:extLst>
              <a:ext uri="{FF2B5EF4-FFF2-40B4-BE49-F238E27FC236}">
                <a16:creationId xmlns:a16="http://schemas.microsoft.com/office/drawing/2014/main" id="{3E863238-9900-853C-4D45-1491AA23F356}"/>
              </a:ext>
            </a:extLst>
          </p:cNvPr>
          <p:cNvSpPr txBox="1"/>
          <p:nvPr/>
        </p:nvSpPr>
        <p:spPr>
          <a:xfrm>
            <a:off x="1367701" y="2165644"/>
            <a:ext cx="4873604"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0" i="1" u="none" strike="noStrike" kern="1200" cap="none" spc="600" normalizeH="0" baseline="0" noProof="0" dirty="0">
                <a:ln>
                  <a:noFill/>
                </a:ln>
                <a:gradFill flip="none" rotWithShape="1">
                  <a:gsLst>
                    <a:gs pos="55000">
                      <a:srgbClr val="CD5604"/>
                    </a:gs>
                    <a:gs pos="0">
                      <a:srgbClr val="EA5F02">
                        <a:lumMod val="41000"/>
                        <a:lumOff val="59000"/>
                      </a:srgbClr>
                    </a:gs>
                  </a:gsLst>
                  <a:lin ang="2700000" scaled="1"/>
                  <a:tileRect/>
                </a:gradFill>
                <a:effectLst/>
                <a:uLnTx/>
                <a:uFillTx/>
                <a:cs typeface="+mn-ea"/>
                <a:sym typeface="+mn-lt"/>
              </a:rPr>
              <a:t>感谢聆听</a:t>
            </a:r>
          </a:p>
        </p:txBody>
      </p:sp>
      <p:pic>
        <p:nvPicPr>
          <p:cNvPr id="49" name="图片 48">
            <a:extLst>
              <a:ext uri="{FF2B5EF4-FFF2-40B4-BE49-F238E27FC236}">
                <a16:creationId xmlns:a16="http://schemas.microsoft.com/office/drawing/2014/main" id="{ED94E754-EDA2-09B5-E3AB-C9AE530FE88B}"/>
              </a:ext>
            </a:extLst>
          </p:cNvPr>
          <p:cNvPicPr>
            <a:picLocks noChangeAspect="1"/>
          </p:cNvPicPr>
          <p:nvPr/>
        </p:nvPicPr>
        <p:blipFill>
          <a:blip r:embed="rId10" cstate="screen">
            <a:alphaModFix amt="50000"/>
            <a:extLst>
              <a:ext uri="{BEBA8EAE-BF5A-486C-A8C5-ECC9F3942E4B}">
                <a14:imgProps xmlns:a14="http://schemas.microsoft.com/office/drawing/2010/main">
                  <a14:imgLayer r:embed="rId11">
                    <a14:imgEffect>
                      <a14:saturation sat="400000"/>
                    </a14:imgEffect>
                  </a14:imgLayer>
                </a14:imgProps>
              </a:ext>
              <a:ext uri="{28A0092B-C50C-407E-A947-70E740481C1C}">
                <a14:useLocalDpi xmlns:a14="http://schemas.microsoft.com/office/drawing/2010/main"/>
              </a:ext>
            </a:extLst>
          </a:blip>
          <a:srcRect/>
          <a:stretch>
            <a:fillRect/>
          </a:stretch>
        </p:blipFill>
        <p:spPr>
          <a:xfrm flipH="1" flipV="1">
            <a:off x="3103976" y="2704774"/>
            <a:ext cx="3631407" cy="4153226"/>
          </a:xfrm>
          <a:custGeom>
            <a:avLst/>
            <a:gdLst>
              <a:gd name="connsiteX0" fmla="*/ 0 w 6181880"/>
              <a:gd name="connsiteY0" fmla="*/ 0 h 6858000"/>
              <a:gd name="connsiteX1" fmla="*/ 6181880 w 6181880"/>
              <a:gd name="connsiteY1" fmla="*/ 0 h 6858000"/>
              <a:gd name="connsiteX2" fmla="*/ 6181880 w 6181880"/>
              <a:gd name="connsiteY2" fmla="*/ 6858000 h 6858000"/>
              <a:gd name="connsiteX3" fmla="*/ 0 w 61818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81880" h="6858000">
                <a:moveTo>
                  <a:pt x="0" y="0"/>
                </a:moveTo>
                <a:lnTo>
                  <a:pt x="6181880" y="0"/>
                </a:lnTo>
                <a:lnTo>
                  <a:pt x="6181880" y="6858000"/>
                </a:lnTo>
                <a:lnTo>
                  <a:pt x="0" y="6858000"/>
                </a:lnTo>
                <a:close/>
              </a:path>
            </a:pathLst>
          </a:custGeom>
        </p:spPr>
      </p:pic>
      <p:pic>
        <p:nvPicPr>
          <p:cNvPr id="61" name="图片 60">
            <a:extLst>
              <a:ext uri="{FF2B5EF4-FFF2-40B4-BE49-F238E27FC236}">
                <a16:creationId xmlns:a16="http://schemas.microsoft.com/office/drawing/2014/main" id="{F8C36155-FFA2-1577-E850-576B603AE860}"/>
              </a:ext>
            </a:extLst>
          </p:cNvPr>
          <p:cNvPicPr>
            <a:picLocks noChangeAspect="1"/>
          </p:cNvPicPr>
          <p:nvPr/>
        </p:nvPicPr>
        <p:blipFill>
          <a:blip r:embed="rId12" cstate="screen">
            <a:alphaModFix amt="50000"/>
            <a:extLst>
              <a:ext uri="{BEBA8EAE-BF5A-486C-A8C5-ECC9F3942E4B}">
                <a14:imgProps xmlns:a14="http://schemas.microsoft.com/office/drawing/2010/main">
                  <a14:imgLayer r:embed="rId13">
                    <a14:imgEffect>
                      <a14:saturation sat="400000"/>
                    </a14:imgEffect>
                  </a14:imgLayer>
                </a14:imgProps>
              </a:ext>
              <a:ext uri="{28A0092B-C50C-407E-A947-70E740481C1C}">
                <a14:useLocalDpi xmlns:a14="http://schemas.microsoft.com/office/drawing/2010/main"/>
              </a:ext>
            </a:extLst>
          </a:blip>
          <a:srcRect/>
          <a:stretch>
            <a:fillRect/>
          </a:stretch>
        </p:blipFill>
        <p:spPr>
          <a:xfrm>
            <a:off x="1294487" y="0"/>
            <a:ext cx="2634288" cy="3012825"/>
          </a:xfrm>
          <a:custGeom>
            <a:avLst/>
            <a:gdLst>
              <a:gd name="connsiteX0" fmla="*/ 0 w 6181880"/>
              <a:gd name="connsiteY0" fmla="*/ 0 h 6858000"/>
              <a:gd name="connsiteX1" fmla="*/ 6181880 w 6181880"/>
              <a:gd name="connsiteY1" fmla="*/ 0 h 6858000"/>
              <a:gd name="connsiteX2" fmla="*/ 6181880 w 6181880"/>
              <a:gd name="connsiteY2" fmla="*/ 6858000 h 6858000"/>
              <a:gd name="connsiteX3" fmla="*/ 0 w 61818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81880" h="6858000">
                <a:moveTo>
                  <a:pt x="0" y="0"/>
                </a:moveTo>
                <a:lnTo>
                  <a:pt x="6181880" y="0"/>
                </a:lnTo>
                <a:lnTo>
                  <a:pt x="6181880" y="6858000"/>
                </a:lnTo>
                <a:lnTo>
                  <a:pt x="0" y="6858000"/>
                </a:lnTo>
                <a:close/>
              </a:path>
            </a:pathLst>
          </a:custGeom>
        </p:spPr>
      </p:pic>
    </p:spTree>
    <p:extLst>
      <p:ext uri="{BB962C8B-B14F-4D97-AF65-F5344CB8AC3E}">
        <p14:creationId xmlns:p14="http://schemas.microsoft.com/office/powerpoint/2010/main" val="2921751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卡通人物&#10;&#10;描述已自动生成">
            <a:extLst>
              <a:ext uri="{FF2B5EF4-FFF2-40B4-BE49-F238E27FC236}">
                <a16:creationId xmlns:a16="http://schemas.microsoft.com/office/drawing/2014/main" id="{AC50F5BE-ED18-B8A9-51F2-319CEE1C626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cs typeface="+mn-ea"/>
              <a:sym typeface="+mn-lt"/>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cs typeface="+mn-ea"/>
                <a:sym typeface="+mn-lt"/>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cs typeface="+mn-ea"/>
                <a:sym typeface="+mn-lt"/>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cs typeface="+mn-ea"/>
              <a:sym typeface="+mn-lt"/>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cs typeface="+mn-ea"/>
              <a:sym typeface="+mn-lt"/>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cs typeface="+mn-ea"/>
              <a:sym typeface="+mn-lt"/>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cs typeface="+mn-ea"/>
                <a:sym typeface="+mn-lt"/>
              </a:rPr>
              <a:t>炙鸿</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474545"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cs typeface="+mn-ea"/>
                <a:sym typeface="+mn-lt"/>
              </a:rPr>
              <a:t>ZHI HONG</a:t>
            </a:r>
            <a:endParaRPr kumimoji="0" lang="zh-CN" altLang="en-US" sz="1100" b="0" i="0" u="none" strike="noStrike" kern="1200" cap="none" spc="600" normalizeH="0" baseline="0" noProof="0" dirty="0">
              <a:ln>
                <a:noFill/>
              </a:ln>
              <a:solidFill>
                <a:srgbClr val="FFFED8">
                  <a:alpha val="22000"/>
                </a:srgbClr>
              </a:solidFill>
              <a:effectLst/>
              <a:uLnTx/>
              <a:uFillTx/>
              <a:cs typeface="+mn-ea"/>
              <a:sym typeface="+mn-lt"/>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秋叶</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签约设计师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3817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微软</a:t>
            </a:r>
            <a:r>
              <a:rPr kumimoji="0" lang="en-US" altLang="zh-CN" sz="1800" b="0" i="0" u="none" strike="noStrike" kern="1200" cap="none" spc="100" normalizeH="0" baseline="0" noProof="0" dirty="0" err="1">
                <a:ln>
                  <a:noFill/>
                </a:ln>
                <a:gradFill>
                  <a:gsLst>
                    <a:gs pos="0">
                      <a:prstClr val="white"/>
                    </a:gs>
                    <a:gs pos="100000">
                      <a:srgbClr val="00FFFF"/>
                    </a:gs>
                  </a:gsLst>
                  <a:lin ang="2700000" scaled="1"/>
                </a:gradFill>
                <a:effectLst/>
                <a:uLnTx/>
                <a:uFillTx/>
                <a:cs typeface="+mn-ea"/>
                <a:sym typeface="+mn-lt"/>
              </a:rPr>
              <a:t>OFFICEplus</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入驻设计师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18271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三年</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定制经验</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28705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多家大型公司合作经验</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6569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cs typeface="+mn-ea"/>
                <a:sym typeface="+mn-lt"/>
              </a:rPr>
              <a:t>微信：</a:t>
            </a:r>
            <a:r>
              <a:rPr kumimoji="0" lang="en-US" altLang="zh-CN" sz="1400" b="0" i="0" u="none" strike="noStrike" kern="1200" cap="none" spc="100" normalizeH="0" baseline="0" noProof="0" dirty="0">
                <a:ln>
                  <a:noFill/>
                </a:ln>
                <a:solidFill>
                  <a:srgbClr val="00FFFF"/>
                </a:solidFill>
                <a:effectLst/>
                <a:uLnTx/>
                <a:uFillTx/>
                <a:cs typeface="+mn-ea"/>
                <a:sym typeface="+mn-lt"/>
              </a:rPr>
              <a:t>18995202135</a:t>
            </a:r>
            <a:endParaRPr kumimoji="0" lang="zh-CN" altLang="en-US" sz="1400" b="0" i="0" u="none" strike="noStrike" kern="1200" cap="none" spc="100" normalizeH="0" baseline="0" noProof="0" dirty="0">
              <a:ln>
                <a:noFill/>
              </a:ln>
              <a:solidFill>
                <a:srgbClr val="00FFFF"/>
              </a:solidFill>
              <a:effectLst/>
              <a:uLnTx/>
              <a:uFillTx/>
              <a:cs typeface="+mn-ea"/>
              <a:sym typeface="+mn-lt"/>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cs typeface="+mn-ea"/>
              <a:sym typeface="+mn-lt"/>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20CDAB0-E873-8D91-D903-44DE4D96BCBC}"/>
              </a:ext>
            </a:extLst>
          </p:cNvPr>
          <p:cNvSpPr/>
          <p:nvPr/>
        </p:nvSpPr>
        <p:spPr>
          <a:xfrm>
            <a:off x="658813" y="356838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炙鸿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F3DD1CC3-A42B-9A20-99D8-3328698DAFD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1056886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ľiḓè">
            <a:extLst>
              <a:ext uri="{FF2B5EF4-FFF2-40B4-BE49-F238E27FC236}">
                <a16:creationId xmlns:a16="http://schemas.microsoft.com/office/drawing/2014/main" id="{3F58877E-A7EB-37CD-D4F0-4B376F5EC2A3}"/>
              </a:ext>
            </a:extLst>
          </p:cNvPr>
          <p:cNvSpPr txBox="1"/>
          <p:nvPr/>
        </p:nvSpPr>
        <p:spPr>
          <a:xfrm>
            <a:off x="856376" y="1096017"/>
            <a:ext cx="10479248" cy="2215991"/>
          </a:xfrm>
          <a:prstGeom prst="rect">
            <a:avLst/>
          </a:prstGeom>
          <a:noFill/>
          <a:ln>
            <a:noFill/>
          </a:ln>
        </p:spPr>
        <p:txBody>
          <a:bodyPr wrap="square" rtlCol="0">
            <a:spAutoFit/>
          </a:bodyPr>
          <a:lstStyle/>
          <a:p>
            <a:pPr algn="ctr"/>
            <a:r>
              <a:rPr lang="en-US" altLang="zh-CN" sz="13800" b="1" dirty="0">
                <a:gradFill flip="none" rotWithShape="1">
                  <a:gsLst>
                    <a:gs pos="0">
                      <a:srgbClr val="E64F17">
                        <a:alpha val="45000"/>
                      </a:srgbClr>
                    </a:gs>
                    <a:gs pos="100000">
                      <a:srgbClr val="E64F17">
                        <a:alpha val="19000"/>
                      </a:srgbClr>
                    </a:gs>
                  </a:gsLst>
                  <a:lin ang="5400000" scaled="1"/>
                  <a:tileRect/>
                </a:gradFill>
                <a:cs typeface="+mn-ea"/>
                <a:sym typeface="+mn-lt"/>
              </a:rPr>
              <a:t>CONTENT</a:t>
            </a:r>
            <a:r>
              <a:rPr lang="en-US" altLang="zh-CN" sz="13800" dirty="0">
                <a:gradFill flip="none" rotWithShape="1">
                  <a:gsLst>
                    <a:gs pos="0">
                      <a:srgbClr val="E64F17">
                        <a:alpha val="45000"/>
                      </a:srgbClr>
                    </a:gs>
                    <a:gs pos="100000">
                      <a:srgbClr val="E64F17">
                        <a:alpha val="19000"/>
                      </a:srgbClr>
                    </a:gs>
                  </a:gsLst>
                  <a:lin ang="5400000" scaled="1"/>
                  <a:tileRect/>
                </a:gradFill>
                <a:cs typeface="+mn-ea"/>
                <a:sym typeface="+mn-lt"/>
              </a:rPr>
              <a:t>   </a:t>
            </a:r>
            <a:endParaRPr lang="zh-CN" altLang="en-US" sz="13800" dirty="0">
              <a:gradFill flip="none" rotWithShape="1">
                <a:gsLst>
                  <a:gs pos="0">
                    <a:srgbClr val="E64F17">
                      <a:alpha val="45000"/>
                    </a:srgbClr>
                  </a:gs>
                  <a:gs pos="100000">
                    <a:srgbClr val="E64F17">
                      <a:alpha val="19000"/>
                    </a:srgbClr>
                  </a:gs>
                </a:gsLst>
                <a:lin ang="5400000" scaled="1"/>
                <a:tileRect/>
              </a:gradFill>
              <a:cs typeface="+mn-ea"/>
              <a:sym typeface="+mn-lt"/>
            </a:endParaRPr>
          </a:p>
        </p:txBody>
      </p:sp>
      <p:sp>
        <p:nvSpPr>
          <p:cNvPr id="27" name="îṥľíḓè">
            <a:extLst>
              <a:ext uri="{FF2B5EF4-FFF2-40B4-BE49-F238E27FC236}">
                <a16:creationId xmlns:a16="http://schemas.microsoft.com/office/drawing/2014/main" id="{28F80E3D-EA94-BD10-3794-13247EF11186}"/>
              </a:ext>
            </a:extLst>
          </p:cNvPr>
          <p:cNvSpPr/>
          <p:nvPr/>
        </p:nvSpPr>
        <p:spPr>
          <a:xfrm flipH="1">
            <a:off x="9740013" y="4413504"/>
            <a:ext cx="2451987" cy="2444496"/>
          </a:xfrm>
          <a:custGeom>
            <a:avLst/>
            <a:gdLst>
              <a:gd name="connsiteX0" fmla="*/ 0 w 2859311"/>
              <a:gd name="connsiteY0" fmla="*/ 14 h 2850575"/>
              <a:gd name="connsiteX1" fmla="*/ 2474491 w 2859311"/>
              <a:gd name="connsiteY1" fmla="*/ 1420245 h 2850575"/>
              <a:gd name="connsiteX2" fmla="*/ 2859311 w 2859311"/>
              <a:gd name="connsiteY2" fmla="*/ 2846205 h 2850575"/>
              <a:gd name="connsiteX3" fmla="*/ 2859176 w 2859311"/>
              <a:gd name="connsiteY3" fmla="*/ 2850575 h 2850575"/>
              <a:gd name="connsiteX4" fmla="*/ 1926360 w 2859311"/>
              <a:gd name="connsiteY4" fmla="*/ 2850575 h 2850575"/>
              <a:gd name="connsiteX5" fmla="*/ 1926547 w 2859311"/>
              <a:gd name="connsiteY5" fmla="*/ 2847633 h 2850575"/>
              <a:gd name="connsiteX6" fmla="*/ 1667648 w 2859311"/>
              <a:gd name="connsiteY6" fmla="*/ 1888276 h 2850575"/>
              <a:gd name="connsiteX7" fmla="*/ 2860 w 2859311"/>
              <a:gd name="connsiteY7" fmla="*/ 932773 h 2850575"/>
              <a:gd name="connsiteX8" fmla="*/ 0 w 2859311"/>
              <a:gd name="connsiteY8" fmla="*/ 14 h 285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9311" h="2850575">
                <a:moveTo>
                  <a:pt x="0" y="14"/>
                </a:moveTo>
                <a:cubicBezTo>
                  <a:pt x="1019448" y="-3112"/>
                  <a:pt x="1962961" y="538416"/>
                  <a:pt x="2474491" y="1420245"/>
                </a:cubicBezTo>
                <a:cubicBezTo>
                  <a:pt x="2730257" y="1861159"/>
                  <a:pt x="2858556" y="2353584"/>
                  <a:pt x="2859311" y="2846205"/>
                </a:cubicBezTo>
                <a:lnTo>
                  <a:pt x="2859176" y="2850575"/>
                </a:lnTo>
                <a:lnTo>
                  <a:pt x="1926360" y="2850575"/>
                </a:lnTo>
                <a:lnTo>
                  <a:pt x="1926547" y="2847633"/>
                </a:lnTo>
                <a:cubicBezTo>
                  <a:pt x="1926039" y="2516208"/>
                  <a:pt x="1839721" y="2184914"/>
                  <a:pt x="1667648" y="1888276"/>
                </a:cubicBezTo>
                <a:cubicBezTo>
                  <a:pt x="1323501" y="1295000"/>
                  <a:pt x="688724" y="930671"/>
                  <a:pt x="2860" y="932773"/>
                </a:cubicBezTo>
                <a:cubicBezTo>
                  <a:pt x="1906" y="621853"/>
                  <a:pt x="954" y="310934"/>
                  <a:pt x="0" y="14"/>
                </a:cubicBezTo>
                <a:close/>
              </a:path>
            </a:pathLst>
          </a:custGeom>
          <a:gradFill flip="none" rotWithShape="1">
            <a:gsLst>
              <a:gs pos="0">
                <a:srgbClr val="E64F17">
                  <a:alpha val="70000"/>
                </a:srgbClr>
              </a:gs>
              <a:gs pos="100000">
                <a:srgbClr val="E64F17">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28" name="ïṩlîḋê">
            <a:extLst>
              <a:ext uri="{FF2B5EF4-FFF2-40B4-BE49-F238E27FC236}">
                <a16:creationId xmlns:a16="http://schemas.microsoft.com/office/drawing/2014/main" id="{9FAD2DBD-EAF6-E03E-D9EB-87E3227F7D8B}"/>
              </a:ext>
            </a:extLst>
          </p:cNvPr>
          <p:cNvSpPr/>
          <p:nvPr/>
        </p:nvSpPr>
        <p:spPr>
          <a:xfrm rot="16200000">
            <a:off x="0" y="0"/>
            <a:ext cx="2451987" cy="2441829"/>
          </a:xfrm>
          <a:custGeom>
            <a:avLst/>
            <a:gdLst>
              <a:gd name="connsiteX0" fmla="*/ 146 w 3083058"/>
              <a:gd name="connsiteY0" fmla="*/ 0 h 3070286"/>
              <a:gd name="connsiteX1" fmla="*/ 1005956 w 3083058"/>
              <a:gd name="connsiteY1" fmla="*/ 0 h 3070286"/>
              <a:gd name="connsiteX2" fmla="*/ 1005755 w 3083058"/>
              <a:gd name="connsiteY2" fmla="*/ 3169 h 3070286"/>
              <a:gd name="connsiteX3" fmla="*/ 1284913 w 3083058"/>
              <a:gd name="connsiteY3" fmla="*/ 1036470 h 3070286"/>
              <a:gd name="connsiteX4" fmla="*/ 3079974 w 3083058"/>
              <a:gd name="connsiteY4" fmla="*/ 2065619 h 3070286"/>
              <a:gd name="connsiteX5" fmla="*/ 3083058 w 3083058"/>
              <a:gd name="connsiteY5" fmla="*/ 3070272 h 3070286"/>
              <a:gd name="connsiteX6" fmla="*/ 414933 w 3083058"/>
              <a:gd name="connsiteY6" fmla="*/ 1540575 h 3070286"/>
              <a:gd name="connsiteX7" fmla="*/ 0 w 3083058"/>
              <a:gd name="connsiteY7" fmla="*/ 4707 h 3070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3058" h="3070286">
                <a:moveTo>
                  <a:pt x="146" y="0"/>
                </a:moveTo>
                <a:lnTo>
                  <a:pt x="1005956" y="0"/>
                </a:lnTo>
                <a:lnTo>
                  <a:pt x="1005755" y="3169"/>
                </a:lnTo>
                <a:cubicBezTo>
                  <a:pt x="1006302" y="360139"/>
                  <a:pt x="1099375" y="716968"/>
                  <a:pt x="1284913" y="1036470"/>
                </a:cubicBezTo>
                <a:cubicBezTo>
                  <a:pt x="1655990" y="1675473"/>
                  <a:pt x="2340440" y="2067883"/>
                  <a:pt x="3079974" y="2065619"/>
                </a:cubicBezTo>
                <a:cubicBezTo>
                  <a:pt x="3081003" y="2400504"/>
                  <a:pt x="3082029" y="2735388"/>
                  <a:pt x="3083058" y="3070272"/>
                </a:cubicBezTo>
                <a:cubicBezTo>
                  <a:pt x="1983836" y="3073639"/>
                  <a:pt x="966491" y="2490372"/>
                  <a:pt x="414933" y="1540575"/>
                </a:cubicBezTo>
                <a:cubicBezTo>
                  <a:pt x="139153" y="1065677"/>
                  <a:pt x="814" y="535297"/>
                  <a:pt x="0" y="4707"/>
                </a:cubicBezTo>
                <a:close/>
              </a:path>
            </a:pathLst>
          </a:custGeom>
          <a:gradFill flip="none" rotWithShape="1">
            <a:gsLst>
              <a:gs pos="0">
                <a:srgbClr val="E64F17">
                  <a:alpha val="70000"/>
                </a:srgbClr>
              </a:gs>
              <a:gs pos="100000">
                <a:srgbClr val="E64F17">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31" name="文本框 30">
            <a:extLst>
              <a:ext uri="{FF2B5EF4-FFF2-40B4-BE49-F238E27FC236}">
                <a16:creationId xmlns:a16="http://schemas.microsoft.com/office/drawing/2014/main" id="{D7ED9D27-81F4-CB61-AADD-81706FDCEAAC}"/>
              </a:ext>
            </a:extLst>
          </p:cNvPr>
          <p:cNvSpPr txBox="1"/>
          <p:nvPr/>
        </p:nvSpPr>
        <p:spPr>
          <a:xfrm>
            <a:off x="5013828" y="1650014"/>
            <a:ext cx="1877437" cy="1107996"/>
          </a:xfrm>
          <a:prstGeom prst="rect">
            <a:avLst/>
          </a:prstGeom>
          <a:noFill/>
        </p:spPr>
        <p:txBody>
          <a:bodyPr wrap="none" rtlCol="0">
            <a:spAutoFit/>
          </a:bodyPr>
          <a:lstStyle/>
          <a:p>
            <a:r>
              <a:rPr lang="zh-CN" altLang="en-US" sz="6600" dirty="0">
                <a:solidFill>
                  <a:schemeClr val="bg1"/>
                </a:solidFill>
                <a:latin typeface="思源黑体 CN Bold" panose="020B0800000000000000" pitchFamily="34" charset="-122"/>
                <a:ea typeface="思源黑体 CN Bold" panose="020B0800000000000000" pitchFamily="34" charset="-122"/>
                <a:cs typeface="+mn-ea"/>
                <a:sym typeface="+mn-lt"/>
              </a:rPr>
              <a:t>目录</a:t>
            </a:r>
          </a:p>
        </p:txBody>
      </p:sp>
      <p:grpSp>
        <p:nvGrpSpPr>
          <p:cNvPr id="65" name="组合 64">
            <a:extLst>
              <a:ext uri="{FF2B5EF4-FFF2-40B4-BE49-F238E27FC236}">
                <a16:creationId xmlns:a16="http://schemas.microsoft.com/office/drawing/2014/main" id="{903E3E54-9FEA-2EB7-6F1D-8E3F3197D2E3}"/>
              </a:ext>
            </a:extLst>
          </p:cNvPr>
          <p:cNvGrpSpPr/>
          <p:nvPr/>
        </p:nvGrpSpPr>
        <p:grpSpPr>
          <a:xfrm>
            <a:off x="1920585" y="3310686"/>
            <a:ext cx="2438611" cy="2743438"/>
            <a:chOff x="1920584" y="3310686"/>
            <a:chExt cx="2438611" cy="2743438"/>
          </a:xfrm>
        </p:grpSpPr>
        <p:pic>
          <p:nvPicPr>
            <p:cNvPr id="39" name="图片 38">
              <a:extLst>
                <a:ext uri="{FF2B5EF4-FFF2-40B4-BE49-F238E27FC236}">
                  <a16:creationId xmlns:a16="http://schemas.microsoft.com/office/drawing/2014/main" id="{28078958-53AB-93D1-F9E0-F62D15097B14}"/>
                </a:ext>
              </a:extLst>
            </p:cNvPr>
            <p:cNvPicPr>
              <a:picLocks noChangeAspect="1"/>
            </p:cNvPicPr>
            <p:nvPr/>
          </p:nvPicPr>
          <p:blipFill>
            <a:blip r:embed="rId4"/>
            <a:stretch>
              <a:fillRect/>
            </a:stretch>
          </p:blipFill>
          <p:spPr>
            <a:xfrm>
              <a:off x="1920584" y="3310686"/>
              <a:ext cx="2438611" cy="2743438"/>
            </a:xfrm>
            <a:prstGeom prst="rect">
              <a:avLst/>
            </a:prstGeom>
            <a:effectLst>
              <a:outerShdw blurRad="50800" dist="127000" dir="16200000" sx="102000" sy="102000" rotWithShape="0">
                <a:schemeClr val="accent1">
                  <a:alpha val="20000"/>
                </a:schemeClr>
              </a:outerShdw>
            </a:effectLst>
          </p:spPr>
        </p:pic>
        <p:sp>
          <p:nvSpPr>
            <p:cNvPr id="64" name="soccer_125257">
              <a:extLst>
                <a:ext uri="{FF2B5EF4-FFF2-40B4-BE49-F238E27FC236}">
                  <a16:creationId xmlns:a16="http://schemas.microsoft.com/office/drawing/2014/main" id="{A6AE7CD9-A2B8-6B76-AAF4-2CD3718223A1}"/>
                </a:ext>
              </a:extLst>
            </p:cNvPr>
            <p:cNvSpPr/>
            <p:nvPr/>
          </p:nvSpPr>
          <p:spPr>
            <a:xfrm>
              <a:off x="2253124" y="4175786"/>
              <a:ext cx="1820694" cy="1821291"/>
            </a:xfrm>
            <a:custGeom>
              <a:avLst/>
              <a:gdLst>
                <a:gd name="connsiteX0" fmla="*/ 545894 w 608415"/>
                <a:gd name="connsiteY0" fmla="*/ 489583 h 608614"/>
                <a:gd name="connsiteX1" fmla="*/ 434189 w 608415"/>
                <a:gd name="connsiteY1" fmla="*/ 579483 h 608614"/>
                <a:gd name="connsiteX2" fmla="*/ 472448 w 608415"/>
                <a:gd name="connsiteY2" fmla="*/ 517811 h 608614"/>
                <a:gd name="connsiteX3" fmla="*/ 62521 w 608415"/>
                <a:gd name="connsiteY3" fmla="*/ 489583 h 608614"/>
                <a:gd name="connsiteX4" fmla="*/ 136112 w 608415"/>
                <a:gd name="connsiteY4" fmla="*/ 517811 h 608614"/>
                <a:gd name="connsiteX5" fmla="*/ 174367 w 608415"/>
                <a:gd name="connsiteY5" fmla="*/ 579483 h 608614"/>
                <a:gd name="connsiteX6" fmla="*/ 62521 w 608415"/>
                <a:gd name="connsiteY6" fmla="*/ 489583 h 608614"/>
                <a:gd name="connsiteX7" fmla="*/ 239787 w 608415"/>
                <a:gd name="connsiteY7" fmla="*/ 429884 h 608614"/>
                <a:gd name="connsiteX8" fmla="*/ 368699 w 608415"/>
                <a:gd name="connsiteY8" fmla="*/ 429884 h 608614"/>
                <a:gd name="connsiteX9" fmla="*/ 441528 w 608415"/>
                <a:gd name="connsiteY9" fmla="*/ 506899 h 608614"/>
                <a:gd name="connsiteX10" fmla="*/ 385293 w 608415"/>
                <a:gd name="connsiteY10" fmla="*/ 597568 h 608614"/>
                <a:gd name="connsiteX11" fmla="*/ 223347 w 608415"/>
                <a:gd name="connsiteY11" fmla="*/ 597568 h 608614"/>
                <a:gd name="connsiteX12" fmla="*/ 166958 w 608415"/>
                <a:gd name="connsiteY12" fmla="*/ 506899 h 608614"/>
                <a:gd name="connsiteX13" fmla="*/ 532201 w 608415"/>
                <a:gd name="connsiteY13" fmla="*/ 231525 h 608614"/>
                <a:gd name="connsiteX14" fmla="*/ 608415 w 608415"/>
                <a:gd name="connsiteY14" fmla="*/ 322041 h 608614"/>
                <a:gd name="connsiteX15" fmla="*/ 584598 w 608415"/>
                <a:gd name="connsiteY15" fmla="*/ 423142 h 608614"/>
                <a:gd name="connsiteX16" fmla="*/ 574457 w 608415"/>
                <a:gd name="connsiteY16" fmla="*/ 444620 h 608614"/>
                <a:gd name="connsiteX17" fmla="*/ 465821 w 608415"/>
                <a:gd name="connsiteY17" fmla="*/ 486196 h 608614"/>
                <a:gd name="connsiteX18" fmla="*/ 393755 w 608415"/>
                <a:gd name="connsiteY18" fmla="*/ 409948 h 608614"/>
                <a:gd name="connsiteX19" fmla="*/ 433091 w 608415"/>
                <a:gd name="connsiteY19" fmla="*/ 289210 h 608614"/>
                <a:gd name="connsiteX20" fmla="*/ 76339 w 608415"/>
                <a:gd name="connsiteY20" fmla="*/ 231525 h 608614"/>
                <a:gd name="connsiteX21" fmla="*/ 175410 w 608415"/>
                <a:gd name="connsiteY21" fmla="*/ 289212 h 608614"/>
                <a:gd name="connsiteX22" fmla="*/ 214731 w 608415"/>
                <a:gd name="connsiteY22" fmla="*/ 409956 h 608614"/>
                <a:gd name="connsiteX23" fmla="*/ 142693 w 608415"/>
                <a:gd name="connsiteY23" fmla="*/ 486054 h 608614"/>
                <a:gd name="connsiteX24" fmla="*/ 33485 w 608415"/>
                <a:gd name="connsiteY24" fmla="*/ 443709 h 608614"/>
                <a:gd name="connsiteX25" fmla="*/ 21811 w 608415"/>
                <a:gd name="connsiteY25" fmla="*/ 418241 h 608614"/>
                <a:gd name="connsiteX26" fmla="*/ 0 w 608415"/>
                <a:gd name="connsiteY26" fmla="*/ 322352 h 608614"/>
                <a:gd name="connsiteX27" fmla="*/ 304166 w 608415"/>
                <a:gd name="connsiteY27" fmla="*/ 214307 h 608614"/>
                <a:gd name="connsiteX28" fmla="*/ 400953 w 608415"/>
                <a:gd name="connsiteY28" fmla="*/ 284588 h 608614"/>
                <a:gd name="connsiteX29" fmla="*/ 363928 w 608415"/>
                <a:gd name="connsiteY29" fmla="*/ 397989 h 608614"/>
                <a:gd name="connsiteX30" fmla="*/ 244404 w 608415"/>
                <a:gd name="connsiteY30" fmla="*/ 397989 h 608614"/>
                <a:gd name="connsiteX31" fmla="*/ 207533 w 608415"/>
                <a:gd name="connsiteY31" fmla="*/ 284588 h 608614"/>
                <a:gd name="connsiteX32" fmla="*/ 551539 w 608415"/>
                <a:gd name="connsiteY32" fmla="*/ 126735 h 608614"/>
                <a:gd name="connsiteX33" fmla="*/ 586569 w 608415"/>
                <a:gd name="connsiteY33" fmla="*/ 190404 h 608614"/>
                <a:gd name="connsiteX34" fmla="*/ 607003 w 608415"/>
                <a:gd name="connsiteY34" fmla="*/ 270336 h 608614"/>
                <a:gd name="connsiteX35" fmla="*/ 551539 w 608415"/>
                <a:gd name="connsiteY35" fmla="*/ 204979 h 608614"/>
                <a:gd name="connsiteX36" fmla="*/ 56805 w 608415"/>
                <a:gd name="connsiteY36" fmla="*/ 126735 h 608614"/>
                <a:gd name="connsiteX37" fmla="*/ 56805 w 608415"/>
                <a:gd name="connsiteY37" fmla="*/ 204979 h 608614"/>
                <a:gd name="connsiteX38" fmla="*/ 1341 w 608415"/>
                <a:gd name="connsiteY38" fmla="*/ 270336 h 608614"/>
                <a:gd name="connsiteX39" fmla="*/ 23772 w 608415"/>
                <a:gd name="connsiteY39" fmla="*/ 185495 h 608614"/>
                <a:gd name="connsiteX40" fmla="*/ 56805 w 608415"/>
                <a:gd name="connsiteY40" fmla="*/ 126735 h 608614"/>
                <a:gd name="connsiteX41" fmla="*/ 426009 w 608415"/>
                <a:gd name="connsiteY41" fmla="*/ 25474 h 608614"/>
                <a:gd name="connsiteX42" fmla="*/ 519573 w 608415"/>
                <a:gd name="connsiteY42" fmla="*/ 89151 h 608614"/>
                <a:gd name="connsiteX43" fmla="*/ 519573 w 608415"/>
                <a:gd name="connsiteY43" fmla="*/ 201929 h 608614"/>
                <a:gd name="connsiteX44" fmla="*/ 420632 w 608415"/>
                <a:gd name="connsiteY44" fmla="*/ 259469 h 608614"/>
                <a:gd name="connsiteX45" fmla="*/ 320155 w 608415"/>
                <a:gd name="connsiteY45" fmla="*/ 186586 h 608614"/>
                <a:gd name="connsiteX46" fmla="*/ 320155 w 608415"/>
                <a:gd name="connsiteY46" fmla="*/ 65675 h 608614"/>
                <a:gd name="connsiteX47" fmla="*/ 182488 w 608415"/>
                <a:gd name="connsiteY47" fmla="*/ 25474 h 608614"/>
                <a:gd name="connsiteX48" fmla="*/ 288189 w 608415"/>
                <a:gd name="connsiteY48" fmla="*/ 65663 h 608614"/>
                <a:gd name="connsiteX49" fmla="*/ 288189 w 608415"/>
                <a:gd name="connsiteY49" fmla="*/ 186537 h 608614"/>
                <a:gd name="connsiteX50" fmla="*/ 187712 w 608415"/>
                <a:gd name="connsiteY50" fmla="*/ 259398 h 608614"/>
                <a:gd name="connsiteX51" fmla="*/ 88771 w 608415"/>
                <a:gd name="connsiteY51" fmla="*/ 201876 h 608614"/>
                <a:gd name="connsiteX52" fmla="*/ 88771 w 608415"/>
                <a:gd name="connsiteY52" fmla="*/ 89132 h 608614"/>
                <a:gd name="connsiteX53" fmla="*/ 182488 w 608415"/>
                <a:gd name="connsiteY53" fmla="*/ 25474 h 608614"/>
                <a:gd name="connsiteX54" fmla="*/ 304355 w 608415"/>
                <a:gd name="connsiteY54" fmla="*/ 0 h 608614"/>
                <a:gd name="connsiteX55" fmla="*/ 378725 w 608415"/>
                <a:gd name="connsiteY55" fmla="*/ 9364 h 608614"/>
                <a:gd name="connsiteX56" fmla="*/ 304202 w 608415"/>
                <a:gd name="connsiteY56" fmla="*/ 37611 h 608614"/>
                <a:gd name="connsiteX57" fmla="*/ 229832 w 608415"/>
                <a:gd name="connsiteY57" fmla="*/ 9364 h 608614"/>
                <a:gd name="connsiteX58" fmla="*/ 304355 w 608415"/>
                <a:gd name="connsiteY58" fmla="*/ 0 h 60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8415" h="608614">
                  <a:moveTo>
                    <a:pt x="545894" y="489583"/>
                  </a:moveTo>
                  <a:cubicBezTo>
                    <a:pt x="516700" y="527783"/>
                    <a:pt x="478594" y="558619"/>
                    <a:pt x="434189" y="579483"/>
                  </a:cubicBezTo>
                  <a:lnTo>
                    <a:pt x="472448" y="517811"/>
                  </a:lnTo>
                  <a:close/>
                  <a:moveTo>
                    <a:pt x="62521" y="489583"/>
                  </a:moveTo>
                  <a:lnTo>
                    <a:pt x="136112" y="517811"/>
                  </a:lnTo>
                  <a:lnTo>
                    <a:pt x="174367" y="579483"/>
                  </a:lnTo>
                  <a:cubicBezTo>
                    <a:pt x="129813" y="558466"/>
                    <a:pt x="91712" y="527783"/>
                    <a:pt x="62521" y="489583"/>
                  </a:cubicBezTo>
                  <a:close/>
                  <a:moveTo>
                    <a:pt x="239787" y="429884"/>
                  </a:moveTo>
                  <a:lnTo>
                    <a:pt x="368699" y="429884"/>
                  </a:lnTo>
                  <a:lnTo>
                    <a:pt x="441528" y="506899"/>
                  </a:lnTo>
                  <a:lnTo>
                    <a:pt x="385293" y="597568"/>
                  </a:lnTo>
                  <a:cubicBezTo>
                    <a:pt x="332130" y="612296"/>
                    <a:pt x="276509" y="612296"/>
                    <a:pt x="223347" y="597568"/>
                  </a:cubicBezTo>
                  <a:lnTo>
                    <a:pt x="166958" y="506899"/>
                  </a:lnTo>
                  <a:close/>
                  <a:moveTo>
                    <a:pt x="532201" y="231525"/>
                  </a:moveTo>
                  <a:lnTo>
                    <a:pt x="608415" y="322041"/>
                  </a:lnTo>
                  <a:cubicBezTo>
                    <a:pt x="606417" y="356406"/>
                    <a:pt x="598427" y="390618"/>
                    <a:pt x="584598" y="423142"/>
                  </a:cubicBezTo>
                  <a:cubicBezTo>
                    <a:pt x="581525" y="430506"/>
                    <a:pt x="578144" y="437563"/>
                    <a:pt x="574457" y="444620"/>
                  </a:cubicBezTo>
                  <a:lnTo>
                    <a:pt x="465821" y="486196"/>
                  </a:lnTo>
                  <a:lnTo>
                    <a:pt x="393755" y="409948"/>
                  </a:lnTo>
                  <a:lnTo>
                    <a:pt x="433091" y="289210"/>
                  </a:lnTo>
                  <a:close/>
                  <a:moveTo>
                    <a:pt x="76339" y="231525"/>
                  </a:moveTo>
                  <a:lnTo>
                    <a:pt x="175410" y="289212"/>
                  </a:lnTo>
                  <a:lnTo>
                    <a:pt x="214731" y="409956"/>
                  </a:lnTo>
                  <a:lnTo>
                    <a:pt x="142693" y="486054"/>
                  </a:lnTo>
                  <a:lnTo>
                    <a:pt x="33485" y="443709"/>
                  </a:lnTo>
                  <a:cubicBezTo>
                    <a:pt x="29337" y="435425"/>
                    <a:pt x="25344" y="426986"/>
                    <a:pt x="21811" y="418241"/>
                  </a:cubicBezTo>
                  <a:cubicBezTo>
                    <a:pt x="9216" y="387250"/>
                    <a:pt x="1997" y="354877"/>
                    <a:pt x="0" y="322352"/>
                  </a:cubicBezTo>
                  <a:close/>
                  <a:moveTo>
                    <a:pt x="304166" y="214307"/>
                  </a:moveTo>
                  <a:lnTo>
                    <a:pt x="400953" y="284588"/>
                  </a:lnTo>
                  <a:lnTo>
                    <a:pt x="363928" y="397989"/>
                  </a:lnTo>
                  <a:lnTo>
                    <a:pt x="244404" y="397989"/>
                  </a:lnTo>
                  <a:lnTo>
                    <a:pt x="207533" y="284588"/>
                  </a:lnTo>
                  <a:close/>
                  <a:moveTo>
                    <a:pt x="551539" y="126735"/>
                  </a:moveTo>
                  <a:cubicBezTo>
                    <a:pt x="565674" y="146220"/>
                    <a:pt x="577351" y="167545"/>
                    <a:pt x="586569" y="190404"/>
                  </a:cubicBezTo>
                  <a:cubicBezTo>
                    <a:pt x="597170" y="216332"/>
                    <a:pt x="603930" y="243181"/>
                    <a:pt x="607003" y="270336"/>
                  </a:cubicBezTo>
                  <a:lnTo>
                    <a:pt x="551539" y="204979"/>
                  </a:lnTo>
                  <a:close/>
                  <a:moveTo>
                    <a:pt x="56805" y="126735"/>
                  </a:moveTo>
                  <a:lnTo>
                    <a:pt x="56805" y="204979"/>
                  </a:lnTo>
                  <a:lnTo>
                    <a:pt x="1341" y="270336"/>
                  </a:lnTo>
                  <a:cubicBezTo>
                    <a:pt x="4721" y="241493"/>
                    <a:pt x="12096" y="212957"/>
                    <a:pt x="23772" y="185495"/>
                  </a:cubicBezTo>
                  <a:cubicBezTo>
                    <a:pt x="32837" y="164477"/>
                    <a:pt x="43899" y="144839"/>
                    <a:pt x="56805" y="126735"/>
                  </a:cubicBezTo>
                  <a:close/>
                  <a:moveTo>
                    <a:pt x="426009" y="25474"/>
                  </a:moveTo>
                  <a:cubicBezTo>
                    <a:pt x="461345" y="40971"/>
                    <a:pt x="492994" y="62606"/>
                    <a:pt x="519573" y="89151"/>
                  </a:cubicBezTo>
                  <a:lnTo>
                    <a:pt x="519573" y="201929"/>
                  </a:lnTo>
                  <a:lnTo>
                    <a:pt x="420632" y="259469"/>
                  </a:lnTo>
                  <a:lnTo>
                    <a:pt x="320155" y="186586"/>
                  </a:lnTo>
                  <a:lnTo>
                    <a:pt x="320155" y="65675"/>
                  </a:lnTo>
                  <a:close/>
                  <a:moveTo>
                    <a:pt x="182488" y="25474"/>
                  </a:moveTo>
                  <a:lnTo>
                    <a:pt x="288189" y="65663"/>
                  </a:lnTo>
                  <a:lnTo>
                    <a:pt x="288189" y="186537"/>
                  </a:lnTo>
                  <a:lnTo>
                    <a:pt x="187712" y="259398"/>
                  </a:lnTo>
                  <a:lnTo>
                    <a:pt x="88771" y="201876"/>
                  </a:lnTo>
                  <a:lnTo>
                    <a:pt x="88771" y="89132"/>
                  </a:lnTo>
                  <a:cubicBezTo>
                    <a:pt x="115503" y="62441"/>
                    <a:pt x="146999" y="40966"/>
                    <a:pt x="182488" y="25474"/>
                  </a:cubicBezTo>
                  <a:close/>
                  <a:moveTo>
                    <a:pt x="304355" y="0"/>
                  </a:moveTo>
                  <a:cubicBezTo>
                    <a:pt x="329248" y="0"/>
                    <a:pt x="354140" y="3070"/>
                    <a:pt x="378725" y="9364"/>
                  </a:cubicBezTo>
                  <a:lnTo>
                    <a:pt x="304202" y="37611"/>
                  </a:lnTo>
                  <a:lnTo>
                    <a:pt x="229832" y="9364"/>
                  </a:lnTo>
                  <a:cubicBezTo>
                    <a:pt x="254417" y="3070"/>
                    <a:pt x="279309" y="0"/>
                    <a:pt x="304355"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5" name="文本框 44">
              <a:extLst>
                <a:ext uri="{FF2B5EF4-FFF2-40B4-BE49-F238E27FC236}">
                  <a16:creationId xmlns:a16="http://schemas.microsoft.com/office/drawing/2014/main" id="{BB41FB00-B742-5AB7-3516-8C8E600A53CF}"/>
                </a:ext>
              </a:extLst>
            </p:cNvPr>
            <p:cNvSpPr txBox="1"/>
            <p:nvPr/>
          </p:nvSpPr>
          <p:spPr>
            <a:xfrm>
              <a:off x="2103150" y="3545993"/>
              <a:ext cx="803425" cy="769441"/>
            </a:xfrm>
            <a:prstGeom prst="rect">
              <a:avLst/>
            </a:prstGeom>
            <a:noFill/>
            <a:effectLst>
              <a:outerShdw blurRad="50800" dist="38100" dir="2700000" sx="102000" sy="102000" algn="tl" rotWithShape="0">
                <a:schemeClr val="bg1">
                  <a:alpha val="15000"/>
                </a:schemeClr>
              </a:outerShdw>
            </a:effectLst>
          </p:spPr>
          <p:txBody>
            <a:bodyPr wrap="none" rtlCol="0">
              <a:spAutoFit/>
            </a:bodyPr>
            <a:lstStyle/>
            <a:p>
              <a:r>
                <a:rPr lang="en-US" altLang="zh-CN" sz="4400" dirty="0">
                  <a:gradFill flip="none" rotWithShape="1">
                    <a:gsLst>
                      <a:gs pos="19000">
                        <a:schemeClr val="bg1">
                          <a:lumMod val="100000"/>
                          <a:alpha val="80000"/>
                        </a:schemeClr>
                      </a:gs>
                      <a:gs pos="100000">
                        <a:schemeClr val="bg1">
                          <a:lumMod val="100000"/>
                        </a:schemeClr>
                      </a:gs>
                    </a:gsLst>
                    <a:lin ang="5400000" scaled="1"/>
                    <a:tileRect/>
                  </a:gradFill>
                  <a:cs typeface="+mn-ea"/>
                  <a:sym typeface="+mn-lt"/>
                </a:rPr>
                <a:t>01</a:t>
              </a:r>
              <a:endParaRPr lang="zh-CN" altLang="en-US" sz="4400" dirty="0">
                <a:gradFill flip="none" rotWithShape="1">
                  <a:gsLst>
                    <a:gs pos="19000">
                      <a:schemeClr val="bg1">
                        <a:lumMod val="100000"/>
                        <a:alpha val="80000"/>
                      </a:schemeClr>
                    </a:gs>
                    <a:gs pos="100000">
                      <a:schemeClr val="bg1">
                        <a:lumMod val="100000"/>
                      </a:schemeClr>
                    </a:gs>
                  </a:gsLst>
                  <a:lin ang="5400000" scaled="1"/>
                  <a:tileRect/>
                </a:gradFill>
                <a:cs typeface="+mn-ea"/>
                <a:sym typeface="+mn-lt"/>
              </a:endParaRPr>
            </a:p>
          </p:txBody>
        </p:sp>
        <p:grpSp>
          <p:nvGrpSpPr>
            <p:cNvPr id="54" name="组合 53">
              <a:extLst>
                <a:ext uri="{FF2B5EF4-FFF2-40B4-BE49-F238E27FC236}">
                  <a16:creationId xmlns:a16="http://schemas.microsoft.com/office/drawing/2014/main" id="{25CC3CD4-F804-6161-48E5-8FAD9C112087}"/>
                </a:ext>
              </a:extLst>
            </p:cNvPr>
            <p:cNvGrpSpPr/>
            <p:nvPr/>
          </p:nvGrpSpPr>
          <p:grpSpPr>
            <a:xfrm>
              <a:off x="2103150" y="4413504"/>
              <a:ext cx="2120642" cy="635676"/>
              <a:chOff x="2103150" y="4413504"/>
              <a:chExt cx="2120642" cy="635676"/>
            </a:xfrm>
          </p:grpSpPr>
          <p:sp>
            <p:nvSpPr>
              <p:cNvPr id="46" name="矩形: 圆角 45">
                <a:extLst>
                  <a:ext uri="{FF2B5EF4-FFF2-40B4-BE49-F238E27FC236}">
                    <a16:creationId xmlns:a16="http://schemas.microsoft.com/office/drawing/2014/main" id="{38801204-C801-5C52-7931-66929D24F324}"/>
                  </a:ext>
                </a:extLst>
              </p:cNvPr>
              <p:cNvSpPr/>
              <p:nvPr/>
            </p:nvSpPr>
            <p:spPr>
              <a:xfrm>
                <a:off x="2103150" y="4413504"/>
                <a:ext cx="2120642" cy="635676"/>
              </a:xfrm>
              <a:prstGeom prst="roundRect">
                <a:avLst/>
              </a:prstGeom>
              <a:solidFill>
                <a:srgbClr val="E64F17">
                  <a:lumMod val="0"/>
                  <a:lumOff val="100000"/>
                  <a:alpha val="90000"/>
                </a:srgbClr>
              </a:solidFill>
              <a:ln w="12700" cap="flat" cmpd="sng" algn="in">
                <a:solidFill>
                  <a:srgbClr val="E64F17">
                    <a:lumMod val="10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gradFill flip="none" rotWithShape="1">
                      <a:gsLst>
                        <a:gs pos="0">
                          <a:srgbClr val="EC6C2D">
                            <a:alpha val="90000"/>
                          </a:srgbClr>
                        </a:gs>
                        <a:gs pos="70000">
                          <a:srgbClr val="E64F17">
                            <a:alpha val="90000"/>
                          </a:srgbClr>
                        </a:gs>
                      </a:gsLst>
                      <a:lin ang="5400000" scaled="1"/>
                      <a:tileRect/>
                    </a:gradFill>
                    <a:cs typeface="+mn-ea"/>
                    <a:sym typeface="+mn-lt"/>
                  </a:rPr>
                  <a:t>输入标题</a:t>
                </a:r>
              </a:p>
            </p:txBody>
          </p:sp>
          <p:grpSp>
            <p:nvGrpSpPr>
              <p:cNvPr id="53" name="组合 52">
                <a:extLst>
                  <a:ext uri="{FF2B5EF4-FFF2-40B4-BE49-F238E27FC236}">
                    <a16:creationId xmlns:a16="http://schemas.microsoft.com/office/drawing/2014/main" id="{7B082885-0EDE-0E6E-F552-536A412486C7}"/>
                  </a:ext>
                </a:extLst>
              </p:cNvPr>
              <p:cNvGrpSpPr/>
              <p:nvPr/>
            </p:nvGrpSpPr>
            <p:grpSpPr>
              <a:xfrm>
                <a:off x="2172750" y="4629327"/>
                <a:ext cx="1981442" cy="204030"/>
                <a:chOff x="2171467" y="4629327"/>
                <a:chExt cx="1981442" cy="204030"/>
              </a:xfrm>
            </p:grpSpPr>
            <p:grpSp>
              <p:nvGrpSpPr>
                <p:cNvPr id="47" name="组合 46">
                  <a:extLst>
                    <a:ext uri="{FF2B5EF4-FFF2-40B4-BE49-F238E27FC236}">
                      <a16:creationId xmlns:a16="http://schemas.microsoft.com/office/drawing/2014/main" id="{35A15589-AA96-45E1-E05C-04990F28778E}"/>
                    </a:ext>
                  </a:extLst>
                </p:cNvPr>
                <p:cNvGrpSpPr/>
                <p:nvPr/>
              </p:nvGrpSpPr>
              <p:grpSpPr>
                <a:xfrm>
                  <a:off x="2171467" y="4629327"/>
                  <a:ext cx="275441" cy="204030"/>
                  <a:chOff x="6256228" y="2000774"/>
                  <a:chExt cx="362517" cy="268531"/>
                </a:xfrm>
                <a:solidFill>
                  <a:schemeClr val="accent1">
                    <a:alpha val="75000"/>
                  </a:schemeClr>
                </a:solidFill>
              </p:grpSpPr>
              <p:sp>
                <p:nvSpPr>
                  <p:cNvPr id="48" name="图形 2169">
                    <a:extLst>
                      <a:ext uri="{FF2B5EF4-FFF2-40B4-BE49-F238E27FC236}">
                        <a16:creationId xmlns:a16="http://schemas.microsoft.com/office/drawing/2014/main" id="{64277DA6-6A79-D5D5-EBFF-483F131A47D5}"/>
                      </a:ext>
                    </a:extLst>
                  </p:cNvPr>
                  <p:cNvSpPr/>
                  <p:nvPr/>
                </p:nvSpPr>
                <p:spPr>
                  <a:xfrm>
                    <a:off x="6405564" y="2000774"/>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grp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图形 2169">
                    <a:extLst>
                      <a:ext uri="{FF2B5EF4-FFF2-40B4-BE49-F238E27FC236}">
                        <a16:creationId xmlns:a16="http://schemas.microsoft.com/office/drawing/2014/main" id="{03721B9F-89F5-15CD-43EB-EECE5481DD1E}"/>
                      </a:ext>
                    </a:extLst>
                  </p:cNvPr>
                  <p:cNvSpPr/>
                  <p:nvPr/>
                </p:nvSpPr>
                <p:spPr>
                  <a:xfrm>
                    <a:off x="6256228" y="200077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grp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50" name="组合 49">
                  <a:extLst>
                    <a:ext uri="{FF2B5EF4-FFF2-40B4-BE49-F238E27FC236}">
                      <a16:creationId xmlns:a16="http://schemas.microsoft.com/office/drawing/2014/main" id="{67BD8D1C-5041-01F3-AC00-EB7F904A10EC}"/>
                    </a:ext>
                  </a:extLst>
                </p:cNvPr>
                <p:cNvGrpSpPr/>
                <p:nvPr/>
              </p:nvGrpSpPr>
              <p:grpSpPr>
                <a:xfrm flipH="1">
                  <a:off x="3877468" y="4629327"/>
                  <a:ext cx="275441" cy="204030"/>
                  <a:chOff x="6256228" y="2000774"/>
                  <a:chExt cx="362517" cy="268531"/>
                </a:xfrm>
                <a:solidFill>
                  <a:schemeClr val="accent1">
                    <a:alpha val="75000"/>
                  </a:schemeClr>
                </a:solidFill>
              </p:grpSpPr>
              <p:sp>
                <p:nvSpPr>
                  <p:cNvPr id="51" name="图形 2169">
                    <a:extLst>
                      <a:ext uri="{FF2B5EF4-FFF2-40B4-BE49-F238E27FC236}">
                        <a16:creationId xmlns:a16="http://schemas.microsoft.com/office/drawing/2014/main" id="{30FAC328-0341-3213-CA53-B4712786E7BB}"/>
                      </a:ext>
                    </a:extLst>
                  </p:cNvPr>
                  <p:cNvSpPr/>
                  <p:nvPr/>
                </p:nvSpPr>
                <p:spPr>
                  <a:xfrm>
                    <a:off x="6405564" y="2000774"/>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grp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 name="图形 2169">
                    <a:extLst>
                      <a:ext uri="{FF2B5EF4-FFF2-40B4-BE49-F238E27FC236}">
                        <a16:creationId xmlns:a16="http://schemas.microsoft.com/office/drawing/2014/main" id="{76A19AF2-3DEB-04E7-0E02-3E8F10A06B17}"/>
                      </a:ext>
                    </a:extLst>
                  </p:cNvPr>
                  <p:cNvSpPr/>
                  <p:nvPr/>
                </p:nvSpPr>
                <p:spPr>
                  <a:xfrm>
                    <a:off x="6256228" y="200077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grp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grpSp>
      <p:grpSp>
        <p:nvGrpSpPr>
          <p:cNvPr id="66" name="组合 65">
            <a:extLst>
              <a:ext uri="{FF2B5EF4-FFF2-40B4-BE49-F238E27FC236}">
                <a16:creationId xmlns:a16="http://schemas.microsoft.com/office/drawing/2014/main" id="{E7217839-A080-4C1E-7AD5-CD691A3DE9CF}"/>
              </a:ext>
            </a:extLst>
          </p:cNvPr>
          <p:cNvGrpSpPr/>
          <p:nvPr/>
        </p:nvGrpSpPr>
        <p:grpSpPr>
          <a:xfrm>
            <a:off x="4876695" y="3310686"/>
            <a:ext cx="2438611" cy="2743438"/>
            <a:chOff x="1920584" y="3310686"/>
            <a:chExt cx="2438611" cy="2743438"/>
          </a:xfrm>
        </p:grpSpPr>
        <p:pic>
          <p:nvPicPr>
            <p:cNvPr id="67" name="图片 66">
              <a:extLst>
                <a:ext uri="{FF2B5EF4-FFF2-40B4-BE49-F238E27FC236}">
                  <a16:creationId xmlns:a16="http://schemas.microsoft.com/office/drawing/2014/main" id="{71704E62-7DDB-2CD9-76FB-7511250D2A9C}"/>
                </a:ext>
              </a:extLst>
            </p:cNvPr>
            <p:cNvPicPr>
              <a:picLocks noChangeAspect="1"/>
            </p:cNvPicPr>
            <p:nvPr/>
          </p:nvPicPr>
          <p:blipFill>
            <a:blip r:embed="rId4"/>
            <a:stretch>
              <a:fillRect/>
            </a:stretch>
          </p:blipFill>
          <p:spPr>
            <a:xfrm>
              <a:off x="1920584" y="3310686"/>
              <a:ext cx="2438611" cy="2743438"/>
            </a:xfrm>
            <a:prstGeom prst="rect">
              <a:avLst/>
            </a:prstGeom>
            <a:effectLst>
              <a:outerShdw blurRad="50800" dist="127000" dir="16200000" sx="102000" sy="102000" rotWithShape="0">
                <a:schemeClr val="accent1">
                  <a:alpha val="20000"/>
                </a:schemeClr>
              </a:outerShdw>
            </a:effectLst>
          </p:spPr>
        </p:pic>
        <p:sp>
          <p:nvSpPr>
            <p:cNvPr id="68" name="soccer_125257">
              <a:extLst>
                <a:ext uri="{FF2B5EF4-FFF2-40B4-BE49-F238E27FC236}">
                  <a16:creationId xmlns:a16="http://schemas.microsoft.com/office/drawing/2014/main" id="{83D61BCD-7AFC-2498-D338-D592EED8E63E}"/>
                </a:ext>
              </a:extLst>
            </p:cNvPr>
            <p:cNvSpPr/>
            <p:nvPr/>
          </p:nvSpPr>
          <p:spPr>
            <a:xfrm>
              <a:off x="2253124" y="4175786"/>
              <a:ext cx="1820694" cy="1821291"/>
            </a:xfrm>
            <a:custGeom>
              <a:avLst/>
              <a:gdLst>
                <a:gd name="connsiteX0" fmla="*/ 545894 w 608415"/>
                <a:gd name="connsiteY0" fmla="*/ 489583 h 608614"/>
                <a:gd name="connsiteX1" fmla="*/ 434189 w 608415"/>
                <a:gd name="connsiteY1" fmla="*/ 579483 h 608614"/>
                <a:gd name="connsiteX2" fmla="*/ 472448 w 608415"/>
                <a:gd name="connsiteY2" fmla="*/ 517811 h 608614"/>
                <a:gd name="connsiteX3" fmla="*/ 62521 w 608415"/>
                <a:gd name="connsiteY3" fmla="*/ 489583 h 608614"/>
                <a:gd name="connsiteX4" fmla="*/ 136112 w 608415"/>
                <a:gd name="connsiteY4" fmla="*/ 517811 h 608614"/>
                <a:gd name="connsiteX5" fmla="*/ 174367 w 608415"/>
                <a:gd name="connsiteY5" fmla="*/ 579483 h 608614"/>
                <a:gd name="connsiteX6" fmla="*/ 62521 w 608415"/>
                <a:gd name="connsiteY6" fmla="*/ 489583 h 608614"/>
                <a:gd name="connsiteX7" fmla="*/ 239787 w 608415"/>
                <a:gd name="connsiteY7" fmla="*/ 429884 h 608614"/>
                <a:gd name="connsiteX8" fmla="*/ 368699 w 608415"/>
                <a:gd name="connsiteY8" fmla="*/ 429884 h 608614"/>
                <a:gd name="connsiteX9" fmla="*/ 441528 w 608415"/>
                <a:gd name="connsiteY9" fmla="*/ 506899 h 608614"/>
                <a:gd name="connsiteX10" fmla="*/ 385293 w 608415"/>
                <a:gd name="connsiteY10" fmla="*/ 597568 h 608614"/>
                <a:gd name="connsiteX11" fmla="*/ 223347 w 608415"/>
                <a:gd name="connsiteY11" fmla="*/ 597568 h 608614"/>
                <a:gd name="connsiteX12" fmla="*/ 166958 w 608415"/>
                <a:gd name="connsiteY12" fmla="*/ 506899 h 608614"/>
                <a:gd name="connsiteX13" fmla="*/ 532201 w 608415"/>
                <a:gd name="connsiteY13" fmla="*/ 231525 h 608614"/>
                <a:gd name="connsiteX14" fmla="*/ 608415 w 608415"/>
                <a:gd name="connsiteY14" fmla="*/ 322041 h 608614"/>
                <a:gd name="connsiteX15" fmla="*/ 584598 w 608415"/>
                <a:gd name="connsiteY15" fmla="*/ 423142 h 608614"/>
                <a:gd name="connsiteX16" fmla="*/ 574457 w 608415"/>
                <a:gd name="connsiteY16" fmla="*/ 444620 h 608614"/>
                <a:gd name="connsiteX17" fmla="*/ 465821 w 608415"/>
                <a:gd name="connsiteY17" fmla="*/ 486196 h 608614"/>
                <a:gd name="connsiteX18" fmla="*/ 393755 w 608415"/>
                <a:gd name="connsiteY18" fmla="*/ 409948 h 608614"/>
                <a:gd name="connsiteX19" fmla="*/ 433091 w 608415"/>
                <a:gd name="connsiteY19" fmla="*/ 289210 h 608614"/>
                <a:gd name="connsiteX20" fmla="*/ 76339 w 608415"/>
                <a:gd name="connsiteY20" fmla="*/ 231525 h 608614"/>
                <a:gd name="connsiteX21" fmla="*/ 175410 w 608415"/>
                <a:gd name="connsiteY21" fmla="*/ 289212 h 608614"/>
                <a:gd name="connsiteX22" fmla="*/ 214731 w 608415"/>
                <a:gd name="connsiteY22" fmla="*/ 409956 h 608614"/>
                <a:gd name="connsiteX23" fmla="*/ 142693 w 608415"/>
                <a:gd name="connsiteY23" fmla="*/ 486054 h 608614"/>
                <a:gd name="connsiteX24" fmla="*/ 33485 w 608415"/>
                <a:gd name="connsiteY24" fmla="*/ 443709 h 608614"/>
                <a:gd name="connsiteX25" fmla="*/ 21811 w 608415"/>
                <a:gd name="connsiteY25" fmla="*/ 418241 h 608614"/>
                <a:gd name="connsiteX26" fmla="*/ 0 w 608415"/>
                <a:gd name="connsiteY26" fmla="*/ 322352 h 608614"/>
                <a:gd name="connsiteX27" fmla="*/ 304166 w 608415"/>
                <a:gd name="connsiteY27" fmla="*/ 214307 h 608614"/>
                <a:gd name="connsiteX28" fmla="*/ 400953 w 608415"/>
                <a:gd name="connsiteY28" fmla="*/ 284588 h 608614"/>
                <a:gd name="connsiteX29" fmla="*/ 363928 w 608415"/>
                <a:gd name="connsiteY29" fmla="*/ 397989 h 608614"/>
                <a:gd name="connsiteX30" fmla="*/ 244404 w 608415"/>
                <a:gd name="connsiteY30" fmla="*/ 397989 h 608614"/>
                <a:gd name="connsiteX31" fmla="*/ 207533 w 608415"/>
                <a:gd name="connsiteY31" fmla="*/ 284588 h 608614"/>
                <a:gd name="connsiteX32" fmla="*/ 551539 w 608415"/>
                <a:gd name="connsiteY32" fmla="*/ 126735 h 608614"/>
                <a:gd name="connsiteX33" fmla="*/ 586569 w 608415"/>
                <a:gd name="connsiteY33" fmla="*/ 190404 h 608614"/>
                <a:gd name="connsiteX34" fmla="*/ 607003 w 608415"/>
                <a:gd name="connsiteY34" fmla="*/ 270336 h 608614"/>
                <a:gd name="connsiteX35" fmla="*/ 551539 w 608415"/>
                <a:gd name="connsiteY35" fmla="*/ 204979 h 608614"/>
                <a:gd name="connsiteX36" fmla="*/ 56805 w 608415"/>
                <a:gd name="connsiteY36" fmla="*/ 126735 h 608614"/>
                <a:gd name="connsiteX37" fmla="*/ 56805 w 608415"/>
                <a:gd name="connsiteY37" fmla="*/ 204979 h 608614"/>
                <a:gd name="connsiteX38" fmla="*/ 1341 w 608415"/>
                <a:gd name="connsiteY38" fmla="*/ 270336 h 608614"/>
                <a:gd name="connsiteX39" fmla="*/ 23772 w 608415"/>
                <a:gd name="connsiteY39" fmla="*/ 185495 h 608614"/>
                <a:gd name="connsiteX40" fmla="*/ 56805 w 608415"/>
                <a:gd name="connsiteY40" fmla="*/ 126735 h 608614"/>
                <a:gd name="connsiteX41" fmla="*/ 426009 w 608415"/>
                <a:gd name="connsiteY41" fmla="*/ 25474 h 608614"/>
                <a:gd name="connsiteX42" fmla="*/ 519573 w 608415"/>
                <a:gd name="connsiteY42" fmla="*/ 89151 h 608614"/>
                <a:gd name="connsiteX43" fmla="*/ 519573 w 608415"/>
                <a:gd name="connsiteY43" fmla="*/ 201929 h 608614"/>
                <a:gd name="connsiteX44" fmla="*/ 420632 w 608415"/>
                <a:gd name="connsiteY44" fmla="*/ 259469 h 608614"/>
                <a:gd name="connsiteX45" fmla="*/ 320155 w 608415"/>
                <a:gd name="connsiteY45" fmla="*/ 186586 h 608614"/>
                <a:gd name="connsiteX46" fmla="*/ 320155 w 608415"/>
                <a:gd name="connsiteY46" fmla="*/ 65675 h 608614"/>
                <a:gd name="connsiteX47" fmla="*/ 182488 w 608415"/>
                <a:gd name="connsiteY47" fmla="*/ 25474 h 608614"/>
                <a:gd name="connsiteX48" fmla="*/ 288189 w 608415"/>
                <a:gd name="connsiteY48" fmla="*/ 65663 h 608614"/>
                <a:gd name="connsiteX49" fmla="*/ 288189 w 608415"/>
                <a:gd name="connsiteY49" fmla="*/ 186537 h 608614"/>
                <a:gd name="connsiteX50" fmla="*/ 187712 w 608415"/>
                <a:gd name="connsiteY50" fmla="*/ 259398 h 608614"/>
                <a:gd name="connsiteX51" fmla="*/ 88771 w 608415"/>
                <a:gd name="connsiteY51" fmla="*/ 201876 h 608614"/>
                <a:gd name="connsiteX52" fmla="*/ 88771 w 608415"/>
                <a:gd name="connsiteY52" fmla="*/ 89132 h 608614"/>
                <a:gd name="connsiteX53" fmla="*/ 182488 w 608415"/>
                <a:gd name="connsiteY53" fmla="*/ 25474 h 608614"/>
                <a:gd name="connsiteX54" fmla="*/ 304355 w 608415"/>
                <a:gd name="connsiteY54" fmla="*/ 0 h 608614"/>
                <a:gd name="connsiteX55" fmla="*/ 378725 w 608415"/>
                <a:gd name="connsiteY55" fmla="*/ 9364 h 608614"/>
                <a:gd name="connsiteX56" fmla="*/ 304202 w 608415"/>
                <a:gd name="connsiteY56" fmla="*/ 37611 h 608614"/>
                <a:gd name="connsiteX57" fmla="*/ 229832 w 608415"/>
                <a:gd name="connsiteY57" fmla="*/ 9364 h 608614"/>
                <a:gd name="connsiteX58" fmla="*/ 304355 w 608415"/>
                <a:gd name="connsiteY58" fmla="*/ 0 h 60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8415" h="608614">
                  <a:moveTo>
                    <a:pt x="545894" y="489583"/>
                  </a:moveTo>
                  <a:cubicBezTo>
                    <a:pt x="516700" y="527783"/>
                    <a:pt x="478594" y="558619"/>
                    <a:pt x="434189" y="579483"/>
                  </a:cubicBezTo>
                  <a:lnTo>
                    <a:pt x="472448" y="517811"/>
                  </a:lnTo>
                  <a:close/>
                  <a:moveTo>
                    <a:pt x="62521" y="489583"/>
                  </a:moveTo>
                  <a:lnTo>
                    <a:pt x="136112" y="517811"/>
                  </a:lnTo>
                  <a:lnTo>
                    <a:pt x="174367" y="579483"/>
                  </a:lnTo>
                  <a:cubicBezTo>
                    <a:pt x="129813" y="558466"/>
                    <a:pt x="91712" y="527783"/>
                    <a:pt x="62521" y="489583"/>
                  </a:cubicBezTo>
                  <a:close/>
                  <a:moveTo>
                    <a:pt x="239787" y="429884"/>
                  </a:moveTo>
                  <a:lnTo>
                    <a:pt x="368699" y="429884"/>
                  </a:lnTo>
                  <a:lnTo>
                    <a:pt x="441528" y="506899"/>
                  </a:lnTo>
                  <a:lnTo>
                    <a:pt x="385293" y="597568"/>
                  </a:lnTo>
                  <a:cubicBezTo>
                    <a:pt x="332130" y="612296"/>
                    <a:pt x="276509" y="612296"/>
                    <a:pt x="223347" y="597568"/>
                  </a:cubicBezTo>
                  <a:lnTo>
                    <a:pt x="166958" y="506899"/>
                  </a:lnTo>
                  <a:close/>
                  <a:moveTo>
                    <a:pt x="532201" y="231525"/>
                  </a:moveTo>
                  <a:lnTo>
                    <a:pt x="608415" y="322041"/>
                  </a:lnTo>
                  <a:cubicBezTo>
                    <a:pt x="606417" y="356406"/>
                    <a:pt x="598427" y="390618"/>
                    <a:pt x="584598" y="423142"/>
                  </a:cubicBezTo>
                  <a:cubicBezTo>
                    <a:pt x="581525" y="430506"/>
                    <a:pt x="578144" y="437563"/>
                    <a:pt x="574457" y="444620"/>
                  </a:cubicBezTo>
                  <a:lnTo>
                    <a:pt x="465821" y="486196"/>
                  </a:lnTo>
                  <a:lnTo>
                    <a:pt x="393755" y="409948"/>
                  </a:lnTo>
                  <a:lnTo>
                    <a:pt x="433091" y="289210"/>
                  </a:lnTo>
                  <a:close/>
                  <a:moveTo>
                    <a:pt x="76339" y="231525"/>
                  </a:moveTo>
                  <a:lnTo>
                    <a:pt x="175410" y="289212"/>
                  </a:lnTo>
                  <a:lnTo>
                    <a:pt x="214731" y="409956"/>
                  </a:lnTo>
                  <a:lnTo>
                    <a:pt x="142693" y="486054"/>
                  </a:lnTo>
                  <a:lnTo>
                    <a:pt x="33485" y="443709"/>
                  </a:lnTo>
                  <a:cubicBezTo>
                    <a:pt x="29337" y="435425"/>
                    <a:pt x="25344" y="426986"/>
                    <a:pt x="21811" y="418241"/>
                  </a:cubicBezTo>
                  <a:cubicBezTo>
                    <a:pt x="9216" y="387250"/>
                    <a:pt x="1997" y="354877"/>
                    <a:pt x="0" y="322352"/>
                  </a:cubicBezTo>
                  <a:close/>
                  <a:moveTo>
                    <a:pt x="304166" y="214307"/>
                  </a:moveTo>
                  <a:lnTo>
                    <a:pt x="400953" y="284588"/>
                  </a:lnTo>
                  <a:lnTo>
                    <a:pt x="363928" y="397989"/>
                  </a:lnTo>
                  <a:lnTo>
                    <a:pt x="244404" y="397989"/>
                  </a:lnTo>
                  <a:lnTo>
                    <a:pt x="207533" y="284588"/>
                  </a:lnTo>
                  <a:close/>
                  <a:moveTo>
                    <a:pt x="551539" y="126735"/>
                  </a:moveTo>
                  <a:cubicBezTo>
                    <a:pt x="565674" y="146220"/>
                    <a:pt x="577351" y="167545"/>
                    <a:pt x="586569" y="190404"/>
                  </a:cubicBezTo>
                  <a:cubicBezTo>
                    <a:pt x="597170" y="216332"/>
                    <a:pt x="603930" y="243181"/>
                    <a:pt x="607003" y="270336"/>
                  </a:cubicBezTo>
                  <a:lnTo>
                    <a:pt x="551539" y="204979"/>
                  </a:lnTo>
                  <a:close/>
                  <a:moveTo>
                    <a:pt x="56805" y="126735"/>
                  </a:moveTo>
                  <a:lnTo>
                    <a:pt x="56805" y="204979"/>
                  </a:lnTo>
                  <a:lnTo>
                    <a:pt x="1341" y="270336"/>
                  </a:lnTo>
                  <a:cubicBezTo>
                    <a:pt x="4721" y="241493"/>
                    <a:pt x="12096" y="212957"/>
                    <a:pt x="23772" y="185495"/>
                  </a:cubicBezTo>
                  <a:cubicBezTo>
                    <a:pt x="32837" y="164477"/>
                    <a:pt x="43899" y="144839"/>
                    <a:pt x="56805" y="126735"/>
                  </a:cubicBezTo>
                  <a:close/>
                  <a:moveTo>
                    <a:pt x="426009" y="25474"/>
                  </a:moveTo>
                  <a:cubicBezTo>
                    <a:pt x="461345" y="40971"/>
                    <a:pt x="492994" y="62606"/>
                    <a:pt x="519573" y="89151"/>
                  </a:cubicBezTo>
                  <a:lnTo>
                    <a:pt x="519573" y="201929"/>
                  </a:lnTo>
                  <a:lnTo>
                    <a:pt x="420632" y="259469"/>
                  </a:lnTo>
                  <a:lnTo>
                    <a:pt x="320155" y="186586"/>
                  </a:lnTo>
                  <a:lnTo>
                    <a:pt x="320155" y="65675"/>
                  </a:lnTo>
                  <a:close/>
                  <a:moveTo>
                    <a:pt x="182488" y="25474"/>
                  </a:moveTo>
                  <a:lnTo>
                    <a:pt x="288189" y="65663"/>
                  </a:lnTo>
                  <a:lnTo>
                    <a:pt x="288189" y="186537"/>
                  </a:lnTo>
                  <a:lnTo>
                    <a:pt x="187712" y="259398"/>
                  </a:lnTo>
                  <a:lnTo>
                    <a:pt x="88771" y="201876"/>
                  </a:lnTo>
                  <a:lnTo>
                    <a:pt x="88771" y="89132"/>
                  </a:lnTo>
                  <a:cubicBezTo>
                    <a:pt x="115503" y="62441"/>
                    <a:pt x="146999" y="40966"/>
                    <a:pt x="182488" y="25474"/>
                  </a:cubicBezTo>
                  <a:close/>
                  <a:moveTo>
                    <a:pt x="304355" y="0"/>
                  </a:moveTo>
                  <a:cubicBezTo>
                    <a:pt x="329248" y="0"/>
                    <a:pt x="354140" y="3070"/>
                    <a:pt x="378725" y="9364"/>
                  </a:cubicBezTo>
                  <a:lnTo>
                    <a:pt x="304202" y="37611"/>
                  </a:lnTo>
                  <a:lnTo>
                    <a:pt x="229832" y="9364"/>
                  </a:lnTo>
                  <a:cubicBezTo>
                    <a:pt x="254417" y="3070"/>
                    <a:pt x="279309" y="0"/>
                    <a:pt x="304355"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9" name="文本框 68">
              <a:extLst>
                <a:ext uri="{FF2B5EF4-FFF2-40B4-BE49-F238E27FC236}">
                  <a16:creationId xmlns:a16="http://schemas.microsoft.com/office/drawing/2014/main" id="{9447F85D-BF37-3420-C2CB-46EE44A57A8E}"/>
                </a:ext>
              </a:extLst>
            </p:cNvPr>
            <p:cNvSpPr txBox="1"/>
            <p:nvPr/>
          </p:nvSpPr>
          <p:spPr>
            <a:xfrm>
              <a:off x="2103150" y="3545993"/>
              <a:ext cx="803425" cy="769441"/>
            </a:xfrm>
            <a:prstGeom prst="rect">
              <a:avLst/>
            </a:prstGeom>
            <a:noFill/>
            <a:effectLst>
              <a:outerShdw blurRad="50800" dist="38100" dir="2700000" sx="102000" sy="102000" algn="tl" rotWithShape="0">
                <a:schemeClr val="bg1">
                  <a:alpha val="15000"/>
                </a:schemeClr>
              </a:outerShdw>
            </a:effectLst>
          </p:spPr>
          <p:txBody>
            <a:bodyPr wrap="none" rtlCol="0">
              <a:spAutoFit/>
            </a:bodyPr>
            <a:lstStyle/>
            <a:p>
              <a:r>
                <a:rPr lang="en-US" altLang="zh-CN" sz="4400" dirty="0">
                  <a:gradFill flip="none" rotWithShape="1">
                    <a:gsLst>
                      <a:gs pos="19000">
                        <a:schemeClr val="bg1">
                          <a:lumMod val="100000"/>
                          <a:alpha val="80000"/>
                        </a:schemeClr>
                      </a:gs>
                      <a:gs pos="100000">
                        <a:schemeClr val="bg1">
                          <a:lumMod val="100000"/>
                        </a:schemeClr>
                      </a:gs>
                    </a:gsLst>
                    <a:lin ang="5400000" scaled="1"/>
                    <a:tileRect/>
                  </a:gradFill>
                  <a:cs typeface="+mn-ea"/>
                  <a:sym typeface="+mn-lt"/>
                </a:rPr>
                <a:t>02</a:t>
              </a:r>
              <a:endParaRPr lang="zh-CN" altLang="en-US" sz="4400" dirty="0">
                <a:gradFill flip="none" rotWithShape="1">
                  <a:gsLst>
                    <a:gs pos="19000">
                      <a:schemeClr val="bg1">
                        <a:lumMod val="100000"/>
                        <a:alpha val="80000"/>
                      </a:schemeClr>
                    </a:gs>
                    <a:gs pos="100000">
                      <a:schemeClr val="bg1">
                        <a:lumMod val="100000"/>
                      </a:schemeClr>
                    </a:gs>
                  </a:gsLst>
                  <a:lin ang="5400000" scaled="1"/>
                  <a:tileRect/>
                </a:gradFill>
                <a:cs typeface="+mn-ea"/>
                <a:sym typeface="+mn-lt"/>
              </a:endParaRPr>
            </a:p>
          </p:txBody>
        </p:sp>
        <p:grpSp>
          <p:nvGrpSpPr>
            <p:cNvPr id="70" name="组合 69">
              <a:extLst>
                <a:ext uri="{FF2B5EF4-FFF2-40B4-BE49-F238E27FC236}">
                  <a16:creationId xmlns:a16="http://schemas.microsoft.com/office/drawing/2014/main" id="{1CB20632-063E-0A44-74ED-BBA9BE368CC1}"/>
                </a:ext>
              </a:extLst>
            </p:cNvPr>
            <p:cNvGrpSpPr/>
            <p:nvPr/>
          </p:nvGrpSpPr>
          <p:grpSpPr>
            <a:xfrm>
              <a:off x="2103150" y="4413504"/>
              <a:ext cx="2120642" cy="635676"/>
              <a:chOff x="2103150" y="4413504"/>
              <a:chExt cx="2120642" cy="635676"/>
            </a:xfrm>
          </p:grpSpPr>
          <p:sp>
            <p:nvSpPr>
              <p:cNvPr id="71" name="矩形: 圆角 70">
                <a:extLst>
                  <a:ext uri="{FF2B5EF4-FFF2-40B4-BE49-F238E27FC236}">
                    <a16:creationId xmlns:a16="http://schemas.microsoft.com/office/drawing/2014/main" id="{E844E03E-1830-8C21-D2E3-AFB4DBD9B4DE}"/>
                  </a:ext>
                </a:extLst>
              </p:cNvPr>
              <p:cNvSpPr/>
              <p:nvPr/>
            </p:nvSpPr>
            <p:spPr>
              <a:xfrm>
                <a:off x="2103150" y="4413504"/>
                <a:ext cx="2120642" cy="635676"/>
              </a:xfrm>
              <a:prstGeom prst="roundRect">
                <a:avLst/>
              </a:prstGeom>
              <a:solidFill>
                <a:srgbClr val="E64F17">
                  <a:lumMod val="0"/>
                  <a:lumOff val="100000"/>
                  <a:alpha val="90000"/>
                </a:srgbClr>
              </a:solidFill>
              <a:ln w="12700" cap="flat" cmpd="sng" algn="in">
                <a:solidFill>
                  <a:srgbClr val="E64F17">
                    <a:lumMod val="10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gradFill flip="none" rotWithShape="1">
                      <a:gsLst>
                        <a:gs pos="0">
                          <a:srgbClr val="EC6C2D">
                            <a:alpha val="90000"/>
                          </a:srgbClr>
                        </a:gs>
                        <a:gs pos="70000">
                          <a:srgbClr val="E64F17">
                            <a:alpha val="90000"/>
                          </a:srgbClr>
                        </a:gs>
                      </a:gsLst>
                      <a:lin ang="5400000" scaled="1"/>
                      <a:tileRect/>
                    </a:gradFill>
                    <a:cs typeface="+mn-ea"/>
                    <a:sym typeface="+mn-lt"/>
                  </a:rPr>
                  <a:t>输入标题</a:t>
                </a:r>
              </a:p>
            </p:txBody>
          </p:sp>
          <p:grpSp>
            <p:nvGrpSpPr>
              <p:cNvPr id="72" name="组合 71">
                <a:extLst>
                  <a:ext uri="{FF2B5EF4-FFF2-40B4-BE49-F238E27FC236}">
                    <a16:creationId xmlns:a16="http://schemas.microsoft.com/office/drawing/2014/main" id="{10442F3B-8F97-01EC-D6B2-12D2C1BC616D}"/>
                  </a:ext>
                </a:extLst>
              </p:cNvPr>
              <p:cNvGrpSpPr/>
              <p:nvPr/>
            </p:nvGrpSpPr>
            <p:grpSpPr>
              <a:xfrm>
                <a:off x="2172750" y="4629327"/>
                <a:ext cx="1981442" cy="204030"/>
                <a:chOff x="2171467" y="4629327"/>
                <a:chExt cx="1981442" cy="204030"/>
              </a:xfrm>
            </p:grpSpPr>
            <p:grpSp>
              <p:nvGrpSpPr>
                <p:cNvPr id="73" name="组合 72">
                  <a:extLst>
                    <a:ext uri="{FF2B5EF4-FFF2-40B4-BE49-F238E27FC236}">
                      <a16:creationId xmlns:a16="http://schemas.microsoft.com/office/drawing/2014/main" id="{438C5954-6D9F-655D-1DD8-0407551C5459}"/>
                    </a:ext>
                  </a:extLst>
                </p:cNvPr>
                <p:cNvGrpSpPr/>
                <p:nvPr/>
              </p:nvGrpSpPr>
              <p:grpSpPr>
                <a:xfrm>
                  <a:off x="2171467" y="4629327"/>
                  <a:ext cx="275441" cy="204030"/>
                  <a:chOff x="6256228" y="2000774"/>
                  <a:chExt cx="362517" cy="268531"/>
                </a:xfrm>
                <a:solidFill>
                  <a:schemeClr val="accent1">
                    <a:alpha val="75000"/>
                  </a:schemeClr>
                </a:solidFill>
              </p:grpSpPr>
              <p:sp>
                <p:nvSpPr>
                  <p:cNvPr id="77" name="图形 2169">
                    <a:extLst>
                      <a:ext uri="{FF2B5EF4-FFF2-40B4-BE49-F238E27FC236}">
                        <a16:creationId xmlns:a16="http://schemas.microsoft.com/office/drawing/2014/main" id="{83C08627-0A58-3E31-5E99-3833B7FFD348}"/>
                      </a:ext>
                    </a:extLst>
                  </p:cNvPr>
                  <p:cNvSpPr/>
                  <p:nvPr/>
                </p:nvSpPr>
                <p:spPr>
                  <a:xfrm>
                    <a:off x="6405564" y="2000774"/>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grp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 name="图形 2169">
                    <a:extLst>
                      <a:ext uri="{FF2B5EF4-FFF2-40B4-BE49-F238E27FC236}">
                        <a16:creationId xmlns:a16="http://schemas.microsoft.com/office/drawing/2014/main" id="{868800CC-D811-966D-C769-1A55D9282D8A}"/>
                      </a:ext>
                    </a:extLst>
                  </p:cNvPr>
                  <p:cNvSpPr/>
                  <p:nvPr/>
                </p:nvSpPr>
                <p:spPr>
                  <a:xfrm>
                    <a:off x="6256228" y="200077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grp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4" name="组合 73">
                  <a:extLst>
                    <a:ext uri="{FF2B5EF4-FFF2-40B4-BE49-F238E27FC236}">
                      <a16:creationId xmlns:a16="http://schemas.microsoft.com/office/drawing/2014/main" id="{1C4C3F0E-38A8-68B3-145A-2DBEA01D0F99}"/>
                    </a:ext>
                  </a:extLst>
                </p:cNvPr>
                <p:cNvGrpSpPr/>
                <p:nvPr/>
              </p:nvGrpSpPr>
              <p:grpSpPr>
                <a:xfrm flipH="1">
                  <a:off x="3877468" y="4629327"/>
                  <a:ext cx="275441" cy="204030"/>
                  <a:chOff x="6256228" y="2000774"/>
                  <a:chExt cx="362517" cy="268531"/>
                </a:xfrm>
                <a:solidFill>
                  <a:schemeClr val="accent1">
                    <a:alpha val="75000"/>
                  </a:schemeClr>
                </a:solidFill>
              </p:grpSpPr>
              <p:sp>
                <p:nvSpPr>
                  <p:cNvPr id="75" name="图形 2169">
                    <a:extLst>
                      <a:ext uri="{FF2B5EF4-FFF2-40B4-BE49-F238E27FC236}">
                        <a16:creationId xmlns:a16="http://schemas.microsoft.com/office/drawing/2014/main" id="{B5F8A148-78F8-65F7-A964-334808ECB43C}"/>
                      </a:ext>
                    </a:extLst>
                  </p:cNvPr>
                  <p:cNvSpPr/>
                  <p:nvPr/>
                </p:nvSpPr>
                <p:spPr>
                  <a:xfrm>
                    <a:off x="6405564" y="2000774"/>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grp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 name="图形 2169">
                    <a:extLst>
                      <a:ext uri="{FF2B5EF4-FFF2-40B4-BE49-F238E27FC236}">
                        <a16:creationId xmlns:a16="http://schemas.microsoft.com/office/drawing/2014/main" id="{7A829C94-1C2C-5DA3-3401-47F38FADBC9D}"/>
                      </a:ext>
                    </a:extLst>
                  </p:cNvPr>
                  <p:cNvSpPr/>
                  <p:nvPr/>
                </p:nvSpPr>
                <p:spPr>
                  <a:xfrm>
                    <a:off x="6256228" y="200077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grp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grpSp>
      <p:grpSp>
        <p:nvGrpSpPr>
          <p:cNvPr id="79" name="组合 78">
            <a:extLst>
              <a:ext uri="{FF2B5EF4-FFF2-40B4-BE49-F238E27FC236}">
                <a16:creationId xmlns:a16="http://schemas.microsoft.com/office/drawing/2014/main" id="{F88AB779-C21F-A075-70E9-BDFBDCE1E2EA}"/>
              </a:ext>
            </a:extLst>
          </p:cNvPr>
          <p:cNvGrpSpPr/>
          <p:nvPr/>
        </p:nvGrpSpPr>
        <p:grpSpPr>
          <a:xfrm>
            <a:off x="7832805" y="3310686"/>
            <a:ext cx="2438611" cy="2743438"/>
            <a:chOff x="1920584" y="3310686"/>
            <a:chExt cx="2438611" cy="2743438"/>
          </a:xfrm>
        </p:grpSpPr>
        <p:pic>
          <p:nvPicPr>
            <p:cNvPr id="80" name="图片 79">
              <a:extLst>
                <a:ext uri="{FF2B5EF4-FFF2-40B4-BE49-F238E27FC236}">
                  <a16:creationId xmlns:a16="http://schemas.microsoft.com/office/drawing/2014/main" id="{3BCBA09F-1CD6-0C36-7BCE-1FDC9A8C0F33}"/>
                </a:ext>
              </a:extLst>
            </p:cNvPr>
            <p:cNvPicPr>
              <a:picLocks noChangeAspect="1"/>
            </p:cNvPicPr>
            <p:nvPr/>
          </p:nvPicPr>
          <p:blipFill>
            <a:blip r:embed="rId4"/>
            <a:stretch>
              <a:fillRect/>
            </a:stretch>
          </p:blipFill>
          <p:spPr>
            <a:xfrm>
              <a:off x="1920584" y="3310686"/>
              <a:ext cx="2438611" cy="2743438"/>
            </a:xfrm>
            <a:prstGeom prst="rect">
              <a:avLst/>
            </a:prstGeom>
            <a:effectLst>
              <a:outerShdw blurRad="50800" dist="127000" dir="16200000" sx="102000" sy="102000" rotWithShape="0">
                <a:schemeClr val="accent1">
                  <a:alpha val="20000"/>
                </a:schemeClr>
              </a:outerShdw>
            </a:effectLst>
          </p:spPr>
        </p:pic>
        <p:sp>
          <p:nvSpPr>
            <p:cNvPr id="81" name="soccer_125257">
              <a:extLst>
                <a:ext uri="{FF2B5EF4-FFF2-40B4-BE49-F238E27FC236}">
                  <a16:creationId xmlns:a16="http://schemas.microsoft.com/office/drawing/2014/main" id="{7A6DDBB7-AB7D-7BF0-4F3C-1CF092192000}"/>
                </a:ext>
              </a:extLst>
            </p:cNvPr>
            <p:cNvSpPr/>
            <p:nvPr/>
          </p:nvSpPr>
          <p:spPr>
            <a:xfrm>
              <a:off x="2253124" y="4175786"/>
              <a:ext cx="1820694" cy="1821291"/>
            </a:xfrm>
            <a:custGeom>
              <a:avLst/>
              <a:gdLst>
                <a:gd name="connsiteX0" fmla="*/ 545894 w 608415"/>
                <a:gd name="connsiteY0" fmla="*/ 489583 h 608614"/>
                <a:gd name="connsiteX1" fmla="*/ 434189 w 608415"/>
                <a:gd name="connsiteY1" fmla="*/ 579483 h 608614"/>
                <a:gd name="connsiteX2" fmla="*/ 472448 w 608415"/>
                <a:gd name="connsiteY2" fmla="*/ 517811 h 608614"/>
                <a:gd name="connsiteX3" fmla="*/ 62521 w 608415"/>
                <a:gd name="connsiteY3" fmla="*/ 489583 h 608614"/>
                <a:gd name="connsiteX4" fmla="*/ 136112 w 608415"/>
                <a:gd name="connsiteY4" fmla="*/ 517811 h 608614"/>
                <a:gd name="connsiteX5" fmla="*/ 174367 w 608415"/>
                <a:gd name="connsiteY5" fmla="*/ 579483 h 608614"/>
                <a:gd name="connsiteX6" fmla="*/ 62521 w 608415"/>
                <a:gd name="connsiteY6" fmla="*/ 489583 h 608614"/>
                <a:gd name="connsiteX7" fmla="*/ 239787 w 608415"/>
                <a:gd name="connsiteY7" fmla="*/ 429884 h 608614"/>
                <a:gd name="connsiteX8" fmla="*/ 368699 w 608415"/>
                <a:gd name="connsiteY8" fmla="*/ 429884 h 608614"/>
                <a:gd name="connsiteX9" fmla="*/ 441528 w 608415"/>
                <a:gd name="connsiteY9" fmla="*/ 506899 h 608614"/>
                <a:gd name="connsiteX10" fmla="*/ 385293 w 608415"/>
                <a:gd name="connsiteY10" fmla="*/ 597568 h 608614"/>
                <a:gd name="connsiteX11" fmla="*/ 223347 w 608415"/>
                <a:gd name="connsiteY11" fmla="*/ 597568 h 608614"/>
                <a:gd name="connsiteX12" fmla="*/ 166958 w 608415"/>
                <a:gd name="connsiteY12" fmla="*/ 506899 h 608614"/>
                <a:gd name="connsiteX13" fmla="*/ 532201 w 608415"/>
                <a:gd name="connsiteY13" fmla="*/ 231525 h 608614"/>
                <a:gd name="connsiteX14" fmla="*/ 608415 w 608415"/>
                <a:gd name="connsiteY14" fmla="*/ 322041 h 608614"/>
                <a:gd name="connsiteX15" fmla="*/ 584598 w 608415"/>
                <a:gd name="connsiteY15" fmla="*/ 423142 h 608614"/>
                <a:gd name="connsiteX16" fmla="*/ 574457 w 608415"/>
                <a:gd name="connsiteY16" fmla="*/ 444620 h 608614"/>
                <a:gd name="connsiteX17" fmla="*/ 465821 w 608415"/>
                <a:gd name="connsiteY17" fmla="*/ 486196 h 608614"/>
                <a:gd name="connsiteX18" fmla="*/ 393755 w 608415"/>
                <a:gd name="connsiteY18" fmla="*/ 409948 h 608614"/>
                <a:gd name="connsiteX19" fmla="*/ 433091 w 608415"/>
                <a:gd name="connsiteY19" fmla="*/ 289210 h 608614"/>
                <a:gd name="connsiteX20" fmla="*/ 76339 w 608415"/>
                <a:gd name="connsiteY20" fmla="*/ 231525 h 608614"/>
                <a:gd name="connsiteX21" fmla="*/ 175410 w 608415"/>
                <a:gd name="connsiteY21" fmla="*/ 289212 h 608614"/>
                <a:gd name="connsiteX22" fmla="*/ 214731 w 608415"/>
                <a:gd name="connsiteY22" fmla="*/ 409956 h 608614"/>
                <a:gd name="connsiteX23" fmla="*/ 142693 w 608415"/>
                <a:gd name="connsiteY23" fmla="*/ 486054 h 608614"/>
                <a:gd name="connsiteX24" fmla="*/ 33485 w 608415"/>
                <a:gd name="connsiteY24" fmla="*/ 443709 h 608614"/>
                <a:gd name="connsiteX25" fmla="*/ 21811 w 608415"/>
                <a:gd name="connsiteY25" fmla="*/ 418241 h 608614"/>
                <a:gd name="connsiteX26" fmla="*/ 0 w 608415"/>
                <a:gd name="connsiteY26" fmla="*/ 322352 h 608614"/>
                <a:gd name="connsiteX27" fmla="*/ 304166 w 608415"/>
                <a:gd name="connsiteY27" fmla="*/ 214307 h 608614"/>
                <a:gd name="connsiteX28" fmla="*/ 400953 w 608415"/>
                <a:gd name="connsiteY28" fmla="*/ 284588 h 608614"/>
                <a:gd name="connsiteX29" fmla="*/ 363928 w 608415"/>
                <a:gd name="connsiteY29" fmla="*/ 397989 h 608614"/>
                <a:gd name="connsiteX30" fmla="*/ 244404 w 608415"/>
                <a:gd name="connsiteY30" fmla="*/ 397989 h 608614"/>
                <a:gd name="connsiteX31" fmla="*/ 207533 w 608415"/>
                <a:gd name="connsiteY31" fmla="*/ 284588 h 608614"/>
                <a:gd name="connsiteX32" fmla="*/ 551539 w 608415"/>
                <a:gd name="connsiteY32" fmla="*/ 126735 h 608614"/>
                <a:gd name="connsiteX33" fmla="*/ 586569 w 608415"/>
                <a:gd name="connsiteY33" fmla="*/ 190404 h 608614"/>
                <a:gd name="connsiteX34" fmla="*/ 607003 w 608415"/>
                <a:gd name="connsiteY34" fmla="*/ 270336 h 608614"/>
                <a:gd name="connsiteX35" fmla="*/ 551539 w 608415"/>
                <a:gd name="connsiteY35" fmla="*/ 204979 h 608614"/>
                <a:gd name="connsiteX36" fmla="*/ 56805 w 608415"/>
                <a:gd name="connsiteY36" fmla="*/ 126735 h 608614"/>
                <a:gd name="connsiteX37" fmla="*/ 56805 w 608415"/>
                <a:gd name="connsiteY37" fmla="*/ 204979 h 608614"/>
                <a:gd name="connsiteX38" fmla="*/ 1341 w 608415"/>
                <a:gd name="connsiteY38" fmla="*/ 270336 h 608614"/>
                <a:gd name="connsiteX39" fmla="*/ 23772 w 608415"/>
                <a:gd name="connsiteY39" fmla="*/ 185495 h 608614"/>
                <a:gd name="connsiteX40" fmla="*/ 56805 w 608415"/>
                <a:gd name="connsiteY40" fmla="*/ 126735 h 608614"/>
                <a:gd name="connsiteX41" fmla="*/ 426009 w 608415"/>
                <a:gd name="connsiteY41" fmla="*/ 25474 h 608614"/>
                <a:gd name="connsiteX42" fmla="*/ 519573 w 608415"/>
                <a:gd name="connsiteY42" fmla="*/ 89151 h 608614"/>
                <a:gd name="connsiteX43" fmla="*/ 519573 w 608415"/>
                <a:gd name="connsiteY43" fmla="*/ 201929 h 608614"/>
                <a:gd name="connsiteX44" fmla="*/ 420632 w 608415"/>
                <a:gd name="connsiteY44" fmla="*/ 259469 h 608614"/>
                <a:gd name="connsiteX45" fmla="*/ 320155 w 608415"/>
                <a:gd name="connsiteY45" fmla="*/ 186586 h 608614"/>
                <a:gd name="connsiteX46" fmla="*/ 320155 w 608415"/>
                <a:gd name="connsiteY46" fmla="*/ 65675 h 608614"/>
                <a:gd name="connsiteX47" fmla="*/ 182488 w 608415"/>
                <a:gd name="connsiteY47" fmla="*/ 25474 h 608614"/>
                <a:gd name="connsiteX48" fmla="*/ 288189 w 608415"/>
                <a:gd name="connsiteY48" fmla="*/ 65663 h 608614"/>
                <a:gd name="connsiteX49" fmla="*/ 288189 w 608415"/>
                <a:gd name="connsiteY49" fmla="*/ 186537 h 608614"/>
                <a:gd name="connsiteX50" fmla="*/ 187712 w 608415"/>
                <a:gd name="connsiteY50" fmla="*/ 259398 h 608614"/>
                <a:gd name="connsiteX51" fmla="*/ 88771 w 608415"/>
                <a:gd name="connsiteY51" fmla="*/ 201876 h 608614"/>
                <a:gd name="connsiteX52" fmla="*/ 88771 w 608415"/>
                <a:gd name="connsiteY52" fmla="*/ 89132 h 608614"/>
                <a:gd name="connsiteX53" fmla="*/ 182488 w 608415"/>
                <a:gd name="connsiteY53" fmla="*/ 25474 h 608614"/>
                <a:gd name="connsiteX54" fmla="*/ 304355 w 608415"/>
                <a:gd name="connsiteY54" fmla="*/ 0 h 608614"/>
                <a:gd name="connsiteX55" fmla="*/ 378725 w 608415"/>
                <a:gd name="connsiteY55" fmla="*/ 9364 h 608614"/>
                <a:gd name="connsiteX56" fmla="*/ 304202 w 608415"/>
                <a:gd name="connsiteY56" fmla="*/ 37611 h 608614"/>
                <a:gd name="connsiteX57" fmla="*/ 229832 w 608415"/>
                <a:gd name="connsiteY57" fmla="*/ 9364 h 608614"/>
                <a:gd name="connsiteX58" fmla="*/ 304355 w 608415"/>
                <a:gd name="connsiteY58" fmla="*/ 0 h 60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8415" h="608614">
                  <a:moveTo>
                    <a:pt x="545894" y="489583"/>
                  </a:moveTo>
                  <a:cubicBezTo>
                    <a:pt x="516700" y="527783"/>
                    <a:pt x="478594" y="558619"/>
                    <a:pt x="434189" y="579483"/>
                  </a:cubicBezTo>
                  <a:lnTo>
                    <a:pt x="472448" y="517811"/>
                  </a:lnTo>
                  <a:close/>
                  <a:moveTo>
                    <a:pt x="62521" y="489583"/>
                  </a:moveTo>
                  <a:lnTo>
                    <a:pt x="136112" y="517811"/>
                  </a:lnTo>
                  <a:lnTo>
                    <a:pt x="174367" y="579483"/>
                  </a:lnTo>
                  <a:cubicBezTo>
                    <a:pt x="129813" y="558466"/>
                    <a:pt x="91712" y="527783"/>
                    <a:pt x="62521" y="489583"/>
                  </a:cubicBezTo>
                  <a:close/>
                  <a:moveTo>
                    <a:pt x="239787" y="429884"/>
                  </a:moveTo>
                  <a:lnTo>
                    <a:pt x="368699" y="429884"/>
                  </a:lnTo>
                  <a:lnTo>
                    <a:pt x="441528" y="506899"/>
                  </a:lnTo>
                  <a:lnTo>
                    <a:pt x="385293" y="597568"/>
                  </a:lnTo>
                  <a:cubicBezTo>
                    <a:pt x="332130" y="612296"/>
                    <a:pt x="276509" y="612296"/>
                    <a:pt x="223347" y="597568"/>
                  </a:cubicBezTo>
                  <a:lnTo>
                    <a:pt x="166958" y="506899"/>
                  </a:lnTo>
                  <a:close/>
                  <a:moveTo>
                    <a:pt x="532201" y="231525"/>
                  </a:moveTo>
                  <a:lnTo>
                    <a:pt x="608415" y="322041"/>
                  </a:lnTo>
                  <a:cubicBezTo>
                    <a:pt x="606417" y="356406"/>
                    <a:pt x="598427" y="390618"/>
                    <a:pt x="584598" y="423142"/>
                  </a:cubicBezTo>
                  <a:cubicBezTo>
                    <a:pt x="581525" y="430506"/>
                    <a:pt x="578144" y="437563"/>
                    <a:pt x="574457" y="444620"/>
                  </a:cubicBezTo>
                  <a:lnTo>
                    <a:pt x="465821" y="486196"/>
                  </a:lnTo>
                  <a:lnTo>
                    <a:pt x="393755" y="409948"/>
                  </a:lnTo>
                  <a:lnTo>
                    <a:pt x="433091" y="289210"/>
                  </a:lnTo>
                  <a:close/>
                  <a:moveTo>
                    <a:pt x="76339" y="231525"/>
                  </a:moveTo>
                  <a:lnTo>
                    <a:pt x="175410" y="289212"/>
                  </a:lnTo>
                  <a:lnTo>
                    <a:pt x="214731" y="409956"/>
                  </a:lnTo>
                  <a:lnTo>
                    <a:pt x="142693" y="486054"/>
                  </a:lnTo>
                  <a:lnTo>
                    <a:pt x="33485" y="443709"/>
                  </a:lnTo>
                  <a:cubicBezTo>
                    <a:pt x="29337" y="435425"/>
                    <a:pt x="25344" y="426986"/>
                    <a:pt x="21811" y="418241"/>
                  </a:cubicBezTo>
                  <a:cubicBezTo>
                    <a:pt x="9216" y="387250"/>
                    <a:pt x="1997" y="354877"/>
                    <a:pt x="0" y="322352"/>
                  </a:cubicBezTo>
                  <a:close/>
                  <a:moveTo>
                    <a:pt x="304166" y="214307"/>
                  </a:moveTo>
                  <a:lnTo>
                    <a:pt x="400953" y="284588"/>
                  </a:lnTo>
                  <a:lnTo>
                    <a:pt x="363928" y="397989"/>
                  </a:lnTo>
                  <a:lnTo>
                    <a:pt x="244404" y="397989"/>
                  </a:lnTo>
                  <a:lnTo>
                    <a:pt x="207533" y="284588"/>
                  </a:lnTo>
                  <a:close/>
                  <a:moveTo>
                    <a:pt x="551539" y="126735"/>
                  </a:moveTo>
                  <a:cubicBezTo>
                    <a:pt x="565674" y="146220"/>
                    <a:pt x="577351" y="167545"/>
                    <a:pt x="586569" y="190404"/>
                  </a:cubicBezTo>
                  <a:cubicBezTo>
                    <a:pt x="597170" y="216332"/>
                    <a:pt x="603930" y="243181"/>
                    <a:pt x="607003" y="270336"/>
                  </a:cubicBezTo>
                  <a:lnTo>
                    <a:pt x="551539" y="204979"/>
                  </a:lnTo>
                  <a:close/>
                  <a:moveTo>
                    <a:pt x="56805" y="126735"/>
                  </a:moveTo>
                  <a:lnTo>
                    <a:pt x="56805" y="204979"/>
                  </a:lnTo>
                  <a:lnTo>
                    <a:pt x="1341" y="270336"/>
                  </a:lnTo>
                  <a:cubicBezTo>
                    <a:pt x="4721" y="241493"/>
                    <a:pt x="12096" y="212957"/>
                    <a:pt x="23772" y="185495"/>
                  </a:cubicBezTo>
                  <a:cubicBezTo>
                    <a:pt x="32837" y="164477"/>
                    <a:pt x="43899" y="144839"/>
                    <a:pt x="56805" y="126735"/>
                  </a:cubicBezTo>
                  <a:close/>
                  <a:moveTo>
                    <a:pt x="426009" y="25474"/>
                  </a:moveTo>
                  <a:cubicBezTo>
                    <a:pt x="461345" y="40971"/>
                    <a:pt x="492994" y="62606"/>
                    <a:pt x="519573" y="89151"/>
                  </a:cubicBezTo>
                  <a:lnTo>
                    <a:pt x="519573" y="201929"/>
                  </a:lnTo>
                  <a:lnTo>
                    <a:pt x="420632" y="259469"/>
                  </a:lnTo>
                  <a:lnTo>
                    <a:pt x="320155" y="186586"/>
                  </a:lnTo>
                  <a:lnTo>
                    <a:pt x="320155" y="65675"/>
                  </a:lnTo>
                  <a:close/>
                  <a:moveTo>
                    <a:pt x="182488" y="25474"/>
                  </a:moveTo>
                  <a:lnTo>
                    <a:pt x="288189" y="65663"/>
                  </a:lnTo>
                  <a:lnTo>
                    <a:pt x="288189" y="186537"/>
                  </a:lnTo>
                  <a:lnTo>
                    <a:pt x="187712" y="259398"/>
                  </a:lnTo>
                  <a:lnTo>
                    <a:pt x="88771" y="201876"/>
                  </a:lnTo>
                  <a:lnTo>
                    <a:pt x="88771" y="89132"/>
                  </a:lnTo>
                  <a:cubicBezTo>
                    <a:pt x="115503" y="62441"/>
                    <a:pt x="146999" y="40966"/>
                    <a:pt x="182488" y="25474"/>
                  </a:cubicBezTo>
                  <a:close/>
                  <a:moveTo>
                    <a:pt x="304355" y="0"/>
                  </a:moveTo>
                  <a:cubicBezTo>
                    <a:pt x="329248" y="0"/>
                    <a:pt x="354140" y="3070"/>
                    <a:pt x="378725" y="9364"/>
                  </a:cubicBezTo>
                  <a:lnTo>
                    <a:pt x="304202" y="37611"/>
                  </a:lnTo>
                  <a:lnTo>
                    <a:pt x="229832" y="9364"/>
                  </a:lnTo>
                  <a:cubicBezTo>
                    <a:pt x="254417" y="3070"/>
                    <a:pt x="279309" y="0"/>
                    <a:pt x="304355" y="0"/>
                  </a:cubicBez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2" name="文本框 81">
              <a:extLst>
                <a:ext uri="{FF2B5EF4-FFF2-40B4-BE49-F238E27FC236}">
                  <a16:creationId xmlns:a16="http://schemas.microsoft.com/office/drawing/2014/main" id="{A8205AC3-B6DB-F641-0A0C-1005EE600D4F}"/>
                </a:ext>
              </a:extLst>
            </p:cNvPr>
            <p:cNvSpPr txBox="1"/>
            <p:nvPr/>
          </p:nvSpPr>
          <p:spPr>
            <a:xfrm>
              <a:off x="2103150" y="3545993"/>
              <a:ext cx="803425" cy="769441"/>
            </a:xfrm>
            <a:prstGeom prst="rect">
              <a:avLst/>
            </a:prstGeom>
            <a:noFill/>
            <a:effectLst>
              <a:outerShdw blurRad="50800" dist="38100" dir="2700000" sx="102000" sy="102000" algn="tl" rotWithShape="0">
                <a:schemeClr val="bg1">
                  <a:alpha val="15000"/>
                </a:schemeClr>
              </a:outerShdw>
            </a:effectLst>
          </p:spPr>
          <p:txBody>
            <a:bodyPr wrap="none" rtlCol="0">
              <a:spAutoFit/>
            </a:bodyPr>
            <a:lstStyle/>
            <a:p>
              <a:r>
                <a:rPr lang="en-US" altLang="zh-CN" sz="4400" dirty="0">
                  <a:gradFill flip="none" rotWithShape="1">
                    <a:gsLst>
                      <a:gs pos="19000">
                        <a:schemeClr val="bg1">
                          <a:lumMod val="100000"/>
                          <a:alpha val="80000"/>
                        </a:schemeClr>
                      </a:gs>
                      <a:gs pos="100000">
                        <a:schemeClr val="bg1">
                          <a:lumMod val="100000"/>
                        </a:schemeClr>
                      </a:gs>
                    </a:gsLst>
                    <a:lin ang="5400000" scaled="1"/>
                    <a:tileRect/>
                  </a:gradFill>
                  <a:cs typeface="+mn-ea"/>
                  <a:sym typeface="+mn-lt"/>
                </a:rPr>
                <a:t>03</a:t>
              </a:r>
              <a:endParaRPr lang="zh-CN" altLang="en-US" sz="4400" dirty="0">
                <a:gradFill flip="none" rotWithShape="1">
                  <a:gsLst>
                    <a:gs pos="19000">
                      <a:schemeClr val="bg1">
                        <a:lumMod val="100000"/>
                        <a:alpha val="80000"/>
                      </a:schemeClr>
                    </a:gs>
                    <a:gs pos="100000">
                      <a:schemeClr val="bg1">
                        <a:lumMod val="100000"/>
                      </a:schemeClr>
                    </a:gs>
                  </a:gsLst>
                  <a:lin ang="5400000" scaled="1"/>
                  <a:tileRect/>
                </a:gradFill>
                <a:cs typeface="+mn-ea"/>
                <a:sym typeface="+mn-lt"/>
              </a:endParaRPr>
            </a:p>
          </p:txBody>
        </p:sp>
        <p:grpSp>
          <p:nvGrpSpPr>
            <p:cNvPr id="83" name="组合 82">
              <a:extLst>
                <a:ext uri="{FF2B5EF4-FFF2-40B4-BE49-F238E27FC236}">
                  <a16:creationId xmlns:a16="http://schemas.microsoft.com/office/drawing/2014/main" id="{1DEF2E77-8140-5CE8-6204-DFECB7BA6425}"/>
                </a:ext>
              </a:extLst>
            </p:cNvPr>
            <p:cNvGrpSpPr/>
            <p:nvPr/>
          </p:nvGrpSpPr>
          <p:grpSpPr>
            <a:xfrm>
              <a:off x="2103150" y="4413504"/>
              <a:ext cx="2120642" cy="635676"/>
              <a:chOff x="2103150" y="4413504"/>
              <a:chExt cx="2120642" cy="635676"/>
            </a:xfrm>
          </p:grpSpPr>
          <p:sp>
            <p:nvSpPr>
              <p:cNvPr id="84" name="矩形: 圆角 83">
                <a:extLst>
                  <a:ext uri="{FF2B5EF4-FFF2-40B4-BE49-F238E27FC236}">
                    <a16:creationId xmlns:a16="http://schemas.microsoft.com/office/drawing/2014/main" id="{64AD7AE5-E4A9-473A-08F9-80E48B007931}"/>
                  </a:ext>
                </a:extLst>
              </p:cNvPr>
              <p:cNvSpPr/>
              <p:nvPr/>
            </p:nvSpPr>
            <p:spPr>
              <a:xfrm>
                <a:off x="2103150" y="4413504"/>
                <a:ext cx="2120642" cy="635676"/>
              </a:xfrm>
              <a:prstGeom prst="roundRect">
                <a:avLst/>
              </a:prstGeom>
              <a:solidFill>
                <a:srgbClr val="E64F17">
                  <a:lumMod val="0"/>
                  <a:lumOff val="100000"/>
                  <a:alpha val="90000"/>
                </a:srgbClr>
              </a:solidFill>
              <a:ln w="12700" cap="flat" cmpd="sng" algn="in">
                <a:solidFill>
                  <a:srgbClr val="E64F17">
                    <a:lumMod val="10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gradFill flip="none" rotWithShape="1">
                      <a:gsLst>
                        <a:gs pos="0">
                          <a:srgbClr val="EC6C2D">
                            <a:alpha val="90000"/>
                          </a:srgbClr>
                        </a:gs>
                        <a:gs pos="70000">
                          <a:srgbClr val="E64F17">
                            <a:alpha val="90000"/>
                          </a:srgbClr>
                        </a:gs>
                      </a:gsLst>
                      <a:lin ang="5400000" scaled="1"/>
                      <a:tileRect/>
                    </a:gradFill>
                    <a:cs typeface="+mn-ea"/>
                    <a:sym typeface="+mn-lt"/>
                  </a:rPr>
                  <a:t>输入标题</a:t>
                </a:r>
              </a:p>
            </p:txBody>
          </p:sp>
          <p:grpSp>
            <p:nvGrpSpPr>
              <p:cNvPr id="85" name="组合 84">
                <a:extLst>
                  <a:ext uri="{FF2B5EF4-FFF2-40B4-BE49-F238E27FC236}">
                    <a16:creationId xmlns:a16="http://schemas.microsoft.com/office/drawing/2014/main" id="{F7FC6DED-EEEB-8084-2D77-4526C0BE8C4D}"/>
                  </a:ext>
                </a:extLst>
              </p:cNvPr>
              <p:cNvGrpSpPr/>
              <p:nvPr/>
            </p:nvGrpSpPr>
            <p:grpSpPr>
              <a:xfrm>
                <a:off x="2172750" y="4629327"/>
                <a:ext cx="1981442" cy="204030"/>
                <a:chOff x="2171467" y="4629327"/>
                <a:chExt cx="1981442" cy="204030"/>
              </a:xfrm>
            </p:grpSpPr>
            <p:grpSp>
              <p:nvGrpSpPr>
                <p:cNvPr id="86" name="组合 85">
                  <a:extLst>
                    <a:ext uri="{FF2B5EF4-FFF2-40B4-BE49-F238E27FC236}">
                      <a16:creationId xmlns:a16="http://schemas.microsoft.com/office/drawing/2014/main" id="{0F838FE3-1D4A-3A7D-1554-9DBB982C0C98}"/>
                    </a:ext>
                  </a:extLst>
                </p:cNvPr>
                <p:cNvGrpSpPr/>
                <p:nvPr/>
              </p:nvGrpSpPr>
              <p:grpSpPr>
                <a:xfrm>
                  <a:off x="2171467" y="4629327"/>
                  <a:ext cx="275441" cy="204030"/>
                  <a:chOff x="6256228" y="2000774"/>
                  <a:chExt cx="362517" cy="268531"/>
                </a:xfrm>
                <a:solidFill>
                  <a:schemeClr val="accent1">
                    <a:alpha val="75000"/>
                  </a:schemeClr>
                </a:solidFill>
              </p:grpSpPr>
              <p:sp>
                <p:nvSpPr>
                  <p:cNvPr id="90" name="图形 2169">
                    <a:extLst>
                      <a:ext uri="{FF2B5EF4-FFF2-40B4-BE49-F238E27FC236}">
                        <a16:creationId xmlns:a16="http://schemas.microsoft.com/office/drawing/2014/main" id="{90636DEC-1145-0380-1461-670023B747CA}"/>
                      </a:ext>
                    </a:extLst>
                  </p:cNvPr>
                  <p:cNvSpPr/>
                  <p:nvPr/>
                </p:nvSpPr>
                <p:spPr>
                  <a:xfrm>
                    <a:off x="6405564" y="2000774"/>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grp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 name="图形 2169">
                    <a:extLst>
                      <a:ext uri="{FF2B5EF4-FFF2-40B4-BE49-F238E27FC236}">
                        <a16:creationId xmlns:a16="http://schemas.microsoft.com/office/drawing/2014/main" id="{2CAADD20-280A-9837-2138-C1F005024F49}"/>
                      </a:ext>
                    </a:extLst>
                  </p:cNvPr>
                  <p:cNvSpPr/>
                  <p:nvPr/>
                </p:nvSpPr>
                <p:spPr>
                  <a:xfrm>
                    <a:off x="6256228" y="200077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grp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87" name="组合 86">
                  <a:extLst>
                    <a:ext uri="{FF2B5EF4-FFF2-40B4-BE49-F238E27FC236}">
                      <a16:creationId xmlns:a16="http://schemas.microsoft.com/office/drawing/2014/main" id="{E91990E7-455C-E6A0-DD1B-C7BF9452CB07}"/>
                    </a:ext>
                  </a:extLst>
                </p:cNvPr>
                <p:cNvGrpSpPr/>
                <p:nvPr/>
              </p:nvGrpSpPr>
              <p:grpSpPr>
                <a:xfrm flipH="1">
                  <a:off x="3877468" y="4629327"/>
                  <a:ext cx="275441" cy="204030"/>
                  <a:chOff x="6256228" y="2000774"/>
                  <a:chExt cx="362517" cy="268531"/>
                </a:xfrm>
                <a:solidFill>
                  <a:schemeClr val="accent1">
                    <a:alpha val="75000"/>
                  </a:schemeClr>
                </a:solidFill>
              </p:grpSpPr>
              <p:sp>
                <p:nvSpPr>
                  <p:cNvPr id="88" name="图形 2169">
                    <a:extLst>
                      <a:ext uri="{FF2B5EF4-FFF2-40B4-BE49-F238E27FC236}">
                        <a16:creationId xmlns:a16="http://schemas.microsoft.com/office/drawing/2014/main" id="{5FBFF17B-D06C-19F6-B9BE-BD14B7E00979}"/>
                      </a:ext>
                    </a:extLst>
                  </p:cNvPr>
                  <p:cNvSpPr/>
                  <p:nvPr/>
                </p:nvSpPr>
                <p:spPr>
                  <a:xfrm>
                    <a:off x="6405564" y="2000774"/>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grp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 name="图形 2169">
                    <a:extLst>
                      <a:ext uri="{FF2B5EF4-FFF2-40B4-BE49-F238E27FC236}">
                        <a16:creationId xmlns:a16="http://schemas.microsoft.com/office/drawing/2014/main" id="{452A3182-6F03-4E56-FA4D-4CF19F0FCB0D}"/>
                      </a:ext>
                    </a:extLst>
                  </p:cNvPr>
                  <p:cNvSpPr/>
                  <p:nvPr/>
                </p:nvSpPr>
                <p:spPr>
                  <a:xfrm>
                    <a:off x="6256228" y="200077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grpFill/>
                  <a:ln w="35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grpSp>
    </p:spTree>
    <p:custDataLst>
      <p:tags r:id="rId1"/>
    </p:custDataLst>
    <p:extLst>
      <p:ext uri="{BB962C8B-B14F-4D97-AF65-F5344CB8AC3E}">
        <p14:creationId xmlns:p14="http://schemas.microsoft.com/office/powerpoint/2010/main" val="3077143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65314BE-1AC2-CBD8-9353-7E0FAA163659}"/>
              </a:ext>
            </a:extLst>
          </p:cNvPr>
          <p:cNvGrpSpPr/>
          <p:nvPr/>
        </p:nvGrpSpPr>
        <p:grpSpPr>
          <a:xfrm>
            <a:off x="2450112" y="0"/>
            <a:ext cx="7291777" cy="6858000"/>
            <a:chOff x="656132" y="0"/>
            <a:chExt cx="4273551" cy="6858000"/>
          </a:xfrm>
        </p:grpSpPr>
        <p:sp>
          <p:nvSpPr>
            <p:cNvPr id="4" name="矩形: 圆角 1">
              <a:extLst>
                <a:ext uri="{FF2B5EF4-FFF2-40B4-BE49-F238E27FC236}">
                  <a16:creationId xmlns:a16="http://schemas.microsoft.com/office/drawing/2014/main" id="{A10235D9-CCA4-D4BB-089F-F051F732CEF8}"/>
                </a:ext>
              </a:extLst>
            </p:cNvPr>
            <p:cNvSpPr/>
            <p:nvPr/>
          </p:nvSpPr>
          <p:spPr>
            <a:xfrm>
              <a:off x="656132" y="0"/>
              <a:ext cx="4273551" cy="6858000"/>
            </a:xfrm>
            <a:prstGeom prst="parallelogram">
              <a:avLst/>
            </a:prstGeom>
            <a:blipFill dpi="0" rotWithShape="1">
              <a:blip r:embed="rId3" cstate="screen">
                <a:extLst>
                  <a:ext uri="{BEBA8EAE-BF5A-486C-A8C5-ECC9F3942E4B}">
                    <a14:imgProps xmlns:a14="http://schemas.microsoft.com/office/drawing/2010/main">
                      <a14:imgLayer r:embed="rId4">
                        <a14:imgEffect>
                          <a14:artisticBlur radius="8"/>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圆角 2">
              <a:extLst>
                <a:ext uri="{FF2B5EF4-FFF2-40B4-BE49-F238E27FC236}">
                  <a16:creationId xmlns:a16="http://schemas.microsoft.com/office/drawing/2014/main" id="{E7F36297-2962-E8DB-0725-891958E17DF0}"/>
                </a:ext>
              </a:extLst>
            </p:cNvPr>
            <p:cNvSpPr/>
            <p:nvPr/>
          </p:nvSpPr>
          <p:spPr>
            <a:xfrm>
              <a:off x="656132" y="0"/>
              <a:ext cx="4273551" cy="6858000"/>
            </a:xfrm>
            <a:prstGeom prst="parallelogram">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noFill/>
                <a:effectLst/>
                <a:uLnTx/>
                <a:uFillTx/>
                <a:cs typeface="+mn-ea"/>
                <a:sym typeface="+mn-lt"/>
              </a:endParaRPr>
            </a:p>
          </p:txBody>
        </p:sp>
      </p:grpSp>
      <p:pic>
        <p:nvPicPr>
          <p:cNvPr id="13" name="图片 12">
            <a:extLst>
              <a:ext uri="{FF2B5EF4-FFF2-40B4-BE49-F238E27FC236}">
                <a16:creationId xmlns:a16="http://schemas.microsoft.com/office/drawing/2014/main" id="{72AD3D38-98F8-8C37-8733-D32E5FF32863}"/>
              </a:ext>
            </a:extLst>
          </p:cNvPr>
          <p:cNvPicPr>
            <a:picLocks noChangeAspect="1"/>
          </p:cNvPicPr>
          <p:nvPr/>
        </p:nvPicPr>
        <p:blipFill>
          <a:blip r:embed="rId5" cstate="screen">
            <a:alphaModFix amt="50000"/>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rcRect/>
          <a:stretch>
            <a:fillRect/>
          </a:stretch>
        </p:blipFill>
        <p:spPr>
          <a:xfrm flipH="1" flipV="1">
            <a:off x="5310190" y="2704774"/>
            <a:ext cx="3631407" cy="4153226"/>
          </a:xfrm>
          <a:custGeom>
            <a:avLst/>
            <a:gdLst>
              <a:gd name="connsiteX0" fmla="*/ 0 w 6181880"/>
              <a:gd name="connsiteY0" fmla="*/ 0 h 6858000"/>
              <a:gd name="connsiteX1" fmla="*/ 6181880 w 6181880"/>
              <a:gd name="connsiteY1" fmla="*/ 0 h 6858000"/>
              <a:gd name="connsiteX2" fmla="*/ 6181880 w 6181880"/>
              <a:gd name="connsiteY2" fmla="*/ 6858000 h 6858000"/>
              <a:gd name="connsiteX3" fmla="*/ 0 w 61818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81880" h="6858000">
                <a:moveTo>
                  <a:pt x="0" y="0"/>
                </a:moveTo>
                <a:lnTo>
                  <a:pt x="6181880" y="0"/>
                </a:lnTo>
                <a:lnTo>
                  <a:pt x="6181880" y="6858000"/>
                </a:lnTo>
                <a:lnTo>
                  <a:pt x="0" y="6858000"/>
                </a:lnTo>
                <a:close/>
              </a:path>
            </a:pathLst>
          </a:custGeom>
        </p:spPr>
      </p:pic>
      <p:pic>
        <p:nvPicPr>
          <p:cNvPr id="14" name="图片 13">
            <a:extLst>
              <a:ext uri="{FF2B5EF4-FFF2-40B4-BE49-F238E27FC236}">
                <a16:creationId xmlns:a16="http://schemas.microsoft.com/office/drawing/2014/main" id="{4976D59B-27E7-23AD-2908-6CFFC8ADE38C}"/>
              </a:ext>
            </a:extLst>
          </p:cNvPr>
          <p:cNvPicPr>
            <a:picLocks noChangeAspect="1"/>
          </p:cNvPicPr>
          <p:nvPr/>
        </p:nvPicPr>
        <p:blipFill>
          <a:blip r:embed="rId7" cstate="screen">
            <a:alphaModFix amt="50000"/>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a:ext>
            </a:extLst>
          </a:blip>
          <a:srcRect/>
          <a:stretch>
            <a:fillRect/>
          </a:stretch>
        </p:blipFill>
        <p:spPr>
          <a:xfrm>
            <a:off x="3500701" y="0"/>
            <a:ext cx="2634288" cy="3012825"/>
          </a:xfrm>
          <a:custGeom>
            <a:avLst/>
            <a:gdLst>
              <a:gd name="connsiteX0" fmla="*/ 0 w 6181880"/>
              <a:gd name="connsiteY0" fmla="*/ 0 h 6858000"/>
              <a:gd name="connsiteX1" fmla="*/ 6181880 w 6181880"/>
              <a:gd name="connsiteY1" fmla="*/ 0 h 6858000"/>
              <a:gd name="connsiteX2" fmla="*/ 6181880 w 6181880"/>
              <a:gd name="connsiteY2" fmla="*/ 6858000 h 6858000"/>
              <a:gd name="connsiteX3" fmla="*/ 0 w 61818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81880" h="6858000">
                <a:moveTo>
                  <a:pt x="0" y="0"/>
                </a:moveTo>
                <a:lnTo>
                  <a:pt x="6181880" y="0"/>
                </a:lnTo>
                <a:lnTo>
                  <a:pt x="6181880" y="6858000"/>
                </a:lnTo>
                <a:lnTo>
                  <a:pt x="0" y="6858000"/>
                </a:lnTo>
                <a:close/>
              </a:path>
            </a:pathLst>
          </a:custGeom>
        </p:spPr>
      </p:pic>
      <p:sp>
        <p:nvSpPr>
          <p:cNvPr id="16" name="文本框 15">
            <a:extLst>
              <a:ext uri="{FF2B5EF4-FFF2-40B4-BE49-F238E27FC236}">
                <a16:creationId xmlns:a16="http://schemas.microsoft.com/office/drawing/2014/main" id="{A7735EB1-1E1B-BF01-5C1F-5AB19EA60A50}"/>
              </a:ext>
            </a:extLst>
          </p:cNvPr>
          <p:cNvSpPr txBox="1"/>
          <p:nvPr/>
        </p:nvSpPr>
        <p:spPr>
          <a:xfrm>
            <a:off x="4834705" y="1177195"/>
            <a:ext cx="2521844" cy="264687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0" i="0" u="none" strike="noStrike" kern="1200" cap="none" spc="0" normalizeH="0" baseline="0" noProof="0" dirty="0">
                <a:ln>
                  <a:noFill/>
                </a:ln>
                <a:gradFill>
                  <a:gsLst>
                    <a:gs pos="0">
                      <a:srgbClr val="FE7419">
                        <a:alpha val="80000"/>
                      </a:srgbClr>
                    </a:gs>
                    <a:gs pos="71000">
                      <a:srgbClr val="EA5F02">
                        <a:alpha val="0"/>
                      </a:srgbClr>
                    </a:gs>
                  </a:gsLst>
                  <a:lin ang="5400000" scaled="1"/>
                </a:gradFill>
                <a:effectLst/>
                <a:uLnTx/>
                <a:uFillTx/>
                <a:cs typeface="+mn-ea"/>
                <a:sym typeface="+mn-lt"/>
              </a:rPr>
              <a:t>01</a:t>
            </a:r>
            <a:endParaRPr kumimoji="0" lang="zh-CN" altLang="en-US" sz="16600" b="0" i="0" u="none" strike="noStrike" kern="1200" cap="none" spc="0" normalizeH="0" baseline="0" noProof="0" dirty="0">
              <a:ln>
                <a:noFill/>
              </a:ln>
              <a:gradFill>
                <a:gsLst>
                  <a:gs pos="0">
                    <a:srgbClr val="FE7419">
                      <a:alpha val="80000"/>
                    </a:srgbClr>
                  </a:gs>
                  <a:gs pos="71000">
                    <a:srgbClr val="EA5F02">
                      <a:alpha val="0"/>
                    </a:srgbClr>
                  </a:gs>
                </a:gsLst>
                <a:lin ang="5400000" scaled="1"/>
              </a:gradFill>
              <a:effectLst/>
              <a:uLnTx/>
              <a:uFillTx/>
              <a:cs typeface="+mn-ea"/>
              <a:sym typeface="+mn-lt"/>
            </a:endParaRPr>
          </a:p>
        </p:txBody>
      </p:sp>
      <p:grpSp>
        <p:nvGrpSpPr>
          <p:cNvPr id="22" name="组合 21">
            <a:extLst>
              <a:ext uri="{FF2B5EF4-FFF2-40B4-BE49-F238E27FC236}">
                <a16:creationId xmlns:a16="http://schemas.microsoft.com/office/drawing/2014/main" id="{D16DAE3D-6624-E85C-9351-98957DDFB1F5}"/>
              </a:ext>
            </a:extLst>
          </p:cNvPr>
          <p:cNvGrpSpPr/>
          <p:nvPr/>
        </p:nvGrpSpPr>
        <p:grpSpPr>
          <a:xfrm>
            <a:off x="3971764" y="3290891"/>
            <a:ext cx="4098719" cy="899129"/>
            <a:chOff x="3971764" y="2924944"/>
            <a:chExt cx="4098719" cy="899129"/>
          </a:xfrm>
        </p:grpSpPr>
        <p:sp>
          <p:nvSpPr>
            <p:cNvPr id="21" name="矩形: 圆角 20">
              <a:extLst>
                <a:ext uri="{FF2B5EF4-FFF2-40B4-BE49-F238E27FC236}">
                  <a16:creationId xmlns:a16="http://schemas.microsoft.com/office/drawing/2014/main" id="{5AA66AC9-8063-EBEF-82B1-69421FA518EB}"/>
                </a:ext>
              </a:extLst>
            </p:cNvPr>
            <p:cNvSpPr/>
            <p:nvPr/>
          </p:nvSpPr>
          <p:spPr>
            <a:xfrm>
              <a:off x="3971764" y="2924944"/>
              <a:ext cx="4098719" cy="899129"/>
            </a:xfrm>
            <a:prstGeom prst="roundRect">
              <a:avLst/>
            </a:prstGeom>
            <a:blipFill dpi="0" rotWithShape="1">
              <a:blip r:embed="rId9" cstate="screen">
                <a:extLst>
                  <a:ext uri="{BEBA8EAE-BF5A-486C-A8C5-ECC9F3942E4B}">
                    <a14:imgProps xmlns:a14="http://schemas.microsoft.com/office/drawing/2010/main">
                      <a14:imgLayer r:embed="rId10">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19050" cap="flat" cmpd="sng" algn="ctr">
              <a:gradFill flip="none" rotWithShape="1">
                <a:gsLst>
                  <a:gs pos="0">
                    <a:schemeClr val="accent2">
                      <a:alpha val="80000"/>
                    </a:schemeClr>
                  </a:gs>
                  <a:gs pos="70640">
                    <a:srgbClr val="F86E12">
                      <a:alpha val="0"/>
                    </a:srgbClr>
                  </a:gs>
                  <a:gs pos="34900">
                    <a:srgbClr val="F1660A">
                      <a:alpha val="0"/>
                    </a:srgbClr>
                  </a:gs>
                  <a:gs pos="100000">
                    <a:schemeClr val="accent1">
                      <a:alpha val="80000"/>
                    </a:schemeClr>
                  </a:gs>
                </a:gsLst>
                <a:lin ang="13500000" scaled="1"/>
                <a:tileRect/>
              </a:gradFill>
              <a:prstDash val="solid"/>
              <a:miter lim="800000"/>
              <a:headEnd type="none" w="med" len="med"/>
              <a:tailEnd type="none" w="med" len="med"/>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64F17">
                    <a:lumMod val="0"/>
                    <a:alpha val="75000"/>
                  </a:srgbClr>
                </a:solidFill>
                <a:effectLst/>
                <a:uLnTx/>
                <a:uFillTx/>
                <a:cs typeface="+mn-ea"/>
                <a:sym typeface="+mn-lt"/>
              </a:endParaRPr>
            </a:p>
          </p:txBody>
        </p:sp>
        <p:sp>
          <p:nvSpPr>
            <p:cNvPr id="20" name="文本框 19">
              <a:extLst>
                <a:ext uri="{FF2B5EF4-FFF2-40B4-BE49-F238E27FC236}">
                  <a16:creationId xmlns:a16="http://schemas.microsoft.com/office/drawing/2014/main" id="{3247B004-ABFB-652C-3B0A-905D9E9D9B9B}"/>
                </a:ext>
              </a:extLst>
            </p:cNvPr>
            <p:cNvSpPr txBox="1"/>
            <p:nvPr/>
          </p:nvSpPr>
          <p:spPr>
            <a:xfrm>
              <a:off x="4121517" y="3012825"/>
              <a:ext cx="3948966"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gradFill flip="none" rotWithShape="1">
                    <a:gsLst>
                      <a:gs pos="0">
                        <a:srgbClr val="FE9B31"/>
                      </a:gs>
                      <a:gs pos="70000">
                        <a:srgbClr val="FE7419"/>
                      </a:gs>
                    </a:gsLst>
                    <a:lin ang="5400000" scaled="1"/>
                    <a:tileRect/>
                  </a:gradFill>
                  <a:effectLst/>
                  <a:uLnTx/>
                  <a:uFillTx/>
                  <a:latin typeface="思源黑体 CN Bold" panose="020B0800000000000000" pitchFamily="34" charset="-122"/>
                  <a:ea typeface="思源黑体 CN Bold" panose="020B0800000000000000" pitchFamily="34" charset="-122"/>
                  <a:cs typeface="+mn-ea"/>
                  <a:sym typeface="+mn-lt"/>
                </a:rPr>
                <a:t>请在此输入标题</a:t>
              </a:r>
            </a:p>
          </p:txBody>
        </p:sp>
      </p:grpSp>
      <p:sp>
        <p:nvSpPr>
          <p:cNvPr id="27" name="圆: 空心 26">
            <a:extLst>
              <a:ext uri="{FF2B5EF4-FFF2-40B4-BE49-F238E27FC236}">
                <a16:creationId xmlns:a16="http://schemas.microsoft.com/office/drawing/2014/main" id="{8471DB47-A446-5B99-6634-6CA991919935}"/>
              </a:ext>
            </a:extLst>
          </p:cNvPr>
          <p:cNvSpPr/>
          <p:nvPr/>
        </p:nvSpPr>
        <p:spPr>
          <a:xfrm flipH="1">
            <a:off x="7714363" y="1730202"/>
            <a:ext cx="3803996" cy="3803996"/>
          </a:xfrm>
          <a:prstGeom prst="donut">
            <a:avLst>
              <a:gd name="adj" fmla="val 16513"/>
            </a:avLst>
          </a:prstGeom>
          <a:gradFill flip="none" rotWithShape="1">
            <a:gsLst>
              <a:gs pos="0">
                <a:srgbClr val="E64F17">
                  <a:alpha val="70000"/>
                </a:srgbClr>
              </a:gs>
              <a:gs pos="53000">
                <a:srgbClr val="E64F17">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pic>
        <p:nvPicPr>
          <p:cNvPr id="26" name="图片 25" descr="女人穿着裙子&#10;&#10;描述已自动生成">
            <a:extLst>
              <a:ext uri="{FF2B5EF4-FFF2-40B4-BE49-F238E27FC236}">
                <a16:creationId xmlns:a16="http://schemas.microsoft.com/office/drawing/2014/main" id="{94FC718D-7F68-EDAA-8910-40ED44CADB8B}"/>
              </a:ext>
            </a:extLst>
          </p:cNvPr>
          <p:cNvPicPr>
            <a:picLocks noChangeAspect="1"/>
          </p:cNvPicPr>
          <p:nvPr/>
        </p:nvPicPr>
        <p:blipFill rotWithShape="1">
          <a:blip r:embed="rId11" cstate="screen">
            <a:extLst>
              <a:ext uri="{BEBA8EAE-BF5A-486C-A8C5-ECC9F3942E4B}">
                <a14:imgProps xmlns:a14="http://schemas.microsoft.com/office/drawing/2010/main">
                  <a14:imgLayer r:embed="rId12">
                    <a14:imgEffect>
                      <a14:saturation sat="300000"/>
                    </a14:imgEffect>
                  </a14:imgLayer>
                </a14:imgProps>
              </a:ext>
              <a:ext uri="{28A0092B-C50C-407E-A947-70E740481C1C}">
                <a14:useLocalDpi xmlns:a14="http://schemas.microsoft.com/office/drawing/2010/main"/>
              </a:ext>
            </a:extLst>
          </a:blip>
          <a:srcRect l="32140" r="19076" b="1355"/>
          <a:stretch/>
        </p:blipFill>
        <p:spPr>
          <a:xfrm>
            <a:off x="7441508" y="705647"/>
            <a:ext cx="4564809" cy="6152353"/>
          </a:xfrm>
          <a:custGeom>
            <a:avLst/>
            <a:gdLst>
              <a:gd name="connsiteX0" fmla="*/ 0 w 7572164"/>
              <a:gd name="connsiteY0" fmla="*/ 0 h 6152353"/>
              <a:gd name="connsiteX1" fmla="*/ 7572164 w 7572164"/>
              <a:gd name="connsiteY1" fmla="*/ 0 h 6152353"/>
              <a:gd name="connsiteX2" fmla="*/ 7572164 w 7572164"/>
              <a:gd name="connsiteY2" fmla="*/ 6152353 h 6152353"/>
              <a:gd name="connsiteX3" fmla="*/ 0 w 7572164"/>
              <a:gd name="connsiteY3" fmla="*/ 6152353 h 6152353"/>
            </a:gdLst>
            <a:ahLst/>
            <a:cxnLst>
              <a:cxn ang="0">
                <a:pos x="connsiteX0" y="connsiteY0"/>
              </a:cxn>
              <a:cxn ang="0">
                <a:pos x="connsiteX1" y="connsiteY1"/>
              </a:cxn>
              <a:cxn ang="0">
                <a:pos x="connsiteX2" y="connsiteY2"/>
              </a:cxn>
              <a:cxn ang="0">
                <a:pos x="connsiteX3" y="connsiteY3"/>
              </a:cxn>
            </a:cxnLst>
            <a:rect l="l" t="t" r="r" b="b"/>
            <a:pathLst>
              <a:path w="7572164" h="6152353">
                <a:moveTo>
                  <a:pt x="0" y="0"/>
                </a:moveTo>
                <a:lnTo>
                  <a:pt x="7572164" y="0"/>
                </a:lnTo>
                <a:lnTo>
                  <a:pt x="7572164" y="6152353"/>
                </a:lnTo>
                <a:lnTo>
                  <a:pt x="0" y="6152353"/>
                </a:lnTo>
                <a:close/>
              </a:path>
            </a:pathLst>
          </a:custGeom>
        </p:spPr>
      </p:pic>
      <p:sp>
        <p:nvSpPr>
          <p:cNvPr id="30" name="圆: 空心 29">
            <a:extLst>
              <a:ext uri="{FF2B5EF4-FFF2-40B4-BE49-F238E27FC236}">
                <a16:creationId xmlns:a16="http://schemas.microsoft.com/office/drawing/2014/main" id="{CC49B3B9-288C-9628-C2D9-627F3BA0E359}"/>
              </a:ext>
            </a:extLst>
          </p:cNvPr>
          <p:cNvSpPr/>
          <p:nvPr/>
        </p:nvSpPr>
        <p:spPr>
          <a:xfrm>
            <a:off x="243582" y="1922075"/>
            <a:ext cx="3803996" cy="3803996"/>
          </a:xfrm>
          <a:prstGeom prst="donut">
            <a:avLst>
              <a:gd name="adj" fmla="val 16513"/>
            </a:avLst>
          </a:prstGeom>
          <a:gradFill flip="none" rotWithShape="1">
            <a:gsLst>
              <a:gs pos="0">
                <a:srgbClr val="E64F17">
                  <a:alpha val="70000"/>
                </a:srgbClr>
              </a:gs>
              <a:gs pos="53000">
                <a:srgbClr val="E64F17">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pic>
        <p:nvPicPr>
          <p:cNvPr id="29" name="图片 28" descr="女人穿着裙子&#10;&#10;描述已自动生成">
            <a:extLst>
              <a:ext uri="{FF2B5EF4-FFF2-40B4-BE49-F238E27FC236}">
                <a16:creationId xmlns:a16="http://schemas.microsoft.com/office/drawing/2014/main" id="{4F56CB49-148F-AB9B-2CBF-7DCD5B750C6C}"/>
              </a:ext>
            </a:extLst>
          </p:cNvPr>
          <p:cNvPicPr>
            <a:picLocks noChangeAspect="1"/>
          </p:cNvPicPr>
          <p:nvPr/>
        </p:nvPicPr>
        <p:blipFill rotWithShape="1">
          <a:blip r:embed="rId13" cstate="screen">
            <a:extLst>
              <a:ext uri="{BEBA8EAE-BF5A-486C-A8C5-ECC9F3942E4B}">
                <a14:imgProps xmlns:a14="http://schemas.microsoft.com/office/drawing/2010/main">
                  <a14:imgLayer r:embed="rId14">
                    <a14:imgEffect>
                      <a14:saturation sat="300000"/>
                    </a14:imgEffect>
                  </a14:imgLayer>
                </a14:imgProps>
              </a:ext>
              <a:ext uri="{28A0092B-C50C-407E-A947-70E740481C1C}">
                <a14:useLocalDpi xmlns:a14="http://schemas.microsoft.com/office/drawing/2010/main"/>
              </a:ext>
            </a:extLst>
          </a:blip>
          <a:srcRect r="40531"/>
          <a:stretch/>
        </p:blipFill>
        <p:spPr>
          <a:xfrm>
            <a:off x="-1130479" y="621149"/>
            <a:ext cx="5564633" cy="6236851"/>
          </a:xfrm>
          <a:prstGeom prst="rect">
            <a:avLst/>
          </a:prstGeom>
        </p:spPr>
      </p:pic>
    </p:spTree>
    <p:extLst>
      <p:ext uri="{BB962C8B-B14F-4D97-AF65-F5344CB8AC3E}">
        <p14:creationId xmlns:p14="http://schemas.microsoft.com/office/powerpoint/2010/main" val="3732784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形状 38">
            <a:extLst>
              <a:ext uri="{FF2B5EF4-FFF2-40B4-BE49-F238E27FC236}">
                <a16:creationId xmlns:a16="http://schemas.microsoft.com/office/drawing/2014/main" id="{A294FA4E-36B2-829F-97F8-8E886DB9B47D}"/>
              </a:ext>
            </a:extLst>
          </p:cNvPr>
          <p:cNvSpPr>
            <a:spLocks noChangeAspect="1"/>
          </p:cNvSpPr>
          <p:nvPr/>
        </p:nvSpPr>
        <p:spPr>
          <a:xfrm>
            <a:off x="6312024" y="4077072"/>
            <a:ext cx="5328667" cy="1908212"/>
          </a:xfrm>
          <a:custGeom>
            <a:avLst/>
            <a:gdLst>
              <a:gd name="connsiteX0" fmla="*/ 102280 w 5328667"/>
              <a:gd name="connsiteY0" fmla="*/ 0 h 1908212"/>
              <a:gd name="connsiteX1" fmla="*/ 5226387 w 5328667"/>
              <a:gd name="connsiteY1" fmla="*/ 0 h 1908212"/>
              <a:gd name="connsiteX2" fmla="*/ 5328667 w 5328667"/>
              <a:gd name="connsiteY2" fmla="*/ 102280 h 1908212"/>
              <a:gd name="connsiteX3" fmla="*/ 5328667 w 5328667"/>
              <a:gd name="connsiteY3" fmla="*/ 1805932 h 1908212"/>
              <a:gd name="connsiteX4" fmla="*/ 5226387 w 5328667"/>
              <a:gd name="connsiteY4" fmla="*/ 1908212 h 1908212"/>
              <a:gd name="connsiteX5" fmla="*/ 102280 w 5328667"/>
              <a:gd name="connsiteY5" fmla="*/ 1908212 h 1908212"/>
              <a:gd name="connsiteX6" fmla="*/ 0 w 5328667"/>
              <a:gd name="connsiteY6" fmla="*/ 1805932 h 1908212"/>
              <a:gd name="connsiteX7" fmla="*/ 0 w 5328667"/>
              <a:gd name="connsiteY7" fmla="*/ 102280 h 1908212"/>
              <a:gd name="connsiteX8" fmla="*/ 102280 w 5328667"/>
              <a:gd name="connsiteY8" fmla="*/ 0 h 190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8667" h="1908212">
                <a:moveTo>
                  <a:pt x="102280" y="0"/>
                </a:moveTo>
                <a:lnTo>
                  <a:pt x="5226387" y="0"/>
                </a:lnTo>
                <a:cubicBezTo>
                  <a:pt x="5282875" y="0"/>
                  <a:pt x="5328667" y="45792"/>
                  <a:pt x="5328667" y="102280"/>
                </a:cubicBezTo>
                <a:lnTo>
                  <a:pt x="5328667" y="1805932"/>
                </a:lnTo>
                <a:cubicBezTo>
                  <a:pt x="5328667" y="1862420"/>
                  <a:pt x="5282875" y="1908212"/>
                  <a:pt x="5226387" y="1908212"/>
                </a:cubicBezTo>
                <a:lnTo>
                  <a:pt x="102280" y="1908212"/>
                </a:lnTo>
                <a:cubicBezTo>
                  <a:pt x="45792" y="1908212"/>
                  <a:pt x="0" y="1862420"/>
                  <a:pt x="0" y="1805932"/>
                </a:cubicBezTo>
                <a:lnTo>
                  <a:pt x="0" y="102280"/>
                </a:lnTo>
                <a:cubicBezTo>
                  <a:pt x="0" y="45792"/>
                  <a:pt x="45792" y="0"/>
                  <a:pt x="102280" y="0"/>
                </a:cubicBezTo>
                <a:close/>
              </a:path>
            </a:pathLst>
          </a:custGeom>
          <a:blipFill dpi="0" rotWithShape="1">
            <a:blip r:embed="rId8" cstate="screen">
              <a:extLst>
                <a:ext uri="{28A0092B-C50C-407E-A947-70E740481C1C}">
                  <a14:useLocalDpi xmlns:a14="http://schemas.microsoft.com/office/drawing/2010/main"/>
                </a:ext>
              </a:extLst>
            </a:blip>
            <a:srcRect/>
            <a:stretch>
              <a:fillRect/>
            </a:stretch>
          </a:blipFill>
          <a:ln w="19050" cap="flat" cmpd="sng" algn="ctr">
            <a:solidFill>
              <a:schemeClr val="accent1"/>
            </a:solidFill>
            <a:prstDash val="solid"/>
            <a:miter lim="800000"/>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cs typeface="+mn-ea"/>
              <a:sym typeface="+mn-lt"/>
            </a:endParaRPr>
          </a:p>
        </p:txBody>
      </p:sp>
      <p:sp>
        <p:nvSpPr>
          <p:cNvPr id="14" name="文本框 13">
            <a:extLst>
              <a:ext uri="{FF2B5EF4-FFF2-40B4-BE49-F238E27FC236}">
                <a16:creationId xmlns:a16="http://schemas.microsoft.com/office/drawing/2014/main" id="{CE435FC3-F787-13A1-AD75-6909CF262C69}"/>
              </a:ext>
            </a:extLst>
          </p:cNvPr>
          <p:cNvSpPr txBox="1"/>
          <p:nvPr/>
        </p:nvSpPr>
        <p:spPr>
          <a:xfrm>
            <a:off x="660400" y="381340"/>
            <a:ext cx="2236510"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chemeClr val="accent3"/>
                </a:solidFill>
                <a:effectLst/>
                <a:uLnTx/>
                <a:uFillTx/>
                <a:cs typeface="+mn-ea"/>
                <a:sym typeface="+mn-lt"/>
              </a:rPr>
              <a:t>输入标题</a:t>
            </a:r>
          </a:p>
        </p:txBody>
      </p:sp>
      <p:sp>
        <p:nvSpPr>
          <p:cNvPr id="22" name="矩形: 圆角 21">
            <a:extLst>
              <a:ext uri="{FF2B5EF4-FFF2-40B4-BE49-F238E27FC236}">
                <a16:creationId xmlns:a16="http://schemas.microsoft.com/office/drawing/2014/main" id="{CAC82FD5-7876-4FD1-20CF-D96409749FE6}"/>
              </a:ext>
            </a:extLst>
          </p:cNvPr>
          <p:cNvSpPr/>
          <p:nvPr/>
        </p:nvSpPr>
        <p:spPr>
          <a:xfrm>
            <a:off x="695325" y="1399324"/>
            <a:ext cx="5328667" cy="2389716"/>
          </a:xfrm>
          <a:prstGeom prst="roundRect">
            <a:avLst>
              <a:gd name="adj" fmla="val 11333"/>
            </a:avLst>
          </a:prstGeom>
          <a:solidFill>
            <a:schemeClr val="bg1"/>
          </a:solidFill>
          <a:ln>
            <a:noFill/>
          </a:ln>
          <a:effectLst>
            <a:outerShdw blurRad="254000" dist="165100" dir="5400000" sx="98000" sy="98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3" name="矩形: 对角圆角 22">
            <a:extLst>
              <a:ext uri="{FF2B5EF4-FFF2-40B4-BE49-F238E27FC236}">
                <a16:creationId xmlns:a16="http://schemas.microsoft.com/office/drawing/2014/main" id="{07E836F8-1846-305B-97B6-145F3E27A0F8}"/>
              </a:ext>
            </a:extLst>
          </p:cNvPr>
          <p:cNvSpPr/>
          <p:nvPr/>
        </p:nvSpPr>
        <p:spPr>
          <a:xfrm>
            <a:off x="695325" y="1208573"/>
            <a:ext cx="2088515" cy="555255"/>
          </a:xfrm>
          <a:prstGeom prst="round2DiagRect">
            <a:avLst>
              <a:gd name="adj1" fmla="val 50000"/>
              <a:gd name="adj2" fmla="val 0"/>
            </a:avLst>
          </a:prstGeom>
          <a:gradFill>
            <a:gsLst>
              <a:gs pos="16000">
                <a:schemeClr val="accent1"/>
              </a:gs>
              <a:gs pos="100000">
                <a:schemeClr val="accent1">
                  <a:lumMod val="80000"/>
                </a:schemeClr>
              </a:gs>
            </a:gsLst>
            <a:lin ang="0" scaled="1"/>
          </a:gradFill>
          <a:ln>
            <a:noFill/>
          </a:ln>
          <a:effectLst>
            <a:outerShdw blurRad="279400" dist="317500" dir="3000000" sx="88000" sy="88000" algn="t"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cs typeface="+mn-ea"/>
                <a:sym typeface="+mn-lt"/>
              </a:rPr>
              <a:t>输入标题</a:t>
            </a:r>
          </a:p>
        </p:txBody>
      </p:sp>
      <p:grpSp>
        <p:nvGrpSpPr>
          <p:cNvPr id="2" name="组合 1">
            <a:extLst>
              <a:ext uri="{FF2B5EF4-FFF2-40B4-BE49-F238E27FC236}">
                <a16:creationId xmlns:a16="http://schemas.microsoft.com/office/drawing/2014/main" id="{56198D1E-BF34-6972-8300-D544E7A3BBFD}"/>
              </a:ext>
            </a:extLst>
          </p:cNvPr>
          <p:cNvGrpSpPr/>
          <p:nvPr/>
        </p:nvGrpSpPr>
        <p:grpSpPr>
          <a:xfrm>
            <a:off x="806365" y="2006896"/>
            <a:ext cx="2597256" cy="1374889"/>
            <a:chOff x="456152" y="1880828"/>
            <a:chExt cx="2597256" cy="1374889"/>
          </a:xfrm>
        </p:grpSpPr>
        <p:sp>
          <p:nvSpPr>
            <p:cNvPr id="25" name="文本框 24">
              <a:extLst>
                <a:ext uri="{FF2B5EF4-FFF2-40B4-BE49-F238E27FC236}">
                  <a16:creationId xmlns:a16="http://schemas.microsoft.com/office/drawing/2014/main" id="{BFCF6488-D54A-65A6-D1E4-FAD681FA417F}"/>
                </a:ext>
              </a:extLst>
            </p:cNvPr>
            <p:cNvSpPr txBox="1"/>
            <p:nvPr/>
          </p:nvSpPr>
          <p:spPr>
            <a:xfrm>
              <a:off x="456152" y="1880828"/>
              <a:ext cx="2597256"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chemeClr val="accent1"/>
                  </a:solidFill>
                  <a:effectLst/>
                  <a:uLnTx/>
                  <a:uFillTx/>
                  <a:cs typeface="+mn-ea"/>
                  <a:sym typeface="+mn-lt"/>
                </a:rPr>
                <a:t>XX</a:t>
              </a:r>
              <a:r>
                <a:rPr kumimoji="0" lang="zh-CN" altLang="en-US" sz="2800" b="0" i="0" u="none" strike="noStrike" kern="1200" cap="none" spc="0" normalizeH="0" baseline="0" noProof="0" dirty="0">
                  <a:ln>
                    <a:noFill/>
                  </a:ln>
                  <a:solidFill>
                    <a:schemeClr val="accent1"/>
                  </a:solidFill>
                  <a:effectLst/>
                  <a:uLnTx/>
                  <a:uFillTx/>
                  <a:cs typeface="+mn-ea"/>
                  <a:sym typeface="+mn-lt"/>
                </a:rPr>
                <a:t>名</a:t>
              </a:r>
              <a:endParaRPr kumimoji="0" lang="zh-CN" altLang="en-US" sz="7200" b="0" i="0" u="none" strike="noStrike" kern="1200" cap="none" spc="0" normalizeH="0" baseline="0" noProof="0" dirty="0">
                <a:ln>
                  <a:noFill/>
                </a:ln>
                <a:solidFill>
                  <a:schemeClr val="accent1"/>
                </a:solidFill>
                <a:effectLst/>
                <a:uLnTx/>
                <a:uFillTx/>
                <a:cs typeface="+mn-ea"/>
                <a:sym typeface="+mn-lt"/>
              </a:endParaRPr>
            </a:p>
          </p:txBody>
        </p:sp>
        <p:sp>
          <p:nvSpPr>
            <p:cNvPr id="26" name="文本框 25">
              <a:extLst>
                <a:ext uri="{FF2B5EF4-FFF2-40B4-BE49-F238E27FC236}">
                  <a16:creationId xmlns:a16="http://schemas.microsoft.com/office/drawing/2014/main" id="{D93012A4-8120-0C27-B2CC-5C1CE0471919}"/>
                </a:ext>
              </a:extLst>
            </p:cNvPr>
            <p:cNvSpPr txBox="1"/>
            <p:nvPr/>
          </p:nvSpPr>
          <p:spPr>
            <a:xfrm>
              <a:off x="456152" y="2886385"/>
              <a:ext cx="2597256"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在此处输入一句话文案</a:t>
              </a:r>
            </a:p>
          </p:txBody>
        </p:sp>
      </p:grpSp>
      <p:grpSp>
        <p:nvGrpSpPr>
          <p:cNvPr id="27" name="组合 26">
            <a:extLst>
              <a:ext uri="{FF2B5EF4-FFF2-40B4-BE49-F238E27FC236}">
                <a16:creationId xmlns:a16="http://schemas.microsoft.com/office/drawing/2014/main" id="{E6FF99CC-CBAA-8F87-B994-7F4DF0A2D56C}"/>
              </a:ext>
            </a:extLst>
          </p:cNvPr>
          <p:cNvGrpSpPr/>
          <p:nvPr/>
        </p:nvGrpSpPr>
        <p:grpSpPr>
          <a:xfrm>
            <a:off x="3359658" y="2006896"/>
            <a:ext cx="2597256" cy="1374889"/>
            <a:chOff x="456152" y="1880828"/>
            <a:chExt cx="2597256" cy="1374889"/>
          </a:xfrm>
        </p:grpSpPr>
        <p:sp>
          <p:nvSpPr>
            <p:cNvPr id="28" name="文本框 27">
              <a:extLst>
                <a:ext uri="{FF2B5EF4-FFF2-40B4-BE49-F238E27FC236}">
                  <a16:creationId xmlns:a16="http://schemas.microsoft.com/office/drawing/2014/main" id="{21BDF0D8-57E8-39EE-19CB-1555C4959C91}"/>
                </a:ext>
              </a:extLst>
            </p:cNvPr>
            <p:cNvSpPr txBox="1"/>
            <p:nvPr/>
          </p:nvSpPr>
          <p:spPr>
            <a:xfrm>
              <a:off x="456152" y="1880828"/>
              <a:ext cx="2597256"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chemeClr val="accent1"/>
                  </a:solidFill>
                  <a:effectLst/>
                  <a:uLnTx/>
                  <a:uFillTx/>
                  <a:cs typeface="+mn-ea"/>
                  <a:sym typeface="+mn-lt"/>
                </a:rPr>
                <a:t>XXX</a:t>
              </a:r>
              <a:r>
                <a:rPr kumimoji="0" lang="zh-CN" altLang="en-US" sz="2800" b="0" i="0" u="none" strike="noStrike" kern="1200" cap="none" spc="0" normalizeH="0" baseline="0" noProof="0" dirty="0">
                  <a:ln>
                    <a:noFill/>
                  </a:ln>
                  <a:solidFill>
                    <a:schemeClr val="accent1"/>
                  </a:solidFill>
                  <a:effectLst/>
                  <a:uLnTx/>
                  <a:uFillTx/>
                  <a:cs typeface="+mn-ea"/>
                  <a:sym typeface="+mn-lt"/>
                </a:rPr>
                <a:t>名</a:t>
              </a:r>
              <a:endParaRPr kumimoji="0" lang="zh-CN" altLang="en-US" sz="7200" b="0" i="0" u="none" strike="noStrike" kern="1200" cap="none" spc="0" normalizeH="0" baseline="0" noProof="0" dirty="0">
                <a:ln>
                  <a:noFill/>
                </a:ln>
                <a:solidFill>
                  <a:schemeClr val="accent1"/>
                </a:solidFill>
                <a:effectLst/>
                <a:uLnTx/>
                <a:uFillTx/>
                <a:cs typeface="+mn-ea"/>
                <a:sym typeface="+mn-lt"/>
              </a:endParaRPr>
            </a:p>
          </p:txBody>
        </p:sp>
        <p:sp>
          <p:nvSpPr>
            <p:cNvPr id="29" name="文本框 28">
              <a:extLst>
                <a:ext uri="{FF2B5EF4-FFF2-40B4-BE49-F238E27FC236}">
                  <a16:creationId xmlns:a16="http://schemas.microsoft.com/office/drawing/2014/main" id="{4D01632A-3AC7-2414-90F3-C8445E7A1E38}"/>
                </a:ext>
              </a:extLst>
            </p:cNvPr>
            <p:cNvSpPr txBox="1"/>
            <p:nvPr/>
          </p:nvSpPr>
          <p:spPr>
            <a:xfrm>
              <a:off x="456152" y="2886385"/>
              <a:ext cx="2597256"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cs typeface="+mn-ea"/>
                  <a:sym typeface="+mn-lt"/>
                </a:rPr>
                <a:t>在此处输入一句话文案</a:t>
              </a:r>
            </a:p>
          </p:txBody>
        </p:sp>
      </p:grpSp>
      <p:grpSp>
        <p:nvGrpSpPr>
          <p:cNvPr id="30" name="组合 29">
            <a:extLst>
              <a:ext uri="{FF2B5EF4-FFF2-40B4-BE49-F238E27FC236}">
                <a16:creationId xmlns:a16="http://schemas.microsoft.com/office/drawing/2014/main" id="{C0A94FED-280F-5A0B-B0D7-3AFE33BE90C7}"/>
              </a:ext>
            </a:extLst>
          </p:cNvPr>
          <p:cNvGrpSpPr/>
          <p:nvPr/>
        </p:nvGrpSpPr>
        <p:grpSpPr>
          <a:xfrm>
            <a:off x="695325" y="4437112"/>
            <a:ext cx="2697347" cy="1374889"/>
            <a:chOff x="456151" y="1880828"/>
            <a:chExt cx="2697347" cy="1374889"/>
          </a:xfrm>
        </p:grpSpPr>
        <p:sp>
          <p:nvSpPr>
            <p:cNvPr id="31" name="文本框 30">
              <a:extLst>
                <a:ext uri="{FF2B5EF4-FFF2-40B4-BE49-F238E27FC236}">
                  <a16:creationId xmlns:a16="http://schemas.microsoft.com/office/drawing/2014/main" id="{D35B3E52-3319-3644-3445-F3E6E15E5293}"/>
                </a:ext>
              </a:extLst>
            </p:cNvPr>
            <p:cNvSpPr txBox="1"/>
            <p:nvPr/>
          </p:nvSpPr>
          <p:spPr>
            <a:xfrm>
              <a:off x="506196" y="1880828"/>
              <a:ext cx="2597256"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chemeClr val="accent1"/>
                  </a:solidFill>
                  <a:effectLst/>
                  <a:uLnTx/>
                  <a:uFillTx/>
                  <a:cs typeface="+mn-ea"/>
                  <a:sym typeface="+mn-lt"/>
                </a:rPr>
                <a:t>XXX</a:t>
              </a:r>
              <a:r>
                <a:rPr kumimoji="0" lang="zh-CN" altLang="en-US" sz="2800" b="0" i="0" u="none" strike="noStrike" kern="1200" cap="none" spc="0" normalizeH="0" baseline="0" noProof="0" dirty="0">
                  <a:ln>
                    <a:noFill/>
                  </a:ln>
                  <a:solidFill>
                    <a:schemeClr val="accent1"/>
                  </a:solidFill>
                  <a:effectLst/>
                  <a:uLnTx/>
                  <a:uFillTx/>
                  <a:cs typeface="+mn-ea"/>
                  <a:sym typeface="+mn-lt"/>
                </a:rPr>
                <a:t>人</a:t>
              </a:r>
              <a:endParaRPr kumimoji="0" lang="zh-CN" altLang="en-US" sz="7200" b="0" i="0" u="none" strike="noStrike" kern="1200" cap="none" spc="0" normalizeH="0" baseline="0" noProof="0" dirty="0">
                <a:ln>
                  <a:noFill/>
                </a:ln>
                <a:solidFill>
                  <a:schemeClr val="accent1"/>
                </a:solidFill>
                <a:effectLst/>
                <a:uLnTx/>
                <a:uFillTx/>
                <a:cs typeface="+mn-ea"/>
                <a:sym typeface="+mn-lt"/>
              </a:endParaRPr>
            </a:p>
          </p:txBody>
        </p:sp>
        <p:sp>
          <p:nvSpPr>
            <p:cNvPr id="32" name="文本框 31">
              <a:extLst>
                <a:ext uri="{FF2B5EF4-FFF2-40B4-BE49-F238E27FC236}">
                  <a16:creationId xmlns:a16="http://schemas.microsoft.com/office/drawing/2014/main" id="{29F652A9-B8D7-A1F6-55E6-3831E0931B9D}"/>
                </a:ext>
              </a:extLst>
            </p:cNvPr>
            <p:cNvSpPr txBox="1"/>
            <p:nvPr/>
          </p:nvSpPr>
          <p:spPr>
            <a:xfrm>
              <a:off x="456151" y="2886385"/>
              <a:ext cx="269734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cs typeface="+mn-ea"/>
                  <a:sym typeface="+mn-lt"/>
                </a:rPr>
                <a:t>在此处输入一句话文案</a:t>
              </a:r>
            </a:p>
          </p:txBody>
        </p:sp>
      </p:grpSp>
      <p:grpSp>
        <p:nvGrpSpPr>
          <p:cNvPr id="33" name="组合 32">
            <a:extLst>
              <a:ext uri="{FF2B5EF4-FFF2-40B4-BE49-F238E27FC236}">
                <a16:creationId xmlns:a16="http://schemas.microsoft.com/office/drawing/2014/main" id="{9345B767-785E-FF5F-0C0D-07BA026D9919}"/>
              </a:ext>
            </a:extLst>
          </p:cNvPr>
          <p:cNvGrpSpPr/>
          <p:nvPr/>
        </p:nvGrpSpPr>
        <p:grpSpPr>
          <a:xfrm>
            <a:off x="3426736" y="4437112"/>
            <a:ext cx="2597256" cy="1374889"/>
            <a:chOff x="456152" y="1880828"/>
            <a:chExt cx="2597256" cy="1374889"/>
          </a:xfrm>
        </p:grpSpPr>
        <p:sp>
          <p:nvSpPr>
            <p:cNvPr id="34" name="文本框 33">
              <a:extLst>
                <a:ext uri="{FF2B5EF4-FFF2-40B4-BE49-F238E27FC236}">
                  <a16:creationId xmlns:a16="http://schemas.microsoft.com/office/drawing/2014/main" id="{8C143584-4974-4051-FE66-F6EE62EF36AD}"/>
                </a:ext>
              </a:extLst>
            </p:cNvPr>
            <p:cNvSpPr txBox="1"/>
            <p:nvPr/>
          </p:nvSpPr>
          <p:spPr>
            <a:xfrm>
              <a:off x="456152" y="1880828"/>
              <a:ext cx="2597256" cy="1122114"/>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chemeClr val="accent1"/>
                  </a:solidFill>
                  <a:effectLst/>
                  <a:uLnTx/>
                  <a:uFillTx/>
                  <a:cs typeface="+mn-ea"/>
                  <a:sym typeface="+mn-lt"/>
                </a:rPr>
                <a:t>XXX</a:t>
              </a:r>
              <a:r>
                <a:rPr kumimoji="0" lang="zh-CN" altLang="en-US" sz="2800" b="0" i="0" u="none" strike="noStrike" kern="1200" cap="none" spc="0" normalizeH="0" baseline="0" noProof="0" dirty="0">
                  <a:ln>
                    <a:noFill/>
                  </a:ln>
                  <a:solidFill>
                    <a:schemeClr val="accent1"/>
                  </a:solidFill>
                  <a:effectLst/>
                  <a:uLnTx/>
                  <a:uFillTx/>
                  <a:cs typeface="+mn-ea"/>
                  <a:sym typeface="+mn-lt"/>
                </a:rPr>
                <a:t>人</a:t>
              </a:r>
              <a:endParaRPr kumimoji="0" lang="zh-CN" altLang="en-US" sz="7200" b="0" i="0" u="none" strike="noStrike" kern="1200" cap="none" spc="0" normalizeH="0" baseline="0" noProof="0" dirty="0">
                <a:ln>
                  <a:noFill/>
                </a:ln>
                <a:solidFill>
                  <a:schemeClr val="accent1"/>
                </a:solidFill>
                <a:effectLst/>
                <a:uLnTx/>
                <a:uFillTx/>
                <a:cs typeface="+mn-ea"/>
                <a:sym typeface="+mn-lt"/>
              </a:endParaRPr>
            </a:p>
          </p:txBody>
        </p:sp>
        <p:sp>
          <p:nvSpPr>
            <p:cNvPr id="35" name="文本框 34">
              <a:extLst>
                <a:ext uri="{FF2B5EF4-FFF2-40B4-BE49-F238E27FC236}">
                  <a16:creationId xmlns:a16="http://schemas.microsoft.com/office/drawing/2014/main" id="{7A3625B6-AEF1-098E-97E2-75239970B457}"/>
                </a:ext>
              </a:extLst>
            </p:cNvPr>
            <p:cNvSpPr txBox="1"/>
            <p:nvPr/>
          </p:nvSpPr>
          <p:spPr>
            <a:xfrm>
              <a:off x="456152" y="2886385"/>
              <a:ext cx="2597256" cy="369332"/>
            </a:xfrm>
            <a:prstGeom prst="rect">
              <a:avLst/>
            </a:prstGeom>
            <a:noFill/>
          </p:spPr>
          <p:txBody>
            <a:bodyPr wrap="square">
              <a:spAutoFit/>
            </a:bodyPr>
            <a:lstStyle/>
            <a:p>
              <a:pPr algn="ctr">
                <a:defRPr/>
              </a:pPr>
              <a:r>
                <a:rPr lang="zh-CN" altLang="en-US" dirty="0">
                  <a:solidFill>
                    <a:schemeClr val="bg1"/>
                  </a:solidFill>
                  <a:cs typeface="+mn-ea"/>
                  <a:sym typeface="+mn-lt"/>
                </a:rPr>
                <a:t>在此处输入一句话文案</a:t>
              </a:r>
            </a:p>
          </p:txBody>
        </p:sp>
      </p:grpSp>
      <p:sp>
        <p:nvSpPr>
          <p:cNvPr id="3" name="左大括号 2">
            <a:extLst>
              <a:ext uri="{FF2B5EF4-FFF2-40B4-BE49-F238E27FC236}">
                <a16:creationId xmlns:a16="http://schemas.microsoft.com/office/drawing/2014/main" id="{50F5CDBC-332E-7C6F-E257-BCA22E778F37}"/>
              </a:ext>
            </a:extLst>
          </p:cNvPr>
          <p:cNvSpPr/>
          <p:nvPr/>
        </p:nvSpPr>
        <p:spPr>
          <a:xfrm rot="5400000">
            <a:off x="3037915" y="2675176"/>
            <a:ext cx="715569" cy="3096344"/>
          </a:xfrm>
          <a:prstGeom prst="leftBrace">
            <a:avLst>
              <a:gd name="adj1" fmla="val 24149"/>
              <a:gd name="adj2" fmla="val 11293"/>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 name="矩形: 圆角 35">
            <a:extLst>
              <a:ext uri="{FF2B5EF4-FFF2-40B4-BE49-F238E27FC236}">
                <a16:creationId xmlns:a16="http://schemas.microsoft.com/office/drawing/2014/main" id="{FF32FE97-59B0-43AD-2AFB-05FE5AD5B416}"/>
              </a:ext>
            </a:extLst>
          </p:cNvPr>
          <p:cNvSpPr/>
          <p:nvPr/>
        </p:nvSpPr>
        <p:spPr>
          <a:xfrm>
            <a:off x="6312024" y="1399324"/>
            <a:ext cx="5328667" cy="2389716"/>
          </a:xfrm>
          <a:prstGeom prst="roundRect">
            <a:avLst>
              <a:gd name="adj" fmla="val 11333"/>
            </a:avLst>
          </a:prstGeom>
          <a:solidFill>
            <a:schemeClr val="bg1"/>
          </a:solidFill>
          <a:ln>
            <a:noFill/>
          </a:ln>
          <a:effectLst>
            <a:outerShdw blurRad="254000" dist="165100" dir="5400000" sx="98000" sy="98000" algn="t" rotWithShape="0">
              <a:schemeClr val="accent1">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4" name="组合 3">
            <a:extLst>
              <a:ext uri="{FF2B5EF4-FFF2-40B4-BE49-F238E27FC236}">
                <a16:creationId xmlns:a16="http://schemas.microsoft.com/office/drawing/2014/main" id="{C25D4B46-77EF-CCD5-2FFD-11C14D491FB6}"/>
              </a:ext>
            </a:extLst>
          </p:cNvPr>
          <p:cNvGrpSpPr/>
          <p:nvPr/>
        </p:nvGrpSpPr>
        <p:grpSpPr>
          <a:xfrm>
            <a:off x="-739533" y="460519"/>
            <a:ext cx="1479066" cy="568181"/>
            <a:chOff x="-504291" y="460519"/>
            <a:chExt cx="1479066" cy="568181"/>
          </a:xfrm>
        </p:grpSpPr>
        <p:sp>
          <p:nvSpPr>
            <p:cNvPr id="6" name="1">
              <a:extLst>
                <a:ext uri="{FF2B5EF4-FFF2-40B4-BE49-F238E27FC236}">
                  <a16:creationId xmlns:a16="http://schemas.microsoft.com/office/drawing/2014/main" id="{4161C27E-AF08-527F-88F8-DD126CFCD2A1}"/>
                </a:ext>
              </a:extLst>
            </p:cNvPr>
            <p:cNvSpPr/>
            <p:nvPr>
              <p:custDataLst>
                <p:tags r:id="rId2"/>
              </p:custDataLst>
            </p:nvPr>
          </p:nvSpPr>
          <p:spPr>
            <a:xfrm>
              <a:off x="-356732" y="774768"/>
              <a:ext cx="1165360" cy="253932"/>
            </a:xfrm>
            <a:prstGeom prst="parallelogram">
              <a:avLst>
                <a:gd name="adj" fmla="val 36348"/>
              </a:avLst>
            </a:prstGeom>
            <a:gradFill>
              <a:gsLst>
                <a:gs pos="9000">
                  <a:schemeClr val="accent2">
                    <a:alpha val="0"/>
                  </a:schemeClr>
                </a:gs>
                <a:gs pos="100000">
                  <a:schemeClr val="accent2">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cs typeface="+mn-ea"/>
                <a:sym typeface="+mn-lt"/>
              </a:endParaRPr>
            </a:p>
          </p:txBody>
        </p:sp>
        <p:sp>
          <p:nvSpPr>
            <p:cNvPr id="7" name="2">
              <a:extLst>
                <a:ext uri="{FF2B5EF4-FFF2-40B4-BE49-F238E27FC236}">
                  <a16:creationId xmlns:a16="http://schemas.microsoft.com/office/drawing/2014/main" id="{BCBAA26C-C26E-07DB-5E6B-CFF4F3793BF0}"/>
                </a:ext>
              </a:extLst>
            </p:cNvPr>
            <p:cNvSpPr/>
            <p:nvPr>
              <p:custDataLst>
                <p:tags r:id="rId3"/>
              </p:custDataLst>
            </p:nvPr>
          </p:nvSpPr>
          <p:spPr>
            <a:xfrm>
              <a:off x="-504291" y="460519"/>
              <a:ext cx="1165360" cy="253932"/>
            </a:xfrm>
            <a:prstGeom prst="parallelogram">
              <a:avLst>
                <a:gd name="adj" fmla="val 36348"/>
              </a:avLst>
            </a:prstGeom>
            <a:noFill/>
            <a:ln>
              <a:gradFill flip="none" rotWithShape="1">
                <a:gsLst>
                  <a:gs pos="32000">
                    <a:schemeClr val="accent2">
                      <a:alpha val="0"/>
                    </a:schemeClr>
                  </a:gs>
                  <a:gs pos="100000">
                    <a:schemeClr val="accent2"/>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24" name="2">
              <a:extLst>
                <a:ext uri="{FF2B5EF4-FFF2-40B4-BE49-F238E27FC236}">
                  <a16:creationId xmlns:a16="http://schemas.microsoft.com/office/drawing/2014/main" id="{E04AF0EF-F66E-2E03-E43F-72BABE341343}"/>
                </a:ext>
              </a:extLst>
            </p:cNvPr>
            <p:cNvSpPr/>
            <p:nvPr>
              <p:custDataLst>
                <p:tags r:id="rId4"/>
              </p:custDataLst>
            </p:nvPr>
          </p:nvSpPr>
          <p:spPr>
            <a:xfrm>
              <a:off x="-190585" y="617644"/>
              <a:ext cx="1165360" cy="253932"/>
            </a:xfrm>
            <a:prstGeom prst="parallelogram">
              <a:avLst>
                <a:gd name="adj" fmla="val 36348"/>
              </a:avLst>
            </a:prstGeom>
            <a:gradFill flip="none" rotWithShape="1">
              <a:gsLst>
                <a:gs pos="45000">
                  <a:schemeClr val="accent2">
                    <a:alpha val="0"/>
                  </a:schemeClr>
                </a:gs>
                <a:gs pos="100000">
                  <a:schemeClr val="accent2">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38" name="任意多边形: 形状 37">
              <a:extLst>
                <a:ext uri="{FF2B5EF4-FFF2-40B4-BE49-F238E27FC236}">
                  <a16:creationId xmlns:a16="http://schemas.microsoft.com/office/drawing/2014/main" id="{60D54308-8892-A761-E7D7-804D83F63AEB}"/>
                </a:ext>
              </a:extLst>
            </p:cNvPr>
            <p:cNvSpPr/>
            <p:nvPr>
              <p:custDataLst>
                <p:tags r:id="rId5"/>
              </p:custDataLst>
            </p:nvPr>
          </p:nvSpPr>
          <p:spPr>
            <a:xfrm>
              <a:off x="682178" y="774768"/>
              <a:ext cx="126450" cy="253932"/>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2"/>
                </a:gs>
                <a:gs pos="100000">
                  <a:schemeClr val="accent2">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5" name="矩形: 对角圆角 14">
            <a:extLst>
              <a:ext uri="{FF2B5EF4-FFF2-40B4-BE49-F238E27FC236}">
                <a16:creationId xmlns:a16="http://schemas.microsoft.com/office/drawing/2014/main" id="{B0856F45-ED59-D9C7-1BFC-55C6EE0349A7}"/>
              </a:ext>
            </a:extLst>
          </p:cNvPr>
          <p:cNvSpPr/>
          <p:nvPr/>
        </p:nvSpPr>
        <p:spPr>
          <a:xfrm>
            <a:off x="6312024" y="1208573"/>
            <a:ext cx="2088515" cy="555255"/>
          </a:xfrm>
          <a:prstGeom prst="round2DiagRect">
            <a:avLst>
              <a:gd name="adj1" fmla="val 50000"/>
              <a:gd name="adj2" fmla="val 0"/>
            </a:avLst>
          </a:prstGeom>
          <a:gradFill>
            <a:gsLst>
              <a:gs pos="16000">
                <a:schemeClr val="accent1"/>
              </a:gs>
              <a:gs pos="100000">
                <a:schemeClr val="accent1">
                  <a:lumMod val="80000"/>
                </a:schemeClr>
              </a:gs>
            </a:gsLst>
            <a:lin ang="0" scaled="1"/>
          </a:gradFill>
          <a:ln>
            <a:noFill/>
          </a:ln>
          <a:effectLst>
            <a:outerShdw blurRad="279400" dist="317500" dir="3000000" sx="88000" sy="88000" algn="t"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cs typeface="+mn-ea"/>
                <a:sym typeface="+mn-lt"/>
              </a:rPr>
              <a:t>输入标题</a:t>
            </a:r>
          </a:p>
        </p:txBody>
      </p:sp>
      <p:grpSp>
        <p:nvGrpSpPr>
          <p:cNvPr id="18" name="组合 17">
            <a:extLst>
              <a:ext uri="{FF2B5EF4-FFF2-40B4-BE49-F238E27FC236}">
                <a16:creationId xmlns:a16="http://schemas.microsoft.com/office/drawing/2014/main" id="{EC4C241B-D2E0-B3A6-DB06-FD0B73AF1EB8}"/>
              </a:ext>
            </a:extLst>
          </p:cNvPr>
          <p:cNvGrpSpPr/>
          <p:nvPr/>
        </p:nvGrpSpPr>
        <p:grpSpPr>
          <a:xfrm>
            <a:off x="6478239" y="1967422"/>
            <a:ext cx="4996236" cy="1626807"/>
            <a:chOff x="6478239" y="1967422"/>
            <a:chExt cx="4996236" cy="1626807"/>
          </a:xfrm>
        </p:grpSpPr>
        <p:sp>
          <p:nvSpPr>
            <p:cNvPr id="45" name="椭圆 44">
              <a:extLst>
                <a:ext uri="{FF2B5EF4-FFF2-40B4-BE49-F238E27FC236}">
                  <a16:creationId xmlns:a16="http://schemas.microsoft.com/office/drawing/2014/main" id="{BCA21A55-3652-4358-91B5-8E2C00EF792C}"/>
                </a:ext>
              </a:extLst>
            </p:cNvPr>
            <p:cNvSpPr/>
            <p:nvPr/>
          </p:nvSpPr>
          <p:spPr>
            <a:xfrm>
              <a:off x="6478239" y="1967422"/>
              <a:ext cx="1626807" cy="1626807"/>
            </a:xfrm>
            <a:prstGeom prst="ellipse">
              <a:avLst/>
            </a:prstGeom>
            <a:gradFill>
              <a:gsLst>
                <a:gs pos="20000">
                  <a:schemeClr val="accent1"/>
                </a:gs>
                <a:gs pos="84000">
                  <a:schemeClr val="accent2"/>
                </a:gs>
              </a:gsLst>
              <a:path path="circle">
                <a:fillToRect r="100000" b="100000"/>
              </a:path>
            </a:gradFill>
            <a:ln>
              <a:noFill/>
            </a:ln>
            <a:effectLst>
              <a:outerShdw blurRad="330200" dist="101600" dir="2700000" sx="98000" sy="98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输入</a:t>
              </a:r>
              <a:endParaRPr kumimoji="0" lang="en-US" altLang="zh-CN" sz="2400" b="0"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标题</a:t>
              </a:r>
            </a:p>
          </p:txBody>
        </p:sp>
        <p:sp>
          <p:nvSpPr>
            <p:cNvPr id="50" name="椭圆 49">
              <a:extLst>
                <a:ext uri="{FF2B5EF4-FFF2-40B4-BE49-F238E27FC236}">
                  <a16:creationId xmlns:a16="http://schemas.microsoft.com/office/drawing/2014/main" id="{7B695CC0-EF0A-6077-597B-DD26221D1BB1}"/>
                </a:ext>
              </a:extLst>
            </p:cNvPr>
            <p:cNvSpPr/>
            <p:nvPr/>
          </p:nvSpPr>
          <p:spPr>
            <a:xfrm>
              <a:off x="8162953" y="1967422"/>
              <a:ext cx="1626807" cy="1626807"/>
            </a:xfrm>
            <a:prstGeom prst="ellipse">
              <a:avLst/>
            </a:prstGeom>
            <a:gradFill>
              <a:gsLst>
                <a:gs pos="20000">
                  <a:schemeClr val="accent1"/>
                </a:gs>
                <a:gs pos="84000">
                  <a:schemeClr val="accent2"/>
                </a:gs>
              </a:gsLst>
              <a:path path="circle">
                <a:fillToRect r="100000" b="100000"/>
              </a:path>
            </a:gradFill>
            <a:ln>
              <a:noFill/>
            </a:ln>
            <a:effectLst>
              <a:outerShdw blurRad="330200" dist="101600" dir="2700000" sx="98000" sy="98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输入</a:t>
              </a:r>
              <a:endParaRPr kumimoji="0" lang="en-US" altLang="zh-CN" sz="2400" b="0"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标题</a:t>
              </a:r>
            </a:p>
          </p:txBody>
        </p:sp>
        <p:sp>
          <p:nvSpPr>
            <p:cNvPr id="16" name="椭圆 15">
              <a:extLst>
                <a:ext uri="{FF2B5EF4-FFF2-40B4-BE49-F238E27FC236}">
                  <a16:creationId xmlns:a16="http://schemas.microsoft.com/office/drawing/2014/main" id="{87EACE0E-B348-1FCE-8FC8-19ADDCB33BE1}"/>
                </a:ext>
              </a:extLst>
            </p:cNvPr>
            <p:cNvSpPr/>
            <p:nvPr/>
          </p:nvSpPr>
          <p:spPr>
            <a:xfrm>
              <a:off x="9847668" y="1967422"/>
              <a:ext cx="1626807" cy="1626807"/>
            </a:xfrm>
            <a:prstGeom prst="ellipse">
              <a:avLst/>
            </a:prstGeom>
            <a:gradFill>
              <a:gsLst>
                <a:gs pos="20000">
                  <a:schemeClr val="accent1"/>
                </a:gs>
                <a:gs pos="84000">
                  <a:schemeClr val="accent2"/>
                </a:gs>
              </a:gsLst>
              <a:path path="circle">
                <a:fillToRect r="100000" b="100000"/>
              </a:path>
            </a:gradFill>
            <a:ln>
              <a:noFill/>
            </a:ln>
            <a:effectLst>
              <a:outerShdw blurRad="330200" dist="101600" dir="2700000" sx="98000" sy="98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输入</a:t>
              </a:r>
              <a:endParaRPr kumimoji="0" lang="en-US" altLang="zh-CN" sz="2400" b="0"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cs typeface="+mn-ea"/>
                  <a:sym typeface="+mn-lt"/>
                </a:rPr>
                <a:t>标题</a:t>
              </a:r>
            </a:p>
          </p:txBody>
        </p:sp>
      </p:grpSp>
    </p:spTree>
    <p:custDataLst>
      <p:tags r:id="rId1"/>
    </p:custDataLst>
    <p:extLst>
      <p:ext uri="{BB962C8B-B14F-4D97-AF65-F5344CB8AC3E}">
        <p14:creationId xmlns:p14="http://schemas.microsoft.com/office/powerpoint/2010/main" val="734895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iSļîḑé"/>
        <p:cNvGrpSpPr/>
        <p:nvPr/>
      </p:nvGrpSpPr>
      <p:grpSpPr>
        <a:xfrm>
          <a:off x="0" y="0"/>
          <a:ext cx="0" cy="0"/>
          <a:chOff x="0" y="0"/>
          <a:chExt cx="0" cy="0"/>
        </a:xfrm>
      </p:grpSpPr>
      <p:grpSp>
        <p:nvGrpSpPr>
          <p:cNvPr id="3" name="组合 2">
            <a:extLst>
              <a:ext uri="{FF2B5EF4-FFF2-40B4-BE49-F238E27FC236}">
                <a16:creationId xmlns:a16="http://schemas.microsoft.com/office/drawing/2014/main" id="{468E46E8-2C88-B317-42F8-52E7C36FEC77}"/>
              </a:ext>
            </a:extLst>
          </p:cNvPr>
          <p:cNvGrpSpPr/>
          <p:nvPr/>
        </p:nvGrpSpPr>
        <p:grpSpPr>
          <a:xfrm>
            <a:off x="-739533" y="460519"/>
            <a:ext cx="1479066" cy="568181"/>
            <a:chOff x="-504291" y="460519"/>
            <a:chExt cx="1479066" cy="568181"/>
          </a:xfrm>
        </p:grpSpPr>
        <p:sp>
          <p:nvSpPr>
            <p:cNvPr id="5" name="1">
              <a:extLst>
                <a:ext uri="{FF2B5EF4-FFF2-40B4-BE49-F238E27FC236}">
                  <a16:creationId xmlns:a16="http://schemas.microsoft.com/office/drawing/2014/main" id="{EF299F25-9482-9670-A44D-A540411E3136}"/>
                </a:ext>
              </a:extLst>
            </p:cNvPr>
            <p:cNvSpPr/>
            <p:nvPr>
              <p:custDataLst>
                <p:tags r:id="rId2"/>
              </p:custDataLst>
            </p:nvPr>
          </p:nvSpPr>
          <p:spPr>
            <a:xfrm>
              <a:off x="-356732" y="774768"/>
              <a:ext cx="1165360" cy="253932"/>
            </a:xfrm>
            <a:prstGeom prst="parallelogram">
              <a:avLst>
                <a:gd name="adj" fmla="val 36348"/>
              </a:avLst>
            </a:prstGeom>
            <a:gradFill>
              <a:gsLst>
                <a:gs pos="9000">
                  <a:schemeClr val="accent2">
                    <a:alpha val="0"/>
                  </a:schemeClr>
                </a:gs>
                <a:gs pos="100000">
                  <a:schemeClr val="accent2">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cs typeface="+mn-ea"/>
                <a:sym typeface="+mn-lt"/>
              </a:endParaRPr>
            </a:p>
          </p:txBody>
        </p:sp>
        <p:sp>
          <p:nvSpPr>
            <p:cNvPr id="6" name="2">
              <a:extLst>
                <a:ext uri="{FF2B5EF4-FFF2-40B4-BE49-F238E27FC236}">
                  <a16:creationId xmlns:a16="http://schemas.microsoft.com/office/drawing/2014/main" id="{12721BAE-7A79-74F7-13DD-F2D8FAF53943}"/>
                </a:ext>
              </a:extLst>
            </p:cNvPr>
            <p:cNvSpPr/>
            <p:nvPr>
              <p:custDataLst>
                <p:tags r:id="rId3"/>
              </p:custDataLst>
            </p:nvPr>
          </p:nvSpPr>
          <p:spPr>
            <a:xfrm>
              <a:off x="-504291" y="460519"/>
              <a:ext cx="1165360" cy="253932"/>
            </a:xfrm>
            <a:prstGeom prst="parallelogram">
              <a:avLst>
                <a:gd name="adj" fmla="val 36348"/>
              </a:avLst>
            </a:prstGeom>
            <a:noFill/>
            <a:ln>
              <a:gradFill flip="none" rotWithShape="1">
                <a:gsLst>
                  <a:gs pos="32000">
                    <a:schemeClr val="accent2">
                      <a:alpha val="0"/>
                    </a:schemeClr>
                  </a:gs>
                  <a:gs pos="100000">
                    <a:schemeClr val="accent2"/>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8" name="2">
              <a:extLst>
                <a:ext uri="{FF2B5EF4-FFF2-40B4-BE49-F238E27FC236}">
                  <a16:creationId xmlns:a16="http://schemas.microsoft.com/office/drawing/2014/main" id="{C56106B2-CABF-6603-8D01-323788DC4B10}"/>
                </a:ext>
              </a:extLst>
            </p:cNvPr>
            <p:cNvSpPr/>
            <p:nvPr>
              <p:custDataLst>
                <p:tags r:id="rId4"/>
              </p:custDataLst>
            </p:nvPr>
          </p:nvSpPr>
          <p:spPr>
            <a:xfrm>
              <a:off x="-190585" y="617644"/>
              <a:ext cx="1165360" cy="253932"/>
            </a:xfrm>
            <a:prstGeom prst="parallelogram">
              <a:avLst>
                <a:gd name="adj" fmla="val 36348"/>
              </a:avLst>
            </a:prstGeom>
            <a:gradFill flip="none" rotWithShape="1">
              <a:gsLst>
                <a:gs pos="45000">
                  <a:schemeClr val="accent2">
                    <a:alpha val="0"/>
                  </a:schemeClr>
                </a:gs>
                <a:gs pos="100000">
                  <a:schemeClr val="accent2">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9" name="任意多边形: 形状 8">
              <a:extLst>
                <a:ext uri="{FF2B5EF4-FFF2-40B4-BE49-F238E27FC236}">
                  <a16:creationId xmlns:a16="http://schemas.microsoft.com/office/drawing/2014/main" id="{FEF31D3A-F6E5-C883-0AE5-52437DA2794C}"/>
                </a:ext>
              </a:extLst>
            </p:cNvPr>
            <p:cNvSpPr/>
            <p:nvPr>
              <p:custDataLst>
                <p:tags r:id="rId5"/>
              </p:custDataLst>
            </p:nvPr>
          </p:nvSpPr>
          <p:spPr>
            <a:xfrm>
              <a:off x="682178" y="774768"/>
              <a:ext cx="126450" cy="253932"/>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2"/>
                </a:gs>
                <a:gs pos="100000">
                  <a:schemeClr val="accent2">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0" name="文本框 9">
            <a:extLst>
              <a:ext uri="{FF2B5EF4-FFF2-40B4-BE49-F238E27FC236}">
                <a16:creationId xmlns:a16="http://schemas.microsoft.com/office/drawing/2014/main" id="{B32AC52D-FCBD-017B-E8F5-852AFBC0D0FB}"/>
              </a:ext>
            </a:extLst>
          </p:cNvPr>
          <p:cNvSpPr txBox="1"/>
          <p:nvPr/>
        </p:nvSpPr>
        <p:spPr>
          <a:xfrm>
            <a:off x="846163" y="425931"/>
            <a:ext cx="2225501"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schemeClr val="accent1"/>
                </a:solidFill>
                <a:cs typeface="+mn-ea"/>
                <a:sym typeface="+mn-lt"/>
              </a:rPr>
              <a:t>输入标题</a:t>
            </a:r>
          </a:p>
        </p:txBody>
      </p:sp>
      <p:grpSp>
        <p:nvGrpSpPr>
          <p:cNvPr id="60" name="组合 59">
            <a:extLst>
              <a:ext uri="{FF2B5EF4-FFF2-40B4-BE49-F238E27FC236}">
                <a16:creationId xmlns:a16="http://schemas.microsoft.com/office/drawing/2014/main" id="{01A64E76-A8E2-671D-1AB2-CDB13226A1CB}"/>
              </a:ext>
            </a:extLst>
          </p:cNvPr>
          <p:cNvGrpSpPr/>
          <p:nvPr/>
        </p:nvGrpSpPr>
        <p:grpSpPr>
          <a:xfrm>
            <a:off x="8098243" y="1417954"/>
            <a:ext cx="3235218" cy="2111048"/>
            <a:chOff x="963402" y="1114216"/>
            <a:chExt cx="3235218" cy="2111048"/>
          </a:xfrm>
        </p:grpSpPr>
        <p:sp>
          <p:nvSpPr>
            <p:cNvPr id="2" name="矩形: 圆角 1">
              <a:extLst>
                <a:ext uri="{FF2B5EF4-FFF2-40B4-BE49-F238E27FC236}">
                  <a16:creationId xmlns:a16="http://schemas.microsoft.com/office/drawing/2014/main" id="{C44E17BE-49B0-4512-361B-DB6E48018F0D}"/>
                </a:ext>
              </a:extLst>
            </p:cNvPr>
            <p:cNvSpPr/>
            <p:nvPr/>
          </p:nvSpPr>
          <p:spPr>
            <a:xfrm>
              <a:off x="963402" y="1114216"/>
              <a:ext cx="3235218" cy="2111048"/>
            </a:xfrm>
            <a:prstGeom prst="roundRect">
              <a:avLst>
                <a:gd name="adj" fmla="val 6257"/>
              </a:avLst>
            </a:prstGeom>
            <a:gradFill flip="none" rotWithShape="1">
              <a:gsLst>
                <a:gs pos="0">
                  <a:srgbClr val="FE9B31"/>
                </a:gs>
                <a:gs pos="70000">
                  <a:srgbClr val="FE7419"/>
                </a:gs>
              </a:gsLst>
              <a:lin ang="5400000" scaled="1"/>
              <a:tileRect/>
            </a:gradFill>
            <a:ln w="12700" cap="flat" cmpd="sng" algn="ctr">
              <a:noFill/>
              <a:prstDash val="solid"/>
              <a:miter lim="800000"/>
            </a:ln>
            <a:effectLst>
              <a:outerShdw blurRad="101600" dist="63500" dir="5400000" algn="t" rotWithShape="0">
                <a:srgbClr val="DE695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文本框 13">
              <a:extLst>
                <a:ext uri="{FF2B5EF4-FFF2-40B4-BE49-F238E27FC236}">
                  <a16:creationId xmlns:a16="http://schemas.microsoft.com/office/drawing/2014/main" id="{E62020CA-7D60-1D04-07D0-48CB769082C4}"/>
                </a:ext>
              </a:extLst>
            </p:cNvPr>
            <p:cNvSpPr txBox="1"/>
            <p:nvPr/>
          </p:nvSpPr>
          <p:spPr>
            <a:xfrm>
              <a:off x="1125300" y="1260049"/>
              <a:ext cx="1890184" cy="584775"/>
            </a:xfrm>
            <a:prstGeom prst="rect">
              <a:avLst/>
            </a:prstGeom>
            <a:noFill/>
          </p:spPr>
          <p:txBody>
            <a:bodyPr wrap="square">
              <a:spAutoFit/>
            </a:bodyPr>
            <a:lstStyle/>
            <a:p>
              <a:r>
                <a:rPr lang="zh-CN" altLang="en-US" sz="3200" dirty="0">
                  <a:solidFill>
                    <a:schemeClr val="bg1"/>
                  </a:solidFill>
                  <a:cs typeface="+mn-ea"/>
                  <a:sym typeface="+mn-lt"/>
                </a:rPr>
                <a:t>输入标题</a:t>
              </a:r>
            </a:p>
          </p:txBody>
        </p:sp>
        <p:sp>
          <p:nvSpPr>
            <p:cNvPr id="18" name="文本框 17">
              <a:extLst>
                <a:ext uri="{FF2B5EF4-FFF2-40B4-BE49-F238E27FC236}">
                  <a16:creationId xmlns:a16="http://schemas.microsoft.com/office/drawing/2014/main" id="{E2E0708C-37DE-20AE-A287-6DDD0CC87326}"/>
                </a:ext>
              </a:extLst>
            </p:cNvPr>
            <p:cNvSpPr txBox="1"/>
            <p:nvPr/>
          </p:nvSpPr>
          <p:spPr>
            <a:xfrm>
              <a:off x="1125299" y="1863017"/>
              <a:ext cx="2846465" cy="1228093"/>
            </a:xfrm>
            <a:prstGeom prst="rect">
              <a:avLst/>
            </a:prstGeom>
            <a:noFill/>
          </p:spPr>
          <p:txBody>
            <a:bodyPr wrap="square">
              <a:spAutoFit/>
            </a:bodyPr>
            <a:lstStyle/>
            <a:p>
              <a:pPr>
                <a:lnSpc>
                  <a:spcPct val="141000"/>
                </a:lnSpc>
              </a:pPr>
              <a:r>
                <a:rPr lang="zh-CN" altLang="en-US" dirty="0">
                  <a:solidFill>
                    <a:schemeClr val="bg1"/>
                  </a:solidFill>
                  <a:cs typeface="+mn-ea"/>
                  <a:sym typeface="+mn-lt"/>
                </a:rPr>
                <a:t>请在此处输入一句话文案</a:t>
              </a:r>
              <a:r>
                <a:rPr lang="en-US" altLang="zh-CN" dirty="0">
                  <a:solidFill>
                    <a:schemeClr val="bg1"/>
                  </a:solidFill>
                  <a:cs typeface="+mn-ea"/>
                  <a:sym typeface="+mn-lt"/>
                </a:rPr>
                <a:t>,</a:t>
              </a:r>
              <a:r>
                <a:rPr lang="zh-CN" altLang="en-US" dirty="0">
                  <a:solidFill>
                    <a:schemeClr val="bg1"/>
                  </a:solidFill>
                  <a:cs typeface="+mn-ea"/>
                  <a:sym typeface="+mn-lt"/>
                </a:rPr>
                <a:t>请在此处输入一句话文案</a:t>
              </a:r>
              <a:r>
                <a:rPr lang="en-US" altLang="zh-CN" dirty="0">
                  <a:solidFill>
                    <a:schemeClr val="bg1"/>
                  </a:solidFill>
                  <a:cs typeface="+mn-ea"/>
                  <a:sym typeface="+mn-lt"/>
                </a:rPr>
                <a:t>,</a:t>
              </a:r>
            </a:p>
            <a:p>
              <a:pPr>
                <a:lnSpc>
                  <a:spcPct val="141000"/>
                </a:lnSpc>
              </a:pPr>
              <a:r>
                <a:rPr lang="zh-CN" altLang="en-US" dirty="0">
                  <a:solidFill>
                    <a:schemeClr val="bg1"/>
                  </a:solidFill>
                  <a:cs typeface="+mn-ea"/>
                  <a:sym typeface="+mn-lt"/>
                </a:rPr>
                <a:t>请在此处输入一句话文案</a:t>
              </a:r>
              <a:r>
                <a:rPr lang="en-US" altLang="zh-CN" dirty="0">
                  <a:solidFill>
                    <a:schemeClr val="bg1"/>
                  </a:solidFill>
                  <a:cs typeface="+mn-ea"/>
                  <a:sym typeface="+mn-lt"/>
                </a:rPr>
                <a:t>.</a:t>
              </a:r>
              <a:endParaRPr lang="zh-CN" altLang="en-US" dirty="0">
                <a:solidFill>
                  <a:schemeClr val="bg1"/>
                </a:solidFill>
                <a:cs typeface="+mn-ea"/>
                <a:sym typeface="+mn-lt"/>
              </a:endParaRPr>
            </a:p>
          </p:txBody>
        </p:sp>
        <p:cxnSp>
          <p:nvCxnSpPr>
            <p:cNvPr id="22" name="直接连接符 21">
              <a:extLst>
                <a:ext uri="{FF2B5EF4-FFF2-40B4-BE49-F238E27FC236}">
                  <a16:creationId xmlns:a16="http://schemas.microsoft.com/office/drawing/2014/main" id="{2CE68B39-9242-A3F2-F752-B0A15EBB0688}"/>
                </a:ext>
              </a:extLst>
            </p:cNvPr>
            <p:cNvCxnSpPr>
              <a:cxnSpLocks/>
            </p:cNvCxnSpPr>
            <p:nvPr/>
          </p:nvCxnSpPr>
          <p:spPr>
            <a:xfrm>
              <a:off x="1199456" y="1892289"/>
              <a:ext cx="2664296"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1" name="Group 3">
            <a:extLst>
              <a:ext uri="{FF2B5EF4-FFF2-40B4-BE49-F238E27FC236}">
                <a16:creationId xmlns:a16="http://schemas.microsoft.com/office/drawing/2014/main" id="{6912CC1F-A08E-0373-EB92-DD6F511A1C35}"/>
              </a:ext>
            </a:extLst>
          </p:cNvPr>
          <p:cNvGrpSpPr/>
          <p:nvPr/>
        </p:nvGrpSpPr>
        <p:grpSpPr>
          <a:xfrm>
            <a:off x="811484" y="1417954"/>
            <a:ext cx="6945743" cy="4523245"/>
            <a:chOff x="3821682" y="1767172"/>
            <a:chExt cx="7571711" cy="2689313"/>
          </a:xfrm>
        </p:grpSpPr>
        <p:sp>
          <p:nvSpPr>
            <p:cNvPr id="62" name="TextBox 39">
              <a:extLst>
                <a:ext uri="{FF2B5EF4-FFF2-40B4-BE49-F238E27FC236}">
                  <a16:creationId xmlns:a16="http://schemas.microsoft.com/office/drawing/2014/main" id="{BD470669-25E3-E1CE-1A22-F231909F6B3D}"/>
                </a:ext>
              </a:extLst>
            </p:cNvPr>
            <p:cNvSpPr txBox="1"/>
            <p:nvPr/>
          </p:nvSpPr>
          <p:spPr>
            <a:xfrm>
              <a:off x="6807022" y="4258170"/>
              <a:ext cx="592742"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40%</a:t>
              </a:r>
              <a:endParaRPr lang="en-GB" sz="1400" dirty="0">
                <a:solidFill>
                  <a:schemeClr val="accent1"/>
                </a:solidFill>
                <a:cs typeface="+mn-ea"/>
                <a:sym typeface="+mn-lt"/>
              </a:endParaRPr>
            </a:p>
          </p:txBody>
        </p:sp>
        <p:sp>
          <p:nvSpPr>
            <p:cNvPr id="63" name="TextBox 40">
              <a:extLst>
                <a:ext uri="{FF2B5EF4-FFF2-40B4-BE49-F238E27FC236}">
                  <a16:creationId xmlns:a16="http://schemas.microsoft.com/office/drawing/2014/main" id="{DAE9D7DC-0E52-BF9B-ABEB-051CA87C79DE}"/>
                </a:ext>
              </a:extLst>
            </p:cNvPr>
            <p:cNvSpPr txBox="1"/>
            <p:nvPr/>
          </p:nvSpPr>
          <p:spPr>
            <a:xfrm>
              <a:off x="7459725" y="4258170"/>
              <a:ext cx="592742"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50%</a:t>
              </a:r>
              <a:endParaRPr lang="en-GB" sz="1400" dirty="0">
                <a:solidFill>
                  <a:schemeClr val="accent1"/>
                </a:solidFill>
                <a:cs typeface="+mn-ea"/>
                <a:sym typeface="+mn-lt"/>
              </a:endParaRPr>
            </a:p>
          </p:txBody>
        </p:sp>
        <p:sp>
          <p:nvSpPr>
            <p:cNvPr id="64" name="TextBox 41">
              <a:extLst>
                <a:ext uri="{FF2B5EF4-FFF2-40B4-BE49-F238E27FC236}">
                  <a16:creationId xmlns:a16="http://schemas.microsoft.com/office/drawing/2014/main" id="{F0456FB7-831B-772D-C613-FB34D9647319}"/>
                </a:ext>
              </a:extLst>
            </p:cNvPr>
            <p:cNvSpPr txBox="1"/>
            <p:nvPr/>
          </p:nvSpPr>
          <p:spPr>
            <a:xfrm>
              <a:off x="8096242" y="4258170"/>
              <a:ext cx="592742"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60%</a:t>
              </a:r>
              <a:endParaRPr lang="en-GB" sz="1400" dirty="0">
                <a:solidFill>
                  <a:schemeClr val="accent1"/>
                </a:solidFill>
                <a:cs typeface="+mn-ea"/>
                <a:sym typeface="+mn-lt"/>
              </a:endParaRPr>
            </a:p>
          </p:txBody>
        </p:sp>
        <p:sp>
          <p:nvSpPr>
            <p:cNvPr id="65" name="TextBox 42">
              <a:extLst>
                <a:ext uri="{FF2B5EF4-FFF2-40B4-BE49-F238E27FC236}">
                  <a16:creationId xmlns:a16="http://schemas.microsoft.com/office/drawing/2014/main" id="{ECF53CA7-8E82-4BAB-BC0B-0EC95960E2BD}"/>
                </a:ext>
              </a:extLst>
            </p:cNvPr>
            <p:cNvSpPr txBox="1"/>
            <p:nvPr/>
          </p:nvSpPr>
          <p:spPr>
            <a:xfrm>
              <a:off x="6125288" y="4258170"/>
              <a:ext cx="592742"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30%</a:t>
              </a:r>
              <a:endParaRPr lang="en-GB" sz="1400" dirty="0">
                <a:solidFill>
                  <a:schemeClr val="accent1"/>
                </a:solidFill>
                <a:cs typeface="+mn-ea"/>
                <a:sym typeface="+mn-lt"/>
              </a:endParaRPr>
            </a:p>
          </p:txBody>
        </p:sp>
        <p:sp>
          <p:nvSpPr>
            <p:cNvPr id="66" name="TextBox 43">
              <a:extLst>
                <a:ext uri="{FF2B5EF4-FFF2-40B4-BE49-F238E27FC236}">
                  <a16:creationId xmlns:a16="http://schemas.microsoft.com/office/drawing/2014/main" id="{C574D022-474B-C32C-75DE-F8B1C28EB116}"/>
                </a:ext>
              </a:extLst>
            </p:cNvPr>
            <p:cNvSpPr txBox="1"/>
            <p:nvPr/>
          </p:nvSpPr>
          <p:spPr>
            <a:xfrm>
              <a:off x="10694055" y="4258170"/>
              <a:ext cx="699338"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100%</a:t>
              </a:r>
              <a:endParaRPr lang="en-GB" sz="1400" dirty="0">
                <a:solidFill>
                  <a:schemeClr val="accent1"/>
                </a:solidFill>
                <a:cs typeface="+mn-ea"/>
                <a:sym typeface="+mn-lt"/>
              </a:endParaRPr>
            </a:p>
          </p:txBody>
        </p:sp>
        <p:sp>
          <p:nvSpPr>
            <p:cNvPr id="67" name="TextBox 44">
              <a:extLst>
                <a:ext uri="{FF2B5EF4-FFF2-40B4-BE49-F238E27FC236}">
                  <a16:creationId xmlns:a16="http://schemas.microsoft.com/office/drawing/2014/main" id="{35319A8A-F81A-F499-81F4-43F552EC92C2}"/>
                </a:ext>
              </a:extLst>
            </p:cNvPr>
            <p:cNvSpPr txBox="1"/>
            <p:nvPr/>
          </p:nvSpPr>
          <p:spPr>
            <a:xfrm>
              <a:off x="5440600" y="4258170"/>
              <a:ext cx="592742"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20%</a:t>
              </a:r>
              <a:endParaRPr lang="en-GB" sz="1400" dirty="0">
                <a:solidFill>
                  <a:schemeClr val="accent1"/>
                </a:solidFill>
                <a:cs typeface="+mn-ea"/>
                <a:sym typeface="+mn-lt"/>
              </a:endParaRPr>
            </a:p>
          </p:txBody>
        </p:sp>
        <p:sp>
          <p:nvSpPr>
            <p:cNvPr id="68" name="TextBox 45">
              <a:extLst>
                <a:ext uri="{FF2B5EF4-FFF2-40B4-BE49-F238E27FC236}">
                  <a16:creationId xmlns:a16="http://schemas.microsoft.com/office/drawing/2014/main" id="{A8F1AA2A-E53E-25AD-EB0B-380CD2CE61F2}"/>
                </a:ext>
              </a:extLst>
            </p:cNvPr>
            <p:cNvSpPr txBox="1"/>
            <p:nvPr/>
          </p:nvSpPr>
          <p:spPr>
            <a:xfrm>
              <a:off x="8710587" y="4258170"/>
              <a:ext cx="592742"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70%</a:t>
              </a:r>
              <a:endParaRPr lang="en-GB" sz="1400" dirty="0">
                <a:solidFill>
                  <a:schemeClr val="accent1"/>
                </a:solidFill>
                <a:cs typeface="+mn-ea"/>
                <a:sym typeface="+mn-lt"/>
              </a:endParaRPr>
            </a:p>
          </p:txBody>
        </p:sp>
        <p:sp>
          <p:nvSpPr>
            <p:cNvPr id="69" name="TextBox 46">
              <a:extLst>
                <a:ext uri="{FF2B5EF4-FFF2-40B4-BE49-F238E27FC236}">
                  <a16:creationId xmlns:a16="http://schemas.microsoft.com/office/drawing/2014/main" id="{C9544275-1D3B-0ACD-E793-D22E2600D1C0}"/>
                </a:ext>
              </a:extLst>
            </p:cNvPr>
            <p:cNvSpPr txBox="1"/>
            <p:nvPr/>
          </p:nvSpPr>
          <p:spPr>
            <a:xfrm>
              <a:off x="9353964" y="4258170"/>
              <a:ext cx="592742"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80%</a:t>
              </a:r>
              <a:endParaRPr lang="en-GB" sz="1400" dirty="0">
                <a:solidFill>
                  <a:schemeClr val="accent1"/>
                </a:solidFill>
                <a:cs typeface="+mn-ea"/>
                <a:sym typeface="+mn-lt"/>
              </a:endParaRPr>
            </a:p>
          </p:txBody>
        </p:sp>
        <p:sp>
          <p:nvSpPr>
            <p:cNvPr id="70" name="TextBox 47">
              <a:extLst>
                <a:ext uri="{FF2B5EF4-FFF2-40B4-BE49-F238E27FC236}">
                  <a16:creationId xmlns:a16="http://schemas.microsoft.com/office/drawing/2014/main" id="{A5A42FF9-A8E7-5B4D-E940-8D180B2F174C}"/>
                </a:ext>
              </a:extLst>
            </p:cNvPr>
            <p:cNvSpPr txBox="1"/>
            <p:nvPr/>
          </p:nvSpPr>
          <p:spPr>
            <a:xfrm>
              <a:off x="10039525" y="4258170"/>
              <a:ext cx="592742"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90%</a:t>
              </a:r>
              <a:endParaRPr lang="en-GB" sz="1400" dirty="0">
                <a:solidFill>
                  <a:schemeClr val="accent1"/>
                </a:solidFill>
                <a:cs typeface="+mn-ea"/>
                <a:sym typeface="+mn-lt"/>
              </a:endParaRPr>
            </a:p>
          </p:txBody>
        </p:sp>
        <p:sp>
          <p:nvSpPr>
            <p:cNvPr id="71" name="TextBox 48">
              <a:extLst>
                <a:ext uri="{FF2B5EF4-FFF2-40B4-BE49-F238E27FC236}">
                  <a16:creationId xmlns:a16="http://schemas.microsoft.com/office/drawing/2014/main" id="{35FC118F-690E-1A0C-073B-3105EDF8AB13}"/>
                </a:ext>
              </a:extLst>
            </p:cNvPr>
            <p:cNvSpPr txBox="1"/>
            <p:nvPr/>
          </p:nvSpPr>
          <p:spPr>
            <a:xfrm>
              <a:off x="4327988" y="4258170"/>
              <a:ext cx="486147"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0%</a:t>
              </a:r>
              <a:endParaRPr lang="en-GB" sz="1400" dirty="0">
                <a:solidFill>
                  <a:schemeClr val="accent1"/>
                </a:solidFill>
                <a:cs typeface="+mn-ea"/>
                <a:sym typeface="+mn-lt"/>
              </a:endParaRPr>
            </a:p>
          </p:txBody>
        </p:sp>
        <p:sp>
          <p:nvSpPr>
            <p:cNvPr id="72" name="TextBox 49">
              <a:extLst>
                <a:ext uri="{FF2B5EF4-FFF2-40B4-BE49-F238E27FC236}">
                  <a16:creationId xmlns:a16="http://schemas.microsoft.com/office/drawing/2014/main" id="{DDF36333-76D1-3FCF-9C42-C9D0076692DA}"/>
                </a:ext>
              </a:extLst>
            </p:cNvPr>
            <p:cNvSpPr txBox="1"/>
            <p:nvPr/>
          </p:nvSpPr>
          <p:spPr>
            <a:xfrm>
              <a:off x="4813966" y="4258170"/>
              <a:ext cx="592742"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10%</a:t>
              </a:r>
              <a:endParaRPr lang="en-GB" sz="1400" dirty="0">
                <a:solidFill>
                  <a:schemeClr val="accent1"/>
                </a:solidFill>
                <a:cs typeface="+mn-ea"/>
                <a:sym typeface="+mn-lt"/>
              </a:endParaRPr>
            </a:p>
          </p:txBody>
        </p:sp>
        <p:sp>
          <p:nvSpPr>
            <p:cNvPr id="73" name="Rectangle 50">
              <a:extLst>
                <a:ext uri="{FF2B5EF4-FFF2-40B4-BE49-F238E27FC236}">
                  <a16:creationId xmlns:a16="http://schemas.microsoft.com/office/drawing/2014/main" id="{19B0ECDE-A722-17DA-2AC6-3341AC7511E1}"/>
                </a:ext>
              </a:extLst>
            </p:cNvPr>
            <p:cNvSpPr/>
            <p:nvPr/>
          </p:nvSpPr>
          <p:spPr>
            <a:xfrm>
              <a:off x="4446089" y="18832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74" name="Rectangle 51">
              <a:extLst>
                <a:ext uri="{FF2B5EF4-FFF2-40B4-BE49-F238E27FC236}">
                  <a16:creationId xmlns:a16="http://schemas.microsoft.com/office/drawing/2014/main" id="{F2A5F9A8-DC9A-74A3-C309-3B69A82F176A}"/>
                </a:ext>
              </a:extLst>
            </p:cNvPr>
            <p:cNvSpPr/>
            <p:nvPr/>
          </p:nvSpPr>
          <p:spPr>
            <a:xfrm>
              <a:off x="4446089" y="1883284"/>
              <a:ext cx="23774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75" name="Rectangle 52">
              <a:extLst>
                <a:ext uri="{FF2B5EF4-FFF2-40B4-BE49-F238E27FC236}">
                  <a16:creationId xmlns:a16="http://schemas.microsoft.com/office/drawing/2014/main" id="{91039F1E-BCAD-9506-4C45-70DC2D32EB4C}"/>
                </a:ext>
              </a:extLst>
            </p:cNvPr>
            <p:cNvSpPr/>
            <p:nvPr/>
          </p:nvSpPr>
          <p:spPr>
            <a:xfrm>
              <a:off x="4446089" y="23404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76" name="Rectangle 53">
              <a:extLst>
                <a:ext uri="{FF2B5EF4-FFF2-40B4-BE49-F238E27FC236}">
                  <a16:creationId xmlns:a16="http://schemas.microsoft.com/office/drawing/2014/main" id="{36BFB64B-6285-EAC3-8C5A-356396CDB976}"/>
                </a:ext>
              </a:extLst>
            </p:cNvPr>
            <p:cNvSpPr/>
            <p:nvPr/>
          </p:nvSpPr>
          <p:spPr>
            <a:xfrm>
              <a:off x="4446089" y="2340484"/>
              <a:ext cx="12725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77" name="Rectangle 54">
              <a:extLst>
                <a:ext uri="{FF2B5EF4-FFF2-40B4-BE49-F238E27FC236}">
                  <a16:creationId xmlns:a16="http://schemas.microsoft.com/office/drawing/2014/main" id="{9A6E0362-27E7-EAD6-F4CD-941C5E36666C}"/>
                </a:ext>
              </a:extLst>
            </p:cNvPr>
            <p:cNvSpPr/>
            <p:nvPr/>
          </p:nvSpPr>
          <p:spPr>
            <a:xfrm>
              <a:off x="4446089" y="27976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78" name="Rectangle 55">
              <a:extLst>
                <a:ext uri="{FF2B5EF4-FFF2-40B4-BE49-F238E27FC236}">
                  <a16:creationId xmlns:a16="http://schemas.microsoft.com/office/drawing/2014/main" id="{94D0CDD1-0104-9742-2D2C-281C52741AE3}"/>
                </a:ext>
              </a:extLst>
            </p:cNvPr>
            <p:cNvSpPr/>
            <p:nvPr/>
          </p:nvSpPr>
          <p:spPr>
            <a:xfrm>
              <a:off x="4446089" y="2797684"/>
              <a:ext cx="92582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79" name="Rectangle 56">
              <a:extLst>
                <a:ext uri="{FF2B5EF4-FFF2-40B4-BE49-F238E27FC236}">
                  <a16:creationId xmlns:a16="http://schemas.microsoft.com/office/drawing/2014/main" id="{AB4D4AB6-4E54-5FF3-545A-4BB7E2E45E0A}"/>
                </a:ext>
              </a:extLst>
            </p:cNvPr>
            <p:cNvSpPr/>
            <p:nvPr/>
          </p:nvSpPr>
          <p:spPr>
            <a:xfrm>
              <a:off x="4446089" y="32548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80" name="Rectangle 57">
              <a:extLst>
                <a:ext uri="{FF2B5EF4-FFF2-40B4-BE49-F238E27FC236}">
                  <a16:creationId xmlns:a16="http://schemas.microsoft.com/office/drawing/2014/main" id="{AD306E9B-5E4A-1763-8869-E5DE14974545}"/>
                </a:ext>
              </a:extLst>
            </p:cNvPr>
            <p:cNvSpPr/>
            <p:nvPr/>
          </p:nvSpPr>
          <p:spPr>
            <a:xfrm>
              <a:off x="4446089" y="3254884"/>
              <a:ext cx="202310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81" name="Rectangle 58">
              <a:extLst>
                <a:ext uri="{FF2B5EF4-FFF2-40B4-BE49-F238E27FC236}">
                  <a16:creationId xmlns:a16="http://schemas.microsoft.com/office/drawing/2014/main" id="{40524F50-762D-EAC7-F726-5A6FBA8A8930}"/>
                </a:ext>
              </a:extLst>
            </p:cNvPr>
            <p:cNvSpPr/>
            <p:nvPr/>
          </p:nvSpPr>
          <p:spPr>
            <a:xfrm>
              <a:off x="4446089" y="37120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82" name="Rectangle 59">
              <a:extLst>
                <a:ext uri="{FF2B5EF4-FFF2-40B4-BE49-F238E27FC236}">
                  <a16:creationId xmlns:a16="http://schemas.microsoft.com/office/drawing/2014/main" id="{69F2F6ED-CF71-965D-3465-B0A836A14A45}"/>
                </a:ext>
              </a:extLst>
            </p:cNvPr>
            <p:cNvSpPr/>
            <p:nvPr/>
          </p:nvSpPr>
          <p:spPr>
            <a:xfrm>
              <a:off x="4446089" y="3712084"/>
              <a:ext cx="171068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83" name="Rectangle 60">
              <a:extLst>
                <a:ext uri="{FF2B5EF4-FFF2-40B4-BE49-F238E27FC236}">
                  <a16:creationId xmlns:a16="http://schemas.microsoft.com/office/drawing/2014/main" id="{7399A598-DA37-6116-399D-58068AE96174}"/>
                </a:ext>
              </a:extLst>
            </p:cNvPr>
            <p:cNvSpPr/>
            <p:nvPr/>
          </p:nvSpPr>
          <p:spPr>
            <a:xfrm>
              <a:off x="6823528" y="1883284"/>
              <a:ext cx="1463039"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84" name="Rectangle 61">
              <a:extLst>
                <a:ext uri="{FF2B5EF4-FFF2-40B4-BE49-F238E27FC236}">
                  <a16:creationId xmlns:a16="http://schemas.microsoft.com/office/drawing/2014/main" id="{76AA6275-EE09-9EDA-B843-46375B1D66F0}"/>
                </a:ext>
              </a:extLst>
            </p:cNvPr>
            <p:cNvSpPr/>
            <p:nvPr/>
          </p:nvSpPr>
          <p:spPr>
            <a:xfrm>
              <a:off x="5718628" y="2340484"/>
              <a:ext cx="16268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85" name="Rectangle 62">
              <a:extLst>
                <a:ext uri="{FF2B5EF4-FFF2-40B4-BE49-F238E27FC236}">
                  <a16:creationId xmlns:a16="http://schemas.microsoft.com/office/drawing/2014/main" id="{24D647E4-44D1-F94F-2891-FF7237622CC8}"/>
                </a:ext>
              </a:extLst>
            </p:cNvPr>
            <p:cNvSpPr/>
            <p:nvPr/>
          </p:nvSpPr>
          <p:spPr>
            <a:xfrm>
              <a:off x="5371918" y="2796805"/>
              <a:ext cx="145161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86" name="Rectangle 63">
              <a:extLst>
                <a:ext uri="{FF2B5EF4-FFF2-40B4-BE49-F238E27FC236}">
                  <a16:creationId xmlns:a16="http://schemas.microsoft.com/office/drawing/2014/main" id="{1A2D0018-DE7A-6CFC-5AE8-65E6B072B953}"/>
                </a:ext>
              </a:extLst>
            </p:cNvPr>
            <p:cNvSpPr/>
            <p:nvPr/>
          </p:nvSpPr>
          <p:spPr>
            <a:xfrm>
              <a:off x="6469198" y="3254884"/>
              <a:ext cx="14744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87" name="Rectangle 64">
              <a:extLst>
                <a:ext uri="{FF2B5EF4-FFF2-40B4-BE49-F238E27FC236}">
                  <a16:creationId xmlns:a16="http://schemas.microsoft.com/office/drawing/2014/main" id="{CA397358-97CC-EBC9-40DD-3B1CE824B4C6}"/>
                </a:ext>
              </a:extLst>
            </p:cNvPr>
            <p:cNvSpPr/>
            <p:nvPr/>
          </p:nvSpPr>
          <p:spPr>
            <a:xfrm>
              <a:off x="6156778" y="3712084"/>
              <a:ext cx="132969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88" name="Rectangle 65">
              <a:extLst>
                <a:ext uri="{FF2B5EF4-FFF2-40B4-BE49-F238E27FC236}">
                  <a16:creationId xmlns:a16="http://schemas.microsoft.com/office/drawing/2014/main" id="{C8CDF8FE-81D1-2296-26D2-57BDFF062C57}"/>
                </a:ext>
              </a:extLst>
            </p:cNvPr>
            <p:cNvSpPr/>
            <p:nvPr/>
          </p:nvSpPr>
          <p:spPr>
            <a:xfrm>
              <a:off x="8286566" y="1883284"/>
              <a:ext cx="138176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89" name="Rectangle 66">
              <a:extLst>
                <a:ext uri="{FF2B5EF4-FFF2-40B4-BE49-F238E27FC236}">
                  <a16:creationId xmlns:a16="http://schemas.microsoft.com/office/drawing/2014/main" id="{EB3EF6F8-AE01-4F93-BE65-D29316BF221E}"/>
                </a:ext>
              </a:extLst>
            </p:cNvPr>
            <p:cNvSpPr/>
            <p:nvPr/>
          </p:nvSpPr>
          <p:spPr>
            <a:xfrm>
              <a:off x="7345498" y="2340484"/>
              <a:ext cx="332085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90" name="Rectangle 67">
              <a:extLst>
                <a:ext uri="{FF2B5EF4-FFF2-40B4-BE49-F238E27FC236}">
                  <a16:creationId xmlns:a16="http://schemas.microsoft.com/office/drawing/2014/main" id="{690E6BDF-C4A1-8023-D645-316139B0AC7A}"/>
                </a:ext>
              </a:extLst>
            </p:cNvPr>
            <p:cNvSpPr/>
            <p:nvPr/>
          </p:nvSpPr>
          <p:spPr>
            <a:xfrm>
              <a:off x="6821623" y="2796805"/>
              <a:ext cx="2116455"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91" name="Rectangle 68">
              <a:extLst>
                <a:ext uri="{FF2B5EF4-FFF2-40B4-BE49-F238E27FC236}">
                  <a16:creationId xmlns:a16="http://schemas.microsoft.com/office/drawing/2014/main" id="{E4CD16A0-5FF6-0D10-5F45-BB95B98A9A26}"/>
                </a:ext>
              </a:extLst>
            </p:cNvPr>
            <p:cNvSpPr/>
            <p:nvPr/>
          </p:nvSpPr>
          <p:spPr>
            <a:xfrm>
              <a:off x="7943668" y="3254884"/>
              <a:ext cx="1724661"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sp>
          <p:nvSpPr>
            <p:cNvPr id="92" name="Rectangle 69">
              <a:extLst>
                <a:ext uri="{FF2B5EF4-FFF2-40B4-BE49-F238E27FC236}">
                  <a16:creationId xmlns:a16="http://schemas.microsoft.com/office/drawing/2014/main" id="{62A48A11-8D9D-F6AD-85A4-8F0E17169766}"/>
                </a:ext>
              </a:extLst>
            </p:cNvPr>
            <p:cNvSpPr/>
            <p:nvPr/>
          </p:nvSpPr>
          <p:spPr>
            <a:xfrm>
              <a:off x="7486468" y="3712084"/>
              <a:ext cx="1710689"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cs typeface="+mn-ea"/>
                <a:sym typeface="+mn-lt"/>
              </a:endParaRPr>
            </a:p>
          </p:txBody>
        </p:sp>
        <p:cxnSp>
          <p:nvCxnSpPr>
            <p:cNvPr id="93" name="Straight Connector 70">
              <a:extLst>
                <a:ext uri="{FF2B5EF4-FFF2-40B4-BE49-F238E27FC236}">
                  <a16:creationId xmlns:a16="http://schemas.microsoft.com/office/drawing/2014/main" id="{425FB4F0-3A51-8FE7-A779-C2F6DF51CE4A}"/>
                </a:ext>
              </a:extLst>
            </p:cNvPr>
            <p:cNvCxnSpPr/>
            <p:nvPr/>
          </p:nvCxnSpPr>
          <p:spPr>
            <a:xfrm>
              <a:off x="4446089" y="1767172"/>
              <a:ext cx="0" cy="241294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4" name="TextBox 71">
              <a:extLst>
                <a:ext uri="{FF2B5EF4-FFF2-40B4-BE49-F238E27FC236}">
                  <a16:creationId xmlns:a16="http://schemas.microsoft.com/office/drawing/2014/main" id="{DA98DD67-3EC7-C38C-CA1C-A5EA60162B3F}"/>
                </a:ext>
              </a:extLst>
            </p:cNvPr>
            <p:cNvSpPr txBox="1"/>
            <p:nvPr/>
          </p:nvSpPr>
          <p:spPr>
            <a:xfrm>
              <a:off x="3821682" y="1853363"/>
              <a:ext cx="627691"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2025</a:t>
              </a:r>
              <a:endParaRPr lang="en-GB" sz="1400" dirty="0">
                <a:solidFill>
                  <a:schemeClr val="accent1"/>
                </a:solidFill>
                <a:cs typeface="+mn-ea"/>
                <a:sym typeface="+mn-lt"/>
              </a:endParaRPr>
            </a:p>
          </p:txBody>
        </p:sp>
        <p:sp>
          <p:nvSpPr>
            <p:cNvPr id="95" name="TextBox 72">
              <a:extLst>
                <a:ext uri="{FF2B5EF4-FFF2-40B4-BE49-F238E27FC236}">
                  <a16:creationId xmlns:a16="http://schemas.microsoft.com/office/drawing/2014/main" id="{B53A5FCC-B171-BC67-4FE2-E0C67CFB71E4}"/>
                </a:ext>
              </a:extLst>
            </p:cNvPr>
            <p:cNvSpPr txBox="1"/>
            <p:nvPr/>
          </p:nvSpPr>
          <p:spPr>
            <a:xfrm>
              <a:off x="3821682" y="2310563"/>
              <a:ext cx="627691"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2024</a:t>
              </a:r>
              <a:endParaRPr lang="en-GB" sz="1400" dirty="0">
                <a:solidFill>
                  <a:schemeClr val="accent1"/>
                </a:solidFill>
                <a:cs typeface="+mn-ea"/>
                <a:sym typeface="+mn-lt"/>
              </a:endParaRPr>
            </a:p>
          </p:txBody>
        </p:sp>
        <p:sp>
          <p:nvSpPr>
            <p:cNvPr id="96" name="TextBox 73">
              <a:extLst>
                <a:ext uri="{FF2B5EF4-FFF2-40B4-BE49-F238E27FC236}">
                  <a16:creationId xmlns:a16="http://schemas.microsoft.com/office/drawing/2014/main" id="{01BA8576-575C-1035-05E6-EB365EF26B97}"/>
                </a:ext>
              </a:extLst>
            </p:cNvPr>
            <p:cNvSpPr txBox="1"/>
            <p:nvPr/>
          </p:nvSpPr>
          <p:spPr>
            <a:xfrm>
              <a:off x="3821682" y="2766884"/>
              <a:ext cx="627691"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2023</a:t>
              </a:r>
              <a:endParaRPr lang="en-GB" sz="1400" dirty="0">
                <a:solidFill>
                  <a:schemeClr val="accent1"/>
                </a:solidFill>
                <a:cs typeface="+mn-ea"/>
                <a:sym typeface="+mn-lt"/>
              </a:endParaRPr>
            </a:p>
          </p:txBody>
        </p:sp>
        <p:sp>
          <p:nvSpPr>
            <p:cNvPr id="97" name="TextBox 74">
              <a:extLst>
                <a:ext uri="{FF2B5EF4-FFF2-40B4-BE49-F238E27FC236}">
                  <a16:creationId xmlns:a16="http://schemas.microsoft.com/office/drawing/2014/main" id="{866CE11B-947E-9C06-3A0C-A779A874B261}"/>
                </a:ext>
              </a:extLst>
            </p:cNvPr>
            <p:cNvSpPr txBox="1"/>
            <p:nvPr/>
          </p:nvSpPr>
          <p:spPr>
            <a:xfrm>
              <a:off x="3821682" y="3224963"/>
              <a:ext cx="627691"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2022</a:t>
              </a:r>
              <a:endParaRPr lang="en-GB" sz="1400" dirty="0">
                <a:solidFill>
                  <a:schemeClr val="accent1"/>
                </a:solidFill>
                <a:cs typeface="+mn-ea"/>
                <a:sym typeface="+mn-lt"/>
              </a:endParaRPr>
            </a:p>
          </p:txBody>
        </p:sp>
        <p:sp>
          <p:nvSpPr>
            <p:cNvPr id="98" name="TextBox 75">
              <a:extLst>
                <a:ext uri="{FF2B5EF4-FFF2-40B4-BE49-F238E27FC236}">
                  <a16:creationId xmlns:a16="http://schemas.microsoft.com/office/drawing/2014/main" id="{C55E54EA-B170-150F-3682-EB81C11590D6}"/>
                </a:ext>
              </a:extLst>
            </p:cNvPr>
            <p:cNvSpPr txBox="1"/>
            <p:nvPr/>
          </p:nvSpPr>
          <p:spPr>
            <a:xfrm>
              <a:off x="3821683" y="3682163"/>
              <a:ext cx="627691" cy="198315"/>
            </a:xfrm>
            <a:prstGeom prst="rect">
              <a:avLst/>
            </a:prstGeom>
            <a:noFill/>
          </p:spPr>
          <p:txBody>
            <a:bodyPr wrap="none" rtlCol="0">
              <a:spAutoFit/>
            </a:bodyPr>
            <a:lstStyle/>
            <a:p>
              <a:pPr algn="just">
                <a:lnSpc>
                  <a:spcPct val="120000"/>
                </a:lnSpc>
              </a:pPr>
              <a:r>
                <a:rPr lang="en-US" sz="1400" dirty="0">
                  <a:solidFill>
                    <a:schemeClr val="accent1"/>
                  </a:solidFill>
                  <a:cs typeface="+mn-ea"/>
                  <a:sym typeface="+mn-lt"/>
                </a:rPr>
                <a:t>2021</a:t>
              </a:r>
              <a:endParaRPr lang="en-GB" sz="1400" dirty="0">
                <a:solidFill>
                  <a:schemeClr val="accent1"/>
                </a:solidFill>
                <a:cs typeface="+mn-ea"/>
                <a:sym typeface="+mn-lt"/>
              </a:endParaRPr>
            </a:p>
          </p:txBody>
        </p:sp>
      </p:grpSp>
      <p:grpSp>
        <p:nvGrpSpPr>
          <p:cNvPr id="99" name="组合 98">
            <a:extLst>
              <a:ext uri="{FF2B5EF4-FFF2-40B4-BE49-F238E27FC236}">
                <a16:creationId xmlns:a16="http://schemas.microsoft.com/office/drawing/2014/main" id="{93ABD4C5-E073-2FA4-51FF-A93BEAFE7957}"/>
              </a:ext>
            </a:extLst>
          </p:cNvPr>
          <p:cNvGrpSpPr/>
          <p:nvPr/>
        </p:nvGrpSpPr>
        <p:grpSpPr>
          <a:xfrm>
            <a:off x="8098243" y="3769960"/>
            <a:ext cx="3235218" cy="2111048"/>
            <a:chOff x="963402" y="1114216"/>
            <a:chExt cx="3235218" cy="2111048"/>
          </a:xfrm>
        </p:grpSpPr>
        <p:sp>
          <p:nvSpPr>
            <p:cNvPr id="100" name="矩形: 圆角 99">
              <a:extLst>
                <a:ext uri="{FF2B5EF4-FFF2-40B4-BE49-F238E27FC236}">
                  <a16:creationId xmlns:a16="http://schemas.microsoft.com/office/drawing/2014/main" id="{DA5DC587-4793-DD5F-9F8B-6299F1D785AE}"/>
                </a:ext>
              </a:extLst>
            </p:cNvPr>
            <p:cNvSpPr/>
            <p:nvPr/>
          </p:nvSpPr>
          <p:spPr>
            <a:xfrm>
              <a:off x="963402" y="1114216"/>
              <a:ext cx="3235218" cy="2111048"/>
            </a:xfrm>
            <a:prstGeom prst="roundRect">
              <a:avLst>
                <a:gd name="adj" fmla="val 6257"/>
              </a:avLst>
            </a:prstGeom>
            <a:gradFill flip="none" rotWithShape="1">
              <a:gsLst>
                <a:gs pos="0">
                  <a:srgbClr val="FE9B31"/>
                </a:gs>
                <a:gs pos="70000">
                  <a:srgbClr val="FE7419"/>
                </a:gs>
              </a:gsLst>
              <a:lin ang="5400000" scaled="1"/>
              <a:tileRect/>
            </a:gradFill>
            <a:ln w="12700" cap="flat" cmpd="sng" algn="ctr">
              <a:noFill/>
              <a:prstDash val="solid"/>
              <a:miter lim="800000"/>
            </a:ln>
            <a:effectLst>
              <a:outerShdw blurRad="101600" dist="63500" dir="5400000" algn="t" rotWithShape="0">
                <a:srgbClr val="DE695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01" name="文本框 100">
              <a:extLst>
                <a:ext uri="{FF2B5EF4-FFF2-40B4-BE49-F238E27FC236}">
                  <a16:creationId xmlns:a16="http://schemas.microsoft.com/office/drawing/2014/main" id="{AA2988C4-6669-5B98-D2EF-E4D2F58CB6F4}"/>
                </a:ext>
              </a:extLst>
            </p:cNvPr>
            <p:cNvSpPr txBox="1"/>
            <p:nvPr/>
          </p:nvSpPr>
          <p:spPr>
            <a:xfrm>
              <a:off x="1125300" y="1260049"/>
              <a:ext cx="1890184" cy="584775"/>
            </a:xfrm>
            <a:prstGeom prst="rect">
              <a:avLst/>
            </a:prstGeom>
            <a:noFill/>
          </p:spPr>
          <p:txBody>
            <a:bodyPr wrap="square">
              <a:spAutoFit/>
            </a:bodyPr>
            <a:lstStyle/>
            <a:p>
              <a:r>
                <a:rPr lang="zh-CN" altLang="en-US" sz="3200" dirty="0">
                  <a:solidFill>
                    <a:schemeClr val="bg1"/>
                  </a:solidFill>
                  <a:cs typeface="+mn-ea"/>
                  <a:sym typeface="+mn-lt"/>
                </a:rPr>
                <a:t>输入标题</a:t>
              </a:r>
            </a:p>
          </p:txBody>
        </p:sp>
        <p:sp>
          <p:nvSpPr>
            <p:cNvPr id="102" name="文本框 101">
              <a:extLst>
                <a:ext uri="{FF2B5EF4-FFF2-40B4-BE49-F238E27FC236}">
                  <a16:creationId xmlns:a16="http://schemas.microsoft.com/office/drawing/2014/main" id="{FA49FB96-0E6B-9B85-9549-E80AE73116DC}"/>
                </a:ext>
              </a:extLst>
            </p:cNvPr>
            <p:cNvSpPr txBox="1"/>
            <p:nvPr/>
          </p:nvSpPr>
          <p:spPr>
            <a:xfrm>
              <a:off x="1125299" y="1863017"/>
              <a:ext cx="2846465" cy="1228093"/>
            </a:xfrm>
            <a:prstGeom prst="rect">
              <a:avLst/>
            </a:prstGeom>
            <a:noFill/>
          </p:spPr>
          <p:txBody>
            <a:bodyPr wrap="square">
              <a:spAutoFit/>
            </a:bodyPr>
            <a:lstStyle/>
            <a:p>
              <a:pPr>
                <a:lnSpc>
                  <a:spcPct val="141000"/>
                </a:lnSpc>
              </a:pPr>
              <a:r>
                <a:rPr lang="zh-CN" altLang="en-US" dirty="0">
                  <a:solidFill>
                    <a:schemeClr val="bg1"/>
                  </a:solidFill>
                  <a:cs typeface="+mn-ea"/>
                  <a:sym typeface="+mn-lt"/>
                </a:rPr>
                <a:t>请在此处输入一句话文案</a:t>
              </a:r>
              <a:r>
                <a:rPr lang="en-US" altLang="zh-CN" dirty="0">
                  <a:solidFill>
                    <a:schemeClr val="bg1"/>
                  </a:solidFill>
                  <a:cs typeface="+mn-ea"/>
                  <a:sym typeface="+mn-lt"/>
                </a:rPr>
                <a:t>,</a:t>
              </a:r>
              <a:r>
                <a:rPr lang="zh-CN" altLang="en-US" dirty="0">
                  <a:solidFill>
                    <a:schemeClr val="bg1"/>
                  </a:solidFill>
                  <a:cs typeface="+mn-ea"/>
                  <a:sym typeface="+mn-lt"/>
                </a:rPr>
                <a:t>请在此处输入一句话文案</a:t>
              </a:r>
              <a:r>
                <a:rPr lang="en-US" altLang="zh-CN" dirty="0">
                  <a:solidFill>
                    <a:schemeClr val="bg1"/>
                  </a:solidFill>
                  <a:cs typeface="+mn-ea"/>
                  <a:sym typeface="+mn-lt"/>
                </a:rPr>
                <a:t>,</a:t>
              </a:r>
            </a:p>
            <a:p>
              <a:pPr>
                <a:lnSpc>
                  <a:spcPct val="141000"/>
                </a:lnSpc>
              </a:pPr>
              <a:r>
                <a:rPr lang="zh-CN" altLang="en-US" dirty="0">
                  <a:solidFill>
                    <a:schemeClr val="bg1"/>
                  </a:solidFill>
                  <a:cs typeface="+mn-ea"/>
                  <a:sym typeface="+mn-lt"/>
                </a:rPr>
                <a:t>请在此处输入一句话文案</a:t>
              </a:r>
              <a:r>
                <a:rPr lang="en-US" altLang="zh-CN" dirty="0">
                  <a:solidFill>
                    <a:schemeClr val="bg1"/>
                  </a:solidFill>
                  <a:cs typeface="+mn-ea"/>
                  <a:sym typeface="+mn-lt"/>
                </a:rPr>
                <a:t>.</a:t>
              </a:r>
              <a:endParaRPr lang="zh-CN" altLang="en-US" dirty="0">
                <a:solidFill>
                  <a:schemeClr val="bg1"/>
                </a:solidFill>
                <a:cs typeface="+mn-ea"/>
                <a:sym typeface="+mn-lt"/>
              </a:endParaRPr>
            </a:p>
          </p:txBody>
        </p:sp>
        <p:cxnSp>
          <p:nvCxnSpPr>
            <p:cNvPr id="103" name="直接连接符 102">
              <a:extLst>
                <a:ext uri="{FF2B5EF4-FFF2-40B4-BE49-F238E27FC236}">
                  <a16:creationId xmlns:a16="http://schemas.microsoft.com/office/drawing/2014/main" id="{D52FBD5D-44D7-2D5E-13A8-63A1E7FAAA61}"/>
                </a:ext>
              </a:extLst>
            </p:cNvPr>
            <p:cNvCxnSpPr>
              <a:cxnSpLocks/>
            </p:cNvCxnSpPr>
            <p:nvPr/>
          </p:nvCxnSpPr>
          <p:spPr>
            <a:xfrm>
              <a:off x="1199456" y="1892289"/>
              <a:ext cx="2664296"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7413278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 name="图片 232">
            <a:extLst>
              <a:ext uri="{FF2B5EF4-FFF2-40B4-BE49-F238E27FC236}">
                <a16:creationId xmlns:a16="http://schemas.microsoft.com/office/drawing/2014/main" id="{69309904-B3F4-4FC6-89C9-9F3D8CDB2CDB}"/>
              </a:ext>
            </a:extLst>
          </p:cNvPr>
          <p:cNvPicPr>
            <a:picLocks noChangeAspect="1"/>
          </p:cNvPicPr>
          <p:nvPr/>
        </p:nvPicPr>
        <p:blipFill>
          <a:blip r:embed="rId7" cstate="screen">
            <a:extLst>
              <a:ext uri="{28A0092B-C50C-407E-A947-70E740481C1C}">
                <a14:useLocalDpi xmlns:a14="http://schemas.microsoft.com/office/drawing/2010/main"/>
              </a:ext>
            </a:extLst>
          </a:blip>
          <a:srcRect b="23303"/>
          <a:stretch>
            <a:fillRect/>
          </a:stretch>
        </p:blipFill>
        <p:spPr>
          <a:xfrm>
            <a:off x="3975568" y="3598932"/>
            <a:ext cx="4243184" cy="3259068"/>
          </a:xfrm>
          <a:custGeom>
            <a:avLst/>
            <a:gdLst>
              <a:gd name="connsiteX0" fmla="*/ 0 w 4243184"/>
              <a:gd name="connsiteY0" fmla="*/ 0 h 3259068"/>
              <a:gd name="connsiteX1" fmla="*/ 4243184 w 4243184"/>
              <a:gd name="connsiteY1" fmla="*/ 0 h 3259068"/>
              <a:gd name="connsiteX2" fmla="*/ 4243184 w 4243184"/>
              <a:gd name="connsiteY2" fmla="*/ 3259068 h 3259068"/>
              <a:gd name="connsiteX3" fmla="*/ 0 w 4243184"/>
              <a:gd name="connsiteY3" fmla="*/ 3259068 h 3259068"/>
            </a:gdLst>
            <a:ahLst/>
            <a:cxnLst>
              <a:cxn ang="0">
                <a:pos x="connsiteX0" y="connsiteY0"/>
              </a:cxn>
              <a:cxn ang="0">
                <a:pos x="connsiteX1" y="connsiteY1"/>
              </a:cxn>
              <a:cxn ang="0">
                <a:pos x="connsiteX2" y="connsiteY2"/>
              </a:cxn>
              <a:cxn ang="0">
                <a:pos x="connsiteX3" y="connsiteY3"/>
              </a:cxn>
            </a:cxnLst>
            <a:rect l="l" t="t" r="r" b="b"/>
            <a:pathLst>
              <a:path w="4243184" h="3259068">
                <a:moveTo>
                  <a:pt x="0" y="0"/>
                </a:moveTo>
                <a:lnTo>
                  <a:pt x="4243184" y="0"/>
                </a:lnTo>
                <a:lnTo>
                  <a:pt x="4243184" y="3259068"/>
                </a:lnTo>
                <a:lnTo>
                  <a:pt x="0" y="3259068"/>
                </a:lnTo>
                <a:close/>
              </a:path>
            </a:pathLst>
          </a:custGeom>
          <a:effectLst/>
        </p:spPr>
      </p:pic>
      <p:sp>
        <p:nvSpPr>
          <p:cNvPr id="245" name="矩形: 圆角 244">
            <a:extLst>
              <a:ext uri="{FF2B5EF4-FFF2-40B4-BE49-F238E27FC236}">
                <a16:creationId xmlns:a16="http://schemas.microsoft.com/office/drawing/2014/main" id="{C6911516-4BAB-4401-B389-D05DCE894416}"/>
              </a:ext>
            </a:extLst>
          </p:cNvPr>
          <p:cNvSpPr/>
          <p:nvPr/>
        </p:nvSpPr>
        <p:spPr>
          <a:xfrm>
            <a:off x="0" y="0"/>
            <a:ext cx="12192000" cy="6858000"/>
          </a:xfrm>
          <a:prstGeom prst="roundRect">
            <a:avLst>
              <a:gd name="adj" fmla="val 0"/>
            </a:avLst>
          </a:prstGeom>
          <a:gradFill flip="none" rotWithShape="1">
            <a:gsLst>
              <a:gs pos="89000">
                <a:schemeClr val="accent1">
                  <a:lumMod val="50000"/>
                  <a:alpha val="51000"/>
                </a:schemeClr>
              </a:gs>
              <a:gs pos="61000">
                <a:schemeClr val="accent1">
                  <a:lumMod val="50000"/>
                  <a:alpha val="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228" name="组合 227">
            <a:extLst>
              <a:ext uri="{FF2B5EF4-FFF2-40B4-BE49-F238E27FC236}">
                <a16:creationId xmlns:a16="http://schemas.microsoft.com/office/drawing/2014/main" id="{A6EB7D47-094A-4015-9E9C-0ADD28965AAF}"/>
              </a:ext>
            </a:extLst>
          </p:cNvPr>
          <p:cNvGrpSpPr/>
          <p:nvPr/>
        </p:nvGrpSpPr>
        <p:grpSpPr>
          <a:xfrm>
            <a:off x="1532493" y="1727128"/>
            <a:ext cx="9127014" cy="9127014"/>
            <a:chOff x="1532493" y="1556792"/>
            <a:chExt cx="9127014" cy="9127014"/>
          </a:xfrm>
        </p:grpSpPr>
        <p:sp>
          <p:nvSpPr>
            <p:cNvPr id="5" name="椭圆 4">
              <a:extLst>
                <a:ext uri="{FF2B5EF4-FFF2-40B4-BE49-F238E27FC236}">
                  <a16:creationId xmlns:a16="http://schemas.microsoft.com/office/drawing/2014/main" id="{BB8B6463-AF1A-46BB-BC4B-CBD333933925}"/>
                </a:ext>
              </a:extLst>
            </p:cNvPr>
            <p:cNvSpPr/>
            <p:nvPr/>
          </p:nvSpPr>
          <p:spPr>
            <a:xfrm>
              <a:off x="3521325" y="3032567"/>
              <a:ext cx="5149350" cy="5149350"/>
            </a:xfrm>
            <a:prstGeom prst="ellipse">
              <a:avLst/>
            </a:prstGeom>
            <a:noFill/>
            <a:ln w="25400">
              <a:gradFill>
                <a:gsLst>
                  <a:gs pos="56200">
                    <a:srgbClr val="01AFFF">
                      <a:alpha val="10000"/>
                    </a:srgbClr>
                  </a:gs>
                  <a:gs pos="0">
                    <a:srgbClr val="01AFFF">
                      <a:alpha val="14000"/>
                    </a:srgbClr>
                  </a:gs>
                  <a:gs pos="100000">
                    <a:srgbClr val="01AFFF">
                      <a:alpha val="0"/>
                    </a:srgb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8" name="椭圆 7">
              <a:extLst>
                <a:ext uri="{FF2B5EF4-FFF2-40B4-BE49-F238E27FC236}">
                  <a16:creationId xmlns:a16="http://schemas.microsoft.com/office/drawing/2014/main" id="{4E960A35-4F07-46F2-9B8B-1ADA688B235B}"/>
                </a:ext>
              </a:extLst>
            </p:cNvPr>
            <p:cNvSpPr/>
            <p:nvPr/>
          </p:nvSpPr>
          <p:spPr>
            <a:xfrm>
              <a:off x="1532493" y="1556792"/>
              <a:ext cx="9127014" cy="9127014"/>
            </a:xfrm>
            <a:prstGeom prst="ellipse">
              <a:avLst/>
            </a:prstGeom>
            <a:noFill/>
            <a:ln w="25400">
              <a:gradFill>
                <a:gsLst>
                  <a:gs pos="18000">
                    <a:schemeClr val="accent2">
                      <a:alpha val="0"/>
                    </a:schemeClr>
                  </a:gs>
                  <a:gs pos="36000">
                    <a:schemeClr val="accent2">
                      <a:alpha val="16000"/>
                    </a:schemeClr>
                  </a:gs>
                  <a:gs pos="0">
                    <a:schemeClr val="accent2">
                      <a:alpha val="31000"/>
                    </a:schemeClr>
                  </a:gs>
                  <a:gs pos="67000">
                    <a:schemeClr val="accent2">
                      <a:alpha val="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9" name="椭圆 8">
              <a:extLst>
                <a:ext uri="{FF2B5EF4-FFF2-40B4-BE49-F238E27FC236}">
                  <a16:creationId xmlns:a16="http://schemas.microsoft.com/office/drawing/2014/main" id="{4CB3435F-A1A2-4C45-B144-DB3EE7E749F8}"/>
                </a:ext>
              </a:extLst>
            </p:cNvPr>
            <p:cNvSpPr/>
            <p:nvPr/>
          </p:nvSpPr>
          <p:spPr>
            <a:xfrm>
              <a:off x="2468597" y="2258870"/>
              <a:ext cx="7254806" cy="7254806"/>
            </a:xfrm>
            <a:prstGeom prst="ellipse">
              <a:avLst/>
            </a:prstGeom>
            <a:noFill/>
            <a:ln w="25400">
              <a:gradFill>
                <a:gsLst>
                  <a:gs pos="35000">
                    <a:srgbClr val="01AFFF">
                      <a:alpha val="10000"/>
                    </a:srgbClr>
                  </a:gs>
                  <a:gs pos="0">
                    <a:srgbClr val="01AFFF">
                      <a:alpha val="0"/>
                    </a:srgbClr>
                  </a:gs>
                  <a:gs pos="62000">
                    <a:srgbClr val="01AFFF">
                      <a:alpha val="0"/>
                    </a:srgb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20" name="椭圆 19">
            <a:extLst>
              <a:ext uri="{FF2B5EF4-FFF2-40B4-BE49-F238E27FC236}">
                <a16:creationId xmlns:a16="http://schemas.microsoft.com/office/drawing/2014/main" id="{0CA12515-477C-40F5-8E94-D8D516B5DA18}"/>
              </a:ext>
            </a:extLst>
          </p:cNvPr>
          <p:cNvSpPr/>
          <p:nvPr/>
        </p:nvSpPr>
        <p:spPr>
          <a:xfrm>
            <a:off x="3243917" y="1995054"/>
            <a:ext cx="793460" cy="784898"/>
          </a:xfrm>
          <a:prstGeom prst="ellipse">
            <a:avLst/>
          </a:prstGeom>
          <a:gradFill flip="none" rotWithShape="1">
            <a:gsLst>
              <a:gs pos="0">
                <a:schemeClr val="accent1">
                  <a:lumMod val="60000"/>
                  <a:lumOff val="40000"/>
                  <a:alpha val="80000"/>
                </a:schemeClr>
              </a:gs>
              <a:gs pos="44000">
                <a:schemeClr val="accent2">
                  <a:alpha val="4000"/>
                </a:schemeClr>
              </a:gs>
            </a:gsLst>
            <a:path path="circle">
              <a:fillToRect r="100000" b="100000"/>
            </a:path>
            <a:tileRect l="-100000" t="-100000"/>
          </a:gradFill>
          <a:ln>
            <a:gradFill flip="none" rotWithShape="1">
              <a:gsLst>
                <a:gs pos="6000">
                  <a:schemeClr val="accent3"/>
                </a:gs>
                <a:gs pos="100000">
                  <a:schemeClr val="accent2">
                    <a:alpha val="53000"/>
                  </a:schemeClr>
                </a:gs>
                <a:gs pos="65000">
                  <a:schemeClr val="accent3">
                    <a:alpha val="2000"/>
                  </a:schemeClr>
                </a:gs>
              </a:gsLst>
              <a:lin ang="5400000" scaled="0"/>
              <a:tileRect/>
            </a:gradFill>
          </a:ln>
          <a:effectLst>
            <a:glow rad="241300">
              <a:schemeClr val="accent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1" name="椭圆 40">
            <a:extLst>
              <a:ext uri="{FF2B5EF4-FFF2-40B4-BE49-F238E27FC236}">
                <a16:creationId xmlns:a16="http://schemas.microsoft.com/office/drawing/2014/main" id="{0BC0AEDF-283A-4DB0-8CDF-0F7CDD893BF8}"/>
              </a:ext>
            </a:extLst>
          </p:cNvPr>
          <p:cNvSpPr/>
          <p:nvPr/>
        </p:nvSpPr>
        <p:spPr>
          <a:xfrm>
            <a:off x="8232902" y="2035694"/>
            <a:ext cx="793460" cy="784898"/>
          </a:xfrm>
          <a:prstGeom prst="ellipse">
            <a:avLst/>
          </a:prstGeom>
          <a:gradFill flip="none" rotWithShape="1">
            <a:gsLst>
              <a:gs pos="0">
                <a:schemeClr val="accent1">
                  <a:lumMod val="60000"/>
                  <a:lumOff val="40000"/>
                  <a:alpha val="80000"/>
                </a:schemeClr>
              </a:gs>
              <a:gs pos="44000">
                <a:schemeClr val="accent2">
                  <a:alpha val="4000"/>
                </a:schemeClr>
              </a:gs>
            </a:gsLst>
            <a:path path="circle">
              <a:fillToRect r="100000" b="100000"/>
            </a:path>
            <a:tileRect l="-100000" t="-100000"/>
          </a:gradFill>
          <a:ln>
            <a:gradFill flip="none" rotWithShape="1">
              <a:gsLst>
                <a:gs pos="6000">
                  <a:schemeClr val="accent3"/>
                </a:gs>
                <a:gs pos="100000">
                  <a:schemeClr val="accent2">
                    <a:alpha val="53000"/>
                  </a:schemeClr>
                </a:gs>
                <a:gs pos="65000">
                  <a:schemeClr val="accent3">
                    <a:alpha val="2000"/>
                  </a:schemeClr>
                </a:gs>
              </a:gsLst>
              <a:lin ang="5400000" scaled="0"/>
              <a:tileRect/>
            </a:gradFill>
          </a:ln>
          <a:effectLst>
            <a:glow rad="241300">
              <a:schemeClr val="accent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2" name="椭圆 51">
            <a:extLst>
              <a:ext uri="{FF2B5EF4-FFF2-40B4-BE49-F238E27FC236}">
                <a16:creationId xmlns:a16="http://schemas.microsoft.com/office/drawing/2014/main" id="{4AFFC997-D8E3-436C-99A4-EE4A4B956970}"/>
              </a:ext>
            </a:extLst>
          </p:cNvPr>
          <p:cNvSpPr/>
          <p:nvPr/>
        </p:nvSpPr>
        <p:spPr>
          <a:xfrm>
            <a:off x="1501647" y="3955411"/>
            <a:ext cx="824348" cy="784898"/>
          </a:xfrm>
          <a:prstGeom prst="ellipse">
            <a:avLst/>
          </a:prstGeom>
          <a:gradFill flip="none" rotWithShape="1">
            <a:gsLst>
              <a:gs pos="0">
                <a:schemeClr val="accent1">
                  <a:lumMod val="60000"/>
                  <a:lumOff val="40000"/>
                  <a:alpha val="80000"/>
                </a:schemeClr>
              </a:gs>
              <a:gs pos="44000">
                <a:schemeClr val="accent2">
                  <a:alpha val="4000"/>
                </a:schemeClr>
              </a:gs>
            </a:gsLst>
            <a:path path="circle">
              <a:fillToRect r="100000" b="100000"/>
            </a:path>
            <a:tileRect l="-100000" t="-100000"/>
          </a:gradFill>
          <a:ln>
            <a:gradFill flip="none" rotWithShape="1">
              <a:gsLst>
                <a:gs pos="6000">
                  <a:schemeClr val="accent3"/>
                </a:gs>
                <a:gs pos="100000">
                  <a:schemeClr val="accent2">
                    <a:alpha val="53000"/>
                  </a:schemeClr>
                </a:gs>
                <a:gs pos="65000">
                  <a:schemeClr val="accent3">
                    <a:alpha val="2000"/>
                  </a:schemeClr>
                </a:gs>
              </a:gsLst>
              <a:lin ang="5400000" scaled="0"/>
              <a:tileRect/>
            </a:gradFill>
          </a:ln>
          <a:effectLst>
            <a:glow rad="241300">
              <a:schemeClr val="accent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6" name="椭圆 45">
            <a:extLst>
              <a:ext uri="{FF2B5EF4-FFF2-40B4-BE49-F238E27FC236}">
                <a16:creationId xmlns:a16="http://schemas.microsoft.com/office/drawing/2014/main" id="{A21BC986-E63B-4123-B0AE-9C9F6AA487EA}"/>
              </a:ext>
            </a:extLst>
          </p:cNvPr>
          <p:cNvSpPr/>
          <p:nvPr/>
        </p:nvSpPr>
        <p:spPr>
          <a:xfrm>
            <a:off x="9942978" y="4048008"/>
            <a:ext cx="824348" cy="784898"/>
          </a:xfrm>
          <a:prstGeom prst="ellipse">
            <a:avLst/>
          </a:prstGeom>
          <a:gradFill flip="none" rotWithShape="1">
            <a:gsLst>
              <a:gs pos="0">
                <a:schemeClr val="accent1">
                  <a:lumMod val="60000"/>
                  <a:lumOff val="40000"/>
                  <a:alpha val="80000"/>
                </a:schemeClr>
              </a:gs>
              <a:gs pos="44000">
                <a:schemeClr val="accent2">
                  <a:alpha val="4000"/>
                </a:schemeClr>
              </a:gs>
            </a:gsLst>
            <a:path path="circle">
              <a:fillToRect r="100000" b="100000"/>
            </a:path>
            <a:tileRect l="-100000" t="-100000"/>
          </a:gradFill>
          <a:ln>
            <a:gradFill flip="none" rotWithShape="1">
              <a:gsLst>
                <a:gs pos="6000">
                  <a:schemeClr val="accent3"/>
                </a:gs>
                <a:gs pos="100000">
                  <a:schemeClr val="accent2">
                    <a:alpha val="53000"/>
                  </a:schemeClr>
                </a:gs>
                <a:gs pos="65000">
                  <a:schemeClr val="accent3">
                    <a:alpha val="2000"/>
                  </a:schemeClr>
                </a:gs>
              </a:gsLst>
              <a:lin ang="5400000" scaled="0"/>
              <a:tileRect/>
            </a:gradFill>
          </a:ln>
          <a:effectLst>
            <a:glow rad="241300">
              <a:schemeClr val="accent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椭圆 15">
            <a:extLst>
              <a:ext uri="{FF2B5EF4-FFF2-40B4-BE49-F238E27FC236}">
                <a16:creationId xmlns:a16="http://schemas.microsoft.com/office/drawing/2014/main" id="{C0781B70-00C7-41B5-9C9E-14C751130906}"/>
              </a:ext>
            </a:extLst>
          </p:cNvPr>
          <p:cNvSpPr/>
          <p:nvPr/>
        </p:nvSpPr>
        <p:spPr>
          <a:xfrm>
            <a:off x="5699270" y="1340768"/>
            <a:ext cx="793460" cy="784898"/>
          </a:xfrm>
          <a:prstGeom prst="ellipse">
            <a:avLst/>
          </a:prstGeom>
          <a:gradFill flip="none" rotWithShape="1">
            <a:gsLst>
              <a:gs pos="0">
                <a:schemeClr val="accent1">
                  <a:lumMod val="60000"/>
                  <a:lumOff val="40000"/>
                  <a:alpha val="80000"/>
                </a:schemeClr>
              </a:gs>
              <a:gs pos="44000">
                <a:schemeClr val="accent2">
                  <a:alpha val="4000"/>
                </a:schemeClr>
              </a:gs>
            </a:gsLst>
            <a:path path="circle">
              <a:fillToRect r="100000" b="100000"/>
            </a:path>
            <a:tileRect l="-100000" t="-100000"/>
          </a:gradFill>
          <a:ln>
            <a:gradFill flip="none" rotWithShape="1">
              <a:gsLst>
                <a:gs pos="6000">
                  <a:schemeClr val="accent3"/>
                </a:gs>
                <a:gs pos="100000">
                  <a:schemeClr val="accent2">
                    <a:alpha val="53000"/>
                  </a:schemeClr>
                </a:gs>
                <a:gs pos="65000">
                  <a:schemeClr val="accent3">
                    <a:alpha val="2000"/>
                  </a:schemeClr>
                </a:gs>
              </a:gsLst>
              <a:lin ang="5400000" scaled="0"/>
              <a:tileRect/>
            </a:gradFill>
          </a:ln>
          <a:effectLst>
            <a:glow rad="241300">
              <a:schemeClr val="accent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59" name="组合 58">
            <a:extLst>
              <a:ext uri="{FF2B5EF4-FFF2-40B4-BE49-F238E27FC236}">
                <a16:creationId xmlns:a16="http://schemas.microsoft.com/office/drawing/2014/main" id="{D0DB78FB-292A-4882-91BF-F5C2B10C9C10}"/>
              </a:ext>
            </a:extLst>
          </p:cNvPr>
          <p:cNvGrpSpPr/>
          <p:nvPr/>
        </p:nvGrpSpPr>
        <p:grpSpPr>
          <a:xfrm>
            <a:off x="5870267" y="1501296"/>
            <a:ext cx="451466" cy="451664"/>
            <a:chOff x="5291066" y="2619356"/>
            <a:chExt cx="1614005" cy="1614703"/>
          </a:xfrm>
          <a:gradFill flip="none" rotWithShape="1">
            <a:gsLst>
              <a:gs pos="27000">
                <a:schemeClr val="accent2"/>
              </a:gs>
              <a:gs pos="100000">
                <a:schemeClr val="accent1"/>
              </a:gs>
            </a:gsLst>
            <a:lin ang="2700000" scaled="1"/>
            <a:tileRect/>
          </a:gradFill>
          <a:effectLst/>
        </p:grpSpPr>
        <p:sp>
          <p:nvSpPr>
            <p:cNvPr id="60" name="任意多边形: 形状 59">
              <a:extLst>
                <a:ext uri="{FF2B5EF4-FFF2-40B4-BE49-F238E27FC236}">
                  <a16:creationId xmlns:a16="http://schemas.microsoft.com/office/drawing/2014/main" id="{D9245446-3CE9-4A37-AD48-A649AC156DD9}"/>
                </a:ext>
              </a:extLst>
            </p:cNvPr>
            <p:cNvSpPr/>
            <p:nvPr/>
          </p:nvSpPr>
          <p:spPr>
            <a:xfrm>
              <a:off x="5291066" y="2619356"/>
              <a:ext cx="1614005" cy="1614703"/>
            </a:xfrm>
            <a:custGeom>
              <a:avLst/>
              <a:gdLst>
                <a:gd name="connsiteX0" fmla="*/ 646741 w 1613998"/>
                <a:gd name="connsiteY0" fmla="*/ 1359139 h 1614705"/>
                <a:gd name="connsiteX1" fmla="*/ 596830 w 1613998"/>
                <a:gd name="connsiteY1" fmla="*/ 1481726 h 1614705"/>
                <a:gd name="connsiteX2" fmla="*/ 468814 w 1613998"/>
                <a:gd name="connsiteY2" fmla="*/ 1511634 h 1614705"/>
                <a:gd name="connsiteX3" fmla="*/ 468718 w 1613998"/>
                <a:gd name="connsiteY3" fmla="*/ 1546686 h 1614705"/>
                <a:gd name="connsiteX4" fmla="*/ 365467 w 1613998"/>
                <a:gd name="connsiteY4" fmla="*/ 1603074 h 1614705"/>
                <a:gd name="connsiteX5" fmla="*/ 246119 w 1613998"/>
                <a:gd name="connsiteY5" fmla="*/ 1524779 h 1614705"/>
                <a:gd name="connsiteX6" fmla="*/ 202304 w 1613998"/>
                <a:gd name="connsiteY6" fmla="*/ 1511729 h 1614705"/>
                <a:gd name="connsiteX7" fmla="*/ 154774 w 1613998"/>
                <a:gd name="connsiteY7" fmla="*/ 1510967 h 1614705"/>
                <a:gd name="connsiteX8" fmla="*/ 39236 w 1613998"/>
                <a:gd name="connsiteY8" fmla="*/ 1409431 h 1614705"/>
                <a:gd name="connsiteX9" fmla="*/ 1898 w 1613998"/>
                <a:gd name="connsiteY9" fmla="*/ 1189022 h 1614705"/>
                <a:gd name="connsiteX10" fmla="*/ 128581 w 1613998"/>
                <a:gd name="connsiteY10" fmla="*/ 1041480 h 1614705"/>
                <a:gd name="connsiteX11" fmla="*/ 203161 w 1613998"/>
                <a:gd name="connsiteY11" fmla="*/ 1041480 h 1614705"/>
                <a:gd name="connsiteX12" fmla="*/ 249072 w 1613998"/>
                <a:gd name="connsiteY12" fmla="*/ 972995 h 1614705"/>
                <a:gd name="connsiteX13" fmla="*/ 252215 w 1613998"/>
                <a:gd name="connsiteY13" fmla="*/ 949183 h 1614705"/>
                <a:gd name="connsiteX14" fmla="*/ 669315 w 1613998"/>
                <a:gd name="connsiteY14" fmla="*/ 251381 h 1614705"/>
                <a:gd name="connsiteX15" fmla="*/ 910012 w 1613998"/>
                <a:gd name="connsiteY15" fmla="*/ 244142 h 1614705"/>
                <a:gd name="connsiteX16" fmla="*/ 937253 w 1613998"/>
                <a:gd name="connsiteY16" fmla="*/ 248619 h 1614705"/>
                <a:gd name="connsiteX17" fmla="*/ 937348 w 1613998"/>
                <a:gd name="connsiteY17" fmla="*/ 217853 h 1614705"/>
                <a:gd name="connsiteX18" fmla="*/ 1057078 w 1613998"/>
                <a:gd name="connsiteY18" fmla="*/ 104030 h 1614705"/>
                <a:gd name="connsiteX19" fmla="*/ 1133182 w 1613998"/>
                <a:gd name="connsiteY19" fmla="*/ 103077 h 1614705"/>
                <a:gd name="connsiteX20" fmla="*/ 1151280 w 1613998"/>
                <a:gd name="connsiteY20" fmla="*/ 90504 h 1614705"/>
                <a:gd name="connsiteX21" fmla="*/ 1278058 w 1613998"/>
                <a:gd name="connsiteY21" fmla="*/ 17 h 1614705"/>
                <a:gd name="connsiteX22" fmla="*/ 1401121 w 1613998"/>
                <a:gd name="connsiteY22" fmla="*/ 94886 h 1614705"/>
                <a:gd name="connsiteX23" fmla="*/ 1405216 w 1613998"/>
                <a:gd name="connsiteY23" fmla="*/ 103553 h 1614705"/>
                <a:gd name="connsiteX24" fmla="*/ 1484845 w 1613998"/>
                <a:gd name="connsiteY24" fmla="*/ 103553 h 1614705"/>
                <a:gd name="connsiteX25" fmla="*/ 1612195 w 1613998"/>
                <a:gd name="connsiteY25" fmla="*/ 250524 h 1614705"/>
                <a:gd name="connsiteX26" fmla="*/ 1574571 w 1613998"/>
                <a:gd name="connsiteY26" fmla="*/ 473314 h 1614705"/>
                <a:gd name="connsiteX27" fmla="*/ 1459890 w 1613998"/>
                <a:gd name="connsiteY27" fmla="*/ 573136 h 1614705"/>
                <a:gd name="connsiteX28" fmla="*/ 1419409 w 1613998"/>
                <a:gd name="connsiteY28" fmla="*/ 573231 h 1614705"/>
                <a:gd name="connsiteX29" fmla="*/ 1359877 w 1613998"/>
                <a:gd name="connsiteY29" fmla="*/ 591138 h 1614705"/>
                <a:gd name="connsiteX30" fmla="*/ 1348924 w 1613998"/>
                <a:gd name="connsiteY30" fmla="*/ 624380 h 1614705"/>
                <a:gd name="connsiteX31" fmla="*/ 1379689 w 1613998"/>
                <a:gd name="connsiteY31" fmla="*/ 830216 h 1614705"/>
                <a:gd name="connsiteX32" fmla="*/ 919918 w 1613998"/>
                <a:gd name="connsiteY32" fmla="*/ 1369426 h 1614705"/>
                <a:gd name="connsiteX33" fmla="*/ 665410 w 1613998"/>
                <a:gd name="connsiteY33" fmla="*/ 1361615 h 1614705"/>
                <a:gd name="connsiteX34" fmla="*/ 646741 w 1613998"/>
                <a:gd name="connsiteY34" fmla="*/ 1359139 h 1614705"/>
                <a:gd name="connsiteX35" fmla="*/ 1197762 w 1613998"/>
                <a:gd name="connsiteY35" fmla="*/ 521129 h 1614705"/>
                <a:gd name="connsiteX36" fmla="*/ 1197857 w 1613998"/>
                <a:gd name="connsiteY36" fmla="*/ 602663 h 1614705"/>
                <a:gd name="connsiteX37" fmla="*/ 1226242 w 1613998"/>
                <a:gd name="connsiteY37" fmla="*/ 617999 h 1614705"/>
                <a:gd name="connsiteX38" fmla="*/ 1295393 w 1613998"/>
                <a:gd name="connsiteY38" fmla="*/ 571707 h 1614705"/>
                <a:gd name="connsiteX39" fmla="*/ 1452079 w 1613998"/>
                <a:gd name="connsiteY39" fmla="*/ 520367 h 1614705"/>
                <a:gd name="connsiteX40" fmla="*/ 1523612 w 1613998"/>
                <a:gd name="connsiteY40" fmla="*/ 461217 h 1614705"/>
                <a:gd name="connsiteX41" fmla="*/ 1561141 w 1613998"/>
                <a:gd name="connsiteY41" fmla="*/ 238427 h 1614705"/>
                <a:gd name="connsiteX42" fmla="*/ 1499704 w 1613998"/>
                <a:gd name="connsiteY42" fmla="*/ 157274 h 1614705"/>
                <a:gd name="connsiteX43" fmla="*/ 1407883 w 1613998"/>
                <a:gd name="connsiteY43" fmla="*/ 156703 h 1614705"/>
                <a:gd name="connsiteX44" fmla="*/ 1369212 w 1613998"/>
                <a:gd name="connsiteY44" fmla="*/ 226902 h 1614705"/>
                <a:gd name="connsiteX45" fmla="*/ 1477892 w 1613998"/>
                <a:gd name="connsiteY45" fmla="*/ 324343 h 1614705"/>
                <a:gd name="connsiteX46" fmla="*/ 1509515 w 1613998"/>
                <a:gd name="connsiteY46" fmla="*/ 467599 h 1614705"/>
                <a:gd name="connsiteX47" fmla="*/ 1041266 w 1613998"/>
                <a:gd name="connsiteY47" fmla="*/ 467599 h 1614705"/>
                <a:gd name="connsiteX48" fmla="*/ 1183093 w 1613998"/>
                <a:gd name="connsiteY48" fmla="*/ 226426 h 1614705"/>
                <a:gd name="connsiteX49" fmla="*/ 1141374 w 1613998"/>
                <a:gd name="connsiteY49" fmla="*/ 159465 h 1614705"/>
                <a:gd name="connsiteX50" fmla="*/ 1061935 w 1613998"/>
                <a:gd name="connsiteY50" fmla="*/ 156417 h 1614705"/>
                <a:gd name="connsiteX51" fmla="*/ 991165 w 1613998"/>
                <a:gd name="connsiteY51" fmla="*/ 242904 h 1614705"/>
                <a:gd name="connsiteX52" fmla="*/ 1026598 w 1613998"/>
                <a:gd name="connsiteY52" fmla="*/ 453978 h 1614705"/>
                <a:gd name="connsiteX53" fmla="*/ 1106512 w 1613998"/>
                <a:gd name="connsiteY53" fmla="*/ 521415 h 1614705"/>
                <a:gd name="connsiteX54" fmla="*/ 1197762 w 1613998"/>
                <a:gd name="connsiteY54" fmla="*/ 521129 h 1614705"/>
                <a:gd name="connsiteX55" fmla="*/ 431666 w 1613998"/>
                <a:gd name="connsiteY55" fmla="*/ 1163972 h 1614705"/>
                <a:gd name="connsiteX56" fmla="*/ 572636 w 1613998"/>
                <a:gd name="connsiteY56" fmla="*/ 1404954 h 1614705"/>
                <a:gd name="connsiteX57" fmla="*/ 103530 w 1613998"/>
                <a:gd name="connsiteY57" fmla="*/ 1404954 h 1614705"/>
                <a:gd name="connsiteX58" fmla="*/ 245357 w 1613998"/>
                <a:gd name="connsiteY58" fmla="*/ 1164067 h 1614705"/>
                <a:gd name="connsiteX59" fmla="*/ 205543 w 1613998"/>
                <a:gd name="connsiteY59" fmla="*/ 1093677 h 1614705"/>
                <a:gd name="connsiteX60" fmla="*/ 124390 w 1613998"/>
                <a:gd name="connsiteY60" fmla="*/ 1093772 h 1614705"/>
                <a:gd name="connsiteX61" fmla="*/ 53333 w 1613998"/>
                <a:gd name="connsiteY61" fmla="*/ 1177783 h 1614705"/>
                <a:gd name="connsiteX62" fmla="*/ 90385 w 1613998"/>
                <a:gd name="connsiteY62" fmla="*/ 1398287 h 1614705"/>
                <a:gd name="connsiteX63" fmla="*/ 161823 w 1613998"/>
                <a:gd name="connsiteY63" fmla="*/ 1458675 h 1614705"/>
                <a:gd name="connsiteX64" fmla="*/ 221259 w 1613998"/>
                <a:gd name="connsiteY64" fmla="*/ 1459532 h 1614705"/>
                <a:gd name="connsiteX65" fmla="*/ 260597 w 1613998"/>
                <a:gd name="connsiteY65" fmla="*/ 1471534 h 1614705"/>
                <a:gd name="connsiteX66" fmla="*/ 385851 w 1613998"/>
                <a:gd name="connsiteY66" fmla="*/ 1553925 h 1614705"/>
                <a:gd name="connsiteX67" fmla="*/ 406711 w 1613998"/>
                <a:gd name="connsiteY67" fmla="*/ 1559259 h 1614705"/>
                <a:gd name="connsiteX68" fmla="*/ 415950 w 1613998"/>
                <a:gd name="connsiteY68" fmla="*/ 1537447 h 1614705"/>
                <a:gd name="connsiteX69" fmla="*/ 416331 w 1613998"/>
                <a:gd name="connsiteY69" fmla="*/ 1458961 h 1614705"/>
                <a:gd name="connsiteX70" fmla="*/ 512914 w 1613998"/>
                <a:gd name="connsiteY70" fmla="*/ 1458866 h 1614705"/>
                <a:gd name="connsiteX71" fmla="*/ 586924 w 1613998"/>
                <a:gd name="connsiteY71" fmla="*/ 1395429 h 1614705"/>
                <a:gd name="connsiteX72" fmla="*/ 623595 w 1613998"/>
                <a:gd name="connsiteY72" fmla="*/ 1177211 h 1614705"/>
                <a:gd name="connsiteX73" fmla="*/ 563397 w 1613998"/>
                <a:gd name="connsiteY73" fmla="*/ 1094915 h 1614705"/>
                <a:gd name="connsiteX74" fmla="*/ 470338 w 1613998"/>
                <a:gd name="connsiteY74" fmla="*/ 1094344 h 1614705"/>
                <a:gd name="connsiteX75" fmla="*/ 431666 w 1613998"/>
                <a:gd name="connsiteY75" fmla="*/ 1163972 h 1614705"/>
                <a:gd name="connsiteX76" fmla="*/ 947445 w 1613998"/>
                <a:gd name="connsiteY76" fmla="*/ 574850 h 1614705"/>
                <a:gd name="connsiteX77" fmla="*/ 667124 w 1613998"/>
                <a:gd name="connsiteY77" fmla="*/ 574850 h 1614705"/>
                <a:gd name="connsiteX78" fmla="*/ 648931 w 1613998"/>
                <a:gd name="connsiteY78" fmla="*/ 779828 h 1614705"/>
                <a:gd name="connsiteX79" fmla="*/ 964876 w 1613998"/>
                <a:gd name="connsiteY79" fmla="*/ 779828 h 1614705"/>
                <a:gd name="connsiteX80" fmla="*/ 947445 w 1613998"/>
                <a:gd name="connsiteY80" fmla="*/ 574850 h 1614705"/>
                <a:gd name="connsiteX81" fmla="*/ 965161 w 1613998"/>
                <a:gd name="connsiteY81" fmla="*/ 835454 h 1614705"/>
                <a:gd name="connsiteX82" fmla="*/ 649217 w 1613998"/>
                <a:gd name="connsiteY82" fmla="*/ 835454 h 1614705"/>
                <a:gd name="connsiteX83" fmla="*/ 666934 w 1613998"/>
                <a:gd name="connsiteY83" fmla="*/ 1039861 h 1614705"/>
                <a:gd name="connsiteX84" fmla="*/ 947159 w 1613998"/>
                <a:gd name="connsiteY84" fmla="*/ 1039861 h 1614705"/>
                <a:gd name="connsiteX85" fmla="*/ 965161 w 1613998"/>
                <a:gd name="connsiteY85" fmla="*/ 835454 h 1614705"/>
                <a:gd name="connsiteX86" fmla="*/ 1000309 w 1613998"/>
                <a:gd name="connsiteY86" fmla="*/ 1041290 h 1614705"/>
                <a:gd name="connsiteX87" fmla="*/ 1261770 w 1613998"/>
                <a:gd name="connsiteY87" fmla="*/ 1040718 h 1614705"/>
                <a:gd name="connsiteX88" fmla="*/ 1277772 w 1613998"/>
                <a:gd name="connsiteY88" fmla="*/ 1027288 h 1614705"/>
                <a:gd name="connsiteX89" fmla="*/ 1312729 w 1613998"/>
                <a:gd name="connsiteY89" fmla="*/ 926609 h 1614705"/>
                <a:gd name="connsiteX90" fmla="*/ 1327873 w 1613998"/>
                <a:gd name="connsiteY90" fmla="*/ 834978 h 1614705"/>
                <a:gd name="connsiteX91" fmla="*/ 1017930 w 1613998"/>
                <a:gd name="connsiteY91" fmla="*/ 834978 h 1614705"/>
                <a:gd name="connsiteX92" fmla="*/ 1000309 w 1613998"/>
                <a:gd name="connsiteY92" fmla="*/ 1041290 h 1614705"/>
                <a:gd name="connsiteX93" fmla="*/ 613879 w 1613998"/>
                <a:gd name="connsiteY93" fmla="*/ 573612 h 1614705"/>
                <a:gd name="connsiteX94" fmla="*/ 411283 w 1613998"/>
                <a:gd name="connsiteY94" fmla="*/ 573612 h 1614705"/>
                <a:gd name="connsiteX95" fmla="*/ 312794 w 1613998"/>
                <a:gd name="connsiteY95" fmla="*/ 645240 h 1614705"/>
                <a:gd name="connsiteX96" fmla="*/ 288791 w 1613998"/>
                <a:gd name="connsiteY96" fmla="*/ 779828 h 1614705"/>
                <a:gd name="connsiteX97" fmla="*/ 596163 w 1613998"/>
                <a:gd name="connsiteY97" fmla="*/ 779828 h 1614705"/>
                <a:gd name="connsiteX98" fmla="*/ 613879 w 1613998"/>
                <a:gd name="connsiteY98" fmla="*/ 573612 h 1614705"/>
                <a:gd name="connsiteX99" fmla="*/ 679602 w 1613998"/>
                <a:gd name="connsiteY99" fmla="*/ 519796 h 1614705"/>
                <a:gd name="connsiteX100" fmla="*/ 991069 w 1613998"/>
                <a:gd name="connsiteY100" fmla="*/ 519796 h 1614705"/>
                <a:gd name="connsiteX101" fmla="*/ 974020 w 1613998"/>
                <a:gd name="connsiteY101" fmla="*/ 453883 h 1614705"/>
                <a:gd name="connsiteX102" fmla="*/ 953350 w 1613998"/>
                <a:gd name="connsiteY102" fmla="*/ 329677 h 1614705"/>
                <a:gd name="connsiteX103" fmla="*/ 923823 w 1613998"/>
                <a:gd name="connsiteY103" fmla="*/ 299864 h 1614705"/>
                <a:gd name="connsiteX104" fmla="*/ 829716 w 1613998"/>
                <a:gd name="connsiteY104" fmla="*/ 287195 h 1614705"/>
                <a:gd name="connsiteX105" fmla="*/ 753230 w 1613998"/>
                <a:gd name="connsiteY105" fmla="*/ 323962 h 1614705"/>
                <a:gd name="connsiteX106" fmla="*/ 679602 w 1613998"/>
                <a:gd name="connsiteY106" fmla="*/ 519796 h 1614705"/>
                <a:gd name="connsiteX107" fmla="*/ 661314 w 1613998"/>
                <a:gd name="connsiteY107" fmla="*/ 1094534 h 1614705"/>
                <a:gd name="connsiteX108" fmla="*/ 676268 w 1613998"/>
                <a:gd name="connsiteY108" fmla="*/ 1165496 h 1614705"/>
                <a:gd name="connsiteX109" fmla="*/ 665505 w 1613998"/>
                <a:gd name="connsiteY109" fmla="*/ 1242934 h 1614705"/>
                <a:gd name="connsiteX110" fmla="*/ 720369 w 1613998"/>
                <a:gd name="connsiteY110" fmla="*/ 1320182 h 1614705"/>
                <a:gd name="connsiteX111" fmla="*/ 895915 w 1613998"/>
                <a:gd name="connsiteY111" fmla="*/ 1223979 h 1614705"/>
                <a:gd name="connsiteX112" fmla="*/ 937634 w 1613998"/>
                <a:gd name="connsiteY112" fmla="*/ 1094534 h 1614705"/>
                <a:gd name="connsiteX113" fmla="*/ 661314 w 1613998"/>
                <a:gd name="connsiteY113" fmla="*/ 1094534 h 1614705"/>
                <a:gd name="connsiteX114" fmla="*/ 285267 w 1613998"/>
                <a:gd name="connsiteY114" fmla="*/ 834597 h 1614705"/>
                <a:gd name="connsiteX115" fmla="*/ 303079 w 1613998"/>
                <a:gd name="connsiteY115" fmla="*/ 940325 h 1614705"/>
                <a:gd name="connsiteX116" fmla="*/ 467480 w 1613998"/>
                <a:gd name="connsiteY116" fmla="*/ 1039861 h 1614705"/>
                <a:gd name="connsiteX117" fmla="*/ 613689 w 1613998"/>
                <a:gd name="connsiteY117" fmla="*/ 1039861 h 1614705"/>
                <a:gd name="connsiteX118" fmla="*/ 596734 w 1613998"/>
                <a:gd name="connsiteY118" fmla="*/ 834502 h 1614705"/>
                <a:gd name="connsiteX119" fmla="*/ 285267 w 1613998"/>
                <a:gd name="connsiteY119" fmla="*/ 834597 h 1614705"/>
                <a:gd name="connsiteX120" fmla="*/ 1330350 w 1613998"/>
                <a:gd name="connsiteY120" fmla="*/ 780400 h 1614705"/>
                <a:gd name="connsiteX121" fmla="*/ 1300727 w 1613998"/>
                <a:gd name="connsiteY121" fmla="*/ 632477 h 1614705"/>
                <a:gd name="connsiteX122" fmla="*/ 1248911 w 1613998"/>
                <a:gd name="connsiteY122" fmla="*/ 665814 h 1614705"/>
                <a:gd name="connsiteX123" fmla="*/ 1145470 w 1613998"/>
                <a:gd name="connsiteY123" fmla="*/ 609331 h 1614705"/>
                <a:gd name="connsiteX124" fmla="*/ 1145374 w 1613998"/>
                <a:gd name="connsiteY124" fmla="*/ 575136 h 1614705"/>
                <a:gd name="connsiteX125" fmla="*/ 1000404 w 1613998"/>
                <a:gd name="connsiteY125" fmla="*/ 575136 h 1614705"/>
                <a:gd name="connsiteX126" fmla="*/ 1017454 w 1613998"/>
                <a:gd name="connsiteY126" fmla="*/ 780400 h 1614705"/>
                <a:gd name="connsiteX127" fmla="*/ 1330350 w 1613998"/>
                <a:gd name="connsiteY127" fmla="*/ 780400 h 1614705"/>
                <a:gd name="connsiteX128" fmla="*/ 515296 w 1613998"/>
                <a:gd name="connsiteY128" fmla="*/ 1353424 h 1614705"/>
                <a:gd name="connsiteX129" fmla="*/ 334130 w 1613998"/>
                <a:gd name="connsiteY129" fmla="*/ 1198262 h 1614705"/>
                <a:gd name="connsiteX130" fmla="*/ 161823 w 1613998"/>
                <a:gd name="connsiteY130" fmla="*/ 1353424 h 1614705"/>
                <a:gd name="connsiteX131" fmla="*/ 515296 w 1613998"/>
                <a:gd name="connsiteY131" fmla="*/ 1353424 h 1614705"/>
                <a:gd name="connsiteX132" fmla="*/ 1098702 w 1613998"/>
                <a:gd name="connsiteY132" fmla="*/ 415211 h 1614705"/>
                <a:gd name="connsiteX133" fmla="*/ 1453699 w 1613998"/>
                <a:gd name="connsiteY133" fmla="*/ 415211 h 1614705"/>
                <a:gd name="connsiteX134" fmla="*/ 1270914 w 1613998"/>
                <a:gd name="connsiteY134" fmla="*/ 260335 h 1614705"/>
                <a:gd name="connsiteX135" fmla="*/ 1098702 w 1613998"/>
                <a:gd name="connsiteY135" fmla="*/ 415211 h 1614705"/>
                <a:gd name="connsiteX136" fmla="*/ 917727 w 1613998"/>
                <a:gd name="connsiteY136" fmla="*/ 1314086 h 1614705"/>
                <a:gd name="connsiteX137" fmla="*/ 1236529 w 1613998"/>
                <a:gd name="connsiteY137" fmla="*/ 1094915 h 1614705"/>
                <a:gd name="connsiteX138" fmla="*/ 995070 w 1613998"/>
                <a:gd name="connsiteY138" fmla="*/ 1094915 h 1614705"/>
                <a:gd name="connsiteX139" fmla="*/ 917727 w 1613998"/>
                <a:gd name="connsiteY139" fmla="*/ 1314086 h 1614705"/>
                <a:gd name="connsiteX140" fmla="*/ 623500 w 1613998"/>
                <a:gd name="connsiteY140" fmla="*/ 520082 h 1614705"/>
                <a:gd name="connsiteX141" fmla="*/ 655885 w 1613998"/>
                <a:gd name="connsiteY141" fmla="*/ 407401 h 1614705"/>
                <a:gd name="connsiteX142" fmla="*/ 700462 w 1613998"/>
                <a:gd name="connsiteY142" fmla="*/ 301102 h 1614705"/>
                <a:gd name="connsiteX143" fmla="*/ 377659 w 1613998"/>
                <a:gd name="connsiteY143" fmla="*/ 519986 h 1614705"/>
                <a:gd name="connsiteX144" fmla="*/ 623500 w 1613998"/>
                <a:gd name="connsiteY144" fmla="*/ 520082 h 1614705"/>
                <a:gd name="connsiteX145" fmla="*/ 338797 w 1613998"/>
                <a:gd name="connsiteY145" fmla="*/ 1145684 h 1614705"/>
                <a:gd name="connsiteX146" fmla="*/ 416236 w 1613998"/>
                <a:gd name="connsiteY146" fmla="*/ 1068626 h 1614705"/>
                <a:gd name="connsiteX147" fmla="*/ 337750 w 1613998"/>
                <a:gd name="connsiteY147" fmla="*/ 989759 h 1614705"/>
                <a:gd name="connsiteX148" fmla="*/ 260026 w 1613998"/>
                <a:gd name="connsiteY148" fmla="*/ 1067388 h 1614705"/>
                <a:gd name="connsiteX149" fmla="*/ 338797 w 1613998"/>
                <a:gd name="connsiteY149" fmla="*/ 1145684 h 1614705"/>
                <a:gd name="connsiteX150" fmla="*/ 1275962 w 1613998"/>
                <a:gd name="connsiteY150" fmla="*/ 207852 h 1614705"/>
                <a:gd name="connsiteX151" fmla="*/ 1354258 w 1613998"/>
                <a:gd name="connsiteY151" fmla="*/ 129176 h 1614705"/>
                <a:gd name="connsiteX152" fmla="*/ 1276153 w 1613998"/>
                <a:gd name="connsiteY152" fmla="*/ 52309 h 1614705"/>
                <a:gd name="connsiteX153" fmla="*/ 1198048 w 1613998"/>
                <a:gd name="connsiteY153" fmla="*/ 131462 h 1614705"/>
                <a:gd name="connsiteX154" fmla="*/ 1275962 w 1613998"/>
                <a:gd name="connsiteY154" fmla="*/ 207852 h 1614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1613998" h="1614705">
                  <a:moveTo>
                    <a:pt x="646741" y="1359139"/>
                  </a:moveTo>
                  <a:cubicBezTo>
                    <a:pt x="638263" y="1405145"/>
                    <a:pt x="634453" y="1450007"/>
                    <a:pt x="596830" y="1481726"/>
                  </a:cubicBezTo>
                  <a:cubicBezTo>
                    <a:pt x="559682" y="1512968"/>
                    <a:pt x="515200" y="1511729"/>
                    <a:pt x="468814" y="1511634"/>
                  </a:cubicBezTo>
                  <a:cubicBezTo>
                    <a:pt x="468814" y="1524874"/>
                    <a:pt x="469099" y="1535732"/>
                    <a:pt x="468718" y="1546686"/>
                  </a:cubicBezTo>
                  <a:cubicBezTo>
                    <a:pt x="466813" y="1602788"/>
                    <a:pt x="413188" y="1632697"/>
                    <a:pt x="365467" y="1603074"/>
                  </a:cubicBezTo>
                  <a:cubicBezTo>
                    <a:pt x="325081" y="1578023"/>
                    <a:pt x="286600" y="1549734"/>
                    <a:pt x="246119" y="1524779"/>
                  </a:cubicBezTo>
                  <a:cubicBezTo>
                    <a:pt x="233546" y="1517063"/>
                    <a:pt x="217258" y="1513825"/>
                    <a:pt x="202304" y="1511729"/>
                  </a:cubicBezTo>
                  <a:cubicBezTo>
                    <a:pt x="186778" y="1509539"/>
                    <a:pt x="170586" y="1511729"/>
                    <a:pt x="154774" y="1510967"/>
                  </a:cubicBezTo>
                  <a:cubicBezTo>
                    <a:pt x="95719" y="1507919"/>
                    <a:pt x="49618" y="1467724"/>
                    <a:pt x="39236" y="1409431"/>
                  </a:cubicBezTo>
                  <a:cubicBezTo>
                    <a:pt x="26187" y="1336088"/>
                    <a:pt x="13519" y="1262555"/>
                    <a:pt x="1898" y="1189022"/>
                  </a:cubicBezTo>
                  <a:cubicBezTo>
                    <a:pt x="-11151" y="1106250"/>
                    <a:pt x="44380" y="1042242"/>
                    <a:pt x="128581" y="1041480"/>
                  </a:cubicBezTo>
                  <a:cubicBezTo>
                    <a:pt x="155441" y="1041290"/>
                    <a:pt x="182397" y="1041480"/>
                    <a:pt x="203161" y="1041480"/>
                  </a:cubicBezTo>
                  <a:cubicBezTo>
                    <a:pt x="220497" y="1015953"/>
                    <a:pt x="235642" y="995093"/>
                    <a:pt x="249072" y="972995"/>
                  </a:cubicBezTo>
                  <a:cubicBezTo>
                    <a:pt x="252882" y="966614"/>
                    <a:pt x="254025" y="956517"/>
                    <a:pt x="252215" y="949183"/>
                  </a:cubicBezTo>
                  <a:cubicBezTo>
                    <a:pt x="176968" y="634477"/>
                    <a:pt x="356323" y="333296"/>
                    <a:pt x="669315" y="251381"/>
                  </a:cubicBezTo>
                  <a:cubicBezTo>
                    <a:pt x="748658" y="230617"/>
                    <a:pt x="829240" y="228807"/>
                    <a:pt x="910012" y="244142"/>
                  </a:cubicBezTo>
                  <a:cubicBezTo>
                    <a:pt x="918298" y="245762"/>
                    <a:pt x="926680" y="246905"/>
                    <a:pt x="937253" y="248619"/>
                  </a:cubicBezTo>
                  <a:cubicBezTo>
                    <a:pt x="937253" y="236522"/>
                    <a:pt x="936586" y="227188"/>
                    <a:pt x="937348" y="217853"/>
                  </a:cubicBezTo>
                  <a:cubicBezTo>
                    <a:pt x="942587" y="154703"/>
                    <a:pt x="992879" y="106601"/>
                    <a:pt x="1057078" y="104030"/>
                  </a:cubicBezTo>
                  <a:cubicBezTo>
                    <a:pt x="1082414" y="102982"/>
                    <a:pt x="1107941" y="104601"/>
                    <a:pt x="1133182" y="103077"/>
                  </a:cubicBezTo>
                  <a:cubicBezTo>
                    <a:pt x="1139564" y="102696"/>
                    <a:pt x="1148803" y="96410"/>
                    <a:pt x="1151280" y="90504"/>
                  </a:cubicBezTo>
                  <a:cubicBezTo>
                    <a:pt x="1176140" y="31735"/>
                    <a:pt x="1221003" y="-841"/>
                    <a:pt x="1278058" y="17"/>
                  </a:cubicBezTo>
                  <a:cubicBezTo>
                    <a:pt x="1335208" y="874"/>
                    <a:pt x="1379404" y="34973"/>
                    <a:pt x="1401121" y="94886"/>
                  </a:cubicBezTo>
                  <a:cubicBezTo>
                    <a:pt x="1401883" y="97076"/>
                    <a:pt x="1403121" y="99172"/>
                    <a:pt x="1405216" y="103553"/>
                  </a:cubicBezTo>
                  <a:cubicBezTo>
                    <a:pt x="1431124" y="103553"/>
                    <a:pt x="1457985" y="103458"/>
                    <a:pt x="1484845" y="103553"/>
                  </a:cubicBezTo>
                  <a:cubicBezTo>
                    <a:pt x="1568665" y="103744"/>
                    <a:pt x="1624958" y="167752"/>
                    <a:pt x="1612195" y="250524"/>
                  </a:cubicBezTo>
                  <a:cubicBezTo>
                    <a:pt x="1600669" y="324914"/>
                    <a:pt x="1587811" y="399209"/>
                    <a:pt x="1574571" y="473314"/>
                  </a:cubicBezTo>
                  <a:cubicBezTo>
                    <a:pt x="1564474" y="529892"/>
                    <a:pt x="1517707" y="569993"/>
                    <a:pt x="1459890" y="573136"/>
                  </a:cubicBezTo>
                  <a:cubicBezTo>
                    <a:pt x="1446460" y="573898"/>
                    <a:pt x="1432839" y="574469"/>
                    <a:pt x="1419409" y="573231"/>
                  </a:cubicBezTo>
                  <a:cubicBezTo>
                    <a:pt x="1396739" y="571040"/>
                    <a:pt x="1378356" y="578375"/>
                    <a:pt x="1359877" y="591138"/>
                  </a:cubicBezTo>
                  <a:cubicBezTo>
                    <a:pt x="1346066" y="600663"/>
                    <a:pt x="1343399" y="608950"/>
                    <a:pt x="1348924" y="624380"/>
                  </a:cubicBezTo>
                  <a:cubicBezTo>
                    <a:pt x="1372736" y="690865"/>
                    <a:pt x="1381309" y="759635"/>
                    <a:pt x="1379689" y="830216"/>
                  </a:cubicBezTo>
                  <a:cubicBezTo>
                    <a:pt x="1373879" y="1087105"/>
                    <a:pt x="1172521" y="1323039"/>
                    <a:pt x="919918" y="1369426"/>
                  </a:cubicBezTo>
                  <a:cubicBezTo>
                    <a:pt x="834288" y="1385142"/>
                    <a:pt x="749611" y="1384285"/>
                    <a:pt x="665410" y="1361615"/>
                  </a:cubicBezTo>
                  <a:cubicBezTo>
                    <a:pt x="660171" y="1360187"/>
                    <a:pt x="654551" y="1360187"/>
                    <a:pt x="646741" y="1359139"/>
                  </a:cubicBezTo>
                  <a:close/>
                  <a:moveTo>
                    <a:pt x="1197762" y="521129"/>
                  </a:moveTo>
                  <a:cubicBezTo>
                    <a:pt x="1197762" y="550562"/>
                    <a:pt x="1197381" y="576565"/>
                    <a:pt x="1197857" y="602663"/>
                  </a:cubicBezTo>
                  <a:cubicBezTo>
                    <a:pt x="1198333" y="624571"/>
                    <a:pt x="1207858" y="629714"/>
                    <a:pt x="1226242" y="617999"/>
                  </a:cubicBezTo>
                  <a:cubicBezTo>
                    <a:pt x="1249673" y="603140"/>
                    <a:pt x="1273867" y="589043"/>
                    <a:pt x="1295393" y="571707"/>
                  </a:cubicBezTo>
                  <a:cubicBezTo>
                    <a:pt x="1341494" y="534560"/>
                    <a:pt x="1390548" y="513224"/>
                    <a:pt x="1452079" y="520367"/>
                  </a:cubicBezTo>
                  <a:cubicBezTo>
                    <a:pt x="1489703" y="524749"/>
                    <a:pt x="1516945" y="498650"/>
                    <a:pt x="1523612" y="461217"/>
                  </a:cubicBezTo>
                  <a:cubicBezTo>
                    <a:pt x="1536757" y="387017"/>
                    <a:pt x="1549425" y="312818"/>
                    <a:pt x="1561141" y="238427"/>
                  </a:cubicBezTo>
                  <a:cubicBezTo>
                    <a:pt x="1567618" y="197470"/>
                    <a:pt x="1540376" y="160703"/>
                    <a:pt x="1499704" y="157274"/>
                  </a:cubicBezTo>
                  <a:cubicBezTo>
                    <a:pt x="1468272" y="154607"/>
                    <a:pt x="1436554" y="156703"/>
                    <a:pt x="1407883" y="156703"/>
                  </a:cubicBezTo>
                  <a:cubicBezTo>
                    <a:pt x="1394453" y="181087"/>
                    <a:pt x="1382261" y="203090"/>
                    <a:pt x="1369212" y="226902"/>
                  </a:cubicBezTo>
                  <a:cubicBezTo>
                    <a:pt x="1413694" y="248524"/>
                    <a:pt x="1452079" y="279766"/>
                    <a:pt x="1477892" y="324343"/>
                  </a:cubicBezTo>
                  <a:cubicBezTo>
                    <a:pt x="1503514" y="368634"/>
                    <a:pt x="1514754" y="416164"/>
                    <a:pt x="1509515" y="467599"/>
                  </a:cubicBezTo>
                  <a:cubicBezTo>
                    <a:pt x="1352543" y="467599"/>
                    <a:pt x="1197571" y="467599"/>
                    <a:pt x="1041266" y="467599"/>
                  </a:cubicBezTo>
                  <a:cubicBezTo>
                    <a:pt x="1037647" y="355204"/>
                    <a:pt x="1085843" y="275765"/>
                    <a:pt x="1183093" y="226426"/>
                  </a:cubicBezTo>
                  <a:cubicBezTo>
                    <a:pt x="1169187" y="202518"/>
                    <a:pt x="1161091" y="170514"/>
                    <a:pt x="1141374" y="159465"/>
                  </a:cubicBezTo>
                  <a:cubicBezTo>
                    <a:pt x="1120800" y="147940"/>
                    <a:pt x="1088796" y="155655"/>
                    <a:pt x="1061935" y="156417"/>
                  </a:cubicBezTo>
                  <a:cubicBezTo>
                    <a:pt x="1013644" y="157655"/>
                    <a:pt x="983259" y="195374"/>
                    <a:pt x="991165" y="242904"/>
                  </a:cubicBezTo>
                  <a:cubicBezTo>
                    <a:pt x="1002976" y="313294"/>
                    <a:pt x="1014882" y="383588"/>
                    <a:pt x="1026598" y="453978"/>
                  </a:cubicBezTo>
                  <a:cubicBezTo>
                    <a:pt x="1034218" y="499698"/>
                    <a:pt x="1059364" y="521129"/>
                    <a:pt x="1106512" y="521415"/>
                  </a:cubicBezTo>
                  <a:cubicBezTo>
                    <a:pt x="1135754" y="521320"/>
                    <a:pt x="1165091" y="521129"/>
                    <a:pt x="1197762" y="521129"/>
                  </a:cubicBezTo>
                  <a:close/>
                  <a:moveTo>
                    <a:pt x="431666" y="1163972"/>
                  </a:moveTo>
                  <a:cubicBezTo>
                    <a:pt x="528631" y="1214264"/>
                    <a:pt x="577684" y="1293416"/>
                    <a:pt x="572636" y="1404954"/>
                  </a:cubicBezTo>
                  <a:cubicBezTo>
                    <a:pt x="414616" y="1404954"/>
                    <a:pt x="259645" y="1404954"/>
                    <a:pt x="103530" y="1404954"/>
                  </a:cubicBezTo>
                  <a:cubicBezTo>
                    <a:pt x="100196" y="1292178"/>
                    <a:pt x="148488" y="1212644"/>
                    <a:pt x="245357" y="1164067"/>
                  </a:cubicBezTo>
                  <a:cubicBezTo>
                    <a:pt x="232022" y="1140445"/>
                    <a:pt x="219354" y="1118061"/>
                    <a:pt x="205543" y="1093677"/>
                  </a:cubicBezTo>
                  <a:cubicBezTo>
                    <a:pt x="179825" y="1093677"/>
                    <a:pt x="152107" y="1093106"/>
                    <a:pt x="124390" y="1093772"/>
                  </a:cubicBezTo>
                  <a:cubicBezTo>
                    <a:pt x="77050" y="1094915"/>
                    <a:pt x="45999" y="1131015"/>
                    <a:pt x="53333" y="1177783"/>
                  </a:cubicBezTo>
                  <a:cubicBezTo>
                    <a:pt x="64858" y="1251411"/>
                    <a:pt x="77431" y="1324944"/>
                    <a:pt x="90385" y="1398287"/>
                  </a:cubicBezTo>
                  <a:cubicBezTo>
                    <a:pt x="97053" y="1435910"/>
                    <a:pt x="123342" y="1457532"/>
                    <a:pt x="161823" y="1458675"/>
                  </a:cubicBezTo>
                  <a:cubicBezTo>
                    <a:pt x="181635" y="1459247"/>
                    <a:pt x="201637" y="1457437"/>
                    <a:pt x="221259" y="1459532"/>
                  </a:cubicBezTo>
                  <a:cubicBezTo>
                    <a:pt x="234784" y="1460961"/>
                    <a:pt x="249358" y="1464485"/>
                    <a:pt x="260597" y="1471534"/>
                  </a:cubicBezTo>
                  <a:cubicBezTo>
                    <a:pt x="302888" y="1498109"/>
                    <a:pt x="343941" y="1526779"/>
                    <a:pt x="385851" y="1553925"/>
                  </a:cubicBezTo>
                  <a:cubicBezTo>
                    <a:pt x="391852" y="1557830"/>
                    <a:pt x="402901" y="1562021"/>
                    <a:pt x="406711" y="1559259"/>
                  </a:cubicBezTo>
                  <a:cubicBezTo>
                    <a:pt x="412235" y="1555259"/>
                    <a:pt x="415569" y="1545162"/>
                    <a:pt x="415950" y="1537447"/>
                  </a:cubicBezTo>
                  <a:cubicBezTo>
                    <a:pt x="416998" y="1511634"/>
                    <a:pt x="416331" y="1485821"/>
                    <a:pt x="416331" y="1458961"/>
                  </a:cubicBezTo>
                  <a:cubicBezTo>
                    <a:pt x="451002" y="1458961"/>
                    <a:pt x="481958" y="1459342"/>
                    <a:pt x="512914" y="1458866"/>
                  </a:cubicBezTo>
                  <a:cubicBezTo>
                    <a:pt x="553491" y="1458199"/>
                    <a:pt x="580161" y="1435148"/>
                    <a:pt x="586924" y="1395429"/>
                  </a:cubicBezTo>
                  <a:cubicBezTo>
                    <a:pt x="599306" y="1322658"/>
                    <a:pt x="611593" y="1249982"/>
                    <a:pt x="623595" y="1177211"/>
                  </a:cubicBezTo>
                  <a:cubicBezTo>
                    <a:pt x="630262" y="1136825"/>
                    <a:pt x="603878" y="1098725"/>
                    <a:pt x="563397" y="1094915"/>
                  </a:cubicBezTo>
                  <a:cubicBezTo>
                    <a:pt x="531298" y="1091867"/>
                    <a:pt x="498722" y="1094344"/>
                    <a:pt x="470338" y="1094344"/>
                  </a:cubicBezTo>
                  <a:cubicBezTo>
                    <a:pt x="456431" y="1119395"/>
                    <a:pt x="444239" y="1141302"/>
                    <a:pt x="431666" y="1163972"/>
                  </a:cubicBezTo>
                  <a:close/>
                  <a:moveTo>
                    <a:pt x="947445" y="574850"/>
                  </a:moveTo>
                  <a:cubicBezTo>
                    <a:pt x="852766" y="574850"/>
                    <a:pt x="762088" y="574850"/>
                    <a:pt x="667124" y="574850"/>
                  </a:cubicBezTo>
                  <a:cubicBezTo>
                    <a:pt x="661028" y="643049"/>
                    <a:pt x="655123" y="710391"/>
                    <a:pt x="648931" y="779828"/>
                  </a:cubicBezTo>
                  <a:cubicBezTo>
                    <a:pt x="755611" y="779828"/>
                    <a:pt x="858100" y="779828"/>
                    <a:pt x="964876" y="779828"/>
                  </a:cubicBezTo>
                  <a:cubicBezTo>
                    <a:pt x="958970" y="710582"/>
                    <a:pt x="953255" y="643240"/>
                    <a:pt x="947445" y="574850"/>
                  </a:cubicBezTo>
                  <a:close/>
                  <a:moveTo>
                    <a:pt x="965161" y="835454"/>
                  </a:moveTo>
                  <a:cubicBezTo>
                    <a:pt x="857719" y="835454"/>
                    <a:pt x="755326" y="835454"/>
                    <a:pt x="649217" y="835454"/>
                  </a:cubicBezTo>
                  <a:cubicBezTo>
                    <a:pt x="655218" y="905082"/>
                    <a:pt x="661123" y="972424"/>
                    <a:pt x="666934" y="1039861"/>
                  </a:cubicBezTo>
                  <a:cubicBezTo>
                    <a:pt x="762469" y="1039861"/>
                    <a:pt x="853147" y="1039861"/>
                    <a:pt x="947159" y="1039861"/>
                  </a:cubicBezTo>
                  <a:cubicBezTo>
                    <a:pt x="953160" y="971757"/>
                    <a:pt x="959065" y="904892"/>
                    <a:pt x="965161" y="835454"/>
                  </a:cubicBezTo>
                  <a:close/>
                  <a:moveTo>
                    <a:pt x="1000309" y="1041290"/>
                  </a:moveTo>
                  <a:cubicBezTo>
                    <a:pt x="1087843" y="1041290"/>
                    <a:pt x="1174807" y="1041575"/>
                    <a:pt x="1261770" y="1040718"/>
                  </a:cubicBezTo>
                  <a:cubicBezTo>
                    <a:pt x="1267294" y="1040623"/>
                    <a:pt x="1275581" y="1033193"/>
                    <a:pt x="1277772" y="1027288"/>
                  </a:cubicBezTo>
                  <a:cubicBezTo>
                    <a:pt x="1290440" y="994046"/>
                    <a:pt x="1303680" y="960899"/>
                    <a:pt x="1312729" y="926609"/>
                  </a:cubicBezTo>
                  <a:cubicBezTo>
                    <a:pt x="1320444" y="897367"/>
                    <a:pt x="1322825" y="866601"/>
                    <a:pt x="1327873" y="834978"/>
                  </a:cubicBezTo>
                  <a:cubicBezTo>
                    <a:pt x="1221384" y="834978"/>
                    <a:pt x="1119562" y="834978"/>
                    <a:pt x="1017930" y="834978"/>
                  </a:cubicBezTo>
                  <a:cubicBezTo>
                    <a:pt x="1012120" y="903367"/>
                    <a:pt x="1006405" y="970328"/>
                    <a:pt x="1000309" y="1041290"/>
                  </a:cubicBezTo>
                  <a:close/>
                  <a:moveTo>
                    <a:pt x="613879" y="573612"/>
                  </a:moveTo>
                  <a:cubicBezTo>
                    <a:pt x="545680" y="573612"/>
                    <a:pt x="478434" y="573707"/>
                    <a:pt x="411283" y="573612"/>
                  </a:cubicBezTo>
                  <a:cubicBezTo>
                    <a:pt x="336321" y="573517"/>
                    <a:pt x="335845" y="573231"/>
                    <a:pt x="312794" y="645240"/>
                  </a:cubicBezTo>
                  <a:cubicBezTo>
                    <a:pt x="298888" y="688674"/>
                    <a:pt x="289077" y="733061"/>
                    <a:pt x="288791" y="779828"/>
                  </a:cubicBezTo>
                  <a:cubicBezTo>
                    <a:pt x="393185" y="779828"/>
                    <a:pt x="495007" y="779828"/>
                    <a:pt x="596163" y="779828"/>
                  </a:cubicBezTo>
                  <a:cubicBezTo>
                    <a:pt x="602068" y="711058"/>
                    <a:pt x="607879" y="644097"/>
                    <a:pt x="613879" y="573612"/>
                  </a:cubicBezTo>
                  <a:close/>
                  <a:moveTo>
                    <a:pt x="679602" y="519796"/>
                  </a:moveTo>
                  <a:cubicBezTo>
                    <a:pt x="785234" y="519796"/>
                    <a:pt x="888580" y="519796"/>
                    <a:pt x="991069" y="519796"/>
                  </a:cubicBezTo>
                  <a:cubicBezTo>
                    <a:pt x="985259" y="497698"/>
                    <a:pt x="978211" y="476076"/>
                    <a:pt x="974020" y="453883"/>
                  </a:cubicBezTo>
                  <a:cubicBezTo>
                    <a:pt x="966114" y="412640"/>
                    <a:pt x="958875" y="371301"/>
                    <a:pt x="953350" y="329677"/>
                  </a:cubicBezTo>
                  <a:cubicBezTo>
                    <a:pt x="950779" y="310532"/>
                    <a:pt x="941825" y="302150"/>
                    <a:pt x="923823" y="299864"/>
                  </a:cubicBezTo>
                  <a:cubicBezTo>
                    <a:pt x="892390" y="295958"/>
                    <a:pt x="861053" y="291958"/>
                    <a:pt x="829716" y="287195"/>
                  </a:cubicBezTo>
                  <a:cubicBezTo>
                    <a:pt x="795616" y="282052"/>
                    <a:pt x="771613" y="296911"/>
                    <a:pt x="753230" y="323962"/>
                  </a:cubicBezTo>
                  <a:cubicBezTo>
                    <a:pt x="713416" y="382922"/>
                    <a:pt x="695128" y="449692"/>
                    <a:pt x="679602" y="519796"/>
                  </a:cubicBezTo>
                  <a:close/>
                  <a:moveTo>
                    <a:pt x="661314" y="1094534"/>
                  </a:moveTo>
                  <a:cubicBezTo>
                    <a:pt x="666648" y="1118442"/>
                    <a:pt x="675697" y="1141874"/>
                    <a:pt x="676268" y="1165496"/>
                  </a:cubicBezTo>
                  <a:cubicBezTo>
                    <a:pt x="676840" y="1191213"/>
                    <a:pt x="669791" y="1217216"/>
                    <a:pt x="665505" y="1242934"/>
                  </a:cubicBezTo>
                  <a:cubicBezTo>
                    <a:pt x="654551" y="1308466"/>
                    <a:pt x="654075" y="1310371"/>
                    <a:pt x="720369" y="1320182"/>
                  </a:cubicBezTo>
                  <a:cubicBezTo>
                    <a:pt x="825620" y="1335803"/>
                    <a:pt x="843908" y="1343613"/>
                    <a:pt x="895915" y="1223979"/>
                  </a:cubicBezTo>
                  <a:cubicBezTo>
                    <a:pt x="913536" y="1183403"/>
                    <a:pt x="923442" y="1139492"/>
                    <a:pt x="937634" y="1094534"/>
                  </a:cubicBezTo>
                  <a:cubicBezTo>
                    <a:pt x="840574" y="1094534"/>
                    <a:pt x="750277" y="1094534"/>
                    <a:pt x="661314" y="1094534"/>
                  </a:cubicBezTo>
                  <a:close/>
                  <a:moveTo>
                    <a:pt x="285267" y="834597"/>
                  </a:moveTo>
                  <a:cubicBezTo>
                    <a:pt x="291553" y="872126"/>
                    <a:pt x="297364" y="906416"/>
                    <a:pt x="303079" y="940325"/>
                  </a:cubicBezTo>
                  <a:cubicBezTo>
                    <a:pt x="391852" y="932324"/>
                    <a:pt x="432904" y="958041"/>
                    <a:pt x="467480" y="1039861"/>
                  </a:cubicBezTo>
                  <a:cubicBezTo>
                    <a:pt x="516153" y="1039861"/>
                    <a:pt x="565111" y="1039861"/>
                    <a:pt x="613689" y="1039861"/>
                  </a:cubicBezTo>
                  <a:cubicBezTo>
                    <a:pt x="607974" y="970805"/>
                    <a:pt x="602354" y="903177"/>
                    <a:pt x="596734" y="834502"/>
                  </a:cubicBezTo>
                  <a:cubicBezTo>
                    <a:pt x="494150" y="834597"/>
                    <a:pt x="392804" y="834597"/>
                    <a:pt x="285267" y="834597"/>
                  </a:cubicBezTo>
                  <a:close/>
                  <a:moveTo>
                    <a:pt x="1330350" y="780400"/>
                  </a:moveTo>
                  <a:cubicBezTo>
                    <a:pt x="1320253" y="730108"/>
                    <a:pt x="1310919" y="683531"/>
                    <a:pt x="1300727" y="632477"/>
                  </a:cubicBezTo>
                  <a:cubicBezTo>
                    <a:pt x="1279296" y="646288"/>
                    <a:pt x="1264437" y="656670"/>
                    <a:pt x="1248911" y="665814"/>
                  </a:cubicBezTo>
                  <a:cubicBezTo>
                    <a:pt x="1200905" y="694294"/>
                    <a:pt x="1147375" y="665052"/>
                    <a:pt x="1145470" y="609331"/>
                  </a:cubicBezTo>
                  <a:cubicBezTo>
                    <a:pt x="1145089" y="597806"/>
                    <a:pt x="1145374" y="586280"/>
                    <a:pt x="1145374" y="575136"/>
                  </a:cubicBezTo>
                  <a:cubicBezTo>
                    <a:pt x="1094320" y="575136"/>
                    <a:pt x="1046981" y="575136"/>
                    <a:pt x="1000404" y="575136"/>
                  </a:cubicBezTo>
                  <a:cubicBezTo>
                    <a:pt x="1006119" y="644288"/>
                    <a:pt x="1011739" y="711915"/>
                    <a:pt x="1017454" y="780400"/>
                  </a:cubicBezTo>
                  <a:cubicBezTo>
                    <a:pt x="1120038" y="780400"/>
                    <a:pt x="1221384" y="780400"/>
                    <a:pt x="1330350" y="780400"/>
                  </a:cubicBezTo>
                  <a:close/>
                  <a:moveTo>
                    <a:pt x="515296" y="1353424"/>
                  </a:moveTo>
                  <a:cubicBezTo>
                    <a:pt x="513962" y="1270842"/>
                    <a:pt x="426427" y="1196547"/>
                    <a:pt x="334130" y="1198262"/>
                  </a:cubicBezTo>
                  <a:cubicBezTo>
                    <a:pt x="245643" y="1199881"/>
                    <a:pt x="159442" y="1277224"/>
                    <a:pt x="161823" y="1353424"/>
                  </a:cubicBezTo>
                  <a:cubicBezTo>
                    <a:pt x="279552" y="1353424"/>
                    <a:pt x="397376" y="1353424"/>
                    <a:pt x="515296" y="1353424"/>
                  </a:cubicBezTo>
                  <a:close/>
                  <a:moveTo>
                    <a:pt x="1098702" y="415211"/>
                  </a:moveTo>
                  <a:cubicBezTo>
                    <a:pt x="1218241" y="415211"/>
                    <a:pt x="1335874" y="415211"/>
                    <a:pt x="1453699" y="415211"/>
                  </a:cubicBezTo>
                  <a:cubicBezTo>
                    <a:pt x="1446650" y="328915"/>
                    <a:pt x="1361973" y="257858"/>
                    <a:pt x="1270914" y="260335"/>
                  </a:cubicBezTo>
                  <a:cubicBezTo>
                    <a:pt x="1183189" y="262716"/>
                    <a:pt x="1101464" y="335678"/>
                    <a:pt x="1098702" y="415211"/>
                  </a:cubicBezTo>
                  <a:close/>
                  <a:moveTo>
                    <a:pt x="917727" y="1314086"/>
                  </a:moveTo>
                  <a:cubicBezTo>
                    <a:pt x="1010881" y="1312657"/>
                    <a:pt x="1200429" y="1184927"/>
                    <a:pt x="1236529" y="1094915"/>
                  </a:cubicBezTo>
                  <a:cubicBezTo>
                    <a:pt x="1154042" y="1094915"/>
                    <a:pt x="1072032" y="1094915"/>
                    <a:pt x="995070" y="1094915"/>
                  </a:cubicBezTo>
                  <a:cubicBezTo>
                    <a:pt x="968495" y="1170353"/>
                    <a:pt x="942778" y="1243029"/>
                    <a:pt x="917727" y="1314086"/>
                  </a:cubicBezTo>
                  <a:close/>
                  <a:moveTo>
                    <a:pt x="623500" y="520082"/>
                  </a:moveTo>
                  <a:cubicBezTo>
                    <a:pt x="634358" y="481696"/>
                    <a:pt x="643121" y="443882"/>
                    <a:pt x="655885" y="407401"/>
                  </a:cubicBezTo>
                  <a:cubicBezTo>
                    <a:pt x="668648" y="371111"/>
                    <a:pt x="685507" y="336344"/>
                    <a:pt x="700462" y="301102"/>
                  </a:cubicBezTo>
                  <a:cubicBezTo>
                    <a:pt x="607307" y="299673"/>
                    <a:pt x="413664" y="430166"/>
                    <a:pt x="377659" y="519986"/>
                  </a:cubicBezTo>
                  <a:cubicBezTo>
                    <a:pt x="459384" y="520082"/>
                    <a:pt x="540537" y="520082"/>
                    <a:pt x="623500" y="520082"/>
                  </a:cubicBezTo>
                  <a:close/>
                  <a:moveTo>
                    <a:pt x="338797" y="1145684"/>
                  </a:moveTo>
                  <a:cubicBezTo>
                    <a:pt x="381184" y="1145398"/>
                    <a:pt x="415855" y="1110917"/>
                    <a:pt x="416236" y="1068626"/>
                  </a:cubicBezTo>
                  <a:cubicBezTo>
                    <a:pt x="416617" y="1025764"/>
                    <a:pt x="380517" y="989474"/>
                    <a:pt x="337750" y="989759"/>
                  </a:cubicBezTo>
                  <a:cubicBezTo>
                    <a:pt x="296316" y="990045"/>
                    <a:pt x="260502" y="1025764"/>
                    <a:pt x="260026" y="1067388"/>
                  </a:cubicBezTo>
                  <a:cubicBezTo>
                    <a:pt x="259645" y="1110346"/>
                    <a:pt x="295459" y="1145969"/>
                    <a:pt x="338797" y="1145684"/>
                  </a:cubicBezTo>
                  <a:close/>
                  <a:moveTo>
                    <a:pt x="1275962" y="207852"/>
                  </a:moveTo>
                  <a:cubicBezTo>
                    <a:pt x="1319396" y="207852"/>
                    <a:pt x="1355020" y="172038"/>
                    <a:pt x="1354258" y="129176"/>
                  </a:cubicBezTo>
                  <a:cubicBezTo>
                    <a:pt x="1353496" y="87266"/>
                    <a:pt x="1318158" y="52404"/>
                    <a:pt x="1276153" y="52309"/>
                  </a:cubicBezTo>
                  <a:cubicBezTo>
                    <a:pt x="1233385" y="52118"/>
                    <a:pt x="1197381" y="88694"/>
                    <a:pt x="1198048" y="131462"/>
                  </a:cubicBezTo>
                  <a:cubicBezTo>
                    <a:pt x="1198714" y="174038"/>
                    <a:pt x="1233195" y="207852"/>
                    <a:pt x="1275962" y="20785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 name="任意多边形: 形状 60">
              <a:extLst>
                <a:ext uri="{FF2B5EF4-FFF2-40B4-BE49-F238E27FC236}">
                  <a16:creationId xmlns:a16="http://schemas.microsoft.com/office/drawing/2014/main" id="{7C7544E1-01AB-496A-8CFC-CC1637BEECA9}"/>
                </a:ext>
              </a:extLst>
            </p:cNvPr>
            <p:cNvSpPr/>
            <p:nvPr/>
          </p:nvSpPr>
          <p:spPr>
            <a:xfrm>
              <a:off x="5367071" y="3023135"/>
              <a:ext cx="167258" cy="591693"/>
            </a:xfrm>
            <a:custGeom>
              <a:avLst/>
              <a:gdLst>
                <a:gd name="connsiteX0" fmla="*/ 126302 w 167259"/>
                <a:gd name="connsiteY0" fmla="*/ 0 h 591693"/>
                <a:gd name="connsiteX1" fmla="*/ 167260 w 167259"/>
                <a:gd name="connsiteY1" fmla="*/ 27242 h 591693"/>
                <a:gd name="connsiteX2" fmla="*/ 76201 w 167259"/>
                <a:gd name="connsiteY2" fmla="*/ 578930 h 591693"/>
                <a:gd name="connsiteX3" fmla="*/ 30576 w 167259"/>
                <a:gd name="connsiteY3" fmla="*/ 591693 h 591693"/>
                <a:gd name="connsiteX4" fmla="*/ 126302 w 167259"/>
                <a:gd name="connsiteY4" fmla="*/ 0 h 591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59" h="591693">
                  <a:moveTo>
                    <a:pt x="126302" y="0"/>
                  </a:moveTo>
                  <a:cubicBezTo>
                    <a:pt x="139066" y="8477"/>
                    <a:pt x="152020" y="17145"/>
                    <a:pt x="167260" y="27242"/>
                  </a:cubicBezTo>
                  <a:cubicBezTo>
                    <a:pt x="58484" y="197929"/>
                    <a:pt x="28576" y="381191"/>
                    <a:pt x="76201" y="578930"/>
                  </a:cubicBezTo>
                  <a:cubicBezTo>
                    <a:pt x="59818" y="583502"/>
                    <a:pt x="44959" y="587693"/>
                    <a:pt x="30576" y="591693"/>
                  </a:cubicBezTo>
                  <a:cubicBezTo>
                    <a:pt x="-38480" y="466630"/>
                    <a:pt x="16288" y="129159"/>
                    <a:pt x="126302"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 name="任意多边形: 形状 61">
              <a:extLst>
                <a:ext uri="{FF2B5EF4-FFF2-40B4-BE49-F238E27FC236}">
                  <a16:creationId xmlns:a16="http://schemas.microsoft.com/office/drawing/2014/main" id="{BC7199F9-5EE5-466D-858E-5AD1A10A72EC}"/>
                </a:ext>
              </a:extLst>
            </p:cNvPr>
            <p:cNvSpPr/>
            <p:nvPr/>
          </p:nvSpPr>
          <p:spPr>
            <a:xfrm>
              <a:off x="6662001" y="3239641"/>
              <a:ext cx="167447" cy="590835"/>
            </a:xfrm>
            <a:custGeom>
              <a:avLst/>
              <a:gdLst>
                <a:gd name="connsiteX0" fmla="*/ 91250 w 167446"/>
                <a:gd name="connsiteY0" fmla="*/ 12478 h 590835"/>
                <a:gd name="connsiteX1" fmla="*/ 112395 w 167446"/>
                <a:gd name="connsiteY1" fmla="*/ 5905 h 590835"/>
                <a:gd name="connsiteX2" fmla="*/ 137160 w 167446"/>
                <a:gd name="connsiteY2" fmla="*/ 0 h 590835"/>
                <a:gd name="connsiteX3" fmla="*/ 41053 w 167446"/>
                <a:gd name="connsiteY3" fmla="*/ 590836 h 590835"/>
                <a:gd name="connsiteX4" fmla="*/ 0 w 167446"/>
                <a:gd name="connsiteY4" fmla="*/ 563594 h 590835"/>
                <a:gd name="connsiteX5" fmla="*/ 91250 w 167446"/>
                <a:gd name="connsiteY5" fmla="*/ 12478 h 590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46" h="590835">
                  <a:moveTo>
                    <a:pt x="91250" y="12478"/>
                  </a:moveTo>
                  <a:cubicBezTo>
                    <a:pt x="100489" y="9620"/>
                    <a:pt x="106394" y="7429"/>
                    <a:pt x="112395" y="5905"/>
                  </a:cubicBezTo>
                  <a:cubicBezTo>
                    <a:pt x="120682" y="3715"/>
                    <a:pt x="129159" y="1905"/>
                    <a:pt x="137160" y="0"/>
                  </a:cubicBezTo>
                  <a:cubicBezTo>
                    <a:pt x="205835" y="124682"/>
                    <a:pt x="150876" y="462248"/>
                    <a:pt x="41053" y="590836"/>
                  </a:cubicBezTo>
                  <a:cubicBezTo>
                    <a:pt x="28289" y="582359"/>
                    <a:pt x="15335" y="573691"/>
                    <a:pt x="0" y="563594"/>
                  </a:cubicBezTo>
                  <a:cubicBezTo>
                    <a:pt x="108680" y="392906"/>
                    <a:pt x="138589" y="209740"/>
                    <a:pt x="91250" y="1247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 name="任意多边形: 形状 62">
              <a:extLst>
                <a:ext uri="{FF2B5EF4-FFF2-40B4-BE49-F238E27FC236}">
                  <a16:creationId xmlns:a16="http://schemas.microsoft.com/office/drawing/2014/main" id="{36F98AE6-2C29-479D-9465-FC925E9E1E82}"/>
                </a:ext>
              </a:extLst>
            </p:cNvPr>
            <p:cNvSpPr/>
            <p:nvPr/>
          </p:nvSpPr>
          <p:spPr>
            <a:xfrm>
              <a:off x="5964924" y="3991734"/>
              <a:ext cx="538582" cy="164089"/>
            </a:xfrm>
            <a:custGeom>
              <a:avLst/>
              <a:gdLst>
                <a:gd name="connsiteX0" fmla="*/ 1370 w 538579"/>
                <a:gd name="connsiteY0" fmla="*/ 152686 h 164091"/>
                <a:gd name="connsiteX1" fmla="*/ 36 w 538579"/>
                <a:gd name="connsiteY1" fmla="*/ 143542 h 164091"/>
                <a:gd name="connsiteX2" fmla="*/ 45947 w 538579"/>
                <a:gd name="connsiteY2" fmla="*/ 106489 h 164091"/>
                <a:gd name="connsiteX3" fmla="*/ 500575 w 538579"/>
                <a:gd name="connsiteY3" fmla="*/ 4000 h 164091"/>
                <a:gd name="connsiteX4" fmla="*/ 510005 w 538579"/>
                <a:gd name="connsiteY4" fmla="*/ 0 h 164091"/>
                <a:gd name="connsiteX5" fmla="*/ 538580 w 538579"/>
                <a:gd name="connsiteY5" fmla="*/ 41720 h 164091"/>
                <a:gd name="connsiteX6" fmla="*/ 1370 w 538579"/>
                <a:gd name="connsiteY6" fmla="*/ 152686 h 16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579" h="164091">
                  <a:moveTo>
                    <a:pt x="1370" y="152686"/>
                  </a:moveTo>
                  <a:cubicBezTo>
                    <a:pt x="417" y="146590"/>
                    <a:pt x="-154" y="145066"/>
                    <a:pt x="36" y="143542"/>
                  </a:cubicBezTo>
                  <a:cubicBezTo>
                    <a:pt x="5466" y="102584"/>
                    <a:pt x="5656" y="101632"/>
                    <a:pt x="45947" y="106489"/>
                  </a:cubicBezTo>
                  <a:cubicBezTo>
                    <a:pt x="209682" y="126111"/>
                    <a:pt x="361129" y="92107"/>
                    <a:pt x="500575" y="4000"/>
                  </a:cubicBezTo>
                  <a:cubicBezTo>
                    <a:pt x="502576" y="2762"/>
                    <a:pt x="504862" y="2096"/>
                    <a:pt x="510005" y="0"/>
                  </a:cubicBezTo>
                  <a:cubicBezTo>
                    <a:pt x="518863" y="12954"/>
                    <a:pt x="528007" y="26289"/>
                    <a:pt x="538580" y="41720"/>
                  </a:cubicBezTo>
                  <a:cubicBezTo>
                    <a:pt x="372559" y="149542"/>
                    <a:pt x="194347" y="184785"/>
                    <a:pt x="1370" y="15268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 name="任意多边形: 形状 63">
              <a:extLst>
                <a:ext uri="{FF2B5EF4-FFF2-40B4-BE49-F238E27FC236}">
                  <a16:creationId xmlns:a16="http://schemas.microsoft.com/office/drawing/2014/main" id="{D5DE5123-8AAF-46F4-8A7F-EC9A8C37C811}"/>
                </a:ext>
              </a:extLst>
            </p:cNvPr>
            <p:cNvSpPr/>
            <p:nvPr/>
          </p:nvSpPr>
          <p:spPr>
            <a:xfrm>
              <a:off x="5692828" y="2697988"/>
              <a:ext cx="512638" cy="165219"/>
            </a:xfrm>
            <a:custGeom>
              <a:avLst/>
              <a:gdLst>
                <a:gd name="connsiteX0" fmla="*/ 29432 w 512635"/>
                <a:gd name="connsiteY0" fmla="*/ 165219 h 165219"/>
                <a:gd name="connsiteX1" fmla="*/ 0 w 512635"/>
                <a:gd name="connsiteY1" fmla="*/ 122452 h 165219"/>
                <a:gd name="connsiteX2" fmla="*/ 512636 w 512635"/>
                <a:gd name="connsiteY2" fmla="*/ 7199 h 165219"/>
                <a:gd name="connsiteX3" fmla="*/ 506063 w 512635"/>
                <a:gd name="connsiteY3" fmla="*/ 58634 h 165219"/>
                <a:gd name="connsiteX4" fmla="*/ 29432 w 512635"/>
                <a:gd name="connsiteY4" fmla="*/ 165219 h 165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635" h="165219">
                  <a:moveTo>
                    <a:pt x="29432" y="165219"/>
                  </a:moveTo>
                  <a:cubicBezTo>
                    <a:pt x="19336" y="150551"/>
                    <a:pt x="10573" y="137787"/>
                    <a:pt x="0" y="122452"/>
                  </a:cubicBezTo>
                  <a:cubicBezTo>
                    <a:pt x="157067" y="19772"/>
                    <a:pt x="326327" y="-17089"/>
                    <a:pt x="512636" y="7199"/>
                  </a:cubicBezTo>
                  <a:cubicBezTo>
                    <a:pt x="510350" y="24725"/>
                    <a:pt x="508445" y="40156"/>
                    <a:pt x="506063" y="58634"/>
                  </a:cubicBezTo>
                  <a:cubicBezTo>
                    <a:pt x="334709" y="36155"/>
                    <a:pt x="176879" y="70350"/>
                    <a:pt x="29432" y="16521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 name="任意多边形: 形状 64">
              <a:extLst>
                <a:ext uri="{FF2B5EF4-FFF2-40B4-BE49-F238E27FC236}">
                  <a16:creationId xmlns:a16="http://schemas.microsoft.com/office/drawing/2014/main" id="{01D9F748-7A4E-49DD-9A15-90B906DA4EB5}"/>
                </a:ext>
              </a:extLst>
            </p:cNvPr>
            <p:cNvSpPr/>
            <p:nvPr/>
          </p:nvSpPr>
          <p:spPr>
            <a:xfrm>
              <a:off x="5525749" y="2854348"/>
              <a:ext cx="155657" cy="155749"/>
            </a:xfrm>
            <a:custGeom>
              <a:avLst/>
              <a:gdLst>
                <a:gd name="connsiteX0" fmla="*/ 155648 w 155655"/>
                <a:gd name="connsiteY0" fmla="*/ 77346 h 155749"/>
                <a:gd name="connsiteX1" fmla="*/ 79925 w 155655"/>
                <a:gd name="connsiteY1" fmla="*/ 155737 h 155749"/>
                <a:gd name="connsiteX2" fmla="*/ 10 w 155655"/>
                <a:gd name="connsiteY2" fmla="*/ 79251 h 155749"/>
                <a:gd name="connsiteX3" fmla="*/ 76686 w 155655"/>
                <a:gd name="connsiteY3" fmla="*/ 3 h 155749"/>
                <a:gd name="connsiteX4" fmla="*/ 155648 w 155655"/>
                <a:gd name="connsiteY4" fmla="*/ 77346 h 155749"/>
                <a:gd name="connsiteX5" fmla="*/ 84020 w 155655"/>
                <a:gd name="connsiteY5" fmla="*/ 48676 h 155749"/>
                <a:gd name="connsiteX6" fmla="*/ 72876 w 155655"/>
                <a:gd name="connsiteY6" fmla="*/ 48390 h 155749"/>
                <a:gd name="connsiteX7" fmla="*/ 53254 w 155655"/>
                <a:gd name="connsiteY7" fmla="*/ 77156 h 155749"/>
                <a:gd name="connsiteX8" fmla="*/ 76877 w 155655"/>
                <a:gd name="connsiteY8" fmla="*/ 102873 h 155749"/>
                <a:gd name="connsiteX9" fmla="*/ 102213 w 155655"/>
                <a:gd name="connsiteY9" fmla="*/ 78489 h 155749"/>
                <a:gd name="connsiteX10" fmla="*/ 84020 w 155655"/>
                <a:gd name="connsiteY10" fmla="*/ 48676 h 155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655" h="155749">
                  <a:moveTo>
                    <a:pt x="155648" y="77346"/>
                  </a:moveTo>
                  <a:cubicBezTo>
                    <a:pt x="156220" y="119351"/>
                    <a:pt x="121834" y="154975"/>
                    <a:pt x="79925" y="155737"/>
                  </a:cubicBezTo>
                  <a:cubicBezTo>
                    <a:pt x="36110" y="156499"/>
                    <a:pt x="677" y="122590"/>
                    <a:pt x="10" y="79251"/>
                  </a:cubicBezTo>
                  <a:cubicBezTo>
                    <a:pt x="-657" y="35055"/>
                    <a:pt x="32966" y="384"/>
                    <a:pt x="76686" y="3"/>
                  </a:cubicBezTo>
                  <a:cubicBezTo>
                    <a:pt x="120310" y="-378"/>
                    <a:pt x="155077" y="33626"/>
                    <a:pt x="155648" y="77346"/>
                  </a:cubicBezTo>
                  <a:close/>
                  <a:moveTo>
                    <a:pt x="84020" y="48676"/>
                  </a:moveTo>
                  <a:cubicBezTo>
                    <a:pt x="80306" y="48581"/>
                    <a:pt x="76591" y="48485"/>
                    <a:pt x="72876" y="48390"/>
                  </a:cubicBezTo>
                  <a:cubicBezTo>
                    <a:pt x="66018" y="57915"/>
                    <a:pt x="55445" y="66678"/>
                    <a:pt x="53254" y="77156"/>
                  </a:cubicBezTo>
                  <a:cubicBezTo>
                    <a:pt x="50207" y="92396"/>
                    <a:pt x="61351" y="102397"/>
                    <a:pt x="76877" y="102873"/>
                  </a:cubicBezTo>
                  <a:cubicBezTo>
                    <a:pt x="92498" y="103349"/>
                    <a:pt x="104118" y="93539"/>
                    <a:pt x="102213" y="78489"/>
                  </a:cubicBezTo>
                  <a:cubicBezTo>
                    <a:pt x="100880" y="68012"/>
                    <a:pt x="90402" y="58582"/>
                    <a:pt x="84020" y="4867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 name="任意多边形: 形状 65">
              <a:extLst>
                <a:ext uri="{FF2B5EF4-FFF2-40B4-BE49-F238E27FC236}">
                  <a16:creationId xmlns:a16="http://schemas.microsoft.com/office/drawing/2014/main" id="{B434EE8E-377C-4614-9AF6-6EC1B98027FB}"/>
                </a:ext>
              </a:extLst>
            </p:cNvPr>
            <p:cNvSpPr/>
            <p:nvPr/>
          </p:nvSpPr>
          <p:spPr>
            <a:xfrm>
              <a:off x="6514810" y="3843528"/>
              <a:ext cx="155832" cy="155831"/>
            </a:xfrm>
            <a:custGeom>
              <a:avLst/>
              <a:gdLst>
                <a:gd name="connsiteX0" fmla="*/ 155834 w 155833"/>
                <a:gd name="connsiteY0" fmla="*/ 78296 h 155832"/>
                <a:gd name="connsiteX1" fmla="*/ 77348 w 155833"/>
                <a:gd name="connsiteY1" fmla="*/ 155829 h 155832"/>
                <a:gd name="connsiteX2" fmla="*/ 5 w 155833"/>
                <a:gd name="connsiteY2" fmla="*/ 76676 h 155832"/>
                <a:gd name="connsiteX3" fmla="*/ 77634 w 155833"/>
                <a:gd name="connsiteY3" fmla="*/ 0 h 155832"/>
                <a:gd name="connsiteX4" fmla="*/ 155834 w 155833"/>
                <a:gd name="connsiteY4" fmla="*/ 78296 h 155832"/>
                <a:gd name="connsiteX5" fmla="*/ 107542 w 155833"/>
                <a:gd name="connsiteY5" fmla="*/ 82296 h 155832"/>
                <a:gd name="connsiteX6" fmla="*/ 107066 w 155833"/>
                <a:gd name="connsiteY6" fmla="*/ 71152 h 155832"/>
                <a:gd name="connsiteX7" fmla="*/ 76872 w 155833"/>
                <a:gd name="connsiteY7" fmla="*/ 53531 h 155832"/>
                <a:gd name="connsiteX8" fmla="*/ 52869 w 155833"/>
                <a:gd name="connsiteY8" fmla="*/ 79248 h 155832"/>
                <a:gd name="connsiteX9" fmla="*/ 79062 w 155833"/>
                <a:gd name="connsiteY9" fmla="*/ 102394 h 155832"/>
                <a:gd name="connsiteX10" fmla="*/ 107542 w 155833"/>
                <a:gd name="connsiteY10" fmla="*/ 82296 h 15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833" h="155832">
                  <a:moveTo>
                    <a:pt x="155834" y="78296"/>
                  </a:moveTo>
                  <a:cubicBezTo>
                    <a:pt x="155834" y="122111"/>
                    <a:pt x="121353" y="156210"/>
                    <a:pt x="77348" y="155829"/>
                  </a:cubicBezTo>
                  <a:cubicBezTo>
                    <a:pt x="34009" y="155448"/>
                    <a:pt x="-471" y="120206"/>
                    <a:pt x="5" y="76676"/>
                  </a:cubicBezTo>
                  <a:cubicBezTo>
                    <a:pt x="481" y="34766"/>
                    <a:pt x="35628" y="-95"/>
                    <a:pt x="77634" y="0"/>
                  </a:cubicBezTo>
                  <a:cubicBezTo>
                    <a:pt x="121258" y="95"/>
                    <a:pt x="155834" y="34671"/>
                    <a:pt x="155834" y="78296"/>
                  </a:cubicBezTo>
                  <a:close/>
                  <a:moveTo>
                    <a:pt x="107542" y="82296"/>
                  </a:moveTo>
                  <a:cubicBezTo>
                    <a:pt x="107352" y="78581"/>
                    <a:pt x="107256" y="74867"/>
                    <a:pt x="107066" y="71152"/>
                  </a:cubicBezTo>
                  <a:cubicBezTo>
                    <a:pt x="97065" y="64961"/>
                    <a:pt x="87444" y="54578"/>
                    <a:pt x="76872" y="53531"/>
                  </a:cubicBezTo>
                  <a:cubicBezTo>
                    <a:pt x="61917" y="51911"/>
                    <a:pt x="52107" y="63627"/>
                    <a:pt x="52869" y="79248"/>
                  </a:cubicBezTo>
                  <a:cubicBezTo>
                    <a:pt x="53631" y="94679"/>
                    <a:pt x="63918" y="105728"/>
                    <a:pt x="79062" y="102394"/>
                  </a:cubicBezTo>
                  <a:cubicBezTo>
                    <a:pt x="89540" y="100203"/>
                    <a:pt x="98112" y="89345"/>
                    <a:pt x="107542" y="8229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83" name="组合 182">
            <a:extLst>
              <a:ext uri="{FF2B5EF4-FFF2-40B4-BE49-F238E27FC236}">
                <a16:creationId xmlns:a16="http://schemas.microsoft.com/office/drawing/2014/main" id="{EF7C20EB-01F3-40D0-B174-1147D4CCF734}"/>
              </a:ext>
            </a:extLst>
          </p:cNvPr>
          <p:cNvGrpSpPr/>
          <p:nvPr/>
        </p:nvGrpSpPr>
        <p:grpSpPr>
          <a:xfrm>
            <a:off x="8403899" y="2202311"/>
            <a:ext cx="451466" cy="451664"/>
            <a:chOff x="12961709" y="2547901"/>
            <a:chExt cx="1617816" cy="1607441"/>
          </a:xfrm>
          <a:solidFill>
            <a:schemeClr val="accent1"/>
          </a:solidFill>
          <a:effectLst/>
        </p:grpSpPr>
        <p:sp>
          <p:nvSpPr>
            <p:cNvPr id="184" name="任意多边形: 形状 183">
              <a:extLst>
                <a:ext uri="{FF2B5EF4-FFF2-40B4-BE49-F238E27FC236}">
                  <a16:creationId xmlns:a16="http://schemas.microsoft.com/office/drawing/2014/main" id="{F137F3EE-F985-4EC4-BB4B-C8B00DBF3349}"/>
                </a:ext>
              </a:extLst>
            </p:cNvPr>
            <p:cNvSpPr/>
            <p:nvPr/>
          </p:nvSpPr>
          <p:spPr>
            <a:xfrm>
              <a:off x="12961709" y="2547901"/>
              <a:ext cx="1617816" cy="1607441"/>
            </a:xfrm>
            <a:custGeom>
              <a:avLst/>
              <a:gdLst>
                <a:gd name="connsiteX0" fmla="*/ 99716 w 1617816"/>
                <a:gd name="connsiteY0" fmla="*/ 827091 h 1607441"/>
                <a:gd name="connsiteX1" fmla="*/ 78761 w 1617816"/>
                <a:gd name="connsiteY1" fmla="*/ 825662 h 1607441"/>
                <a:gd name="connsiteX2" fmla="*/ 370 w 1617816"/>
                <a:gd name="connsiteY2" fmla="*/ 744224 h 1607441"/>
                <a:gd name="connsiteX3" fmla="*/ 370 w 1617816"/>
                <a:gd name="connsiteY3" fmla="*/ 651355 h 1607441"/>
                <a:gd name="connsiteX4" fmla="*/ 86286 w 1617816"/>
                <a:gd name="connsiteY4" fmla="*/ 565725 h 1607441"/>
                <a:gd name="connsiteX5" fmla="*/ 101145 w 1617816"/>
                <a:gd name="connsiteY5" fmla="*/ 564963 h 1607441"/>
                <a:gd name="connsiteX6" fmla="*/ 222398 w 1617816"/>
                <a:gd name="connsiteY6" fmla="*/ 91285 h 1607441"/>
                <a:gd name="connsiteX7" fmla="*/ 614257 w 1617816"/>
                <a:gd name="connsiteY7" fmla="*/ 128242 h 1607441"/>
                <a:gd name="connsiteX8" fmla="*/ 679027 w 1617816"/>
                <a:gd name="connsiteY8" fmla="*/ 565725 h 1607441"/>
                <a:gd name="connsiteX9" fmla="*/ 740463 w 1617816"/>
                <a:gd name="connsiteY9" fmla="*/ 564868 h 1607441"/>
                <a:gd name="connsiteX10" fmla="*/ 757417 w 1617816"/>
                <a:gd name="connsiteY10" fmla="*/ 547342 h 1607441"/>
                <a:gd name="connsiteX11" fmla="*/ 972587 w 1617816"/>
                <a:gd name="connsiteY11" fmla="*/ 196250 h 1607441"/>
                <a:gd name="connsiteX12" fmla="*/ 1065075 w 1617816"/>
                <a:gd name="connsiteY12" fmla="*/ 173581 h 1607441"/>
                <a:gd name="connsiteX13" fmla="*/ 1103366 w 1617816"/>
                <a:gd name="connsiteY13" fmla="*/ 195965 h 1607441"/>
                <a:gd name="connsiteX14" fmla="*/ 1120796 w 1617816"/>
                <a:gd name="connsiteY14" fmla="*/ 173867 h 1607441"/>
                <a:gd name="connsiteX15" fmla="*/ 1118510 w 1617816"/>
                <a:gd name="connsiteY15" fmla="*/ 168247 h 1607441"/>
                <a:gd name="connsiteX16" fmla="*/ 1105556 w 1617816"/>
                <a:gd name="connsiteY16" fmla="*/ 64424 h 1607441"/>
                <a:gd name="connsiteX17" fmla="*/ 1137179 w 1617816"/>
                <a:gd name="connsiteY17" fmla="*/ 22705 h 1607441"/>
                <a:gd name="connsiteX18" fmla="*/ 1206998 w 1617816"/>
                <a:gd name="connsiteY18" fmla="*/ 8608 h 1607441"/>
                <a:gd name="connsiteX19" fmla="*/ 1472269 w 1617816"/>
                <a:gd name="connsiteY19" fmla="*/ 163103 h 1607441"/>
                <a:gd name="connsiteX20" fmla="*/ 1487318 w 1617816"/>
                <a:gd name="connsiteY20" fmla="*/ 241113 h 1607441"/>
                <a:gd name="connsiteX21" fmla="*/ 1456076 w 1617816"/>
                <a:gd name="connsiteY21" fmla="*/ 283118 h 1607441"/>
                <a:gd name="connsiteX22" fmla="*/ 1357493 w 1617816"/>
                <a:gd name="connsiteY22" fmla="*/ 308550 h 1607441"/>
                <a:gd name="connsiteX23" fmla="*/ 1341491 w 1617816"/>
                <a:gd name="connsiteY23" fmla="*/ 338363 h 1607441"/>
                <a:gd name="connsiteX24" fmla="*/ 1394450 w 1617816"/>
                <a:gd name="connsiteY24" fmla="*/ 371034 h 1607441"/>
                <a:gd name="connsiteX25" fmla="*/ 1412928 w 1617816"/>
                <a:gd name="connsiteY25" fmla="*/ 448758 h 1607441"/>
                <a:gd name="connsiteX26" fmla="*/ 1385401 w 1617816"/>
                <a:gd name="connsiteY26" fmla="*/ 493811 h 1607441"/>
                <a:gd name="connsiteX27" fmla="*/ 1504178 w 1617816"/>
                <a:gd name="connsiteY27" fmla="*/ 638210 h 1607441"/>
                <a:gd name="connsiteX28" fmla="*/ 1579520 w 1617816"/>
                <a:gd name="connsiteY28" fmla="*/ 1135225 h 1607441"/>
                <a:gd name="connsiteX29" fmla="*/ 1094603 w 1617816"/>
                <a:gd name="connsiteY29" fmla="*/ 1500985 h 1607441"/>
                <a:gd name="connsiteX30" fmla="*/ 1075648 w 1617816"/>
                <a:gd name="connsiteY30" fmla="*/ 1502985 h 1607441"/>
                <a:gd name="connsiteX31" fmla="*/ 1069076 w 1617816"/>
                <a:gd name="connsiteY31" fmla="*/ 1506128 h 1607441"/>
                <a:gd name="connsiteX32" fmla="*/ 1069076 w 1617816"/>
                <a:gd name="connsiteY32" fmla="*/ 1535561 h 1607441"/>
                <a:gd name="connsiteX33" fmla="*/ 996209 w 1617816"/>
                <a:gd name="connsiteY33" fmla="*/ 1607379 h 1607441"/>
                <a:gd name="connsiteX34" fmla="*/ 381847 w 1617816"/>
                <a:gd name="connsiteY34" fmla="*/ 1607379 h 1607441"/>
                <a:gd name="connsiteX35" fmla="*/ 158009 w 1617816"/>
                <a:gd name="connsiteY35" fmla="*/ 1607284 h 1607441"/>
                <a:gd name="connsiteX36" fmla="*/ 4561 w 1617816"/>
                <a:gd name="connsiteY36" fmla="*/ 1420880 h 1607441"/>
                <a:gd name="connsiteX37" fmla="*/ 84095 w 1617816"/>
                <a:gd name="connsiteY37" fmla="*/ 925199 h 1607441"/>
                <a:gd name="connsiteX38" fmla="*/ 99716 w 1617816"/>
                <a:gd name="connsiteY38" fmla="*/ 827091 h 1607441"/>
                <a:gd name="connsiteX39" fmla="*/ 635593 w 1617816"/>
                <a:gd name="connsiteY39" fmla="*/ 829663 h 1607441"/>
                <a:gd name="connsiteX40" fmla="*/ 629973 w 1617816"/>
                <a:gd name="connsiteY40" fmla="*/ 826615 h 1607441"/>
                <a:gd name="connsiteX41" fmla="*/ 165915 w 1617816"/>
                <a:gd name="connsiteY41" fmla="*/ 826520 h 1607441"/>
                <a:gd name="connsiteX42" fmla="*/ 151818 w 1617816"/>
                <a:gd name="connsiteY42" fmla="*/ 837664 h 1607441"/>
                <a:gd name="connsiteX43" fmla="*/ 145817 w 1617816"/>
                <a:gd name="connsiteY43" fmla="*/ 877574 h 1607441"/>
                <a:gd name="connsiteX44" fmla="*/ 259355 w 1617816"/>
                <a:gd name="connsiteY44" fmla="*/ 877574 h 1607441"/>
                <a:gd name="connsiteX45" fmla="*/ 259355 w 1617816"/>
                <a:gd name="connsiteY45" fmla="*/ 929580 h 1607441"/>
                <a:gd name="connsiteX46" fmla="*/ 153914 w 1617816"/>
                <a:gd name="connsiteY46" fmla="*/ 930152 h 1607441"/>
                <a:gd name="connsiteX47" fmla="*/ 135530 w 1617816"/>
                <a:gd name="connsiteY47" fmla="*/ 941677 h 1607441"/>
                <a:gd name="connsiteX48" fmla="*/ 120100 w 1617816"/>
                <a:gd name="connsiteY48" fmla="*/ 1034069 h 1607441"/>
                <a:gd name="connsiteX49" fmla="*/ 363654 w 1617816"/>
                <a:gd name="connsiteY49" fmla="*/ 1034069 h 1607441"/>
                <a:gd name="connsiteX50" fmla="*/ 363654 w 1617816"/>
                <a:gd name="connsiteY50" fmla="*/ 1086171 h 1607441"/>
                <a:gd name="connsiteX51" fmla="*/ 111527 w 1617816"/>
                <a:gd name="connsiteY51" fmla="*/ 1086171 h 1607441"/>
                <a:gd name="connsiteX52" fmla="*/ 95144 w 1617816"/>
                <a:gd name="connsiteY52" fmla="*/ 1190756 h 1607441"/>
                <a:gd name="connsiteX53" fmla="*/ 286311 w 1617816"/>
                <a:gd name="connsiteY53" fmla="*/ 1190756 h 1607441"/>
                <a:gd name="connsiteX54" fmla="*/ 286311 w 1617816"/>
                <a:gd name="connsiteY54" fmla="*/ 1243143 h 1607441"/>
                <a:gd name="connsiteX55" fmla="*/ 86572 w 1617816"/>
                <a:gd name="connsiteY55" fmla="*/ 1243143 h 1607441"/>
                <a:gd name="connsiteX56" fmla="*/ 71046 w 1617816"/>
                <a:gd name="connsiteY56" fmla="*/ 1340108 h 1607441"/>
                <a:gd name="connsiteX57" fmla="*/ 55425 w 1617816"/>
                <a:gd name="connsiteY57" fmla="*/ 1436310 h 1607441"/>
                <a:gd name="connsiteX58" fmla="*/ 155723 w 1617816"/>
                <a:gd name="connsiteY58" fmla="*/ 1555277 h 1607441"/>
                <a:gd name="connsiteX59" fmla="*/ 369941 w 1617816"/>
                <a:gd name="connsiteY59" fmla="*/ 1555182 h 1607441"/>
                <a:gd name="connsiteX60" fmla="*/ 391181 w 1617816"/>
                <a:gd name="connsiteY60" fmla="*/ 1553563 h 1607441"/>
                <a:gd name="connsiteX61" fmla="*/ 391277 w 1617816"/>
                <a:gd name="connsiteY61" fmla="*/ 1507748 h 1607441"/>
                <a:gd name="connsiteX62" fmla="*/ 447665 w 1617816"/>
                <a:gd name="connsiteY62" fmla="*/ 1451360 h 1607441"/>
                <a:gd name="connsiteX63" fmla="*/ 509577 w 1617816"/>
                <a:gd name="connsiteY63" fmla="*/ 1451455 h 1607441"/>
                <a:gd name="connsiteX64" fmla="*/ 564060 w 1617816"/>
                <a:gd name="connsiteY64" fmla="*/ 1408402 h 1607441"/>
                <a:gd name="connsiteX65" fmla="*/ 563489 w 1617816"/>
                <a:gd name="connsiteY65" fmla="*/ 1399448 h 1607441"/>
                <a:gd name="connsiteX66" fmla="*/ 449379 w 1617816"/>
                <a:gd name="connsiteY66" fmla="*/ 1399353 h 1607441"/>
                <a:gd name="connsiteX67" fmla="*/ 391562 w 1617816"/>
                <a:gd name="connsiteY67" fmla="*/ 1341441 h 1607441"/>
                <a:gd name="connsiteX68" fmla="*/ 391562 w 1617816"/>
                <a:gd name="connsiteY68" fmla="*/ 1303341 h 1607441"/>
                <a:gd name="connsiteX69" fmla="*/ 453475 w 1617816"/>
                <a:gd name="connsiteY69" fmla="*/ 1242762 h 1607441"/>
                <a:gd name="connsiteX70" fmla="*/ 696267 w 1617816"/>
                <a:gd name="connsiteY70" fmla="*/ 1242572 h 1607441"/>
                <a:gd name="connsiteX71" fmla="*/ 722080 w 1617816"/>
                <a:gd name="connsiteY71" fmla="*/ 1241238 h 1607441"/>
                <a:gd name="connsiteX72" fmla="*/ 668930 w 1617816"/>
                <a:gd name="connsiteY72" fmla="*/ 907196 h 1607441"/>
                <a:gd name="connsiteX73" fmla="*/ 661977 w 1617816"/>
                <a:gd name="connsiteY73" fmla="*/ 892623 h 1607441"/>
                <a:gd name="connsiteX74" fmla="*/ 635593 w 1617816"/>
                <a:gd name="connsiteY74" fmla="*/ 829663 h 1607441"/>
                <a:gd name="connsiteX75" fmla="*/ 677979 w 1617816"/>
                <a:gd name="connsiteY75" fmla="*/ 384179 h 1607441"/>
                <a:gd name="connsiteX76" fmla="*/ 389848 w 1617816"/>
                <a:gd name="connsiteY76" fmla="*/ 96333 h 1607441"/>
                <a:gd name="connsiteX77" fmla="*/ 104384 w 1617816"/>
                <a:gd name="connsiteY77" fmla="*/ 384464 h 1607441"/>
                <a:gd name="connsiteX78" fmla="*/ 394896 w 1617816"/>
                <a:gd name="connsiteY78" fmla="*/ 669833 h 1607441"/>
                <a:gd name="connsiteX79" fmla="*/ 677979 w 1617816"/>
                <a:gd name="connsiteY79" fmla="*/ 384179 h 1607441"/>
                <a:gd name="connsiteX80" fmla="*/ 1369113 w 1617816"/>
                <a:gd name="connsiteY80" fmla="*/ 808803 h 1607441"/>
                <a:gd name="connsiteX81" fmla="*/ 1275863 w 1617816"/>
                <a:gd name="connsiteY81" fmla="*/ 824424 h 1607441"/>
                <a:gd name="connsiteX82" fmla="*/ 1185947 w 1617816"/>
                <a:gd name="connsiteY82" fmla="*/ 808803 h 1607441"/>
                <a:gd name="connsiteX83" fmla="*/ 1168326 w 1617816"/>
                <a:gd name="connsiteY83" fmla="*/ 835949 h 1607441"/>
                <a:gd name="connsiteX84" fmla="*/ 1159182 w 1617816"/>
                <a:gd name="connsiteY84" fmla="*/ 896243 h 1607441"/>
                <a:gd name="connsiteX85" fmla="*/ 1159944 w 1617816"/>
                <a:gd name="connsiteY85" fmla="*/ 923770 h 1607441"/>
                <a:gd name="connsiteX86" fmla="*/ 1131655 w 1617816"/>
                <a:gd name="connsiteY86" fmla="*/ 972919 h 1607441"/>
                <a:gd name="connsiteX87" fmla="*/ 1056788 w 1617816"/>
                <a:gd name="connsiteY87" fmla="*/ 988730 h 1607441"/>
                <a:gd name="connsiteX88" fmla="*/ 1024022 w 1617816"/>
                <a:gd name="connsiteY88" fmla="*/ 968156 h 1607441"/>
                <a:gd name="connsiteX89" fmla="*/ 977064 w 1617816"/>
                <a:gd name="connsiteY89" fmla="*/ 1045880 h 1607441"/>
                <a:gd name="connsiteX90" fmla="*/ 897435 w 1617816"/>
                <a:gd name="connsiteY90" fmla="*/ 1061978 h 1607441"/>
                <a:gd name="connsiteX91" fmla="*/ 845905 w 1617816"/>
                <a:gd name="connsiteY91" fmla="*/ 1023592 h 1607441"/>
                <a:gd name="connsiteX92" fmla="*/ 829046 w 1617816"/>
                <a:gd name="connsiteY92" fmla="*/ 939486 h 1607441"/>
                <a:gd name="connsiteX93" fmla="*/ 871051 w 1617816"/>
                <a:gd name="connsiteY93" fmla="*/ 869096 h 1607441"/>
                <a:gd name="connsiteX94" fmla="*/ 836475 w 1617816"/>
                <a:gd name="connsiteY94" fmla="*/ 846998 h 1607441"/>
                <a:gd name="connsiteX95" fmla="*/ 796184 w 1617816"/>
                <a:gd name="connsiteY95" fmla="*/ 913673 h 1607441"/>
                <a:gd name="connsiteX96" fmla="*/ 726938 w 1617816"/>
                <a:gd name="connsiteY96" fmla="*/ 942439 h 1607441"/>
                <a:gd name="connsiteX97" fmla="*/ 775134 w 1617816"/>
                <a:gd name="connsiteY97" fmla="*/ 1242476 h 1607441"/>
                <a:gd name="connsiteX98" fmla="*/ 990113 w 1617816"/>
                <a:gd name="connsiteY98" fmla="*/ 1242000 h 1607441"/>
                <a:gd name="connsiteX99" fmla="*/ 1069838 w 1617816"/>
                <a:gd name="connsiteY99" fmla="*/ 1292578 h 1607441"/>
                <a:gd name="connsiteX100" fmla="*/ 1079363 w 1617816"/>
                <a:gd name="connsiteY100" fmla="*/ 1293340 h 1607441"/>
                <a:gd name="connsiteX101" fmla="*/ 1406356 w 1617816"/>
                <a:gd name="connsiteY101" fmla="*/ 965680 h 1607441"/>
                <a:gd name="connsiteX102" fmla="*/ 1369113 w 1617816"/>
                <a:gd name="connsiteY102" fmla="*/ 808803 h 1607441"/>
                <a:gd name="connsiteX103" fmla="*/ 1101365 w 1617816"/>
                <a:gd name="connsiteY103" fmla="*/ 843474 h 1607441"/>
                <a:gd name="connsiteX104" fmla="*/ 1135941 w 1617816"/>
                <a:gd name="connsiteY104" fmla="*/ 789467 h 1607441"/>
                <a:gd name="connsiteX105" fmla="*/ 1134512 w 1617816"/>
                <a:gd name="connsiteY105" fmla="*/ 756797 h 1607441"/>
                <a:gd name="connsiteX106" fmla="*/ 1105461 w 1617816"/>
                <a:gd name="connsiteY106" fmla="*/ 582013 h 1607441"/>
                <a:gd name="connsiteX107" fmla="*/ 1314630 w 1617816"/>
                <a:gd name="connsiteY107" fmla="*/ 465236 h 1607441"/>
                <a:gd name="connsiteX108" fmla="*/ 1341491 w 1617816"/>
                <a:gd name="connsiteY108" fmla="*/ 461807 h 1607441"/>
                <a:gd name="connsiteX109" fmla="*/ 1369970 w 1617816"/>
                <a:gd name="connsiteY109" fmla="*/ 417421 h 1607441"/>
                <a:gd name="connsiteX110" fmla="*/ 1025070 w 1617816"/>
                <a:gd name="connsiteY110" fmla="*/ 210633 h 1607441"/>
                <a:gd name="connsiteX111" fmla="*/ 769514 w 1617816"/>
                <a:gd name="connsiteY111" fmla="*/ 628876 h 1607441"/>
                <a:gd name="connsiteX112" fmla="*/ 1101365 w 1617816"/>
                <a:gd name="connsiteY112" fmla="*/ 843474 h 1607441"/>
                <a:gd name="connsiteX113" fmla="*/ 1459886 w 1617816"/>
                <a:gd name="connsiteY113" fmla="*/ 667738 h 1607441"/>
                <a:gd name="connsiteX114" fmla="*/ 1444265 w 1617816"/>
                <a:gd name="connsiteY114" fmla="*/ 714410 h 1607441"/>
                <a:gd name="connsiteX115" fmla="*/ 1413023 w 1617816"/>
                <a:gd name="connsiteY115" fmla="*/ 773465 h 1607441"/>
                <a:gd name="connsiteX116" fmla="*/ 1440455 w 1617816"/>
                <a:gd name="connsiteY116" fmla="*/ 835378 h 1607441"/>
                <a:gd name="connsiteX117" fmla="*/ 1352063 w 1617816"/>
                <a:gd name="connsiteY117" fmla="*/ 1214759 h 1607441"/>
                <a:gd name="connsiteX118" fmla="*/ 1099270 w 1617816"/>
                <a:gd name="connsiteY118" fmla="*/ 1343727 h 1607441"/>
                <a:gd name="connsiteX119" fmla="*/ 1068790 w 1617816"/>
                <a:gd name="connsiteY119" fmla="*/ 1357253 h 1607441"/>
                <a:gd name="connsiteX120" fmla="*/ 1002115 w 1617816"/>
                <a:gd name="connsiteY120" fmla="*/ 1399448 h 1607441"/>
                <a:gd name="connsiteX121" fmla="*/ 894673 w 1617816"/>
                <a:gd name="connsiteY121" fmla="*/ 1399258 h 1607441"/>
                <a:gd name="connsiteX122" fmla="*/ 898673 w 1617816"/>
                <a:gd name="connsiteY122" fmla="*/ 1421070 h 1607441"/>
                <a:gd name="connsiteX123" fmla="*/ 937631 w 1617816"/>
                <a:gd name="connsiteY123" fmla="*/ 1451931 h 1607441"/>
                <a:gd name="connsiteX124" fmla="*/ 1063742 w 1617816"/>
                <a:gd name="connsiteY124" fmla="*/ 1450788 h 1607441"/>
                <a:gd name="connsiteX125" fmla="*/ 1563042 w 1617816"/>
                <a:gd name="connsiteY125" fmla="*/ 936629 h 1607441"/>
                <a:gd name="connsiteX126" fmla="*/ 1459886 w 1617816"/>
                <a:gd name="connsiteY126" fmla="*/ 667738 h 1607441"/>
                <a:gd name="connsiteX127" fmla="*/ 665215 w 1617816"/>
                <a:gd name="connsiteY127" fmla="*/ 619541 h 1607441"/>
                <a:gd name="connsiteX128" fmla="*/ 617495 w 1617816"/>
                <a:gd name="connsiteY128" fmla="*/ 634400 h 1607441"/>
                <a:gd name="connsiteX129" fmla="*/ 185537 w 1617816"/>
                <a:gd name="connsiteY129" fmla="*/ 649640 h 1607441"/>
                <a:gd name="connsiteX130" fmla="*/ 84572 w 1617816"/>
                <a:gd name="connsiteY130" fmla="*/ 617732 h 1607441"/>
                <a:gd name="connsiteX131" fmla="*/ 52472 w 1617816"/>
                <a:gd name="connsiteY131" fmla="*/ 649831 h 1607441"/>
                <a:gd name="connsiteX132" fmla="*/ 52282 w 1617816"/>
                <a:gd name="connsiteY132" fmla="*/ 733079 h 1607441"/>
                <a:gd name="connsiteX133" fmla="*/ 92763 w 1617816"/>
                <a:gd name="connsiteY133" fmla="*/ 773751 h 1607441"/>
                <a:gd name="connsiteX134" fmla="*/ 646928 w 1617816"/>
                <a:gd name="connsiteY134" fmla="*/ 774227 h 1607441"/>
                <a:gd name="connsiteX135" fmla="*/ 681217 w 1617816"/>
                <a:gd name="connsiteY135" fmla="*/ 746700 h 1607441"/>
                <a:gd name="connsiteX136" fmla="*/ 637307 w 1617816"/>
                <a:gd name="connsiteY136" fmla="*/ 689360 h 1607441"/>
                <a:gd name="connsiteX137" fmla="*/ 665215 w 1617816"/>
                <a:gd name="connsiteY137" fmla="*/ 619541 h 1607441"/>
                <a:gd name="connsiteX138" fmla="*/ 1277768 w 1617816"/>
                <a:gd name="connsiteY138" fmla="*/ 513909 h 1607441"/>
                <a:gd name="connsiteX139" fmla="*/ 1146514 w 1617816"/>
                <a:gd name="connsiteY139" fmla="*/ 642592 h 1607441"/>
                <a:gd name="connsiteX140" fmla="*/ 1275768 w 1617816"/>
                <a:gd name="connsiteY140" fmla="*/ 773656 h 1607441"/>
                <a:gd name="connsiteX141" fmla="*/ 1407308 w 1617816"/>
                <a:gd name="connsiteY141" fmla="*/ 644687 h 1607441"/>
                <a:gd name="connsiteX142" fmla="*/ 1277768 w 1617816"/>
                <a:gd name="connsiteY142" fmla="*/ 513909 h 1607441"/>
                <a:gd name="connsiteX143" fmla="*/ 444807 w 1617816"/>
                <a:gd name="connsiteY143" fmla="*/ 1345727 h 1607441"/>
                <a:gd name="connsiteX144" fmla="*/ 1014783 w 1617816"/>
                <a:gd name="connsiteY144" fmla="*/ 1345727 h 1607441"/>
                <a:gd name="connsiteX145" fmla="*/ 1014783 w 1617816"/>
                <a:gd name="connsiteY145" fmla="*/ 1296864 h 1607441"/>
                <a:gd name="connsiteX146" fmla="*/ 444807 w 1617816"/>
                <a:gd name="connsiteY146" fmla="*/ 1296864 h 1607441"/>
                <a:gd name="connsiteX147" fmla="*/ 444807 w 1617816"/>
                <a:gd name="connsiteY147" fmla="*/ 1345727 h 1607441"/>
                <a:gd name="connsiteX148" fmla="*/ 444521 w 1617816"/>
                <a:gd name="connsiteY148" fmla="*/ 1505081 h 1607441"/>
                <a:gd name="connsiteX149" fmla="*/ 443188 w 1617816"/>
                <a:gd name="connsiteY149" fmla="*/ 1518416 h 1607441"/>
                <a:gd name="connsiteX150" fmla="*/ 479573 w 1617816"/>
                <a:gd name="connsiteY150" fmla="*/ 1555373 h 1607441"/>
                <a:gd name="connsiteX151" fmla="*/ 985922 w 1617816"/>
                <a:gd name="connsiteY151" fmla="*/ 1555277 h 1607441"/>
                <a:gd name="connsiteX152" fmla="*/ 1015355 w 1617816"/>
                <a:gd name="connsiteY152" fmla="*/ 1554039 h 1607441"/>
                <a:gd name="connsiteX153" fmla="*/ 1015355 w 1617816"/>
                <a:gd name="connsiteY153" fmla="*/ 1505081 h 1607441"/>
                <a:gd name="connsiteX154" fmla="*/ 444521 w 1617816"/>
                <a:gd name="connsiteY154" fmla="*/ 1505081 h 1607441"/>
                <a:gd name="connsiteX155" fmla="*/ 1133274 w 1617816"/>
                <a:gd name="connsiteY155" fmla="*/ 114812 h 1607441"/>
                <a:gd name="connsiteX156" fmla="*/ 1389020 w 1617816"/>
                <a:gd name="connsiteY156" fmla="*/ 263497 h 1607441"/>
                <a:gd name="connsiteX157" fmla="*/ 1406641 w 1617816"/>
                <a:gd name="connsiteY157" fmla="*/ 260735 h 1607441"/>
                <a:gd name="connsiteX158" fmla="*/ 1446361 w 1617816"/>
                <a:gd name="connsiteY158" fmla="*/ 208442 h 1607441"/>
                <a:gd name="connsiteX159" fmla="*/ 1179375 w 1617816"/>
                <a:gd name="connsiteY159" fmla="*/ 52804 h 1607441"/>
                <a:gd name="connsiteX160" fmla="*/ 1133274 w 1617816"/>
                <a:gd name="connsiteY160" fmla="*/ 114812 h 1607441"/>
                <a:gd name="connsiteX161" fmla="*/ 1109843 w 1617816"/>
                <a:gd name="connsiteY161" fmla="*/ 911483 h 1607441"/>
                <a:gd name="connsiteX162" fmla="*/ 711221 w 1617816"/>
                <a:gd name="connsiteY162" fmla="*/ 653641 h 1607441"/>
                <a:gd name="connsiteX163" fmla="*/ 688457 w 1617816"/>
                <a:gd name="connsiteY163" fmla="*/ 688407 h 1607441"/>
                <a:gd name="connsiteX164" fmla="*/ 1086792 w 1617816"/>
                <a:gd name="connsiteY164" fmla="*/ 946058 h 1607441"/>
                <a:gd name="connsiteX165" fmla="*/ 1109843 w 1617816"/>
                <a:gd name="connsiteY165" fmla="*/ 911483 h 1607441"/>
                <a:gd name="connsiteX166" fmla="*/ 839618 w 1617816"/>
                <a:gd name="connsiteY166" fmla="*/ 1399353 h 1607441"/>
                <a:gd name="connsiteX167" fmla="*/ 663120 w 1617816"/>
                <a:gd name="connsiteY167" fmla="*/ 1399353 h 1607441"/>
                <a:gd name="connsiteX168" fmla="*/ 609113 w 1617816"/>
                <a:gd name="connsiteY168" fmla="*/ 1444883 h 1607441"/>
                <a:gd name="connsiteX169" fmla="*/ 611018 w 1617816"/>
                <a:gd name="connsiteY169" fmla="*/ 1449931 h 1607441"/>
                <a:gd name="connsiteX170" fmla="*/ 852001 w 1617816"/>
                <a:gd name="connsiteY170" fmla="*/ 1449931 h 1607441"/>
                <a:gd name="connsiteX171" fmla="*/ 839618 w 1617816"/>
                <a:gd name="connsiteY171" fmla="*/ 1399353 h 1607441"/>
                <a:gd name="connsiteX172" fmla="*/ 915533 w 1617816"/>
                <a:gd name="connsiteY172" fmla="*/ 897576 h 1607441"/>
                <a:gd name="connsiteX173" fmla="*/ 868670 w 1617816"/>
                <a:gd name="connsiteY173" fmla="*/ 975110 h 1607441"/>
                <a:gd name="connsiteX174" fmla="*/ 930773 w 1617816"/>
                <a:gd name="connsiteY174" fmla="*/ 1021782 h 1607441"/>
                <a:gd name="connsiteX175" fmla="*/ 979826 w 1617816"/>
                <a:gd name="connsiteY175" fmla="*/ 939391 h 1607441"/>
                <a:gd name="connsiteX176" fmla="*/ 915533 w 1617816"/>
                <a:gd name="connsiteY176" fmla="*/ 897576 h 1607441"/>
                <a:gd name="connsiteX177" fmla="*/ 727985 w 1617816"/>
                <a:gd name="connsiteY177" fmla="*/ 776037 h 1607441"/>
                <a:gd name="connsiteX178" fmla="*/ 693886 w 1617816"/>
                <a:gd name="connsiteY178" fmla="*/ 833568 h 1607441"/>
                <a:gd name="connsiteX179" fmla="*/ 697315 w 1617816"/>
                <a:gd name="connsiteY179" fmla="*/ 852713 h 1607441"/>
                <a:gd name="connsiteX180" fmla="*/ 748274 w 1617816"/>
                <a:gd name="connsiteY180" fmla="*/ 891385 h 1607441"/>
                <a:gd name="connsiteX181" fmla="*/ 792184 w 1617816"/>
                <a:gd name="connsiteY181" fmla="*/ 818328 h 1607441"/>
                <a:gd name="connsiteX182" fmla="*/ 727985 w 1617816"/>
                <a:gd name="connsiteY182" fmla="*/ 776037 h 1607441"/>
                <a:gd name="connsiteX183" fmla="*/ 1294056 w 1617816"/>
                <a:gd name="connsiteY183" fmla="*/ 310550 h 1607441"/>
                <a:gd name="connsiteX184" fmla="*/ 1286912 w 1617816"/>
                <a:gd name="connsiteY184" fmla="*/ 265211 h 1607441"/>
                <a:gd name="connsiteX185" fmla="*/ 1192424 w 1617816"/>
                <a:gd name="connsiteY185" fmla="*/ 209966 h 1607441"/>
                <a:gd name="connsiteX186" fmla="*/ 1152896 w 1617816"/>
                <a:gd name="connsiteY186" fmla="*/ 226064 h 1607441"/>
                <a:gd name="connsiteX187" fmla="*/ 1294056 w 1617816"/>
                <a:gd name="connsiteY187" fmla="*/ 310550 h 160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1617816" h="1607441">
                  <a:moveTo>
                    <a:pt x="99716" y="827091"/>
                  </a:moveTo>
                  <a:cubicBezTo>
                    <a:pt x="89715" y="826424"/>
                    <a:pt x="84191" y="826043"/>
                    <a:pt x="78761" y="825662"/>
                  </a:cubicBezTo>
                  <a:cubicBezTo>
                    <a:pt x="31422" y="822805"/>
                    <a:pt x="1323" y="791944"/>
                    <a:pt x="370" y="744224"/>
                  </a:cubicBezTo>
                  <a:cubicBezTo>
                    <a:pt x="-296" y="713267"/>
                    <a:pt x="85" y="682311"/>
                    <a:pt x="370" y="651355"/>
                  </a:cubicBezTo>
                  <a:cubicBezTo>
                    <a:pt x="942" y="596681"/>
                    <a:pt x="31041" y="566868"/>
                    <a:pt x="86286" y="565725"/>
                  </a:cubicBezTo>
                  <a:cubicBezTo>
                    <a:pt x="91049" y="565630"/>
                    <a:pt x="95716" y="565249"/>
                    <a:pt x="101145" y="564963"/>
                  </a:cubicBezTo>
                  <a:cubicBezTo>
                    <a:pt x="11610" y="373415"/>
                    <a:pt x="39899" y="209395"/>
                    <a:pt x="222398" y="91285"/>
                  </a:cubicBezTo>
                  <a:cubicBezTo>
                    <a:pt x="344509" y="12227"/>
                    <a:pt x="505862" y="32611"/>
                    <a:pt x="614257" y="128242"/>
                  </a:cubicBezTo>
                  <a:cubicBezTo>
                    <a:pt x="737129" y="236541"/>
                    <a:pt x="758751" y="377797"/>
                    <a:pt x="679027" y="565725"/>
                  </a:cubicBezTo>
                  <a:cubicBezTo>
                    <a:pt x="700649" y="565725"/>
                    <a:pt x="720746" y="567154"/>
                    <a:pt x="740463" y="564868"/>
                  </a:cubicBezTo>
                  <a:cubicBezTo>
                    <a:pt x="746750" y="564106"/>
                    <a:pt x="753131" y="554295"/>
                    <a:pt x="757417" y="547342"/>
                  </a:cubicBezTo>
                  <a:cubicBezTo>
                    <a:pt x="829331" y="430470"/>
                    <a:pt x="900864" y="313313"/>
                    <a:pt x="972587" y="196250"/>
                  </a:cubicBezTo>
                  <a:cubicBezTo>
                    <a:pt x="998686" y="153578"/>
                    <a:pt x="1022213" y="147959"/>
                    <a:pt x="1065075" y="173581"/>
                  </a:cubicBezTo>
                  <a:cubicBezTo>
                    <a:pt x="1077267" y="180820"/>
                    <a:pt x="1089554" y="187868"/>
                    <a:pt x="1103366" y="195965"/>
                  </a:cubicBezTo>
                  <a:cubicBezTo>
                    <a:pt x="1109843" y="187773"/>
                    <a:pt x="1115558" y="180534"/>
                    <a:pt x="1120796" y="173867"/>
                  </a:cubicBezTo>
                  <a:cubicBezTo>
                    <a:pt x="1119653" y="171104"/>
                    <a:pt x="1119558" y="169104"/>
                    <a:pt x="1118510" y="168247"/>
                  </a:cubicBezTo>
                  <a:cubicBezTo>
                    <a:pt x="1070981" y="131861"/>
                    <a:pt x="1068695" y="113288"/>
                    <a:pt x="1105556" y="64424"/>
                  </a:cubicBezTo>
                  <a:cubicBezTo>
                    <a:pt x="1116034" y="50518"/>
                    <a:pt x="1126130" y="36135"/>
                    <a:pt x="1137179" y="22705"/>
                  </a:cubicBezTo>
                  <a:cubicBezTo>
                    <a:pt x="1156991" y="-1298"/>
                    <a:pt x="1180137" y="-6727"/>
                    <a:pt x="1206998" y="8608"/>
                  </a:cubicBezTo>
                  <a:cubicBezTo>
                    <a:pt x="1295770" y="59471"/>
                    <a:pt x="1384353" y="110811"/>
                    <a:pt x="1472269" y="163103"/>
                  </a:cubicBezTo>
                  <a:cubicBezTo>
                    <a:pt x="1502082" y="180820"/>
                    <a:pt x="1507130" y="212348"/>
                    <a:pt x="1487318" y="241113"/>
                  </a:cubicBezTo>
                  <a:cubicBezTo>
                    <a:pt x="1477412" y="255496"/>
                    <a:pt x="1466554" y="269212"/>
                    <a:pt x="1456076" y="283118"/>
                  </a:cubicBezTo>
                  <a:cubicBezTo>
                    <a:pt x="1422453" y="327886"/>
                    <a:pt x="1410642" y="331220"/>
                    <a:pt x="1357493" y="308550"/>
                  </a:cubicBezTo>
                  <a:cubicBezTo>
                    <a:pt x="1352635" y="317599"/>
                    <a:pt x="1347587" y="326933"/>
                    <a:pt x="1341491" y="338363"/>
                  </a:cubicBezTo>
                  <a:cubicBezTo>
                    <a:pt x="1359779" y="349603"/>
                    <a:pt x="1377305" y="360080"/>
                    <a:pt x="1394450" y="371034"/>
                  </a:cubicBezTo>
                  <a:cubicBezTo>
                    <a:pt x="1424358" y="390179"/>
                    <a:pt x="1430930" y="417992"/>
                    <a:pt x="1412928" y="448758"/>
                  </a:cubicBezTo>
                  <a:cubicBezTo>
                    <a:pt x="1404165" y="463712"/>
                    <a:pt x="1394831" y="478381"/>
                    <a:pt x="1385401" y="493811"/>
                  </a:cubicBezTo>
                  <a:cubicBezTo>
                    <a:pt x="1425406" y="542484"/>
                    <a:pt x="1465030" y="590109"/>
                    <a:pt x="1504178" y="638210"/>
                  </a:cubicBezTo>
                  <a:cubicBezTo>
                    <a:pt x="1626955" y="788991"/>
                    <a:pt x="1647243" y="958441"/>
                    <a:pt x="1579520" y="1135225"/>
                  </a:cubicBezTo>
                  <a:cubicBezTo>
                    <a:pt x="1495224" y="1355443"/>
                    <a:pt x="1329108" y="1475648"/>
                    <a:pt x="1094603" y="1500985"/>
                  </a:cubicBezTo>
                  <a:cubicBezTo>
                    <a:pt x="1088316" y="1501652"/>
                    <a:pt x="1081934" y="1502223"/>
                    <a:pt x="1075648" y="1502985"/>
                  </a:cubicBezTo>
                  <a:cubicBezTo>
                    <a:pt x="1074124" y="1503176"/>
                    <a:pt x="1072790" y="1504319"/>
                    <a:pt x="1069076" y="1506128"/>
                  </a:cubicBezTo>
                  <a:cubicBezTo>
                    <a:pt x="1069076" y="1515177"/>
                    <a:pt x="1069076" y="1525369"/>
                    <a:pt x="1069076" y="1535561"/>
                  </a:cubicBezTo>
                  <a:cubicBezTo>
                    <a:pt x="1068980" y="1590615"/>
                    <a:pt x="1052026" y="1607379"/>
                    <a:pt x="996209" y="1607379"/>
                  </a:cubicBezTo>
                  <a:cubicBezTo>
                    <a:pt x="791422" y="1607379"/>
                    <a:pt x="586634" y="1607379"/>
                    <a:pt x="381847" y="1607379"/>
                  </a:cubicBezTo>
                  <a:cubicBezTo>
                    <a:pt x="307266" y="1607379"/>
                    <a:pt x="232590" y="1607570"/>
                    <a:pt x="158009" y="1607284"/>
                  </a:cubicBezTo>
                  <a:cubicBezTo>
                    <a:pt x="50282" y="1606808"/>
                    <a:pt x="-13536" y="1526893"/>
                    <a:pt x="4561" y="1420880"/>
                  </a:cubicBezTo>
                  <a:cubicBezTo>
                    <a:pt x="32660" y="1255907"/>
                    <a:pt x="57806" y="1090457"/>
                    <a:pt x="84095" y="925199"/>
                  </a:cubicBezTo>
                  <a:cubicBezTo>
                    <a:pt x="89048" y="893385"/>
                    <a:pt x="94192" y="861476"/>
                    <a:pt x="99716" y="827091"/>
                  </a:cubicBezTo>
                  <a:close/>
                  <a:moveTo>
                    <a:pt x="635593" y="829663"/>
                  </a:moveTo>
                  <a:cubicBezTo>
                    <a:pt x="632640" y="828044"/>
                    <a:pt x="631307" y="826710"/>
                    <a:pt x="629973" y="826615"/>
                  </a:cubicBezTo>
                  <a:cubicBezTo>
                    <a:pt x="475287" y="826329"/>
                    <a:pt x="320601" y="826043"/>
                    <a:pt x="165915" y="826520"/>
                  </a:cubicBezTo>
                  <a:cubicBezTo>
                    <a:pt x="160962" y="826520"/>
                    <a:pt x="153247" y="832901"/>
                    <a:pt x="151818" y="837664"/>
                  </a:cubicBezTo>
                  <a:cubicBezTo>
                    <a:pt x="148389" y="849380"/>
                    <a:pt x="147913" y="861953"/>
                    <a:pt x="145817" y="877574"/>
                  </a:cubicBezTo>
                  <a:cubicBezTo>
                    <a:pt x="185251" y="877574"/>
                    <a:pt x="222113" y="877574"/>
                    <a:pt x="259355" y="877574"/>
                  </a:cubicBezTo>
                  <a:cubicBezTo>
                    <a:pt x="259355" y="896243"/>
                    <a:pt x="259355" y="911673"/>
                    <a:pt x="259355" y="929580"/>
                  </a:cubicBezTo>
                  <a:cubicBezTo>
                    <a:pt x="223351" y="929580"/>
                    <a:pt x="188584" y="929009"/>
                    <a:pt x="153914" y="930152"/>
                  </a:cubicBezTo>
                  <a:cubicBezTo>
                    <a:pt x="147437" y="930342"/>
                    <a:pt x="136673" y="936629"/>
                    <a:pt x="135530" y="941677"/>
                  </a:cubicBezTo>
                  <a:cubicBezTo>
                    <a:pt x="129244" y="970919"/>
                    <a:pt x="125339" y="1000732"/>
                    <a:pt x="120100" y="1034069"/>
                  </a:cubicBezTo>
                  <a:cubicBezTo>
                    <a:pt x="203348" y="1034069"/>
                    <a:pt x="283644" y="1034069"/>
                    <a:pt x="363654" y="1034069"/>
                  </a:cubicBezTo>
                  <a:cubicBezTo>
                    <a:pt x="363654" y="1053024"/>
                    <a:pt x="363654" y="1068550"/>
                    <a:pt x="363654" y="1086171"/>
                  </a:cubicBezTo>
                  <a:cubicBezTo>
                    <a:pt x="279167" y="1086171"/>
                    <a:pt x="196300" y="1086171"/>
                    <a:pt x="111527" y="1086171"/>
                  </a:cubicBezTo>
                  <a:cubicBezTo>
                    <a:pt x="106003" y="1121223"/>
                    <a:pt x="100859" y="1154465"/>
                    <a:pt x="95144" y="1190756"/>
                  </a:cubicBezTo>
                  <a:cubicBezTo>
                    <a:pt x="160771" y="1190756"/>
                    <a:pt x="222970" y="1190756"/>
                    <a:pt x="286311" y="1190756"/>
                  </a:cubicBezTo>
                  <a:cubicBezTo>
                    <a:pt x="286311" y="1208853"/>
                    <a:pt x="286311" y="1224284"/>
                    <a:pt x="286311" y="1243143"/>
                  </a:cubicBezTo>
                  <a:cubicBezTo>
                    <a:pt x="218969" y="1243143"/>
                    <a:pt x="152961" y="1243143"/>
                    <a:pt x="86572" y="1243143"/>
                  </a:cubicBezTo>
                  <a:cubicBezTo>
                    <a:pt x="81047" y="1277528"/>
                    <a:pt x="76094" y="1308866"/>
                    <a:pt x="71046" y="1340108"/>
                  </a:cubicBezTo>
                  <a:cubicBezTo>
                    <a:pt x="65903" y="1372207"/>
                    <a:pt x="60473" y="1404211"/>
                    <a:pt x="55425" y="1436310"/>
                  </a:cubicBezTo>
                  <a:cubicBezTo>
                    <a:pt x="44376" y="1505747"/>
                    <a:pt x="85619" y="1554896"/>
                    <a:pt x="155723" y="1555277"/>
                  </a:cubicBezTo>
                  <a:cubicBezTo>
                    <a:pt x="227161" y="1555658"/>
                    <a:pt x="298503" y="1555277"/>
                    <a:pt x="369941" y="1555182"/>
                  </a:cubicBezTo>
                  <a:cubicBezTo>
                    <a:pt x="376132" y="1555182"/>
                    <a:pt x="382323" y="1554230"/>
                    <a:pt x="391181" y="1553563"/>
                  </a:cubicBezTo>
                  <a:cubicBezTo>
                    <a:pt x="391181" y="1537561"/>
                    <a:pt x="390896" y="1522607"/>
                    <a:pt x="391277" y="1507748"/>
                  </a:cubicBezTo>
                  <a:cubicBezTo>
                    <a:pt x="392229" y="1472124"/>
                    <a:pt x="412422" y="1451836"/>
                    <a:pt x="447665" y="1451360"/>
                  </a:cubicBezTo>
                  <a:cubicBezTo>
                    <a:pt x="468334" y="1451074"/>
                    <a:pt x="488908" y="1451455"/>
                    <a:pt x="509577" y="1451455"/>
                  </a:cubicBezTo>
                  <a:cubicBezTo>
                    <a:pt x="554345" y="1451455"/>
                    <a:pt x="554345" y="1451455"/>
                    <a:pt x="564060" y="1408402"/>
                  </a:cubicBezTo>
                  <a:cubicBezTo>
                    <a:pt x="564536" y="1406306"/>
                    <a:pt x="563870" y="1403925"/>
                    <a:pt x="563489" y="1399448"/>
                  </a:cubicBezTo>
                  <a:cubicBezTo>
                    <a:pt x="525293" y="1399448"/>
                    <a:pt x="487289" y="1399829"/>
                    <a:pt x="449379" y="1399353"/>
                  </a:cubicBezTo>
                  <a:cubicBezTo>
                    <a:pt x="412898" y="1398877"/>
                    <a:pt x="392420" y="1378017"/>
                    <a:pt x="391562" y="1341441"/>
                  </a:cubicBezTo>
                  <a:cubicBezTo>
                    <a:pt x="391277" y="1328773"/>
                    <a:pt x="391372" y="1316009"/>
                    <a:pt x="391562" y="1303341"/>
                  </a:cubicBezTo>
                  <a:cubicBezTo>
                    <a:pt x="392134" y="1262098"/>
                    <a:pt x="411660" y="1242857"/>
                    <a:pt x="453475" y="1242762"/>
                  </a:cubicBezTo>
                  <a:cubicBezTo>
                    <a:pt x="534437" y="1242572"/>
                    <a:pt x="615305" y="1242762"/>
                    <a:pt x="696267" y="1242572"/>
                  </a:cubicBezTo>
                  <a:cubicBezTo>
                    <a:pt x="704459" y="1242572"/>
                    <a:pt x="712650" y="1241810"/>
                    <a:pt x="722080" y="1241238"/>
                  </a:cubicBezTo>
                  <a:cubicBezTo>
                    <a:pt x="704078" y="1127891"/>
                    <a:pt x="686647" y="1017496"/>
                    <a:pt x="668930" y="907196"/>
                  </a:cubicBezTo>
                  <a:cubicBezTo>
                    <a:pt x="668073" y="902053"/>
                    <a:pt x="665882" y="895385"/>
                    <a:pt x="661977" y="892623"/>
                  </a:cubicBezTo>
                  <a:cubicBezTo>
                    <a:pt x="639022" y="876907"/>
                    <a:pt x="631021" y="855380"/>
                    <a:pt x="635593" y="829663"/>
                  </a:cubicBezTo>
                  <a:close/>
                  <a:moveTo>
                    <a:pt x="677979" y="384179"/>
                  </a:moveTo>
                  <a:cubicBezTo>
                    <a:pt x="677122" y="224825"/>
                    <a:pt x="547677" y="95476"/>
                    <a:pt x="389848" y="96333"/>
                  </a:cubicBezTo>
                  <a:cubicBezTo>
                    <a:pt x="232590" y="97095"/>
                    <a:pt x="103812" y="227111"/>
                    <a:pt x="104384" y="384464"/>
                  </a:cubicBezTo>
                  <a:cubicBezTo>
                    <a:pt x="105050" y="542294"/>
                    <a:pt x="236019" y="670976"/>
                    <a:pt x="394896" y="669833"/>
                  </a:cubicBezTo>
                  <a:cubicBezTo>
                    <a:pt x="549011" y="668690"/>
                    <a:pt x="678741" y="537722"/>
                    <a:pt x="677979" y="384179"/>
                  </a:cubicBezTo>
                  <a:close/>
                  <a:moveTo>
                    <a:pt x="1369113" y="808803"/>
                  </a:moveTo>
                  <a:cubicBezTo>
                    <a:pt x="1334537" y="815090"/>
                    <a:pt x="1305200" y="824519"/>
                    <a:pt x="1275863" y="824424"/>
                  </a:cubicBezTo>
                  <a:cubicBezTo>
                    <a:pt x="1246622" y="824329"/>
                    <a:pt x="1217380" y="814709"/>
                    <a:pt x="1185947" y="808803"/>
                  </a:cubicBezTo>
                  <a:cubicBezTo>
                    <a:pt x="1181185" y="816137"/>
                    <a:pt x="1174898" y="826139"/>
                    <a:pt x="1168326" y="835949"/>
                  </a:cubicBezTo>
                  <a:cubicBezTo>
                    <a:pt x="1155753" y="854523"/>
                    <a:pt x="1140037" y="871763"/>
                    <a:pt x="1159182" y="896243"/>
                  </a:cubicBezTo>
                  <a:cubicBezTo>
                    <a:pt x="1163849" y="902243"/>
                    <a:pt x="1163373" y="915959"/>
                    <a:pt x="1159944" y="923770"/>
                  </a:cubicBezTo>
                  <a:cubicBezTo>
                    <a:pt x="1152419" y="941010"/>
                    <a:pt x="1142513" y="957488"/>
                    <a:pt x="1131655" y="972919"/>
                  </a:cubicBezTo>
                  <a:cubicBezTo>
                    <a:pt x="1112510" y="1000541"/>
                    <a:pt x="1085744" y="1005685"/>
                    <a:pt x="1056788" y="988730"/>
                  </a:cubicBezTo>
                  <a:cubicBezTo>
                    <a:pt x="1046120" y="982444"/>
                    <a:pt x="1035833" y="975586"/>
                    <a:pt x="1024022" y="968156"/>
                  </a:cubicBezTo>
                  <a:cubicBezTo>
                    <a:pt x="1007354" y="995874"/>
                    <a:pt x="992780" y="1021211"/>
                    <a:pt x="977064" y="1045880"/>
                  </a:cubicBezTo>
                  <a:cubicBezTo>
                    <a:pt x="957538" y="1076646"/>
                    <a:pt x="927153" y="1082742"/>
                    <a:pt x="897435" y="1061978"/>
                  </a:cubicBezTo>
                  <a:cubicBezTo>
                    <a:pt x="879909" y="1049786"/>
                    <a:pt x="862859" y="1036641"/>
                    <a:pt x="845905" y="1023592"/>
                  </a:cubicBezTo>
                  <a:cubicBezTo>
                    <a:pt x="812663" y="998065"/>
                    <a:pt x="808090" y="975110"/>
                    <a:pt x="829046" y="939486"/>
                  </a:cubicBezTo>
                  <a:cubicBezTo>
                    <a:pt x="842571" y="916436"/>
                    <a:pt x="856478" y="893480"/>
                    <a:pt x="871051" y="869096"/>
                  </a:cubicBezTo>
                  <a:cubicBezTo>
                    <a:pt x="858764" y="861191"/>
                    <a:pt x="848381" y="854618"/>
                    <a:pt x="836475" y="846998"/>
                  </a:cubicBezTo>
                  <a:cubicBezTo>
                    <a:pt x="822188" y="870430"/>
                    <a:pt x="808281" y="891480"/>
                    <a:pt x="796184" y="913673"/>
                  </a:cubicBezTo>
                  <a:cubicBezTo>
                    <a:pt x="781421" y="940820"/>
                    <a:pt x="757227" y="945773"/>
                    <a:pt x="726938" y="942439"/>
                  </a:cubicBezTo>
                  <a:cubicBezTo>
                    <a:pt x="743225" y="1044166"/>
                    <a:pt x="759132" y="1142940"/>
                    <a:pt x="775134" y="1242476"/>
                  </a:cubicBezTo>
                  <a:cubicBezTo>
                    <a:pt x="848953" y="1242476"/>
                    <a:pt x="919628" y="1243619"/>
                    <a:pt x="990113" y="1242000"/>
                  </a:cubicBezTo>
                  <a:cubicBezTo>
                    <a:pt x="1029737" y="1241048"/>
                    <a:pt x="1061932" y="1247715"/>
                    <a:pt x="1069838" y="1292578"/>
                  </a:cubicBezTo>
                  <a:cubicBezTo>
                    <a:pt x="1074695" y="1292959"/>
                    <a:pt x="1077077" y="1293530"/>
                    <a:pt x="1079363" y="1293340"/>
                  </a:cubicBezTo>
                  <a:cubicBezTo>
                    <a:pt x="1257480" y="1277528"/>
                    <a:pt x="1391592" y="1143512"/>
                    <a:pt x="1406356" y="965680"/>
                  </a:cubicBezTo>
                  <a:cubicBezTo>
                    <a:pt x="1411214" y="908149"/>
                    <a:pt x="1400069" y="854047"/>
                    <a:pt x="1369113" y="808803"/>
                  </a:cubicBezTo>
                  <a:close/>
                  <a:moveTo>
                    <a:pt x="1101365" y="843474"/>
                  </a:moveTo>
                  <a:cubicBezTo>
                    <a:pt x="1113748" y="823853"/>
                    <a:pt x="1123940" y="805946"/>
                    <a:pt x="1135941" y="789467"/>
                  </a:cubicBezTo>
                  <a:cubicBezTo>
                    <a:pt x="1144990" y="777180"/>
                    <a:pt x="1144037" y="769179"/>
                    <a:pt x="1134512" y="756797"/>
                  </a:cubicBezTo>
                  <a:cubicBezTo>
                    <a:pt x="1093936" y="704123"/>
                    <a:pt x="1082792" y="645164"/>
                    <a:pt x="1105461" y="582013"/>
                  </a:cubicBezTo>
                  <a:cubicBezTo>
                    <a:pt x="1136703" y="495145"/>
                    <a:pt x="1223952" y="447425"/>
                    <a:pt x="1314630" y="465236"/>
                  </a:cubicBezTo>
                  <a:cubicBezTo>
                    <a:pt x="1323298" y="466951"/>
                    <a:pt x="1336823" y="466951"/>
                    <a:pt x="1341491" y="461807"/>
                  </a:cubicBezTo>
                  <a:cubicBezTo>
                    <a:pt x="1352730" y="449330"/>
                    <a:pt x="1360160" y="433328"/>
                    <a:pt x="1369970" y="417421"/>
                  </a:cubicBezTo>
                  <a:cubicBezTo>
                    <a:pt x="1253861" y="347793"/>
                    <a:pt x="1140037" y="279594"/>
                    <a:pt x="1025070" y="210633"/>
                  </a:cubicBezTo>
                  <a:cubicBezTo>
                    <a:pt x="939059" y="351413"/>
                    <a:pt x="854858" y="489049"/>
                    <a:pt x="769514" y="628876"/>
                  </a:cubicBezTo>
                  <a:cubicBezTo>
                    <a:pt x="880862" y="700885"/>
                    <a:pt x="990304" y="771656"/>
                    <a:pt x="1101365" y="843474"/>
                  </a:cubicBezTo>
                  <a:close/>
                  <a:moveTo>
                    <a:pt x="1459886" y="667738"/>
                  </a:moveTo>
                  <a:cubicBezTo>
                    <a:pt x="1453790" y="686407"/>
                    <a:pt x="1450742" y="701266"/>
                    <a:pt x="1444265" y="714410"/>
                  </a:cubicBezTo>
                  <a:cubicBezTo>
                    <a:pt x="1434264" y="734699"/>
                    <a:pt x="1413595" y="753653"/>
                    <a:pt x="1413023" y="773465"/>
                  </a:cubicBezTo>
                  <a:cubicBezTo>
                    <a:pt x="1412452" y="793849"/>
                    <a:pt x="1433597" y="813756"/>
                    <a:pt x="1440455" y="835378"/>
                  </a:cubicBezTo>
                  <a:cubicBezTo>
                    <a:pt x="1485509" y="978920"/>
                    <a:pt x="1448837" y="1105126"/>
                    <a:pt x="1352063" y="1214759"/>
                  </a:cubicBezTo>
                  <a:cubicBezTo>
                    <a:pt x="1285579" y="1290101"/>
                    <a:pt x="1199949" y="1332488"/>
                    <a:pt x="1099270" y="1343727"/>
                  </a:cubicBezTo>
                  <a:cubicBezTo>
                    <a:pt x="1088411" y="1344965"/>
                    <a:pt x="1071647" y="1349823"/>
                    <a:pt x="1068790" y="1357253"/>
                  </a:cubicBezTo>
                  <a:cubicBezTo>
                    <a:pt x="1056407" y="1389066"/>
                    <a:pt x="1034309" y="1400306"/>
                    <a:pt x="1002115" y="1399448"/>
                  </a:cubicBezTo>
                  <a:cubicBezTo>
                    <a:pt x="966777" y="1398496"/>
                    <a:pt x="931344" y="1399258"/>
                    <a:pt x="894673" y="1399258"/>
                  </a:cubicBezTo>
                  <a:cubicBezTo>
                    <a:pt x="896483" y="1408688"/>
                    <a:pt x="898197" y="1414784"/>
                    <a:pt x="898673" y="1421070"/>
                  </a:cubicBezTo>
                  <a:cubicBezTo>
                    <a:pt x="900769" y="1445264"/>
                    <a:pt x="912580" y="1453455"/>
                    <a:pt x="937631" y="1451931"/>
                  </a:cubicBezTo>
                  <a:cubicBezTo>
                    <a:pt x="979540" y="1449359"/>
                    <a:pt x="1021736" y="1451550"/>
                    <a:pt x="1063742" y="1450788"/>
                  </a:cubicBezTo>
                  <a:cubicBezTo>
                    <a:pt x="1340919" y="1446311"/>
                    <a:pt x="1566852" y="1213901"/>
                    <a:pt x="1563042" y="936629"/>
                  </a:cubicBezTo>
                  <a:cubicBezTo>
                    <a:pt x="1561709" y="836426"/>
                    <a:pt x="1527895" y="747843"/>
                    <a:pt x="1459886" y="667738"/>
                  </a:cubicBezTo>
                  <a:close/>
                  <a:moveTo>
                    <a:pt x="665215" y="619541"/>
                  </a:moveTo>
                  <a:cubicBezTo>
                    <a:pt x="637212" y="616684"/>
                    <a:pt x="637212" y="616684"/>
                    <a:pt x="617495" y="634400"/>
                  </a:cubicBezTo>
                  <a:cubicBezTo>
                    <a:pt x="495099" y="744509"/>
                    <a:pt x="313076" y="752891"/>
                    <a:pt x="185537" y="649640"/>
                  </a:cubicBezTo>
                  <a:cubicBezTo>
                    <a:pt x="153533" y="623732"/>
                    <a:pt x="122767" y="615446"/>
                    <a:pt x="84572" y="617732"/>
                  </a:cubicBezTo>
                  <a:cubicBezTo>
                    <a:pt x="62664" y="619065"/>
                    <a:pt x="52568" y="628400"/>
                    <a:pt x="52472" y="649831"/>
                  </a:cubicBezTo>
                  <a:cubicBezTo>
                    <a:pt x="52377" y="677549"/>
                    <a:pt x="52187" y="705362"/>
                    <a:pt x="52282" y="733079"/>
                  </a:cubicBezTo>
                  <a:cubicBezTo>
                    <a:pt x="52377" y="766417"/>
                    <a:pt x="59521" y="773751"/>
                    <a:pt x="92763" y="773751"/>
                  </a:cubicBezTo>
                  <a:cubicBezTo>
                    <a:pt x="277453" y="773846"/>
                    <a:pt x="462238" y="773465"/>
                    <a:pt x="646928" y="774227"/>
                  </a:cubicBezTo>
                  <a:cubicBezTo>
                    <a:pt x="668073" y="774323"/>
                    <a:pt x="676646" y="765274"/>
                    <a:pt x="681217" y="746700"/>
                  </a:cubicBezTo>
                  <a:cubicBezTo>
                    <a:pt x="659977" y="731651"/>
                    <a:pt x="632450" y="719078"/>
                    <a:pt x="637307" y="689360"/>
                  </a:cubicBezTo>
                  <a:cubicBezTo>
                    <a:pt x="641308" y="665642"/>
                    <a:pt x="655214" y="643544"/>
                    <a:pt x="665215" y="619541"/>
                  </a:cubicBezTo>
                  <a:close/>
                  <a:moveTo>
                    <a:pt x="1277768" y="513909"/>
                  </a:moveTo>
                  <a:cubicBezTo>
                    <a:pt x="1205664" y="513528"/>
                    <a:pt x="1146990" y="571059"/>
                    <a:pt x="1146514" y="642592"/>
                  </a:cubicBezTo>
                  <a:cubicBezTo>
                    <a:pt x="1145942" y="713744"/>
                    <a:pt x="1204521" y="773084"/>
                    <a:pt x="1275768" y="773656"/>
                  </a:cubicBezTo>
                  <a:cubicBezTo>
                    <a:pt x="1347015" y="774227"/>
                    <a:pt x="1406641" y="715839"/>
                    <a:pt x="1407308" y="644687"/>
                  </a:cubicBezTo>
                  <a:cubicBezTo>
                    <a:pt x="1407880" y="573726"/>
                    <a:pt x="1349015" y="514195"/>
                    <a:pt x="1277768" y="513909"/>
                  </a:cubicBezTo>
                  <a:close/>
                  <a:moveTo>
                    <a:pt x="444807" y="1345727"/>
                  </a:moveTo>
                  <a:cubicBezTo>
                    <a:pt x="635783" y="1345727"/>
                    <a:pt x="825045" y="1345727"/>
                    <a:pt x="1014783" y="1345727"/>
                  </a:cubicBezTo>
                  <a:cubicBezTo>
                    <a:pt x="1014783" y="1328201"/>
                    <a:pt x="1014783" y="1312199"/>
                    <a:pt x="1014783" y="1296864"/>
                  </a:cubicBezTo>
                  <a:cubicBezTo>
                    <a:pt x="823521" y="1296864"/>
                    <a:pt x="634355" y="1296864"/>
                    <a:pt x="444807" y="1296864"/>
                  </a:cubicBezTo>
                  <a:cubicBezTo>
                    <a:pt x="444807" y="1314200"/>
                    <a:pt x="444807" y="1329725"/>
                    <a:pt x="444807" y="1345727"/>
                  </a:cubicBezTo>
                  <a:close/>
                  <a:moveTo>
                    <a:pt x="444521" y="1505081"/>
                  </a:moveTo>
                  <a:cubicBezTo>
                    <a:pt x="443950" y="1510796"/>
                    <a:pt x="443378" y="1514606"/>
                    <a:pt x="443188" y="1518416"/>
                  </a:cubicBezTo>
                  <a:cubicBezTo>
                    <a:pt x="441854" y="1555373"/>
                    <a:pt x="441950" y="1555373"/>
                    <a:pt x="479573" y="1555373"/>
                  </a:cubicBezTo>
                  <a:cubicBezTo>
                    <a:pt x="648356" y="1555373"/>
                    <a:pt x="817139" y="1555373"/>
                    <a:pt x="985922" y="1555277"/>
                  </a:cubicBezTo>
                  <a:cubicBezTo>
                    <a:pt x="995828" y="1555277"/>
                    <a:pt x="1005734" y="1554420"/>
                    <a:pt x="1015355" y="1554039"/>
                  </a:cubicBezTo>
                  <a:cubicBezTo>
                    <a:pt x="1015355" y="1536132"/>
                    <a:pt x="1015355" y="1521368"/>
                    <a:pt x="1015355" y="1505081"/>
                  </a:cubicBezTo>
                  <a:cubicBezTo>
                    <a:pt x="825045" y="1505081"/>
                    <a:pt x="636069" y="1505081"/>
                    <a:pt x="444521" y="1505081"/>
                  </a:cubicBezTo>
                  <a:close/>
                  <a:moveTo>
                    <a:pt x="1133274" y="114812"/>
                  </a:moveTo>
                  <a:cubicBezTo>
                    <a:pt x="1220714" y="165866"/>
                    <a:pt x="1304629" y="215015"/>
                    <a:pt x="1389020" y="263497"/>
                  </a:cubicBezTo>
                  <a:cubicBezTo>
                    <a:pt x="1393211" y="265878"/>
                    <a:pt x="1403689" y="264354"/>
                    <a:pt x="1406641" y="260735"/>
                  </a:cubicBezTo>
                  <a:cubicBezTo>
                    <a:pt x="1420262" y="244733"/>
                    <a:pt x="1432264" y="227302"/>
                    <a:pt x="1446361" y="208442"/>
                  </a:cubicBezTo>
                  <a:cubicBezTo>
                    <a:pt x="1355969" y="155769"/>
                    <a:pt x="1268148" y="104525"/>
                    <a:pt x="1179375" y="52804"/>
                  </a:cubicBezTo>
                  <a:cubicBezTo>
                    <a:pt x="1163468" y="74330"/>
                    <a:pt x="1149467" y="93190"/>
                    <a:pt x="1133274" y="114812"/>
                  </a:cubicBezTo>
                  <a:close/>
                  <a:moveTo>
                    <a:pt x="1109843" y="911483"/>
                  </a:moveTo>
                  <a:cubicBezTo>
                    <a:pt x="975731" y="824710"/>
                    <a:pt x="844190" y="739652"/>
                    <a:pt x="711221" y="653641"/>
                  </a:cubicBezTo>
                  <a:cubicBezTo>
                    <a:pt x="702649" y="666690"/>
                    <a:pt x="695981" y="676882"/>
                    <a:pt x="688457" y="688407"/>
                  </a:cubicBezTo>
                  <a:cubicBezTo>
                    <a:pt x="822569" y="775085"/>
                    <a:pt x="954014" y="860143"/>
                    <a:pt x="1086792" y="946058"/>
                  </a:cubicBezTo>
                  <a:cubicBezTo>
                    <a:pt x="1095079" y="933485"/>
                    <a:pt x="1101651" y="923770"/>
                    <a:pt x="1109843" y="911483"/>
                  </a:cubicBezTo>
                  <a:close/>
                  <a:moveTo>
                    <a:pt x="839618" y="1399353"/>
                  </a:moveTo>
                  <a:cubicBezTo>
                    <a:pt x="779897" y="1399353"/>
                    <a:pt x="721508" y="1399353"/>
                    <a:pt x="663120" y="1399353"/>
                  </a:cubicBezTo>
                  <a:cubicBezTo>
                    <a:pt x="617400" y="1399353"/>
                    <a:pt x="617400" y="1399353"/>
                    <a:pt x="609113" y="1444883"/>
                  </a:cubicBezTo>
                  <a:cubicBezTo>
                    <a:pt x="608923" y="1446121"/>
                    <a:pt x="610161" y="1447740"/>
                    <a:pt x="611018" y="1449931"/>
                  </a:cubicBezTo>
                  <a:cubicBezTo>
                    <a:pt x="690171" y="1449931"/>
                    <a:pt x="769705" y="1449931"/>
                    <a:pt x="852001" y="1449931"/>
                  </a:cubicBezTo>
                  <a:cubicBezTo>
                    <a:pt x="847619" y="1432310"/>
                    <a:pt x="843809" y="1416593"/>
                    <a:pt x="839618" y="1399353"/>
                  </a:cubicBezTo>
                  <a:close/>
                  <a:moveTo>
                    <a:pt x="915533" y="897576"/>
                  </a:moveTo>
                  <a:cubicBezTo>
                    <a:pt x="899531" y="924056"/>
                    <a:pt x="884672" y="948725"/>
                    <a:pt x="868670" y="975110"/>
                  </a:cubicBezTo>
                  <a:cubicBezTo>
                    <a:pt x="889529" y="990826"/>
                    <a:pt x="908960" y="1005399"/>
                    <a:pt x="930773" y="1021782"/>
                  </a:cubicBezTo>
                  <a:cubicBezTo>
                    <a:pt x="947346" y="993874"/>
                    <a:pt x="962967" y="967680"/>
                    <a:pt x="979826" y="939391"/>
                  </a:cubicBezTo>
                  <a:cubicBezTo>
                    <a:pt x="958109" y="925294"/>
                    <a:pt x="937821" y="912054"/>
                    <a:pt x="915533" y="897576"/>
                  </a:cubicBezTo>
                  <a:close/>
                  <a:moveTo>
                    <a:pt x="727985" y="776037"/>
                  </a:moveTo>
                  <a:cubicBezTo>
                    <a:pt x="715317" y="796992"/>
                    <a:pt x="703506" y="814709"/>
                    <a:pt x="693886" y="833568"/>
                  </a:cubicBezTo>
                  <a:cubicBezTo>
                    <a:pt x="691409" y="838331"/>
                    <a:pt x="693410" y="849284"/>
                    <a:pt x="697315" y="852713"/>
                  </a:cubicBezTo>
                  <a:cubicBezTo>
                    <a:pt x="712650" y="866048"/>
                    <a:pt x="729700" y="877574"/>
                    <a:pt x="748274" y="891385"/>
                  </a:cubicBezTo>
                  <a:cubicBezTo>
                    <a:pt x="763323" y="866334"/>
                    <a:pt x="777325" y="843093"/>
                    <a:pt x="792184" y="818328"/>
                  </a:cubicBezTo>
                  <a:cubicBezTo>
                    <a:pt x="769990" y="803660"/>
                    <a:pt x="750464" y="790801"/>
                    <a:pt x="727985" y="776037"/>
                  </a:cubicBezTo>
                  <a:close/>
                  <a:moveTo>
                    <a:pt x="1294056" y="310550"/>
                  </a:moveTo>
                  <a:cubicBezTo>
                    <a:pt x="1313773" y="280832"/>
                    <a:pt x="1313773" y="280832"/>
                    <a:pt x="1286912" y="265211"/>
                  </a:cubicBezTo>
                  <a:cubicBezTo>
                    <a:pt x="1255385" y="246828"/>
                    <a:pt x="1223952" y="228350"/>
                    <a:pt x="1192424" y="209966"/>
                  </a:cubicBezTo>
                  <a:cubicBezTo>
                    <a:pt x="1166421" y="194822"/>
                    <a:pt x="1163754" y="195869"/>
                    <a:pt x="1152896" y="226064"/>
                  </a:cubicBezTo>
                  <a:cubicBezTo>
                    <a:pt x="1199473" y="253972"/>
                    <a:pt x="1246241" y="281975"/>
                    <a:pt x="1294056" y="31055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5" name="任意多边形: 形状 184">
              <a:extLst>
                <a:ext uri="{FF2B5EF4-FFF2-40B4-BE49-F238E27FC236}">
                  <a16:creationId xmlns:a16="http://schemas.microsoft.com/office/drawing/2014/main" id="{25B7A7D4-38DB-431E-AA98-7062A3E37170}"/>
                </a:ext>
              </a:extLst>
            </p:cNvPr>
            <p:cNvSpPr/>
            <p:nvPr/>
          </p:nvSpPr>
          <p:spPr>
            <a:xfrm>
              <a:off x="13275642" y="3426999"/>
              <a:ext cx="49339" cy="49148"/>
            </a:xfrm>
            <a:custGeom>
              <a:avLst/>
              <a:gdLst>
                <a:gd name="connsiteX0" fmla="*/ 49340 w 49339"/>
                <a:gd name="connsiteY0" fmla="*/ 49149 h 49148"/>
                <a:gd name="connsiteX1" fmla="*/ 0 w 49339"/>
                <a:gd name="connsiteY1" fmla="*/ 49149 h 49148"/>
                <a:gd name="connsiteX2" fmla="*/ 0 w 49339"/>
                <a:gd name="connsiteY2" fmla="*/ 0 h 49148"/>
                <a:gd name="connsiteX3" fmla="*/ 49340 w 49339"/>
                <a:gd name="connsiteY3" fmla="*/ 0 h 49148"/>
                <a:gd name="connsiteX4" fmla="*/ 49340 w 49339"/>
                <a:gd name="connsiteY4" fmla="*/ 49149 h 4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9" h="49148">
                  <a:moveTo>
                    <a:pt x="49340" y="49149"/>
                  </a:moveTo>
                  <a:cubicBezTo>
                    <a:pt x="32004" y="49149"/>
                    <a:pt x="16574" y="49149"/>
                    <a:pt x="0" y="49149"/>
                  </a:cubicBezTo>
                  <a:cubicBezTo>
                    <a:pt x="0" y="32385"/>
                    <a:pt x="0" y="16954"/>
                    <a:pt x="0" y="0"/>
                  </a:cubicBezTo>
                  <a:cubicBezTo>
                    <a:pt x="16955" y="0"/>
                    <a:pt x="32956" y="0"/>
                    <a:pt x="49340" y="0"/>
                  </a:cubicBezTo>
                  <a:cubicBezTo>
                    <a:pt x="49340" y="17526"/>
                    <a:pt x="49340" y="33528"/>
                    <a:pt x="49340" y="4914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6" name="任意多边形: 形状 185">
              <a:extLst>
                <a:ext uri="{FF2B5EF4-FFF2-40B4-BE49-F238E27FC236}">
                  <a16:creationId xmlns:a16="http://schemas.microsoft.com/office/drawing/2014/main" id="{1610FD6C-4EC9-4DB5-885B-DACEEFAAD54D}"/>
                </a:ext>
              </a:extLst>
            </p:cNvPr>
            <p:cNvSpPr/>
            <p:nvPr/>
          </p:nvSpPr>
          <p:spPr>
            <a:xfrm>
              <a:off x="13176392" y="2783776"/>
              <a:ext cx="378428" cy="317753"/>
            </a:xfrm>
            <a:custGeom>
              <a:avLst/>
              <a:gdLst>
                <a:gd name="connsiteX0" fmla="*/ 123349 w 378428"/>
                <a:gd name="connsiteY0" fmla="*/ 317754 h 317753"/>
                <a:gd name="connsiteX1" fmla="*/ 0 w 378428"/>
                <a:gd name="connsiteY1" fmla="*/ 163544 h 317753"/>
                <a:gd name="connsiteX2" fmla="*/ 40576 w 378428"/>
                <a:gd name="connsiteY2" fmla="*/ 131159 h 317753"/>
                <a:gd name="connsiteX3" fmla="*/ 125920 w 378428"/>
                <a:gd name="connsiteY3" fmla="*/ 236506 h 317753"/>
                <a:gd name="connsiteX4" fmla="*/ 338995 w 378428"/>
                <a:gd name="connsiteY4" fmla="*/ 0 h 317753"/>
                <a:gd name="connsiteX5" fmla="*/ 378428 w 378428"/>
                <a:gd name="connsiteY5" fmla="*/ 34004 h 317753"/>
                <a:gd name="connsiteX6" fmla="*/ 123349 w 378428"/>
                <a:gd name="connsiteY6" fmla="*/ 317754 h 317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428" h="317753">
                  <a:moveTo>
                    <a:pt x="123349" y="317754"/>
                  </a:moveTo>
                  <a:cubicBezTo>
                    <a:pt x="81153" y="264986"/>
                    <a:pt x="41624" y="215646"/>
                    <a:pt x="0" y="163544"/>
                  </a:cubicBezTo>
                  <a:cubicBezTo>
                    <a:pt x="13811" y="152590"/>
                    <a:pt x="26289" y="142589"/>
                    <a:pt x="40576" y="131159"/>
                  </a:cubicBezTo>
                  <a:cubicBezTo>
                    <a:pt x="69437" y="166783"/>
                    <a:pt x="96679" y="200406"/>
                    <a:pt x="125920" y="236506"/>
                  </a:cubicBezTo>
                  <a:cubicBezTo>
                    <a:pt x="197358" y="157258"/>
                    <a:pt x="267176" y="79724"/>
                    <a:pt x="338995" y="0"/>
                  </a:cubicBezTo>
                  <a:cubicBezTo>
                    <a:pt x="351758" y="10954"/>
                    <a:pt x="363379" y="21050"/>
                    <a:pt x="378428" y="34004"/>
                  </a:cubicBezTo>
                  <a:cubicBezTo>
                    <a:pt x="293465" y="128587"/>
                    <a:pt x="209550" y="221933"/>
                    <a:pt x="123349" y="31775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7" name="任意多边形: 形状 186">
              <a:extLst>
                <a:ext uri="{FF2B5EF4-FFF2-40B4-BE49-F238E27FC236}">
                  <a16:creationId xmlns:a16="http://schemas.microsoft.com/office/drawing/2014/main" id="{AD7DA5A4-3BE1-440A-AB3A-98EC1E96C657}"/>
                </a:ext>
              </a:extLst>
            </p:cNvPr>
            <p:cNvSpPr/>
            <p:nvPr/>
          </p:nvSpPr>
          <p:spPr>
            <a:xfrm>
              <a:off x="14160321" y="3113817"/>
              <a:ext cx="156597" cy="156028"/>
            </a:xfrm>
            <a:custGeom>
              <a:avLst/>
              <a:gdLst>
                <a:gd name="connsiteX0" fmla="*/ 78203 w 156597"/>
                <a:gd name="connsiteY0" fmla="*/ 0 h 156028"/>
                <a:gd name="connsiteX1" fmla="*/ 156594 w 156597"/>
                <a:gd name="connsiteY1" fmla="*/ 78200 h 156028"/>
                <a:gd name="connsiteX2" fmla="*/ 76965 w 156597"/>
                <a:gd name="connsiteY2" fmla="*/ 156020 h 156028"/>
                <a:gd name="connsiteX3" fmla="*/ 3 w 156597"/>
                <a:gd name="connsiteY3" fmla="*/ 78391 h 156028"/>
                <a:gd name="connsiteX4" fmla="*/ 78203 w 156597"/>
                <a:gd name="connsiteY4" fmla="*/ 0 h 156028"/>
                <a:gd name="connsiteX5" fmla="*/ 72298 w 156597"/>
                <a:gd name="connsiteY5" fmla="*/ 106966 h 156028"/>
                <a:gd name="connsiteX6" fmla="*/ 82490 w 156597"/>
                <a:gd name="connsiteY6" fmla="*/ 107251 h 156028"/>
                <a:gd name="connsiteX7" fmla="*/ 103064 w 156597"/>
                <a:gd name="connsiteY7" fmla="*/ 78295 h 156028"/>
                <a:gd name="connsiteX8" fmla="*/ 79061 w 156597"/>
                <a:gd name="connsiteY8" fmla="*/ 52768 h 156028"/>
                <a:gd name="connsiteX9" fmla="*/ 53819 w 156597"/>
                <a:gd name="connsiteY9" fmla="*/ 76772 h 156028"/>
                <a:gd name="connsiteX10" fmla="*/ 72298 w 156597"/>
                <a:gd name="connsiteY10" fmla="*/ 106966 h 156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6597" h="156028">
                  <a:moveTo>
                    <a:pt x="78203" y="0"/>
                  </a:moveTo>
                  <a:cubicBezTo>
                    <a:pt x="122018" y="0"/>
                    <a:pt x="156975" y="34957"/>
                    <a:pt x="156594" y="78200"/>
                  </a:cubicBezTo>
                  <a:cubicBezTo>
                    <a:pt x="156213" y="120777"/>
                    <a:pt x="119447" y="156686"/>
                    <a:pt x="76965" y="156020"/>
                  </a:cubicBezTo>
                  <a:cubicBezTo>
                    <a:pt x="34865" y="155258"/>
                    <a:pt x="384" y="120491"/>
                    <a:pt x="3" y="78391"/>
                  </a:cubicBezTo>
                  <a:cubicBezTo>
                    <a:pt x="-378" y="35052"/>
                    <a:pt x="34579" y="0"/>
                    <a:pt x="78203" y="0"/>
                  </a:cubicBezTo>
                  <a:close/>
                  <a:moveTo>
                    <a:pt x="72298" y="106966"/>
                  </a:moveTo>
                  <a:cubicBezTo>
                    <a:pt x="75727" y="107061"/>
                    <a:pt x="79061" y="107156"/>
                    <a:pt x="82490" y="107251"/>
                  </a:cubicBezTo>
                  <a:cubicBezTo>
                    <a:pt x="89633" y="97631"/>
                    <a:pt x="101159" y="88868"/>
                    <a:pt x="103064" y="78295"/>
                  </a:cubicBezTo>
                  <a:cubicBezTo>
                    <a:pt x="105635" y="63818"/>
                    <a:pt x="94872" y="53245"/>
                    <a:pt x="79061" y="52768"/>
                  </a:cubicBezTo>
                  <a:cubicBezTo>
                    <a:pt x="63249" y="52292"/>
                    <a:pt x="51819" y="61913"/>
                    <a:pt x="53819" y="76772"/>
                  </a:cubicBezTo>
                  <a:cubicBezTo>
                    <a:pt x="55153" y="87535"/>
                    <a:pt x="65821" y="96964"/>
                    <a:pt x="72298" y="10696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23" name="组合 122">
            <a:extLst>
              <a:ext uri="{FF2B5EF4-FFF2-40B4-BE49-F238E27FC236}">
                <a16:creationId xmlns:a16="http://schemas.microsoft.com/office/drawing/2014/main" id="{F0D8926B-FABF-453B-AF5D-25FAEC239ED4}"/>
              </a:ext>
            </a:extLst>
          </p:cNvPr>
          <p:cNvGrpSpPr/>
          <p:nvPr/>
        </p:nvGrpSpPr>
        <p:grpSpPr>
          <a:xfrm>
            <a:off x="3414914" y="2161671"/>
            <a:ext cx="451466" cy="451664"/>
            <a:chOff x="2893479" y="836074"/>
            <a:chExt cx="1559328" cy="1567058"/>
          </a:xfrm>
          <a:solidFill>
            <a:schemeClr val="accent1"/>
          </a:solidFill>
          <a:effectLst/>
        </p:grpSpPr>
        <p:sp>
          <p:nvSpPr>
            <p:cNvPr id="124" name="任意多边形: 形状 123">
              <a:extLst>
                <a:ext uri="{FF2B5EF4-FFF2-40B4-BE49-F238E27FC236}">
                  <a16:creationId xmlns:a16="http://schemas.microsoft.com/office/drawing/2014/main" id="{F1AFD0FF-C777-40D1-8E69-007D52E66380}"/>
                </a:ext>
              </a:extLst>
            </p:cNvPr>
            <p:cNvSpPr/>
            <p:nvPr/>
          </p:nvSpPr>
          <p:spPr>
            <a:xfrm>
              <a:off x="3125867" y="1022757"/>
              <a:ext cx="1093799" cy="1380375"/>
            </a:xfrm>
            <a:custGeom>
              <a:avLst/>
              <a:gdLst>
                <a:gd name="connsiteX0" fmla="*/ 547330 w 1093794"/>
                <a:gd name="connsiteY0" fmla="*/ 1380369 h 1380369"/>
                <a:gd name="connsiteX1" fmla="*/ 35457 w 1093794"/>
                <a:gd name="connsiteY1" fmla="*/ 1380369 h 1380369"/>
                <a:gd name="connsiteX2" fmla="*/ 214 w 1093794"/>
                <a:gd name="connsiteY2" fmla="*/ 1346175 h 1380369"/>
                <a:gd name="connsiteX3" fmla="*/ 214 w 1093794"/>
                <a:gd name="connsiteY3" fmla="*/ 1260450 h 1380369"/>
                <a:gd name="connsiteX4" fmla="*/ 35457 w 1093794"/>
                <a:gd name="connsiteY4" fmla="*/ 1225017 h 1380369"/>
                <a:gd name="connsiteX5" fmla="*/ 190238 w 1093794"/>
                <a:gd name="connsiteY5" fmla="*/ 1225207 h 1380369"/>
                <a:gd name="connsiteX6" fmla="*/ 220718 w 1093794"/>
                <a:gd name="connsiteY6" fmla="*/ 1201966 h 1380369"/>
                <a:gd name="connsiteX7" fmla="*/ 362450 w 1093794"/>
                <a:gd name="connsiteY7" fmla="*/ 667233 h 1380369"/>
                <a:gd name="connsiteX8" fmla="*/ 409504 w 1093794"/>
                <a:gd name="connsiteY8" fmla="*/ 488163 h 1380369"/>
                <a:gd name="connsiteX9" fmla="*/ 415885 w 1093794"/>
                <a:gd name="connsiteY9" fmla="*/ 384340 h 1380369"/>
                <a:gd name="connsiteX10" fmla="*/ 461701 w 1093794"/>
                <a:gd name="connsiteY10" fmla="*/ 338525 h 1380369"/>
                <a:gd name="connsiteX11" fmla="*/ 522756 w 1093794"/>
                <a:gd name="connsiteY11" fmla="*/ 276517 h 1380369"/>
                <a:gd name="connsiteX12" fmla="*/ 522851 w 1093794"/>
                <a:gd name="connsiteY12" fmla="*/ 257467 h 1380369"/>
                <a:gd name="connsiteX13" fmla="*/ 487609 w 1093794"/>
                <a:gd name="connsiteY13" fmla="*/ 187554 h 1380369"/>
                <a:gd name="connsiteX14" fmla="*/ 447413 w 1093794"/>
                <a:gd name="connsiteY14" fmla="*/ 75540 h 1380369"/>
                <a:gd name="connsiteX15" fmla="*/ 551426 w 1093794"/>
                <a:gd name="connsiteY15" fmla="*/ 102 h 1380369"/>
                <a:gd name="connsiteX16" fmla="*/ 648295 w 1093794"/>
                <a:gd name="connsiteY16" fmla="*/ 81540 h 1380369"/>
                <a:gd name="connsiteX17" fmla="*/ 597051 w 1093794"/>
                <a:gd name="connsiteY17" fmla="*/ 194316 h 1380369"/>
                <a:gd name="connsiteX18" fmla="*/ 574000 w 1093794"/>
                <a:gd name="connsiteY18" fmla="*/ 235179 h 1380369"/>
                <a:gd name="connsiteX19" fmla="*/ 574096 w 1093794"/>
                <a:gd name="connsiteY19" fmla="*/ 316141 h 1380369"/>
                <a:gd name="connsiteX20" fmla="*/ 595908 w 1093794"/>
                <a:gd name="connsiteY20" fmla="*/ 338715 h 1380369"/>
                <a:gd name="connsiteX21" fmla="*/ 648295 w 1093794"/>
                <a:gd name="connsiteY21" fmla="*/ 339096 h 1380369"/>
                <a:gd name="connsiteX22" fmla="*/ 676680 w 1093794"/>
                <a:gd name="connsiteY22" fmla="*/ 368910 h 1380369"/>
                <a:gd name="connsiteX23" fmla="*/ 726972 w 1093794"/>
                <a:gd name="connsiteY23" fmla="*/ 649992 h 1380369"/>
                <a:gd name="connsiteX24" fmla="*/ 857655 w 1093794"/>
                <a:gd name="connsiteY24" fmla="*/ 1143768 h 1380369"/>
                <a:gd name="connsiteX25" fmla="*/ 873466 w 1093794"/>
                <a:gd name="connsiteY25" fmla="*/ 1200918 h 1380369"/>
                <a:gd name="connsiteX26" fmla="*/ 905947 w 1093794"/>
                <a:gd name="connsiteY26" fmla="*/ 1225112 h 1380369"/>
                <a:gd name="connsiteX27" fmla="*/ 1058347 w 1093794"/>
                <a:gd name="connsiteY27" fmla="*/ 1224826 h 1380369"/>
                <a:gd name="connsiteX28" fmla="*/ 1093684 w 1093794"/>
                <a:gd name="connsiteY28" fmla="*/ 1259878 h 1380369"/>
                <a:gd name="connsiteX29" fmla="*/ 1093684 w 1093794"/>
                <a:gd name="connsiteY29" fmla="*/ 1345603 h 1380369"/>
                <a:gd name="connsiteX30" fmla="*/ 1059299 w 1093794"/>
                <a:gd name="connsiteY30" fmla="*/ 1380274 h 1380369"/>
                <a:gd name="connsiteX31" fmla="*/ 547330 w 1093794"/>
                <a:gd name="connsiteY31" fmla="*/ 1380369 h 1380369"/>
                <a:gd name="connsiteX32" fmla="*/ 546473 w 1093794"/>
                <a:gd name="connsiteY32" fmla="*/ 1277880 h 1380369"/>
                <a:gd name="connsiteX33" fmla="*/ 77367 w 1093794"/>
                <a:gd name="connsiteY33" fmla="*/ 1277595 h 1380369"/>
                <a:gd name="connsiteX34" fmla="*/ 51649 w 1093794"/>
                <a:gd name="connsiteY34" fmla="*/ 1299978 h 1380369"/>
                <a:gd name="connsiteX35" fmla="*/ 75843 w 1093794"/>
                <a:gd name="connsiteY35" fmla="*/ 1329887 h 1380369"/>
                <a:gd name="connsiteX36" fmla="*/ 1018723 w 1093794"/>
                <a:gd name="connsiteY36" fmla="*/ 1329887 h 1380369"/>
                <a:gd name="connsiteX37" fmla="*/ 1042059 w 1093794"/>
                <a:gd name="connsiteY37" fmla="*/ 1299121 h 1380369"/>
                <a:gd name="connsiteX38" fmla="*/ 1017865 w 1093794"/>
                <a:gd name="connsiteY38" fmla="*/ 1277499 h 1380369"/>
                <a:gd name="connsiteX39" fmla="*/ 546473 w 1093794"/>
                <a:gd name="connsiteY39" fmla="*/ 1277880 h 1380369"/>
                <a:gd name="connsiteX40" fmla="*/ 731925 w 1093794"/>
                <a:gd name="connsiteY40" fmla="*/ 872306 h 1380369"/>
                <a:gd name="connsiteX41" fmla="*/ 719923 w 1093794"/>
                <a:gd name="connsiteY41" fmla="*/ 880402 h 1380369"/>
                <a:gd name="connsiteX42" fmla="*/ 585621 w 1093794"/>
                <a:gd name="connsiteY42" fmla="*/ 1015371 h 1380369"/>
                <a:gd name="connsiteX43" fmla="*/ 574858 w 1093794"/>
                <a:gd name="connsiteY43" fmla="*/ 1044994 h 1380369"/>
                <a:gd name="connsiteX44" fmla="*/ 574381 w 1093794"/>
                <a:gd name="connsiteY44" fmla="*/ 1159294 h 1380369"/>
                <a:gd name="connsiteX45" fmla="*/ 577525 w 1093794"/>
                <a:gd name="connsiteY45" fmla="*/ 1183011 h 1380369"/>
                <a:gd name="connsiteX46" fmla="*/ 757452 w 1093794"/>
                <a:gd name="connsiteY46" fmla="*/ 1003465 h 1380369"/>
                <a:gd name="connsiteX47" fmla="*/ 761833 w 1093794"/>
                <a:gd name="connsiteY47" fmla="*/ 988606 h 1380369"/>
                <a:gd name="connsiteX48" fmla="*/ 731925 w 1093794"/>
                <a:gd name="connsiteY48" fmla="*/ 872306 h 1380369"/>
                <a:gd name="connsiteX49" fmla="*/ 364165 w 1093794"/>
                <a:gd name="connsiteY49" fmla="*/ 869067 h 1380369"/>
                <a:gd name="connsiteX50" fmla="*/ 334732 w 1093794"/>
                <a:gd name="connsiteY50" fmla="*/ 975462 h 1380369"/>
                <a:gd name="connsiteX51" fmla="*/ 345210 w 1093794"/>
                <a:gd name="connsiteY51" fmla="*/ 1011371 h 1380369"/>
                <a:gd name="connsiteX52" fmla="*/ 500182 w 1093794"/>
                <a:gd name="connsiteY52" fmla="*/ 1165771 h 1380369"/>
                <a:gd name="connsiteX53" fmla="*/ 522565 w 1093794"/>
                <a:gd name="connsiteY53" fmla="*/ 1183678 h 1380369"/>
                <a:gd name="connsiteX54" fmla="*/ 522184 w 1093794"/>
                <a:gd name="connsiteY54" fmla="*/ 1035660 h 1380369"/>
                <a:gd name="connsiteX55" fmla="*/ 514660 w 1093794"/>
                <a:gd name="connsiteY55" fmla="*/ 1021467 h 1380369"/>
                <a:gd name="connsiteX56" fmla="*/ 364165 w 1093794"/>
                <a:gd name="connsiteY56" fmla="*/ 869067 h 1380369"/>
                <a:gd name="connsiteX57" fmla="*/ 412647 w 1093794"/>
                <a:gd name="connsiteY57" fmla="*/ 686664 h 1380369"/>
                <a:gd name="connsiteX58" fmla="*/ 383024 w 1093794"/>
                <a:gd name="connsiteY58" fmla="*/ 796582 h 1380369"/>
                <a:gd name="connsiteX59" fmla="*/ 390549 w 1093794"/>
                <a:gd name="connsiteY59" fmla="*/ 821252 h 1380369"/>
                <a:gd name="connsiteX60" fmla="*/ 503039 w 1093794"/>
                <a:gd name="connsiteY60" fmla="*/ 934218 h 1380369"/>
                <a:gd name="connsiteX61" fmla="*/ 522851 w 1093794"/>
                <a:gd name="connsiteY61" fmla="*/ 947077 h 1380369"/>
                <a:gd name="connsiteX62" fmla="*/ 522851 w 1093794"/>
                <a:gd name="connsiteY62" fmla="*/ 901357 h 1380369"/>
                <a:gd name="connsiteX63" fmla="*/ 518946 w 1093794"/>
                <a:gd name="connsiteY63" fmla="*/ 797916 h 1380369"/>
                <a:gd name="connsiteX64" fmla="*/ 447508 w 1093794"/>
                <a:gd name="connsiteY64" fmla="*/ 719811 h 1380369"/>
                <a:gd name="connsiteX65" fmla="*/ 412647 w 1093794"/>
                <a:gd name="connsiteY65" fmla="*/ 686664 h 1380369"/>
                <a:gd name="connsiteX66" fmla="*/ 681919 w 1093794"/>
                <a:gd name="connsiteY66" fmla="*/ 687235 h 1380369"/>
                <a:gd name="connsiteX67" fmla="*/ 658011 w 1093794"/>
                <a:gd name="connsiteY67" fmla="*/ 708000 h 1380369"/>
                <a:gd name="connsiteX68" fmla="*/ 579715 w 1093794"/>
                <a:gd name="connsiteY68" fmla="*/ 792582 h 1380369"/>
                <a:gd name="connsiteX69" fmla="*/ 574572 w 1093794"/>
                <a:gd name="connsiteY69" fmla="*/ 907739 h 1380369"/>
                <a:gd name="connsiteX70" fmla="*/ 575905 w 1093794"/>
                <a:gd name="connsiteY70" fmla="*/ 940791 h 1380369"/>
                <a:gd name="connsiteX71" fmla="*/ 708684 w 1093794"/>
                <a:gd name="connsiteY71" fmla="*/ 815537 h 1380369"/>
                <a:gd name="connsiteX72" fmla="*/ 711256 w 1093794"/>
                <a:gd name="connsiteY72" fmla="*/ 795915 h 1380369"/>
                <a:gd name="connsiteX73" fmla="*/ 681919 w 1093794"/>
                <a:gd name="connsiteY73" fmla="*/ 687235 h 1380369"/>
                <a:gd name="connsiteX74" fmla="*/ 269010 w 1093794"/>
                <a:gd name="connsiteY74" fmla="*/ 1223112 h 1380369"/>
                <a:gd name="connsiteX75" fmla="*/ 468940 w 1093794"/>
                <a:gd name="connsiteY75" fmla="*/ 1223112 h 1380369"/>
                <a:gd name="connsiteX76" fmla="*/ 311968 w 1093794"/>
                <a:gd name="connsiteY76" fmla="*/ 1063758 h 1380369"/>
                <a:gd name="connsiteX77" fmla="*/ 269010 w 1093794"/>
                <a:gd name="connsiteY77" fmla="*/ 1223112 h 1380369"/>
                <a:gd name="connsiteX78" fmla="*/ 825651 w 1093794"/>
                <a:gd name="connsiteY78" fmla="*/ 1223778 h 1380369"/>
                <a:gd name="connsiteX79" fmla="*/ 782312 w 1093794"/>
                <a:gd name="connsiteY79" fmla="*/ 1063758 h 1380369"/>
                <a:gd name="connsiteX80" fmla="*/ 622673 w 1093794"/>
                <a:gd name="connsiteY80" fmla="*/ 1223778 h 1380369"/>
                <a:gd name="connsiteX81" fmla="*/ 825651 w 1093794"/>
                <a:gd name="connsiteY81" fmla="*/ 1223778 h 1380369"/>
                <a:gd name="connsiteX82" fmla="*/ 522851 w 1093794"/>
                <a:gd name="connsiteY82" fmla="*/ 715239 h 1380369"/>
                <a:gd name="connsiteX83" fmla="*/ 522851 w 1093794"/>
                <a:gd name="connsiteY83" fmla="*/ 535978 h 1380369"/>
                <a:gd name="connsiteX84" fmla="*/ 481417 w 1093794"/>
                <a:gd name="connsiteY84" fmla="*/ 495116 h 1380369"/>
                <a:gd name="connsiteX85" fmla="*/ 458557 w 1093794"/>
                <a:gd name="connsiteY85" fmla="*/ 513023 h 1380369"/>
                <a:gd name="connsiteX86" fmla="*/ 446556 w 1093794"/>
                <a:gd name="connsiteY86" fmla="*/ 556457 h 1380369"/>
                <a:gd name="connsiteX87" fmla="*/ 476464 w 1093794"/>
                <a:gd name="connsiteY87" fmla="*/ 673995 h 1380369"/>
                <a:gd name="connsiteX88" fmla="*/ 500086 w 1093794"/>
                <a:gd name="connsiteY88" fmla="*/ 697522 h 1380369"/>
                <a:gd name="connsiteX89" fmla="*/ 522851 w 1093794"/>
                <a:gd name="connsiteY89" fmla="*/ 715239 h 1380369"/>
                <a:gd name="connsiteX90" fmla="*/ 575715 w 1093794"/>
                <a:gd name="connsiteY90" fmla="*/ 708571 h 1380369"/>
                <a:gd name="connsiteX91" fmla="*/ 582097 w 1093794"/>
                <a:gd name="connsiteY91" fmla="*/ 710857 h 1380369"/>
                <a:gd name="connsiteX92" fmla="*/ 660297 w 1093794"/>
                <a:gd name="connsiteY92" fmla="*/ 632085 h 1380369"/>
                <a:gd name="connsiteX93" fmla="*/ 663250 w 1093794"/>
                <a:gd name="connsiteY93" fmla="*/ 617417 h 1380369"/>
                <a:gd name="connsiteX94" fmla="*/ 635437 w 1093794"/>
                <a:gd name="connsiteY94" fmla="*/ 511880 h 1380369"/>
                <a:gd name="connsiteX95" fmla="*/ 588383 w 1093794"/>
                <a:gd name="connsiteY95" fmla="*/ 496068 h 1380369"/>
                <a:gd name="connsiteX96" fmla="*/ 574572 w 1093794"/>
                <a:gd name="connsiteY96" fmla="*/ 519690 h 1380369"/>
                <a:gd name="connsiteX97" fmla="*/ 574477 w 1093794"/>
                <a:gd name="connsiteY97" fmla="*/ 683711 h 1380369"/>
                <a:gd name="connsiteX98" fmla="*/ 575715 w 1093794"/>
                <a:gd name="connsiteY98" fmla="*/ 708571 h 1380369"/>
                <a:gd name="connsiteX99" fmla="*/ 597718 w 1093794"/>
                <a:gd name="connsiteY99" fmla="*/ 104210 h 1380369"/>
                <a:gd name="connsiteX100" fmla="*/ 546283 w 1093794"/>
                <a:gd name="connsiteY100" fmla="*/ 53537 h 1380369"/>
                <a:gd name="connsiteX101" fmla="*/ 496086 w 1093794"/>
                <a:gd name="connsiteY101" fmla="*/ 105924 h 1380369"/>
                <a:gd name="connsiteX102" fmla="*/ 546759 w 1093794"/>
                <a:gd name="connsiteY102" fmla="*/ 154978 h 1380369"/>
                <a:gd name="connsiteX103" fmla="*/ 597718 w 1093794"/>
                <a:gd name="connsiteY103" fmla="*/ 104210 h 1380369"/>
                <a:gd name="connsiteX104" fmla="*/ 465034 w 1093794"/>
                <a:gd name="connsiteY104" fmla="*/ 441014 h 1380369"/>
                <a:gd name="connsiteX105" fmla="*/ 522851 w 1093794"/>
                <a:gd name="connsiteY105" fmla="*/ 419392 h 1380369"/>
                <a:gd name="connsiteX106" fmla="*/ 486942 w 1093794"/>
                <a:gd name="connsiteY106" fmla="*/ 392627 h 1380369"/>
                <a:gd name="connsiteX107" fmla="*/ 465034 w 1093794"/>
                <a:gd name="connsiteY107" fmla="*/ 441014 h 1380369"/>
                <a:gd name="connsiteX108" fmla="*/ 627912 w 1093794"/>
                <a:gd name="connsiteY108" fmla="*/ 440157 h 1380369"/>
                <a:gd name="connsiteX109" fmla="*/ 605528 w 1093794"/>
                <a:gd name="connsiteY109" fmla="*/ 392436 h 1380369"/>
                <a:gd name="connsiteX110" fmla="*/ 574477 w 1093794"/>
                <a:gd name="connsiteY110" fmla="*/ 423678 h 1380369"/>
                <a:gd name="connsiteX111" fmla="*/ 627912 w 1093794"/>
                <a:gd name="connsiteY111" fmla="*/ 440157 h 1380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093794" h="1380369">
                  <a:moveTo>
                    <a:pt x="547330" y="1380369"/>
                  </a:moveTo>
                  <a:cubicBezTo>
                    <a:pt x="376738" y="1380369"/>
                    <a:pt x="206050" y="1380369"/>
                    <a:pt x="35457" y="1380369"/>
                  </a:cubicBezTo>
                  <a:cubicBezTo>
                    <a:pt x="6310" y="1380369"/>
                    <a:pt x="500" y="1374940"/>
                    <a:pt x="214" y="1346175"/>
                  </a:cubicBezTo>
                  <a:cubicBezTo>
                    <a:pt x="-71" y="1317600"/>
                    <a:pt x="-71" y="1289025"/>
                    <a:pt x="214" y="1260450"/>
                  </a:cubicBezTo>
                  <a:cubicBezTo>
                    <a:pt x="595" y="1232161"/>
                    <a:pt x="7453" y="1225207"/>
                    <a:pt x="35457" y="1225017"/>
                  </a:cubicBezTo>
                  <a:cubicBezTo>
                    <a:pt x="87082" y="1224731"/>
                    <a:pt x="138613" y="1224350"/>
                    <a:pt x="190238" y="1225207"/>
                  </a:cubicBezTo>
                  <a:cubicBezTo>
                    <a:pt x="207859" y="1225493"/>
                    <a:pt x="215765" y="1221207"/>
                    <a:pt x="220718" y="1201966"/>
                  </a:cubicBezTo>
                  <a:cubicBezTo>
                    <a:pt x="267010" y="1023468"/>
                    <a:pt x="315016" y="845445"/>
                    <a:pt x="362450" y="667233"/>
                  </a:cubicBezTo>
                  <a:cubicBezTo>
                    <a:pt x="378357" y="607606"/>
                    <a:pt x="396835" y="548456"/>
                    <a:pt x="409504" y="488163"/>
                  </a:cubicBezTo>
                  <a:cubicBezTo>
                    <a:pt x="416552" y="454539"/>
                    <a:pt x="414838" y="419011"/>
                    <a:pt x="415885" y="384340"/>
                  </a:cubicBezTo>
                  <a:cubicBezTo>
                    <a:pt x="417124" y="344907"/>
                    <a:pt x="422553" y="338906"/>
                    <a:pt x="461701" y="338525"/>
                  </a:cubicBezTo>
                  <a:cubicBezTo>
                    <a:pt x="522756" y="337953"/>
                    <a:pt x="522756" y="337953"/>
                    <a:pt x="522756" y="276517"/>
                  </a:cubicBezTo>
                  <a:cubicBezTo>
                    <a:pt x="522756" y="270135"/>
                    <a:pt x="522089" y="263754"/>
                    <a:pt x="522851" y="257467"/>
                  </a:cubicBezTo>
                  <a:cubicBezTo>
                    <a:pt x="526661" y="226225"/>
                    <a:pt x="521041" y="203841"/>
                    <a:pt x="487609" y="187554"/>
                  </a:cubicBezTo>
                  <a:cubicBezTo>
                    <a:pt x="449032" y="168694"/>
                    <a:pt x="433888" y="115354"/>
                    <a:pt x="447413" y="75540"/>
                  </a:cubicBezTo>
                  <a:cubicBezTo>
                    <a:pt x="463320" y="28486"/>
                    <a:pt x="505325" y="-1994"/>
                    <a:pt x="551426" y="102"/>
                  </a:cubicBezTo>
                  <a:cubicBezTo>
                    <a:pt x="597051" y="2292"/>
                    <a:pt x="637723" y="36392"/>
                    <a:pt x="648295" y="81540"/>
                  </a:cubicBezTo>
                  <a:cubicBezTo>
                    <a:pt x="658582" y="125260"/>
                    <a:pt x="638199" y="174123"/>
                    <a:pt x="597051" y="194316"/>
                  </a:cubicBezTo>
                  <a:cubicBezTo>
                    <a:pt x="577429" y="203937"/>
                    <a:pt x="573143" y="215843"/>
                    <a:pt x="574000" y="235179"/>
                  </a:cubicBezTo>
                  <a:cubicBezTo>
                    <a:pt x="575239" y="262134"/>
                    <a:pt x="574953" y="289185"/>
                    <a:pt x="574096" y="316141"/>
                  </a:cubicBezTo>
                  <a:cubicBezTo>
                    <a:pt x="573619" y="332334"/>
                    <a:pt x="579049" y="339573"/>
                    <a:pt x="595908" y="338715"/>
                  </a:cubicBezTo>
                  <a:cubicBezTo>
                    <a:pt x="613339" y="337858"/>
                    <a:pt x="630769" y="338620"/>
                    <a:pt x="648295" y="339096"/>
                  </a:cubicBezTo>
                  <a:cubicBezTo>
                    <a:pt x="667345" y="339668"/>
                    <a:pt x="678680" y="349098"/>
                    <a:pt x="676680" y="368910"/>
                  </a:cubicBezTo>
                  <a:cubicBezTo>
                    <a:pt x="666583" y="467493"/>
                    <a:pt x="703064" y="557695"/>
                    <a:pt x="726972" y="649992"/>
                  </a:cubicBezTo>
                  <a:cubicBezTo>
                    <a:pt x="769644" y="814870"/>
                    <a:pt x="813935" y="979272"/>
                    <a:pt x="857655" y="1143768"/>
                  </a:cubicBezTo>
                  <a:cubicBezTo>
                    <a:pt x="862703" y="1162914"/>
                    <a:pt x="870609" y="1181487"/>
                    <a:pt x="873466" y="1200918"/>
                  </a:cubicBezTo>
                  <a:cubicBezTo>
                    <a:pt x="876514" y="1221873"/>
                    <a:pt x="887468" y="1225493"/>
                    <a:pt x="905947" y="1225112"/>
                  </a:cubicBezTo>
                  <a:cubicBezTo>
                    <a:pt x="956715" y="1224159"/>
                    <a:pt x="1007483" y="1224540"/>
                    <a:pt x="1058347" y="1224826"/>
                  </a:cubicBezTo>
                  <a:cubicBezTo>
                    <a:pt x="1087112" y="1225017"/>
                    <a:pt x="1093494" y="1231494"/>
                    <a:pt x="1093684" y="1259878"/>
                  </a:cubicBezTo>
                  <a:cubicBezTo>
                    <a:pt x="1093875" y="1288453"/>
                    <a:pt x="1093780" y="1317028"/>
                    <a:pt x="1093684" y="1345603"/>
                  </a:cubicBezTo>
                  <a:cubicBezTo>
                    <a:pt x="1093589" y="1375036"/>
                    <a:pt x="1088446" y="1380274"/>
                    <a:pt x="1059299" y="1380274"/>
                  </a:cubicBezTo>
                  <a:cubicBezTo>
                    <a:pt x="888611" y="1380369"/>
                    <a:pt x="717923" y="1380369"/>
                    <a:pt x="547330" y="1380369"/>
                  </a:cubicBezTo>
                  <a:close/>
                  <a:moveTo>
                    <a:pt x="546473" y="1277880"/>
                  </a:moveTo>
                  <a:cubicBezTo>
                    <a:pt x="390073" y="1277880"/>
                    <a:pt x="233767" y="1278071"/>
                    <a:pt x="77367" y="1277595"/>
                  </a:cubicBezTo>
                  <a:cubicBezTo>
                    <a:pt x="60603" y="1277499"/>
                    <a:pt x="50125" y="1278547"/>
                    <a:pt x="51649" y="1299978"/>
                  </a:cubicBezTo>
                  <a:cubicBezTo>
                    <a:pt x="52888" y="1317219"/>
                    <a:pt x="51364" y="1329982"/>
                    <a:pt x="75843" y="1329887"/>
                  </a:cubicBezTo>
                  <a:cubicBezTo>
                    <a:pt x="390168" y="1329220"/>
                    <a:pt x="704493" y="1329220"/>
                    <a:pt x="1018723" y="1329887"/>
                  </a:cubicBezTo>
                  <a:cubicBezTo>
                    <a:pt x="1043964" y="1329982"/>
                    <a:pt x="1041011" y="1315695"/>
                    <a:pt x="1042059" y="1299121"/>
                  </a:cubicBezTo>
                  <a:cubicBezTo>
                    <a:pt x="1043297" y="1279595"/>
                    <a:pt x="1034153" y="1277499"/>
                    <a:pt x="1017865" y="1277499"/>
                  </a:cubicBezTo>
                  <a:cubicBezTo>
                    <a:pt x="860798" y="1278071"/>
                    <a:pt x="703636" y="1277785"/>
                    <a:pt x="546473" y="1277880"/>
                  </a:cubicBezTo>
                  <a:close/>
                  <a:moveTo>
                    <a:pt x="731925" y="872306"/>
                  </a:moveTo>
                  <a:cubicBezTo>
                    <a:pt x="724876" y="877068"/>
                    <a:pt x="722019" y="878402"/>
                    <a:pt x="719923" y="880402"/>
                  </a:cubicBezTo>
                  <a:cubicBezTo>
                    <a:pt x="674965" y="925170"/>
                    <a:pt x="629722" y="969651"/>
                    <a:pt x="585621" y="1015371"/>
                  </a:cubicBezTo>
                  <a:cubicBezTo>
                    <a:pt x="578858" y="1022325"/>
                    <a:pt x="575239" y="1034898"/>
                    <a:pt x="574858" y="1044994"/>
                  </a:cubicBezTo>
                  <a:cubicBezTo>
                    <a:pt x="573619" y="1083094"/>
                    <a:pt x="574191" y="1121194"/>
                    <a:pt x="574381" y="1159294"/>
                  </a:cubicBezTo>
                  <a:cubicBezTo>
                    <a:pt x="574381" y="1165771"/>
                    <a:pt x="576001" y="1172248"/>
                    <a:pt x="577525" y="1183011"/>
                  </a:cubicBezTo>
                  <a:cubicBezTo>
                    <a:pt x="640009" y="1120813"/>
                    <a:pt x="698968" y="1062330"/>
                    <a:pt x="757452" y="1003465"/>
                  </a:cubicBezTo>
                  <a:cubicBezTo>
                    <a:pt x="760690" y="1000131"/>
                    <a:pt x="762976" y="992988"/>
                    <a:pt x="761833" y="988606"/>
                  </a:cubicBezTo>
                  <a:cubicBezTo>
                    <a:pt x="752785" y="950982"/>
                    <a:pt x="742688" y="913644"/>
                    <a:pt x="731925" y="872306"/>
                  </a:cubicBezTo>
                  <a:close/>
                  <a:moveTo>
                    <a:pt x="364165" y="869067"/>
                  </a:moveTo>
                  <a:cubicBezTo>
                    <a:pt x="353211" y="908977"/>
                    <a:pt x="344448" y="942410"/>
                    <a:pt x="334732" y="975462"/>
                  </a:cubicBezTo>
                  <a:cubicBezTo>
                    <a:pt x="330446" y="990225"/>
                    <a:pt x="334351" y="1000608"/>
                    <a:pt x="345210" y="1011371"/>
                  </a:cubicBezTo>
                  <a:cubicBezTo>
                    <a:pt x="397216" y="1062520"/>
                    <a:pt x="448461" y="1114336"/>
                    <a:pt x="500182" y="1165771"/>
                  </a:cubicBezTo>
                  <a:cubicBezTo>
                    <a:pt x="505325" y="1170915"/>
                    <a:pt x="511612" y="1175011"/>
                    <a:pt x="522565" y="1183678"/>
                  </a:cubicBezTo>
                  <a:cubicBezTo>
                    <a:pt x="522565" y="1129957"/>
                    <a:pt x="522756" y="1082808"/>
                    <a:pt x="522184" y="1035660"/>
                  </a:cubicBezTo>
                  <a:cubicBezTo>
                    <a:pt x="522089" y="1030802"/>
                    <a:pt x="518279" y="1025182"/>
                    <a:pt x="514660" y="1021467"/>
                  </a:cubicBezTo>
                  <a:cubicBezTo>
                    <a:pt x="466463" y="972318"/>
                    <a:pt x="417886" y="923455"/>
                    <a:pt x="364165" y="869067"/>
                  </a:cubicBezTo>
                  <a:close/>
                  <a:moveTo>
                    <a:pt x="412647" y="686664"/>
                  </a:moveTo>
                  <a:cubicBezTo>
                    <a:pt x="401312" y="727812"/>
                    <a:pt x="391120" y="762006"/>
                    <a:pt x="383024" y="796582"/>
                  </a:cubicBezTo>
                  <a:cubicBezTo>
                    <a:pt x="381310" y="804012"/>
                    <a:pt x="385120" y="815537"/>
                    <a:pt x="390549" y="821252"/>
                  </a:cubicBezTo>
                  <a:cubicBezTo>
                    <a:pt x="427411" y="859542"/>
                    <a:pt x="465225" y="896880"/>
                    <a:pt x="503039" y="934218"/>
                  </a:cubicBezTo>
                  <a:cubicBezTo>
                    <a:pt x="507421" y="938505"/>
                    <a:pt x="513517" y="941076"/>
                    <a:pt x="522851" y="947077"/>
                  </a:cubicBezTo>
                  <a:cubicBezTo>
                    <a:pt x="522851" y="928027"/>
                    <a:pt x="522946" y="914692"/>
                    <a:pt x="522851" y="901357"/>
                  </a:cubicBezTo>
                  <a:cubicBezTo>
                    <a:pt x="522470" y="866496"/>
                    <a:pt x="531424" y="827729"/>
                    <a:pt x="518946" y="797916"/>
                  </a:cubicBezTo>
                  <a:cubicBezTo>
                    <a:pt x="506087" y="767245"/>
                    <a:pt x="472369" y="745242"/>
                    <a:pt x="447508" y="719811"/>
                  </a:cubicBezTo>
                  <a:cubicBezTo>
                    <a:pt x="437412" y="709333"/>
                    <a:pt x="426363" y="699618"/>
                    <a:pt x="412647" y="686664"/>
                  </a:cubicBezTo>
                  <a:close/>
                  <a:moveTo>
                    <a:pt x="681919" y="687235"/>
                  </a:moveTo>
                  <a:cubicBezTo>
                    <a:pt x="671822" y="695998"/>
                    <a:pt x="664393" y="701523"/>
                    <a:pt x="658011" y="708000"/>
                  </a:cubicBezTo>
                  <a:cubicBezTo>
                    <a:pt x="630769" y="735622"/>
                    <a:pt x="593622" y="759244"/>
                    <a:pt x="579715" y="792582"/>
                  </a:cubicBezTo>
                  <a:cubicBezTo>
                    <a:pt x="565809" y="825824"/>
                    <a:pt x="575048" y="868972"/>
                    <a:pt x="574572" y="907739"/>
                  </a:cubicBezTo>
                  <a:cubicBezTo>
                    <a:pt x="574381" y="919836"/>
                    <a:pt x="575524" y="931837"/>
                    <a:pt x="575905" y="940791"/>
                  </a:cubicBezTo>
                  <a:cubicBezTo>
                    <a:pt x="620578" y="898881"/>
                    <a:pt x="665059" y="857637"/>
                    <a:pt x="708684" y="815537"/>
                  </a:cubicBezTo>
                  <a:cubicBezTo>
                    <a:pt x="712494" y="811917"/>
                    <a:pt x="712875" y="802011"/>
                    <a:pt x="711256" y="795915"/>
                  </a:cubicBezTo>
                  <a:cubicBezTo>
                    <a:pt x="702588" y="761244"/>
                    <a:pt x="692777" y="726954"/>
                    <a:pt x="681919" y="687235"/>
                  </a:cubicBezTo>
                  <a:close/>
                  <a:moveTo>
                    <a:pt x="269010" y="1223112"/>
                  </a:moveTo>
                  <a:cubicBezTo>
                    <a:pt x="341209" y="1223112"/>
                    <a:pt x="408837" y="1223112"/>
                    <a:pt x="468940" y="1223112"/>
                  </a:cubicBezTo>
                  <a:cubicBezTo>
                    <a:pt x="418838" y="1172248"/>
                    <a:pt x="366165" y="1118813"/>
                    <a:pt x="311968" y="1063758"/>
                  </a:cubicBezTo>
                  <a:cubicBezTo>
                    <a:pt x="298061" y="1115098"/>
                    <a:pt x="283869" y="1168057"/>
                    <a:pt x="269010" y="1223112"/>
                  </a:cubicBezTo>
                  <a:close/>
                  <a:moveTo>
                    <a:pt x="825651" y="1223778"/>
                  </a:moveTo>
                  <a:cubicBezTo>
                    <a:pt x="810316" y="1167105"/>
                    <a:pt x="796028" y="1114241"/>
                    <a:pt x="782312" y="1063758"/>
                  </a:cubicBezTo>
                  <a:cubicBezTo>
                    <a:pt x="727543" y="1118622"/>
                    <a:pt x="674203" y="1172153"/>
                    <a:pt x="622673" y="1223778"/>
                  </a:cubicBezTo>
                  <a:cubicBezTo>
                    <a:pt x="685919" y="1223778"/>
                    <a:pt x="753832" y="1223778"/>
                    <a:pt x="825651" y="1223778"/>
                  </a:cubicBezTo>
                  <a:close/>
                  <a:moveTo>
                    <a:pt x="522851" y="715239"/>
                  </a:moveTo>
                  <a:cubicBezTo>
                    <a:pt x="522851" y="649992"/>
                    <a:pt x="522851" y="592938"/>
                    <a:pt x="522851" y="535978"/>
                  </a:cubicBezTo>
                  <a:cubicBezTo>
                    <a:pt x="522851" y="493878"/>
                    <a:pt x="522851" y="494544"/>
                    <a:pt x="481417" y="495116"/>
                  </a:cubicBezTo>
                  <a:cubicBezTo>
                    <a:pt x="467701" y="495306"/>
                    <a:pt x="461415" y="500164"/>
                    <a:pt x="458557" y="513023"/>
                  </a:cubicBezTo>
                  <a:cubicBezTo>
                    <a:pt x="455319" y="527691"/>
                    <a:pt x="450747" y="541979"/>
                    <a:pt x="446556" y="556457"/>
                  </a:cubicBezTo>
                  <a:cubicBezTo>
                    <a:pt x="426934" y="624465"/>
                    <a:pt x="426839" y="624465"/>
                    <a:pt x="476464" y="673995"/>
                  </a:cubicBezTo>
                  <a:cubicBezTo>
                    <a:pt x="484275" y="681806"/>
                    <a:pt x="491895" y="689997"/>
                    <a:pt x="500086" y="697522"/>
                  </a:cubicBezTo>
                  <a:cubicBezTo>
                    <a:pt x="505516" y="702380"/>
                    <a:pt x="511612" y="706476"/>
                    <a:pt x="522851" y="715239"/>
                  </a:cubicBezTo>
                  <a:close/>
                  <a:moveTo>
                    <a:pt x="575715" y="708571"/>
                  </a:moveTo>
                  <a:cubicBezTo>
                    <a:pt x="577810" y="709333"/>
                    <a:pt x="579906" y="710095"/>
                    <a:pt x="582097" y="710857"/>
                  </a:cubicBezTo>
                  <a:cubicBezTo>
                    <a:pt x="608290" y="684663"/>
                    <a:pt x="634579" y="658660"/>
                    <a:pt x="660297" y="632085"/>
                  </a:cubicBezTo>
                  <a:cubicBezTo>
                    <a:pt x="663250" y="629037"/>
                    <a:pt x="664393" y="621894"/>
                    <a:pt x="663250" y="617417"/>
                  </a:cubicBezTo>
                  <a:cubicBezTo>
                    <a:pt x="654391" y="582174"/>
                    <a:pt x="644295" y="547122"/>
                    <a:pt x="635437" y="511880"/>
                  </a:cubicBezTo>
                  <a:cubicBezTo>
                    <a:pt x="627912" y="481971"/>
                    <a:pt x="604480" y="498354"/>
                    <a:pt x="588383" y="496068"/>
                  </a:cubicBezTo>
                  <a:cubicBezTo>
                    <a:pt x="570762" y="493592"/>
                    <a:pt x="574572" y="509403"/>
                    <a:pt x="574572" y="519690"/>
                  </a:cubicBezTo>
                  <a:cubicBezTo>
                    <a:pt x="574286" y="574364"/>
                    <a:pt x="574381" y="629037"/>
                    <a:pt x="574477" y="683711"/>
                  </a:cubicBezTo>
                  <a:cubicBezTo>
                    <a:pt x="574477" y="691998"/>
                    <a:pt x="575334" y="700284"/>
                    <a:pt x="575715" y="708571"/>
                  </a:cubicBezTo>
                  <a:close/>
                  <a:moveTo>
                    <a:pt x="597718" y="104210"/>
                  </a:moveTo>
                  <a:cubicBezTo>
                    <a:pt x="597813" y="75635"/>
                    <a:pt x="575048" y="53156"/>
                    <a:pt x="546283" y="53537"/>
                  </a:cubicBezTo>
                  <a:cubicBezTo>
                    <a:pt x="518184" y="53918"/>
                    <a:pt x="495514" y="77445"/>
                    <a:pt x="496086" y="105924"/>
                  </a:cubicBezTo>
                  <a:cubicBezTo>
                    <a:pt x="496562" y="133166"/>
                    <a:pt x="519041" y="154978"/>
                    <a:pt x="546759" y="154978"/>
                  </a:cubicBezTo>
                  <a:cubicBezTo>
                    <a:pt x="576096" y="155073"/>
                    <a:pt x="597622" y="133642"/>
                    <a:pt x="597718" y="104210"/>
                  </a:cubicBezTo>
                  <a:close/>
                  <a:moveTo>
                    <a:pt x="465034" y="441014"/>
                  </a:moveTo>
                  <a:cubicBezTo>
                    <a:pt x="520946" y="445967"/>
                    <a:pt x="522565" y="445205"/>
                    <a:pt x="522851" y="419392"/>
                  </a:cubicBezTo>
                  <a:cubicBezTo>
                    <a:pt x="523137" y="392722"/>
                    <a:pt x="520089" y="389388"/>
                    <a:pt x="486942" y="392627"/>
                  </a:cubicBezTo>
                  <a:cubicBezTo>
                    <a:pt x="449318" y="396246"/>
                    <a:pt x="478750" y="424917"/>
                    <a:pt x="465034" y="441014"/>
                  </a:cubicBezTo>
                  <a:close/>
                  <a:moveTo>
                    <a:pt x="627912" y="440157"/>
                  </a:moveTo>
                  <a:cubicBezTo>
                    <a:pt x="614863" y="424536"/>
                    <a:pt x="644200" y="395389"/>
                    <a:pt x="605528" y="392436"/>
                  </a:cubicBezTo>
                  <a:cubicBezTo>
                    <a:pt x="575524" y="390150"/>
                    <a:pt x="573238" y="393008"/>
                    <a:pt x="574477" y="423678"/>
                  </a:cubicBezTo>
                  <a:cubicBezTo>
                    <a:pt x="575334" y="445395"/>
                    <a:pt x="578477" y="446634"/>
                    <a:pt x="627912" y="440157"/>
                  </a:cubicBezTo>
                  <a:close/>
                </a:path>
              </a:pathLst>
            </a:custGeom>
            <a:grpFill/>
            <a:ln w="9525" cap="flat">
              <a:noFill/>
              <a:prstDash val="solid"/>
              <a:miter/>
            </a:ln>
          </p:spPr>
          <p:txBody>
            <a:bodyPr rtlCol="0" anchor="ctr"/>
            <a:lstStyle/>
            <a:p>
              <a:endParaRPr lang="zh-CN" altLang="en-US">
                <a:solidFill>
                  <a:prstClr val="black"/>
                </a:solidFill>
                <a:cs typeface="+mn-ea"/>
                <a:sym typeface="+mn-lt"/>
              </a:endParaRPr>
            </a:p>
          </p:txBody>
        </p:sp>
        <p:sp>
          <p:nvSpPr>
            <p:cNvPr id="125" name="任意多边形: 形状 124">
              <a:extLst>
                <a:ext uri="{FF2B5EF4-FFF2-40B4-BE49-F238E27FC236}">
                  <a16:creationId xmlns:a16="http://schemas.microsoft.com/office/drawing/2014/main" id="{74DC1EDB-DADB-4C36-80B0-459B84FA8069}"/>
                </a:ext>
              </a:extLst>
            </p:cNvPr>
            <p:cNvSpPr/>
            <p:nvPr/>
          </p:nvSpPr>
          <p:spPr>
            <a:xfrm>
              <a:off x="3256633" y="836074"/>
              <a:ext cx="155865" cy="581408"/>
            </a:xfrm>
            <a:custGeom>
              <a:avLst/>
              <a:gdLst>
                <a:gd name="connsiteX0" fmla="*/ 122051 w 155864"/>
                <a:gd name="connsiteY0" fmla="*/ 0 h 581406"/>
                <a:gd name="connsiteX1" fmla="*/ 155102 w 155864"/>
                <a:gd name="connsiteY1" fmla="*/ 32957 h 581406"/>
                <a:gd name="connsiteX2" fmla="*/ 155864 w 155864"/>
                <a:gd name="connsiteY2" fmla="*/ 550545 h 581406"/>
                <a:gd name="connsiteX3" fmla="*/ 121574 w 155864"/>
                <a:gd name="connsiteY3" fmla="*/ 581406 h 581406"/>
                <a:gd name="connsiteX4" fmla="*/ 122051 w 155864"/>
                <a:gd name="connsiteY4" fmla="*/ 0 h 581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64" h="581406">
                  <a:moveTo>
                    <a:pt x="122051" y="0"/>
                  </a:moveTo>
                  <a:cubicBezTo>
                    <a:pt x="133004" y="10954"/>
                    <a:pt x="144053" y="21908"/>
                    <a:pt x="155102" y="32957"/>
                  </a:cubicBezTo>
                  <a:cubicBezTo>
                    <a:pt x="15942" y="204978"/>
                    <a:pt x="16037" y="377190"/>
                    <a:pt x="155864" y="550545"/>
                  </a:cubicBezTo>
                  <a:cubicBezTo>
                    <a:pt x="145006" y="560356"/>
                    <a:pt x="133385" y="570738"/>
                    <a:pt x="121574" y="581406"/>
                  </a:cubicBezTo>
                  <a:cubicBezTo>
                    <a:pt x="-31778" y="447770"/>
                    <a:pt x="-49209" y="159353"/>
                    <a:pt x="122051" y="0"/>
                  </a:cubicBezTo>
                  <a:close/>
                </a:path>
              </a:pathLst>
            </a:custGeom>
            <a:grpFill/>
            <a:ln w="9525" cap="flat">
              <a:noFill/>
              <a:prstDash val="solid"/>
              <a:miter/>
            </a:ln>
          </p:spPr>
          <p:txBody>
            <a:bodyPr rtlCol="0" anchor="ctr"/>
            <a:lstStyle/>
            <a:p>
              <a:endParaRPr lang="zh-CN" altLang="en-US">
                <a:solidFill>
                  <a:prstClr val="black"/>
                </a:solidFill>
                <a:cs typeface="+mn-ea"/>
                <a:sym typeface="+mn-lt"/>
              </a:endParaRPr>
            </a:p>
          </p:txBody>
        </p:sp>
        <p:sp>
          <p:nvSpPr>
            <p:cNvPr id="126" name="任意多边形: 形状 125">
              <a:extLst>
                <a:ext uri="{FF2B5EF4-FFF2-40B4-BE49-F238E27FC236}">
                  <a16:creationId xmlns:a16="http://schemas.microsoft.com/office/drawing/2014/main" id="{C67CD6A7-07AD-424D-802D-380960A4D662}"/>
                </a:ext>
              </a:extLst>
            </p:cNvPr>
            <p:cNvSpPr/>
            <p:nvPr/>
          </p:nvSpPr>
          <p:spPr>
            <a:xfrm>
              <a:off x="3931518" y="836834"/>
              <a:ext cx="157929" cy="581789"/>
            </a:xfrm>
            <a:custGeom>
              <a:avLst/>
              <a:gdLst>
                <a:gd name="connsiteX0" fmla="*/ 190 w 157930"/>
                <a:gd name="connsiteY0" fmla="*/ 33909 h 581786"/>
                <a:gd name="connsiteX1" fmla="*/ 36671 w 157930"/>
                <a:gd name="connsiteY1" fmla="*/ 0 h 581786"/>
                <a:gd name="connsiteX2" fmla="*/ 37243 w 157930"/>
                <a:gd name="connsiteY2" fmla="*/ 581787 h 581786"/>
                <a:gd name="connsiteX3" fmla="*/ 0 w 157930"/>
                <a:gd name="connsiteY3" fmla="*/ 547688 h 581786"/>
                <a:gd name="connsiteX4" fmla="*/ 105823 w 157930"/>
                <a:gd name="connsiteY4" fmla="*/ 290417 h 581786"/>
                <a:gd name="connsiteX5" fmla="*/ 190 w 157930"/>
                <a:gd name="connsiteY5" fmla="*/ 33909 h 58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930" h="581786">
                  <a:moveTo>
                    <a:pt x="190" y="33909"/>
                  </a:moveTo>
                  <a:cubicBezTo>
                    <a:pt x="13811" y="21241"/>
                    <a:pt x="25241" y="10668"/>
                    <a:pt x="36671" y="0"/>
                  </a:cubicBezTo>
                  <a:cubicBezTo>
                    <a:pt x="193453" y="143828"/>
                    <a:pt x="202978" y="423767"/>
                    <a:pt x="37243" y="581787"/>
                  </a:cubicBezTo>
                  <a:cubicBezTo>
                    <a:pt x="25336" y="570929"/>
                    <a:pt x="13430" y="559975"/>
                    <a:pt x="0" y="547688"/>
                  </a:cubicBezTo>
                  <a:cubicBezTo>
                    <a:pt x="68961" y="475583"/>
                    <a:pt x="106108" y="390049"/>
                    <a:pt x="105823" y="290417"/>
                  </a:cubicBezTo>
                  <a:cubicBezTo>
                    <a:pt x="105442" y="191929"/>
                    <a:pt x="70104" y="106490"/>
                    <a:pt x="190" y="33909"/>
                  </a:cubicBezTo>
                  <a:close/>
                </a:path>
              </a:pathLst>
            </a:custGeom>
            <a:grpFill/>
            <a:ln w="9525" cap="flat">
              <a:noFill/>
              <a:prstDash val="solid"/>
              <a:miter/>
            </a:ln>
          </p:spPr>
          <p:txBody>
            <a:bodyPr rtlCol="0" anchor="ctr"/>
            <a:lstStyle/>
            <a:p>
              <a:endParaRPr lang="zh-CN" altLang="en-US">
                <a:solidFill>
                  <a:prstClr val="black"/>
                </a:solidFill>
                <a:cs typeface="+mn-ea"/>
                <a:sym typeface="+mn-lt"/>
              </a:endParaRPr>
            </a:p>
          </p:txBody>
        </p:sp>
        <p:sp>
          <p:nvSpPr>
            <p:cNvPr id="127" name="任意多边形: 形状 126">
              <a:extLst>
                <a:ext uri="{FF2B5EF4-FFF2-40B4-BE49-F238E27FC236}">
                  <a16:creationId xmlns:a16="http://schemas.microsoft.com/office/drawing/2014/main" id="{6FD1742D-2A4C-40AF-B491-F7196D1CB2D8}"/>
                </a:ext>
              </a:extLst>
            </p:cNvPr>
            <p:cNvSpPr/>
            <p:nvPr/>
          </p:nvSpPr>
          <p:spPr>
            <a:xfrm>
              <a:off x="3360971" y="908749"/>
              <a:ext cx="127346" cy="437197"/>
            </a:xfrm>
            <a:custGeom>
              <a:avLst/>
              <a:gdLst>
                <a:gd name="connsiteX0" fmla="*/ 127346 w 127346"/>
                <a:gd name="connsiteY0" fmla="*/ 403479 h 437197"/>
                <a:gd name="connsiteX1" fmla="*/ 92771 w 127346"/>
                <a:gd name="connsiteY1" fmla="*/ 437198 h 437197"/>
                <a:gd name="connsiteX2" fmla="*/ 91437 w 127346"/>
                <a:gd name="connsiteY2" fmla="*/ 0 h 437197"/>
                <a:gd name="connsiteX3" fmla="*/ 126680 w 127346"/>
                <a:gd name="connsiteY3" fmla="*/ 34195 h 437197"/>
                <a:gd name="connsiteX4" fmla="*/ 127346 w 127346"/>
                <a:gd name="connsiteY4" fmla="*/ 403479 h 437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46" h="437197">
                  <a:moveTo>
                    <a:pt x="127346" y="403479"/>
                  </a:moveTo>
                  <a:cubicBezTo>
                    <a:pt x="115154" y="415385"/>
                    <a:pt x="103915" y="426339"/>
                    <a:pt x="92771" y="437198"/>
                  </a:cubicBezTo>
                  <a:cubicBezTo>
                    <a:pt x="-16767" y="345091"/>
                    <a:pt x="-43818" y="127349"/>
                    <a:pt x="91437" y="0"/>
                  </a:cubicBezTo>
                  <a:cubicBezTo>
                    <a:pt x="103248" y="11430"/>
                    <a:pt x="114964" y="22860"/>
                    <a:pt x="126680" y="34195"/>
                  </a:cubicBezTo>
                  <a:cubicBezTo>
                    <a:pt x="22571" y="148399"/>
                    <a:pt x="31906" y="300228"/>
                    <a:pt x="127346" y="403479"/>
                  </a:cubicBezTo>
                  <a:close/>
                </a:path>
              </a:pathLst>
            </a:custGeom>
            <a:grpFill/>
            <a:ln w="9525" cap="flat">
              <a:noFill/>
              <a:prstDash val="solid"/>
              <a:miter/>
            </a:ln>
          </p:spPr>
          <p:txBody>
            <a:bodyPr rtlCol="0" anchor="ctr"/>
            <a:lstStyle/>
            <a:p>
              <a:endParaRPr lang="zh-CN" altLang="en-US">
                <a:solidFill>
                  <a:prstClr val="black"/>
                </a:solidFill>
                <a:cs typeface="+mn-ea"/>
                <a:sym typeface="+mn-lt"/>
              </a:endParaRPr>
            </a:p>
          </p:txBody>
        </p:sp>
        <p:sp>
          <p:nvSpPr>
            <p:cNvPr id="128" name="任意多边形: 形状 127">
              <a:extLst>
                <a:ext uri="{FF2B5EF4-FFF2-40B4-BE49-F238E27FC236}">
                  <a16:creationId xmlns:a16="http://schemas.microsoft.com/office/drawing/2014/main" id="{886DD66C-1F5A-4C7D-B0AA-E31AC07B61C6}"/>
                </a:ext>
              </a:extLst>
            </p:cNvPr>
            <p:cNvSpPr/>
            <p:nvPr/>
          </p:nvSpPr>
          <p:spPr>
            <a:xfrm>
              <a:off x="3858554" y="907989"/>
              <a:ext cx="126075" cy="439104"/>
            </a:xfrm>
            <a:custGeom>
              <a:avLst/>
              <a:gdLst>
                <a:gd name="connsiteX0" fmla="*/ 0 w 126075"/>
                <a:gd name="connsiteY0" fmla="*/ 34862 h 439102"/>
                <a:gd name="connsiteX1" fmla="*/ 34766 w 126075"/>
                <a:gd name="connsiteY1" fmla="*/ 0 h 439102"/>
                <a:gd name="connsiteX2" fmla="*/ 34862 w 126075"/>
                <a:gd name="connsiteY2" fmla="*/ 439103 h 439102"/>
                <a:gd name="connsiteX3" fmla="*/ 3143 w 126075"/>
                <a:gd name="connsiteY3" fmla="*/ 401765 h 439102"/>
                <a:gd name="connsiteX4" fmla="*/ 0 w 126075"/>
                <a:gd name="connsiteY4" fmla="*/ 34862 h 439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75" h="439102">
                  <a:moveTo>
                    <a:pt x="0" y="34862"/>
                  </a:moveTo>
                  <a:cubicBezTo>
                    <a:pt x="11621" y="23241"/>
                    <a:pt x="23241" y="11621"/>
                    <a:pt x="34766" y="0"/>
                  </a:cubicBezTo>
                  <a:cubicBezTo>
                    <a:pt x="156400" y="110395"/>
                    <a:pt x="156591" y="327470"/>
                    <a:pt x="34862" y="439103"/>
                  </a:cubicBezTo>
                  <a:cubicBezTo>
                    <a:pt x="24384" y="426720"/>
                    <a:pt x="13811" y="414338"/>
                    <a:pt x="3143" y="401765"/>
                  </a:cubicBezTo>
                  <a:cubicBezTo>
                    <a:pt x="104965" y="286893"/>
                    <a:pt x="93726" y="136112"/>
                    <a:pt x="0" y="34862"/>
                  </a:cubicBezTo>
                  <a:close/>
                </a:path>
              </a:pathLst>
            </a:custGeom>
            <a:grpFill/>
            <a:ln w="9525" cap="flat">
              <a:noFill/>
              <a:prstDash val="solid"/>
              <a:miter/>
            </a:ln>
          </p:spPr>
          <p:txBody>
            <a:bodyPr rtlCol="0" anchor="ctr"/>
            <a:lstStyle/>
            <a:p>
              <a:endParaRPr lang="zh-CN" altLang="en-US">
                <a:solidFill>
                  <a:prstClr val="black"/>
                </a:solidFill>
                <a:cs typeface="+mn-ea"/>
                <a:sym typeface="+mn-lt"/>
              </a:endParaRPr>
            </a:p>
          </p:txBody>
        </p:sp>
        <p:sp>
          <p:nvSpPr>
            <p:cNvPr id="129" name="任意多边形: 形状 128">
              <a:extLst>
                <a:ext uri="{FF2B5EF4-FFF2-40B4-BE49-F238E27FC236}">
                  <a16:creationId xmlns:a16="http://schemas.microsoft.com/office/drawing/2014/main" id="{E507FC08-FDEA-465C-9B90-B0000A48B896}"/>
                </a:ext>
              </a:extLst>
            </p:cNvPr>
            <p:cNvSpPr/>
            <p:nvPr/>
          </p:nvSpPr>
          <p:spPr>
            <a:xfrm>
              <a:off x="3465558" y="982949"/>
              <a:ext cx="97912" cy="287084"/>
            </a:xfrm>
            <a:custGeom>
              <a:avLst/>
              <a:gdLst>
                <a:gd name="connsiteX0" fmla="*/ 59908 w 97912"/>
                <a:gd name="connsiteY0" fmla="*/ 0 h 287083"/>
                <a:gd name="connsiteX1" fmla="*/ 96198 w 97912"/>
                <a:gd name="connsiteY1" fmla="*/ 35052 h 287083"/>
                <a:gd name="connsiteX2" fmla="*/ 51621 w 97912"/>
                <a:gd name="connsiteY2" fmla="*/ 144494 h 287083"/>
                <a:gd name="connsiteX3" fmla="*/ 97912 w 97912"/>
                <a:gd name="connsiteY3" fmla="*/ 255175 h 287083"/>
                <a:gd name="connsiteX4" fmla="*/ 59527 w 97912"/>
                <a:gd name="connsiteY4" fmla="*/ 287084 h 287083"/>
                <a:gd name="connsiteX5" fmla="*/ 59908 w 97912"/>
                <a:gd name="connsiteY5" fmla="*/ 0 h 287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912" h="287083">
                  <a:moveTo>
                    <a:pt x="59908" y="0"/>
                  </a:moveTo>
                  <a:cubicBezTo>
                    <a:pt x="72195" y="11811"/>
                    <a:pt x="83339" y="22669"/>
                    <a:pt x="96198" y="35052"/>
                  </a:cubicBezTo>
                  <a:cubicBezTo>
                    <a:pt x="68004" y="66484"/>
                    <a:pt x="50764" y="102584"/>
                    <a:pt x="51621" y="144494"/>
                  </a:cubicBezTo>
                  <a:cubicBezTo>
                    <a:pt x="52383" y="186023"/>
                    <a:pt x="66385" y="223457"/>
                    <a:pt x="97912" y="255175"/>
                  </a:cubicBezTo>
                  <a:cubicBezTo>
                    <a:pt x="83911" y="266795"/>
                    <a:pt x="71909" y="276797"/>
                    <a:pt x="59527" y="287084"/>
                  </a:cubicBezTo>
                  <a:cubicBezTo>
                    <a:pt x="-14292" y="228790"/>
                    <a:pt x="-25341" y="78581"/>
                    <a:pt x="59908" y="0"/>
                  </a:cubicBezTo>
                  <a:close/>
                </a:path>
              </a:pathLst>
            </a:custGeom>
            <a:grpFill/>
            <a:ln w="9525" cap="flat">
              <a:noFill/>
              <a:prstDash val="solid"/>
              <a:miter/>
            </a:ln>
          </p:spPr>
          <p:txBody>
            <a:bodyPr rtlCol="0" anchor="ctr"/>
            <a:lstStyle/>
            <a:p>
              <a:endParaRPr lang="zh-CN" altLang="en-US">
                <a:solidFill>
                  <a:prstClr val="black"/>
                </a:solidFill>
                <a:cs typeface="+mn-ea"/>
                <a:sym typeface="+mn-lt"/>
              </a:endParaRPr>
            </a:p>
          </p:txBody>
        </p:sp>
        <p:sp>
          <p:nvSpPr>
            <p:cNvPr id="130" name="任意多边形: 形状 129">
              <a:extLst>
                <a:ext uri="{FF2B5EF4-FFF2-40B4-BE49-F238E27FC236}">
                  <a16:creationId xmlns:a16="http://schemas.microsoft.com/office/drawing/2014/main" id="{3624F14B-8D07-4A2B-9691-38509CBE4D3F}"/>
                </a:ext>
              </a:extLst>
            </p:cNvPr>
            <p:cNvSpPr/>
            <p:nvPr/>
          </p:nvSpPr>
          <p:spPr>
            <a:xfrm>
              <a:off x="3785021" y="984093"/>
              <a:ext cx="95587" cy="286798"/>
            </a:xfrm>
            <a:custGeom>
              <a:avLst/>
              <a:gdLst>
                <a:gd name="connsiteX0" fmla="*/ 0 w 95588"/>
                <a:gd name="connsiteY0" fmla="*/ 33433 h 286797"/>
                <a:gd name="connsiteX1" fmla="*/ 34862 w 95588"/>
                <a:gd name="connsiteY1" fmla="*/ 0 h 286797"/>
                <a:gd name="connsiteX2" fmla="*/ 36862 w 95588"/>
                <a:gd name="connsiteY2" fmla="*/ 286798 h 286797"/>
                <a:gd name="connsiteX3" fmla="*/ 1143 w 95588"/>
                <a:gd name="connsiteY3" fmla="*/ 252698 h 286797"/>
                <a:gd name="connsiteX4" fmla="*/ 0 w 95588"/>
                <a:gd name="connsiteY4" fmla="*/ 33433 h 286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8" h="286797">
                  <a:moveTo>
                    <a:pt x="0" y="33433"/>
                  </a:moveTo>
                  <a:cubicBezTo>
                    <a:pt x="12383" y="21526"/>
                    <a:pt x="23622" y="10763"/>
                    <a:pt x="34862" y="0"/>
                  </a:cubicBezTo>
                  <a:cubicBezTo>
                    <a:pt x="115062" y="59912"/>
                    <a:pt x="115919" y="214408"/>
                    <a:pt x="36862" y="286798"/>
                  </a:cubicBezTo>
                  <a:cubicBezTo>
                    <a:pt x="25241" y="275654"/>
                    <a:pt x="13525" y="264509"/>
                    <a:pt x="1143" y="252698"/>
                  </a:cubicBezTo>
                  <a:cubicBezTo>
                    <a:pt x="57722" y="181261"/>
                    <a:pt x="60008" y="108395"/>
                    <a:pt x="0" y="33433"/>
                  </a:cubicBezTo>
                  <a:close/>
                </a:path>
              </a:pathLst>
            </a:custGeom>
            <a:grpFill/>
            <a:ln w="9525" cap="flat">
              <a:noFill/>
              <a:prstDash val="solid"/>
              <a:miter/>
            </a:ln>
          </p:spPr>
          <p:txBody>
            <a:bodyPr rtlCol="0" anchor="ctr"/>
            <a:lstStyle/>
            <a:p>
              <a:endParaRPr lang="zh-CN" altLang="en-US">
                <a:solidFill>
                  <a:prstClr val="black"/>
                </a:solidFill>
                <a:cs typeface="+mn-ea"/>
                <a:sym typeface="+mn-lt"/>
              </a:endParaRPr>
            </a:p>
          </p:txBody>
        </p:sp>
        <p:sp>
          <p:nvSpPr>
            <p:cNvPr id="131" name="任意多边形: 形状 130">
              <a:extLst>
                <a:ext uri="{FF2B5EF4-FFF2-40B4-BE49-F238E27FC236}">
                  <a16:creationId xmlns:a16="http://schemas.microsoft.com/office/drawing/2014/main" id="{DAE7789A-6E03-4358-A3AD-E1C5DC1E45EE}"/>
                </a:ext>
              </a:extLst>
            </p:cNvPr>
            <p:cNvSpPr/>
            <p:nvPr/>
          </p:nvSpPr>
          <p:spPr>
            <a:xfrm>
              <a:off x="2893479" y="1076675"/>
              <a:ext cx="49147" cy="49528"/>
            </a:xfrm>
            <a:custGeom>
              <a:avLst/>
              <a:gdLst>
                <a:gd name="connsiteX0" fmla="*/ 49149 w 49148"/>
                <a:gd name="connsiteY0" fmla="*/ 49530 h 49529"/>
                <a:gd name="connsiteX1" fmla="*/ 0 w 49148"/>
                <a:gd name="connsiteY1" fmla="*/ 49530 h 49529"/>
                <a:gd name="connsiteX2" fmla="*/ 0 w 49148"/>
                <a:gd name="connsiteY2" fmla="*/ 0 h 49529"/>
                <a:gd name="connsiteX3" fmla="*/ 49149 w 49148"/>
                <a:gd name="connsiteY3" fmla="*/ 0 h 49529"/>
                <a:gd name="connsiteX4" fmla="*/ 49149 w 49148"/>
                <a:gd name="connsiteY4" fmla="*/ 49530 h 49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8" h="49529">
                  <a:moveTo>
                    <a:pt x="49149" y="49530"/>
                  </a:moveTo>
                  <a:cubicBezTo>
                    <a:pt x="32576" y="49530"/>
                    <a:pt x="17145" y="49530"/>
                    <a:pt x="0" y="49530"/>
                  </a:cubicBezTo>
                  <a:cubicBezTo>
                    <a:pt x="0" y="33623"/>
                    <a:pt x="0" y="17621"/>
                    <a:pt x="0" y="0"/>
                  </a:cubicBezTo>
                  <a:cubicBezTo>
                    <a:pt x="15812" y="0"/>
                    <a:pt x="31814" y="0"/>
                    <a:pt x="49149" y="0"/>
                  </a:cubicBezTo>
                  <a:cubicBezTo>
                    <a:pt x="49149" y="16383"/>
                    <a:pt x="49149" y="32290"/>
                    <a:pt x="49149" y="49530"/>
                  </a:cubicBezTo>
                  <a:close/>
                </a:path>
              </a:pathLst>
            </a:custGeom>
            <a:grpFill/>
            <a:ln w="9525" cap="flat">
              <a:noFill/>
              <a:prstDash val="solid"/>
              <a:miter/>
            </a:ln>
          </p:spPr>
          <p:txBody>
            <a:bodyPr rtlCol="0" anchor="ctr"/>
            <a:lstStyle/>
            <a:p>
              <a:endParaRPr lang="zh-CN" altLang="en-US">
                <a:solidFill>
                  <a:prstClr val="black"/>
                </a:solidFill>
                <a:cs typeface="+mn-ea"/>
                <a:sym typeface="+mn-lt"/>
              </a:endParaRPr>
            </a:p>
          </p:txBody>
        </p:sp>
        <p:sp>
          <p:nvSpPr>
            <p:cNvPr id="132" name="任意多边形: 形状 131">
              <a:extLst>
                <a:ext uri="{FF2B5EF4-FFF2-40B4-BE49-F238E27FC236}">
                  <a16:creationId xmlns:a16="http://schemas.microsoft.com/office/drawing/2014/main" id="{81DD2368-9EC3-49BA-BD5C-E87C99DB8964}"/>
                </a:ext>
              </a:extLst>
            </p:cNvPr>
            <p:cNvSpPr/>
            <p:nvPr/>
          </p:nvSpPr>
          <p:spPr>
            <a:xfrm>
              <a:off x="2997300" y="1076770"/>
              <a:ext cx="50196" cy="48864"/>
            </a:xfrm>
            <a:custGeom>
              <a:avLst/>
              <a:gdLst>
                <a:gd name="connsiteX0" fmla="*/ 50197 w 50196"/>
                <a:gd name="connsiteY0" fmla="*/ 0 h 48863"/>
                <a:gd name="connsiteX1" fmla="*/ 50197 w 50196"/>
                <a:gd name="connsiteY1" fmla="*/ 48863 h 48863"/>
                <a:gd name="connsiteX2" fmla="*/ 0 w 50196"/>
                <a:gd name="connsiteY2" fmla="*/ 48863 h 48863"/>
                <a:gd name="connsiteX3" fmla="*/ 0 w 50196"/>
                <a:gd name="connsiteY3" fmla="*/ 0 h 48863"/>
                <a:gd name="connsiteX4" fmla="*/ 50197 w 50196"/>
                <a:gd name="connsiteY4" fmla="*/ 0 h 48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6" h="48863">
                  <a:moveTo>
                    <a:pt x="50197" y="0"/>
                  </a:moveTo>
                  <a:cubicBezTo>
                    <a:pt x="50197" y="17240"/>
                    <a:pt x="50197" y="32194"/>
                    <a:pt x="50197" y="48863"/>
                  </a:cubicBezTo>
                  <a:cubicBezTo>
                    <a:pt x="33338" y="48863"/>
                    <a:pt x="17336" y="48863"/>
                    <a:pt x="0" y="48863"/>
                  </a:cubicBezTo>
                  <a:cubicBezTo>
                    <a:pt x="0" y="32861"/>
                    <a:pt x="0" y="17335"/>
                    <a:pt x="0" y="0"/>
                  </a:cubicBezTo>
                  <a:cubicBezTo>
                    <a:pt x="16383" y="0"/>
                    <a:pt x="32385" y="0"/>
                    <a:pt x="50197" y="0"/>
                  </a:cubicBezTo>
                  <a:close/>
                </a:path>
              </a:pathLst>
            </a:custGeom>
            <a:grpFill/>
            <a:ln w="9525" cap="flat">
              <a:noFill/>
              <a:prstDash val="solid"/>
              <a:miter/>
            </a:ln>
          </p:spPr>
          <p:txBody>
            <a:bodyPr rtlCol="0" anchor="ctr"/>
            <a:lstStyle/>
            <a:p>
              <a:endParaRPr lang="zh-CN" altLang="en-US">
                <a:solidFill>
                  <a:prstClr val="black"/>
                </a:solidFill>
                <a:cs typeface="+mn-ea"/>
                <a:sym typeface="+mn-lt"/>
              </a:endParaRPr>
            </a:p>
          </p:txBody>
        </p:sp>
        <p:sp>
          <p:nvSpPr>
            <p:cNvPr id="133" name="任意多边形: 形状 132">
              <a:extLst>
                <a:ext uri="{FF2B5EF4-FFF2-40B4-BE49-F238E27FC236}">
                  <a16:creationId xmlns:a16="http://schemas.microsoft.com/office/drawing/2014/main" id="{12039B4D-AC84-4BE5-919B-C62C2C5FCC65}"/>
                </a:ext>
              </a:extLst>
            </p:cNvPr>
            <p:cNvSpPr/>
            <p:nvPr/>
          </p:nvSpPr>
          <p:spPr>
            <a:xfrm>
              <a:off x="3102364" y="1076672"/>
              <a:ext cx="48196" cy="50100"/>
            </a:xfrm>
            <a:custGeom>
              <a:avLst/>
              <a:gdLst>
                <a:gd name="connsiteX0" fmla="*/ 48196 w 48196"/>
                <a:gd name="connsiteY0" fmla="*/ 50102 h 50101"/>
                <a:gd name="connsiteX1" fmla="*/ 0 w 48196"/>
                <a:gd name="connsiteY1" fmla="*/ 50102 h 50101"/>
                <a:gd name="connsiteX2" fmla="*/ 0 w 48196"/>
                <a:gd name="connsiteY2" fmla="*/ 0 h 50101"/>
                <a:gd name="connsiteX3" fmla="*/ 48196 w 48196"/>
                <a:gd name="connsiteY3" fmla="*/ 0 h 50101"/>
                <a:gd name="connsiteX4" fmla="*/ 48196 w 48196"/>
                <a:gd name="connsiteY4" fmla="*/ 50102 h 50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96" h="50101">
                  <a:moveTo>
                    <a:pt x="48196" y="50102"/>
                  </a:moveTo>
                  <a:cubicBezTo>
                    <a:pt x="30194" y="50102"/>
                    <a:pt x="16097" y="50102"/>
                    <a:pt x="0" y="50102"/>
                  </a:cubicBezTo>
                  <a:cubicBezTo>
                    <a:pt x="0" y="33623"/>
                    <a:pt x="0" y="17621"/>
                    <a:pt x="0" y="0"/>
                  </a:cubicBezTo>
                  <a:cubicBezTo>
                    <a:pt x="15240" y="0"/>
                    <a:pt x="30670" y="0"/>
                    <a:pt x="48196" y="0"/>
                  </a:cubicBezTo>
                  <a:cubicBezTo>
                    <a:pt x="48196" y="16097"/>
                    <a:pt x="48196" y="32671"/>
                    <a:pt x="48196" y="50102"/>
                  </a:cubicBezTo>
                  <a:close/>
                </a:path>
              </a:pathLst>
            </a:custGeom>
            <a:grpFill/>
            <a:ln w="9525" cap="flat">
              <a:noFill/>
              <a:prstDash val="solid"/>
              <a:miter/>
            </a:ln>
          </p:spPr>
          <p:txBody>
            <a:bodyPr rtlCol="0" anchor="ctr"/>
            <a:lstStyle/>
            <a:p>
              <a:endParaRPr lang="zh-CN" altLang="en-US">
                <a:solidFill>
                  <a:prstClr val="black"/>
                </a:solidFill>
                <a:cs typeface="+mn-ea"/>
                <a:sym typeface="+mn-lt"/>
              </a:endParaRPr>
            </a:p>
          </p:txBody>
        </p:sp>
        <p:sp>
          <p:nvSpPr>
            <p:cNvPr id="134" name="任意多边形: 形状 133">
              <a:extLst>
                <a:ext uri="{FF2B5EF4-FFF2-40B4-BE49-F238E27FC236}">
                  <a16:creationId xmlns:a16="http://schemas.microsoft.com/office/drawing/2014/main" id="{013D0F54-BC5D-4070-86C7-C6053B1A4917}"/>
                </a:ext>
              </a:extLst>
            </p:cNvPr>
            <p:cNvSpPr/>
            <p:nvPr/>
          </p:nvSpPr>
          <p:spPr>
            <a:xfrm>
              <a:off x="4195083" y="1076958"/>
              <a:ext cx="49341" cy="48673"/>
            </a:xfrm>
            <a:custGeom>
              <a:avLst/>
              <a:gdLst>
                <a:gd name="connsiteX0" fmla="*/ 0 w 49339"/>
                <a:gd name="connsiteY0" fmla="*/ 48673 h 48672"/>
                <a:gd name="connsiteX1" fmla="*/ 0 w 49339"/>
                <a:gd name="connsiteY1" fmla="*/ 0 h 48672"/>
                <a:gd name="connsiteX2" fmla="*/ 49340 w 49339"/>
                <a:gd name="connsiteY2" fmla="*/ 0 h 48672"/>
                <a:gd name="connsiteX3" fmla="*/ 49340 w 49339"/>
                <a:gd name="connsiteY3" fmla="*/ 48673 h 48672"/>
                <a:gd name="connsiteX4" fmla="*/ 0 w 49339"/>
                <a:gd name="connsiteY4" fmla="*/ 48673 h 48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9" h="48672">
                  <a:moveTo>
                    <a:pt x="0" y="48673"/>
                  </a:moveTo>
                  <a:cubicBezTo>
                    <a:pt x="0" y="32766"/>
                    <a:pt x="0" y="17335"/>
                    <a:pt x="0" y="0"/>
                  </a:cubicBezTo>
                  <a:cubicBezTo>
                    <a:pt x="16002" y="0"/>
                    <a:pt x="31909" y="0"/>
                    <a:pt x="49340" y="0"/>
                  </a:cubicBezTo>
                  <a:cubicBezTo>
                    <a:pt x="49340" y="15907"/>
                    <a:pt x="49340" y="31432"/>
                    <a:pt x="49340" y="48673"/>
                  </a:cubicBezTo>
                  <a:cubicBezTo>
                    <a:pt x="33528" y="48673"/>
                    <a:pt x="17526" y="48673"/>
                    <a:pt x="0" y="48673"/>
                  </a:cubicBezTo>
                  <a:close/>
                </a:path>
              </a:pathLst>
            </a:custGeom>
            <a:grpFill/>
            <a:ln w="9525" cap="flat">
              <a:noFill/>
              <a:prstDash val="solid"/>
              <a:miter/>
            </a:ln>
          </p:spPr>
          <p:txBody>
            <a:bodyPr rtlCol="0" anchor="ctr"/>
            <a:lstStyle/>
            <a:p>
              <a:endParaRPr lang="zh-CN" altLang="en-US">
                <a:solidFill>
                  <a:prstClr val="black"/>
                </a:solidFill>
                <a:cs typeface="+mn-ea"/>
                <a:sym typeface="+mn-lt"/>
              </a:endParaRPr>
            </a:p>
          </p:txBody>
        </p:sp>
        <p:sp>
          <p:nvSpPr>
            <p:cNvPr id="135" name="任意多边形: 形状 134">
              <a:extLst>
                <a:ext uri="{FF2B5EF4-FFF2-40B4-BE49-F238E27FC236}">
                  <a16:creationId xmlns:a16="http://schemas.microsoft.com/office/drawing/2014/main" id="{D1CC541E-D4CD-403A-83F1-246CCB3CEF7F}"/>
                </a:ext>
              </a:extLst>
            </p:cNvPr>
            <p:cNvSpPr/>
            <p:nvPr/>
          </p:nvSpPr>
          <p:spPr>
            <a:xfrm>
              <a:off x="4298910" y="1076487"/>
              <a:ext cx="49245" cy="49433"/>
            </a:xfrm>
            <a:custGeom>
              <a:avLst/>
              <a:gdLst>
                <a:gd name="connsiteX0" fmla="*/ 0 w 49244"/>
                <a:gd name="connsiteY0" fmla="*/ 49435 h 49434"/>
                <a:gd name="connsiteX1" fmla="*/ 0 w 49244"/>
                <a:gd name="connsiteY1" fmla="*/ 0 h 49434"/>
                <a:gd name="connsiteX2" fmla="*/ 49244 w 49244"/>
                <a:gd name="connsiteY2" fmla="*/ 0 h 49434"/>
                <a:gd name="connsiteX3" fmla="*/ 49244 w 49244"/>
                <a:gd name="connsiteY3" fmla="*/ 49435 h 49434"/>
                <a:gd name="connsiteX4" fmla="*/ 0 w 49244"/>
                <a:gd name="connsiteY4" fmla="*/ 49435 h 49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4" h="49434">
                  <a:moveTo>
                    <a:pt x="0" y="49435"/>
                  </a:moveTo>
                  <a:cubicBezTo>
                    <a:pt x="0" y="32385"/>
                    <a:pt x="0" y="16859"/>
                    <a:pt x="0" y="0"/>
                  </a:cubicBezTo>
                  <a:cubicBezTo>
                    <a:pt x="16383" y="0"/>
                    <a:pt x="31909" y="0"/>
                    <a:pt x="49244" y="0"/>
                  </a:cubicBezTo>
                  <a:cubicBezTo>
                    <a:pt x="49244" y="16002"/>
                    <a:pt x="49244" y="32004"/>
                    <a:pt x="49244" y="49435"/>
                  </a:cubicBezTo>
                  <a:cubicBezTo>
                    <a:pt x="33718" y="49435"/>
                    <a:pt x="18193" y="49435"/>
                    <a:pt x="0" y="49435"/>
                  </a:cubicBezTo>
                  <a:close/>
                </a:path>
              </a:pathLst>
            </a:custGeom>
            <a:grpFill/>
            <a:ln w="9525" cap="flat">
              <a:noFill/>
              <a:prstDash val="solid"/>
              <a:miter/>
            </a:ln>
          </p:spPr>
          <p:txBody>
            <a:bodyPr rtlCol="0" anchor="ctr"/>
            <a:lstStyle/>
            <a:p>
              <a:endParaRPr lang="zh-CN" altLang="en-US">
                <a:solidFill>
                  <a:prstClr val="black"/>
                </a:solidFill>
                <a:cs typeface="+mn-ea"/>
                <a:sym typeface="+mn-lt"/>
              </a:endParaRPr>
            </a:p>
          </p:txBody>
        </p:sp>
        <p:sp>
          <p:nvSpPr>
            <p:cNvPr id="136" name="任意多边形: 形状 135">
              <a:extLst>
                <a:ext uri="{FF2B5EF4-FFF2-40B4-BE49-F238E27FC236}">
                  <a16:creationId xmlns:a16="http://schemas.microsoft.com/office/drawing/2014/main" id="{7C9C63F1-702C-4DFB-9D48-2CF59FE38E58}"/>
                </a:ext>
              </a:extLst>
            </p:cNvPr>
            <p:cNvSpPr/>
            <p:nvPr/>
          </p:nvSpPr>
          <p:spPr>
            <a:xfrm>
              <a:off x="4403374" y="1076862"/>
              <a:ext cx="49433" cy="49147"/>
            </a:xfrm>
            <a:custGeom>
              <a:avLst/>
              <a:gdLst>
                <a:gd name="connsiteX0" fmla="*/ 0 w 49434"/>
                <a:gd name="connsiteY0" fmla="*/ 49149 h 49148"/>
                <a:gd name="connsiteX1" fmla="*/ 0 w 49434"/>
                <a:gd name="connsiteY1" fmla="*/ 0 h 49148"/>
                <a:gd name="connsiteX2" fmla="*/ 49435 w 49434"/>
                <a:gd name="connsiteY2" fmla="*/ 0 h 49148"/>
                <a:gd name="connsiteX3" fmla="*/ 49435 w 49434"/>
                <a:gd name="connsiteY3" fmla="*/ 49149 h 49148"/>
                <a:gd name="connsiteX4" fmla="*/ 0 w 49434"/>
                <a:gd name="connsiteY4" fmla="*/ 49149 h 4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34" h="49148">
                  <a:moveTo>
                    <a:pt x="0" y="49149"/>
                  </a:moveTo>
                  <a:cubicBezTo>
                    <a:pt x="0" y="32671"/>
                    <a:pt x="0" y="17240"/>
                    <a:pt x="0" y="0"/>
                  </a:cubicBezTo>
                  <a:cubicBezTo>
                    <a:pt x="15811" y="0"/>
                    <a:pt x="31813" y="0"/>
                    <a:pt x="49435" y="0"/>
                  </a:cubicBezTo>
                  <a:cubicBezTo>
                    <a:pt x="49435" y="15811"/>
                    <a:pt x="49435" y="31718"/>
                    <a:pt x="49435" y="49149"/>
                  </a:cubicBezTo>
                  <a:cubicBezTo>
                    <a:pt x="33147" y="49149"/>
                    <a:pt x="17240" y="49149"/>
                    <a:pt x="0" y="49149"/>
                  </a:cubicBezTo>
                  <a:close/>
                </a:path>
              </a:pathLst>
            </a:custGeom>
            <a:grpFill/>
            <a:ln w="9525" cap="flat">
              <a:noFill/>
              <a:prstDash val="solid"/>
              <a:miter/>
            </a:ln>
          </p:spPr>
          <p:txBody>
            <a:bodyPr rtlCol="0" anchor="ctr"/>
            <a:lstStyle/>
            <a:p>
              <a:endParaRPr lang="zh-CN" altLang="en-US">
                <a:solidFill>
                  <a:prstClr val="black"/>
                </a:solidFill>
                <a:cs typeface="+mn-ea"/>
                <a:sym typeface="+mn-lt"/>
              </a:endParaRPr>
            </a:p>
          </p:txBody>
        </p:sp>
      </p:grpSp>
      <p:grpSp>
        <p:nvGrpSpPr>
          <p:cNvPr id="115" name="组合 114">
            <a:extLst>
              <a:ext uri="{FF2B5EF4-FFF2-40B4-BE49-F238E27FC236}">
                <a16:creationId xmlns:a16="http://schemas.microsoft.com/office/drawing/2014/main" id="{69E82626-E788-470F-98CA-B34397EC21C8}"/>
              </a:ext>
            </a:extLst>
          </p:cNvPr>
          <p:cNvGrpSpPr/>
          <p:nvPr/>
        </p:nvGrpSpPr>
        <p:grpSpPr>
          <a:xfrm>
            <a:off x="1688088" y="4105566"/>
            <a:ext cx="451466" cy="451664"/>
            <a:chOff x="13604040" y="3938822"/>
            <a:chExt cx="1616685" cy="1613855"/>
          </a:xfrm>
          <a:solidFill>
            <a:schemeClr val="accent1"/>
          </a:solidFill>
          <a:effectLst/>
        </p:grpSpPr>
        <p:sp>
          <p:nvSpPr>
            <p:cNvPr id="116" name="任意多边形: 形状 115">
              <a:extLst>
                <a:ext uri="{FF2B5EF4-FFF2-40B4-BE49-F238E27FC236}">
                  <a16:creationId xmlns:a16="http://schemas.microsoft.com/office/drawing/2014/main" id="{6EC88D44-5479-4229-B714-F50BEC12480C}"/>
                </a:ext>
              </a:extLst>
            </p:cNvPr>
            <p:cNvSpPr/>
            <p:nvPr/>
          </p:nvSpPr>
          <p:spPr>
            <a:xfrm>
              <a:off x="13604040" y="3938822"/>
              <a:ext cx="1616685" cy="1613855"/>
            </a:xfrm>
            <a:custGeom>
              <a:avLst/>
              <a:gdLst>
                <a:gd name="connsiteX0" fmla="*/ 712168 w 1616676"/>
                <a:gd name="connsiteY0" fmla="*/ 1296521 h 1613893"/>
                <a:gd name="connsiteX1" fmla="*/ 653970 w 1616676"/>
                <a:gd name="connsiteY1" fmla="*/ 1149455 h 1613893"/>
                <a:gd name="connsiteX2" fmla="*/ 762841 w 1616676"/>
                <a:gd name="connsiteY2" fmla="*/ 1023630 h 1613893"/>
                <a:gd name="connsiteX3" fmla="*/ 782081 w 1616676"/>
                <a:gd name="connsiteY3" fmla="*/ 997150 h 1613893"/>
                <a:gd name="connsiteX4" fmla="*/ 781795 w 1616676"/>
                <a:gd name="connsiteY4" fmla="*/ 912568 h 1613893"/>
                <a:gd name="connsiteX5" fmla="*/ 755411 w 1616676"/>
                <a:gd name="connsiteY5" fmla="*/ 912568 h 1613893"/>
                <a:gd name="connsiteX6" fmla="*/ 355456 w 1616676"/>
                <a:gd name="connsiteY6" fmla="*/ 911616 h 1613893"/>
                <a:gd name="connsiteX7" fmla="*/ 262683 w 1616676"/>
                <a:gd name="connsiteY7" fmla="*/ 1015724 h 1613893"/>
                <a:gd name="connsiteX8" fmla="*/ 332215 w 1616676"/>
                <a:gd name="connsiteY8" fmla="*/ 1296235 h 1613893"/>
                <a:gd name="connsiteX9" fmla="*/ 366220 w 1616676"/>
                <a:gd name="connsiteY9" fmla="*/ 1317190 h 1613893"/>
                <a:gd name="connsiteX10" fmla="*/ 465565 w 1616676"/>
                <a:gd name="connsiteY10" fmla="*/ 1475210 h 1613893"/>
                <a:gd name="connsiteX11" fmla="*/ 466518 w 1616676"/>
                <a:gd name="connsiteY11" fmla="*/ 1613704 h 1613893"/>
                <a:gd name="connsiteX12" fmla="*/ 4555 w 1616676"/>
                <a:gd name="connsiteY12" fmla="*/ 1613704 h 1613893"/>
                <a:gd name="connsiteX13" fmla="*/ 129428 w 1616676"/>
                <a:gd name="connsiteY13" fmla="*/ 1301665 h 1613893"/>
                <a:gd name="connsiteX14" fmla="*/ 137810 w 1616676"/>
                <a:gd name="connsiteY14" fmla="*/ 1295473 h 1613893"/>
                <a:gd name="connsiteX15" fmla="*/ 79327 w 1616676"/>
                <a:gd name="connsiteY15" fmla="*/ 1174696 h 1613893"/>
                <a:gd name="connsiteX16" fmla="*/ 188102 w 1616676"/>
                <a:gd name="connsiteY16" fmla="*/ 1024011 h 1613893"/>
                <a:gd name="connsiteX17" fmla="*/ 209152 w 1616676"/>
                <a:gd name="connsiteY17" fmla="*/ 996674 h 1613893"/>
                <a:gd name="connsiteX18" fmla="*/ 346789 w 1616676"/>
                <a:gd name="connsiteY18" fmla="*/ 859990 h 1613893"/>
                <a:gd name="connsiteX19" fmla="*/ 753887 w 1616676"/>
                <a:gd name="connsiteY19" fmla="*/ 859990 h 1613893"/>
                <a:gd name="connsiteX20" fmla="*/ 780557 w 1616676"/>
                <a:gd name="connsiteY20" fmla="*/ 859990 h 1613893"/>
                <a:gd name="connsiteX21" fmla="*/ 780557 w 1616676"/>
                <a:gd name="connsiteY21" fmla="*/ 786743 h 1613893"/>
                <a:gd name="connsiteX22" fmla="*/ 713215 w 1616676"/>
                <a:gd name="connsiteY22" fmla="*/ 764836 h 1613893"/>
                <a:gd name="connsiteX23" fmla="*/ 667210 w 1616676"/>
                <a:gd name="connsiteY23" fmla="*/ 702828 h 1613893"/>
                <a:gd name="connsiteX24" fmla="*/ 600249 w 1616676"/>
                <a:gd name="connsiteY24" fmla="*/ 632914 h 1613893"/>
                <a:gd name="connsiteX25" fmla="*/ 590914 w 1616676"/>
                <a:gd name="connsiteY25" fmla="*/ 624056 h 1613893"/>
                <a:gd name="connsiteX26" fmla="*/ 520525 w 1616676"/>
                <a:gd name="connsiteY26" fmla="*/ 548332 h 1613893"/>
                <a:gd name="connsiteX27" fmla="*/ 453469 w 1616676"/>
                <a:gd name="connsiteY27" fmla="*/ 426127 h 1613893"/>
                <a:gd name="connsiteX28" fmla="*/ 446039 w 1616676"/>
                <a:gd name="connsiteY28" fmla="*/ 402314 h 1613893"/>
                <a:gd name="connsiteX29" fmla="*/ 592057 w 1616676"/>
                <a:gd name="connsiteY29" fmla="*/ 4836 h 1613893"/>
                <a:gd name="connsiteX30" fmla="*/ 787510 w 1616676"/>
                <a:gd name="connsiteY30" fmla="*/ 50842 h 1613893"/>
                <a:gd name="connsiteX31" fmla="*/ 807989 w 1616676"/>
                <a:gd name="connsiteY31" fmla="*/ 67034 h 1613893"/>
                <a:gd name="connsiteX32" fmla="*/ 1018587 w 1616676"/>
                <a:gd name="connsiteY32" fmla="*/ 3788 h 1613893"/>
                <a:gd name="connsiteX33" fmla="*/ 1155175 w 1616676"/>
                <a:gd name="connsiteY33" fmla="*/ 75607 h 1613893"/>
                <a:gd name="connsiteX34" fmla="*/ 1171939 w 1616676"/>
                <a:gd name="connsiteY34" fmla="*/ 402409 h 1613893"/>
                <a:gd name="connsiteX35" fmla="*/ 1121457 w 1616676"/>
                <a:gd name="connsiteY35" fmla="*/ 548047 h 1613893"/>
                <a:gd name="connsiteX36" fmla="*/ 1049162 w 1616676"/>
                <a:gd name="connsiteY36" fmla="*/ 624818 h 1613893"/>
                <a:gd name="connsiteX37" fmla="*/ 1041066 w 1616676"/>
                <a:gd name="connsiteY37" fmla="*/ 636915 h 1613893"/>
                <a:gd name="connsiteX38" fmla="*/ 975915 w 1616676"/>
                <a:gd name="connsiteY38" fmla="*/ 702447 h 1613893"/>
                <a:gd name="connsiteX39" fmla="*/ 962580 w 1616676"/>
                <a:gd name="connsiteY39" fmla="*/ 715020 h 1613893"/>
                <a:gd name="connsiteX40" fmla="*/ 844660 w 1616676"/>
                <a:gd name="connsiteY40" fmla="*/ 771789 h 1613893"/>
                <a:gd name="connsiteX41" fmla="*/ 836088 w 1616676"/>
                <a:gd name="connsiteY41" fmla="*/ 770169 h 1613893"/>
                <a:gd name="connsiteX42" fmla="*/ 836088 w 1616676"/>
                <a:gd name="connsiteY42" fmla="*/ 860086 h 1613893"/>
                <a:gd name="connsiteX43" fmla="*/ 861996 w 1616676"/>
                <a:gd name="connsiteY43" fmla="*/ 860086 h 1613893"/>
                <a:gd name="connsiteX44" fmla="*/ 1271476 w 1616676"/>
                <a:gd name="connsiteY44" fmla="*/ 860086 h 1613893"/>
                <a:gd name="connsiteX45" fmla="*/ 1407016 w 1616676"/>
                <a:gd name="connsiteY45" fmla="*/ 994293 h 1613893"/>
                <a:gd name="connsiteX46" fmla="*/ 1427876 w 1616676"/>
                <a:gd name="connsiteY46" fmla="*/ 1024201 h 1613893"/>
                <a:gd name="connsiteX47" fmla="*/ 1488741 w 1616676"/>
                <a:gd name="connsiteY47" fmla="*/ 1284996 h 1613893"/>
                <a:gd name="connsiteX48" fmla="*/ 1473787 w 1616676"/>
                <a:gd name="connsiteY48" fmla="*/ 1295188 h 1613893"/>
                <a:gd name="connsiteX49" fmla="*/ 1612852 w 1616676"/>
                <a:gd name="connsiteY49" fmla="*/ 1613132 h 1613893"/>
                <a:gd name="connsiteX50" fmla="*/ 1143269 w 1616676"/>
                <a:gd name="connsiteY50" fmla="*/ 1613132 h 1613893"/>
                <a:gd name="connsiteX51" fmla="*/ 1154032 w 1616676"/>
                <a:gd name="connsiteY51" fmla="*/ 1457017 h 1613893"/>
                <a:gd name="connsiteX52" fmla="*/ 1267666 w 1616676"/>
                <a:gd name="connsiteY52" fmla="*/ 1306046 h 1613893"/>
                <a:gd name="connsiteX53" fmla="*/ 1284715 w 1616676"/>
                <a:gd name="connsiteY53" fmla="*/ 1296140 h 1613893"/>
                <a:gd name="connsiteX54" fmla="*/ 1227565 w 1616676"/>
                <a:gd name="connsiteY54" fmla="*/ 1144693 h 1613893"/>
                <a:gd name="connsiteX55" fmla="*/ 1337960 w 1616676"/>
                <a:gd name="connsiteY55" fmla="*/ 1022868 h 1613893"/>
                <a:gd name="connsiteX56" fmla="*/ 1355010 w 1616676"/>
                <a:gd name="connsiteY56" fmla="*/ 999817 h 1613893"/>
                <a:gd name="connsiteX57" fmla="*/ 1270523 w 1616676"/>
                <a:gd name="connsiteY57" fmla="*/ 912664 h 1613893"/>
                <a:gd name="connsiteX58" fmla="*/ 858662 w 1616676"/>
                <a:gd name="connsiteY58" fmla="*/ 912664 h 1613893"/>
                <a:gd name="connsiteX59" fmla="*/ 834469 w 1616676"/>
                <a:gd name="connsiteY59" fmla="*/ 912664 h 1613893"/>
                <a:gd name="connsiteX60" fmla="*/ 834945 w 1616676"/>
                <a:gd name="connsiteY60" fmla="*/ 1008676 h 1613893"/>
                <a:gd name="connsiteX61" fmla="*/ 846184 w 1616676"/>
                <a:gd name="connsiteY61" fmla="*/ 1020963 h 1613893"/>
                <a:gd name="connsiteX62" fmla="*/ 910002 w 1616676"/>
                <a:gd name="connsiteY62" fmla="*/ 1291282 h 1613893"/>
                <a:gd name="connsiteX63" fmla="*/ 1000489 w 1616676"/>
                <a:gd name="connsiteY63" fmla="*/ 1379484 h 1613893"/>
                <a:gd name="connsiteX64" fmla="*/ 1041828 w 1616676"/>
                <a:gd name="connsiteY64" fmla="*/ 1503595 h 1613893"/>
                <a:gd name="connsiteX65" fmla="*/ 1041923 w 1616676"/>
                <a:gd name="connsiteY65" fmla="*/ 1613894 h 1613893"/>
                <a:gd name="connsiteX66" fmla="*/ 570055 w 1616676"/>
                <a:gd name="connsiteY66" fmla="*/ 1613894 h 1613893"/>
                <a:gd name="connsiteX67" fmla="*/ 583009 w 1616676"/>
                <a:gd name="connsiteY67" fmla="*/ 1450255 h 1613893"/>
                <a:gd name="connsiteX68" fmla="*/ 712168 w 1616676"/>
                <a:gd name="connsiteY68" fmla="*/ 1296521 h 1613893"/>
                <a:gd name="connsiteX69" fmla="*/ 922956 w 1616676"/>
                <a:gd name="connsiteY69" fmla="*/ 546999 h 1613893"/>
                <a:gd name="connsiteX70" fmla="*/ 957246 w 1616676"/>
                <a:gd name="connsiteY70" fmla="*/ 501850 h 1613893"/>
                <a:gd name="connsiteX71" fmla="*/ 1012777 w 1616676"/>
                <a:gd name="connsiteY71" fmla="*/ 558905 h 1613893"/>
                <a:gd name="connsiteX72" fmla="*/ 1060211 w 1616676"/>
                <a:gd name="connsiteY72" fmla="*/ 563668 h 1613893"/>
                <a:gd name="connsiteX73" fmla="*/ 1054401 w 1616676"/>
                <a:gd name="connsiteY73" fmla="*/ 517948 h 1613893"/>
                <a:gd name="connsiteX74" fmla="*/ 998775 w 1616676"/>
                <a:gd name="connsiteY74" fmla="*/ 464607 h 1613893"/>
                <a:gd name="connsiteX75" fmla="*/ 1038113 w 1616676"/>
                <a:gd name="connsiteY75" fmla="*/ 423745 h 1613893"/>
                <a:gd name="connsiteX76" fmla="*/ 1092025 w 1616676"/>
                <a:gd name="connsiteY76" fmla="*/ 480895 h 1613893"/>
                <a:gd name="connsiteX77" fmla="*/ 1111075 w 1616676"/>
                <a:gd name="connsiteY77" fmla="*/ 492897 h 1613893"/>
                <a:gd name="connsiteX78" fmla="*/ 1141650 w 1616676"/>
                <a:gd name="connsiteY78" fmla="*/ 478038 h 1613893"/>
                <a:gd name="connsiteX79" fmla="*/ 1134220 w 1616676"/>
                <a:gd name="connsiteY79" fmla="*/ 442700 h 1613893"/>
                <a:gd name="connsiteX80" fmla="*/ 995536 w 1616676"/>
                <a:gd name="connsiteY80" fmla="*/ 302016 h 1613893"/>
                <a:gd name="connsiteX81" fmla="*/ 931052 w 1616676"/>
                <a:gd name="connsiteY81" fmla="*/ 282204 h 1613893"/>
                <a:gd name="connsiteX82" fmla="*/ 893524 w 1616676"/>
                <a:gd name="connsiteY82" fmla="*/ 286490 h 1613893"/>
                <a:gd name="connsiteX83" fmla="*/ 852376 w 1616676"/>
                <a:gd name="connsiteY83" fmla="*/ 305254 h 1613893"/>
                <a:gd name="connsiteX84" fmla="*/ 772366 w 1616676"/>
                <a:gd name="connsiteY84" fmla="*/ 338973 h 1613893"/>
                <a:gd name="connsiteX85" fmla="*/ 698547 w 1616676"/>
                <a:gd name="connsiteY85" fmla="*/ 338878 h 1613893"/>
                <a:gd name="connsiteX86" fmla="*/ 631300 w 1616676"/>
                <a:gd name="connsiteY86" fmla="*/ 300301 h 1613893"/>
                <a:gd name="connsiteX87" fmla="*/ 651970 w 1616676"/>
                <a:gd name="connsiteY87" fmla="*/ 223339 h 1613893"/>
                <a:gd name="connsiteX88" fmla="*/ 769889 w 1616676"/>
                <a:gd name="connsiteY88" fmla="*/ 106087 h 1613893"/>
                <a:gd name="connsiteX89" fmla="*/ 497379 w 1616676"/>
                <a:gd name="connsiteY89" fmla="*/ 113040 h 1613893"/>
                <a:gd name="connsiteX90" fmla="*/ 497950 w 1616676"/>
                <a:gd name="connsiteY90" fmla="*/ 378406 h 1613893"/>
                <a:gd name="connsiteX91" fmla="*/ 624157 w 1616676"/>
                <a:gd name="connsiteY91" fmla="*/ 431746 h 1613893"/>
                <a:gd name="connsiteX92" fmla="*/ 640159 w 1616676"/>
                <a:gd name="connsiteY92" fmla="*/ 445177 h 1613893"/>
                <a:gd name="connsiteX93" fmla="*/ 700833 w 1616676"/>
                <a:gd name="connsiteY93" fmla="*/ 505660 h 1613893"/>
                <a:gd name="connsiteX94" fmla="*/ 719978 w 1616676"/>
                <a:gd name="connsiteY94" fmla="*/ 524329 h 1613893"/>
                <a:gd name="connsiteX95" fmla="*/ 779890 w 1616676"/>
                <a:gd name="connsiteY95" fmla="*/ 582908 h 1613893"/>
                <a:gd name="connsiteX96" fmla="*/ 798369 w 1616676"/>
                <a:gd name="connsiteY96" fmla="*/ 601863 h 1613893"/>
                <a:gd name="connsiteX97" fmla="*/ 857519 w 1616676"/>
                <a:gd name="connsiteY97" fmla="*/ 698732 h 1613893"/>
                <a:gd name="connsiteX98" fmla="*/ 878665 w 1616676"/>
                <a:gd name="connsiteY98" fmla="*/ 727498 h 1613893"/>
                <a:gd name="connsiteX99" fmla="*/ 906954 w 1616676"/>
                <a:gd name="connsiteY99" fmla="*/ 712924 h 1613893"/>
                <a:gd name="connsiteX100" fmla="*/ 901429 w 1616676"/>
                <a:gd name="connsiteY100" fmla="*/ 679492 h 1613893"/>
                <a:gd name="connsiteX101" fmla="*/ 843708 w 1616676"/>
                <a:gd name="connsiteY101" fmla="*/ 622246 h 1613893"/>
                <a:gd name="connsiteX102" fmla="*/ 882570 w 1616676"/>
                <a:gd name="connsiteY102" fmla="*/ 581956 h 1613893"/>
                <a:gd name="connsiteX103" fmla="*/ 934672 w 1616676"/>
                <a:gd name="connsiteY103" fmla="*/ 637010 h 1613893"/>
                <a:gd name="connsiteX104" fmla="*/ 980487 w 1616676"/>
                <a:gd name="connsiteY104" fmla="*/ 643392 h 1613893"/>
                <a:gd name="connsiteX105" fmla="*/ 975915 w 1616676"/>
                <a:gd name="connsiteY105" fmla="*/ 595862 h 1613893"/>
                <a:gd name="connsiteX106" fmla="*/ 922956 w 1616676"/>
                <a:gd name="connsiteY106" fmla="*/ 546999 h 1613893"/>
                <a:gd name="connsiteX107" fmla="*/ 1016587 w 1616676"/>
                <a:gd name="connsiteY107" fmla="*/ 242675 h 1613893"/>
                <a:gd name="connsiteX108" fmla="*/ 1134697 w 1616676"/>
                <a:gd name="connsiteY108" fmla="*/ 361071 h 1613893"/>
                <a:gd name="connsiteX109" fmla="*/ 1143079 w 1616676"/>
                <a:gd name="connsiteY109" fmla="*/ 349927 h 1613893"/>
                <a:gd name="connsiteX110" fmla="*/ 1110217 w 1616676"/>
                <a:gd name="connsiteY110" fmla="*/ 104467 h 1613893"/>
                <a:gd name="connsiteX111" fmla="*/ 859996 w 1616676"/>
                <a:gd name="connsiteY111" fmla="*/ 93799 h 1613893"/>
                <a:gd name="connsiteX112" fmla="*/ 685117 w 1616676"/>
                <a:gd name="connsiteY112" fmla="*/ 265154 h 1613893"/>
                <a:gd name="connsiteX113" fmla="*/ 693499 w 1616676"/>
                <a:gd name="connsiteY113" fmla="*/ 287347 h 1613893"/>
                <a:gd name="connsiteX114" fmla="*/ 731503 w 1616676"/>
                <a:gd name="connsiteY114" fmla="*/ 288109 h 1613893"/>
                <a:gd name="connsiteX115" fmla="*/ 839707 w 1616676"/>
                <a:gd name="connsiteY115" fmla="*/ 245628 h 1613893"/>
                <a:gd name="connsiteX116" fmla="*/ 861901 w 1616676"/>
                <a:gd name="connsiteY116" fmla="*/ 236008 h 1613893"/>
                <a:gd name="connsiteX117" fmla="*/ 993060 w 1616676"/>
                <a:gd name="connsiteY117" fmla="*/ 195431 h 1613893"/>
                <a:gd name="connsiteX118" fmla="*/ 1036494 w 1616676"/>
                <a:gd name="connsiteY118" fmla="*/ 228578 h 1613893"/>
                <a:gd name="connsiteX119" fmla="*/ 1016587 w 1616676"/>
                <a:gd name="connsiteY119" fmla="*/ 242675 h 1613893"/>
                <a:gd name="connsiteX120" fmla="*/ 729884 w 1616676"/>
                <a:gd name="connsiteY120" fmla="*/ 1459494 h 1613893"/>
                <a:gd name="connsiteX121" fmla="*/ 729884 w 1616676"/>
                <a:gd name="connsiteY121" fmla="*/ 1561030 h 1613893"/>
                <a:gd name="connsiteX122" fmla="*/ 886856 w 1616676"/>
                <a:gd name="connsiteY122" fmla="*/ 1561030 h 1613893"/>
                <a:gd name="connsiteX123" fmla="*/ 886856 w 1616676"/>
                <a:gd name="connsiteY123" fmla="*/ 1461399 h 1613893"/>
                <a:gd name="connsiteX124" fmla="*/ 938291 w 1616676"/>
                <a:gd name="connsiteY124" fmla="*/ 1461399 h 1613893"/>
                <a:gd name="connsiteX125" fmla="*/ 938291 w 1616676"/>
                <a:gd name="connsiteY125" fmla="*/ 1561221 h 1613893"/>
                <a:gd name="connsiteX126" fmla="*/ 986678 w 1616676"/>
                <a:gd name="connsiteY126" fmla="*/ 1561221 h 1613893"/>
                <a:gd name="connsiteX127" fmla="*/ 907621 w 1616676"/>
                <a:gd name="connsiteY127" fmla="*/ 1358719 h 1613893"/>
                <a:gd name="connsiteX128" fmla="*/ 704071 w 1616676"/>
                <a:gd name="connsiteY128" fmla="*/ 1361672 h 1613893"/>
                <a:gd name="connsiteX129" fmla="*/ 629776 w 1616676"/>
                <a:gd name="connsiteY129" fmla="*/ 1560935 h 1613893"/>
                <a:gd name="connsiteX130" fmla="*/ 679116 w 1616676"/>
                <a:gd name="connsiteY130" fmla="*/ 1560935 h 1613893"/>
                <a:gd name="connsiteX131" fmla="*/ 679116 w 1616676"/>
                <a:gd name="connsiteY131" fmla="*/ 1460542 h 1613893"/>
                <a:gd name="connsiteX132" fmla="*/ 696166 w 1616676"/>
                <a:gd name="connsiteY132" fmla="*/ 1459589 h 1613893"/>
                <a:gd name="connsiteX133" fmla="*/ 729884 w 1616676"/>
                <a:gd name="connsiteY133" fmla="*/ 1459494 h 1613893"/>
                <a:gd name="connsiteX134" fmla="*/ 416035 w 1616676"/>
                <a:gd name="connsiteY134" fmla="*/ 1561792 h 1613893"/>
                <a:gd name="connsiteX135" fmla="*/ 327262 w 1616676"/>
                <a:gd name="connsiteY135" fmla="*/ 1354814 h 1613893"/>
                <a:gd name="connsiteX136" fmla="*/ 130095 w 1616676"/>
                <a:gd name="connsiteY136" fmla="*/ 1362720 h 1613893"/>
                <a:gd name="connsiteX137" fmla="*/ 56848 w 1616676"/>
                <a:gd name="connsiteY137" fmla="*/ 1560649 h 1613893"/>
                <a:gd name="connsiteX138" fmla="*/ 104473 w 1616676"/>
                <a:gd name="connsiteY138" fmla="*/ 1560649 h 1613893"/>
                <a:gd name="connsiteX139" fmla="*/ 104473 w 1616676"/>
                <a:gd name="connsiteY139" fmla="*/ 1461208 h 1613893"/>
                <a:gd name="connsiteX140" fmla="*/ 157051 w 1616676"/>
                <a:gd name="connsiteY140" fmla="*/ 1461208 h 1613893"/>
                <a:gd name="connsiteX141" fmla="*/ 157051 w 1616676"/>
                <a:gd name="connsiteY141" fmla="*/ 1561030 h 1613893"/>
                <a:gd name="connsiteX142" fmla="*/ 312784 w 1616676"/>
                <a:gd name="connsiteY142" fmla="*/ 1561030 h 1613893"/>
                <a:gd name="connsiteX143" fmla="*/ 312784 w 1616676"/>
                <a:gd name="connsiteY143" fmla="*/ 1461208 h 1613893"/>
                <a:gd name="connsiteX144" fmla="*/ 366315 w 1616676"/>
                <a:gd name="connsiteY144" fmla="*/ 1461208 h 1613893"/>
                <a:gd name="connsiteX145" fmla="*/ 366315 w 1616676"/>
                <a:gd name="connsiteY145" fmla="*/ 1561888 h 1613893"/>
                <a:gd name="connsiteX146" fmla="*/ 416035 w 1616676"/>
                <a:gd name="connsiteY146" fmla="*/ 1561792 h 1613893"/>
                <a:gd name="connsiteX147" fmla="*/ 1250806 w 1616676"/>
                <a:gd name="connsiteY147" fmla="*/ 1460542 h 1613893"/>
                <a:gd name="connsiteX148" fmla="*/ 1303575 w 1616676"/>
                <a:gd name="connsiteY148" fmla="*/ 1460542 h 1613893"/>
                <a:gd name="connsiteX149" fmla="*/ 1303575 w 1616676"/>
                <a:gd name="connsiteY149" fmla="*/ 1560935 h 1613893"/>
                <a:gd name="connsiteX150" fmla="*/ 1460166 w 1616676"/>
                <a:gd name="connsiteY150" fmla="*/ 1560935 h 1613893"/>
                <a:gd name="connsiteX151" fmla="*/ 1460166 w 1616676"/>
                <a:gd name="connsiteY151" fmla="*/ 1460827 h 1613893"/>
                <a:gd name="connsiteX152" fmla="*/ 1512649 w 1616676"/>
                <a:gd name="connsiteY152" fmla="*/ 1460827 h 1613893"/>
                <a:gd name="connsiteX153" fmla="*/ 1512649 w 1616676"/>
                <a:gd name="connsiteY153" fmla="*/ 1560268 h 1613893"/>
                <a:gd name="connsiteX154" fmla="*/ 1561131 w 1616676"/>
                <a:gd name="connsiteY154" fmla="*/ 1560268 h 1613893"/>
                <a:gd name="connsiteX155" fmla="*/ 1470072 w 1616676"/>
                <a:gd name="connsiteY155" fmla="*/ 1352338 h 1613893"/>
                <a:gd name="connsiteX156" fmla="*/ 1269094 w 1616676"/>
                <a:gd name="connsiteY156" fmla="*/ 1367863 h 1613893"/>
                <a:gd name="connsiteX157" fmla="*/ 1200610 w 1616676"/>
                <a:gd name="connsiteY157" fmla="*/ 1561030 h 1613893"/>
                <a:gd name="connsiteX158" fmla="*/ 1250806 w 1616676"/>
                <a:gd name="connsiteY158" fmla="*/ 1561030 h 1613893"/>
                <a:gd name="connsiteX159" fmla="*/ 1250806 w 1616676"/>
                <a:gd name="connsiteY159" fmla="*/ 1460542 h 1613893"/>
                <a:gd name="connsiteX160" fmla="*/ 912002 w 1616676"/>
                <a:gd name="connsiteY160" fmla="*/ 1174030 h 1613893"/>
                <a:gd name="connsiteX161" fmla="*/ 809037 w 1616676"/>
                <a:gd name="connsiteY161" fmla="*/ 1069064 h 1613893"/>
                <a:gd name="connsiteX162" fmla="*/ 704167 w 1616676"/>
                <a:gd name="connsiteY162" fmla="*/ 1172125 h 1613893"/>
                <a:gd name="connsiteX163" fmla="*/ 808275 w 1616676"/>
                <a:gd name="connsiteY163" fmla="*/ 1276519 h 1613893"/>
                <a:gd name="connsiteX164" fmla="*/ 912002 w 1616676"/>
                <a:gd name="connsiteY164" fmla="*/ 1174030 h 1613893"/>
                <a:gd name="connsiteX165" fmla="*/ 235537 w 1616676"/>
                <a:gd name="connsiteY165" fmla="*/ 1069064 h 1613893"/>
                <a:gd name="connsiteX166" fmla="*/ 131143 w 1616676"/>
                <a:gd name="connsiteY166" fmla="*/ 1172601 h 1613893"/>
                <a:gd name="connsiteX167" fmla="*/ 235727 w 1616676"/>
                <a:gd name="connsiteY167" fmla="*/ 1276519 h 1613893"/>
                <a:gd name="connsiteX168" fmla="*/ 338788 w 1616676"/>
                <a:gd name="connsiteY168" fmla="*/ 1173553 h 1613893"/>
                <a:gd name="connsiteX169" fmla="*/ 235537 w 1616676"/>
                <a:gd name="connsiteY169" fmla="*/ 1069064 h 1613893"/>
                <a:gd name="connsiteX170" fmla="*/ 1381299 w 1616676"/>
                <a:gd name="connsiteY170" fmla="*/ 1069064 h 1613893"/>
                <a:gd name="connsiteX171" fmla="*/ 1277381 w 1616676"/>
                <a:gd name="connsiteY171" fmla="*/ 1172887 h 1613893"/>
                <a:gd name="connsiteX172" fmla="*/ 1379680 w 1616676"/>
                <a:gd name="connsiteY172" fmla="*/ 1276519 h 1613893"/>
                <a:gd name="connsiteX173" fmla="*/ 1484931 w 1616676"/>
                <a:gd name="connsiteY173" fmla="*/ 1173268 h 1613893"/>
                <a:gd name="connsiteX174" fmla="*/ 1381299 w 1616676"/>
                <a:gd name="connsiteY174" fmla="*/ 1069064 h 1613893"/>
                <a:gd name="connsiteX175" fmla="*/ 574341 w 1616676"/>
                <a:gd name="connsiteY175" fmla="*/ 547856 h 1613893"/>
                <a:gd name="connsiteX176" fmla="*/ 603583 w 1616676"/>
                <a:gd name="connsiteY176" fmla="*/ 573193 h 1613893"/>
                <a:gd name="connsiteX177" fmla="*/ 651112 w 1616676"/>
                <a:gd name="connsiteY177" fmla="*/ 523567 h 1613893"/>
                <a:gd name="connsiteX178" fmla="*/ 621775 w 1616676"/>
                <a:gd name="connsiteY178" fmla="*/ 496326 h 1613893"/>
                <a:gd name="connsiteX179" fmla="*/ 574341 w 1616676"/>
                <a:gd name="connsiteY179" fmla="*/ 547856 h 1613893"/>
                <a:gd name="connsiteX180" fmla="*/ 729217 w 1616676"/>
                <a:gd name="connsiteY180" fmla="*/ 601101 h 1613893"/>
                <a:gd name="connsiteX181" fmla="*/ 701404 w 1616676"/>
                <a:gd name="connsiteY181" fmla="*/ 574050 h 1613893"/>
                <a:gd name="connsiteX182" fmla="*/ 652255 w 1616676"/>
                <a:gd name="connsiteY182" fmla="*/ 621770 h 1613893"/>
                <a:gd name="connsiteX183" fmla="*/ 680164 w 1616676"/>
                <a:gd name="connsiteY183" fmla="*/ 650917 h 1613893"/>
                <a:gd name="connsiteX184" fmla="*/ 729217 w 1616676"/>
                <a:gd name="connsiteY184" fmla="*/ 601101 h 1613893"/>
                <a:gd name="connsiteX185" fmla="*/ 757697 w 1616676"/>
                <a:gd name="connsiteY185" fmla="*/ 728831 h 1613893"/>
                <a:gd name="connsiteX186" fmla="*/ 807799 w 1616676"/>
                <a:gd name="connsiteY186" fmla="*/ 680349 h 1613893"/>
                <a:gd name="connsiteX187" fmla="*/ 778938 w 1616676"/>
                <a:gd name="connsiteY187" fmla="*/ 651869 h 1613893"/>
                <a:gd name="connsiteX188" fmla="*/ 730837 w 1616676"/>
                <a:gd name="connsiteY188" fmla="*/ 700542 h 1613893"/>
                <a:gd name="connsiteX189" fmla="*/ 757697 w 1616676"/>
                <a:gd name="connsiteY189" fmla="*/ 728831 h 1613893"/>
                <a:gd name="connsiteX190" fmla="*/ 522239 w 1616676"/>
                <a:gd name="connsiteY190" fmla="*/ 494230 h 1613893"/>
                <a:gd name="connsiteX191" fmla="*/ 573484 w 1616676"/>
                <a:gd name="connsiteY191" fmla="*/ 445177 h 1613893"/>
                <a:gd name="connsiteX192" fmla="*/ 543670 w 1616676"/>
                <a:gd name="connsiteY192" fmla="*/ 417554 h 1613893"/>
                <a:gd name="connsiteX193" fmla="*/ 496617 w 1616676"/>
                <a:gd name="connsiteY193" fmla="*/ 467179 h 1613893"/>
                <a:gd name="connsiteX194" fmla="*/ 522239 w 1616676"/>
                <a:gd name="connsiteY194" fmla="*/ 494230 h 1613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616676" h="1613893">
                  <a:moveTo>
                    <a:pt x="712168" y="1296521"/>
                  </a:moveTo>
                  <a:cubicBezTo>
                    <a:pt x="667400" y="1256421"/>
                    <a:pt x="644540" y="1208605"/>
                    <a:pt x="653970" y="1149455"/>
                  </a:cubicBezTo>
                  <a:cubicBezTo>
                    <a:pt x="664162" y="1085638"/>
                    <a:pt x="701881" y="1043442"/>
                    <a:pt x="762841" y="1023630"/>
                  </a:cubicBezTo>
                  <a:cubicBezTo>
                    <a:pt x="778271" y="1018582"/>
                    <a:pt x="782557" y="1012009"/>
                    <a:pt x="782081" y="997150"/>
                  </a:cubicBezTo>
                  <a:cubicBezTo>
                    <a:pt x="781224" y="970290"/>
                    <a:pt x="781795" y="943334"/>
                    <a:pt x="781795" y="912568"/>
                  </a:cubicBezTo>
                  <a:cubicBezTo>
                    <a:pt x="771985" y="912568"/>
                    <a:pt x="763698" y="912568"/>
                    <a:pt x="755411" y="912568"/>
                  </a:cubicBezTo>
                  <a:cubicBezTo>
                    <a:pt x="622061" y="912568"/>
                    <a:pt x="488711" y="914759"/>
                    <a:pt x="355456" y="911616"/>
                  </a:cubicBezTo>
                  <a:cubicBezTo>
                    <a:pt x="289924" y="910092"/>
                    <a:pt x="251824" y="955717"/>
                    <a:pt x="262683" y="1015724"/>
                  </a:cubicBezTo>
                  <a:cubicBezTo>
                    <a:pt x="401938" y="1049633"/>
                    <a:pt x="431942" y="1210129"/>
                    <a:pt x="332215" y="1296235"/>
                  </a:cubicBezTo>
                  <a:cubicBezTo>
                    <a:pt x="343741" y="1303284"/>
                    <a:pt x="355361" y="1309761"/>
                    <a:pt x="366220" y="1317190"/>
                  </a:cubicBezTo>
                  <a:cubicBezTo>
                    <a:pt x="422036" y="1355576"/>
                    <a:pt x="458231" y="1407964"/>
                    <a:pt x="465565" y="1475210"/>
                  </a:cubicBezTo>
                  <a:cubicBezTo>
                    <a:pt x="470518" y="1520454"/>
                    <a:pt x="466518" y="1566650"/>
                    <a:pt x="466518" y="1613704"/>
                  </a:cubicBezTo>
                  <a:cubicBezTo>
                    <a:pt x="313356" y="1613704"/>
                    <a:pt x="158956" y="1613704"/>
                    <a:pt x="4555" y="1613704"/>
                  </a:cubicBezTo>
                  <a:cubicBezTo>
                    <a:pt x="-7732" y="1487212"/>
                    <a:pt x="-3827" y="1376817"/>
                    <a:pt x="129428" y="1301665"/>
                  </a:cubicBezTo>
                  <a:cubicBezTo>
                    <a:pt x="132095" y="1300141"/>
                    <a:pt x="134381" y="1298045"/>
                    <a:pt x="137810" y="1295473"/>
                  </a:cubicBezTo>
                  <a:cubicBezTo>
                    <a:pt x="101710" y="1262707"/>
                    <a:pt x="79517" y="1223941"/>
                    <a:pt x="79327" y="1174696"/>
                  </a:cubicBezTo>
                  <a:cubicBezTo>
                    <a:pt x="79041" y="1104021"/>
                    <a:pt x="120665" y="1045061"/>
                    <a:pt x="188102" y="1024011"/>
                  </a:cubicBezTo>
                  <a:cubicBezTo>
                    <a:pt x="203723" y="1019153"/>
                    <a:pt x="209152" y="1013533"/>
                    <a:pt x="209152" y="996674"/>
                  </a:cubicBezTo>
                  <a:cubicBezTo>
                    <a:pt x="209248" y="914188"/>
                    <a:pt x="264493" y="859990"/>
                    <a:pt x="346789" y="859990"/>
                  </a:cubicBezTo>
                  <a:cubicBezTo>
                    <a:pt x="482520" y="859990"/>
                    <a:pt x="618251" y="859990"/>
                    <a:pt x="753887" y="859990"/>
                  </a:cubicBezTo>
                  <a:cubicBezTo>
                    <a:pt x="762364" y="859990"/>
                    <a:pt x="770937" y="859990"/>
                    <a:pt x="780557" y="859990"/>
                  </a:cubicBezTo>
                  <a:cubicBezTo>
                    <a:pt x="780557" y="832177"/>
                    <a:pt x="780557" y="807127"/>
                    <a:pt x="780557" y="786743"/>
                  </a:cubicBezTo>
                  <a:cubicBezTo>
                    <a:pt x="756268" y="779409"/>
                    <a:pt x="730837" y="777504"/>
                    <a:pt x="713215" y="764836"/>
                  </a:cubicBezTo>
                  <a:cubicBezTo>
                    <a:pt x="695594" y="752167"/>
                    <a:pt x="685688" y="728736"/>
                    <a:pt x="667210" y="702828"/>
                  </a:cubicBezTo>
                  <a:cubicBezTo>
                    <a:pt x="637206" y="697303"/>
                    <a:pt x="608631" y="676063"/>
                    <a:pt x="600249" y="632914"/>
                  </a:cubicBezTo>
                  <a:cubicBezTo>
                    <a:pt x="599582" y="629390"/>
                    <a:pt x="594534" y="624818"/>
                    <a:pt x="590914" y="624056"/>
                  </a:cubicBezTo>
                  <a:cubicBezTo>
                    <a:pt x="548623" y="615960"/>
                    <a:pt x="527573" y="588242"/>
                    <a:pt x="520525" y="548332"/>
                  </a:cubicBezTo>
                  <a:cubicBezTo>
                    <a:pt x="452992" y="532045"/>
                    <a:pt x="430513" y="489658"/>
                    <a:pt x="453469" y="426127"/>
                  </a:cubicBezTo>
                  <a:cubicBezTo>
                    <a:pt x="455755" y="419840"/>
                    <a:pt x="450897" y="408601"/>
                    <a:pt x="446039" y="402314"/>
                  </a:cubicBezTo>
                  <a:cubicBezTo>
                    <a:pt x="329929" y="255820"/>
                    <a:pt x="408320" y="40364"/>
                    <a:pt x="592057" y="4836"/>
                  </a:cubicBezTo>
                  <a:cubicBezTo>
                    <a:pt x="663209" y="-8976"/>
                    <a:pt x="729122" y="6931"/>
                    <a:pt x="787510" y="50842"/>
                  </a:cubicBezTo>
                  <a:cubicBezTo>
                    <a:pt x="793797" y="55604"/>
                    <a:pt x="799893" y="60652"/>
                    <a:pt x="807989" y="67034"/>
                  </a:cubicBezTo>
                  <a:cubicBezTo>
                    <a:pt x="868282" y="13980"/>
                    <a:pt x="938672" y="-8880"/>
                    <a:pt x="1018587" y="3788"/>
                  </a:cubicBezTo>
                  <a:cubicBezTo>
                    <a:pt x="1071832" y="12265"/>
                    <a:pt x="1117456" y="37030"/>
                    <a:pt x="1155175" y="75607"/>
                  </a:cubicBezTo>
                  <a:cubicBezTo>
                    <a:pt x="1225851" y="147901"/>
                    <a:pt x="1260236" y="279727"/>
                    <a:pt x="1171939" y="402409"/>
                  </a:cubicBezTo>
                  <a:cubicBezTo>
                    <a:pt x="1219374" y="472513"/>
                    <a:pt x="1199943" y="529854"/>
                    <a:pt x="1121457" y="548047"/>
                  </a:cubicBezTo>
                  <a:cubicBezTo>
                    <a:pt x="1114313" y="588814"/>
                    <a:pt x="1092501" y="616817"/>
                    <a:pt x="1049162" y="624818"/>
                  </a:cubicBezTo>
                  <a:cubicBezTo>
                    <a:pt x="1045733" y="625485"/>
                    <a:pt x="1042209" y="632343"/>
                    <a:pt x="1041066" y="636915"/>
                  </a:cubicBezTo>
                  <a:cubicBezTo>
                    <a:pt x="1032398" y="671967"/>
                    <a:pt x="1010395" y="692922"/>
                    <a:pt x="975915" y="702447"/>
                  </a:cubicBezTo>
                  <a:cubicBezTo>
                    <a:pt x="970581" y="703876"/>
                    <a:pt x="964294" y="709781"/>
                    <a:pt x="962580" y="715020"/>
                  </a:cubicBezTo>
                  <a:cubicBezTo>
                    <a:pt x="943625" y="773694"/>
                    <a:pt x="901525" y="794173"/>
                    <a:pt x="844660" y="771789"/>
                  </a:cubicBezTo>
                  <a:cubicBezTo>
                    <a:pt x="842565" y="770932"/>
                    <a:pt x="840184" y="770932"/>
                    <a:pt x="836088" y="770169"/>
                  </a:cubicBezTo>
                  <a:cubicBezTo>
                    <a:pt x="836088" y="799697"/>
                    <a:pt x="836088" y="828463"/>
                    <a:pt x="836088" y="860086"/>
                  </a:cubicBezTo>
                  <a:cubicBezTo>
                    <a:pt x="845041" y="860086"/>
                    <a:pt x="853519" y="860086"/>
                    <a:pt x="861996" y="860086"/>
                  </a:cubicBezTo>
                  <a:cubicBezTo>
                    <a:pt x="998489" y="860086"/>
                    <a:pt x="1134982" y="859990"/>
                    <a:pt x="1271476" y="860086"/>
                  </a:cubicBezTo>
                  <a:cubicBezTo>
                    <a:pt x="1350533" y="860181"/>
                    <a:pt x="1406731" y="915331"/>
                    <a:pt x="1407016" y="994293"/>
                  </a:cubicBezTo>
                  <a:cubicBezTo>
                    <a:pt x="1407112" y="1010485"/>
                    <a:pt x="1409969" y="1018486"/>
                    <a:pt x="1427876" y="1024201"/>
                  </a:cubicBezTo>
                  <a:cubicBezTo>
                    <a:pt x="1541986" y="1060492"/>
                    <a:pt x="1574085" y="1200509"/>
                    <a:pt x="1488741" y="1284996"/>
                  </a:cubicBezTo>
                  <a:cubicBezTo>
                    <a:pt x="1485407" y="1288330"/>
                    <a:pt x="1480930" y="1290425"/>
                    <a:pt x="1473787" y="1295188"/>
                  </a:cubicBezTo>
                  <a:cubicBezTo>
                    <a:pt x="1611994" y="1363482"/>
                    <a:pt x="1625806" y="1481782"/>
                    <a:pt x="1612852" y="1613132"/>
                  </a:cubicBezTo>
                  <a:cubicBezTo>
                    <a:pt x="1458642" y="1613132"/>
                    <a:pt x="1303670" y="1613132"/>
                    <a:pt x="1143269" y="1613132"/>
                  </a:cubicBezTo>
                  <a:cubicBezTo>
                    <a:pt x="1146508" y="1560554"/>
                    <a:pt x="1144793" y="1507786"/>
                    <a:pt x="1154032" y="1457017"/>
                  </a:cubicBezTo>
                  <a:cubicBezTo>
                    <a:pt x="1166320" y="1389771"/>
                    <a:pt x="1208039" y="1340050"/>
                    <a:pt x="1267666" y="1306046"/>
                  </a:cubicBezTo>
                  <a:cubicBezTo>
                    <a:pt x="1273000" y="1302998"/>
                    <a:pt x="1278334" y="1299855"/>
                    <a:pt x="1284715" y="1296140"/>
                  </a:cubicBezTo>
                  <a:cubicBezTo>
                    <a:pt x="1238233" y="1255183"/>
                    <a:pt x="1216421" y="1205081"/>
                    <a:pt x="1227565" y="1144693"/>
                  </a:cubicBezTo>
                  <a:cubicBezTo>
                    <a:pt x="1239091" y="1082399"/>
                    <a:pt x="1277476" y="1041442"/>
                    <a:pt x="1337960" y="1022868"/>
                  </a:cubicBezTo>
                  <a:cubicBezTo>
                    <a:pt x="1351295" y="1018772"/>
                    <a:pt x="1355010" y="1013152"/>
                    <a:pt x="1355010" y="999817"/>
                  </a:cubicBezTo>
                  <a:cubicBezTo>
                    <a:pt x="1355200" y="946001"/>
                    <a:pt x="1323577" y="912664"/>
                    <a:pt x="1270523" y="912664"/>
                  </a:cubicBezTo>
                  <a:cubicBezTo>
                    <a:pt x="1133268" y="912568"/>
                    <a:pt x="995917" y="912664"/>
                    <a:pt x="858662" y="912664"/>
                  </a:cubicBezTo>
                  <a:cubicBezTo>
                    <a:pt x="851614" y="912664"/>
                    <a:pt x="844660" y="912664"/>
                    <a:pt x="834469" y="912664"/>
                  </a:cubicBezTo>
                  <a:cubicBezTo>
                    <a:pt x="834469" y="945906"/>
                    <a:pt x="833992" y="977338"/>
                    <a:pt x="834945" y="1008676"/>
                  </a:cubicBezTo>
                  <a:cubicBezTo>
                    <a:pt x="835040" y="1012962"/>
                    <a:pt x="841422" y="1019058"/>
                    <a:pt x="846184" y="1020963"/>
                  </a:cubicBezTo>
                  <a:cubicBezTo>
                    <a:pt x="977725" y="1072588"/>
                    <a:pt x="1003728" y="1191651"/>
                    <a:pt x="910002" y="1291282"/>
                  </a:cubicBezTo>
                  <a:cubicBezTo>
                    <a:pt x="940482" y="1320524"/>
                    <a:pt x="973819" y="1347194"/>
                    <a:pt x="1000489" y="1379484"/>
                  </a:cubicBezTo>
                  <a:cubicBezTo>
                    <a:pt x="1029350" y="1414345"/>
                    <a:pt x="1041161" y="1457970"/>
                    <a:pt x="1041828" y="1503595"/>
                  </a:cubicBezTo>
                  <a:cubicBezTo>
                    <a:pt x="1042399" y="1539885"/>
                    <a:pt x="1041923" y="1576270"/>
                    <a:pt x="1041923" y="1613894"/>
                  </a:cubicBezTo>
                  <a:cubicBezTo>
                    <a:pt x="885237" y="1613894"/>
                    <a:pt x="730837" y="1613894"/>
                    <a:pt x="570055" y="1613894"/>
                  </a:cubicBezTo>
                  <a:cubicBezTo>
                    <a:pt x="573960" y="1558268"/>
                    <a:pt x="572341" y="1503023"/>
                    <a:pt x="583009" y="1450255"/>
                  </a:cubicBezTo>
                  <a:cubicBezTo>
                    <a:pt x="597677" y="1378627"/>
                    <a:pt x="646445" y="1329668"/>
                    <a:pt x="712168" y="1296521"/>
                  </a:cubicBezTo>
                  <a:close/>
                  <a:moveTo>
                    <a:pt x="922956" y="546999"/>
                  </a:moveTo>
                  <a:cubicBezTo>
                    <a:pt x="936196" y="529568"/>
                    <a:pt x="946102" y="516519"/>
                    <a:pt x="957246" y="501850"/>
                  </a:cubicBezTo>
                  <a:cubicBezTo>
                    <a:pt x="977344" y="522615"/>
                    <a:pt x="994679" y="541189"/>
                    <a:pt x="1012777" y="558905"/>
                  </a:cubicBezTo>
                  <a:cubicBezTo>
                    <a:pt x="1031065" y="576812"/>
                    <a:pt x="1047448" y="578336"/>
                    <a:pt x="1060211" y="563668"/>
                  </a:cubicBezTo>
                  <a:cubicBezTo>
                    <a:pt x="1074784" y="546808"/>
                    <a:pt x="1068593" y="531568"/>
                    <a:pt x="1054401" y="517948"/>
                  </a:cubicBezTo>
                  <a:cubicBezTo>
                    <a:pt x="1035637" y="499850"/>
                    <a:pt x="1016777" y="481943"/>
                    <a:pt x="998775" y="464607"/>
                  </a:cubicBezTo>
                  <a:cubicBezTo>
                    <a:pt x="1012396" y="450511"/>
                    <a:pt x="1023730" y="438700"/>
                    <a:pt x="1038113" y="423745"/>
                  </a:cubicBezTo>
                  <a:cubicBezTo>
                    <a:pt x="1056115" y="442986"/>
                    <a:pt x="1073641" y="462226"/>
                    <a:pt x="1092025" y="480895"/>
                  </a:cubicBezTo>
                  <a:cubicBezTo>
                    <a:pt x="1097359" y="486325"/>
                    <a:pt x="1105550" y="493849"/>
                    <a:pt x="1111075" y="492897"/>
                  </a:cubicBezTo>
                  <a:cubicBezTo>
                    <a:pt x="1122219" y="490897"/>
                    <a:pt x="1138507" y="486039"/>
                    <a:pt x="1141650" y="478038"/>
                  </a:cubicBezTo>
                  <a:cubicBezTo>
                    <a:pt x="1145365" y="468418"/>
                    <a:pt x="1141650" y="450511"/>
                    <a:pt x="1134220" y="442700"/>
                  </a:cubicBezTo>
                  <a:cubicBezTo>
                    <a:pt x="1088977" y="394885"/>
                    <a:pt x="1040875" y="349831"/>
                    <a:pt x="995536" y="302016"/>
                  </a:cubicBezTo>
                  <a:cubicBezTo>
                    <a:pt x="976582" y="282013"/>
                    <a:pt x="959913" y="268678"/>
                    <a:pt x="931052" y="282204"/>
                  </a:cubicBezTo>
                  <a:cubicBezTo>
                    <a:pt x="920194" y="287252"/>
                    <a:pt x="906097" y="286490"/>
                    <a:pt x="893524" y="286490"/>
                  </a:cubicBezTo>
                  <a:cubicBezTo>
                    <a:pt x="876569" y="286490"/>
                    <a:pt x="863425" y="291824"/>
                    <a:pt x="852376" y="305254"/>
                  </a:cubicBezTo>
                  <a:cubicBezTo>
                    <a:pt x="831802" y="330305"/>
                    <a:pt x="804751" y="340497"/>
                    <a:pt x="772366" y="338973"/>
                  </a:cubicBezTo>
                  <a:cubicBezTo>
                    <a:pt x="747791" y="337830"/>
                    <a:pt x="723217" y="338306"/>
                    <a:pt x="698547" y="338878"/>
                  </a:cubicBezTo>
                  <a:cubicBezTo>
                    <a:pt x="668162" y="339544"/>
                    <a:pt x="643492" y="329924"/>
                    <a:pt x="631300" y="300301"/>
                  </a:cubicBezTo>
                  <a:cubicBezTo>
                    <a:pt x="618823" y="269917"/>
                    <a:pt x="629300" y="245342"/>
                    <a:pt x="651970" y="223339"/>
                  </a:cubicBezTo>
                  <a:cubicBezTo>
                    <a:pt x="691784" y="184763"/>
                    <a:pt x="730646" y="145234"/>
                    <a:pt x="769889" y="106087"/>
                  </a:cubicBezTo>
                  <a:cubicBezTo>
                    <a:pt x="698166" y="32554"/>
                    <a:pt x="568531" y="36364"/>
                    <a:pt x="497379" y="113040"/>
                  </a:cubicBezTo>
                  <a:cubicBezTo>
                    <a:pt x="425846" y="190097"/>
                    <a:pt x="426132" y="318494"/>
                    <a:pt x="497950" y="378406"/>
                  </a:cubicBezTo>
                  <a:cubicBezTo>
                    <a:pt x="560244" y="350307"/>
                    <a:pt x="602249" y="368405"/>
                    <a:pt x="624157" y="431746"/>
                  </a:cubicBezTo>
                  <a:cubicBezTo>
                    <a:pt x="626157" y="437461"/>
                    <a:pt x="633967" y="443462"/>
                    <a:pt x="640159" y="445177"/>
                  </a:cubicBezTo>
                  <a:cubicBezTo>
                    <a:pt x="672067" y="454130"/>
                    <a:pt x="693213" y="473561"/>
                    <a:pt x="700833" y="505660"/>
                  </a:cubicBezTo>
                  <a:cubicBezTo>
                    <a:pt x="703595" y="517376"/>
                    <a:pt x="708358" y="521567"/>
                    <a:pt x="719978" y="524329"/>
                  </a:cubicBezTo>
                  <a:cubicBezTo>
                    <a:pt x="751030" y="531759"/>
                    <a:pt x="769794" y="552714"/>
                    <a:pt x="779890" y="582908"/>
                  </a:cubicBezTo>
                  <a:cubicBezTo>
                    <a:pt x="782462" y="590623"/>
                    <a:pt x="790844" y="599482"/>
                    <a:pt x="798369" y="601863"/>
                  </a:cubicBezTo>
                  <a:cubicBezTo>
                    <a:pt x="842660" y="615674"/>
                    <a:pt x="867330" y="653298"/>
                    <a:pt x="857519" y="698732"/>
                  </a:cubicBezTo>
                  <a:cubicBezTo>
                    <a:pt x="853233" y="718735"/>
                    <a:pt x="863615" y="727021"/>
                    <a:pt x="878665" y="727498"/>
                  </a:cubicBezTo>
                  <a:cubicBezTo>
                    <a:pt x="888380" y="727783"/>
                    <a:pt x="903715" y="720735"/>
                    <a:pt x="906954" y="712924"/>
                  </a:cubicBezTo>
                  <a:cubicBezTo>
                    <a:pt x="910764" y="703876"/>
                    <a:pt x="908002" y="687207"/>
                    <a:pt x="901429" y="679492"/>
                  </a:cubicBezTo>
                  <a:cubicBezTo>
                    <a:pt x="883237" y="658060"/>
                    <a:pt x="861615" y="639582"/>
                    <a:pt x="843708" y="622246"/>
                  </a:cubicBezTo>
                  <a:cubicBezTo>
                    <a:pt x="857805" y="607673"/>
                    <a:pt x="869044" y="595957"/>
                    <a:pt x="882570" y="581956"/>
                  </a:cubicBezTo>
                  <a:cubicBezTo>
                    <a:pt x="899810" y="600244"/>
                    <a:pt x="917241" y="618532"/>
                    <a:pt x="934672" y="637010"/>
                  </a:cubicBezTo>
                  <a:cubicBezTo>
                    <a:pt x="948292" y="651488"/>
                    <a:pt x="963532" y="657489"/>
                    <a:pt x="980487" y="643392"/>
                  </a:cubicBezTo>
                  <a:cubicBezTo>
                    <a:pt x="994679" y="631676"/>
                    <a:pt x="993060" y="612817"/>
                    <a:pt x="975915" y="595862"/>
                  </a:cubicBezTo>
                  <a:cubicBezTo>
                    <a:pt x="957436" y="577574"/>
                    <a:pt x="937720" y="560524"/>
                    <a:pt x="922956" y="546999"/>
                  </a:cubicBezTo>
                  <a:close/>
                  <a:moveTo>
                    <a:pt x="1016587" y="242675"/>
                  </a:moveTo>
                  <a:cubicBezTo>
                    <a:pt x="1057354" y="283537"/>
                    <a:pt x="1095739" y="322018"/>
                    <a:pt x="1134697" y="361071"/>
                  </a:cubicBezTo>
                  <a:cubicBezTo>
                    <a:pt x="1136602" y="358594"/>
                    <a:pt x="1140221" y="354499"/>
                    <a:pt x="1143079" y="349927"/>
                  </a:cubicBezTo>
                  <a:cubicBezTo>
                    <a:pt x="1192132" y="272488"/>
                    <a:pt x="1177654" y="165142"/>
                    <a:pt x="1110217" y="104467"/>
                  </a:cubicBezTo>
                  <a:cubicBezTo>
                    <a:pt x="1038494" y="40173"/>
                    <a:pt x="930671" y="32554"/>
                    <a:pt x="859996" y="93799"/>
                  </a:cubicBezTo>
                  <a:cubicBezTo>
                    <a:pt x="798369" y="147139"/>
                    <a:pt x="742933" y="207528"/>
                    <a:pt x="685117" y="265154"/>
                  </a:cubicBezTo>
                  <a:cubicBezTo>
                    <a:pt x="673306" y="276965"/>
                    <a:pt x="678259" y="285538"/>
                    <a:pt x="693499" y="287347"/>
                  </a:cubicBezTo>
                  <a:cubicBezTo>
                    <a:pt x="705976" y="288776"/>
                    <a:pt x="719026" y="286490"/>
                    <a:pt x="731503" y="288109"/>
                  </a:cubicBezTo>
                  <a:cubicBezTo>
                    <a:pt x="775604" y="293824"/>
                    <a:pt x="812275" y="282966"/>
                    <a:pt x="839707" y="245628"/>
                  </a:cubicBezTo>
                  <a:cubicBezTo>
                    <a:pt x="843898" y="239913"/>
                    <a:pt x="854471" y="235817"/>
                    <a:pt x="861901" y="236008"/>
                  </a:cubicBezTo>
                  <a:cubicBezTo>
                    <a:pt x="912478" y="237055"/>
                    <a:pt x="959627" y="228483"/>
                    <a:pt x="993060" y="195431"/>
                  </a:cubicBezTo>
                  <a:cubicBezTo>
                    <a:pt x="1007919" y="206766"/>
                    <a:pt x="1020873" y="216672"/>
                    <a:pt x="1036494" y="228578"/>
                  </a:cubicBezTo>
                  <a:cubicBezTo>
                    <a:pt x="1027350" y="235055"/>
                    <a:pt x="1020968" y="239627"/>
                    <a:pt x="1016587" y="242675"/>
                  </a:cubicBezTo>
                  <a:close/>
                  <a:moveTo>
                    <a:pt x="729884" y="1459494"/>
                  </a:moveTo>
                  <a:cubicBezTo>
                    <a:pt x="729884" y="1494260"/>
                    <a:pt x="729884" y="1527121"/>
                    <a:pt x="729884" y="1561030"/>
                  </a:cubicBezTo>
                  <a:cubicBezTo>
                    <a:pt x="783224" y="1561030"/>
                    <a:pt x="833421" y="1561030"/>
                    <a:pt x="886856" y="1561030"/>
                  </a:cubicBezTo>
                  <a:cubicBezTo>
                    <a:pt x="886856" y="1526740"/>
                    <a:pt x="886856" y="1493974"/>
                    <a:pt x="886856" y="1461399"/>
                  </a:cubicBezTo>
                  <a:cubicBezTo>
                    <a:pt x="905430" y="1461399"/>
                    <a:pt x="920765" y="1461399"/>
                    <a:pt x="938291" y="1461399"/>
                  </a:cubicBezTo>
                  <a:cubicBezTo>
                    <a:pt x="938291" y="1495403"/>
                    <a:pt x="938291" y="1527693"/>
                    <a:pt x="938291" y="1561221"/>
                  </a:cubicBezTo>
                  <a:cubicBezTo>
                    <a:pt x="955912" y="1561221"/>
                    <a:pt x="971343" y="1561221"/>
                    <a:pt x="986678" y="1561221"/>
                  </a:cubicBezTo>
                  <a:cubicBezTo>
                    <a:pt x="1003156" y="1479306"/>
                    <a:pt x="972581" y="1401487"/>
                    <a:pt x="907621" y="1358719"/>
                  </a:cubicBezTo>
                  <a:cubicBezTo>
                    <a:pt x="846184" y="1318333"/>
                    <a:pt x="764079" y="1319572"/>
                    <a:pt x="704071" y="1361672"/>
                  </a:cubicBezTo>
                  <a:cubicBezTo>
                    <a:pt x="641778" y="1405487"/>
                    <a:pt x="612060" y="1484926"/>
                    <a:pt x="629776" y="1560935"/>
                  </a:cubicBezTo>
                  <a:cubicBezTo>
                    <a:pt x="645207" y="1560935"/>
                    <a:pt x="660637" y="1560935"/>
                    <a:pt x="679116" y="1560935"/>
                  </a:cubicBezTo>
                  <a:cubicBezTo>
                    <a:pt x="679116" y="1526550"/>
                    <a:pt x="679116" y="1493689"/>
                    <a:pt x="679116" y="1460542"/>
                  </a:cubicBezTo>
                  <a:cubicBezTo>
                    <a:pt x="686736" y="1460065"/>
                    <a:pt x="691498" y="1459684"/>
                    <a:pt x="696166" y="1459589"/>
                  </a:cubicBezTo>
                  <a:cubicBezTo>
                    <a:pt x="705595" y="1459399"/>
                    <a:pt x="715025" y="1459494"/>
                    <a:pt x="729884" y="1459494"/>
                  </a:cubicBezTo>
                  <a:close/>
                  <a:moveTo>
                    <a:pt x="416035" y="1561792"/>
                  </a:moveTo>
                  <a:cubicBezTo>
                    <a:pt x="424513" y="1474543"/>
                    <a:pt x="405653" y="1400724"/>
                    <a:pt x="327262" y="1354814"/>
                  </a:cubicBezTo>
                  <a:cubicBezTo>
                    <a:pt x="260968" y="1316047"/>
                    <a:pt x="193531" y="1319572"/>
                    <a:pt x="130095" y="1362720"/>
                  </a:cubicBezTo>
                  <a:cubicBezTo>
                    <a:pt x="67992" y="1405011"/>
                    <a:pt x="39988" y="1483306"/>
                    <a:pt x="56848" y="1560649"/>
                  </a:cubicBezTo>
                  <a:cubicBezTo>
                    <a:pt x="71897" y="1560649"/>
                    <a:pt x="87042" y="1560649"/>
                    <a:pt x="104473" y="1560649"/>
                  </a:cubicBezTo>
                  <a:cubicBezTo>
                    <a:pt x="104473" y="1526550"/>
                    <a:pt x="104473" y="1494355"/>
                    <a:pt x="104473" y="1461208"/>
                  </a:cubicBezTo>
                  <a:cubicBezTo>
                    <a:pt x="122761" y="1461208"/>
                    <a:pt x="138858" y="1461208"/>
                    <a:pt x="157051" y="1461208"/>
                  </a:cubicBezTo>
                  <a:cubicBezTo>
                    <a:pt x="157051" y="1495117"/>
                    <a:pt x="157051" y="1527312"/>
                    <a:pt x="157051" y="1561030"/>
                  </a:cubicBezTo>
                  <a:cubicBezTo>
                    <a:pt x="209629" y="1561030"/>
                    <a:pt x="259921" y="1561030"/>
                    <a:pt x="312784" y="1561030"/>
                  </a:cubicBezTo>
                  <a:cubicBezTo>
                    <a:pt x="312784" y="1527217"/>
                    <a:pt x="312784" y="1494355"/>
                    <a:pt x="312784" y="1461208"/>
                  </a:cubicBezTo>
                  <a:cubicBezTo>
                    <a:pt x="331549" y="1461208"/>
                    <a:pt x="347646" y="1461208"/>
                    <a:pt x="366315" y="1461208"/>
                  </a:cubicBezTo>
                  <a:cubicBezTo>
                    <a:pt x="366315" y="1495689"/>
                    <a:pt x="366315" y="1528455"/>
                    <a:pt x="366315" y="1561888"/>
                  </a:cubicBezTo>
                  <a:cubicBezTo>
                    <a:pt x="384031" y="1561792"/>
                    <a:pt x="398986" y="1561792"/>
                    <a:pt x="416035" y="1561792"/>
                  </a:cubicBezTo>
                  <a:close/>
                  <a:moveTo>
                    <a:pt x="1250806" y="1460542"/>
                  </a:moveTo>
                  <a:cubicBezTo>
                    <a:pt x="1269856" y="1460542"/>
                    <a:pt x="1285382" y="1460542"/>
                    <a:pt x="1303575" y="1460542"/>
                  </a:cubicBezTo>
                  <a:cubicBezTo>
                    <a:pt x="1303575" y="1494451"/>
                    <a:pt x="1303575" y="1527312"/>
                    <a:pt x="1303575" y="1560935"/>
                  </a:cubicBezTo>
                  <a:cubicBezTo>
                    <a:pt x="1356534" y="1560935"/>
                    <a:pt x="1406826" y="1560935"/>
                    <a:pt x="1460166" y="1560935"/>
                  </a:cubicBezTo>
                  <a:cubicBezTo>
                    <a:pt x="1460166" y="1526550"/>
                    <a:pt x="1460166" y="1493784"/>
                    <a:pt x="1460166" y="1460827"/>
                  </a:cubicBezTo>
                  <a:cubicBezTo>
                    <a:pt x="1478740" y="1460827"/>
                    <a:pt x="1494265" y="1460827"/>
                    <a:pt x="1512649" y="1460827"/>
                  </a:cubicBezTo>
                  <a:cubicBezTo>
                    <a:pt x="1512649" y="1495022"/>
                    <a:pt x="1512649" y="1527883"/>
                    <a:pt x="1512649" y="1560268"/>
                  </a:cubicBezTo>
                  <a:cubicBezTo>
                    <a:pt x="1530937" y="1560268"/>
                    <a:pt x="1546177" y="1560268"/>
                    <a:pt x="1561131" y="1560268"/>
                  </a:cubicBezTo>
                  <a:cubicBezTo>
                    <a:pt x="1571132" y="1471591"/>
                    <a:pt x="1549320" y="1398534"/>
                    <a:pt x="1470072" y="1352338"/>
                  </a:cubicBezTo>
                  <a:cubicBezTo>
                    <a:pt x="1406731" y="1315476"/>
                    <a:pt x="1326435" y="1322524"/>
                    <a:pt x="1269094" y="1367863"/>
                  </a:cubicBezTo>
                  <a:cubicBezTo>
                    <a:pt x="1205753" y="1417965"/>
                    <a:pt x="1192418" y="1485497"/>
                    <a:pt x="1200610" y="1561030"/>
                  </a:cubicBezTo>
                  <a:cubicBezTo>
                    <a:pt x="1218040" y="1561030"/>
                    <a:pt x="1233471" y="1561030"/>
                    <a:pt x="1250806" y="1561030"/>
                  </a:cubicBezTo>
                  <a:cubicBezTo>
                    <a:pt x="1250806" y="1527217"/>
                    <a:pt x="1250806" y="1495022"/>
                    <a:pt x="1250806" y="1460542"/>
                  </a:cubicBezTo>
                  <a:close/>
                  <a:moveTo>
                    <a:pt x="912002" y="1174030"/>
                  </a:moveTo>
                  <a:cubicBezTo>
                    <a:pt x="912574" y="1115737"/>
                    <a:pt x="867235" y="1069445"/>
                    <a:pt x="809037" y="1069064"/>
                  </a:cubicBezTo>
                  <a:cubicBezTo>
                    <a:pt x="750363" y="1068683"/>
                    <a:pt x="704452" y="1113832"/>
                    <a:pt x="704167" y="1172125"/>
                  </a:cubicBezTo>
                  <a:cubicBezTo>
                    <a:pt x="703881" y="1229656"/>
                    <a:pt x="750839" y="1276709"/>
                    <a:pt x="808275" y="1276519"/>
                  </a:cubicBezTo>
                  <a:cubicBezTo>
                    <a:pt x="865044" y="1276328"/>
                    <a:pt x="911431" y="1230418"/>
                    <a:pt x="912002" y="1174030"/>
                  </a:cubicBezTo>
                  <a:close/>
                  <a:moveTo>
                    <a:pt x="235537" y="1069064"/>
                  </a:moveTo>
                  <a:cubicBezTo>
                    <a:pt x="177053" y="1068969"/>
                    <a:pt x="131238" y="1114403"/>
                    <a:pt x="131143" y="1172601"/>
                  </a:cubicBezTo>
                  <a:cubicBezTo>
                    <a:pt x="131143" y="1229941"/>
                    <a:pt x="178196" y="1276804"/>
                    <a:pt x="235727" y="1276519"/>
                  </a:cubicBezTo>
                  <a:cubicBezTo>
                    <a:pt x="292306" y="1276233"/>
                    <a:pt x="338121" y="1230513"/>
                    <a:pt x="338788" y="1173553"/>
                  </a:cubicBezTo>
                  <a:cubicBezTo>
                    <a:pt x="339550" y="1115451"/>
                    <a:pt x="293734" y="1069159"/>
                    <a:pt x="235537" y="1069064"/>
                  </a:cubicBezTo>
                  <a:close/>
                  <a:moveTo>
                    <a:pt x="1381299" y="1069064"/>
                  </a:moveTo>
                  <a:cubicBezTo>
                    <a:pt x="1322911" y="1068969"/>
                    <a:pt x="1277000" y="1114879"/>
                    <a:pt x="1277381" y="1172887"/>
                  </a:cubicBezTo>
                  <a:cubicBezTo>
                    <a:pt x="1277667" y="1229941"/>
                    <a:pt x="1322911" y="1275661"/>
                    <a:pt x="1379680" y="1276519"/>
                  </a:cubicBezTo>
                  <a:cubicBezTo>
                    <a:pt x="1437115" y="1277281"/>
                    <a:pt x="1484645" y="1230703"/>
                    <a:pt x="1484931" y="1173268"/>
                  </a:cubicBezTo>
                  <a:cubicBezTo>
                    <a:pt x="1485312" y="1115070"/>
                    <a:pt x="1439592" y="1069159"/>
                    <a:pt x="1381299" y="1069064"/>
                  </a:cubicBezTo>
                  <a:close/>
                  <a:moveTo>
                    <a:pt x="574341" y="547856"/>
                  </a:moveTo>
                  <a:cubicBezTo>
                    <a:pt x="576055" y="563001"/>
                    <a:pt x="586342" y="572716"/>
                    <a:pt x="603583" y="573193"/>
                  </a:cubicBezTo>
                  <a:cubicBezTo>
                    <a:pt x="621204" y="573669"/>
                    <a:pt x="652351" y="540808"/>
                    <a:pt x="651112" y="523567"/>
                  </a:cubicBezTo>
                  <a:cubicBezTo>
                    <a:pt x="649874" y="505946"/>
                    <a:pt x="639682" y="496135"/>
                    <a:pt x="621775" y="496326"/>
                  </a:cubicBezTo>
                  <a:cubicBezTo>
                    <a:pt x="602344" y="496516"/>
                    <a:pt x="573579" y="526615"/>
                    <a:pt x="574341" y="547856"/>
                  </a:cubicBezTo>
                  <a:close/>
                  <a:moveTo>
                    <a:pt x="729217" y="601101"/>
                  </a:moveTo>
                  <a:cubicBezTo>
                    <a:pt x="727979" y="585766"/>
                    <a:pt x="719407" y="574907"/>
                    <a:pt x="701404" y="574050"/>
                  </a:cubicBezTo>
                  <a:cubicBezTo>
                    <a:pt x="683116" y="573097"/>
                    <a:pt x="651493" y="603482"/>
                    <a:pt x="652255" y="621770"/>
                  </a:cubicBezTo>
                  <a:cubicBezTo>
                    <a:pt x="652922" y="638915"/>
                    <a:pt x="662066" y="649964"/>
                    <a:pt x="680164" y="650917"/>
                  </a:cubicBezTo>
                  <a:cubicBezTo>
                    <a:pt x="698928" y="651869"/>
                    <a:pt x="728836" y="622342"/>
                    <a:pt x="729217" y="601101"/>
                  </a:cubicBezTo>
                  <a:close/>
                  <a:moveTo>
                    <a:pt x="757697" y="728831"/>
                  </a:moveTo>
                  <a:cubicBezTo>
                    <a:pt x="777509" y="728831"/>
                    <a:pt x="808846" y="698351"/>
                    <a:pt x="807799" y="680349"/>
                  </a:cubicBezTo>
                  <a:cubicBezTo>
                    <a:pt x="806751" y="662918"/>
                    <a:pt x="796178" y="652917"/>
                    <a:pt x="778938" y="651869"/>
                  </a:cubicBezTo>
                  <a:cubicBezTo>
                    <a:pt x="761793" y="650821"/>
                    <a:pt x="730265" y="683016"/>
                    <a:pt x="730837" y="700542"/>
                  </a:cubicBezTo>
                  <a:cubicBezTo>
                    <a:pt x="731408" y="718544"/>
                    <a:pt x="741695" y="727498"/>
                    <a:pt x="757697" y="728831"/>
                  </a:cubicBezTo>
                  <a:close/>
                  <a:moveTo>
                    <a:pt x="522239" y="494230"/>
                  </a:moveTo>
                  <a:cubicBezTo>
                    <a:pt x="544432" y="493659"/>
                    <a:pt x="575484" y="462607"/>
                    <a:pt x="573484" y="445177"/>
                  </a:cubicBezTo>
                  <a:cubicBezTo>
                    <a:pt x="571579" y="428222"/>
                    <a:pt x="561387" y="417840"/>
                    <a:pt x="543670" y="417554"/>
                  </a:cubicBezTo>
                  <a:cubicBezTo>
                    <a:pt x="525763" y="417364"/>
                    <a:pt x="495569" y="449368"/>
                    <a:pt x="496617" y="467179"/>
                  </a:cubicBezTo>
                  <a:cubicBezTo>
                    <a:pt x="497569" y="485277"/>
                    <a:pt x="508142" y="493754"/>
                    <a:pt x="522239" y="49423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7" name="任意多边形: 形状 116">
              <a:extLst>
                <a:ext uri="{FF2B5EF4-FFF2-40B4-BE49-F238E27FC236}">
                  <a16:creationId xmlns:a16="http://schemas.microsoft.com/office/drawing/2014/main" id="{374F1E52-E590-4F48-B70D-DC745146ED59}"/>
                </a:ext>
              </a:extLst>
            </p:cNvPr>
            <p:cNvSpPr/>
            <p:nvPr/>
          </p:nvSpPr>
          <p:spPr>
            <a:xfrm>
              <a:off x="13996845" y="4904256"/>
              <a:ext cx="48958" cy="49909"/>
            </a:xfrm>
            <a:custGeom>
              <a:avLst/>
              <a:gdLst>
                <a:gd name="connsiteX0" fmla="*/ 48958 w 48958"/>
                <a:gd name="connsiteY0" fmla="*/ 49911 h 49911"/>
                <a:gd name="connsiteX1" fmla="*/ 0 w 48958"/>
                <a:gd name="connsiteY1" fmla="*/ 49911 h 49911"/>
                <a:gd name="connsiteX2" fmla="*/ 0 w 48958"/>
                <a:gd name="connsiteY2" fmla="*/ 0 h 49911"/>
                <a:gd name="connsiteX3" fmla="*/ 48958 w 48958"/>
                <a:gd name="connsiteY3" fmla="*/ 0 h 49911"/>
                <a:gd name="connsiteX4" fmla="*/ 48958 w 48958"/>
                <a:gd name="connsiteY4" fmla="*/ 49911 h 49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 h="49911">
                  <a:moveTo>
                    <a:pt x="48958" y="49911"/>
                  </a:moveTo>
                  <a:cubicBezTo>
                    <a:pt x="32194" y="49911"/>
                    <a:pt x="16859" y="49911"/>
                    <a:pt x="0" y="49911"/>
                  </a:cubicBezTo>
                  <a:cubicBezTo>
                    <a:pt x="0" y="33147"/>
                    <a:pt x="0" y="17145"/>
                    <a:pt x="0" y="0"/>
                  </a:cubicBezTo>
                  <a:cubicBezTo>
                    <a:pt x="16573" y="0"/>
                    <a:pt x="31909" y="0"/>
                    <a:pt x="48958" y="0"/>
                  </a:cubicBezTo>
                  <a:cubicBezTo>
                    <a:pt x="48958" y="16955"/>
                    <a:pt x="48958" y="32766"/>
                    <a:pt x="48958" y="4991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8" name="任意多边形: 形状 117">
              <a:extLst>
                <a:ext uri="{FF2B5EF4-FFF2-40B4-BE49-F238E27FC236}">
                  <a16:creationId xmlns:a16="http://schemas.microsoft.com/office/drawing/2014/main" id="{4D275D2A-E0F0-45D4-B2C3-7086783D21D3}"/>
                </a:ext>
              </a:extLst>
            </p:cNvPr>
            <p:cNvSpPr/>
            <p:nvPr/>
          </p:nvSpPr>
          <p:spPr>
            <a:xfrm>
              <a:off x="14100855" y="4904446"/>
              <a:ext cx="48862" cy="49624"/>
            </a:xfrm>
            <a:custGeom>
              <a:avLst/>
              <a:gdLst>
                <a:gd name="connsiteX0" fmla="*/ 0 w 48863"/>
                <a:gd name="connsiteY0" fmla="*/ 0 h 49625"/>
                <a:gd name="connsiteX1" fmla="*/ 48863 w 48863"/>
                <a:gd name="connsiteY1" fmla="*/ 0 h 49625"/>
                <a:gd name="connsiteX2" fmla="*/ 48863 w 48863"/>
                <a:gd name="connsiteY2" fmla="*/ 49625 h 49625"/>
                <a:gd name="connsiteX3" fmla="*/ 0 w 48863"/>
                <a:gd name="connsiteY3" fmla="*/ 49625 h 49625"/>
                <a:gd name="connsiteX4" fmla="*/ 0 w 48863"/>
                <a:gd name="connsiteY4" fmla="*/ 0 h 4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63" h="49625">
                  <a:moveTo>
                    <a:pt x="0" y="0"/>
                  </a:moveTo>
                  <a:cubicBezTo>
                    <a:pt x="16383" y="0"/>
                    <a:pt x="31814" y="0"/>
                    <a:pt x="48863" y="0"/>
                  </a:cubicBezTo>
                  <a:cubicBezTo>
                    <a:pt x="48863" y="16383"/>
                    <a:pt x="48863" y="32385"/>
                    <a:pt x="48863" y="49625"/>
                  </a:cubicBezTo>
                  <a:cubicBezTo>
                    <a:pt x="32480" y="49625"/>
                    <a:pt x="17050" y="49625"/>
                    <a:pt x="0" y="49625"/>
                  </a:cubicBezTo>
                  <a:cubicBezTo>
                    <a:pt x="0" y="33338"/>
                    <a:pt x="0" y="17335"/>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9" name="任意多边形: 形状 118">
              <a:extLst>
                <a:ext uri="{FF2B5EF4-FFF2-40B4-BE49-F238E27FC236}">
                  <a16:creationId xmlns:a16="http://schemas.microsoft.com/office/drawing/2014/main" id="{CFCE4A12-98AF-4019-8C63-ED197D5982AA}"/>
                </a:ext>
              </a:extLst>
            </p:cNvPr>
            <p:cNvSpPr/>
            <p:nvPr/>
          </p:nvSpPr>
          <p:spPr>
            <a:xfrm>
              <a:off x="14205250" y="4904731"/>
              <a:ext cx="49339" cy="49244"/>
            </a:xfrm>
            <a:custGeom>
              <a:avLst/>
              <a:gdLst>
                <a:gd name="connsiteX0" fmla="*/ 49340 w 49339"/>
                <a:gd name="connsiteY0" fmla="*/ 0 h 49244"/>
                <a:gd name="connsiteX1" fmla="*/ 49340 w 49339"/>
                <a:gd name="connsiteY1" fmla="*/ 49244 h 49244"/>
                <a:gd name="connsiteX2" fmla="*/ 0 w 49339"/>
                <a:gd name="connsiteY2" fmla="*/ 49244 h 49244"/>
                <a:gd name="connsiteX3" fmla="*/ 0 w 49339"/>
                <a:gd name="connsiteY3" fmla="*/ 0 h 49244"/>
                <a:gd name="connsiteX4" fmla="*/ 49340 w 49339"/>
                <a:gd name="connsiteY4" fmla="*/ 0 h 49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9" h="49244">
                  <a:moveTo>
                    <a:pt x="49340" y="0"/>
                  </a:moveTo>
                  <a:cubicBezTo>
                    <a:pt x="49340" y="16764"/>
                    <a:pt x="49340" y="32194"/>
                    <a:pt x="49340" y="49244"/>
                  </a:cubicBezTo>
                  <a:cubicBezTo>
                    <a:pt x="32861" y="49244"/>
                    <a:pt x="17336" y="49244"/>
                    <a:pt x="0" y="49244"/>
                  </a:cubicBezTo>
                  <a:cubicBezTo>
                    <a:pt x="0" y="33623"/>
                    <a:pt x="0" y="17621"/>
                    <a:pt x="0" y="0"/>
                  </a:cubicBezTo>
                  <a:cubicBezTo>
                    <a:pt x="15716" y="0"/>
                    <a:pt x="31147" y="0"/>
                    <a:pt x="4934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0" name="任意多边形: 形状 119">
              <a:extLst>
                <a:ext uri="{FF2B5EF4-FFF2-40B4-BE49-F238E27FC236}">
                  <a16:creationId xmlns:a16="http://schemas.microsoft.com/office/drawing/2014/main" id="{AF628835-68C4-4EC8-895F-0C1734866F0C}"/>
                </a:ext>
              </a:extLst>
            </p:cNvPr>
            <p:cNvSpPr/>
            <p:nvPr/>
          </p:nvSpPr>
          <p:spPr>
            <a:xfrm>
              <a:off x="14569957" y="4904581"/>
              <a:ext cx="49720" cy="49339"/>
            </a:xfrm>
            <a:custGeom>
              <a:avLst/>
              <a:gdLst>
                <a:gd name="connsiteX0" fmla="*/ 0 w 49720"/>
                <a:gd name="connsiteY0" fmla="*/ 0 h 49339"/>
                <a:gd name="connsiteX1" fmla="*/ 49720 w 49720"/>
                <a:gd name="connsiteY1" fmla="*/ 0 h 49339"/>
                <a:gd name="connsiteX2" fmla="*/ 49720 w 49720"/>
                <a:gd name="connsiteY2" fmla="*/ 49340 h 49339"/>
                <a:gd name="connsiteX3" fmla="*/ 0 w 49720"/>
                <a:gd name="connsiteY3" fmla="*/ 49340 h 49339"/>
                <a:gd name="connsiteX4" fmla="*/ 0 w 49720"/>
                <a:gd name="connsiteY4" fmla="*/ 0 h 49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20" h="49339">
                  <a:moveTo>
                    <a:pt x="0" y="0"/>
                  </a:moveTo>
                  <a:cubicBezTo>
                    <a:pt x="17621" y="0"/>
                    <a:pt x="33052" y="0"/>
                    <a:pt x="49720" y="0"/>
                  </a:cubicBezTo>
                  <a:cubicBezTo>
                    <a:pt x="49720" y="16764"/>
                    <a:pt x="49720" y="32290"/>
                    <a:pt x="49720" y="49340"/>
                  </a:cubicBezTo>
                  <a:cubicBezTo>
                    <a:pt x="33338" y="49340"/>
                    <a:pt x="17240" y="49340"/>
                    <a:pt x="0" y="49340"/>
                  </a:cubicBezTo>
                  <a:cubicBezTo>
                    <a:pt x="0" y="32766"/>
                    <a:pt x="0" y="17335"/>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1" name="任意多边形: 形状 120">
              <a:extLst>
                <a:ext uri="{FF2B5EF4-FFF2-40B4-BE49-F238E27FC236}">
                  <a16:creationId xmlns:a16="http://schemas.microsoft.com/office/drawing/2014/main" id="{C4B7D19A-52BC-44BF-B086-E2DD909A19CA}"/>
                </a:ext>
              </a:extLst>
            </p:cNvPr>
            <p:cNvSpPr/>
            <p:nvPr/>
          </p:nvSpPr>
          <p:spPr>
            <a:xfrm>
              <a:off x="14674927" y="4904688"/>
              <a:ext cx="47245" cy="50005"/>
            </a:xfrm>
            <a:custGeom>
              <a:avLst/>
              <a:gdLst>
                <a:gd name="connsiteX0" fmla="*/ 47244 w 47243"/>
                <a:gd name="connsiteY0" fmla="*/ 50006 h 50006"/>
                <a:gd name="connsiteX1" fmla="*/ 0 w 47243"/>
                <a:gd name="connsiteY1" fmla="*/ 50006 h 50006"/>
                <a:gd name="connsiteX2" fmla="*/ 0 w 47243"/>
                <a:gd name="connsiteY2" fmla="*/ 0 h 50006"/>
                <a:gd name="connsiteX3" fmla="*/ 47244 w 47243"/>
                <a:gd name="connsiteY3" fmla="*/ 0 h 50006"/>
                <a:gd name="connsiteX4" fmla="*/ 47244 w 47243"/>
                <a:gd name="connsiteY4" fmla="*/ 50006 h 50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43" h="50006">
                  <a:moveTo>
                    <a:pt x="47244" y="50006"/>
                  </a:moveTo>
                  <a:cubicBezTo>
                    <a:pt x="31528" y="50006"/>
                    <a:pt x="16764" y="50006"/>
                    <a:pt x="0" y="50006"/>
                  </a:cubicBezTo>
                  <a:cubicBezTo>
                    <a:pt x="0" y="33338"/>
                    <a:pt x="0" y="17431"/>
                    <a:pt x="0" y="0"/>
                  </a:cubicBezTo>
                  <a:cubicBezTo>
                    <a:pt x="14859" y="0"/>
                    <a:pt x="29527" y="0"/>
                    <a:pt x="47244" y="0"/>
                  </a:cubicBezTo>
                  <a:cubicBezTo>
                    <a:pt x="47244" y="15431"/>
                    <a:pt x="47244" y="31623"/>
                    <a:pt x="47244" y="5000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2" name="任意多边形: 形状 121">
              <a:extLst>
                <a:ext uri="{FF2B5EF4-FFF2-40B4-BE49-F238E27FC236}">
                  <a16:creationId xmlns:a16="http://schemas.microsoft.com/office/drawing/2014/main" id="{7C16E15B-E252-4445-8ACA-EAE8916BEE8E}"/>
                </a:ext>
              </a:extLst>
            </p:cNvPr>
            <p:cNvSpPr/>
            <p:nvPr/>
          </p:nvSpPr>
          <p:spPr>
            <a:xfrm>
              <a:off x="14779045" y="4904820"/>
              <a:ext cx="48767" cy="49149"/>
            </a:xfrm>
            <a:custGeom>
              <a:avLst/>
              <a:gdLst>
                <a:gd name="connsiteX0" fmla="*/ 48768 w 48768"/>
                <a:gd name="connsiteY0" fmla="*/ 0 h 49149"/>
                <a:gd name="connsiteX1" fmla="*/ 48768 w 48768"/>
                <a:gd name="connsiteY1" fmla="*/ 49149 h 49149"/>
                <a:gd name="connsiteX2" fmla="*/ 0 w 48768"/>
                <a:gd name="connsiteY2" fmla="*/ 49149 h 49149"/>
                <a:gd name="connsiteX3" fmla="*/ 0 w 48768"/>
                <a:gd name="connsiteY3" fmla="*/ 0 h 49149"/>
                <a:gd name="connsiteX4" fmla="*/ 48768 w 48768"/>
                <a:gd name="connsiteY4" fmla="*/ 0 h 49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8" h="49149">
                  <a:moveTo>
                    <a:pt x="48768" y="0"/>
                  </a:moveTo>
                  <a:cubicBezTo>
                    <a:pt x="48768" y="16764"/>
                    <a:pt x="48768" y="32194"/>
                    <a:pt x="48768" y="49149"/>
                  </a:cubicBezTo>
                  <a:cubicBezTo>
                    <a:pt x="32575" y="49149"/>
                    <a:pt x="17335" y="49149"/>
                    <a:pt x="0" y="49149"/>
                  </a:cubicBezTo>
                  <a:cubicBezTo>
                    <a:pt x="0" y="33242"/>
                    <a:pt x="0" y="17431"/>
                    <a:pt x="0" y="0"/>
                  </a:cubicBezTo>
                  <a:cubicBezTo>
                    <a:pt x="15240" y="0"/>
                    <a:pt x="30575" y="0"/>
                    <a:pt x="48768"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37" name="组合 136">
            <a:extLst>
              <a:ext uri="{FF2B5EF4-FFF2-40B4-BE49-F238E27FC236}">
                <a16:creationId xmlns:a16="http://schemas.microsoft.com/office/drawing/2014/main" id="{4B3920DC-DC03-41EA-AEA4-A283FE64D573}"/>
              </a:ext>
            </a:extLst>
          </p:cNvPr>
          <p:cNvGrpSpPr/>
          <p:nvPr/>
        </p:nvGrpSpPr>
        <p:grpSpPr>
          <a:xfrm>
            <a:off x="10129418" y="4203569"/>
            <a:ext cx="451466" cy="451664"/>
            <a:chOff x="12923471" y="4099973"/>
            <a:chExt cx="1612391" cy="1613083"/>
          </a:xfrm>
          <a:solidFill>
            <a:schemeClr val="accent1"/>
          </a:solidFill>
          <a:effectLst/>
        </p:grpSpPr>
        <p:sp>
          <p:nvSpPr>
            <p:cNvPr id="138" name="任意多边形: 形状 137">
              <a:extLst>
                <a:ext uri="{FF2B5EF4-FFF2-40B4-BE49-F238E27FC236}">
                  <a16:creationId xmlns:a16="http://schemas.microsoft.com/office/drawing/2014/main" id="{BB6ED96F-330E-475F-9383-9D96C3ED200A}"/>
                </a:ext>
              </a:extLst>
            </p:cNvPr>
            <p:cNvSpPr/>
            <p:nvPr/>
          </p:nvSpPr>
          <p:spPr>
            <a:xfrm>
              <a:off x="12923471" y="4099973"/>
              <a:ext cx="1612391" cy="1613083"/>
            </a:xfrm>
            <a:custGeom>
              <a:avLst/>
              <a:gdLst>
                <a:gd name="connsiteX0" fmla="*/ 467297 w 1612391"/>
                <a:gd name="connsiteY0" fmla="*/ 1144739 h 1613083"/>
                <a:gd name="connsiteX1" fmla="*/ 521589 w 1612391"/>
                <a:gd name="connsiteY1" fmla="*/ 1144739 h 1613083"/>
                <a:gd name="connsiteX2" fmla="*/ 573691 w 1612391"/>
                <a:gd name="connsiteY2" fmla="*/ 626865 h 1613083"/>
                <a:gd name="connsiteX3" fmla="*/ 598170 w 1612391"/>
                <a:gd name="connsiteY3" fmla="*/ 625817 h 1613083"/>
                <a:gd name="connsiteX4" fmla="*/ 639318 w 1612391"/>
                <a:gd name="connsiteY4" fmla="*/ 594290 h 1613083"/>
                <a:gd name="connsiteX5" fmla="*/ 682181 w 1612391"/>
                <a:gd name="connsiteY5" fmla="*/ 440842 h 1613083"/>
                <a:gd name="connsiteX6" fmla="*/ 521018 w 1612391"/>
                <a:gd name="connsiteY6" fmla="*/ 466464 h 1613083"/>
                <a:gd name="connsiteX7" fmla="*/ 521018 w 1612391"/>
                <a:gd name="connsiteY7" fmla="*/ 263677 h 1613083"/>
                <a:gd name="connsiteX8" fmla="*/ 724091 w 1612391"/>
                <a:gd name="connsiteY8" fmla="*/ 299586 h 1613083"/>
                <a:gd name="connsiteX9" fmla="*/ 779717 w 1612391"/>
                <a:gd name="connsiteY9" fmla="*/ 260438 h 1613083"/>
                <a:gd name="connsiteX10" fmla="*/ 778859 w 1612391"/>
                <a:gd name="connsiteY10" fmla="*/ 162617 h 1613083"/>
                <a:gd name="connsiteX11" fmla="*/ 760476 w 1612391"/>
                <a:gd name="connsiteY11" fmla="*/ 141757 h 1613083"/>
                <a:gd name="connsiteX12" fmla="*/ 741617 w 1612391"/>
                <a:gd name="connsiteY12" fmla="*/ 33743 h 1613083"/>
                <a:gd name="connsiteX13" fmla="*/ 847058 w 1612391"/>
                <a:gd name="connsiteY13" fmla="*/ 11741 h 1613083"/>
                <a:gd name="connsiteX14" fmla="*/ 849344 w 1612391"/>
                <a:gd name="connsiteY14" fmla="*/ 141757 h 1613083"/>
                <a:gd name="connsiteX15" fmla="*/ 831533 w 1612391"/>
                <a:gd name="connsiteY15" fmla="*/ 176047 h 1613083"/>
                <a:gd name="connsiteX16" fmla="*/ 831818 w 1612391"/>
                <a:gd name="connsiteY16" fmla="*/ 258914 h 1613083"/>
                <a:gd name="connsiteX17" fmla="*/ 872299 w 1612391"/>
                <a:gd name="connsiteY17" fmla="*/ 262153 h 1613083"/>
                <a:gd name="connsiteX18" fmla="*/ 891540 w 1612391"/>
                <a:gd name="connsiteY18" fmla="*/ 298253 h 1613083"/>
                <a:gd name="connsiteX19" fmla="*/ 1090041 w 1612391"/>
                <a:gd name="connsiteY19" fmla="*/ 263296 h 1613083"/>
                <a:gd name="connsiteX20" fmla="*/ 1090041 w 1612391"/>
                <a:gd name="connsiteY20" fmla="*/ 466940 h 1613083"/>
                <a:gd name="connsiteX21" fmla="*/ 929449 w 1612391"/>
                <a:gd name="connsiteY21" fmla="*/ 440366 h 1613083"/>
                <a:gd name="connsiteX22" fmla="*/ 982123 w 1612391"/>
                <a:gd name="connsiteY22" fmla="*/ 625913 h 1613083"/>
                <a:gd name="connsiteX23" fmla="*/ 1037939 w 1612391"/>
                <a:gd name="connsiteY23" fmla="*/ 625913 h 1613083"/>
                <a:gd name="connsiteX24" fmla="*/ 1089946 w 1612391"/>
                <a:gd name="connsiteY24" fmla="*/ 1144168 h 1613083"/>
                <a:gd name="connsiteX25" fmla="*/ 1142905 w 1612391"/>
                <a:gd name="connsiteY25" fmla="*/ 1144168 h 1613083"/>
                <a:gd name="connsiteX26" fmla="*/ 1142905 w 1612391"/>
                <a:gd name="connsiteY26" fmla="*/ 760120 h 1613083"/>
                <a:gd name="connsiteX27" fmla="*/ 1612392 w 1612391"/>
                <a:gd name="connsiteY27" fmla="*/ 671918 h 1613083"/>
                <a:gd name="connsiteX28" fmla="*/ 1612392 w 1612391"/>
                <a:gd name="connsiteY28" fmla="*/ 1613084 h 1613083"/>
                <a:gd name="connsiteX29" fmla="*/ 0 w 1612391"/>
                <a:gd name="connsiteY29" fmla="*/ 1613084 h 1613083"/>
                <a:gd name="connsiteX30" fmla="*/ 0 w 1612391"/>
                <a:gd name="connsiteY30" fmla="*/ 672109 h 1613083"/>
                <a:gd name="connsiteX31" fmla="*/ 467392 w 1612391"/>
                <a:gd name="connsiteY31" fmla="*/ 759834 h 1613083"/>
                <a:gd name="connsiteX32" fmla="*/ 467297 w 1612391"/>
                <a:gd name="connsiteY32" fmla="*/ 1144739 h 1613083"/>
                <a:gd name="connsiteX33" fmla="*/ 51530 w 1612391"/>
                <a:gd name="connsiteY33" fmla="*/ 838892 h 1613083"/>
                <a:gd name="connsiteX34" fmla="*/ 51530 w 1612391"/>
                <a:gd name="connsiteY34" fmla="*/ 1561077 h 1613083"/>
                <a:gd name="connsiteX35" fmla="*/ 311277 w 1612391"/>
                <a:gd name="connsiteY35" fmla="*/ 1561077 h 1613083"/>
                <a:gd name="connsiteX36" fmla="*/ 311277 w 1612391"/>
                <a:gd name="connsiteY36" fmla="*/ 1145025 h 1613083"/>
                <a:gd name="connsiteX37" fmla="*/ 413957 w 1612391"/>
                <a:gd name="connsiteY37" fmla="*/ 1145025 h 1613083"/>
                <a:gd name="connsiteX38" fmla="*/ 413957 w 1612391"/>
                <a:gd name="connsiteY38" fmla="*/ 907472 h 1613083"/>
                <a:gd name="connsiteX39" fmla="*/ 51530 w 1612391"/>
                <a:gd name="connsiteY39" fmla="*/ 838892 h 1613083"/>
                <a:gd name="connsiteX40" fmla="*/ 1301591 w 1612391"/>
                <a:gd name="connsiteY40" fmla="*/ 1560410 h 1613083"/>
                <a:gd name="connsiteX41" fmla="*/ 1560290 w 1612391"/>
                <a:gd name="connsiteY41" fmla="*/ 1560410 h 1613083"/>
                <a:gd name="connsiteX42" fmla="*/ 1560290 w 1612391"/>
                <a:gd name="connsiteY42" fmla="*/ 838892 h 1613083"/>
                <a:gd name="connsiteX43" fmla="*/ 1198150 w 1612391"/>
                <a:gd name="connsiteY43" fmla="*/ 907376 h 1613083"/>
                <a:gd name="connsiteX44" fmla="*/ 1198150 w 1612391"/>
                <a:gd name="connsiteY44" fmla="*/ 1146930 h 1613083"/>
                <a:gd name="connsiteX45" fmla="*/ 1301591 w 1612391"/>
                <a:gd name="connsiteY45" fmla="*/ 1146930 h 1613083"/>
                <a:gd name="connsiteX46" fmla="*/ 1301591 w 1612391"/>
                <a:gd name="connsiteY46" fmla="*/ 1560410 h 1613083"/>
                <a:gd name="connsiteX47" fmla="*/ 364141 w 1612391"/>
                <a:gd name="connsiteY47" fmla="*/ 1561077 h 1613083"/>
                <a:gd name="connsiteX48" fmla="*/ 621983 w 1612391"/>
                <a:gd name="connsiteY48" fmla="*/ 1561077 h 1613083"/>
                <a:gd name="connsiteX49" fmla="*/ 621983 w 1612391"/>
                <a:gd name="connsiteY49" fmla="*/ 1199889 h 1613083"/>
                <a:gd name="connsiteX50" fmla="*/ 364141 w 1612391"/>
                <a:gd name="connsiteY50" fmla="*/ 1199889 h 1613083"/>
                <a:gd name="connsiteX51" fmla="*/ 364141 w 1612391"/>
                <a:gd name="connsiteY51" fmla="*/ 1561077 h 1613083"/>
                <a:gd name="connsiteX52" fmla="*/ 989171 w 1612391"/>
                <a:gd name="connsiteY52" fmla="*/ 1560601 h 1613083"/>
                <a:gd name="connsiteX53" fmla="*/ 1247394 w 1612391"/>
                <a:gd name="connsiteY53" fmla="*/ 1560601 h 1613083"/>
                <a:gd name="connsiteX54" fmla="*/ 1247394 w 1612391"/>
                <a:gd name="connsiteY54" fmla="*/ 1199603 h 1613083"/>
                <a:gd name="connsiteX55" fmla="*/ 989171 w 1612391"/>
                <a:gd name="connsiteY55" fmla="*/ 1199603 h 1613083"/>
                <a:gd name="connsiteX56" fmla="*/ 989171 w 1612391"/>
                <a:gd name="connsiteY56" fmla="*/ 1560601 h 1613083"/>
                <a:gd name="connsiteX57" fmla="*/ 684562 w 1612391"/>
                <a:gd name="connsiteY57" fmla="*/ 624198 h 1613083"/>
                <a:gd name="connsiteX58" fmla="*/ 927068 w 1612391"/>
                <a:gd name="connsiteY58" fmla="*/ 624198 h 1613083"/>
                <a:gd name="connsiteX59" fmla="*/ 838391 w 1612391"/>
                <a:gd name="connsiteY59" fmla="*/ 312731 h 1613083"/>
                <a:gd name="connsiteX60" fmla="*/ 773240 w 1612391"/>
                <a:gd name="connsiteY60" fmla="*/ 312731 h 1613083"/>
                <a:gd name="connsiteX61" fmla="*/ 684562 w 1612391"/>
                <a:gd name="connsiteY61" fmla="*/ 624198 h 1613083"/>
                <a:gd name="connsiteX62" fmla="*/ 612076 w 1612391"/>
                <a:gd name="connsiteY62" fmla="*/ 1029106 h 1613083"/>
                <a:gd name="connsiteX63" fmla="*/ 799148 w 1612391"/>
                <a:gd name="connsiteY63" fmla="*/ 1137786 h 1613083"/>
                <a:gd name="connsiteX64" fmla="*/ 814007 w 1612391"/>
                <a:gd name="connsiteY64" fmla="*/ 1136929 h 1613083"/>
                <a:gd name="connsiteX65" fmla="*/ 999458 w 1612391"/>
                <a:gd name="connsiteY65" fmla="*/ 1029106 h 1613083"/>
                <a:gd name="connsiteX66" fmla="*/ 812483 w 1612391"/>
                <a:gd name="connsiteY66" fmla="*/ 920426 h 1613083"/>
                <a:gd name="connsiteX67" fmla="*/ 797624 w 1612391"/>
                <a:gd name="connsiteY67" fmla="*/ 921283 h 1613083"/>
                <a:gd name="connsiteX68" fmla="*/ 612076 w 1612391"/>
                <a:gd name="connsiteY68" fmla="*/ 1029106 h 1613083"/>
                <a:gd name="connsiteX69" fmla="*/ 934117 w 1612391"/>
                <a:gd name="connsiteY69" fmla="*/ 1315904 h 1613083"/>
                <a:gd name="connsiteX70" fmla="*/ 901827 w 1612391"/>
                <a:gd name="connsiteY70" fmla="*/ 1258277 h 1613083"/>
                <a:gd name="connsiteX71" fmla="*/ 887349 w 1612391"/>
                <a:gd name="connsiteY71" fmla="*/ 1250086 h 1613083"/>
                <a:gd name="connsiteX72" fmla="*/ 806863 w 1612391"/>
                <a:gd name="connsiteY72" fmla="*/ 1207890 h 1613083"/>
                <a:gd name="connsiteX73" fmla="*/ 723995 w 1612391"/>
                <a:gd name="connsiteY73" fmla="*/ 1250276 h 1613083"/>
                <a:gd name="connsiteX74" fmla="*/ 676656 w 1612391"/>
                <a:gd name="connsiteY74" fmla="*/ 1335430 h 1613083"/>
                <a:gd name="connsiteX75" fmla="*/ 690944 w 1612391"/>
                <a:gd name="connsiteY75" fmla="*/ 1361052 h 1613083"/>
                <a:gd name="connsiteX76" fmla="*/ 793242 w 1612391"/>
                <a:gd name="connsiteY76" fmla="*/ 1421155 h 1613083"/>
                <a:gd name="connsiteX77" fmla="*/ 818579 w 1612391"/>
                <a:gd name="connsiteY77" fmla="*/ 1421060 h 1613083"/>
                <a:gd name="connsiteX78" fmla="*/ 903161 w 1612391"/>
                <a:gd name="connsiteY78" fmla="*/ 1372863 h 1613083"/>
                <a:gd name="connsiteX79" fmla="*/ 934117 w 1612391"/>
                <a:gd name="connsiteY79" fmla="*/ 1315904 h 1613083"/>
                <a:gd name="connsiteX80" fmla="*/ 414337 w 1612391"/>
                <a:gd name="connsiteY80" fmla="*/ 802697 h 1613083"/>
                <a:gd name="connsiteX81" fmla="*/ 52388 w 1612391"/>
                <a:gd name="connsiteY81" fmla="*/ 735450 h 1613083"/>
                <a:gd name="connsiteX82" fmla="*/ 50197 w 1612391"/>
                <a:gd name="connsiteY82" fmla="*/ 745547 h 1613083"/>
                <a:gd name="connsiteX83" fmla="*/ 87916 w 1612391"/>
                <a:gd name="connsiteY83" fmla="*/ 793172 h 1613083"/>
                <a:gd name="connsiteX84" fmla="*/ 281464 w 1612391"/>
                <a:gd name="connsiteY84" fmla="*/ 829081 h 1613083"/>
                <a:gd name="connsiteX85" fmla="*/ 414242 w 1612391"/>
                <a:gd name="connsiteY85" fmla="*/ 853370 h 1613083"/>
                <a:gd name="connsiteX86" fmla="*/ 414337 w 1612391"/>
                <a:gd name="connsiteY86" fmla="*/ 802697 h 1613083"/>
                <a:gd name="connsiteX87" fmla="*/ 1559909 w 1612391"/>
                <a:gd name="connsiteY87" fmla="*/ 735260 h 1613083"/>
                <a:gd name="connsiteX88" fmla="*/ 1198436 w 1612391"/>
                <a:gd name="connsiteY88" fmla="*/ 802697 h 1613083"/>
                <a:gd name="connsiteX89" fmla="*/ 1198436 w 1612391"/>
                <a:gd name="connsiteY89" fmla="*/ 853655 h 1613083"/>
                <a:gd name="connsiteX90" fmla="*/ 1519904 w 1612391"/>
                <a:gd name="connsiteY90" fmla="*/ 793648 h 1613083"/>
                <a:gd name="connsiteX91" fmla="*/ 1559909 w 1612391"/>
                <a:gd name="connsiteY91" fmla="*/ 735260 h 1613083"/>
                <a:gd name="connsiteX92" fmla="*/ 616077 w 1612391"/>
                <a:gd name="connsiteY92" fmla="*/ 726687 h 1613083"/>
                <a:gd name="connsiteX93" fmla="*/ 995553 w 1612391"/>
                <a:gd name="connsiteY93" fmla="*/ 726687 h 1613083"/>
                <a:gd name="connsiteX94" fmla="*/ 990124 w 1612391"/>
                <a:gd name="connsiteY94" fmla="*/ 679919 h 1613083"/>
                <a:gd name="connsiteX95" fmla="*/ 621125 w 1612391"/>
                <a:gd name="connsiteY95" fmla="*/ 679919 h 1613083"/>
                <a:gd name="connsiteX96" fmla="*/ 616077 w 1612391"/>
                <a:gd name="connsiteY96" fmla="*/ 726687 h 1613083"/>
                <a:gd name="connsiteX97" fmla="*/ 1020985 w 1612391"/>
                <a:gd name="connsiteY97" fmla="*/ 981290 h 1613083"/>
                <a:gd name="connsiteX98" fmla="*/ 1002792 w 1612391"/>
                <a:gd name="connsiteY98" fmla="*/ 800696 h 1613083"/>
                <a:gd name="connsiteX99" fmla="*/ 857726 w 1612391"/>
                <a:gd name="connsiteY99" fmla="*/ 886136 h 1613083"/>
                <a:gd name="connsiteX100" fmla="*/ 1020985 w 1612391"/>
                <a:gd name="connsiteY100" fmla="*/ 981290 h 1613083"/>
                <a:gd name="connsiteX101" fmla="*/ 590645 w 1612391"/>
                <a:gd name="connsiteY101" fmla="*/ 981290 h 1613083"/>
                <a:gd name="connsiteX102" fmla="*/ 753904 w 1612391"/>
                <a:gd name="connsiteY102" fmla="*/ 886231 h 1613083"/>
                <a:gd name="connsiteX103" fmla="*/ 608743 w 1612391"/>
                <a:gd name="connsiteY103" fmla="*/ 800792 h 1613083"/>
                <a:gd name="connsiteX104" fmla="*/ 590645 w 1612391"/>
                <a:gd name="connsiteY104" fmla="*/ 981290 h 1613083"/>
                <a:gd name="connsiteX105" fmla="*/ 572738 w 1612391"/>
                <a:gd name="connsiteY105" fmla="*/ 417506 h 1613083"/>
                <a:gd name="connsiteX106" fmla="*/ 600456 w 1612391"/>
                <a:gd name="connsiteY106" fmla="*/ 413981 h 1613083"/>
                <a:gd name="connsiteX107" fmla="*/ 679323 w 1612391"/>
                <a:gd name="connsiteY107" fmla="*/ 388264 h 1613083"/>
                <a:gd name="connsiteX108" fmla="*/ 705612 w 1612391"/>
                <a:gd name="connsiteY108" fmla="*/ 349688 h 1613083"/>
                <a:gd name="connsiteX109" fmla="*/ 572738 w 1612391"/>
                <a:gd name="connsiteY109" fmla="*/ 311492 h 1613083"/>
                <a:gd name="connsiteX110" fmla="*/ 572738 w 1612391"/>
                <a:gd name="connsiteY110" fmla="*/ 417506 h 1613083"/>
                <a:gd name="connsiteX111" fmla="*/ 1038701 w 1612391"/>
                <a:gd name="connsiteY111" fmla="*/ 306730 h 1613083"/>
                <a:gd name="connsiteX112" fmla="*/ 905732 w 1612391"/>
                <a:gd name="connsiteY112" fmla="*/ 350164 h 1613083"/>
                <a:gd name="connsiteX113" fmla="*/ 933736 w 1612391"/>
                <a:gd name="connsiteY113" fmla="*/ 388740 h 1613083"/>
                <a:gd name="connsiteX114" fmla="*/ 1001268 w 1612391"/>
                <a:gd name="connsiteY114" fmla="*/ 410933 h 1613083"/>
                <a:gd name="connsiteX115" fmla="*/ 1038701 w 1612391"/>
                <a:gd name="connsiteY115" fmla="*/ 418172 h 1613083"/>
                <a:gd name="connsiteX116" fmla="*/ 1038701 w 1612391"/>
                <a:gd name="connsiteY116" fmla="*/ 306730 h 1613083"/>
                <a:gd name="connsiteX117" fmla="*/ 921925 w 1612391"/>
                <a:gd name="connsiteY117" fmla="*/ 787361 h 1613083"/>
                <a:gd name="connsiteX118" fmla="*/ 920591 w 1612391"/>
                <a:gd name="connsiteY118" fmla="*/ 783266 h 1613083"/>
                <a:gd name="connsiteX119" fmla="*/ 691039 w 1612391"/>
                <a:gd name="connsiteY119" fmla="*/ 783266 h 1613083"/>
                <a:gd name="connsiteX120" fmla="*/ 799338 w 1612391"/>
                <a:gd name="connsiteY120" fmla="*/ 850893 h 1613083"/>
                <a:gd name="connsiteX121" fmla="*/ 812197 w 1612391"/>
                <a:gd name="connsiteY121" fmla="*/ 850988 h 1613083"/>
                <a:gd name="connsiteX122" fmla="*/ 921925 w 1612391"/>
                <a:gd name="connsiteY122" fmla="*/ 787361 h 1613083"/>
                <a:gd name="connsiteX123" fmla="*/ 920591 w 1612391"/>
                <a:gd name="connsiteY123" fmla="*/ 1560887 h 1613083"/>
                <a:gd name="connsiteX124" fmla="*/ 921925 w 1612391"/>
                <a:gd name="connsiteY124" fmla="*/ 1556791 h 1613083"/>
                <a:gd name="connsiteX125" fmla="*/ 812101 w 1612391"/>
                <a:gd name="connsiteY125" fmla="*/ 1493164 h 1613083"/>
                <a:gd name="connsiteX126" fmla="*/ 799338 w 1612391"/>
                <a:gd name="connsiteY126" fmla="*/ 1493259 h 1613083"/>
                <a:gd name="connsiteX127" fmla="*/ 689610 w 1612391"/>
                <a:gd name="connsiteY127" fmla="*/ 1556791 h 1613083"/>
                <a:gd name="connsiteX128" fmla="*/ 691039 w 1612391"/>
                <a:gd name="connsiteY128" fmla="*/ 1560791 h 1613083"/>
                <a:gd name="connsiteX129" fmla="*/ 920591 w 1612391"/>
                <a:gd name="connsiteY129" fmla="*/ 1560887 h 1613083"/>
                <a:gd name="connsiteX130" fmla="*/ 1037368 w 1612391"/>
                <a:gd name="connsiteY130" fmla="*/ 1145597 h 1613083"/>
                <a:gd name="connsiteX131" fmla="*/ 1029367 w 1612391"/>
                <a:gd name="connsiteY131" fmla="*/ 1072540 h 1613083"/>
                <a:gd name="connsiteX132" fmla="*/ 857631 w 1612391"/>
                <a:gd name="connsiteY132" fmla="*/ 1172171 h 1613083"/>
                <a:gd name="connsiteX133" fmla="*/ 936689 w 1612391"/>
                <a:gd name="connsiteY133" fmla="*/ 1218463 h 1613083"/>
                <a:gd name="connsiteX134" fmla="*/ 936689 w 1612391"/>
                <a:gd name="connsiteY134" fmla="*/ 1145692 h 1613083"/>
                <a:gd name="connsiteX135" fmla="*/ 1037368 w 1612391"/>
                <a:gd name="connsiteY135" fmla="*/ 1145597 h 1613083"/>
                <a:gd name="connsiteX136" fmla="*/ 675704 w 1612391"/>
                <a:gd name="connsiteY136" fmla="*/ 1218272 h 1613083"/>
                <a:gd name="connsiteX137" fmla="*/ 753904 w 1612391"/>
                <a:gd name="connsiteY137" fmla="*/ 1172076 h 1613083"/>
                <a:gd name="connsiteX138" fmla="*/ 581597 w 1612391"/>
                <a:gd name="connsiteY138" fmla="*/ 1072254 h 1613083"/>
                <a:gd name="connsiteX139" fmla="*/ 574548 w 1612391"/>
                <a:gd name="connsiteY139" fmla="*/ 1146549 h 1613083"/>
                <a:gd name="connsiteX140" fmla="*/ 675704 w 1612391"/>
                <a:gd name="connsiteY140" fmla="*/ 1146549 h 1613083"/>
                <a:gd name="connsiteX141" fmla="*/ 675704 w 1612391"/>
                <a:gd name="connsiteY141" fmla="*/ 1218272 h 1613083"/>
                <a:gd name="connsiteX142" fmla="*/ 753618 w 1612391"/>
                <a:gd name="connsiteY142" fmla="*/ 1459064 h 1613083"/>
                <a:gd name="connsiteX143" fmla="*/ 677609 w 1612391"/>
                <a:gd name="connsiteY143" fmla="*/ 1414106 h 1613083"/>
                <a:gd name="connsiteX144" fmla="*/ 677609 w 1612391"/>
                <a:gd name="connsiteY144" fmla="*/ 1503070 h 1613083"/>
                <a:gd name="connsiteX145" fmla="*/ 753618 w 1612391"/>
                <a:gd name="connsiteY145" fmla="*/ 1459064 h 1613083"/>
                <a:gd name="connsiteX146" fmla="*/ 934498 w 1612391"/>
                <a:gd name="connsiteY146" fmla="*/ 1413821 h 1613083"/>
                <a:gd name="connsiteX147" fmla="*/ 857917 w 1612391"/>
                <a:gd name="connsiteY147" fmla="*/ 1459160 h 1613083"/>
                <a:gd name="connsiteX148" fmla="*/ 934498 w 1612391"/>
                <a:gd name="connsiteY148" fmla="*/ 1503356 h 1613083"/>
                <a:gd name="connsiteX149" fmla="*/ 934498 w 1612391"/>
                <a:gd name="connsiteY149" fmla="*/ 1413821 h 1613083"/>
                <a:gd name="connsiteX150" fmla="*/ 834771 w 1612391"/>
                <a:gd name="connsiteY150" fmla="*/ 84131 h 1613083"/>
                <a:gd name="connsiteX151" fmla="*/ 834771 w 1612391"/>
                <a:gd name="connsiteY151" fmla="*/ 72701 h 1613083"/>
                <a:gd name="connsiteX152" fmla="*/ 805529 w 1612391"/>
                <a:gd name="connsiteY152" fmla="*/ 53746 h 1613083"/>
                <a:gd name="connsiteX153" fmla="*/ 780764 w 1612391"/>
                <a:gd name="connsiteY153" fmla="*/ 78225 h 1613083"/>
                <a:gd name="connsiteX154" fmla="*/ 805529 w 1612391"/>
                <a:gd name="connsiteY154" fmla="*/ 102133 h 1613083"/>
                <a:gd name="connsiteX155" fmla="*/ 834771 w 1612391"/>
                <a:gd name="connsiteY155" fmla="*/ 84131 h 161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612391" h="1613083">
                  <a:moveTo>
                    <a:pt x="467297" y="1144739"/>
                  </a:moveTo>
                  <a:cubicBezTo>
                    <a:pt x="486918" y="1144739"/>
                    <a:pt x="503301" y="1144739"/>
                    <a:pt x="521589" y="1144739"/>
                  </a:cubicBezTo>
                  <a:cubicBezTo>
                    <a:pt x="539020" y="972051"/>
                    <a:pt x="556260" y="800220"/>
                    <a:pt x="573691" y="626865"/>
                  </a:cubicBezTo>
                  <a:cubicBezTo>
                    <a:pt x="582835" y="626389"/>
                    <a:pt x="590836" y="624484"/>
                    <a:pt x="598170" y="625817"/>
                  </a:cubicBezTo>
                  <a:cubicBezTo>
                    <a:pt x="624364" y="630866"/>
                    <a:pt x="633508" y="618197"/>
                    <a:pt x="639318" y="594290"/>
                  </a:cubicBezTo>
                  <a:cubicBezTo>
                    <a:pt x="651224" y="545141"/>
                    <a:pt x="666369" y="496754"/>
                    <a:pt x="682181" y="440842"/>
                  </a:cubicBezTo>
                  <a:cubicBezTo>
                    <a:pt x="628079" y="463892"/>
                    <a:pt x="576739" y="477418"/>
                    <a:pt x="521018" y="466464"/>
                  </a:cubicBezTo>
                  <a:cubicBezTo>
                    <a:pt x="521018" y="399503"/>
                    <a:pt x="521018" y="331590"/>
                    <a:pt x="521018" y="263677"/>
                  </a:cubicBezTo>
                  <a:cubicBezTo>
                    <a:pt x="592646" y="246056"/>
                    <a:pt x="655415" y="281012"/>
                    <a:pt x="724091" y="299586"/>
                  </a:cubicBezTo>
                  <a:cubicBezTo>
                    <a:pt x="722948" y="259391"/>
                    <a:pt x="748665" y="256247"/>
                    <a:pt x="779717" y="260438"/>
                  </a:cubicBezTo>
                  <a:cubicBezTo>
                    <a:pt x="779717" y="225863"/>
                    <a:pt x="780860" y="194144"/>
                    <a:pt x="778859" y="162617"/>
                  </a:cubicBezTo>
                  <a:cubicBezTo>
                    <a:pt x="778383" y="155187"/>
                    <a:pt x="767906" y="147281"/>
                    <a:pt x="760476" y="141757"/>
                  </a:cubicBezTo>
                  <a:cubicBezTo>
                    <a:pt x="726091" y="116135"/>
                    <a:pt x="717518" y="69176"/>
                    <a:pt x="741617" y="33743"/>
                  </a:cubicBezTo>
                  <a:cubicBezTo>
                    <a:pt x="764858" y="-451"/>
                    <a:pt x="811530" y="-10262"/>
                    <a:pt x="847058" y="11741"/>
                  </a:cubicBezTo>
                  <a:cubicBezTo>
                    <a:pt x="894302" y="40887"/>
                    <a:pt x="896398" y="110420"/>
                    <a:pt x="849344" y="141757"/>
                  </a:cubicBezTo>
                  <a:cubicBezTo>
                    <a:pt x="835247" y="151091"/>
                    <a:pt x="830866" y="160426"/>
                    <a:pt x="831533" y="176047"/>
                  </a:cubicBezTo>
                  <a:cubicBezTo>
                    <a:pt x="832676" y="202907"/>
                    <a:pt x="831818" y="229768"/>
                    <a:pt x="831818" y="258914"/>
                  </a:cubicBezTo>
                  <a:cubicBezTo>
                    <a:pt x="846868" y="259676"/>
                    <a:pt x="862774" y="255962"/>
                    <a:pt x="872299" y="262153"/>
                  </a:cubicBezTo>
                  <a:cubicBezTo>
                    <a:pt x="881634" y="268249"/>
                    <a:pt x="884587" y="284251"/>
                    <a:pt x="891540" y="298253"/>
                  </a:cubicBezTo>
                  <a:cubicBezTo>
                    <a:pt x="955262" y="281679"/>
                    <a:pt x="1017270" y="246532"/>
                    <a:pt x="1090041" y="263296"/>
                  </a:cubicBezTo>
                  <a:cubicBezTo>
                    <a:pt x="1090041" y="329876"/>
                    <a:pt x="1090041" y="398265"/>
                    <a:pt x="1090041" y="466940"/>
                  </a:cubicBezTo>
                  <a:cubicBezTo>
                    <a:pt x="1036034" y="476275"/>
                    <a:pt x="984980" y="465131"/>
                    <a:pt x="929449" y="440366"/>
                  </a:cubicBezTo>
                  <a:cubicBezTo>
                    <a:pt x="948119" y="505993"/>
                    <a:pt x="964978" y="565429"/>
                    <a:pt x="982123" y="625913"/>
                  </a:cubicBezTo>
                  <a:cubicBezTo>
                    <a:pt x="1001268" y="625913"/>
                    <a:pt x="1018508" y="625913"/>
                    <a:pt x="1037939" y="625913"/>
                  </a:cubicBezTo>
                  <a:cubicBezTo>
                    <a:pt x="1055370" y="799268"/>
                    <a:pt x="1072610" y="971003"/>
                    <a:pt x="1089946" y="1144168"/>
                  </a:cubicBezTo>
                  <a:cubicBezTo>
                    <a:pt x="1107758" y="1144168"/>
                    <a:pt x="1124045" y="1144168"/>
                    <a:pt x="1142905" y="1144168"/>
                  </a:cubicBezTo>
                  <a:cubicBezTo>
                    <a:pt x="1142905" y="1017581"/>
                    <a:pt x="1142905" y="890231"/>
                    <a:pt x="1142905" y="760120"/>
                  </a:cubicBezTo>
                  <a:cubicBezTo>
                    <a:pt x="1300067" y="730592"/>
                    <a:pt x="1455229" y="701446"/>
                    <a:pt x="1612392" y="671918"/>
                  </a:cubicBezTo>
                  <a:cubicBezTo>
                    <a:pt x="1612392" y="987291"/>
                    <a:pt x="1612392" y="1299044"/>
                    <a:pt x="1612392" y="1613084"/>
                  </a:cubicBezTo>
                  <a:cubicBezTo>
                    <a:pt x="1075468" y="1613084"/>
                    <a:pt x="538734" y="1613084"/>
                    <a:pt x="0" y="1613084"/>
                  </a:cubicBezTo>
                  <a:cubicBezTo>
                    <a:pt x="0" y="1300949"/>
                    <a:pt x="0" y="988625"/>
                    <a:pt x="0" y="672109"/>
                  </a:cubicBezTo>
                  <a:cubicBezTo>
                    <a:pt x="156020" y="701351"/>
                    <a:pt x="311182" y="730497"/>
                    <a:pt x="467392" y="759834"/>
                  </a:cubicBezTo>
                  <a:cubicBezTo>
                    <a:pt x="467297" y="888803"/>
                    <a:pt x="467297" y="1015676"/>
                    <a:pt x="467297" y="1144739"/>
                  </a:cubicBezTo>
                  <a:close/>
                  <a:moveTo>
                    <a:pt x="51530" y="838892"/>
                  </a:moveTo>
                  <a:cubicBezTo>
                    <a:pt x="51530" y="1082351"/>
                    <a:pt x="51530" y="1320857"/>
                    <a:pt x="51530" y="1561077"/>
                  </a:cubicBezTo>
                  <a:cubicBezTo>
                    <a:pt x="138017" y="1561077"/>
                    <a:pt x="223171" y="1561077"/>
                    <a:pt x="311277" y="1561077"/>
                  </a:cubicBezTo>
                  <a:cubicBezTo>
                    <a:pt x="311277" y="1422107"/>
                    <a:pt x="311277" y="1284566"/>
                    <a:pt x="311277" y="1145025"/>
                  </a:cubicBezTo>
                  <a:cubicBezTo>
                    <a:pt x="347186" y="1145025"/>
                    <a:pt x="380238" y="1145025"/>
                    <a:pt x="413957" y="1145025"/>
                  </a:cubicBezTo>
                  <a:cubicBezTo>
                    <a:pt x="413957" y="1064825"/>
                    <a:pt x="413957" y="986720"/>
                    <a:pt x="413957" y="907472"/>
                  </a:cubicBezTo>
                  <a:cubicBezTo>
                    <a:pt x="293275" y="884612"/>
                    <a:pt x="173546" y="862037"/>
                    <a:pt x="51530" y="838892"/>
                  </a:cubicBezTo>
                  <a:close/>
                  <a:moveTo>
                    <a:pt x="1301591" y="1560410"/>
                  </a:moveTo>
                  <a:cubicBezTo>
                    <a:pt x="1389412" y="1560410"/>
                    <a:pt x="1474565" y="1560410"/>
                    <a:pt x="1560290" y="1560410"/>
                  </a:cubicBezTo>
                  <a:cubicBezTo>
                    <a:pt x="1560290" y="1319618"/>
                    <a:pt x="1560290" y="1081017"/>
                    <a:pt x="1560290" y="838892"/>
                  </a:cubicBezTo>
                  <a:cubicBezTo>
                    <a:pt x="1438180" y="862037"/>
                    <a:pt x="1317974" y="884707"/>
                    <a:pt x="1198150" y="907376"/>
                  </a:cubicBezTo>
                  <a:cubicBezTo>
                    <a:pt x="1198150" y="987863"/>
                    <a:pt x="1198150" y="1065968"/>
                    <a:pt x="1198150" y="1146930"/>
                  </a:cubicBezTo>
                  <a:cubicBezTo>
                    <a:pt x="1233202" y="1146930"/>
                    <a:pt x="1266825" y="1146930"/>
                    <a:pt x="1301591" y="1146930"/>
                  </a:cubicBezTo>
                  <a:cubicBezTo>
                    <a:pt x="1301591" y="1286186"/>
                    <a:pt x="1301591" y="1422584"/>
                    <a:pt x="1301591" y="1560410"/>
                  </a:cubicBezTo>
                  <a:close/>
                  <a:moveTo>
                    <a:pt x="364141" y="1561077"/>
                  </a:moveTo>
                  <a:cubicBezTo>
                    <a:pt x="450533" y="1561077"/>
                    <a:pt x="535686" y="1561077"/>
                    <a:pt x="621983" y="1561077"/>
                  </a:cubicBezTo>
                  <a:cubicBezTo>
                    <a:pt x="621983" y="1439538"/>
                    <a:pt x="621983" y="1319523"/>
                    <a:pt x="621983" y="1199889"/>
                  </a:cubicBezTo>
                  <a:cubicBezTo>
                    <a:pt x="534924" y="1199889"/>
                    <a:pt x="449675" y="1199889"/>
                    <a:pt x="364141" y="1199889"/>
                  </a:cubicBezTo>
                  <a:cubicBezTo>
                    <a:pt x="364141" y="1321047"/>
                    <a:pt x="364141" y="1440491"/>
                    <a:pt x="364141" y="1561077"/>
                  </a:cubicBezTo>
                  <a:close/>
                  <a:moveTo>
                    <a:pt x="989171" y="1560601"/>
                  </a:moveTo>
                  <a:cubicBezTo>
                    <a:pt x="1077087" y="1560601"/>
                    <a:pt x="1162145" y="1560601"/>
                    <a:pt x="1247394" y="1560601"/>
                  </a:cubicBezTo>
                  <a:cubicBezTo>
                    <a:pt x="1247394" y="1439157"/>
                    <a:pt x="1247394" y="1319714"/>
                    <a:pt x="1247394" y="1199603"/>
                  </a:cubicBezTo>
                  <a:cubicBezTo>
                    <a:pt x="1160812" y="1199603"/>
                    <a:pt x="1075658" y="1199603"/>
                    <a:pt x="989171" y="1199603"/>
                  </a:cubicBezTo>
                  <a:cubicBezTo>
                    <a:pt x="989171" y="1320285"/>
                    <a:pt x="989171" y="1439633"/>
                    <a:pt x="989171" y="1560601"/>
                  </a:cubicBezTo>
                  <a:close/>
                  <a:moveTo>
                    <a:pt x="684562" y="624198"/>
                  </a:moveTo>
                  <a:cubicBezTo>
                    <a:pt x="766572" y="624198"/>
                    <a:pt x="845153" y="624198"/>
                    <a:pt x="927068" y="624198"/>
                  </a:cubicBezTo>
                  <a:cubicBezTo>
                    <a:pt x="897065" y="518947"/>
                    <a:pt x="867728" y="415886"/>
                    <a:pt x="838391" y="312731"/>
                  </a:cubicBezTo>
                  <a:cubicBezTo>
                    <a:pt x="816007" y="312731"/>
                    <a:pt x="795528" y="312731"/>
                    <a:pt x="773240" y="312731"/>
                  </a:cubicBezTo>
                  <a:cubicBezTo>
                    <a:pt x="743903" y="415886"/>
                    <a:pt x="714470" y="518947"/>
                    <a:pt x="684562" y="624198"/>
                  </a:cubicBezTo>
                  <a:close/>
                  <a:moveTo>
                    <a:pt x="612076" y="1029106"/>
                  </a:moveTo>
                  <a:cubicBezTo>
                    <a:pt x="676275" y="1066539"/>
                    <a:pt x="737521" y="1102448"/>
                    <a:pt x="799148" y="1137786"/>
                  </a:cubicBezTo>
                  <a:cubicBezTo>
                    <a:pt x="802862" y="1139882"/>
                    <a:pt x="810101" y="1139215"/>
                    <a:pt x="814007" y="1136929"/>
                  </a:cubicBezTo>
                  <a:cubicBezTo>
                    <a:pt x="874967" y="1101877"/>
                    <a:pt x="935736" y="1066349"/>
                    <a:pt x="999458" y="1029106"/>
                  </a:cubicBezTo>
                  <a:cubicBezTo>
                    <a:pt x="935355" y="991673"/>
                    <a:pt x="874014" y="955763"/>
                    <a:pt x="812483" y="920426"/>
                  </a:cubicBezTo>
                  <a:cubicBezTo>
                    <a:pt x="808768" y="918330"/>
                    <a:pt x="801529" y="918997"/>
                    <a:pt x="797624" y="921283"/>
                  </a:cubicBezTo>
                  <a:cubicBezTo>
                    <a:pt x="736664" y="956335"/>
                    <a:pt x="675894" y="991863"/>
                    <a:pt x="612076" y="1029106"/>
                  </a:cubicBezTo>
                  <a:close/>
                  <a:moveTo>
                    <a:pt x="934117" y="1315904"/>
                  </a:moveTo>
                  <a:cubicBezTo>
                    <a:pt x="944690" y="1285138"/>
                    <a:pt x="928021" y="1269041"/>
                    <a:pt x="901827" y="1258277"/>
                  </a:cubicBezTo>
                  <a:cubicBezTo>
                    <a:pt x="896779" y="1256182"/>
                    <a:pt x="892207" y="1252753"/>
                    <a:pt x="887349" y="1250086"/>
                  </a:cubicBezTo>
                  <a:cubicBezTo>
                    <a:pt x="860489" y="1234846"/>
                    <a:pt x="833533" y="1207604"/>
                    <a:pt x="806863" y="1207890"/>
                  </a:cubicBezTo>
                  <a:cubicBezTo>
                    <a:pt x="779050" y="1208176"/>
                    <a:pt x="751427" y="1234751"/>
                    <a:pt x="723995" y="1250276"/>
                  </a:cubicBezTo>
                  <a:cubicBezTo>
                    <a:pt x="674846" y="1278185"/>
                    <a:pt x="674275" y="1278375"/>
                    <a:pt x="676656" y="1335430"/>
                  </a:cubicBezTo>
                  <a:cubicBezTo>
                    <a:pt x="677037" y="1344383"/>
                    <a:pt x="683514" y="1356290"/>
                    <a:pt x="690944" y="1361052"/>
                  </a:cubicBezTo>
                  <a:cubicBezTo>
                    <a:pt x="724186" y="1382388"/>
                    <a:pt x="758476" y="1402295"/>
                    <a:pt x="793242" y="1421155"/>
                  </a:cubicBezTo>
                  <a:cubicBezTo>
                    <a:pt x="799910" y="1424774"/>
                    <a:pt x="811816" y="1424584"/>
                    <a:pt x="818579" y="1421060"/>
                  </a:cubicBezTo>
                  <a:cubicBezTo>
                    <a:pt x="847249" y="1405915"/>
                    <a:pt x="874109" y="1387246"/>
                    <a:pt x="903161" y="1372863"/>
                  </a:cubicBezTo>
                  <a:cubicBezTo>
                    <a:pt x="927926" y="1360766"/>
                    <a:pt x="943451" y="1345907"/>
                    <a:pt x="934117" y="1315904"/>
                  </a:cubicBezTo>
                  <a:close/>
                  <a:moveTo>
                    <a:pt x="414337" y="802697"/>
                  </a:moveTo>
                  <a:cubicBezTo>
                    <a:pt x="292703" y="780122"/>
                    <a:pt x="172593" y="757834"/>
                    <a:pt x="52388" y="735450"/>
                  </a:cubicBezTo>
                  <a:cubicBezTo>
                    <a:pt x="51149" y="740975"/>
                    <a:pt x="50387" y="743261"/>
                    <a:pt x="50197" y="745547"/>
                  </a:cubicBezTo>
                  <a:cubicBezTo>
                    <a:pt x="48101" y="786314"/>
                    <a:pt x="48197" y="785933"/>
                    <a:pt x="87916" y="793172"/>
                  </a:cubicBezTo>
                  <a:cubicBezTo>
                    <a:pt x="152495" y="804887"/>
                    <a:pt x="216980" y="817175"/>
                    <a:pt x="281464" y="829081"/>
                  </a:cubicBezTo>
                  <a:cubicBezTo>
                    <a:pt x="325279" y="837177"/>
                    <a:pt x="369189" y="845083"/>
                    <a:pt x="414242" y="853370"/>
                  </a:cubicBezTo>
                  <a:cubicBezTo>
                    <a:pt x="414337" y="835367"/>
                    <a:pt x="414337" y="820413"/>
                    <a:pt x="414337" y="802697"/>
                  </a:cubicBezTo>
                  <a:close/>
                  <a:moveTo>
                    <a:pt x="1559909" y="735260"/>
                  </a:moveTo>
                  <a:cubicBezTo>
                    <a:pt x="1438180" y="757929"/>
                    <a:pt x="1317498" y="780408"/>
                    <a:pt x="1198436" y="802697"/>
                  </a:cubicBezTo>
                  <a:cubicBezTo>
                    <a:pt x="1198436" y="821651"/>
                    <a:pt x="1198436" y="836987"/>
                    <a:pt x="1198436" y="853655"/>
                  </a:cubicBezTo>
                  <a:cubicBezTo>
                    <a:pt x="1306925" y="833367"/>
                    <a:pt x="1413320" y="813365"/>
                    <a:pt x="1519904" y="793648"/>
                  </a:cubicBezTo>
                  <a:cubicBezTo>
                    <a:pt x="1563815" y="785552"/>
                    <a:pt x="1563910" y="785933"/>
                    <a:pt x="1559909" y="735260"/>
                  </a:cubicBezTo>
                  <a:close/>
                  <a:moveTo>
                    <a:pt x="616077" y="726687"/>
                  </a:moveTo>
                  <a:cubicBezTo>
                    <a:pt x="743712" y="726687"/>
                    <a:pt x="869061" y="726687"/>
                    <a:pt x="995553" y="726687"/>
                  </a:cubicBezTo>
                  <a:cubicBezTo>
                    <a:pt x="993648" y="709733"/>
                    <a:pt x="991934" y="695064"/>
                    <a:pt x="990124" y="679919"/>
                  </a:cubicBezTo>
                  <a:cubicBezTo>
                    <a:pt x="866299" y="679919"/>
                    <a:pt x="743903" y="679919"/>
                    <a:pt x="621125" y="679919"/>
                  </a:cubicBezTo>
                  <a:cubicBezTo>
                    <a:pt x="619506" y="695636"/>
                    <a:pt x="617982" y="709733"/>
                    <a:pt x="616077" y="726687"/>
                  </a:cubicBezTo>
                  <a:close/>
                  <a:moveTo>
                    <a:pt x="1020985" y="981290"/>
                  </a:moveTo>
                  <a:cubicBezTo>
                    <a:pt x="1014698" y="919092"/>
                    <a:pt x="1008983" y="861847"/>
                    <a:pt x="1002792" y="800696"/>
                  </a:cubicBezTo>
                  <a:cubicBezTo>
                    <a:pt x="952881" y="830033"/>
                    <a:pt x="906494" y="857370"/>
                    <a:pt x="857726" y="886136"/>
                  </a:cubicBezTo>
                  <a:cubicBezTo>
                    <a:pt x="912686" y="918140"/>
                    <a:pt x="964501" y="948429"/>
                    <a:pt x="1020985" y="981290"/>
                  </a:cubicBezTo>
                  <a:close/>
                  <a:moveTo>
                    <a:pt x="590645" y="981290"/>
                  </a:moveTo>
                  <a:cubicBezTo>
                    <a:pt x="646557" y="948715"/>
                    <a:pt x="699040" y="918140"/>
                    <a:pt x="753904" y="886231"/>
                  </a:cubicBezTo>
                  <a:cubicBezTo>
                    <a:pt x="705136" y="857561"/>
                    <a:pt x="658559" y="830129"/>
                    <a:pt x="608743" y="800792"/>
                  </a:cubicBezTo>
                  <a:cubicBezTo>
                    <a:pt x="602552" y="862323"/>
                    <a:pt x="596837" y="919568"/>
                    <a:pt x="590645" y="981290"/>
                  </a:cubicBezTo>
                  <a:close/>
                  <a:moveTo>
                    <a:pt x="572738" y="417506"/>
                  </a:moveTo>
                  <a:cubicBezTo>
                    <a:pt x="583597" y="416267"/>
                    <a:pt x="592455" y="416458"/>
                    <a:pt x="600456" y="413981"/>
                  </a:cubicBezTo>
                  <a:cubicBezTo>
                    <a:pt x="626840" y="405790"/>
                    <a:pt x="652653" y="395503"/>
                    <a:pt x="679323" y="388264"/>
                  </a:cubicBezTo>
                  <a:cubicBezTo>
                    <a:pt x="699040" y="382930"/>
                    <a:pt x="705803" y="371119"/>
                    <a:pt x="705612" y="349688"/>
                  </a:cubicBezTo>
                  <a:cubicBezTo>
                    <a:pt x="661511" y="339210"/>
                    <a:pt x="621221" y="314445"/>
                    <a:pt x="572738" y="311492"/>
                  </a:cubicBezTo>
                  <a:cubicBezTo>
                    <a:pt x="572738" y="347783"/>
                    <a:pt x="572738" y="380739"/>
                    <a:pt x="572738" y="417506"/>
                  </a:cubicBezTo>
                  <a:close/>
                  <a:moveTo>
                    <a:pt x="1038701" y="306730"/>
                  </a:moveTo>
                  <a:cubicBezTo>
                    <a:pt x="991648" y="322065"/>
                    <a:pt x="948119" y="336353"/>
                    <a:pt x="905732" y="350164"/>
                  </a:cubicBezTo>
                  <a:cubicBezTo>
                    <a:pt x="905828" y="373024"/>
                    <a:pt x="914210" y="383882"/>
                    <a:pt x="933736" y="388740"/>
                  </a:cubicBezTo>
                  <a:cubicBezTo>
                    <a:pt x="956691" y="394455"/>
                    <a:pt x="978599" y="404075"/>
                    <a:pt x="1001268" y="410933"/>
                  </a:cubicBezTo>
                  <a:cubicBezTo>
                    <a:pt x="1012793" y="414458"/>
                    <a:pt x="1025081" y="415601"/>
                    <a:pt x="1038701" y="418172"/>
                  </a:cubicBezTo>
                  <a:cubicBezTo>
                    <a:pt x="1038701" y="381501"/>
                    <a:pt x="1038701" y="348449"/>
                    <a:pt x="1038701" y="306730"/>
                  </a:cubicBezTo>
                  <a:close/>
                  <a:moveTo>
                    <a:pt x="921925" y="787361"/>
                  </a:moveTo>
                  <a:cubicBezTo>
                    <a:pt x="921449" y="786028"/>
                    <a:pt x="920972" y="784599"/>
                    <a:pt x="920591" y="783266"/>
                  </a:cubicBezTo>
                  <a:cubicBezTo>
                    <a:pt x="844106" y="783266"/>
                    <a:pt x="767524" y="783266"/>
                    <a:pt x="691039" y="783266"/>
                  </a:cubicBezTo>
                  <a:cubicBezTo>
                    <a:pt x="726091" y="808602"/>
                    <a:pt x="762572" y="830033"/>
                    <a:pt x="799338" y="850893"/>
                  </a:cubicBezTo>
                  <a:cubicBezTo>
                    <a:pt x="802672" y="852798"/>
                    <a:pt x="808863" y="852798"/>
                    <a:pt x="812197" y="850988"/>
                  </a:cubicBezTo>
                  <a:cubicBezTo>
                    <a:pt x="848963" y="830129"/>
                    <a:pt x="885444" y="808697"/>
                    <a:pt x="921925" y="787361"/>
                  </a:cubicBezTo>
                  <a:close/>
                  <a:moveTo>
                    <a:pt x="920591" y="1560887"/>
                  </a:moveTo>
                  <a:cubicBezTo>
                    <a:pt x="921068" y="1559553"/>
                    <a:pt x="921544" y="1558124"/>
                    <a:pt x="921925" y="1556791"/>
                  </a:cubicBezTo>
                  <a:cubicBezTo>
                    <a:pt x="885349" y="1535550"/>
                    <a:pt x="848868" y="1514119"/>
                    <a:pt x="812101" y="1493164"/>
                  </a:cubicBezTo>
                  <a:cubicBezTo>
                    <a:pt x="808768" y="1491259"/>
                    <a:pt x="802576" y="1491354"/>
                    <a:pt x="799338" y="1493259"/>
                  </a:cubicBezTo>
                  <a:cubicBezTo>
                    <a:pt x="762572" y="1514119"/>
                    <a:pt x="726186" y="1535550"/>
                    <a:pt x="689610" y="1556791"/>
                  </a:cubicBezTo>
                  <a:cubicBezTo>
                    <a:pt x="690086" y="1558124"/>
                    <a:pt x="690563" y="1559458"/>
                    <a:pt x="691039" y="1560791"/>
                  </a:cubicBezTo>
                  <a:cubicBezTo>
                    <a:pt x="767620" y="1560887"/>
                    <a:pt x="844106" y="1560887"/>
                    <a:pt x="920591" y="1560887"/>
                  </a:cubicBezTo>
                  <a:close/>
                  <a:moveTo>
                    <a:pt x="1037368" y="1145597"/>
                  </a:moveTo>
                  <a:cubicBezTo>
                    <a:pt x="1034606" y="1120070"/>
                    <a:pt x="1032129" y="1097781"/>
                    <a:pt x="1029367" y="1072540"/>
                  </a:cubicBezTo>
                  <a:cubicBezTo>
                    <a:pt x="970598" y="1106639"/>
                    <a:pt x="915257" y="1138739"/>
                    <a:pt x="857631" y="1172171"/>
                  </a:cubicBezTo>
                  <a:cubicBezTo>
                    <a:pt x="884206" y="1187697"/>
                    <a:pt x="908209" y="1201794"/>
                    <a:pt x="936689" y="1218463"/>
                  </a:cubicBezTo>
                  <a:cubicBezTo>
                    <a:pt x="936689" y="1190745"/>
                    <a:pt x="936689" y="1168933"/>
                    <a:pt x="936689" y="1145692"/>
                  </a:cubicBezTo>
                  <a:cubicBezTo>
                    <a:pt x="970979" y="1145597"/>
                    <a:pt x="1002506" y="1145597"/>
                    <a:pt x="1037368" y="1145597"/>
                  </a:cubicBezTo>
                  <a:close/>
                  <a:moveTo>
                    <a:pt x="675704" y="1218272"/>
                  </a:moveTo>
                  <a:cubicBezTo>
                    <a:pt x="704183" y="1201413"/>
                    <a:pt x="727805" y="1187507"/>
                    <a:pt x="753904" y="1172076"/>
                  </a:cubicBezTo>
                  <a:cubicBezTo>
                    <a:pt x="695897" y="1138453"/>
                    <a:pt x="640175" y="1106163"/>
                    <a:pt x="581597" y="1072254"/>
                  </a:cubicBezTo>
                  <a:cubicBezTo>
                    <a:pt x="579025" y="1099115"/>
                    <a:pt x="576929" y="1121498"/>
                    <a:pt x="574548" y="1146549"/>
                  </a:cubicBezTo>
                  <a:cubicBezTo>
                    <a:pt x="609695" y="1146549"/>
                    <a:pt x="641890" y="1146549"/>
                    <a:pt x="675704" y="1146549"/>
                  </a:cubicBezTo>
                  <a:cubicBezTo>
                    <a:pt x="675704" y="1170076"/>
                    <a:pt x="675704" y="1191317"/>
                    <a:pt x="675704" y="1218272"/>
                  </a:cubicBezTo>
                  <a:close/>
                  <a:moveTo>
                    <a:pt x="753618" y="1459064"/>
                  </a:moveTo>
                  <a:cubicBezTo>
                    <a:pt x="727234" y="1443443"/>
                    <a:pt x="703993" y="1429727"/>
                    <a:pt x="677609" y="1414106"/>
                  </a:cubicBezTo>
                  <a:cubicBezTo>
                    <a:pt x="677609" y="1445348"/>
                    <a:pt x="677609" y="1472304"/>
                    <a:pt x="677609" y="1503070"/>
                  </a:cubicBezTo>
                  <a:cubicBezTo>
                    <a:pt x="703612" y="1488020"/>
                    <a:pt x="727139" y="1474400"/>
                    <a:pt x="753618" y="1459064"/>
                  </a:cubicBezTo>
                  <a:close/>
                  <a:moveTo>
                    <a:pt x="934498" y="1413821"/>
                  </a:moveTo>
                  <a:cubicBezTo>
                    <a:pt x="907351" y="1429918"/>
                    <a:pt x="884206" y="1443634"/>
                    <a:pt x="857917" y="1459160"/>
                  </a:cubicBezTo>
                  <a:cubicBezTo>
                    <a:pt x="884777" y="1474685"/>
                    <a:pt x="908399" y="1488306"/>
                    <a:pt x="934498" y="1503356"/>
                  </a:cubicBezTo>
                  <a:cubicBezTo>
                    <a:pt x="934498" y="1472590"/>
                    <a:pt x="934498" y="1445920"/>
                    <a:pt x="934498" y="1413821"/>
                  </a:cubicBezTo>
                  <a:close/>
                  <a:moveTo>
                    <a:pt x="834771" y="84131"/>
                  </a:moveTo>
                  <a:cubicBezTo>
                    <a:pt x="834771" y="80321"/>
                    <a:pt x="834771" y="76511"/>
                    <a:pt x="834771" y="72701"/>
                  </a:cubicBezTo>
                  <a:cubicBezTo>
                    <a:pt x="825056" y="66033"/>
                    <a:pt x="816007" y="55365"/>
                    <a:pt x="805529" y="53746"/>
                  </a:cubicBezTo>
                  <a:cubicBezTo>
                    <a:pt x="790766" y="51460"/>
                    <a:pt x="780479" y="62128"/>
                    <a:pt x="780764" y="78225"/>
                  </a:cubicBezTo>
                  <a:cubicBezTo>
                    <a:pt x="780955" y="93941"/>
                    <a:pt x="789718" y="105181"/>
                    <a:pt x="805529" y="102133"/>
                  </a:cubicBezTo>
                  <a:cubicBezTo>
                    <a:pt x="816007" y="100133"/>
                    <a:pt x="825056" y="90417"/>
                    <a:pt x="834771" y="84131"/>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39" name="任意多边形: 形状 138">
              <a:extLst>
                <a:ext uri="{FF2B5EF4-FFF2-40B4-BE49-F238E27FC236}">
                  <a16:creationId xmlns:a16="http://schemas.microsoft.com/office/drawing/2014/main" id="{11E5E97E-8FA7-4CC8-9055-5DC7195B1B53}"/>
                </a:ext>
              </a:extLst>
            </p:cNvPr>
            <p:cNvSpPr/>
            <p:nvPr/>
          </p:nvSpPr>
          <p:spPr>
            <a:xfrm>
              <a:off x="13182527" y="4300595"/>
              <a:ext cx="102036" cy="328898"/>
            </a:xfrm>
            <a:custGeom>
              <a:avLst/>
              <a:gdLst>
                <a:gd name="connsiteX0" fmla="*/ 68985 w 102036"/>
                <a:gd name="connsiteY0" fmla="*/ 328898 h 328898"/>
                <a:gd name="connsiteX1" fmla="*/ 68032 w 102036"/>
                <a:gd name="connsiteY1" fmla="*/ 0 h 328898"/>
                <a:gd name="connsiteX2" fmla="*/ 99370 w 102036"/>
                <a:gd name="connsiteY2" fmla="*/ 39624 h 328898"/>
                <a:gd name="connsiteX3" fmla="*/ 102037 w 102036"/>
                <a:gd name="connsiteY3" fmla="*/ 292037 h 328898"/>
                <a:gd name="connsiteX4" fmla="*/ 68985 w 102036"/>
                <a:gd name="connsiteY4" fmla="*/ 328898 h 328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6" h="328898">
                  <a:moveTo>
                    <a:pt x="68985" y="328898"/>
                  </a:moveTo>
                  <a:cubicBezTo>
                    <a:pt x="-23027" y="244126"/>
                    <a:pt x="-22646" y="91059"/>
                    <a:pt x="68032" y="0"/>
                  </a:cubicBezTo>
                  <a:cubicBezTo>
                    <a:pt x="78034" y="12668"/>
                    <a:pt x="88130" y="25336"/>
                    <a:pt x="99370" y="39624"/>
                  </a:cubicBezTo>
                  <a:cubicBezTo>
                    <a:pt x="35076" y="120015"/>
                    <a:pt x="32218" y="206216"/>
                    <a:pt x="102037" y="292037"/>
                  </a:cubicBezTo>
                  <a:cubicBezTo>
                    <a:pt x="91178" y="304133"/>
                    <a:pt x="80320" y="316325"/>
                    <a:pt x="68985" y="32889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40" name="任意多边形: 形状 139">
              <a:extLst>
                <a:ext uri="{FF2B5EF4-FFF2-40B4-BE49-F238E27FC236}">
                  <a16:creationId xmlns:a16="http://schemas.microsoft.com/office/drawing/2014/main" id="{83DB0D5A-C5A3-46B0-9F29-650262072DA3}"/>
                </a:ext>
              </a:extLst>
            </p:cNvPr>
            <p:cNvSpPr/>
            <p:nvPr/>
          </p:nvSpPr>
          <p:spPr>
            <a:xfrm>
              <a:off x="14171913" y="4302119"/>
              <a:ext cx="103684" cy="326897"/>
            </a:xfrm>
            <a:custGeom>
              <a:avLst/>
              <a:gdLst>
                <a:gd name="connsiteX0" fmla="*/ 34100 w 103684"/>
                <a:gd name="connsiteY0" fmla="*/ 326898 h 326897"/>
                <a:gd name="connsiteX1" fmla="*/ 3238 w 103684"/>
                <a:gd name="connsiteY1" fmla="*/ 288703 h 326897"/>
                <a:gd name="connsiteX2" fmla="*/ 0 w 103684"/>
                <a:gd name="connsiteY2" fmla="*/ 32671 h 326897"/>
                <a:gd name="connsiteX3" fmla="*/ 36957 w 103684"/>
                <a:gd name="connsiteY3" fmla="*/ 0 h 326897"/>
                <a:gd name="connsiteX4" fmla="*/ 34100 w 103684"/>
                <a:gd name="connsiteY4" fmla="*/ 326898 h 326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84" h="326897">
                  <a:moveTo>
                    <a:pt x="34100" y="326898"/>
                  </a:moveTo>
                  <a:cubicBezTo>
                    <a:pt x="24289" y="314706"/>
                    <a:pt x="14383" y="302419"/>
                    <a:pt x="3238" y="288703"/>
                  </a:cubicBezTo>
                  <a:cubicBezTo>
                    <a:pt x="68771" y="207169"/>
                    <a:pt x="70199" y="121539"/>
                    <a:pt x="0" y="32671"/>
                  </a:cubicBezTo>
                  <a:cubicBezTo>
                    <a:pt x="11716" y="22289"/>
                    <a:pt x="24289" y="11144"/>
                    <a:pt x="36957" y="0"/>
                  </a:cubicBezTo>
                  <a:cubicBezTo>
                    <a:pt x="126492" y="84487"/>
                    <a:pt x="126301" y="240316"/>
                    <a:pt x="34100" y="32689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41" name="任意多边形: 形状 140">
              <a:extLst>
                <a:ext uri="{FF2B5EF4-FFF2-40B4-BE49-F238E27FC236}">
                  <a16:creationId xmlns:a16="http://schemas.microsoft.com/office/drawing/2014/main" id="{2FA7C4FC-38C7-470E-A229-F2663D23A39A}"/>
                </a:ext>
              </a:extLst>
            </p:cNvPr>
            <p:cNvSpPr/>
            <p:nvPr/>
          </p:nvSpPr>
          <p:spPr>
            <a:xfrm>
              <a:off x="13286221" y="4376033"/>
              <a:ext cx="73495" cy="177355"/>
            </a:xfrm>
            <a:custGeom>
              <a:avLst/>
              <a:gdLst>
                <a:gd name="connsiteX0" fmla="*/ 72066 w 73495"/>
                <a:gd name="connsiteY0" fmla="*/ 34100 h 177355"/>
                <a:gd name="connsiteX1" fmla="*/ 73495 w 73495"/>
                <a:gd name="connsiteY1" fmla="*/ 146114 h 177355"/>
                <a:gd name="connsiteX2" fmla="*/ 39110 w 73495"/>
                <a:gd name="connsiteY2" fmla="*/ 177356 h 177355"/>
                <a:gd name="connsiteX3" fmla="*/ 36919 w 73495"/>
                <a:gd name="connsiteY3" fmla="*/ 0 h 177355"/>
                <a:gd name="connsiteX4" fmla="*/ 72066 w 73495"/>
                <a:gd name="connsiteY4" fmla="*/ 34100 h 177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95" h="177355">
                  <a:moveTo>
                    <a:pt x="72066" y="34100"/>
                  </a:moveTo>
                  <a:cubicBezTo>
                    <a:pt x="45206" y="81248"/>
                    <a:pt x="45206" y="98584"/>
                    <a:pt x="73495" y="146114"/>
                  </a:cubicBezTo>
                  <a:cubicBezTo>
                    <a:pt x="62351" y="156305"/>
                    <a:pt x="50730" y="166783"/>
                    <a:pt x="39110" y="177356"/>
                  </a:cubicBezTo>
                  <a:cubicBezTo>
                    <a:pt x="-12135" y="139827"/>
                    <a:pt x="-13182" y="48959"/>
                    <a:pt x="36919" y="0"/>
                  </a:cubicBezTo>
                  <a:cubicBezTo>
                    <a:pt x="48540" y="11240"/>
                    <a:pt x="60255" y="22574"/>
                    <a:pt x="72066" y="3410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42" name="任意多边形: 形状 141">
              <a:extLst>
                <a:ext uri="{FF2B5EF4-FFF2-40B4-BE49-F238E27FC236}">
                  <a16:creationId xmlns:a16="http://schemas.microsoft.com/office/drawing/2014/main" id="{84726909-F7E9-4CA7-8856-7145C67B1365}"/>
                </a:ext>
              </a:extLst>
            </p:cNvPr>
            <p:cNvSpPr/>
            <p:nvPr/>
          </p:nvSpPr>
          <p:spPr>
            <a:xfrm>
              <a:off x="14098665" y="4377271"/>
              <a:ext cx="73070" cy="178784"/>
            </a:xfrm>
            <a:custGeom>
              <a:avLst/>
              <a:gdLst>
                <a:gd name="connsiteX0" fmla="*/ 34195 w 73070"/>
                <a:gd name="connsiteY0" fmla="*/ 178784 h 178784"/>
                <a:gd name="connsiteX1" fmla="*/ 952 w 73070"/>
                <a:gd name="connsiteY1" fmla="*/ 143923 h 178784"/>
                <a:gd name="connsiteX2" fmla="*/ 0 w 73070"/>
                <a:gd name="connsiteY2" fmla="*/ 31813 h 178784"/>
                <a:gd name="connsiteX3" fmla="*/ 36862 w 73070"/>
                <a:gd name="connsiteY3" fmla="*/ 0 h 178784"/>
                <a:gd name="connsiteX4" fmla="*/ 34195 w 73070"/>
                <a:gd name="connsiteY4" fmla="*/ 178784 h 178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70" h="178784">
                  <a:moveTo>
                    <a:pt x="34195" y="178784"/>
                  </a:moveTo>
                  <a:cubicBezTo>
                    <a:pt x="22289" y="166307"/>
                    <a:pt x="11525" y="155067"/>
                    <a:pt x="952" y="143923"/>
                  </a:cubicBezTo>
                  <a:cubicBezTo>
                    <a:pt x="27813" y="95250"/>
                    <a:pt x="27813" y="74676"/>
                    <a:pt x="0" y="31813"/>
                  </a:cubicBezTo>
                  <a:cubicBezTo>
                    <a:pt x="11906" y="21527"/>
                    <a:pt x="24289" y="10858"/>
                    <a:pt x="36862" y="0"/>
                  </a:cubicBezTo>
                  <a:cubicBezTo>
                    <a:pt x="84963" y="39053"/>
                    <a:pt x="86201" y="123063"/>
                    <a:pt x="34195" y="17878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43" name="任意多边形: 形状 142">
              <a:extLst>
                <a:ext uri="{FF2B5EF4-FFF2-40B4-BE49-F238E27FC236}">
                  <a16:creationId xmlns:a16="http://schemas.microsoft.com/office/drawing/2014/main" id="{9B2F64EF-4AC5-4D45-8BB2-E4707A07B689}"/>
                </a:ext>
              </a:extLst>
            </p:cNvPr>
            <p:cNvSpPr/>
            <p:nvPr/>
          </p:nvSpPr>
          <p:spPr>
            <a:xfrm>
              <a:off x="13027579" y="5143176"/>
              <a:ext cx="48958" cy="49148"/>
            </a:xfrm>
            <a:custGeom>
              <a:avLst/>
              <a:gdLst>
                <a:gd name="connsiteX0" fmla="*/ 48959 w 48958"/>
                <a:gd name="connsiteY0" fmla="*/ 0 h 49148"/>
                <a:gd name="connsiteX1" fmla="*/ 48959 w 48958"/>
                <a:gd name="connsiteY1" fmla="*/ 49149 h 49148"/>
                <a:gd name="connsiteX2" fmla="*/ 0 w 48958"/>
                <a:gd name="connsiteY2" fmla="*/ 49149 h 49148"/>
                <a:gd name="connsiteX3" fmla="*/ 0 w 48958"/>
                <a:gd name="connsiteY3" fmla="*/ 0 h 49148"/>
                <a:gd name="connsiteX4" fmla="*/ 48959 w 48958"/>
                <a:gd name="connsiteY4" fmla="*/ 0 h 4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 h="49148">
                  <a:moveTo>
                    <a:pt x="48959" y="0"/>
                  </a:moveTo>
                  <a:cubicBezTo>
                    <a:pt x="48959" y="16764"/>
                    <a:pt x="48959" y="32194"/>
                    <a:pt x="48959" y="49149"/>
                  </a:cubicBezTo>
                  <a:cubicBezTo>
                    <a:pt x="32861" y="49149"/>
                    <a:pt x="17431" y="49149"/>
                    <a:pt x="0" y="49149"/>
                  </a:cubicBezTo>
                  <a:cubicBezTo>
                    <a:pt x="0" y="33433"/>
                    <a:pt x="0" y="17526"/>
                    <a:pt x="0" y="0"/>
                  </a:cubicBezTo>
                  <a:cubicBezTo>
                    <a:pt x="15145" y="0"/>
                    <a:pt x="30480" y="0"/>
                    <a:pt x="48959"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44" name="任意多边形: 形状 143">
              <a:extLst>
                <a:ext uri="{FF2B5EF4-FFF2-40B4-BE49-F238E27FC236}">
                  <a16:creationId xmlns:a16="http://schemas.microsoft.com/office/drawing/2014/main" id="{D69E74CD-322A-4C68-BF31-F23149573D34}"/>
                </a:ext>
              </a:extLst>
            </p:cNvPr>
            <p:cNvSpPr/>
            <p:nvPr/>
          </p:nvSpPr>
          <p:spPr>
            <a:xfrm>
              <a:off x="13131020" y="5142795"/>
              <a:ext cx="49434" cy="49339"/>
            </a:xfrm>
            <a:custGeom>
              <a:avLst/>
              <a:gdLst>
                <a:gd name="connsiteX0" fmla="*/ 0 w 49434"/>
                <a:gd name="connsiteY0" fmla="*/ 0 h 49339"/>
                <a:gd name="connsiteX1" fmla="*/ 49435 w 49434"/>
                <a:gd name="connsiteY1" fmla="*/ 0 h 49339"/>
                <a:gd name="connsiteX2" fmla="*/ 49435 w 49434"/>
                <a:gd name="connsiteY2" fmla="*/ 49340 h 49339"/>
                <a:gd name="connsiteX3" fmla="*/ 0 w 49434"/>
                <a:gd name="connsiteY3" fmla="*/ 49340 h 49339"/>
                <a:gd name="connsiteX4" fmla="*/ 0 w 49434"/>
                <a:gd name="connsiteY4" fmla="*/ 0 h 49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34" h="49339">
                  <a:moveTo>
                    <a:pt x="0" y="0"/>
                  </a:moveTo>
                  <a:cubicBezTo>
                    <a:pt x="17145" y="0"/>
                    <a:pt x="32576" y="0"/>
                    <a:pt x="49435" y="0"/>
                  </a:cubicBezTo>
                  <a:cubicBezTo>
                    <a:pt x="49435" y="16573"/>
                    <a:pt x="49435" y="32099"/>
                    <a:pt x="49435" y="49340"/>
                  </a:cubicBezTo>
                  <a:cubicBezTo>
                    <a:pt x="33433" y="49340"/>
                    <a:pt x="17431" y="49340"/>
                    <a:pt x="0" y="49340"/>
                  </a:cubicBezTo>
                  <a:cubicBezTo>
                    <a:pt x="0" y="33338"/>
                    <a:pt x="0" y="17812"/>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45" name="任意多边形: 形状 144">
              <a:extLst>
                <a:ext uri="{FF2B5EF4-FFF2-40B4-BE49-F238E27FC236}">
                  <a16:creationId xmlns:a16="http://schemas.microsoft.com/office/drawing/2014/main" id="{00DEBA7E-946C-4FA5-B9B6-0D24C0DD3B6D}"/>
                </a:ext>
              </a:extLst>
            </p:cNvPr>
            <p:cNvSpPr/>
            <p:nvPr/>
          </p:nvSpPr>
          <p:spPr>
            <a:xfrm>
              <a:off x="13235319" y="5143176"/>
              <a:ext cx="49053" cy="49434"/>
            </a:xfrm>
            <a:custGeom>
              <a:avLst/>
              <a:gdLst>
                <a:gd name="connsiteX0" fmla="*/ 49054 w 49053"/>
                <a:gd name="connsiteY0" fmla="*/ 49435 h 49434"/>
                <a:gd name="connsiteX1" fmla="*/ 0 w 49053"/>
                <a:gd name="connsiteY1" fmla="*/ 49435 h 49434"/>
                <a:gd name="connsiteX2" fmla="*/ 0 w 49053"/>
                <a:gd name="connsiteY2" fmla="*/ 0 h 49434"/>
                <a:gd name="connsiteX3" fmla="*/ 49054 w 49053"/>
                <a:gd name="connsiteY3" fmla="*/ 0 h 49434"/>
                <a:gd name="connsiteX4" fmla="*/ 49054 w 49053"/>
                <a:gd name="connsiteY4" fmla="*/ 49435 h 49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53" h="49434">
                  <a:moveTo>
                    <a:pt x="49054" y="49435"/>
                  </a:moveTo>
                  <a:cubicBezTo>
                    <a:pt x="32195" y="49435"/>
                    <a:pt x="16669" y="49435"/>
                    <a:pt x="0" y="49435"/>
                  </a:cubicBezTo>
                  <a:cubicBezTo>
                    <a:pt x="0" y="32671"/>
                    <a:pt x="0" y="17145"/>
                    <a:pt x="0" y="0"/>
                  </a:cubicBezTo>
                  <a:cubicBezTo>
                    <a:pt x="16002" y="0"/>
                    <a:pt x="31528" y="0"/>
                    <a:pt x="49054" y="0"/>
                  </a:cubicBezTo>
                  <a:cubicBezTo>
                    <a:pt x="49054" y="15526"/>
                    <a:pt x="49054" y="31528"/>
                    <a:pt x="49054" y="4943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46" name="任意多边形: 形状 145">
              <a:extLst>
                <a:ext uri="{FF2B5EF4-FFF2-40B4-BE49-F238E27FC236}">
                  <a16:creationId xmlns:a16="http://schemas.microsoft.com/office/drawing/2014/main" id="{1E8FD8C6-125C-4FCB-BBB0-1D7D05359044}"/>
                </a:ext>
              </a:extLst>
            </p:cNvPr>
            <p:cNvSpPr/>
            <p:nvPr/>
          </p:nvSpPr>
          <p:spPr>
            <a:xfrm>
              <a:off x="13026912" y="5247951"/>
              <a:ext cx="49339" cy="49339"/>
            </a:xfrm>
            <a:custGeom>
              <a:avLst/>
              <a:gdLst>
                <a:gd name="connsiteX0" fmla="*/ 49339 w 49339"/>
                <a:gd name="connsiteY0" fmla="*/ 49340 h 49339"/>
                <a:gd name="connsiteX1" fmla="*/ 0 w 49339"/>
                <a:gd name="connsiteY1" fmla="*/ 49340 h 49339"/>
                <a:gd name="connsiteX2" fmla="*/ 0 w 49339"/>
                <a:gd name="connsiteY2" fmla="*/ 0 h 49339"/>
                <a:gd name="connsiteX3" fmla="*/ 49339 w 49339"/>
                <a:gd name="connsiteY3" fmla="*/ 0 h 49339"/>
                <a:gd name="connsiteX4" fmla="*/ 49339 w 49339"/>
                <a:gd name="connsiteY4" fmla="*/ 49340 h 49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9" h="49339">
                  <a:moveTo>
                    <a:pt x="49339" y="49340"/>
                  </a:moveTo>
                  <a:cubicBezTo>
                    <a:pt x="32290" y="49340"/>
                    <a:pt x="16859" y="49340"/>
                    <a:pt x="0" y="49340"/>
                  </a:cubicBezTo>
                  <a:cubicBezTo>
                    <a:pt x="0" y="32861"/>
                    <a:pt x="0" y="17335"/>
                    <a:pt x="0" y="0"/>
                  </a:cubicBezTo>
                  <a:cubicBezTo>
                    <a:pt x="16002" y="0"/>
                    <a:pt x="32004" y="0"/>
                    <a:pt x="49339" y="0"/>
                  </a:cubicBezTo>
                  <a:cubicBezTo>
                    <a:pt x="49339" y="15811"/>
                    <a:pt x="49339" y="31337"/>
                    <a:pt x="49339" y="4934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47" name="任意多边形: 形状 146">
              <a:extLst>
                <a:ext uri="{FF2B5EF4-FFF2-40B4-BE49-F238E27FC236}">
                  <a16:creationId xmlns:a16="http://schemas.microsoft.com/office/drawing/2014/main" id="{06685898-9A6E-460A-9148-40F581315A1D}"/>
                </a:ext>
              </a:extLst>
            </p:cNvPr>
            <p:cNvSpPr/>
            <p:nvPr/>
          </p:nvSpPr>
          <p:spPr>
            <a:xfrm>
              <a:off x="13131020" y="5247761"/>
              <a:ext cx="49625" cy="48863"/>
            </a:xfrm>
            <a:custGeom>
              <a:avLst/>
              <a:gdLst>
                <a:gd name="connsiteX0" fmla="*/ 49625 w 49625"/>
                <a:gd name="connsiteY0" fmla="*/ 0 h 48863"/>
                <a:gd name="connsiteX1" fmla="*/ 49625 w 49625"/>
                <a:gd name="connsiteY1" fmla="*/ 48863 h 48863"/>
                <a:gd name="connsiteX2" fmla="*/ 0 w 49625"/>
                <a:gd name="connsiteY2" fmla="*/ 48863 h 48863"/>
                <a:gd name="connsiteX3" fmla="*/ 0 w 49625"/>
                <a:gd name="connsiteY3" fmla="*/ 0 h 48863"/>
                <a:gd name="connsiteX4" fmla="*/ 49625 w 49625"/>
                <a:gd name="connsiteY4" fmla="*/ 0 h 48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25" h="48863">
                  <a:moveTo>
                    <a:pt x="49625" y="0"/>
                  </a:moveTo>
                  <a:cubicBezTo>
                    <a:pt x="49625" y="16097"/>
                    <a:pt x="49625" y="31623"/>
                    <a:pt x="49625" y="48863"/>
                  </a:cubicBezTo>
                  <a:cubicBezTo>
                    <a:pt x="33528" y="48863"/>
                    <a:pt x="17431" y="48863"/>
                    <a:pt x="0" y="48863"/>
                  </a:cubicBezTo>
                  <a:cubicBezTo>
                    <a:pt x="0" y="32766"/>
                    <a:pt x="0" y="17240"/>
                    <a:pt x="0" y="0"/>
                  </a:cubicBezTo>
                  <a:cubicBezTo>
                    <a:pt x="16193" y="0"/>
                    <a:pt x="32195" y="0"/>
                    <a:pt x="49625"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48" name="任意多边形: 形状 147">
              <a:extLst>
                <a:ext uri="{FF2B5EF4-FFF2-40B4-BE49-F238E27FC236}">
                  <a16:creationId xmlns:a16="http://schemas.microsoft.com/office/drawing/2014/main" id="{C0AEAE84-7E03-4157-BEC7-ECDFB5B4B114}"/>
                </a:ext>
              </a:extLst>
            </p:cNvPr>
            <p:cNvSpPr/>
            <p:nvPr/>
          </p:nvSpPr>
          <p:spPr>
            <a:xfrm>
              <a:off x="13026722" y="5038973"/>
              <a:ext cx="49625" cy="49244"/>
            </a:xfrm>
            <a:custGeom>
              <a:avLst/>
              <a:gdLst>
                <a:gd name="connsiteX0" fmla="*/ 49625 w 49625"/>
                <a:gd name="connsiteY0" fmla="*/ 49244 h 49244"/>
                <a:gd name="connsiteX1" fmla="*/ 0 w 49625"/>
                <a:gd name="connsiteY1" fmla="*/ 49244 h 49244"/>
                <a:gd name="connsiteX2" fmla="*/ 0 w 49625"/>
                <a:gd name="connsiteY2" fmla="*/ 0 h 49244"/>
                <a:gd name="connsiteX3" fmla="*/ 49625 w 49625"/>
                <a:gd name="connsiteY3" fmla="*/ 0 h 49244"/>
                <a:gd name="connsiteX4" fmla="*/ 49625 w 49625"/>
                <a:gd name="connsiteY4" fmla="*/ 49244 h 49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25" h="49244">
                  <a:moveTo>
                    <a:pt x="49625" y="49244"/>
                  </a:moveTo>
                  <a:cubicBezTo>
                    <a:pt x="32004" y="49244"/>
                    <a:pt x="16669" y="49244"/>
                    <a:pt x="0" y="49244"/>
                  </a:cubicBezTo>
                  <a:cubicBezTo>
                    <a:pt x="0" y="32480"/>
                    <a:pt x="0" y="17050"/>
                    <a:pt x="0" y="0"/>
                  </a:cubicBezTo>
                  <a:cubicBezTo>
                    <a:pt x="16383" y="0"/>
                    <a:pt x="32290" y="0"/>
                    <a:pt x="49625" y="0"/>
                  </a:cubicBezTo>
                  <a:cubicBezTo>
                    <a:pt x="49625" y="16478"/>
                    <a:pt x="49625" y="31909"/>
                    <a:pt x="49625" y="492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49" name="任意多边形: 形状 148">
              <a:extLst>
                <a:ext uri="{FF2B5EF4-FFF2-40B4-BE49-F238E27FC236}">
                  <a16:creationId xmlns:a16="http://schemas.microsoft.com/office/drawing/2014/main" id="{F69F83BA-B2E0-42DB-9E3A-23AB49EB216F}"/>
                </a:ext>
              </a:extLst>
            </p:cNvPr>
            <p:cNvSpPr/>
            <p:nvPr/>
          </p:nvSpPr>
          <p:spPr>
            <a:xfrm>
              <a:off x="13131020" y="5038687"/>
              <a:ext cx="49720" cy="49244"/>
            </a:xfrm>
            <a:custGeom>
              <a:avLst/>
              <a:gdLst>
                <a:gd name="connsiteX0" fmla="*/ 0 w 49720"/>
                <a:gd name="connsiteY0" fmla="*/ 0 h 49244"/>
                <a:gd name="connsiteX1" fmla="*/ 49721 w 49720"/>
                <a:gd name="connsiteY1" fmla="*/ 0 h 49244"/>
                <a:gd name="connsiteX2" fmla="*/ 49721 w 49720"/>
                <a:gd name="connsiteY2" fmla="*/ 49244 h 49244"/>
                <a:gd name="connsiteX3" fmla="*/ 0 w 49720"/>
                <a:gd name="connsiteY3" fmla="*/ 49244 h 49244"/>
                <a:gd name="connsiteX4" fmla="*/ 0 w 49720"/>
                <a:gd name="connsiteY4" fmla="*/ 0 h 49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20" h="49244">
                  <a:moveTo>
                    <a:pt x="0" y="0"/>
                  </a:moveTo>
                  <a:cubicBezTo>
                    <a:pt x="17621" y="0"/>
                    <a:pt x="33052" y="0"/>
                    <a:pt x="49721" y="0"/>
                  </a:cubicBezTo>
                  <a:cubicBezTo>
                    <a:pt x="49721" y="16764"/>
                    <a:pt x="49721" y="32194"/>
                    <a:pt x="49721" y="49244"/>
                  </a:cubicBezTo>
                  <a:cubicBezTo>
                    <a:pt x="33242" y="49244"/>
                    <a:pt x="17336" y="49244"/>
                    <a:pt x="0" y="49244"/>
                  </a:cubicBezTo>
                  <a:cubicBezTo>
                    <a:pt x="0" y="32861"/>
                    <a:pt x="0" y="17431"/>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50" name="任意多边形: 形状 149">
              <a:extLst>
                <a:ext uri="{FF2B5EF4-FFF2-40B4-BE49-F238E27FC236}">
                  <a16:creationId xmlns:a16="http://schemas.microsoft.com/office/drawing/2014/main" id="{1ADB94E1-1DA0-4DC3-AA56-07E4430E8676}"/>
                </a:ext>
              </a:extLst>
            </p:cNvPr>
            <p:cNvSpPr/>
            <p:nvPr/>
          </p:nvSpPr>
          <p:spPr>
            <a:xfrm>
              <a:off x="13027293" y="5351964"/>
              <a:ext cx="48577" cy="50196"/>
            </a:xfrm>
            <a:custGeom>
              <a:avLst/>
              <a:gdLst>
                <a:gd name="connsiteX0" fmla="*/ 48578 w 48577"/>
                <a:gd name="connsiteY0" fmla="*/ 50197 h 50196"/>
                <a:gd name="connsiteX1" fmla="*/ 0 w 48577"/>
                <a:gd name="connsiteY1" fmla="*/ 50197 h 50196"/>
                <a:gd name="connsiteX2" fmla="*/ 0 w 48577"/>
                <a:gd name="connsiteY2" fmla="*/ 0 h 50196"/>
                <a:gd name="connsiteX3" fmla="*/ 48578 w 48577"/>
                <a:gd name="connsiteY3" fmla="*/ 0 h 50196"/>
                <a:gd name="connsiteX4" fmla="*/ 48578 w 48577"/>
                <a:gd name="connsiteY4" fmla="*/ 50197 h 50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7" h="50196">
                  <a:moveTo>
                    <a:pt x="48578" y="50197"/>
                  </a:moveTo>
                  <a:cubicBezTo>
                    <a:pt x="31623" y="50197"/>
                    <a:pt x="16669" y="50197"/>
                    <a:pt x="0" y="50197"/>
                  </a:cubicBezTo>
                  <a:cubicBezTo>
                    <a:pt x="0" y="33528"/>
                    <a:pt x="0" y="17526"/>
                    <a:pt x="0" y="0"/>
                  </a:cubicBezTo>
                  <a:cubicBezTo>
                    <a:pt x="15907" y="0"/>
                    <a:pt x="31337" y="0"/>
                    <a:pt x="48578" y="0"/>
                  </a:cubicBezTo>
                  <a:cubicBezTo>
                    <a:pt x="48578" y="15907"/>
                    <a:pt x="48578" y="31909"/>
                    <a:pt x="48578" y="5019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51" name="任意多边形: 形状 150">
              <a:extLst>
                <a:ext uri="{FF2B5EF4-FFF2-40B4-BE49-F238E27FC236}">
                  <a16:creationId xmlns:a16="http://schemas.microsoft.com/office/drawing/2014/main" id="{3D499CC7-1F41-47E0-9170-AC1817E72948}"/>
                </a:ext>
              </a:extLst>
            </p:cNvPr>
            <p:cNvSpPr/>
            <p:nvPr/>
          </p:nvSpPr>
          <p:spPr>
            <a:xfrm>
              <a:off x="13131592" y="5351202"/>
              <a:ext cx="48577" cy="50196"/>
            </a:xfrm>
            <a:custGeom>
              <a:avLst/>
              <a:gdLst>
                <a:gd name="connsiteX0" fmla="*/ 0 w 48577"/>
                <a:gd name="connsiteY0" fmla="*/ 0 h 50196"/>
                <a:gd name="connsiteX1" fmla="*/ 48577 w 48577"/>
                <a:gd name="connsiteY1" fmla="*/ 0 h 50196"/>
                <a:gd name="connsiteX2" fmla="*/ 48577 w 48577"/>
                <a:gd name="connsiteY2" fmla="*/ 50197 h 50196"/>
                <a:gd name="connsiteX3" fmla="*/ 0 w 48577"/>
                <a:gd name="connsiteY3" fmla="*/ 50197 h 50196"/>
                <a:gd name="connsiteX4" fmla="*/ 0 w 48577"/>
                <a:gd name="connsiteY4" fmla="*/ 0 h 50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7" h="50196">
                  <a:moveTo>
                    <a:pt x="0" y="0"/>
                  </a:moveTo>
                  <a:cubicBezTo>
                    <a:pt x="16764" y="0"/>
                    <a:pt x="31718" y="0"/>
                    <a:pt x="48577" y="0"/>
                  </a:cubicBezTo>
                  <a:cubicBezTo>
                    <a:pt x="48577" y="16478"/>
                    <a:pt x="48577" y="32575"/>
                    <a:pt x="48577" y="50197"/>
                  </a:cubicBezTo>
                  <a:cubicBezTo>
                    <a:pt x="33052" y="50197"/>
                    <a:pt x="17526" y="50197"/>
                    <a:pt x="0" y="50197"/>
                  </a:cubicBezTo>
                  <a:cubicBezTo>
                    <a:pt x="0" y="34576"/>
                    <a:pt x="0" y="18478"/>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52" name="任意多边形: 形状 151">
              <a:extLst>
                <a:ext uri="{FF2B5EF4-FFF2-40B4-BE49-F238E27FC236}">
                  <a16:creationId xmlns:a16="http://schemas.microsoft.com/office/drawing/2014/main" id="{360FE9C1-A5D0-449B-82DF-7C86FEA68545}"/>
                </a:ext>
              </a:extLst>
            </p:cNvPr>
            <p:cNvSpPr/>
            <p:nvPr/>
          </p:nvSpPr>
          <p:spPr>
            <a:xfrm>
              <a:off x="13027484" y="5455787"/>
              <a:ext cx="48196" cy="49911"/>
            </a:xfrm>
            <a:custGeom>
              <a:avLst/>
              <a:gdLst>
                <a:gd name="connsiteX0" fmla="*/ 0 w 48196"/>
                <a:gd name="connsiteY0" fmla="*/ 0 h 49911"/>
                <a:gd name="connsiteX1" fmla="*/ 48196 w 48196"/>
                <a:gd name="connsiteY1" fmla="*/ 0 h 49911"/>
                <a:gd name="connsiteX2" fmla="*/ 48196 w 48196"/>
                <a:gd name="connsiteY2" fmla="*/ 49911 h 49911"/>
                <a:gd name="connsiteX3" fmla="*/ 0 w 48196"/>
                <a:gd name="connsiteY3" fmla="*/ 49911 h 49911"/>
                <a:gd name="connsiteX4" fmla="*/ 0 w 48196"/>
                <a:gd name="connsiteY4" fmla="*/ 0 h 49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96" h="49911">
                  <a:moveTo>
                    <a:pt x="0" y="0"/>
                  </a:moveTo>
                  <a:cubicBezTo>
                    <a:pt x="16383" y="0"/>
                    <a:pt x="31242" y="0"/>
                    <a:pt x="48196" y="0"/>
                  </a:cubicBezTo>
                  <a:cubicBezTo>
                    <a:pt x="48196" y="16288"/>
                    <a:pt x="48196" y="32290"/>
                    <a:pt x="48196" y="49911"/>
                  </a:cubicBezTo>
                  <a:cubicBezTo>
                    <a:pt x="32957" y="49911"/>
                    <a:pt x="17526" y="49911"/>
                    <a:pt x="0" y="49911"/>
                  </a:cubicBezTo>
                  <a:cubicBezTo>
                    <a:pt x="0" y="34480"/>
                    <a:pt x="0" y="18574"/>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53" name="任意多边形: 形状 152">
              <a:extLst>
                <a:ext uri="{FF2B5EF4-FFF2-40B4-BE49-F238E27FC236}">
                  <a16:creationId xmlns:a16="http://schemas.microsoft.com/office/drawing/2014/main" id="{6A28D76D-4D4A-45A0-B189-C884A1D4609E}"/>
                </a:ext>
              </a:extLst>
            </p:cNvPr>
            <p:cNvSpPr/>
            <p:nvPr/>
          </p:nvSpPr>
          <p:spPr>
            <a:xfrm>
              <a:off x="13130830" y="5456358"/>
              <a:ext cx="49339" cy="49529"/>
            </a:xfrm>
            <a:custGeom>
              <a:avLst/>
              <a:gdLst>
                <a:gd name="connsiteX0" fmla="*/ 0 w 49339"/>
                <a:gd name="connsiteY0" fmla="*/ 49530 h 49529"/>
                <a:gd name="connsiteX1" fmla="*/ 0 w 49339"/>
                <a:gd name="connsiteY1" fmla="*/ 0 h 49529"/>
                <a:gd name="connsiteX2" fmla="*/ 49339 w 49339"/>
                <a:gd name="connsiteY2" fmla="*/ 0 h 49529"/>
                <a:gd name="connsiteX3" fmla="*/ 49339 w 49339"/>
                <a:gd name="connsiteY3" fmla="*/ 49530 h 49529"/>
                <a:gd name="connsiteX4" fmla="*/ 0 w 49339"/>
                <a:gd name="connsiteY4" fmla="*/ 49530 h 49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9" h="49529">
                  <a:moveTo>
                    <a:pt x="0" y="49530"/>
                  </a:moveTo>
                  <a:cubicBezTo>
                    <a:pt x="0" y="32290"/>
                    <a:pt x="0" y="16859"/>
                    <a:pt x="0" y="0"/>
                  </a:cubicBezTo>
                  <a:cubicBezTo>
                    <a:pt x="16669" y="0"/>
                    <a:pt x="32099" y="0"/>
                    <a:pt x="49339" y="0"/>
                  </a:cubicBezTo>
                  <a:cubicBezTo>
                    <a:pt x="49339" y="16097"/>
                    <a:pt x="49339" y="32099"/>
                    <a:pt x="49339" y="49530"/>
                  </a:cubicBezTo>
                  <a:cubicBezTo>
                    <a:pt x="33242" y="49530"/>
                    <a:pt x="17812" y="49530"/>
                    <a:pt x="0" y="4953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54" name="任意多边形: 形状 153">
              <a:extLst>
                <a:ext uri="{FF2B5EF4-FFF2-40B4-BE49-F238E27FC236}">
                  <a16:creationId xmlns:a16="http://schemas.microsoft.com/office/drawing/2014/main" id="{DFA029B8-99D7-47AE-8678-2A4B5DC48AE9}"/>
                </a:ext>
              </a:extLst>
            </p:cNvPr>
            <p:cNvSpPr/>
            <p:nvPr/>
          </p:nvSpPr>
          <p:spPr>
            <a:xfrm>
              <a:off x="13235319" y="5038782"/>
              <a:ext cx="49911" cy="49244"/>
            </a:xfrm>
            <a:custGeom>
              <a:avLst/>
              <a:gdLst>
                <a:gd name="connsiteX0" fmla="*/ 0 w 49911"/>
                <a:gd name="connsiteY0" fmla="*/ 0 h 49244"/>
                <a:gd name="connsiteX1" fmla="*/ 49911 w 49911"/>
                <a:gd name="connsiteY1" fmla="*/ 0 h 49244"/>
                <a:gd name="connsiteX2" fmla="*/ 49911 w 49911"/>
                <a:gd name="connsiteY2" fmla="*/ 49244 h 49244"/>
                <a:gd name="connsiteX3" fmla="*/ 0 w 49911"/>
                <a:gd name="connsiteY3" fmla="*/ 49244 h 49244"/>
                <a:gd name="connsiteX4" fmla="*/ 0 w 49911"/>
                <a:gd name="connsiteY4" fmla="*/ 0 h 49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11" h="49244">
                  <a:moveTo>
                    <a:pt x="0" y="0"/>
                  </a:moveTo>
                  <a:cubicBezTo>
                    <a:pt x="17907" y="0"/>
                    <a:pt x="33338" y="0"/>
                    <a:pt x="49911" y="0"/>
                  </a:cubicBezTo>
                  <a:cubicBezTo>
                    <a:pt x="49911" y="16859"/>
                    <a:pt x="49911" y="32290"/>
                    <a:pt x="49911" y="49244"/>
                  </a:cubicBezTo>
                  <a:cubicBezTo>
                    <a:pt x="33242" y="49244"/>
                    <a:pt x="17240" y="49244"/>
                    <a:pt x="0" y="49244"/>
                  </a:cubicBezTo>
                  <a:cubicBezTo>
                    <a:pt x="0" y="32766"/>
                    <a:pt x="0" y="17240"/>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55" name="任意多边形: 形状 154">
              <a:extLst>
                <a:ext uri="{FF2B5EF4-FFF2-40B4-BE49-F238E27FC236}">
                  <a16:creationId xmlns:a16="http://schemas.microsoft.com/office/drawing/2014/main" id="{EBC77490-C837-41EC-ABBA-066B47AD4338}"/>
                </a:ext>
              </a:extLst>
            </p:cNvPr>
            <p:cNvSpPr/>
            <p:nvPr/>
          </p:nvSpPr>
          <p:spPr>
            <a:xfrm>
              <a:off x="13131211" y="5561419"/>
              <a:ext cx="49244" cy="48958"/>
            </a:xfrm>
            <a:custGeom>
              <a:avLst/>
              <a:gdLst>
                <a:gd name="connsiteX0" fmla="*/ 49244 w 49244"/>
                <a:gd name="connsiteY0" fmla="*/ 48958 h 48958"/>
                <a:gd name="connsiteX1" fmla="*/ 0 w 49244"/>
                <a:gd name="connsiteY1" fmla="*/ 48958 h 48958"/>
                <a:gd name="connsiteX2" fmla="*/ 0 w 49244"/>
                <a:gd name="connsiteY2" fmla="*/ 0 h 48958"/>
                <a:gd name="connsiteX3" fmla="*/ 49244 w 49244"/>
                <a:gd name="connsiteY3" fmla="*/ 0 h 48958"/>
                <a:gd name="connsiteX4" fmla="*/ 49244 w 49244"/>
                <a:gd name="connsiteY4" fmla="*/ 48958 h 48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4" h="48958">
                  <a:moveTo>
                    <a:pt x="49244" y="48958"/>
                  </a:moveTo>
                  <a:cubicBezTo>
                    <a:pt x="32385" y="48958"/>
                    <a:pt x="16955" y="48958"/>
                    <a:pt x="0" y="48958"/>
                  </a:cubicBezTo>
                  <a:cubicBezTo>
                    <a:pt x="0" y="32861"/>
                    <a:pt x="0" y="17431"/>
                    <a:pt x="0" y="0"/>
                  </a:cubicBezTo>
                  <a:cubicBezTo>
                    <a:pt x="15811" y="0"/>
                    <a:pt x="31718" y="0"/>
                    <a:pt x="49244" y="0"/>
                  </a:cubicBezTo>
                  <a:cubicBezTo>
                    <a:pt x="49244" y="15240"/>
                    <a:pt x="49244" y="30671"/>
                    <a:pt x="49244" y="4895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56" name="任意多边形: 形状 155">
              <a:extLst>
                <a:ext uri="{FF2B5EF4-FFF2-40B4-BE49-F238E27FC236}">
                  <a16:creationId xmlns:a16="http://schemas.microsoft.com/office/drawing/2014/main" id="{4A7D65A0-76D3-49D4-9880-AC6F471F53E4}"/>
                </a:ext>
              </a:extLst>
            </p:cNvPr>
            <p:cNvSpPr/>
            <p:nvPr/>
          </p:nvSpPr>
          <p:spPr>
            <a:xfrm>
              <a:off x="13027008" y="5560562"/>
              <a:ext cx="49053" cy="49720"/>
            </a:xfrm>
            <a:custGeom>
              <a:avLst/>
              <a:gdLst>
                <a:gd name="connsiteX0" fmla="*/ 0 w 49053"/>
                <a:gd name="connsiteY0" fmla="*/ 0 h 49720"/>
                <a:gd name="connsiteX1" fmla="*/ 49054 w 49053"/>
                <a:gd name="connsiteY1" fmla="*/ 0 h 49720"/>
                <a:gd name="connsiteX2" fmla="*/ 49054 w 49053"/>
                <a:gd name="connsiteY2" fmla="*/ 49721 h 49720"/>
                <a:gd name="connsiteX3" fmla="*/ 0 w 49053"/>
                <a:gd name="connsiteY3" fmla="*/ 49721 h 49720"/>
                <a:gd name="connsiteX4" fmla="*/ 0 w 49053"/>
                <a:gd name="connsiteY4" fmla="*/ 0 h 49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53" h="49720">
                  <a:moveTo>
                    <a:pt x="0" y="0"/>
                  </a:moveTo>
                  <a:cubicBezTo>
                    <a:pt x="16669" y="0"/>
                    <a:pt x="32004" y="0"/>
                    <a:pt x="49054" y="0"/>
                  </a:cubicBezTo>
                  <a:cubicBezTo>
                    <a:pt x="49054" y="16574"/>
                    <a:pt x="49054" y="32575"/>
                    <a:pt x="49054" y="49721"/>
                  </a:cubicBezTo>
                  <a:cubicBezTo>
                    <a:pt x="32385" y="49721"/>
                    <a:pt x="16954" y="49721"/>
                    <a:pt x="0" y="49721"/>
                  </a:cubicBezTo>
                  <a:cubicBezTo>
                    <a:pt x="0" y="33147"/>
                    <a:pt x="0" y="17240"/>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57" name="任意多边形: 形状 156">
              <a:extLst>
                <a:ext uri="{FF2B5EF4-FFF2-40B4-BE49-F238E27FC236}">
                  <a16:creationId xmlns:a16="http://schemas.microsoft.com/office/drawing/2014/main" id="{913B816E-71F5-44F7-BD7E-E1E5B14AEC31}"/>
                </a:ext>
              </a:extLst>
            </p:cNvPr>
            <p:cNvSpPr/>
            <p:nvPr/>
          </p:nvSpPr>
          <p:spPr>
            <a:xfrm>
              <a:off x="14382796" y="5038877"/>
              <a:ext cx="49149" cy="49149"/>
            </a:xfrm>
            <a:custGeom>
              <a:avLst/>
              <a:gdLst>
                <a:gd name="connsiteX0" fmla="*/ 49149 w 49149"/>
                <a:gd name="connsiteY0" fmla="*/ 0 h 49149"/>
                <a:gd name="connsiteX1" fmla="*/ 49149 w 49149"/>
                <a:gd name="connsiteY1" fmla="*/ 49149 h 49149"/>
                <a:gd name="connsiteX2" fmla="*/ 0 w 49149"/>
                <a:gd name="connsiteY2" fmla="*/ 49149 h 49149"/>
                <a:gd name="connsiteX3" fmla="*/ 0 w 49149"/>
                <a:gd name="connsiteY3" fmla="*/ 0 h 49149"/>
                <a:gd name="connsiteX4" fmla="*/ 49149 w 49149"/>
                <a:gd name="connsiteY4" fmla="*/ 0 h 49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9" h="49149">
                  <a:moveTo>
                    <a:pt x="49149" y="0"/>
                  </a:moveTo>
                  <a:cubicBezTo>
                    <a:pt x="49149" y="16764"/>
                    <a:pt x="49149" y="32195"/>
                    <a:pt x="49149" y="49149"/>
                  </a:cubicBezTo>
                  <a:cubicBezTo>
                    <a:pt x="32671" y="49149"/>
                    <a:pt x="17335" y="49149"/>
                    <a:pt x="0" y="49149"/>
                  </a:cubicBezTo>
                  <a:cubicBezTo>
                    <a:pt x="0" y="33433"/>
                    <a:pt x="0" y="17526"/>
                    <a:pt x="0" y="0"/>
                  </a:cubicBezTo>
                  <a:cubicBezTo>
                    <a:pt x="15812" y="0"/>
                    <a:pt x="31242" y="0"/>
                    <a:pt x="49149"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58" name="任意多边形: 形状 157">
              <a:extLst>
                <a:ext uri="{FF2B5EF4-FFF2-40B4-BE49-F238E27FC236}">
                  <a16:creationId xmlns:a16="http://schemas.microsoft.com/office/drawing/2014/main" id="{432338E4-883D-4A47-8DD1-142A5D6E89BF}"/>
                </a:ext>
              </a:extLst>
            </p:cNvPr>
            <p:cNvSpPr/>
            <p:nvPr/>
          </p:nvSpPr>
          <p:spPr>
            <a:xfrm>
              <a:off x="14173341" y="5143271"/>
              <a:ext cx="49911" cy="48958"/>
            </a:xfrm>
            <a:custGeom>
              <a:avLst/>
              <a:gdLst>
                <a:gd name="connsiteX0" fmla="*/ 49911 w 49911"/>
                <a:gd name="connsiteY0" fmla="*/ 0 h 48958"/>
                <a:gd name="connsiteX1" fmla="*/ 49911 w 49911"/>
                <a:gd name="connsiteY1" fmla="*/ 48959 h 48958"/>
                <a:gd name="connsiteX2" fmla="*/ 0 w 49911"/>
                <a:gd name="connsiteY2" fmla="*/ 48959 h 48958"/>
                <a:gd name="connsiteX3" fmla="*/ 0 w 49911"/>
                <a:gd name="connsiteY3" fmla="*/ 0 h 48958"/>
                <a:gd name="connsiteX4" fmla="*/ 49911 w 49911"/>
                <a:gd name="connsiteY4" fmla="*/ 0 h 48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11" h="48958">
                  <a:moveTo>
                    <a:pt x="49911" y="0"/>
                  </a:moveTo>
                  <a:cubicBezTo>
                    <a:pt x="49911" y="16288"/>
                    <a:pt x="49911" y="31814"/>
                    <a:pt x="49911" y="48959"/>
                  </a:cubicBezTo>
                  <a:cubicBezTo>
                    <a:pt x="33433" y="48959"/>
                    <a:pt x="17336" y="48959"/>
                    <a:pt x="0" y="48959"/>
                  </a:cubicBezTo>
                  <a:cubicBezTo>
                    <a:pt x="0" y="32766"/>
                    <a:pt x="0" y="17240"/>
                    <a:pt x="0" y="0"/>
                  </a:cubicBezTo>
                  <a:cubicBezTo>
                    <a:pt x="16478" y="0"/>
                    <a:pt x="32575" y="0"/>
                    <a:pt x="49911"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59" name="任意多边形: 形状 158">
              <a:extLst>
                <a:ext uri="{FF2B5EF4-FFF2-40B4-BE49-F238E27FC236}">
                  <a16:creationId xmlns:a16="http://schemas.microsoft.com/office/drawing/2014/main" id="{FFE1FF23-9FEC-486A-B820-8C245BFB0343}"/>
                </a:ext>
              </a:extLst>
            </p:cNvPr>
            <p:cNvSpPr/>
            <p:nvPr/>
          </p:nvSpPr>
          <p:spPr>
            <a:xfrm>
              <a:off x="14278212" y="5142891"/>
              <a:ext cx="49339" cy="49815"/>
            </a:xfrm>
            <a:custGeom>
              <a:avLst/>
              <a:gdLst>
                <a:gd name="connsiteX0" fmla="*/ 49339 w 49339"/>
                <a:gd name="connsiteY0" fmla="*/ 0 h 49815"/>
                <a:gd name="connsiteX1" fmla="*/ 49339 w 49339"/>
                <a:gd name="connsiteY1" fmla="*/ 49816 h 49815"/>
                <a:gd name="connsiteX2" fmla="*/ 0 w 49339"/>
                <a:gd name="connsiteY2" fmla="*/ 49816 h 49815"/>
                <a:gd name="connsiteX3" fmla="*/ 0 w 49339"/>
                <a:gd name="connsiteY3" fmla="*/ 0 h 49815"/>
                <a:gd name="connsiteX4" fmla="*/ 49339 w 49339"/>
                <a:gd name="connsiteY4" fmla="*/ 0 h 49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9" h="49815">
                  <a:moveTo>
                    <a:pt x="49339" y="0"/>
                  </a:moveTo>
                  <a:cubicBezTo>
                    <a:pt x="49339" y="17621"/>
                    <a:pt x="49339" y="33147"/>
                    <a:pt x="49339" y="49816"/>
                  </a:cubicBezTo>
                  <a:cubicBezTo>
                    <a:pt x="32575" y="49816"/>
                    <a:pt x="17050" y="49816"/>
                    <a:pt x="0" y="49816"/>
                  </a:cubicBezTo>
                  <a:cubicBezTo>
                    <a:pt x="0" y="33338"/>
                    <a:pt x="0" y="17240"/>
                    <a:pt x="0" y="0"/>
                  </a:cubicBezTo>
                  <a:cubicBezTo>
                    <a:pt x="16573" y="0"/>
                    <a:pt x="32099" y="0"/>
                    <a:pt x="49339"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60" name="任意多边形: 形状 159">
              <a:extLst>
                <a:ext uri="{FF2B5EF4-FFF2-40B4-BE49-F238E27FC236}">
                  <a16:creationId xmlns:a16="http://schemas.microsoft.com/office/drawing/2014/main" id="{46CD8D49-C493-477B-BB3F-815786BEA6DF}"/>
                </a:ext>
              </a:extLst>
            </p:cNvPr>
            <p:cNvSpPr/>
            <p:nvPr/>
          </p:nvSpPr>
          <p:spPr>
            <a:xfrm>
              <a:off x="14382891" y="5143176"/>
              <a:ext cx="49149" cy="49148"/>
            </a:xfrm>
            <a:custGeom>
              <a:avLst/>
              <a:gdLst>
                <a:gd name="connsiteX0" fmla="*/ 49149 w 49149"/>
                <a:gd name="connsiteY0" fmla="*/ 0 h 49148"/>
                <a:gd name="connsiteX1" fmla="*/ 49149 w 49149"/>
                <a:gd name="connsiteY1" fmla="*/ 49149 h 49148"/>
                <a:gd name="connsiteX2" fmla="*/ 0 w 49149"/>
                <a:gd name="connsiteY2" fmla="*/ 49149 h 49148"/>
                <a:gd name="connsiteX3" fmla="*/ 0 w 49149"/>
                <a:gd name="connsiteY3" fmla="*/ 0 h 49148"/>
                <a:gd name="connsiteX4" fmla="*/ 49149 w 49149"/>
                <a:gd name="connsiteY4" fmla="*/ 0 h 49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9" h="49148">
                  <a:moveTo>
                    <a:pt x="49149" y="0"/>
                  </a:moveTo>
                  <a:cubicBezTo>
                    <a:pt x="49149" y="16764"/>
                    <a:pt x="49149" y="32194"/>
                    <a:pt x="49149" y="49149"/>
                  </a:cubicBezTo>
                  <a:cubicBezTo>
                    <a:pt x="32671" y="49149"/>
                    <a:pt x="17336" y="49149"/>
                    <a:pt x="0" y="49149"/>
                  </a:cubicBezTo>
                  <a:cubicBezTo>
                    <a:pt x="0" y="33528"/>
                    <a:pt x="0" y="17526"/>
                    <a:pt x="0" y="0"/>
                  </a:cubicBezTo>
                  <a:cubicBezTo>
                    <a:pt x="15526" y="0"/>
                    <a:pt x="30956" y="0"/>
                    <a:pt x="49149"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61" name="任意多边形: 形状 160">
              <a:extLst>
                <a:ext uri="{FF2B5EF4-FFF2-40B4-BE49-F238E27FC236}">
                  <a16:creationId xmlns:a16="http://schemas.microsoft.com/office/drawing/2014/main" id="{E1DDB4EC-A702-4389-9A5A-1DE60EE7EB03}"/>
                </a:ext>
              </a:extLst>
            </p:cNvPr>
            <p:cNvSpPr/>
            <p:nvPr/>
          </p:nvSpPr>
          <p:spPr>
            <a:xfrm>
              <a:off x="14278592" y="5247570"/>
              <a:ext cx="49244" cy="49244"/>
            </a:xfrm>
            <a:custGeom>
              <a:avLst/>
              <a:gdLst>
                <a:gd name="connsiteX0" fmla="*/ 49244 w 49244"/>
                <a:gd name="connsiteY0" fmla="*/ 0 h 49244"/>
                <a:gd name="connsiteX1" fmla="*/ 49244 w 49244"/>
                <a:gd name="connsiteY1" fmla="*/ 49244 h 49244"/>
                <a:gd name="connsiteX2" fmla="*/ 0 w 49244"/>
                <a:gd name="connsiteY2" fmla="*/ 49244 h 49244"/>
                <a:gd name="connsiteX3" fmla="*/ 0 w 49244"/>
                <a:gd name="connsiteY3" fmla="*/ 0 h 49244"/>
                <a:gd name="connsiteX4" fmla="*/ 49244 w 49244"/>
                <a:gd name="connsiteY4" fmla="*/ 0 h 49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4" h="49244">
                  <a:moveTo>
                    <a:pt x="49244" y="0"/>
                  </a:moveTo>
                  <a:cubicBezTo>
                    <a:pt x="49244" y="16669"/>
                    <a:pt x="49244" y="32194"/>
                    <a:pt x="49244" y="49244"/>
                  </a:cubicBezTo>
                  <a:cubicBezTo>
                    <a:pt x="32957" y="49244"/>
                    <a:pt x="17431" y="49244"/>
                    <a:pt x="0" y="49244"/>
                  </a:cubicBezTo>
                  <a:cubicBezTo>
                    <a:pt x="0" y="33719"/>
                    <a:pt x="0" y="17621"/>
                    <a:pt x="0" y="0"/>
                  </a:cubicBezTo>
                  <a:cubicBezTo>
                    <a:pt x="15335" y="0"/>
                    <a:pt x="30861" y="0"/>
                    <a:pt x="49244"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62" name="任意多边形: 形状 161">
              <a:extLst>
                <a:ext uri="{FF2B5EF4-FFF2-40B4-BE49-F238E27FC236}">
                  <a16:creationId xmlns:a16="http://schemas.microsoft.com/office/drawing/2014/main" id="{B9F13584-267C-4579-A073-E79ED6EE006C}"/>
                </a:ext>
              </a:extLst>
            </p:cNvPr>
            <p:cNvSpPr/>
            <p:nvPr/>
          </p:nvSpPr>
          <p:spPr>
            <a:xfrm>
              <a:off x="14382701" y="5246713"/>
              <a:ext cx="48767" cy="50292"/>
            </a:xfrm>
            <a:custGeom>
              <a:avLst/>
              <a:gdLst>
                <a:gd name="connsiteX0" fmla="*/ 0 w 48767"/>
                <a:gd name="connsiteY0" fmla="*/ 0 h 50292"/>
                <a:gd name="connsiteX1" fmla="*/ 48768 w 48767"/>
                <a:gd name="connsiteY1" fmla="*/ 0 h 50292"/>
                <a:gd name="connsiteX2" fmla="*/ 48768 w 48767"/>
                <a:gd name="connsiteY2" fmla="*/ 50292 h 50292"/>
                <a:gd name="connsiteX3" fmla="*/ 0 w 48767"/>
                <a:gd name="connsiteY3" fmla="*/ 50292 h 50292"/>
                <a:gd name="connsiteX4" fmla="*/ 0 w 48767"/>
                <a:gd name="connsiteY4" fmla="*/ 0 h 50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7" h="50292">
                  <a:moveTo>
                    <a:pt x="0" y="0"/>
                  </a:moveTo>
                  <a:cubicBezTo>
                    <a:pt x="17240" y="0"/>
                    <a:pt x="32099" y="0"/>
                    <a:pt x="48768" y="0"/>
                  </a:cubicBezTo>
                  <a:cubicBezTo>
                    <a:pt x="48768" y="16764"/>
                    <a:pt x="48768" y="32766"/>
                    <a:pt x="48768" y="50292"/>
                  </a:cubicBezTo>
                  <a:cubicBezTo>
                    <a:pt x="32671" y="50292"/>
                    <a:pt x="17240" y="50292"/>
                    <a:pt x="0" y="50292"/>
                  </a:cubicBezTo>
                  <a:cubicBezTo>
                    <a:pt x="0" y="34100"/>
                    <a:pt x="0" y="18098"/>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63" name="任意多边形: 形状 162">
              <a:extLst>
                <a:ext uri="{FF2B5EF4-FFF2-40B4-BE49-F238E27FC236}">
                  <a16:creationId xmlns:a16="http://schemas.microsoft.com/office/drawing/2014/main" id="{68333BF6-64DE-49CE-BA46-239AAEC673D2}"/>
                </a:ext>
              </a:extLst>
            </p:cNvPr>
            <p:cNvSpPr/>
            <p:nvPr/>
          </p:nvSpPr>
          <p:spPr>
            <a:xfrm>
              <a:off x="14278021" y="5351678"/>
              <a:ext cx="49529" cy="49434"/>
            </a:xfrm>
            <a:custGeom>
              <a:avLst/>
              <a:gdLst>
                <a:gd name="connsiteX0" fmla="*/ 0 w 49529"/>
                <a:gd name="connsiteY0" fmla="*/ 0 h 49434"/>
                <a:gd name="connsiteX1" fmla="*/ 49530 w 49529"/>
                <a:gd name="connsiteY1" fmla="*/ 0 h 49434"/>
                <a:gd name="connsiteX2" fmla="*/ 49530 w 49529"/>
                <a:gd name="connsiteY2" fmla="*/ 49435 h 49434"/>
                <a:gd name="connsiteX3" fmla="*/ 0 w 49529"/>
                <a:gd name="connsiteY3" fmla="*/ 49435 h 49434"/>
                <a:gd name="connsiteX4" fmla="*/ 0 w 49529"/>
                <a:gd name="connsiteY4" fmla="*/ 0 h 49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9" h="49434">
                  <a:moveTo>
                    <a:pt x="0" y="0"/>
                  </a:moveTo>
                  <a:cubicBezTo>
                    <a:pt x="17145" y="0"/>
                    <a:pt x="32671" y="0"/>
                    <a:pt x="49530" y="0"/>
                  </a:cubicBezTo>
                  <a:cubicBezTo>
                    <a:pt x="49530" y="16574"/>
                    <a:pt x="49530" y="32099"/>
                    <a:pt x="49530" y="49435"/>
                  </a:cubicBezTo>
                  <a:cubicBezTo>
                    <a:pt x="33528" y="49435"/>
                    <a:pt x="17431" y="49435"/>
                    <a:pt x="0" y="49435"/>
                  </a:cubicBezTo>
                  <a:cubicBezTo>
                    <a:pt x="0" y="33433"/>
                    <a:pt x="0" y="17907"/>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64" name="任意多边形: 形状 163">
              <a:extLst>
                <a:ext uri="{FF2B5EF4-FFF2-40B4-BE49-F238E27FC236}">
                  <a16:creationId xmlns:a16="http://schemas.microsoft.com/office/drawing/2014/main" id="{F8695904-DD63-47BD-BDC0-CAA0A44C690C}"/>
                </a:ext>
              </a:extLst>
            </p:cNvPr>
            <p:cNvSpPr/>
            <p:nvPr/>
          </p:nvSpPr>
          <p:spPr>
            <a:xfrm>
              <a:off x="14381558" y="5352250"/>
              <a:ext cx="50196" cy="48672"/>
            </a:xfrm>
            <a:custGeom>
              <a:avLst/>
              <a:gdLst>
                <a:gd name="connsiteX0" fmla="*/ 0 w 50196"/>
                <a:gd name="connsiteY0" fmla="*/ 48673 h 48672"/>
                <a:gd name="connsiteX1" fmla="*/ 0 w 50196"/>
                <a:gd name="connsiteY1" fmla="*/ 0 h 48672"/>
                <a:gd name="connsiteX2" fmla="*/ 50197 w 50196"/>
                <a:gd name="connsiteY2" fmla="*/ 0 h 48672"/>
                <a:gd name="connsiteX3" fmla="*/ 50197 w 50196"/>
                <a:gd name="connsiteY3" fmla="*/ 48673 h 48672"/>
                <a:gd name="connsiteX4" fmla="*/ 0 w 50196"/>
                <a:gd name="connsiteY4" fmla="*/ 48673 h 48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96" h="48672">
                  <a:moveTo>
                    <a:pt x="0" y="48673"/>
                  </a:moveTo>
                  <a:cubicBezTo>
                    <a:pt x="0" y="31718"/>
                    <a:pt x="0" y="16764"/>
                    <a:pt x="0" y="0"/>
                  </a:cubicBezTo>
                  <a:cubicBezTo>
                    <a:pt x="16574" y="0"/>
                    <a:pt x="32575" y="0"/>
                    <a:pt x="50197" y="0"/>
                  </a:cubicBezTo>
                  <a:cubicBezTo>
                    <a:pt x="50197" y="15811"/>
                    <a:pt x="50197" y="31242"/>
                    <a:pt x="50197" y="48673"/>
                  </a:cubicBezTo>
                  <a:cubicBezTo>
                    <a:pt x="34195" y="48673"/>
                    <a:pt x="18193" y="48673"/>
                    <a:pt x="0" y="48673"/>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65" name="任意多边形: 形状 164">
              <a:extLst>
                <a:ext uri="{FF2B5EF4-FFF2-40B4-BE49-F238E27FC236}">
                  <a16:creationId xmlns:a16="http://schemas.microsoft.com/office/drawing/2014/main" id="{B21D32DA-660B-4C17-B377-19CE68556F28}"/>
                </a:ext>
              </a:extLst>
            </p:cNvPr>
            <p:cNvSpPr/>
            <p:nvPr/>
          </p:nvSpPr>
          <p:spPr>
            <a:xfrm>
              <a:off x="14278212" y="5456073"/>
              <a:ext cx="49148" cy="49244"/>
            </a:xfrm>
            <a:custGeom>
              <a:avLst/>
              <a:gdLst>
                <a:gd name="connsiteX0" fmla="*/ 0 w 49148"/>
                <a:gd name="connsiteY0" fmla="*/ 0 h 49244"/>
                <a:gd name="connsiteX1" fmla="*/ 49149 w 49148"/>
                <a:gd name="connsiteY1" fmla="*/ 0 h 49244"/>
                <a:gd name="connsiteX2" fmla="*/ 49149 w 49148"/>
                <a:gd name="connsiteY2" fmla="*/ 49244 h 49244"/>
                <a:gd name="connsiteX3" fmla="*/ 0 w 49148"/>
                <a:gd name="connsiteY3" fmla="*/ 49244 h 49244"/>
                <a:gd name="connsiteX4" fmla="*/ 0 w 49148"/>
                <a:gd name="connsiteY4" fmla="*/ 0 h 49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8" h="49244">
                  <a:moveTo>
                    <a:pt x="0" y="0"/>
                  </a:moveTo>
                  <a:cubicBezTo>
                    <a:pt x="16573" y="0"/>
                    <a:pt x="32004" y="0"/>
                    <a:pt x="49149" y="0"/>
                  </a:cubicBezTo>
                  <a:cubicBezTo>
                    <a:pt x="49149" y="16288"/>
                    <a:pt x="49149" y="31813"/>
                    <a:pt x="49149" y="49244"/>
                  </a:cubicBezTo>
                  <a:cubicBezTo>
                    <a:pt x="33718" y="49244"/>
                    <a:pt x="17717" y="49244"/>
                    <a:pt x="0" y="49244"/>
                  </a:cubicBezTo>
                  <a:cubicBezTo>
                    <a:pt x="0" y="33814"/>
                    <a:pt x="0" y="18288"/>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66" name="任意多边形: 形状 165">
              <a:extLst>
                <a:ext uri="{FF2B5EF4-FFF2-40B4-BE49-F238E27FC236}">
                  <a16:creationId xmlns:a16="http://schemas.microsoft.com/office/drawing/2014/main" id="{2D96ABF7-E0C5-46E0-B1DE-4555069750BA}"/>
                </a:ext>
              </a:extLst>
            </p:cNvPr>
            <p:cNvSpPr/>
            <p:nvPr/>
          </p:nvSpPr>
          <p:spPr>
            <a:xfrm>
              <a:off x="14381653" y="5457025"/>
              <a:ext cx="49910" cy="48291"/>
            </a:xfrm>
            <a:custGeom>
              <a:avLst/>
              <a:gdLst>
                <a:gd name="connsiteX0" fmla="*/ 0 w 49910"/>
                <a:gd name="connsiteY0" fmla="*/ 48292 h 48291"/>
                <a:gd name="connsiteX1" fmla="*/ 0 w 49910"/>
                <a:gd name="connsiteY1" fmla="*/ 0 h 48291"/>
                <a:gd name="connsiteX2" fmla="*/ 49911 w 49910"/>
                <a:gd name="connsiteY2" fmla="*/ 0 h 48291"/>
                <a:gd name="connsiteX3" fmla="*/ 49911 w 49910"/>
                <a:gd name="connsiteY3" fmla="*/ 48292 h 48291"/>
                <a:gd name="connsiteX4" fmla="*/ 0 w 49910"/>
                <a:gd name="connsiteY4" fmla="*/ 48292 h 48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10" h="48291">
                  <a:moveTo>
                    <a:pt x="0" y="48292"/>
                  </a:moveTo>
                  <a:cubicBezTo>
                    <a:pt x="0" y="31718"/>
                    <a:pt x="0" y="16859"/>
                    <a:pt x="0" y="0"/>
                  </a:cubicBezTo>
                  <a:cubicBezTo>
                    <a:pt x="16288" y="0"/>
                    <a:pt x="32290" y="0"/>
                    <a:pt x="49911" y="0"/>
                  </a:cubicBezTo>
                  <a:cubicBezTo>
                    <a:pt x="49911" y="15430"/>
                    <a:pt x="49911" y="30861"/>
                    <a:pt x="49911" y="48292"/>
                  </a:cubicBezTo>
                  <a:cubicBezTo>
                    <a:pt x="33814" y="48292"/>
                    <a:pt x="17240" y="48292"/>
                    <a:pt x="0" y="4829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67" name="任意多边形: 形状 166">
              <a:extLst>
                <a:ext uri="{FF2B5EF4-FFF2-40B4-BE49-F238E27FC236}">
                  <a16:creationId xmlns:a16="http://schemas.microsoft.com/office/drawing/2014/main" id="{99724CA8-03A8-4085-BA56-8B4058C259DB}"/>
                </a:ext>
              </a:extLst>
            </p:cNvPr>
            <p:cNvSpPr/>
            <p:nvPr/>
          </p:nvSpPr>
          <p:spPr>
            <a:xfrm>
              <a:off x="14173437" y="5038973"/>
              <a:ext cx="49910" cy="49339"/>
            </a:xfrm>
            <a:custGeom>
              <a:avLst/>
              <a:gdLst>
                <a:gd name="connsiteX0" fmla="*/ 49911 w 49910"/>
                <a:gd name="connsiteY0" fmla="*/ 49340 h 49339"/>
                <a:gd name="connsiteX1" fmla="*/ 0 w 49910"/>
                <a:gd name="connsiteY1" fmla="*/ 49340 h 49339"/>
                <a:gd name="connsiteX2" fmla="*/ 0 w 49910"/>
                <a:gd name="connsiteY2" fmla="*/ 0 h 49339"/>
                <a:gd name="connsiteX3" fmla="*/ 49911 w 49910"/>
                <a:gd name="connsiteY3" fmla="*/ 0 h 49339"/>
                <a:gd name="connsiteX4" fmla="*/ 49911 w 49910"/>
                <a:gd name="connsiteY4" fmla="*/ 49340 h 49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10" h="49339">
                  <a:moveTo>
                    <a:pt x="49911" y="49340"/>
                  </a:moveTo>
                  <a:cubicBezTo>
                    <a:pt x="32099" y="49340"/>
                    <a:pt x="16573" y="49340"/>
                    <a:pt x="0" y="49340"/>
                  </a:cubicBezTo>
                  <a:cubicBezTo>
                    <a:pt x="0" y="32575"/>
                    <a:pt x="0" y="17145"/>
                    <a:pt x="0" y="0"/>
                  </a:cubicBezTo>
                  <a:cubicBezTo>
                    <a:pt x="16573" y="0"/>
                    <a:pt x="32671" y="0"/>
                    <a:pt x="49911" y="0"/>
                  </a:cubicBezTo>
                  <a:cubicBezTo>
                    <a:pt x="49911" y="16478"/>
                    <a:pt x="49911" y="31909"/>
                    <a:pt x="49911" y="4934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68" name="任意多边形: 形状 167">
              <a:extLst>
                <a:ext uri="{FF2B5EF4-FFF2-40B4-BE49-F238E27FC236}">
                  <a16:creationId xmlns:a16="http://schemas.microsoft.com/office/drawing/2014/main" id="{46C94C82-31CA-45E3-9D75-0158E7AD7FC3}"/>
                </a:ext>
              </a:extLst>
            </p:cNvPr>
            <p:cNvSpPr/>
            <p:nvPr/>
          </p:nvSpPr>
          <p:spPr>
            <a:xfrm>
              <a:off x="14278212" y="5039449"/>
              <a:ext cx="49148" cy="48958"/>
            </a:xfrm>
            <a:custGeom>
              <a:avLst/>
              <a:gdLst>
                <a:gd name="connsiteX0" fmla="*/ 49149 w 49148"/>
                <a:gd name="connsiteY0" fmla="*/ 48958 h 48958"/>
                <a:gd name="connsiteX1" fmla="*/ 0 w 49148"/>
                <a:gd name="connsiteY1" fmla="*/ 48958 h 48958"/>
                <a:gd name="connsiteX2" fmla="*/ 0 w 49148"/>
                <a:gd name="connsiteY2" fmla="*/ 0 h 48958"/>
                <a:gd name="connsiteX3" fmla="*/ 49149 w 49148"/>
                <a:gd name="connsiteY3" fmla="*/ 0 h 48958"/>
                <a:gd name="connsiteX4" fmla="*/ 49149 w 49148"/>
                <a:gd name="connsiteY4" fmla="*/ 48958 h 48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8" h="48958">
                  <a:moveTo>
                    <a:pt x="49149" y="48958"/>
                  </a:moveTo>
                  <a:cubicBezTo>
                    <a:pt x="32480" y="48958"/>
                    <a:pt x="16954" y="48958"/>
                    <a:pt x="0" y="48958"/>
                  </a:cubicBezTo>
                  <a:cubicBezTo>
                    <a:pt x="0" y="32956"/>
                    <a:pt x="0" y="17526"/>
                    <a:pt x="0" y="0"/>
                  </a:cubicBezTo>
                  <a:cubicBezTo>
                    <a:pt x="15621" y="0"/>
                    <a:pt x="31623" y="0"/>
                    <a:pt x="49149" y="0"/>
                  </a:cubicBezTo>
                  <a:cubicBezTo>
                    <a:pt x="49149" y="15145"/>
                    <a:pt x="49149" y="30575"/>
                    <a:pt x="49149" y="4895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69" name="任意多边形: 形状 168">
              <a:extLst>
                <a:ext uri="{FF2B5EF4-FFF2-40B4-BE49-F238E27FC236}">
                  <a16:creationId xmlns:a16="http://schemas.microsoft.com/office/drawing/2014/main" id="{CB990C0C-244C-469E-9CC9-95DD7C4C636B}"/>
                </a:ext>
              </a:extLst>
            </p:cNvPr>
            <p:cNvSpPr/>
            <p:nvPr/>
          </p:nvSpPr>
          <p:spPr>
            <a:xfrm>
              <a:off x="14278592" y="5560085"/>
              <a:ext cx="48482" cy="50101"/>
            </a:xfrm>
            <a:custGeom>
              <a:avLst/>
              <a:gdLst>
                <a:gd name="connsiteX0" fmla="*/ 0 w 48482"/>
                <a:gd name="connsiteY0" fmla="*/ 0 h 50101"/>
                <a:gd name="connsiteX1" fmla="*/ 48482 w 48482"/>
                <a:gd name="connsiteY1" fmla="*/ 0 h 50101"/>
                <a:gd name="connsiteX2" fmla="*/ 48482 w 48482"/>
                <a:gd name="connsiteY2" fmla="*/ 50101 h 50101"/>
                <a:gd name="connsiteX3" fmla="*/ 0 w 48482"/>
                <a:gd name="connsiteY3" fmla="*/ 50101 h 50101"/>
                <a:gd name="connsiteX4" fmla="*/ 0 w 48482"/>
                <a:gd name="connsiteY4" fmla="*/ 0 h 50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82" h="50101">
                  <a:moveTo>
                    <a:pt x="0" y="0"/>
                  </a:moveTo>
                  <a:cubicBezTo>
                    <a:pt x="16859" y="0"/>
                    <a:pt x="31718" y="0"/>
                    <a:pt x="48482" y="0"/>
                  </a:cubicBezTo>
                  <a:cubicBezTo>
                    <a:pt x="48482" y="16669"/>
                    <a:pt x="48482" y="32671"/>
                    <a:pt x="48482" y="50101"/>
                  </a:cubicBezTo>
                  <a:cubicBezTo>
                    <a:pt x="32766" y="50101"/>
                    <a:pt x="17336" y="50101"/>
                    <a:pt x="0" y="50101"/>
                  </a:cubicBezTo>
                  <a:cubicBezTo>
                    <a:pt x="0" y="33909"/>
                    <a:pt x="0" y="18002"/>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70" name="任意多边形: 形状 169">
              <a:extLst>
                <a:ext uri="{FF2B5EF4-FFF2-40B4-BE49-F238E27FC236}">
                  <a16:creationId xmlns:a16="http://schemas.microsoft.com/office/drawing/2014/main" id="{5D9B51F1-321F-4045-899C-DB495E1CF9CA}"/>
                </a:ext>
              </a:extLst>
            </p:cNvPr>
            <p:cNvSpPr/>
            <p:nvPr/>
          </p:nvSpPr>
          <p:spPr>
            <a:xfrm>
              <a:off x="14382320" y="5561038"/>
              <a:ext cx="49434" cy="48767"/>
            </a:xfrm>
            <a:custGeom>
              <a:avLst/>
              <a:gdLst>
                <a:gd name="connsiteX0" fmla="*/ 0 w 49434"/>
                <a:gd name="connsiteY0" fmla="*/ 48768 h 48767"/>
                <a:gd name="connsiteX1" fmla="*/ 0 w 49434"/>
                <a:gd name="connsiteY1" fmla="*/ 0 h 48767"/>
                <a:gd name="connsiteX2" fmla="*/ 49435 w 49434"/>
                <a:gd name="connsiteY2" fmla="*/ 0 h 48767"/>
                <a:gd name="connsiteX3" fmla="*/ 49435 w 49434"/>
                <a:gd name="connsiteY3" fmla="*/ 48768 h 48767"/>
                <a:gd name="connsiteX4" fmla="*/ 0 w 49434"/>
                <a:gd name="connsiteY4" fmla="*/ 48768 h 48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34" h="48767">
                  <a:moveTo>
                    <a:pt x="0" y="48768"/>
                  </a:moveTo>
                  <a:cubicBezTo>
                    <a:pt x="0" y="32480"/>
                    <a:pt x="0" y="17145"/>
                    <a:pt x="0" y="0"/>
                  </a:cubicBezTo>
                  <a:cubicBezTo>
                    <a:pt x="16192" y="0"/>
                    <a:pt x="32099" y="0"/>
                    <a:pt x="49435" y="0"/>
                  </a:cubicBezTo>
                  <a:cubicBezTo>
                    <a:pt x="49435" y="16288"/>
                    <a:pt x="49435" y="31718"/>
                    <a:pt x="49435" y="48768"/>
                  </a:cubicBezTo>
                  <a:cubicBezTo>
                    <a:pt x="33338" y="48768"/>
                    <a:pt x="17431" y="48768"/>
                    <a:pt x="0" y="4876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71" name="任意多边形: 形状 170">
              <a:extLst>
                <a:ext uri="{FF2B5EF4-FFF2-40B4-BE49-F238E27FC236}">
                  <a16:creationId xmlns:a16="http://schemas.microsoft.com/office/drawing/2014/main" id="{E5C27F38-E3CC-4F6A-9200-4B6D5AC9F10C}"/>
                </a:ext>
              </a:extLst>
            </p:cNvPr>
            <p:cNvSpPr/>
            <p:nvPr/>
          </p:nvSpPr>
          <p:spPr>
            <a:xfrm>
              <a:off x="13340094" y="5351869"/>
              <a:ext cx="49530" cy="49149"/>
            </a:xfrm>
            <a:custGeom>
              <a:avLst/>
              <a:gdLst>
                <a:gd name="connsiteX0" fmla="*/ 49530 w 49530"/>
                <a:gd name="connsiteY0" fmla="*/ 0 h 49149"/>
                <a:gd name="connsiteX1" fmla="*/ 49530 w 49530"/>
                <a:gd name="connsiteY1" fmla="*/ 49149 h 49149"/>
                <a:gd name="connsiteX2" fmla="*/ 0 w 49530"/>
                <a:gd name="connsiteY2" fmla="*/ 49149 h 49149"/>
                <a:gd name="connsiteX3" fmla="*/ 0 w 49530"/>
                <a:gd name="connsiteY3" fmla="*/ 0 h 49149"/>
                <a:gd name="connsiteX4" fmla="*/ 49530 w 49530"/>
                <a:gd name="connsiteY4" fmla="*/ 0 h 49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 h="49149">
                  <a:moveTo>
                    <a:pt x="49530" y="0"/>
                  </a:moveTo>
                  <a:cubicBezTo>
                    <a:pt x="49530" y="16478"/>
                    <a:pt x="49530" y="31909"/>
                    <a:pt x="49530" y="49149"/>
                  </a:cubicBezTo>
                  <a:cubicBezTo>
                    <a:pt x="33719" y="49149"/>
                    <a:pt x="17717" y="49149"/>
                    <a:pt x="0" y="49149"/>
                  </a:cubicBezTo>
                  <a:cubicBezTo>
                    <a:pt x="0" y="33433"/>
                    <a:pt x="0" y="17431"/>
                    <a:pt x="0" y="0"/>
                  </a:cubicBezTo>
                  <a:cubicBezTo>
                    <a:pt x="16383" y="0"/>
                    <a:pt x="32385" y="0"/>
                    <a:pt x="4953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72" name="任意多边形: 形状 171">
              <a:extLst>
                <a:ext uri="{FF2B5EF4-FFF2-40B4-BE49-F238E27FC236}">
                  <a16:creationId xmlns:a16="http://schemas.microsoft.com/office/drawing/2014/main" id="{7497AC8E-BB12-41A9-A758-5FA0C9231DF4}"/>
                </a:ext>
              </a:extLst>
            </p:cNvPr>
            <p:cNvSpPr/>
            <p:nvPr/>
          </p:nvSpPr>
          <p:spPr>
            <a:xfrm>
              <a:off x="13444869" y="5351202"/>
              <a:ext cx="48482" cy="50196"/>
            </a:xfrm>
            <a:custGeom>
              <a:avLst/>
              <a:gdLst>
                <a:gd name="connsiteX0" fmla="*/ 0 w 48482"/>
                <a:gd name="connsiteY0" fmla="*/ 0 h 50196"/>
                <a:gd name="connsiteX1" fmla="*/ 48482 w 48482"/>
                <a:gd name="connsiteY1" fmla="*/ 0 h 50196"/>
                <a:gd name="connsiteX2" fmla="*/ 48482 w 48482"/>
                <a:gd name="connsiteY2" fmla="*/ 50197 h 50196"/>
                <a:gd name="connsiteX3" fmla="*/ 0 w 48482"/>
                <a:gd name="connsiteY3" fmla="*/ 50197 h 50196"/>
                <a:gd name="connsiteX4" fmla="*/ 0 w 48482"/>
                <a:gd name="connsiteY4" fmla="*/ 0 h 50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82" h="50196">
                  <a:moveTo>
                    <a:pt x="0" y="0"/>
                  </a:moveTo>
                  <a:cubicBezTo>
                    <a:pt x="16574" y="0"/>
                    <a:pt x="31528" y="0"/>
                    <a:pt x="48482" y="0"/>
                  </a:cubicBezTo>
                  <a:cubicBezTo>
                    <a:pt x="48482" y="16573"/>
                    <a:pt x="48482" y="32575"/>
                    <a:pt x="48482" y="50197"/>
                  </a:cubicBezTo>
                  <a:cubicBezTo>
                    <a:pt x="32956" y="50197"/>
                    <a:pt x="17526" y="50197"/>
                    <a:pt x="0" y="50197"/>
                  </a:cubicBezTo>
                  <a:cubicBezTo>
                    <a:pt x="0" y="34480"/>
                    <a:pt x="0" y="18383"/>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73" name="任意多边形: 形状 172">
              <a:extLst>
                <a:ext uri="{FF2B5EF4-FFF2-40B4-BE49-F238E27FC236}">
                  <a16:creationId xmlns:a16="http://schemas.microsoft.com/office/drawing/2014/main" id="{7FECD7D1-DCC9-4656-939A-2B50B97D3788}"/>
                </a:ext>
              </a:extLst>
            </p:cNvPr>
            <p:cNvSpPr/>
            <p:nvPr/>
          </p:nvSpPr>
          <p:spPr>
            <a:xfrm>
              <a:off x="13444964" y="5456358"/>
              <a:ext cx="49244" cy="49529"/>
            </a:xfrm>
            <a:custGeom>
              <a:avLst/>
              <a:gdLst>
                <a:gd name="connsiteX0" fmla="*/ 49244 w 49244"/>
                <a:gd name="connsiteY0" fmla="*/ 0 h 49529"/>
                <a:gd name="connsiteX1" fmla="*/ 49244 w 49244"/>
                <a:gd name="connsiteY1" fmla="*/ 49530 h 49529"/>
                <a:gd name="connsiteX2" fmla="*/ 0 w 49244"/>
                <a:gd name="connsiteY2" fmla="*/ 49530 h 49529"/>
                <a:gd name="connsiteX3" fmla="*/ 0 w 49244"/>
                <a:gd name="connsiteY3" fmla="*/ 0 h 49529"/>
                <a:gd name="connsiteX4" fmla="*/ 49244 w 49244"/>
                <a:gd name="connsiteY4" fmla="*/ 0 h 49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4" h="49529">
                  <a:moveTo>
                    <a:pt x="49244" y="0"/>
                  </a:moveTo>
                  <a:cubicBezTo>
                    <a:pt x="49244" y="17145"/>
                    <a:pt x="49244" y="32575"/>
                    <a:pt x="49244" y="49530"/>
                  </a:cubicBezTo>
                  <a:cubicBezTo>
                    <a:pt x="32861" y="49530"/>
                    <a:pt x="17431" y="49530"/>
                    <a:pt x="0" y="49530"/>
                  </a:cubicBezTo>
                  <a:cubicBezTo>
                    <a:pt x="0" y="33528"/>
                    <a:pt x="0" y="17526"/>
                    <a:pt x="0" y="0"/>
                  </a:cubicBezTo>
                  <a:cubicBezTo>
                    <a:pt x="15526" y="0"/>
                    <a:pt x="31052" y="0"/>
                    <a:pt x="49244"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74" name="任意多边形: 形状 173">
              <a:extLst>
                <a:ext uri="{FF2B5EF4-FFF2-40B4-BE49-F238E27FC236}">
                  <a16:creationId xmlns:a16="http://schemas.microsoft.com/office/drawing/2014/main" id="{253CF367-4F80-4D06-AA29-A4F865C0972F}"/>
                </a:ext>
              </a:extLst>
            </p:cNvPr>
            <p:cNvSpPr/>
            <p:nvPr/>
          </p:nvSpPr>
          <p:spPr>
            <a:xfrm>
              <a:off x="13339809" y="5456168"/>
              <a:ext cx="49720" cy="49434"/>
            </a:xfrm>
            <a:custGeom>
              <a:avLst/>
              <a:gdLst>
                <a:gd name="connsiteX0" fmla="*/ 0 w 49720"/>
                <a:gd name="connsiteY0" fmla="*/ 0 h 49434"/>
                <a:gd name="connsiteX1" fmla="*/ 49720 w 49720"/>
                <a:gd name="connsiteY1" fmla="*/ 0 h 49434"/>
                <a:gd name="connsiteX2" fmla="*/ 49720 w 49720"/>
                <a:gd name="connsiteY2" fmla="*/ 49435 h 49434"/>
                <a:gd name="connsiteX3" fmla="*/ 0 w 49720"/>
                <a:gd name="connsiteY3" fmla="*/ 49435 h 49434"/>
                <a:gd name="connsiteX4" fmla="*/ 0 w 49720"/>
                <a:gd name="connsiteY4" fmla="*/ 0 h 49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20" h="49434">
                  <a:moveTo>
                    <a:pt x="0" y="0"/>
                  </a:moveTo>
                  <a:cubicBezTo>
                    <a:pt x="17431" y="0"/>
                    <a:pt x="32956" y="0"/>
                    <a:pt x="49720" y="0"/>
                  </a:cubicBezTo>
                  <a:cubicBezTo>
                    <a:pt x="49720" y="16669"/>
                    <a:pt x="49720" y="32195"/>
                    <a:pt x="49720" y="49435"/>
                  </a:cubicBezTo>
                  <a:cubicBezTo>
                    <a:pt x="33433" y="49435"/>
                    <a:pt x="17431" y="49435"/>
                    <a:pt x="0" y="49435"/>
                  </a:cubicBezTo>
                  <a:cubicBezTo>
                    <a:pt x="0" y="33147"/>
                    <a:pt x="0" y="17717"/>
                    <a:pt x="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75" name="任意多边形: 形状 174">
              <a:extLst>
                <a:ext uri="{FF2B5EF4-FFF2-40B4-BE49-F238E27FC236}">
                  <a16:creationId xmlns:a16="http://schemas.microsoft.com/office/drawing/2014/main" id="{E60E10AD-EDFB-4198-86B0-6D57B80D0E41}"/>
                </a:ext>
              </a:extLst>
            </p:cNvPr>
            <p:cNvSpPr/>
            <p:nvPr/>
          </p:nvSpPr>
          <p:spPr>
            <a:xfrm>
              <a:off x="13340380" y="5560562"/>
              <a:ext cx="49339" cy="49625"/>
            </a:xfrm>
            <a:custGeom>
              <a:avLst/>
              <a:gdLst>
                <a:gd name="connsiteX0" fmla="*/ 49340 w 49339"/>
                <a:gd name="connsiteY0" fmla="*/ 0 h 49625"/>
                <a:gd name="connsiteX1" fmla="*/ 49340 w 49339"/>
                <a:gd name="connsiteY1" fmla="*/ 49625 h 49625"/>
                <a:gd name="connsiteX2" fmla="*/ 0 w 49339"/>
                <a:gd name="connsiteY2" fmla="*/ 49625 h 49625"/>
                <a:gd name="connsiteX3" fmla="*/ 0 w 49339"/>
                <a:gd name="connsiteY3" fmla="*/ 0 h 49625"/>
                <a:gd name="connsiteX4" fmla="*/ 49340 w 49339"/>
                <a:gd name="connsiteY4" fmla="*/ 0 h 4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9" h="49625">
                  <a:moveTo>
                    <a:pt x="49340" y="0"/>
                  </a:moveTo>
                  <a:cubicBezTo>
                    <a:pt x="49340" y="17335"/>
                    <a:pt x="49340" y="32766"/>
                    <a:pt x="49340" y="49625"/>
                  </a:cubicBezTo>
                  <a:cubicBezTo>
                    <a:pt x="32766" y="49625"/>
                    <a:pt x="17335" y="49625"/>
                    <a:pt x="0" y="49625"/>
                  </a:cubicBezTo>
                  <a:cubicBezTo>
                    <a:pt x="0" y="33338"/>
                    <a:pt x="0" y="17335"/>
                    <a:pt x="0" y="0"/>
                  </a:cubicBezTo>
                  <a:cubicBezTo>
                    <a:pt x="16002" y="0"/>
                    <a:pt x="31433" y="0"/>
                    <a:pt x="49340"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76" name="任意多边形: 形状 175">
              <a:extLst>
                <a:ext uri="{FF2B5EF4-FFF2-40B4-BE49-F238E27FC236}">
                  <a16:creationId xmlns:a16="http://schemas.microsoft.com/office/drawing/2014/main" id="{6F96AC0F-5026-492E-93DE-4BB5F397D428}"/>
                </a:ext>
              </a:extLst>
            </p:cNvPr>
            <p:cNvSpPr/>
            <p:nvPr/>
          </p:nvSpPr>
          <p:spPr>
            <a:xfrm>
              <a:off x="13444393" y="5561133"/>
              <a:ext cx="50101" cy="48577"/>
            </a:xfrm>
            <a:custGeom>
              <a:avLst/>
              <a:gdLst>
                <a:gd name="connsiteX0" fmla="*/ 50101 w 50101"/>
                <a:gd name="connsiteY0" fmla="*/ 0 h 48577"/>
                <a:gd name="connsiteX1" fmla="*/ 50101 w 50101"/>
                <a:gd name="connsiteY1" fmla="*/ 48578 h 48577"/>
                <a:gd name="connsiteX2" fmla="*/ 0 w 50101"/>
                <a:gd name="connsiteY2" fmla="*/ 48578 h 48577"/>
                <a:gd name="connsiteX3" fmla="*/ 0 w 50101"/>
                <a:gd name="connsiteY3" fmla="*/ 0 h 48577"/>
                <a:gd name="connsiteX4" fmla="*/ 50101 w 50101"/>
                <a:gd name="connsiteY4" fmla="*/ 0 h 48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01" h="48577">
                  <a:moveTo>
                    <a:pt x="50101" y="0"/>
                  </a:moveTo>
                  <a:cubicBezTo>
                    <a:pt x="50101" y="17145"/>
                    <a:pt x="50101" y="31909"/>
                    <a:pt x="50101" y="48578"/>
                  </a:cubicBezTo>
                  <a:cubicBezTo>
                    <a:pt x="33528" y="48578"/>
                    <a:pt x="17526" y="48578"/>
                    <a:pt x="0" y="48578"/>
                  </a:cubicBezTo>
                  <a:cubicBezTo>
                    <a:pt x="0" y="32671"/>
                    <a:pt x="0" y="17240"/>
                    <a:pt x="0" y="0"/>
                  </a:cubicBezTo>
                  <a:cubicBezTo>
                    <a:pt x="15907" y="0"/>
                    <a:pt x="31909" y="0"/>
                    <a:pt x="50101"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77" name="任意多边形: 形状 176">
              <a:extLst>
                <a:ext uri="{FF2B5EF4-FFF2-40B4-BE49-F238E27FC236}">
                  <a16:creationId xmlns:a16="http://schemas.microsoft.com/office/drawing/2014/main" id="{B4E4E45E-2356-4B3C-AB94-56285271561A}"/>
                </a:ext>
              </a:extLst>
            </p:cNvPr>
            <p:cNvSpPr/>
            <p:nvPr/>
          </p:nvSpPr>
          <p:spPr>
            <a:xfrm>
              <a:off x="13965030" y="5351869"/>
              <a:ext cx="48863" cy="50291"/>
            </a:xfrm>
            <a:custGeom>
              <a:avLst/>
              <a:gdLst>
                <a:gd name="connsiteX0" fmla="*/ 48863 w 48863"/>
                <a:gd name="connsiteY0" fmla="*/ 50292 h 50291"/>
                <a:gd name="connsiteX1" fmla="*/ 0 w 48863"/>
                <a:gd name="connsiteY1" fmla="*/ 50292 h 50291"/>
                <a:gd name="connsiteX2" fmla="*/ 0 w 48863"/>
                <a:gd name="connsiteY2" fmla="*/ 0 h 50291"/>
                <a:gd name="connsiteX3" fmla="*/ 48863 w 48863"/>
                <a:gd name="connsiteY3" fmla="*/ 0 h 50291"/>
                <a:gd name="connsiteX4" fmla="*/ 48863 w 48863"/>
                <a:gd name="connsiteY4" fmla="*/ 50292 h 50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63" h="50291">
                  <a:moveTo>
                    <a:pt x="48863" y="50292"/>
                  </a:moveTo>
                  <a:cubicBezTo>
                    <a:pt x="31528" y="50292"/>
                    <a:pt x="16669" y="50292"/>
                    <a:pt x="0" y="50292"/>
                  </a:cubicBezTo>
                  <a:cubicBezTo>
                    <a:pt x="0" y="33528"/>
                    <a:pt x="0" y="17431"/>
                    <a:pt x="0" y="0"/>
                  </a:cubicBezTo>
                  <a:cubicBezTo>
                    <a:pt x="16192" y="0"/>
                    <a:pt x="31718" y="0"/>
                    <a:pt x="48863" y="0"/>
                  </a:cubicBezTo>
                  <a:cubicBezTo>
                    <a:pt x="48863" y="16192"/>
                    <a:pt x="48863" y="32290"/>
                    <a:pt x="48863" y="5029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78" name="任意多边形: 形状 177">
              <a:extLst>
                <a:ext uri="{FF2B5EF4-FFF2-40B4-BE49-F238E27FC236}">
                  <a16:creationId xmlns:a16="http://schemas.microsoft.com/office/drawing/2014/main" id="{B6013782-8B7C-4342-BC40-9B7957D6AFCE}"/>
                </a:ext>
              </a:extLst>
            </p:cNvPr>
            <p:cNvSpPr/>
            <p:nvPr/>
          </p:nvSpPr>
          <p:spPr>
            <a:xfrm>
              <a:off x="14069042" y="5351774"/>
              <a:ext cx="50006" cy="49529"/>
            </a:xfrm>
            <a:custGeom>
              <a:avLst/>
              <a:gdLst>
                <a:gd name="connsiteX0" fmla="*/ 50006 w 50006"/>
                <a:gd name="connsiteY0" fmla="*/ 0 h 49529"/>
                <a:gd name="connsiteX1" fmla="*/ 50006 w 50006"/>
                <a:gd name="connsiteY1" fmla="*/ 49530 h 49529"/>
                <a:gd name="connsiteX2" fmla="*/ 0 w 50006"/>
                <a:gd name="connsiteY2" fmla="*/ 49530 h 49529"/>
                <a:gd name="connsiteX3" fmla="*/ 0 w 50006"/>
                <a:gd name="connsiteY3" fmla="*/ 0 h 49529"/>
                <a:gd name="connsiteX4" fmla="*/ 50006 w 50006"/>
                <a:gd name="connsiteY4" fmla="*/ 0 h 49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06" h="49529">
                  <a:moveTo>
                    <a:pt x="50006" y="0"/>
                  </a:moveTo>
                  <a:cubicBezTo>
                    <a:pt x="50006" y="16954"/>
                    <a:pt x="50006" y="32385"/>
                    <a:pt x="50006" y="49530"/>
                  </a:cubicBezTo>
                  <a:cubicBezTo>
                    <a:pt x="33433" y="49530"/>
                    <a:pt x="17431" y="49530"/>
                    <a:pt x="0" y="49530"/>
                  </a:cubicBezTo>
                  <a:cubicBezTo>
                    <a:pt x="0" y="33242"/>
                    <a:pt x="0" y="17240"/>
                    <a:pt x="0" y="0"/>
                  </a:cubicBezTo>
                  <a:cubicBezTo>
                    <a:pt x="16478" y="0"/>
                    <a:pt x="31909" y="0"/>
                    <a:pt x="50006"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79" name="任意多边形: 形状 178">
              <a:extLst>
                <a:ext uri="{FF2B5EF4-FFF2-40B4-BE49-F238E27FC236}">
                  <a16:creationId xmlns:a16="http://schemas.microsoft.com/office/drawing/2014/main" id="{A784C563-9074-4F61-8053-64CF9AD69BDA}"/>
                </a:ext>
              </a:extLst>
            </p:cNvPr>
            <p:cNvSpPr/>
            <p:nvPr/>
          </p:nvSpPr>
          <p:spPr>
            <a:xfrm>
              <a:off x="13964553" y="5456644"/>
              <a:ext cx="49911" cy="48958"/>
            </a:xfrm>
            <a:custGeom>
              <a:avLst/>
              <a:gdLst>
                <a:gd name="connsiteX0" fmla="*/ 49911 w 49911"/>
                <a:gd name="connsiteY0" fmla="*/ 0 h 48958"/>
                <a:gd name="connsiteX1" fmla="*/ 49911 w 49911"/>
                <a:gd name="connsiteY1" fmla="*/ 48958 h 48958"/>
                <a:gd name="connsiteX2" fmla="*/ 0 w 49911"/>
                <a:gd name="connsiteY2" fmla="*/ 48958 h 48958"/>
                <a:gd name="connsiteX3" fmla="*/ 0 w 49911"/>
                <a:gd name="connsiteY3" fmla="*/ 0 h 48958"/>
                <a:gd name="connsiteX4" fmla="*/ 49911 w 49911"/>
                <a:gd name="connsiteY4" fmla="*/ 0 h 48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11" h="48958">
                  <a:moveTo>
                    <a:pt x="49911" y="0"/>
                  </a:moveTo>
                  <a:cubicBezTo>
                    <a:pt x="49911" y="16288"/>
                    <a:pt x="49911" y="31813"/>
                    <a:pt x="49911" y="48958"/>
                  </a:cubicBezTo>
                  <a:cubicBezTo>
                    <a:pt x="33242" y="48958"/>
                    <a:pt x="17240" y="48958"/>
                    <a:pt x="0" y="48958"/>
                  </a:cubicBezTo>
                  <a:cubicBezTo>
                    <a:pt x="0" y="32671"/>
                    <a:pt x="0" y="17240"/>
                    <a:pt x="0" y="0"/>
                  </a:cubicBezTo>
                  <a:cubicBezTo>
                    <a:pt x="16002" y="0"/>
                    <a:pt x="31528" y="0"/>
                    <a:pt x="49911" y="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80" name="任意多边形: 形状 179">
              <a:extLst>
                <a:ext uri="{FF2B5EF4-FFF2-40B4-BE49-F238E27FC236}">
                  <a16:creationId xmlns:a16="http://schemas.microsoft.com/office/drawing/2014/main" id="{43CF0709-169F-4DF3-9009-CD065A864E7D}"/>
                </a:ext>
              </a:extLst>
            </p:cNvPr>
            <p:cNvSpPr/>
            <p:nvPr/>
          </p:nvSpPr>
          <p:spPr>
            <a:xfrm>
              <a:off x="14068852" y="5456453"/>
              <a:ext cx="49434" cy="49434"/>
            </a:xfrm>
            <a:custGeom>
              <a:avLst/>
              <a:gdLst>
                <a:gd name="connsiteX0" fmla="*/ 0 w 49434"/>
                <a:gd name="connsiteY0" fmla="*/ 49435 h 49434"/>
                <a:gd name="connsiteX1" fmla="*/ 0 w 49434"/>
                <a:gd name="connsiteY1" fmla="*/ 0 h 49434"/>
                <a:gd name="connsiteX2" fmla="*/ 49435 w 49434"/>
                <a:gd name="connsiteY2" fmla="*/ 0 h 49434"/>
                <a:gd name="connsiteX3" fmla="*/ 49435 w 49434"/>
                <a:gd name="connsiteY3" fmla="*/ 49435 h 49434"/>
                <a:gd name="connsiteX4" fmla="*/ 0 w 49434"/>
                <a:gd name="connsiteY4" fmla="*/ 49435 h 49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34" h="49434">
                  <a:moveTo>
                    <a:pt x="0" y="49435"/>
                  </a:moveTo>
                  <a:cubicBezTo>
                    <a:pt x="0" y="32385"/>
                    <a:pt x="0" y="16859"/>
                    <a:pt x="0" y="0"/>
                  </a:cubicBezTo>
                  <a:cubicBezTo>
                    <a:pt x="16573" y="0"/>
                    <a:pt x="32099" y="0"/>
                    <a:pt x="49435" y="0"/>
                  </a:cubicBezTo>
                  <a:cubicBezTo>
                    <a:pt x="49435" y="15812"/>
                    <a:pt x="49435" y="31909"/>
                    <a:pt x="49435" y="49435"/>
                  </a:cubicBezTo>
                  <a:cubicBezTo>
                    <a:pt x="33623" y="49435"/>
                    <a:pt x="18098" y="49435"/>
                    <a:pt x="0" y="4943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81" name="任意多边形: 形状 180">
              <a:extLst>
                <a:ext uri="{FF2B5EF4-FFF2-40B4-BE49-F238E27FC236}">
                  <a16:creationId xmlns:a16="http://schemas.microsoft.com/office/drawing/2014/main" id="{3C371485-B128-4E2A-B2F1-989D399A02E1}"/>
                </a:ext>
              </a:extLst>
            </p:cNvPr>
            <p:cNvSpPr/>
            <p:nvPr/>
          </p:nvSpPr>
          <p:spPr>
            <a:xfrm>
              <a:off x="13964077" y="5561324"/>
              <a:ext cx="50006" cy="48196"/>
            </a:xfrm>
            <a:custGeom>
              <a:avLst/>
              <a:gdLst>
                <a:gd name="connsiteX0" fmla="*/ 0 w 50006"/>
                <a:gd name="connsiteY0" fmla="*/ 48196 h 48196"/>
                <a:gd name="connsiteX1" fmla="*/ 0 w 50006"/>
                <a:gd name="connsiteY1" fmla="*/ 0 h 48196"/>
                <a:gd name="connsiteX2" fmla="*/ 50006 w 50006"/>
                <a:gd name="connsiteY2" fmla="*/ 0 h 48196"/>
                <a:gd name="connsiteX3" fmla="*/ 50006 w 50006"/>
                <a:gd name="connsiteY3" fmla="*/ 48196 h 48196"/>
                <a:gd name="connsiteX4" fmla="*/ 0 w 50006"/>
                <a:gd name="connsiteY4" fmla="*/ 48196 h 48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06" h="48196">
                  <a:moveTo>
                    <a:pt x="0" y="48196"/>
                  </a:moveTo>
                  <a:cubicBezTo>
                    <a:pt x="0" y="31623"/>
                    <a:pt x="0" y="16859"/>
                    <a:pt x="0" y="0"/>
                  </a:cubicBezTo>
                  <a:cubicBezTo>
                    <a:pt x="16669" y="0"/>
                    <a:pt x="32575" y="0"/>
                    <a:pt x="50006" y="0"/>
                  </a:cubicBezTo>
                  <a:cubicBezTo>
                    <a:pt x="50006" y="15335"/>
                    <a:pt x="50006" y="30766"/>
                    <a:pt x="50006" y="48196"/>
                  </a:cubicBezTo>
                  <a:cubicBezTo>
                    <a:pt x="34195" y="48196"/>
                    <a:pt x="18288" y="48196"/>
                    <a:pt x="0" y="4819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sp>
          <p:nvSpPr>
            <p:cNvPr id="182" name="任意多边形: 形状 181">
              <a:extLst>
                <a:ext uri="{FF2B5EF4-FFF2-40B4-BE49-F238E27FC236}">
                  <a16:creationId xmlns:a16="http://schemas.microsoft.com/office/drawing/2014/main" id="{BE552B8F-CBBC-4C4A-B5C6-0BF87FF5CA04}"/>
                </a:ext>
              </a:extLst>
            </p:cNvPr>
            <p:cNvSpPr/>
            <p:nvPr/>
          </p:nvSpPr>
          <p:spPr>
            <a:xfrm>
              <a:off x="14068947" y="5560943"/>
              <a:ext cx="49911" cy="49244"/>
            </a:xfrm>
            <a:custGeom>
              <a:avLst/>
              <a:gdLst>
                <a:gd name="connsiteX0" fmla="*/ 49911 w 49911"/>
                <a:gd name="connsiteY0" fmla="*/ 49244 h 49244"/>
                <a:gd name="connsiteX1" fmla="*/ 0 w 49911"/>
                <a:gd name="connsiteY1" fmla="*/ 49244 h 49244"/>
                <a:gd name="connsiteX2" fmla="*/ 0 w 49911"/>
                <a:gd name="connsiteY2" fmla="*/ 0 h 49244"/>
                <a:gd name="connsiteX3" fmla="*/ 49911 w 49911"/>
                <a:gd name="connsiteY3" fmla="*/ 0 h 49244"/>
                <a:gd name="connsiteX4" fmla="*/ 49911 w 49911"/>
                <a:gd name="connsiteY4" fmla="*/ 49244 h 49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11" h="49244">
                  <a:moveTo>
                    <a:pt x="49911" y="49244"/>
                  </a:moveTo>
                  <a:cubicBezTo>
                    <a:pt x="32099" y="49244"/>
                    <a:pt x="16669" y="49244"/>
                    <a:pt x="0" y="49244"/>
                  </a:cubicBezTo>
                  <a:cubicBezTo>
                    <a:pt x="0" y="32480"/>
                    <a:pt x="0" y="17050"/>
                    <a:pt x="0" y="0"/>
                  </a:cubicBezTo>
                  <a:cubicBezTo>
                    <a:pt x="16669" y="0"/>
                    <a:pt x="32671" y="0"/>
                    <a:pt x="49911" y="0"/>
                  </a:cubicBezTo>
                  <a:cubicBezTo>
                    <a:pt x="49911" y="16288"/>
                    <a:pt x="49911" y="31814"/>
                    <a:pt x="49911" y="4924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100000">
                      <a:srgbClr val="00AAFF"/>
                    </a:gs>
                    <a:gs pos="0">
                      <a:srgbClr val="22DEF8"/>
                    </a:gs>
                  </a:gsLst>
                  <a:lin ang="0" scaled="1"/>
                </a:gradFill>
                <a:effectLst/>
                <a:uLnTx/>
                <a:uFillTx/>
                <a:cs typeface="+mn-ea"/>
                <a:sym typeface="+mn-lt"/>
              </a:endParaRPr>
            </a:p>
          </p:txBody>
        </p:sp>
      </p:grpSp>
      <p:sp>
        <p:nvSpPr>
          <p:cNvPr id="190" name="文本框 189">
            <a:extLst>
              <a:ext uri="{FF2B5EF4-FFF2-40B4-BE49-F238E27FC236}">
                <a16:creationId xmlns:a16="http://schemas.microsoft.com/office/drawing/2014/main" id="{26FAB751-89A5-4BC9-85DF-6AAC0C3352C1}"/>
              </a:ext>
            </a:extLst>
          </p:cNvPr>
          <p:cNvSpPr txBox="1"/>
          <p:nvPr/>
        </p:nvSpPr>
        <p:spPr>
          <a:xfrm>
            <a:off x="5069930" y="2265909"/>
            <a:ext cx="2082621" cy="36933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chemeClr val="accent1"/>
                </a:solidFill>
                <a:effectLst/>
                <a:uLnTx/>
                <a:uFillTx/>
                <a:cs typeface="+mn-ea"/>
                <a:sym typeface="+mn-lt"/>
              </a:rPr>
              <a:t>请在此处输入标题</a:t>
            </a:r>
            <a:endParaRPr kumimoji="0" lang="zh-CN" altLang="en-US" sz="1800" b="1" i="0" u="none" strike="noStrike" kern="1200" cap="none" spc="0" normalizeH="0" baseline="0" noProof="0" dirty="0">
              <a:ln>
                <a:noFill/>
              </a:ln>
              <a:solidFill>
                <a:schemeClr val="accent1"/>
              </a:solidFill>
              <a:effectLst/>
              <a:uLnTx/>
              <a:uFillTx/>
              <a:cs typeface="+mn-ea"/>
              <a:sym typeface="+mn-lt"/>
            </a:endParaRPr>
          </a:p>
        </p:txBody>
      </p:sp>
      <p:sp>
        <p:nvSpPr>
          <p:cNvPr id="191" name="文本框 190">
            <a:extLst>
              <a:ext uri="{FF2B5EF4-FFF2-40B4-BE49-F238E27FC236}">
                <a16:creationId xmlns:a16="http://schemas.microsoft.com/office/drawing/2014/main" id="{854894A0-5CD5-4457-BB5D-6F3A0B30E1FB}"/>
              </a:ext>
            </a:extLst>
          </p:cNvPr>
          <p:cNvSpPr txBox="1"/>
          <p:nvPr/>
        </p:nvSpPr>
        <p:spPr>
          <a:xfrm>
            <a:off x="5027343" y="2625949"/>
            <a:ext cx="2167795" cy="587469"/>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gradFill flip="none" rotWithShape="1">
                  <a:gsLst>
                    <a:gs pos="0">
                      <a:srgbClr val="FF5500">
                        <a:lumMod val="0"/>
                        <a:lumOff val="100000"/>
                        <a:alpha val="90000"/>
                      </a:srgbClr>
                    </a:gs>
                    <a:gs pos="100000">
                      <a:srgbClr val="FF5500">
                        <a:lumMod val="0"/>
                        <a:lumOff val="100000"/>
                        <a:alpha val="70000"/>
                      </a:srgbClr>
                    </a:gs>
                  </a:gsLst>
                  <a:lin ang="0" scaled="1"/>
                  <a:tileRect/>
                </a:gradFill>
                <a:effectLst>
                  <a:outerShdw blurRad="50800" dist="38100" dir="5400000" rotWithShape="0">
                    <a:srgbClr val="FF5500">
                      <a:lumMod val="0"/>
                      <a:lumOff val="100000"/>
                      <a:alpha val="20000"/>
                    </a:srgbClr>
                  </a:outerShdw>
                </a:effectLst>
                <a:uLnTx/>
                <a:uFillTx/>
                <a:cs typeface="+mn-ea"/>
                <a:sym typeface="+mn-lt"/>
              </a:rPr>
              <a:t>请在此处输入一句话文案，请在此处</a:t>
            </a:r>
          </a:p>
        </p:txBody>
      </p:sp>
      <p:sp>
        <p:nvSpPr>
          <p:cNvPr id="193" name="文本框 192">
            <a:extLst>
              <a:ext uri="{FF2B5EF4-FFF2-40B4-BE49-F238E27FC236}">
                <a16:creationId xmlns:a16="http://schemas.microsoft.com/office/drawing/2014/main" id="{0CB199C2-BF1F-472B-BAF7-F5684C4D849C}"/>
              </a:ext>
            </a:extLst>
          </p:cNvPr>
          <p:cNvSpPr txBox="1"/>
          <p:nvPr/>
        </p:nvSpPr>
        <p:spPr>
          <a:xfrm>
            <a:off x="2509568" y="2927178"/>
            <a:ext cx="2082621"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chemeClr val="accent1"/>
                </a:solidFill>
                <a:effectLst/>
                <a:uLnTx/>
                <a:uFillTx/>
                <a:cs typeface="+mn-ea"/>
                <a:sym typeface="+mn-lt"/>
              </a:rPr>
              <a:t>请在此处输入标题</a:t>
            </a:r>
            <a:endParaRPr kumimoji="0" lang="zh-CN" altLang="en-US" sz="1800" b="1" i="0" u="none" strike="noStrike" kern="1200" cap="none" spc="0" normalizeH="0" baseline="0" noProof="0" dirty="0">
              <a:ln>
                <a:noFill/>
              </a:ln>
              <a:solidFill>
                <a:schemeClr val="accent1"/>
              </a:solidFill>
              <a:effectLst/>
              <a:uLnTx/>
              <a:uFillTx/>
              <a:cs typeface="+mn-ea"/>
              <a:sym typeface="+mn-lt"/>
            </a:endParaRPr>
          </a:p>
        </p:txBody>
      </p:sp>
      <p:sp>
        <p:nvSpPr>
          <p:cNvPr id="194" name="文本框 193">
            <a:extLst>
              <a:ext uri="{FF2B5EF4-FFF2-40B4-BE49-F238E27FC236}">
                <a16:creationId xmlns:a16="http://schemas.microsoft.com/office/drawing/2014/main" id="{034A0A7D-2730-40EF-86E3-6E958FA24BE2}"/>
              </a:ext>
            </a:extLst>
          </p:cNvPr>
          <p:cNvSpPr txBox="1"/>
          <p:nvPr/>
        </p:nvSpPr>
        <p:spPr>
          <a:xfrm>
            <a:off x="2739848" y="3287218"/>
            <a:ext cx="1801599" cy="587469"/>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gradFill flip="none" rotWithShape="1">
                  <a:gsLst>
                    <a:gs pos="0">
                      <a:srgbClr val="FF5500">
                        <a:lumMod val="0"/>
                        <a:lumOff val="100000"/>
                        <a:alpha val="90000"/>
                      </a:srgbClr>
                    </a:gs>
                    <a:gs pos="100000">
                      <a:srgbClr val="FF5500">
                        <a:lumMod val="0"/>
                        <a:lumOff val="100000"/>
                        <a:alpha val="70000"/>
                      </a:srgbClr>
                    </a:gs>
                  </a:gsLst>
                  <a:lin ang="0" scaled="1"/>
                  <a:tileRect/>
                </a:gradFill>
                <a:effectLst>
                  <a:outerShdw blurRad="50800" dist="38100" dir="5400000" rotWithShape="0">
                    <a:srgbClr val="FF5500">
                      <a:lumMod val="0"/>
                      <a:lumOff val="100000"/>
                      <a:alpha val="20000"/>
                    </a:srgbClr>
                  </a:outerShdw>
                </a:effectLst>
                <a:uLnTx/>
                <a:uFillTx/>
                <a:cs typeface="+mn-ea"/>
                <a:sym typeface="+mn-lt"/>
              </a:rPr>
              <a:t>请在此处输入一句话文案，请在此处</a:t>
            </a:r>
          </a:p>
        </p:txBody>
      </p:sp>
      <p:sp>
        <p:nvSpPr>
          <p:cNvPr id="197" name="文本框 196">
            <a:extLst>
              <a:ext uri="{FF2B5EF4-FFF2-40B4-BE49-F238E27FC236}">
                <a16:creationId xmlns:a16="http://schemas.microsoft.com/office/drawing/2014/main" id="{7D965EA3-BD5E-4BB2-B2DA-0F9119285392}"/>
              </a:ext>
            </a:extLst>
          </p:cNvPr>
          <p:cNvSpPr txBox="1"/>
          <p:nvPr/>
        </p:nvSpPr>
        <p:spPr>
          <a:xfrm>
            <a:off x="872512" y="4929763"/>
            <a:ext cx="2082621" cy="36933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1"/>
                </a:solidFill>
                <a:effectLst/>
                <a:uLnTx/>
                <a:uFillTx/>
                <a:cs typeface="+mn-ea"/>
                <a:sym typeface="+mn-lt"/>
              </a:rPr>
              <a:t>请在此处输入</a:t>
            </a:r>
            <a:r>
              <a:rPr lang="zh-CN" altLang="en-US" b="1" dirty="0">
                <a:solidFill>
                  <a:schemeClr val="accent1"/>
                </a:solidFill>
                <a:cs typeface="+mn-ea"/>
                <a:sym typeface="+mn-lt"/>
              </a:rPr>
              <a:t>标题</a:t>
            </a:r>
            <a:endParaRPr kumimoji="0" lang="zh-CN" altLang="en-US" sz="1800" b="1" i="0" u="none" strike="noStrike" kern="1200" cap="none" spc="0" normalizeH="0" baseline="0" noProof="0" dirty="0">
              <a:ln>
                <a:noFill/>
              </a:ln>
              <a:solidFill>
                <a:schemeClr val="accent1"/>
              </a:solidFill>
              <a:effectLst/>
              <a:uLnTx/>
              <a:uFillTx/>
              <a:cs typeface="+mn-ea"/>
              <a:sym typeface="+mn-lt"/>
            </a:endParaRPr>
          </a:p>
        </p:txBody>
      </p:sp>
      <p:sp>
        <p:nvSpPr>
          <p:cNvPr id="198" name="文本框 197">
            <a:extLst>
              <a:ext uri="{FF2B5EF4-FFF2-40B4-BE49-F238E27FC236}">
                <a16:creationId xmlns:a16="http://schemas.microsoft.com/office/drawing/2014/main" id="{43B3E5F2-A029-4383-90AF-50CD7402FB78}"/>
              </a:ext>
            </a:extLst>
          </p:cNvPr>
          <p:cNvSpPr txBox="1"/>
          <p:nvPr/>
        </p:nvSpPr>
        <p:spPr>
          <a:xfrm>
            <a:off x="1013022" y="5289803"/>
            <a:ext cx="1801599" cy="587469"/>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gradFill flip="none" rotWithShape="1">
                  <a:gsLst>
                    <a:gs pos="0">
                      <a:srgbClr val="FF5500">
                        <a:lumMod val="0"/>
                        <a:lumOff val="100000"/>
                        <a:alpha val="90000"/>
                      </a:srgbClr>
                    </a:gs>
                    <a:gs pos="100000">
                      <a:srgbClr val="FF5500">
                        <a:lumMod val="0"/>
                        <a:lumOff val="100000"/>
                        <a:alpha val="70000"/>
                      </a:srgbClr>
                    </a:gs>
                  </a:gsLst>
                  <a:lin ang="0" scaled="1"/>
                  <a:tileRect/>
                </a:gradFill>
                <a:effectLst>
                  <a:outerShdw blurRad="50800" dist="38100" dir="5400000" rotWithShape="0">
                    <a:srgbClr val="FF5500">
                      <a:lumMod val="0"/>
                      <a:lumOff val="100000"/>
                      <a:alpha val="20000"/>
                    </a:srgbClr>
                  </a:outerShdw>
                </a:effectLst>
                <a:uLnTx/>
                <a:uFillTx/>
                <a:cs typeface="+mn-ea"/>
                <a:sym typeface="+mn-lt"/>
              </a:rPr>
              <a:t>请在此处输入一句话文案，请在此处</a:t>
            </a:r>
          </a:p>
        </p:txBody>
      </p:sp>
      <p:sp>
        <p:nvSpPr>
          <p:cNvPr id="200" name="文本框 199">
            <a:extLst>
              <a:ext uri="{FF2B5EF4-FFF2-40B4-BE49-F238E27FC236}">
                <a16:creationId xmlns:a16="http://schemas.microsoft.com/office/drawing/2014/main" id="{8B0DDCAA-9207-4C8B-93A0-EF07DB86D053}"/>
              </a:ext>
            </a:extLst>
          </p:cNvPr>
          <p:cNvSpPr txBox="1"/>
          <p:nvPr/>
        </p:nvSpPr>
        <p:spPr>
          <a:xfrm>
            <a:off x="9352864" y="4929763"/>
            <a:ext cx="2082621" cy="36933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chemeClr val="accent1"/>
                </a:solidFill>
                <a:effectLst/>
                <a:uLnTx/>
                <a:uFillTx/>
                <a:cs typeface="+mn-ea"/>
                <a:sym typeface="+mn-lt"/>
              </a:rPr>
              <a:t>请在此处输入标题</a:t>
            </a:r>
            <a:endParaRPr kumimoji="0" lang="zh-CN" altLang="en-US" sz="1800" b="1" i="0" u="none" strike="noStrike" kern="1200" cap="none" spc="0" normalizeH="0" baseline="0" noProof="0" dirty="0">
              <a:ln>
                <a:noFill/>
              </a:ln>
              <a:solidFill>
                <a:schemeClr val="accent1"/>
              </a:solidFill>
              <a:effectLst/>
              <a:uLnTx/>
              <a:uFillTx/>
              <a:cs typeface="+mn-ea"/>
              <a:sym typeface="+mn-lt"/>
            </a:endParaRPr>
          </a:p>
        </p:txBody>
      </p:sp>
      <p:sp>
        <p:nvSpPr>
          <p:cNvPr id="201" name="文本框 200">
            <a:extLst>
              <a:ext uri="{FF2B5EF4-FFF2-40B4-BE49-F238E27FC236}">
                <a16:creationId xmlns:a16="http://schemas.microsoft.com/office/drawing/2014/main" id="{ABD30AA4-F952-4A20-A529-77CE37551B01}"/>
              </a:ext>
            </a:extLst>
          </p:cNvPr>
          <p:cNvSpPr txBox="1"/>
          <p:nvPr/>
        </p:nvSpPr>
        <p:spPr>
          <a:xfrm>
            <a:off x="9454350" y="5289803"/>
            <a:ext cx="1801599" cy="587469"/>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gradFill flip="none" rotWithShape="1">
                  <a:gsLst>
                    <a:gs pos="0">
                      <a:srgbClr val="FF5500">
                        <a:lumMod val="0"/>
                        <a:lumOff val="100000"/>
                        <a:alpha val="90000"/>
                      </a:srgbClr>
                    </a:gs>
                    <a:gs pos="100000">
                      <a:srgbClr val="FF5500">
                        <a:lumMod val="0"/>
                        <a:lumOff val="100000"/>
                        <a:alpha val="70000"/>
                      </a:srgbClr>
                    </a:gs>
                  </a:gsLst>
                  <a:lin ang="0" scaled="1"/>
                  <a:tileRect/>
                </a:gradFill>
                <a:effectLst>
                  <a:outerShdw blurRad="50800" dist="38100" dir="5400000" rotWithShape="0">
                    <a:srgbClr val="FF5500">
                      <a:lumMod val="0"/>
                      <a:lumOff val="100000"/>
                      <a:alpha val="20000"/>
                    </a:srgbClr>
                  </a:outerShdw>
                </a:effectLst>
                <a:uLnTx/>
                <a:uFillTx/>
                <a:cs typeface="+mn-ea"/>
                <a:sym typeface="+mn-lt"/>
              </a:rPr>
              <a:t>请在此处输入一句话文案，请在此处</a:t>
            </a:r>
          </a:p>
        </p:txBody>
      </p:sp>
      <p:sp>
        <p:nvSpPr>
          <p:cNvPr id="203" name="文本框 202">
            <a:extLst>
              <a:ext uri="{FF2B5EF4-FFF2-40B4-BE49-F238E27FC236}">
                <a16:creationId xmlns:a16="http://schemas.microsoft.com/office/drawing/2014/main" id="{7F26FB14-1E8F-40D5-9DD5-3C3E32C156E5}"/>
              </a:ext>
            </a:extLst>
          </p:cNvPr>
          <p:cNvSpPr txBox="1"/>
          <p:nvPr/>
        </p:nvSpPr>
        <p:spPr>
          <a:xfrm>
            <a:off x="7632370" y="2967818"/>
            <a:ext cx="2082621" cy="36933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chemeClr val="accent1"/>
                </a:solidFill>
                <a:effectLst/>
                <a:uLnTx/>
                <a:uFillTx/>
                <a:cs typeface="+mn-ea"/>
                <a:sym typeface="+mn-lt"/>
              </a:rPr>
              <a:t>请在此处输入标题</a:t>
            </a:r>
            <a:endParaRPr kumimoji="0" lang="zh-CN" altLang="en-US" sz="1800" b="1" i="0" u="none" strike="noStrike" kern="1200" cap="none" spc="0" normalizeH="0" baseline="0" noProof="0" dirty="0">
              <a:ln>
                <a:noFill/>
              </a:ln>
              <a:solidFill>
                <a:schemeClr val="accent1"/>
              </a:solidFill>
              <a:effectLst/>
              <a:uLnTx/>
              <a:uFillTx/>
              <a:cs typeface="+mn-ea"/>
              <a:sym typeface="+mn-lt"/>
            </a:endParaRPr>
          </a:p>
        </p:txBody>
      </p:sp>
      <p:sp>
        <p:nvSpPr>
          <p:cNvPr id="204" name="文本框 203">
            <a:extLst>
              <a:ext uri="{FF2B5EF4-FFF2-40B4-BE49-F238E27FC236}">
                <a16:creationId xmlns:a16="http://schemas.microsoft.com/office/drawing/2014/main" id="{BAFC6E74-0D21-4931-A702-63FD77FEF38B}"/>
              </a:ext>
            </a:extLst>
          </p:cNvPr>
          <p:cNvSpPr txBox="1"/>
          <p:nvPr/>
        </p:nvSpPr>
        <p:spPr>
          <a:xfrm>
            <a:off x="7772881" y="3327858"/>
            <a:ext cx="1801599" cy="587469"/>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gradFill flip="none" rotWithShape="1">
                  <a:gsLst>
                    <a:gs pos="0">
                      <a:srgbClr val="FF5500">
                        <a:lumMod val="0"/>
                        <a:lumOff val="100000"/>
                        <a:alpha val="90000"/>
                      </a:srgbClr>
                    </a:gs>
                    <a:gs pos="100000">
                      <a:srgbClr val="FF5500">
                        <a:lumMod val="0"/>
                        <a:lumOff val="100000"/>
                        <a:alpha val="70000"/>
                      </a:srgbClr>
                    </a:gs>
                  </a:gsLst>
                  <a:lin ang="0" scaled="1"/>
                  <a:tileRect/>
                </a:gradFill>
                <a:effectLst>
                  <a:outerShdw blurRad="50800" dist="38100" dir="5400000" rotWithShape="0">
                    <a:srgbClr val="FF5500">
                      <a:lumMod val="0"/>
                      <a:lumOff val="100000"/>
                      <a:alpha val="20000"/>
                    </a:srgbClr>
                  </a:outerShdw>
                </a:effectLst>
                <a:uLnTx/>
                <a:uFillTx/>
                <a:cs typeface="+mn-ea"/>
                <a:sym typeface="+mn-lt"/>
              </a:rPr>
              <a:t>请在此处输入一句话文案，请在此处</a:t>
            </a:r>
          </a:p>
        </p:txBody>
      </p:sp>
      <p:sp>
        <p:nvSpPr>
          <p:cNvPr id="2" name="文本框 1">
            <a:extLst>
              <a:ext uri="{FF2B5EF4-FFF2-40B4-BE49-F238E27FC236}">
                <a16:creationId xmlns:a16="http://schemas.microsoft.com/office/drawing/2014/main" id="{FE012958-9BDA-CACC-BF9E-C28F33EE8ED9}"/>
              </a:ext>
            </a:extLst>
          </p:cNvPr>
          <p:cNvSpPr txBox="1"/>
          <p:nvPr/>
        </p:nvSpPr>
        <p:spPr>
          <a:xfrm>
            <a:off x="660400" y="381340"/>
            <a:ext cx="2236510" cy="70788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schemeClr val="accent1"/>
                </a:solidFill>
                <a:effectLst/>
                <a:uLnTx/>
                <a:uFillTx/>
                <a:cs typeface="+mn-ea"/>
                <a:sym typeface="+mn-lt"/>
              </a:rPr>
              <a:t>输入标题</a:t>
            </a:r>
            <a:endParaRPr kumimoji="0" lang="zh-CN" altLang="en-US" sz="4000" b="0" i="0" u="none" strike="noStrike" kern="1200" cap="none" spc="0" normalizeH="0" baseline="0" noProof="0" dirty="0">
              <a:ln>
                <a:noFill/>
              </a:ln>
              <a:solidFill>
                <a:schemeClr val="accent1"/>
              </a:solidFill>
              <a:effectLst/>
              <a:uLnTx/>
              <a:uFillTx/>
              <a:cs typeface="+mn-ea"/>
              <a:sym typeface="+mn-lt"/>
            </a:endParaRPr>
          </a:p>
        </p:txBody>
      </p:sp>
      <p:grpSp>
        <p:nvGrpSpPr>
          <p:cNvPr id="3" name="组合 2">
            <a:extLst>
              <a:ext uri="{FF2B5EF4-FFF2-40B4-BE49-F238E27FC236}">
                <a16:creationId xmlns:a16="http://schemas.microsoft.com/office/drawing/2014/main" id="{5D153CEC-B9A7-2498-1EA2-C402C6F1E674}"/>
              </a:ext>
            </a:extLst>
          </p:cNvPr>
          <p:cNvGrpSpPr/>
          <p:nvPr/>
        </p:nvGrpSpPr>
        <p:grpSpPr>
          <a:xfrm>
            <a:off x="-739533" y="460519"/>
            <a:ext cx="1479066" cy="568181"/>
            <a:chOff x="-504291" y="460519"/>
            <a:chExt cx="1479066" cy="568181"/>
          </a:xfrm>
        </p:grpSpPr>
        <p:sp>
          <p:nvSpPr>
            <p:cNvPr id="4" name="1">
              <a:extLst>
                <a:ext uri="{FF2B5EF4-FFF2-40B4-BE49-F238E27FC236}">
                  <a16:creationId xmlns:a16="http://schemas.microsoft.com/office/drawing/2014/main" id="{37CDB494-A50D-72F9-8D5D-ECE9B9A8DFA9}"/>
                </a:ext>
              </a:extLst>
            </p:cNvPr>
            <p:cNvSpPr/>
            <p:nvPr>
              <p:custDataLst>
                <p:tags r:id="rId1"/>
              </p:custDataLst>
            </p:nvPr>
          </p:nvSpPr>
          <p:spPr>
            <a:xfrm>
              <a:off x="-356732" y="774768"/>
              <a:ext cx="1165360" cy="253932"/>
            </a:xfrm>
            <a:prstGeom prst="parallelogram">
              <a:avLst>
                <a:gd name="adj" fmla="val 36348"/>
              </a:avLst>
            </a:prstGeom>
            <a:gradFill>
              <a:gsLst>
                <a:gs pos="9000">
                  <a:schemeClr val="accent2">
                    <a:alpha val="0"/>
                  </a:schemeClr>
                </a:gs>
                <a:gs pos="100000">
                  <a:schemeClr val="accent2">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cs typeface="+mn-ea"/>
                <a:sym typeface="+mn-lt"/>
              </a:endParaRPr>
            </a:p>
          </p:txBody>
        </p:sp>
        <p:sp>
          <p:nvSpPr>
            <p:cNvPr id="6" name="2">
              <a:extLst>
                <a:ext uri="{FF2B5EF4-FFF2-40B4-BE49-F238E27FC236}">
                  <a16:creationId xmlns:a16="http://schemas.microsoft.com/office/drawing/2014/main" id="{3AFC1438-8C9A-3B28-91A1-3EA39D83C49D}"/>
                </a:ext>
              </a:extLst>
            </p:cNvPr>
            <p:cNvSpPr/>
            <p:nvPr>
              <p:custDataLst>
                <p:tags r:id="rId2"/>
              </p:custDataLst>
            </p:nvPr>
          </p:nvSpPr>
          <p:spPr>
            <a:xfrm>
              <a:off x="-504291" y="460519"/>
              <a:ext cx="1165360" cy="253932"/>
            </a:xfrm>
            <a:prstGeom prst="parallelogram">
              <a:avLst>
                <a:gd name="adj" fmla="val 36348"/>
              </a:avLst>
            </a:prstGeom>
            <a:noFill/>
            <a:ln>
              <a:gradFill flip="none" rotWithShape="1">
                <a:gsLst>
                  <a:gs pos="32000">
                    <a:schemeClr val="accent2">
                      <a:alpha val="0"/>
                    </a:schemeClr>
                  </a:gs>
                  <a:gs pos="100000">
                    <a:schemeClr val="accent2"/>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7" name="2">
              <a:extLst>
                <a:ext uri="{FF2B5EF4-FFF2-40B4-BE49-F238E27FC236}">
                  <a16:creationId xmlns:a16="http://schemas.microsoft.com/office/drawing/2014/main" id="{E4B18E37-4694-C375-47AA-DE2C8A535FFC}"/>
                </a:ext>
              </a:extLst>
            </p:cNvPr>
            <p:cNvSpPr/>
            <p:nvPr>
              <p:custDataLst>
                <p:tags r:id="rId3"/>
              </p:custDataLst>
            </p:nvPr>
          </p:nvSpPr>
          <p:spPr>
            <a:xfrm>
              <a:off x="-190585" y="617644"/>
              <a:ext cx="1165360" cy="253932"/>
            </a:xfrm>
            <a:prstGeom prst="parallelogram">
              <a:avLst>
                <a:gd name="adj" fmla="val 36348"/>
              </a:avLst>
            </a:prstGeom>
            <a:gradFill flip="none" rotWithShape="1">
              <a:gsLst>
                <a:gs pos="45000">
                  <a:schemeClr val="accent2">
                    <a:alpha val="0"/>
                  </a:schemeClr>
                </a:gs>
                <a:gs pos="100000">
                  <a:schemeClr val="accent2">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10" name="任意多边形: 形状 9">
              <a:extLst>
                <a:ext uri="{FF2B5EF4-FFF2-40B4-BE49-F238E27FC236}">
                  <a16:creationId xmlns:a16="http://schemas.microsoft.com/office/drawing/2014/main" id="{ADCA36F3-3B4D-D275-0640-22981C92AB92}"/>
                </a:ext>
              </a:extLst>
            </p:cNvPr>
            <p:cNvSpPr/>
            <p:nvPr>
              <p:custDataLst>
                <p:tags r:id="rId4"/>
              </p:custDataLst>
            </p:nvPr>
          </p:nvSpPr>
          <p:spPr>
            <a:xfrm>
              <a:off x="682178" y="774768"/>
              <a:ext cx="126450" cy="253932"/>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2"/>
                </a:gs>
                <a:gs pos="100000">
                  <a:schemeClr val="accent2">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41119775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65314BE-1AC2-CBD8-9353-7E0FAA163659}"/>
              </a:ext>
            </a:extLst>
          </p:cNvPr>
          <p:cNvGrpSpPr/>
          <p:nvPr/>
        </p:nvGrpSpPr>
        <p:grpSpPr>
          <a:xfrm>
            <a:off x="2450112" y="0"/>
            <a:ext cx="7291777" cy="6858000"/>
            <a:chOff x="656132" y="0"/>
            <a:chExt cx="4273551" cy="6858000"/>
          </a:xfrm>
        </p:grpSpPr>
        <p:sp>
          <p:nvSpPr>
            <p:cNvPr id="4" name="矩形: 圆角 1">
              <a:extLst>
                <a:ext uri="{FF2B5EF4-FFF2-40B4-BE49-F238E27FC236}">
                  <a16:creationId xmlns:a16="http://schemas.microsoft.com/office/drawing/2014/main" id="{A10235D9-CCA4-D4BB-089F-F051F732CEF8}"/>
                </a:ext>
              </a:extLst>
            </p:cNvPr>
            <p:cNvSpPr/>
            <p:nvPr/>
          </p:nvSpPr>
          <p:spPr>
            <a:xfrm>
              <a:off x="656132" y="0"/>
              <a:ext cx="4273551" cy="6858000"/>
            </a:xfrm>
            <a:prstGeom prst="parallelogram">
              <a:avLst/>
            </a:prstGeom>
            <a:blipFill dpi="0" rotWithShape="1">
              <a:blip r:embed="rId3" cstate="screen">
                <a:extLst>
                  <a:ext uri="{BEBA8EAE-BF5A-486C-A8C5-ECC9F3942E4B}">
                    <a14:imgProps xmlns:a14="http://schemas.microsoft.com/office/drawing/2010/main">
                      <a14:imgLayer r:embed="rId4">
                        <a14:imgEffect>
                          <a14:artisticBlur radius="8"/>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圆角 2">
              <a:extLst>
                <a:ext uri="{FF2B5EF4-FFF2-40B4-BE49-F238E27FC236}">
                  <a16:creationId xmlns:a16="http://schemas.microsoft.com/office/drawing/2014/main" id="{E7F36297-2962-E8DB-0725-891958E17DF0}"/>
                </a:ext>
              </a:extLst>
            </p:cNvPr>
            <p:cNvSpPr/>
            <p:nvPr/>
          </p:nvSpPr>
          <p:spPr>
            <a:xfrm>
              <a:off x="656132" y="0"/>
              <a:ext cx="4273551" cy="6858000"/>
            </a:xfrm>
            <a:prstGeom prst="parallelogram">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noFill/>
                <a:effectLst/>
                <a:uLnTx/>
                <a:uFillTx/>
                <a:cs typeface="+mn-ea"/>
                <a:sym typeface="+mn-lt"/>
              </a:endParaRPr>
            </a:p>
          </p:txBody>
        </p:sp>
      </p:grpSp>
      <p:pic>
        <p:nvPicPr>
          <p:cNvPr id="13" name="图片 12">
            <a:extLst>
              <a:ext uri="{FF2B5EF4-FFF2-40B4-BE49-F238E27FC236}">
                <a16:creationId xmlns:a16="http://schemas.microsoft.com/office/drawing/2014/main" id="{72AD3D38-98F8-8C37-8733-D32E5FF32863}"/>
              </a:ext>
            </a:extLst>
          </p:cNvPr>
          <p:cNvPicPr>
            <a:picLocks noChangeAspect="1"/>
          </p:cNvPicPr>
          <p:nvPr/>
        </p:nvPicPr>
        <p:blipFill>
          <a:blip r:embed="rId5" cstate="screen">
            <a:alphaModFix amt="50000"/>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rcRect/>
          <a:stretch>
            <a:fillRect/>
          </a:stretch>
        </p:blipFill>
        <p:spPr>
          <a:xfrm flipH="1" flipV="1">
            <a:off x="5310190" y="2704774"/>
            <a:ext cx="3631407" cy="4153226"/>
          </a:xfrm>
          <a:custGeom>
            <a:avLst/>
            <a:gdLst>
              <a:gd name="connsiteX0" fmla="*/ 0 w 6181880"/>
              <a:gd name="connsiteY0" fmla="*/ 0 h 6858000"/>
              <a:gd name="connsiteX1" fmla="*/ 6181880 w 6181880"/>
              <a:gd name="connsiteY1" fmla="*/ 0 h 6858000"/>
              <a:gd name="connsiteX2" fmla="*/ 6181880 w 6181880"/>
              <a:gd name="connsiteY2" fmla="*/ 6858000 h 6858000"/>
              <a:gd name="connsiteX3" fmla="*/ 0 w 61818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81880" h="6858000">
                <a:moveTo>
                  <a:pt x="0" y="0"/>
                </a:moveTo>
                <a:lnTo>
                  <a:pt x="6181880" y="0"/>
                </a:lnTo>
                <a:lnTo>
                  <a:pt x="6181880" y="6858000"/>
                </a:lnTo>
                <a:lnTo>
                  <a:pt x="0" y="6858000"/>
                </a:lnTo>
                <a:close/>
              </a:path>
            </a:pathLst>
          </a:custGeom>
        </p:spPr>
      </p:pic>
      <p:pic>
        <p:nvPicPr>
          <p:cNvPr id="14" name="图片 13">
            <a:extLst>
              <a:ext uri="{FF2B5EF4-FFF2-40B4-BE49-F238E27FC236}">
                <a16:creationId xmlns:a16="http://schemas.microsoft.com/office/drawing/2014/main" id="{4976D59B-27E7-23AD-2908-6CFFC8ADE38C}"/>
              </a:ext>
            </a:extLst>
          </p:cNvPr>
          <p:cNvPicPr>
            <a:picLocks noChangeAspect="1"/>
          </p:cNvPicPr>
          <p:nvPr/>
        </p:nvPicPr>
        <p:blipFill>
          <a:blip r:embed="rId7" cstate="screen">
            <a:alphaModFix amt="50000"/>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a:ext>
            </a:extLst>
          </a:blip>
          <a:srcRect/>
          <a:stretch>
            <a:fillRect/>
          </a:stretch>
        </p:blipFill>
        <p:spPr>
          <a:xfrm>
            <a:off x="3500701" y="0"/>
            <a:ext cx="2634288" cy="3012825"/>
          </a:xfrm>
          <a:custGeom>
            <a:avLst/>
            <a:gdLst>
              <a:gd name="connsiteX0" fmla="*/ 0 w 6181880"/>
              <a:gd name="connsiteY0" fmla="*/ 0 h 6858000"/>
              <a:gd name="connsiteX1" fmla="*/ 6181880 w 6181880"/>
              <a:gd name="connsiteY1" fmla="*/ 0 h 6858000"/>
              <a:gd name="connsiteX2" fmla="*/ 6181880 w 6181880"/>
              <a:gd name="connsiteY2" fmla="*/ 6858000 h 6858000"/>
              <a:gd name="connsiteX3" fmla="*/ 0 w 61818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81880" h="6858000">
                <a:moveTo>
                  <a:pt x="0" y="0"/>
                </a:moveTo>
                <a:lnTo>
                  <a:pt x="6181880" y="0"/>
                </a:lnTo>
                <a:lnTo>
                  <a:pt x="6181880" y="6858000"/>
                </a:lnTo>
                <a:lnTo>
                  <a:pt x="0" y="6858000"/>
                </a:lnTo>
                <a:close/>
              </a:path>
            </a:pathLst>
          </a:custGeom>
        </p:spPr>
      </p:pic>
      <p:sp>
        <p:nvSpPr>
          <p:cNvPr id="16" name="文本框 15">
            <a:extLst>
              <a:ext uri="{FF2B5EF4-FFF2-40B4-BE49-F238E27FC236}">
                <a16:creationId xmlns:a16="http://schemas.microsoft.com/office/drawing/2014/main" id="{A7735EB1-1E1B-BF01-5C1F-5AB19EA60A50}"/>
              </a:ext>
            </a:extLst>
          </p:cNvPr>
          <p:cNvSpPr txBox="1"/>
          <p:nvPr/>
        </p:nvSpPr>
        <p:spPr>
          <a:xfrm>
            <a:off x="4834705" y="1177195"/>
            <a:ext cx="2521844" cy="2646878"/>
          </a:xfrm>
          <a:prstGeom prst="rect">
            <a:avLst/>
          </a:prstGeom>
          <a:noFill/>
        </p:spPr>
        <p:txBody>
          <a:bodyPr wrap="none" rtlCol="0">
            <a:spAutoFit/>
          </a:bodyPr>
          <a:lstStyle/>
          <a:p>
            <a:pPr algn="ctr"/>
            <a:r>
              <a:rPr lang="en-US" altLang="zh-CN" sz="16600" dirty="0">
                <a:gradFill>
                  <a:gsLst>
                    <a:gs pos="0">
                      <a:schemeClr val="accent1">
                        <a:alpha val="80000"/>
                      </a:schemeClr>
                    </a:gs>
                    <a:gs pos="71000">
                      <a:schemeClr val="accent2">
                        <a:alpha val="0"/>
                      </a:schemeClr>
                    </a:gs>
                  </a:gsLst>
                  <a:lin ang="5400000" scaled="1"/>
                </a:gradFill>
                <a:cs typeface="+mn-ea"/>
                <a:sym typeface="+mn-lt"/>
              </a:rPr>
              <a:t>02</a:t>
            </a:r>
            <a:endParaRPr lang="zh-CN" altLang="en-US" sz="16600" dirty="0">
              <a:gradFill>
                <a:gsLst>
                  <a:gs pos="0">
                    <a:schemeClr val="accent1">
                      <a:alpha val="80000"/>
                    </a:schemeClr>
                  </a:gs>
                  <a:gs pos="71000">
                    <a:schemeClr val="accent2">
                      <a:alpha val="0"/>
                    </a:schemeClr>
                  </a:gs>
                </a:gsLst>
                <a:lin ang="5400000" scaled="1"/>
              </a:gradFill>
              <a:cs typeface="+mn-ea"/>
              <a:sym typeface="+mn-lt"/>
            </a:endParaRPr>
          </a:p>
        </p:txBody>
      </p:sp>
      <p:grpSp>
        <p:nvGrpSpPr>
          <p:cNvPr id="22" name="组合 21">
            <a:extLst>
              <a:ext uri="{FF2B5EF4-FFF2-40B4-BE49-F238E27FC236}">
                <a16:creationId xmlns:a16="http://schemas.microsoft.com/office/drawing/2014/main" id="{D16DAE3D-6624-E85C-9351-98957DDFB1F5}"/>
              </a:ext>
            </a:extLst>
          </p:cNvPr>
          <p:cNvGrpSpPr/>
          <p:nvPr/>
        </p:nvGrpSpPr>
        <p:grpSpPr>
          <a:xfrm>
            <a:off x="3971764" y="3290891"/>
            <a:ext cx="4098719" cy="899129"/>
            <a:chOff x="3971764" y="2924944"/>
            <a:chExt cx="4098719" cy="899129"/>
          </a:xfrm>
        </p:grpSpPr>
        <p:sp>
          <p:nvSpPr>
            <p:cNvPr id="21" name="矩形: 圆角 20">
              <a:extLst>
                <a:ext uri="{FF2B5EF4-FFF2-40B4-BE49-F238E27FC236}">
                  <a16:creationId xmlns:a16="http://schemas.microsoft.com/office/drawing/2014/main" id="{5AA66AC9-8063-EBEF-82B1-69421FA518EB}"/>
                </a:ext>
              </a:extLst>
            </p:cNvPr>
            <p:cNvSpPr/>
            <p:nvPr/>
          </p:nvSpPr>
          <p:spPr>
            <a:xfrm>
              <a:off x="3971764" y="2924944"/>
              <a:ext cx="4098719" cy="899129"/>
            </a:xfrm>
            <a:prstGeom prst="roundRect">
              <a:avLst/>
            </a:prstGeom>
            <a:blipFill dpi="0" rotWithShape="1">
              <a:blip r:embed="rId9" cstate="screen">
                <a:extLst>
                  <a:ext uri="{BEBA8EAE-BF5A-486C-A8C5-ECC9F3942E4B}">
                    <a14:imgProps xmlns:a14="http://schemas.microsoft.com/office/drawing/2010/main">
                      <a14:imgLayer r:embed="rId10">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19050" cap="flat" cmpd="sng" algn="ctr">
              <a:gradFill flip="none" rotWithShape="1">
                <a:gsLst>
                  <a:gs pos="0">
                    <a:schemeClr val="accent2">
                      <a:alpha val="80000"/>
                    </a:schemeClr>
                  </a:gs>
                  <a:gs pos="70640">
                    <a:srgbClr val="F86E12">
                      <a:alpha val="0"/>
                    </a:srgbClr>
                  </a:gs>
                  <a:gs pos="34900">
                    <a:srgbClr val="F1660A">
                      <a:alpha val="0"/>
                    </a:srgbClr>
                  </a:gs>
                  <a:gs pos="100000">
                    <a:schemeClr val="accent1">
                      <a:alpha val="80000"/>
                    </a:schemeClr>
                  </a:gs>
                </a:gsLst>
                <a:lin ang="13500000" scaled="1"/>
                <a:tileRect/>
              </a:gradFill>
              <a:prstDash val="solid"/>
              <a:miter lim="800000"/>
              <a:headEnd type="none" w="med" len="med"/>
              <a:tailEnd type="none" w="med" len="med"/>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64F17">
                    <a:lumMod val="0"/>
                    <a:alpha val="75000"/>
                  </a:srgbClr>
                </a:solidFill>
                <a:cs typeface="+mn-ea"/>
                <a:sym typeface="+mn-lt"/>
              </a:endParaRPr>
            </a:p>
          </p:txBody>
        </p:sp>
        <p:sp>
          <p:nvSpPr>
            <p:cNvPr id="20" name="文本框 19">
              <a:extLst>
                <a:ext uri="{FF2B5EF4-FFF2-40B4-BE49-F238E27FC236}">
                  <a16:creationId xmlns:a16="http://schemas.microsoft.com/office/drawing/2014/main" id="{3247B004-ABFB-652C-3B0A-905D9E9D9B9B}"/>
                </a:ext>
              </a:extLst>
            </p:cNvPr>
            <p:cNvSpPr txBox="1"/>
            <p:nvPr/>
          </p:nvSpPr>
          <p:spPr>
            <a:xfrm>
              <a:off x="4121517" y="3012825"/>
              <a:ext cx="3948966"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gradFill flip="none" rotWithShape="1">
                    <a:gsLst>
                      <a:gs pos="0">
                        <a:srgbClr val="FE9B31"/>
                      </a:gs>
                      <a:gs pos="70000">
                        <a:srgbClr val="FE7419"/>
                      </a:gs>
                    </a:gsLst>
                    <a:lin ang="5400000" scaled="1"/>
                    <a:tileRect/>
                  </a:gradFill>
                  <a:effectLst/>
                  <a:uLnTx/>
                  <a:uFillTx/>
                  <a:latin typeface="思源黑体 CN Bold" panose="020B0800000000000000" pitchFamily="34" charset="-122"/>
                  <a:ea typeface="思源黑体 CN Bold" panose="020B0800000000000000" pitchFamily="34" charset="-122"/>
                  <a:cs typeface="+mn-ea"/>
                  <a:sym typeface="+mn-lt"/>
                </a:rPr>
                <a:t>请在此输入标题</a:t>
              </a:r>
            </a:p>
          </p:txBody>
        </p:sp>
      </p:grpSp>
      <p:sp>
        <p:nvSpPr>
          <p:cNvPr id="27" name="圆: 空心 26">
            <a:extLst>
              <a:ext uri="{FF2B5EF4-FFF2-40B4-BE49-F238E27FC236}">
                <a16:creationId xmlns:a16="http://schemas.microsoft.com/office/drawing/2014/main" id="{8471DB47-A446-5B99-6634-6CA991919935}"/>
              </a:ext>
            </a:extLst>
          </p:cNvPr>
          <p:cNvSpPr/>
          <p:nvPr/>
        </p:nvSpPr>
        <p:spPr>
          <a:xfrm flipH="1">
            <a:off x="7714363" y="1730202"/>
            <a:ext cx="3803996" cy="3803996"/>
          </a:xfrm>
          <a:prstGeom prst="donut">
            <a:avLst>
              <a:gd name="adj" fmla="val 16513"/>
            </a:avLst>
          </a:prstGeom>
          <a:gradFill flip="none" rotWithShape="1">
            <a:gsLst>
              <a:gs pos="0">
                <a:srgbClr val="E64F17">
                  <a:alpha val="70000"/>
                </a:srgbClr>
              </a:gs>
              <a:gs pos="53000">
                <a:srgbClr val="E64F17">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pic>
        <p:nvPicPr>
          <p:cNvPr id="26" name="图片 25" descr="女人穿着裙子&#10;&#10;描述已自动生成">
            <a:extLst>
              <a:ext uri="{FF2B5EF4-FFF2-40B4-BE49-F238E27FC236}">
                <a16:creationId xmlns:a16="http://schemas.microsoft.com/office/drawing/2014/main" id="{94FC718D-7F68-EDAA-8910-40ED44CADB8B}"/>
              </a:ext>
            </a:extLst>
          </p:cNvPr>
          <p:cNvPicPr>
            <a:picLocks noChangeAspect="1"/>
          </p:cNvPicPr>
          <p:nvPr/>
        </p:nvPicPr>
        <p:blipFill rotWithShape="1">
          <a:blip r:embed="rId11" cstate="screen">
            <a:extLst>
              <a:ext uri="{BEBA8EAE-BF5A-486C-A8C5-ECC9F3942E4B}">
                <a14:imgProps xmlns:a14="http://schemas.microsoft.com/office/drawing/2010/main">
                  <a14:imgLayer r:embed="rId12">
                    <a14:imgEffect>
                      <a14:saturation sat="300000"/>
                    </a14:imgEffect>
                  </a14:imgLayer>
                </a14:imgProps>
              </a:ext>
              <a:ext uri="{28A0092B-C50C-407E-A947-70E740481C1C}">
                <a14:useLocalDpi xmlns:a14="http://schemas.microsoft.com/office/drawing/2010/main"/>
              </a:ext>
            </a:extLst>
          </a:blip>
          <a:srcRect l="32140" r="19076" b="1355"/>
          <a:stretch/>
        </p:blipFill>
        <p:spPr>
          <a:xfrm>
            <a:off x="7441508" y="705647"/>
            <a:ext cx="4564809" cy="6152353"/>
          </a:xfrm>
          <a:custGeom>
            <a:avLst/>
            <a:gdLst>
              <a:gd name="connsiteX0" fmla="*/ 0 w 7572164"/>
              <a:gd name="connsiteY0" fmla="*/ 0 h 6152353"/>
              <a:gd name="connsiteX1" fmla="*/ 7572164 w 7572164"/>
              <a:gd name="connsiteY1" fmla="*/ 0 h 6152353"/>
              <a:gd name="connsiteX2" fmla="*/ 7572164 w 7572164"/>
              <a:gd name="connsiteY2" fmla="*/ 6152353 h 6152353"/>
              <a:gd name="connsiteX3" fmla="*/ 0 w 7572164"/>
              <a:gd name="connsiteY3" fmla="*/ 6152353 h 6152353"/>
            </a:gdLst>
            <a:ahLst/>
            <a:cxnLst>
              <a:cxn ang="0">
                <a:pos x="connsiteX0" y="connsiteY0"/>
              </a:cxn>
              <a:cxn ang="0">
                <a:pos x="connsiteX1" y="connsiteY1"/>
              </a:cxn>
              <a:cxn ang="0">
                <a:pos x="connsiteX2" y="connsiteY2"/>
              </a:cxn>
              <a:cxn ang="0">
                <a:pos x="connsiteX3" y="connsiteY3"/>
              </a:cxn>
            </a:cxnLst>
            <a:rect l="l" t="t" r="r" b="b"/>
            <a:pathLst>
              <a:path w="7572164" h="6152353">
                <a:moveTo>
                  <a:pt x="0" y="0"/>
                </a:moveTo>
                <a:lnTo>
                  <a:pt x="7572164" y="0"/>
                </a:lnTo>
                <a:lnTo>
                  <a:pt x="7572164" y="6152353"/>
                </a:lnTo>
                <a:lnTo>
                  <a:pt x="0" y="6152353"/>
                </a:lnTo>
                <a:close/>
              </a:path>
            </a:pathLst>
          </a:custGeom>
        </p:spPr>
      </p:pic>
      <p:sp>
        <p:nvSpPr>
          <p:cNvPr id="30" name="圆: 空心 29">
            <a:extLst>
              <a:ext uri="{FF2B5EF4-FFF2-40B4-BE49-F238E27FC236}">
                <a16:creationId xmlns:a16="http://schemas.microsoft.com/office/drawing/2014/main" id="{CC49B3B9-288C-9628-C2D9-627F3BA0E359}"/>
              </a:ext>
            </a:extLst>
          </p:cNvPr>
          <p:cNvSpPr/>
          <p:nvPr/>
        </p:nvSpPr>
        <p:spPr>
          <a:xfrm>
            <a:off x="243582" y="1922075"/>
            <a:ext cx="3803996" cy="3803996"/>
          </a:xfrm>
          <a:prstGeom prst="donut">
            <a:avLst>
              <a:gd name="adj" fmla="val 16513"/>
            </a:avLst>
          </a:prstGeom>
          <a:gradFill flip="none" rotWithShape="1">
            <a:gsLst>
              <a:gs pos="0">
                <a:srgbClr val="E64F17">
                  <a:alpha val="70000"/>
                </a:srgbClr>
              </a:gs>
              <a:gs pos="53000">
                <a:srgbClr val="E64F17">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pic>
        <p:nvPicPr>
          <p:cNvPr id="29" name="图片 28" descr="女人穿着裙子&#10;&#10;描述已自动生成">
            <a:extLst>
              <a:ext uri="{FF2B5EF4-FFF2-40B4-BE49-F238E27FC236}">
                <a16:creationId xmlns:a16="http://schemas.microsoft.com/office/drawing/2014/main" id="{4F56CB49-148F-AB9B-2CBF-7DCD5B750C6C}"/>
              </a:ext>
            </a:extLst>
          </p:cNvPr>
          <p:cNvPicPr>
            <a:picLocks noChangeAspect="1"/>
          </p:cNvPicPr>
          <p:nvPr/>
        </p:nvPicPr>
        <p:blipFill rotWithShape="1">
          <a:blip r:embed="rId13" cstate="screen">
            <a:extLst>
              <a:ext uri="{BEBA8EAE-BF5A-486C-A8C5-ECC9F3942E4B}">
                <a14:imgProps xmlns:a14="http://schemas.microsoft.com/office/drawing/2010/main">
                  <a14:imgLayer r:embed="rId14">
                    <a14:imgEffect>
                      <a14:saturation sat="300000"/>
                    </a14:imgEffect>
                  </a14:imgLayer>
                </a14:imgProps>
              </a:ext>
              <a:ext uri="{28A0092B-C50C-407E-A947-70E740481C1C}">
                <a14:useLocalDpi xmlns:a14="http://schemas.microsoft.com/office/drawing/2010/main"/>
              </a:ext>
            </a:extLst>
          </a:blip>
          <a:srcRect r="40531"/>
          <a:stretch/>
        </p:blipFill>
        <p:spPr>
          <a:xfrm>
            <a:off x="-1130479" y="621149"/>
            <a:ext cx="5564633" cy="6236851"/>
          </a:xfrm>
          <a:prstGeom prst="rect">
            <a:avLst/>
          </a:prstGeom>
        </p:spPr>
      </p:pic>
    </p:spTree>
    <p:extLst>
      <p:ext uri="{BB962C8B-B14F-4D97-AF65-F5344CB8AC3E}">
        <p14:creationId xmlns:p14="http://schemas.microsoft.com/office/powerpoint/2010/main" val="1395710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7" name="圆: 空心 2186">
            <a:extLst>
              <a:ext uri="{FF2B5EF4-FFF2-40B4-BE49-F238E27FC236}">
                <a16:creationId xmlns:a16="http://schemas.microsoft.com/office/drawing/2014/main" id="{7085D4C2-7A1B-A34D-94A3-DFB8004B8143}"/>
              </a:ext>
            </a:extLst>
          </p:cNvPr>
          <p:cNvSpPr/>
          <p:nvPr/>
        </p:nvSpPr>
        <p:spPr>
          <a:xfrm>
            <a:off x="11246165" y="5800809"/>
            <a:ext cx="1626784" cy="1626784"/>
          </a:xfrm>
          <a:prstGeom prst="donut">
            <a:avLst/>
          </a:prstGeom>
          <a:solidFill>
            <a:schemeClr val="accent2">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pic>
        <p:nvPicPr>
          <p:cNvPr id="2155" name="图片 2154" descr="地上有一些广告&#10;&#10;低可信度描述已自动生成">
            <a:extLst>
              <a:ext uri="{FF2B5EF4-FFF2-40B4-BE49-F238E27FC236}">
                <a16:creationId xmlns:a16="http://schemas.microsoft.com/office/drawing/2014/main" id="{71C038B3-1A7D-35B3-7717-C84CE792E35A}"/>
              </a:ext>
            </a:extLst>
          </p:cNvPr>
          <p:cNvPicPr>
            <a:picLocks noChangeAspect="1"/>
          </p:cNvPicPr>
          <p:nvPr/>
        </p:nvPicPr>
        <p:blipFill>
          <a:blip r:embed="rId8" cstate="screen">
            <a:alphaModFix amt="4000"/>
            <a:extLst>
              <a:ext uri="{BEBA8EAE-BF5A-486C-A8C5-ECC9F3942E4B}">
                <a14:imgProps xmlns:a14="http://schemas.microsoft.com/office/drawing/2010/main">
                  <a14:imgLayer r:embed="rId9">
                    <a14:imgEffect>
                      <a14:saturation sat="33000"/>
                    </a14:imgEffect>
                  </a14:imgLayer>
                </a14:imgProps>
              </a:ext>
              <a:ext uri="{28A0092B-C50C-407E-A947-70E740481C1C}">
                <a14:useLocalDpi xmlns:a14="http://schemas.microsoft.com/office/drawing/2010/main"/>
              </a:ext>
            </a:extLst>
          </a:blip>
          <a:srcRect/>
          <a:stretch>
            <a:fillRect/>
          </a:stretch>
        </p:blipFill>
        <p:spPr>
          <a:xfrm>
            <a:off x="-9294"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9" name="组合 8">
            <a:extLst>
              <a:ext uri="{FF2B5EF4-FFF2-40B4-BE49-F238E27FC236}">
                <a16:creationId xmlns:a16="http://schemas.microsoft.com/office/drawing/2014/main" id="{0DAD1B05-4D1D-4213-51AC-98BD317A3F4C}"/>
              </a:ext>
            </a:extLst>
          </p:cNvPr>
          <p:cNvGrpSpPr/>
          <p:nvPr/>
        </p:nvGrpSpPr>
        <p:grpSpPr>
          <a:xfrm>
            <a:off x="-739533" y="460519"/>
            <a:ext cx="1479066" cy="568181"/>
            <a:chOff x="-504291" y="460519"/>
            <a:chExt cx="1479066" cy="568181"/>
          </a:xfrm>
        </p:grpSpPr>
        <p:sp>
          <p:nvSpPr>
            <p:cNvPr id="24" name="1">
              <a:extLst>
                <a:ext uri="{FF2B5EF4-FFF2-40B4-BE49-F238E27FC236}">
                  <a16:creationId xmlns:a16="http://schemas.microsoft.com/office/drawing/2014/main" id="{2EB14D63-EE8E-7B82-1AAB-157049846470}"/>
                </a:ext>
              </a:extLst>
            </p:cNvPr>
            <p:cNvSpPr/>
            <p:nvPr>
              <p:custDataLst>
                <p:tags r:id="rId2"/>
              </p:custDataLst>
            </p:nvPr>
          </p:nvSpPr>
          <p:spPr>
            <a:xfrm>
              <a:off x="-356732" y="774768"/>
              <a:ext cx="1165360" cy="253932"/>
            </a:xfrm>
            <a:prstGeom prst="parallelogram">
              <a:avLst>
                <a:gd name="adj" fmla="val 36348"/>
              </a:avLst>
            </a:prstGeom>
            <a:gradFill>
              <a:gsLst>
                <a:gs pos="9000">
                  <a:schemeClr val="accent2">
                    <a:alpha val="0"/>
                  </a:schemeClr>
                </a:gs>
                <a:gs pos="100000">
                  <a:schemeClr val="accent2">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cs typeface="+mn-ea"/>
                <a:sym typeface="+mn-lt"/>
              </a:endParaRPr>
            </a:p>
          </p:txBody>
        </p:sp>
        <p:sp>
          <p:nvSpPr>
            <p:cNvPr id="25" name="2">
              <a:extLst>
                <a:ext uri="{FF2B5EF4-FFF2-40B4-BE49-F238E27FC236}">
                  <a16:creationId xmlns:a16="http://schemas.microsoft.com/office/drawing/2014/main" id="{B1E5BF9D-AC7F-C04D-D5B6-5D7ADB062E84}"/>
                </a:ext>
              </a:extLst>
            </p:cNvPr>
            <p:cNvSpPr/>
            <p:nvPr>
              <p:custDataLst>
                <p:tags r:id="rId3"/>
              </p:custDataLst>
            </p:nvPr>
          </p:nvSpPr>
          <p:spPr>
            <a:xfrm>
              <a:off x="-504291" y="460519"/>
              <a:ext cx="1165360" cy="253932"/>
            </a:xfrm>
            <a:prstGeom prst="parallelogram">
              <a:avLst>
                <a:gd name="adj" fmla="val 36348"/>
              </a:avLst>
            </a:prstGeom>
            <a:noFill/>
            <a:ln>
              <a:gradFill flip="none" rotWithShape="1">
                <a:gsLst>
                  <a:gs pos="32000">
                    <a:schemeClr val="accent2">
                      <a:alpha val="0"/>
                    </a:schemeClr>
                  </a:gs>
                  <a:gs pos="100000">
                    <a:schemeClr val="accent2"/>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26" name="2">
              <a:extLst>
                <a:ext uri="{FF2B5EF4-FFF2-40B4-BE49-F238E27FC236}">
                  <a16:creationId xmlns:a16="http://schemas.microsoft.com/office/drawing/2014/main" id="{2E786D91-2975-DF9A-FC35-B59925367917}"/>
                </a:ext>
              </a:extLst>
            </p:cNvPr>
            <p:cNvSpPr/>
            <p:nvPr>
              <p:custDataLst>
                <p:tags r:id="rId4"/>
              </p:custDataLst>
            </p:nvPr>
          </p:nvSpPr>
          <p:spPr>
            <a:xfrm>
              <a:off x="-190585" y="617644"/>
              <a:ext cx="1165360" cy="253932"/>
            </a:xfrm>
            <a:prstGeom prst="parallelogram">
              <a:avLst>
                <a:gd name="adj" fmla="val 36348"/>
              </a:avLst>
            </a:prstGeom>
            <a:gradFill flip="none" rotWithShape="1">
              <a:gsLst>
                <a:gs pos="45000">
                  <a:schemeClr val="accent2">
                    <a:alpha val="0"/>
                  </a:schemeClr>
                </a:gs>
                <a:gs pos="100000">
                  <a:schemeClr val="accent2">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27" name="任意多边形: 形状 26">
              <a:extLst>
                <a:ext uri="{FF2B5EF4-FFF2-40B4-BE49-F238E27FC236}">
                  <a16:creationId xmlns:a16="http://schemas.microsoft.com/office/drawing/2014/main" id="{A51FAD80-8059-21CF-288E-72266CD91655}"/>
                </a:ext>
              </a:extLst>
            </p:cNvPr>
            <p:cNvSpPr/>
            <p:nvPr>
              <p:custDataLst>
                <p:tags r:id="rId5"/>
              </p:custDataLst>
            </p:nvPr>
          </p:nvSpPr>
          <p:spPr>
            <a:xfrm>
              <a:off x="682178" y="774768"/>
              <a:ext cx="126450" cy="253932"/>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2"/>
                </a:gs>
                <a:gs pos="100000">
                  <a:schemeClr val="accent2">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9" name="文本框 28">
            <a:extLst>
              <a:ext uri="{FF2B5EF4-FFF2-40B4-BE49-F238E27FC236}">
                <a16:creationId xmlns:a16="http://schemas.microsoft.com/office/drawing/2014/main" id="{C8FE6A87-8D53-2EAD-1754-79E50D47FB1B}"/>
              </a:ext>
            </a:extLst>
          </p:cNvPr>
          <p:cNvSpPr txBox="1"/>
          <p:nvPr/>
        </p:nvSpPr>
        <p:spPr>
          <a:xfrm>
            <a:off x="846163" y="425931"/>
            <a:ext cx="2225501"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schemeClr val="accent1"/>
                </a:solidFill>
                <a:cs typeface="+mn-ea"/>
                <a:sym typeface="+mn-lt"/>
              </a:rPr>
              <a:t>输入标题</a:t>
            </a:r>
          </a:p>
        </p:txBody>
      </p:sp>
      <p:sp>
        <p:nvSpPr>
          <p:cNvPr id="63" name="文本框 62">
            <a:extLst>
              <a:ext uri="{FF2B5EF4-FFF2-40B4-BE49-F238E27FC236}">
                <a16:creationId xmlns:a16="http://schemas.microsoft.com/office/drawing/2014/main" id="{52B75FB2-FF7C-34B2-28F1-F99E17660CC5}"/>
              </a:ext>
            </a:extLst>
          </p:cNvPr>
          <p:cNvSpPr txBox="1"/>
          <p:nvPr/>
        </p:nvSpPr>
        <p:spPr>
          <a:xfrm>
            <a:off x="1211708" y="1195785"/>
            <a:ext cx="9768585" cy="43088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rgbClr val="F18101"/>
                </a:solidFill>
                <a:effectLst/>
                <a:uLnTx/>
                <a:uFillTx/>
                <a:cs typeface="+mn-ea"/>
                <a:sym typeface="+mn-lt"/>
              </a:rPr>
              <a:t>请在此处输入一句话文案，请在此处输入一句话文案</a:t>
            </a:r>
          </a:p>
        </p:txBody>
      </p:sp>
      <p:grpSp>
        <p:nvGrpSpPr>
          <p:cNvPr id="38" name="组合 37">
            <a:extLst>
              <a:ext uri="{FF2B5EF4-FFF2-40B4-BE49-F238E27FC236}">
                <a16:creationId xmlns:a16="http://schemas.microsoft.com/office/drawing/2014/main" id="{3458A6EA-2127-92CC-BD8B-8C838B6DF28B}"/>
              </a:ext>
            </a:extLst>
          </p:cNvPr>
          <p:cNvGrpSpPr/>
          <p:nvPr/>
        </p:nvGrpSpPr>
        <p:grpSpPr>
          <a:xfrm>
            <a:off x="191344" y="1669214"/>
            <a:ext cx="11309307" cy="380905"/>
            <a:chOff x="763356" y="1669214"/>
            <a:chExt cx="11309307" cy="380905"/>
          </a:xfrm>
        </p:grpSpPr>
        <p:sp>
          <p:nvSpPr>
            <p:cNvPr id="15" name="矩形 14">
              <a:extLst>
                <a:ext uri="{FF2B5EF4-FFF2-40B4-BE49-F238E27FC236}">
                  <a16:creationId xmlns:a16="http://schemas.microsoft.com/office/drawing/2014/main" id="{463F3293-7948-8587-FE5A-5BD7651D4B2F}"/>
                </a:ext>
              </a:extLst>
            </p:cNvPr>
            <p:cNvSpPr/>
            <p:nvPr/>
          </p:nvSpPr>
          <p:spPr>
            <a:xfrm>
              <a:off x="763356" y="1734462"/>
              <a:ext cx="10637200" cy="243638"/>
            </a:xfrm>
            <a:prstGeom prst="rect">
              <a:avLst/>
            </a:prstGeom>
            <a:gradFill flip="none" rotWithShape="1">
              <a:gsLst>
                <a:gs pos="0">
                  <a:schemeClr val="accent2">
                    <a:alpha val="5000"/>
                  </a:schemeClr>
                </a:gs>
                <a:gs pos="100000">
                  <a:schemeClr val="accent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6" name="等腰三角形 15">
              <a:extLst>
                <a:ext uri="{FF2B5EF4-FFF2-40B4-BE49-F238E27FC236}">
                  <a16:creationId xmlns:a16="http://schemas.microsoft.com/office/drawing/2014/main" id="{38EEC95E-9485-6A20-0726-22FE69FD7661}"/>
                </a:ext>
              </a:extLst>
            </p:cNvPr>
            <p:cNvSpPr/>
            <p:nvPr/>
          </p:nvSpPr>
          <p:spPr>
            <a:xfrm>
              <a:off x="11400554" y="1734462"/>
              <a:ext cx="672109" cy="245219"/>
            </a:xfrm>
            <a:prstGeom prst="triangle">
              <a:avLst>
                <a:gd name="adj" fmla="val 0"/>
              </a:avLst>
            </a:prstGeom>
            <a:solidFill>
              <a:schemeClr val="accent2">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22" name="任意多边形: 形状 221">
              <a:extLst>
                <a:ext uri="{FF2B5EF4-FFF2-40B4-BE49-F238E27FC236}">
                  <a16:creationId xmlns:a16="http://schemas.microsoft.com/office/drawing/2014/main" id="{B4E3A610-160C-1672-18C8-3FF05560B503}"/>
                </a:ext>
              </a:extLst>
            </p:cNvPr>
            <p:cNvSpPr/>
            <p:nvPr/>
          </p:nvSpPr>
          <p:spPr>
            <a:xfrm>
              <a:off x="11530453" y="1781401"/>
              <a:ext cx="187897" cy="125668"/>
            </a:xfrm>
            <a:custGeom>
              <a:avLst/>
              <a:gdLst>
                <a:gd name="connsiteX0" fmla="*/ 0 w 303771"/>
                <a:gd name="connsiteY0" fmla="*/ 0 h 203166"/>
                <a:gd name="connsiteX1" fmla="*/ 303771 w 303771"/>
                <a:gd name="connsiteY1" fmla="*/ 110831 h 203166"/>
                <a:gd name="connsiteX2" fmla="*/ 274978 w 303771"/>
                <a:gd name="connsiteY2" fmla="*/ 153536 h 203166"/>
                <a:gd name="connsiteX3" fmla="*/ 155162 w 303771"/>
                <a:gd name="connsiteY3" fmla="*/ 203166 h 203166"/>
                <a:gd name="connsiteX4" fmla="*/ 35346 w 303771"/>
                <a:gd name="connsiteY4" fmla="*/ 153536 h 203166"/>
                <a:gd name="connsiteX5" fmla="*/ 0 w 303771"/>
                <a:gd name="connsiteY5" fmla="*/ 101112 h 203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771" h="203166">
                  <a:moveTo>
                    <a:pt x="0" y="0"/>
                  </a:moveTo>
                  <a:lnTo>
                    <a:pt x="303771" y="110831"/>
                  </a:lnTo>
                  <a:lnTo>
                    <a:pt x="274978" y="153536"/>
                  </a:lnTo>
                  <a:cubicBezTo>
                    <a:pt x="244315" y="184200"/>
                    <a:pt x="201953" y="203166"/>
                    <a:pt x="155162" y="203166"/>
                  </a:cubicBezTo>
                  <a:cubicBezTo>
                    <a:pt x="108371" y="203166"/>
                    <a:pt x="66010" y="184200"/>
                    <a:pt x="35346" y="153536"/>
                  </a:cubicBezTo>
                  <a:lnTo>
                    <a:pt x="0" y="10111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矩形 16">
              <a:extLst>
                <a:ext uri="{FF2B5EF4-FFF2-40B4-BE49-F238E27FC236}">
                  <a16:creationId xmlns:a16="http://schemas.microsoft.com/office/drawing/2014/main" id="{5E842EB4-1217-B29F-E70A-AA16918C6371}"/>
                </a:ext>
              </a:extLst>
            </p:cNvPr>
            <p:cNvSpPr/>
            <p:nvPr/>
          </p:nvSpPr>
          <p:spPr>
            <a:xfrm>
              <a:off x="11120470" y="1783319"/>
              <a:ext cx="125695"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05" name="矩形 204">
              <a:extLst>
                <a:ext uri="{FF2B5EF4-FFF2-40B4-BE49-F238E27FC236}">
                  <a16:creationId xmlns:a16="http://schemas.microsoft.com/office/drawing/2014/main" id="{DD6A2B4A-53EF-8D13-18CD-29907D14378C}"/>
                </a:ext>
              </a:extLst>
            </p:cNvPr>
            <p:cNvSpPr/>
            <p:nvPr/>
          </p:nvSpPr>
          <p:spPr>
            <a:xfrm>
              <a:off x="10970625" y="1783319"/>
              <a:ext cx="125695"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06" name="矩形 205">
              <a:extLst>
                <a:ext uri="{FF2B5EF4-FFF2-40B4-BE49-F238E27FC236}">
                  <a16:creationId xmlns:a16="http://schemas.microsoft.com/office/drawing/2014/main" id="{109EF8A2-199B-884E-C15E-EC47631EE500}"/>
                </a:ext>
              </a:extLst>
            </p:cNvPr>
            <p:cNvSpPr/>
            <p:nvPr/>
          </p:nvSpPr>
          <p:spPr>
            <a:xfrm>
              <a:off x="10560672"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07" name="矩形 206">
              <a:extLst>
                <a:ext uri="{FF2B5EF4-FFF2-40B4-BE49-F238E27FC236}">
                  <a16:creationId xmlns:a16="http://schemas.microsoft.com/office/drawing/2014/main" id="{F925C7FF-D3B4-9068-6143-632AB3296740}"/>
                </a:ext>
              </a:extLst>
            </p:cNvPr>
            <p:cNvSpPr/>
            <p:nvPr/>
          </p:nvSpPr>
          <p:spPr>
            <a:xfrm>
              <a:off x="10410826"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09" name="矩形 208">
              <a:extLst>
                <a:ext uri="{FF2B5EF4-FFF2-40B4-BE49-F238E27FC236}">
                  <a16:creationId xmlns:a16="http://schemas.microsoft.com/office/drawing/2014/main" id="{3684AFDD-114F-015C-84D7-9523D3A71117}"/>
                </a:ext>
              </a:extLst>
            </p:cNvPr>
            <p:cNvSpPr/>
            <p:nvPr/>
          </p:nvSpPr>
          <p:spPr>
            <a:xfrm>
              <a:off x="9986022"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0" name="矩形 209">
              <a:extLst>
                <a:ext uri="{FF2B5EF4-FFF2-40B4-BE49-F238E27FC236}">
                  <a16:creationId xmlns:a16="http://schemas.microsoft.com/office/drawing/2014/main" id="{33D1216C-5D6A-E54B-5210-F4D6F988C5D9}"/>
                </a:ext>
              </a:extLst>
            </p:cNvPr>
            <p:cNvSpPr/>
            <p:nvPr/>
          </p:nvSpPr>
          <p:spPr>
            <a:xfrm>
              <a:off x="9836176"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2" name="矩形 211">
              <a:extLst>
                <a:ext uri="{FF2B5EF4-FFF2-40B4-BE49-F238E27FC236}">
                  <a16:creationId xmlns:a16="http://schemas.microsoft.com/office/drawing/2014/main" id="{8A096312-290D-D4B1-25B6-683936C25C54}"/>
                </a:ext>
              </a:extLst>
            </p:cNvPr>
            <p:cNvSpPr/>
            <p:nvPr/>
          </p:nvSpPr>
          <p:spPr>
            <a:xfrm>
              <a:off x="9411371"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3" name="矩形 212">
              <a:extLst>
                <a:ext uri="{FF2B5EF4-FFF2-40B4-BE49-F238E27FC236}">
                  <a16:creationId xmlns:a16="http://schemas.microsoft.com/office/drawing/2014/main" id="{820D9ED7-B34C-001D-9E1B-57D7B13228B7}"/>
                </a:ext>
              </a:extLst>
            </p:cNvPr>
            <p:cNvSpPr/>
            <p:nvPr/>
          </p:nvSpPr>
          <p:spPr>
            <a:xfrm>
              <a:off x="9261525"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5" name="矩形 214">
              <a:extLst>
                <a:ext uri="{FF2B5EF4-FFF2-40B4-BE49-F238E27FC236}">
                  <a16:creationId xmlns:a16="http://schemas.microsoft.com/office/drawing/2014/main" id="{A56B84E7-629D-B2AD-3B6E-43311993500B}"/>
                </a:ext>
              </a:extLst>
            </p:cNvPr>
            <p:cNvSpPr/>
            <p:nvPr/>
          </p:nvSpPr>
          <p:spPr>
            <a:xfrm>
              <a:off x="8836721"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6" name="矩形 215">
              <a:extLst>
                <a:ext uri="{FF2B5EF4-FFF2-40B4-BE49-F238E27FC236}">
                  <a16:creationId xmlns:a16="http://schemas.microsoft.com/office/drawing/2014/main" id="{F0347F53-B65C-1048-4007-254D03429D5D}"/>
                </a:ext>
              </a:extLst>
            </p:cNvPr>
            <p:cNvSpPr/>
            <p:nvPr/>
          </p:nvSpPr>
          <p:spPr>
            <a:xfrm>
              <a:off x="8686875"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8" name="矩形 217">
              <a:extLst>
                <a:ext uri="{FF2B5EF4-FFF2-40B4-BE49-F238E27FC236}">
                  <a16:creationId xmlns:a16="http://schemas.microsoft.com/office/drawing/2014/main" id="{D4E9BDBA-DB3A-E57B-5D62-C310F43BDF6C}"/>
                </a:ext>
              </a:extLst>
            </p:cNvPr>
            <p:cNvSpPr/>
            <p:nvPr/>
          </p:nvSpPr>
          <p:spPr>
            <a:xfrm>
              <a:off x="8262070"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9" name="矩形 218">
              <a:extLst>
                <a:ext uri="{FF2B5EF4-FFF2-40B4-BE49-F238E27FC236}">
                  <a16:creationId xmlns:a16="http://schemas.microsoft.com/office/drawing/2014/main" id="{E4AB237B-6CBA-668E-5DB7-6CF17D973D24}"/>
                </a:ext>
              </a:extLst>
            </p:cNvPr>
            <p:cNvSpPr/>
            <p:nvPr/>
          </p:nvSpPr>
          <p:spPr>
            <a:xfrm>
              <a:off x="8112224"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224" name="直接连接符 223">
              <a:extLst>
                <a:ext uri="{FF2B5EF4-FFF2-40B4-BE49-F238E27FC236}">
                  <a16:creationId xmlns:a16="http://schemas.microsoft.com/office/drawing/2014/main" id="{4C27B93F-0288-20B5-2644-64C9FDBA9FB6}"/>
                </a:ext>
              </a:extLst>
            </p:cNvPr>
            <p:cNvCxnSpPr>
              <a:cxnSpLocks/>
            </p:cNvCxnSpPr>
            <p:nvPr/>
          </p:nvCxnSpPr>
          <p:spPr>
            <a:xfrm>
              <a:off x="6227967" y="2050119"/>
              <a:ext cx="4917815" cy="0"/>
            </a:xfrm>
            <a:prstGeom prst="line">
              <a:avLst/>
            </a:prstGeom>
            <a:ln w="38100" cap="rnd">
              <a:gradFill flip="none" rotWithShape="1">
                <a:gsLst>
                  <a:gs pos="0">
                    <a:schemeClr val="accent2">
                      <a:alpha val="0"/>
                    </a:schemeClr>
                  </a:gs>
                  <a:gs pos="100000">
                    <a:schemeClr val="accent2">
                      <a:alpha val="4200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842DDE94-8D53-0DAB-3A37-2754CDD5566E}"/>
                </a:ext>
              </a:extLst>
            </p:cNvPr>
            <p:cNvCxnSpPr>
              <a:cxnSpLocks/>
            </p:cNvCxnSpPr>
            <p:nvPr/>
          </p:nvCxnSpPr>
          <p:spPr>
            <a:xfrm>
              <a:off x="5405654" y="1669214"/>
              <a:ext cx="4917815" cy="0"/>
            </a:xfrm>
            <a:prstGeom prst="line">
              <a:avLst/>
            </a:prstGeom>
            <a:ln w="22225" cap="rnd">
              <a:gradFill flip="none" rotWithShape="1">
                <a:gsLst>
                  <a:gs pos="0">
                    <a:schemeClr val="accent2">
                      <a:alpha val="0"/>
                    </a:schemeClr>
                  </a:gs>
                  <a:gs pos="100000">
                    <a:schemeClr val="accent2">
                      <a:alpha val="5000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sp>
          <p:nvSpPr>
            <p:cNvPr id="233" name="矩形 232">
              <a:extLst>
                <a:ext uri="{FF2B5EF4-FFF2-40B4-BE49-F238E27FC236}">
                  <a16:creationId xmlns:a16="http://schemas.microsoft.com/office/drawing/2014/main" id="{9DADAEFA-E228-A677-873B-74927F4C3D1E}"/>
                </a:ext>
              </a:extLst>
            </p:cNvPr>
            <p:cNvSpPr/>
            <p:nvPr/>
          </p:nvSpPr>
          <p:spPr>
            <a:xfrm>
              <a:off x="7695717"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34" name="矩形 233">
              <a:extLst>
                <a:ext uri="{FF2B5EF4-FFF2-40B4-BE49-F238E27FC236}">
                  <a16:creationId xmlns:a16="http://schemas.microsoft.com/office/drawing/2014/main" id="{85E0AA00-43BC-6CF7-EA8E-29F3D883AA93}"/>
                </a:ext>
              </a:extLst>
            </p:cNvPr>
            <p:cNvSpPr/>
            <p:nvPr/>
          </p:nvSpPr>
          <p:spPr>
            <a:xfrm>
              <a:off x="7545871"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36" name="矩形 235">
              <a:extLst>
                <a:ext uri="{FF2B5EF4-FFF2-40B4-BE49-F238E27FC236}">
                  <a16:creationId xmlns:a16="http://schemas.microsoft.com/office/drawing/2014/main" id="{E7255F66-849F-E610-170F-567CCEBD8FA6}"/>
                </a:ext>
              </a:extLst>
            </p:cNvPr>
            <p:cNvSpPr/>
            <p:nvPr/>
          </p:nvSpPr>
          <p:spPr>
            <a:xfrm>
              <a:off x="7129364"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37" name="矩形 236">
              <a:extLst>
                <a:ext uri="{FF2B5EF4-FFF2-40B4-BE49-F238E27FC236}">
                  <a16:creationId xmlns:a16="http://schemas.microsoft.com/office/drawing/2014/main" id="{B8FA28E1-E58F-4AD9-ECB7-5FEC59FF28E6}"/>
                </a:ext>
              </a:extLst>
            </p:cNvPr>
            <p:cNvSpPr/>
            <p:nvPr/>
          </p:nvSpPr>
          <p:spPr>
            <a:xfrm>
              <a:off x="6979518"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39" name="矩形 238">
              <a:extLst>
                <a:ext uri="{FF2B5EF4-FFF2-40B4-BE49-F238E27FC236}">
                  <a16:creationId xmlns:a16="http://schemas.microsoft.com/office/drawing/2014/main" id="{5B18ECB1-7079-F203-C590-C40369A2EA8B}"/>
                </a:ext>
              </a:extLst>
            </p:cNvPr>
            <p:cNvSpPr/>
            <p:nvPr/>
          </p:nvSpPr>
          <p:spPr>
            <a:xfrm>
              <a:off x="6563011"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0" name="矩形 239">
              <a:extLst>
                <a:ext uri="{FF2B5EF4-FFF2-40B4-BE49-F238E27FC236}">
                  <a16:creationId xmlns:a16="http://schemas.microsoft.com/office/drawing/2014/main" id="{8FE0E09F-0B84-8C18-097D-F748023C1D2E}"/>
                </a:ext>
              </a:extLst>
            </p:cNvPr>
            <p:cNvSpPr/>
            <p:nvPr/>
          </p:nvSpPr>
          <p:spPr>
            <a:xfrm>
              <a:off x="6413165"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2" name="矩形 241">
              <a:extLst>
                <a:ext uri="{FF2B5EF4-FFF2-40B4-BE49-F238E27FC236}">
                  <a16:creationId xmlns:a16="http://schemas.microsoft.com/office/drawing/2014/main" id="{3D420398-44F9-9782-54A9-7A903A3B181B}"/>
                </a:ext>
              </a:extLst>
            </p:cNvPr>
            <p:cNvSpPr/>
            <p:nvPr/>
          </p:nvSpPr>
          <p:spPr>
            <a:xfrm>
              <a:off x="5996658"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3" name="矩形 242">
              <a:extLst>
                <a:ext uri="{FF2B5EF4-FFF2-40B4-BE49-F238E27FC236}">
                  <a16:creationId xmlns:a16="http://schemas.microsoft.com/office/drawing/2014/main" id="{2557A660-1109-4356-BF1C-9AD5609C72A7}"/>
                </a:ext>
              </a:extLst>
            </p:cNvPr>
            <p:cNvSpPr/>
            <p:nvPr/>
          </p:nvSpPr>
          <p:spPr>
            <a:xfrm>
              <a:off x="5846812"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5" name="矩形 244">
              <a:extLst>
                <a:ext uri="{FF2B5EF4-FFF2-40B4-BE49-F238E27FC236}">
                  <a16:creationId xmlns:a16="http://schemas.microsoft.com/office/drawing/2014/main" id="{0E4A74E2-E2EF-CF60-921B-4B3AD00977D0}"/>
                </a:ext>
              </a:extLst>
            </p:cNvPr>
            <p:cNvSpPr/>
            <p:nvPr/>
          </p:nvSpPr>
          <p:spPr>
            <a:xfrm>
              <a:off x="5430305"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6" name="矩形 245">
              <a:extLst>
                <a:ext uri="{FF2B5EF4-FFF2-40B4-BE49-F238E27FC236}">
                  <a16:creationId xmlns:a16="http://schemas.microsoft.com/office/drawing/2014/main" id="{0E38B4D5-263F-7783-96B5-646E3CD3091D}"/>
                </a:ext>
              </a:extLst>
            </p:cNvPr>
            <p:cNvSpPr/>
            <p:nvPr/>
          </p:nvSpPr>
          <p:spPr>
            <a:xfrm>
              <a:off x="5280459" y="1783319"/>
              <a:ext cx="125694" cy="125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523" name="矩形: 圆角 522">
            <a:extLst>
              <a:ext uri="{FF2B5EF4-FFF2-40B4-BE49-F238E27FC236}">
                <a16:creationId xmlns:a16="http://schemas.microsoft.com/office/drawing/2014/main" id="{2487D29E-FB18-E5C8-8877-AB2C7A886A09}"/>
              </a:ext>
            </a:extLst>
          </p:cNvPr>
          <p:cNvSpPr/>
          <p:nvPr/>
        </p:nvSpPr>
        <p:spPr>
          <a:xfrm>
            <a:off x="755320" y="2183347"/>
            <a:ext cx="2759818" cy="1026430"/>
          </a:xfrm>
          <a:prstGeom prst="roundRect">
            <a:avLst>
              <a:gd name="adj" fmla="val 12868"/>
            </a:avLst>
          </a:prstGeom>
          <a:gradFill flip="none" rotWithShape="1">
            <a:gsLst>
              <a:gs pos="0">
                <a:schemeClr val="accent2">
                  <a:lumMod val="0"/>
                  <a:lumOff val="100000"/>
                </a:schemeClr>
              </a:gs>
              <a:gs pos="100000">
                <a:schemeClr val="accent2">
                  <a:lumMod val="15000"/>
                  <a:lumOff val="85000"/>
                </a:schemeClr>
              </a:gs>
            </a:gsLst>
            <a:lin ang="16200000" scaled="1"/>
            <a:tileRect/>
          </a:gradFill>
          <a:ln w="12700" cap="flat" cmpd="sng" algn="in">
            <a:solidFill>
              <a:schemeClr val="accent2">
                <a:lumMod val="100000"/>
              </a:schemeClr>
            </a:solidFill>
            <a:prstDash val="solid"/>
            <a:miter lim="800000"/>
            <a:headEnd type="none" w="med" len="med"/>
            <a:tailEnd type="none" w="med" len="med"/>
          </a:ln>
          <a:effectLst>
            <a:outerShdw blurRad="50800" dist="38100" dir="5400000" algn="t" rotWithShape="0">
              <a:schemeClr val="accent2">
                <a:lumMod val="10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18101">
                  <a:lumMod val="100000"/>
                  <a:alpha val="90000"/>
                </a:srgbClr>
              </a:solidFill>
              <a:effectLst>
                <a:outerShdw blurRad="50800" dist="38100" dir="5400000" rotWithShape="0">
                  <a:srgbClr val="F18101">
                    <a:lumMod val="100000"/>
                    <a:alpha val="20000"/>
                  </a:srgbClr>
                </a:outerShdw>
              </a:effectLst>
              <a:uLnTx/>
              <a:uFillTx/>
              <a:cs typeface="+mn-ea"/>
              <a:sym typeface="+mn-lt"/>
            </a:endParaRPr>
          </a:p>
        </p:txBody>
      </p:sp>
      <p:sp>
        <p:nvSpPr>
          <p:cNvPr id="30" name="文本框 29">
            <a:extLst>
              <a:ext uri="{FF2B5EF4-FFF2-40B4-BE49-F238E27FC236}">
                <a16:creationId xmlns:a16="http://schemas.microsoft.com/office/drawing/2014/main" id="{D60646F8-5DAF-25B6-AB04-C215C5CE3779}"/>
              </a:ext>
            </a:extLst>
          </p:cNvPr>
          <p:cNvSpPr txBox="1"/>
          <p:nvPr/>
        </p:nvSpPr>
        <p:spPr>
          <a:xfrm>
            <a:off x="1878668" y="2694860"/>
            <a:ext cx="122051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18101">
                    <a:lumMod val="50000"/>
                  </a:srgbClr>
                </a:solidFill>
                <a:effectLst/>
                <a:uLnTx/>
                <a:uFillTx/>
                <a:cs typeface="+mn-ea"/>
                <a:sym typeface="+mn-lt"/>
              </a:rPr>
              <a:t>输入内容</a:t>
            </a:r>
          </a:p>
        </p:txBody>
      </p:sp>
      <p:sp>
        <p:nvSpPr>
          <p:cNvPr id="143" name="文本框 142">
            <a:extLst>
              <a:ext uri="{FF2B5EF4-FFF2-40B4-BE49-F238E27FC236}">
                <a16:creationId xmlns:a16="http://schemas.microsoft.com/office/drawing/2014/main" id="{F997F6BF-44F1-2559-3B8B-49402149F450}"/>
              </a:ext>
            </a:extLst>
          </p:cNvPr>
          <p:cNvSpPr txBox="1"/>
          <p:nvPr/>
        </p:nvSpPr>
        <p:spPr>
          <a:xfrm>
            <a:off x="1878668" y="2361651"/>
            <a:ext cx="126964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18101"/>
                </a:solidFill>
                <a:effectLst/>
                <a:uLnTx/>
                <a:uFillTx/>
                <a:cs typeface="+mn-ea"/>
                <a:sym typeface="+mn-lt"/>
              </a:rPr>
              <a:t>输入标题</a:t>
            </a:r>
          </a:p>
        </p:txBody>
      </p:sp>
      <p:pic>
        <p:nvPicPr>
          <p:cNvPr id="519" name="图片 518">
            <a:extLst>
              <a:ext uri="{FF2B5EF4-FFF2-40B4-BE49-F238E27FC236}">
                <a16:creationId xmlns:a16="http://schemas.microsoft.com/office/drawing/2014/main" id="{FE31F491-19A1-5D91-4A4E-D24104C8871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54313" y="2386449"/>
            <a:ext cx="772754" cy="613702"/>
          </a:xfrm>
          <a:prstGeom prst="rect">
            <a:avLst/>
          </a:prstGeom>
        </p:spPr>
      </p:pic>
      <p:sp>
        <p:nvSpPr>
          <p:cNvPr id="613" name="矩形: 圆角 612">
            <a:extLst>
              <a:ext uri="{FF2B5EF4-FFF2-40B4-BE49-F238E27FC236}">
                <a16:creationId xmlns:a16="http://schemas.microsoft.com/office/drawing/2014/main" id="{92206EFE-4204-2723-4EE4-0A97DD276C1D}"/>
              </a:ext>
            </a:extLst>
          </p:cNvPr>
          <p:cNvSpPr/>
          <p:nvPr/>
        </p:nvSpPr>
        <p:spPr>
          <a:xfrm>
            <a:off x="3645115" y="2183347"/>
            <a:ext cx="3667508" cy="1026430"/>
          </a:xfrm>
          <a:prstGeom prst="roundRect">
            <a:avLst>
              <a:gd name="adj" fmla="val 12868"/>
            </a:avLst>
          </a:prstGeom>
          <a:gradFill flip="none" rotWithShape="1">
            <a:gsLst>
              <a:gs pos="0">
                <a:schemeClr val="accent2">
                  <a:lumMod val="0"/>
                  <a:lumOff val="100000"/>
                </a:schemeClr>
              </a:gs>
              <a:gs pos="100000">
                <a:schemeClr val="accent2">
                  <a:lumMod val="15000"/>
                  <a:lumOff val="85000"/>
                </a:schemeClr>
              </a:gs>
            </a:gsLst>
            <a:lin ang="16200000" scaled="1"/>
            <a:tileRect/>
          </a:gradFill>
          <a:ln w="12700" cap="flat" cmpd="sng" algn="in">
            <a:solidFill>
              <a:schemeClr val="accent2">
                <a:lumMod val="100000"/>
              </a:schemeClr>
            </a:solidFill>
            <a:prstDash val="solid"/>
            <a:miter lim="800000"/>
            <a:headEnd type="none" w="med" len="med"/>
            <a:tailEnd type="none" w="med" len="med"/>
          </a:ln>
          <a:effectLst>
            <a:outerShdw blurRad="50800" dist="38100" dir="5400000" algn="t" rotWithShape="0">
              <a:schemeClr val="accent2">
                <a:lumMod val="10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18101">
                  <a:lumMod val="100000"/>
                  <a:alpha val="90000"/>
                </a:srgbClr>
              </a:solidFill>
              <a:effectLst>
                <a:outerShdw blurRad="50800" dist="38100" dir="5400000" rotWithShape="0">
                  <a:srgbClr val="F18101">
                    <a:lumMod val="100000"/>
                    <a:alpha val="20000"/>
                  </a:srgbClr>
                </a:outerShdw>
              </a:effectLst>
              <a:uLnTx/>
              <a:uFillTx/>
              <a:cs typeface="+mn-ea"/>
              <a:sym typeface="+mn-lt"/>
            </a:endParaRPr>
          </a:p>
        </p:txBody>
      </p:sp>
      <p:sp>
        <p:nvSpPr>
          <p:cNvPr id="144" name="文本框 143">
            <a:extLst>
              <a:ext uri="{FF2B5EF4-FFF2-40B4-BE49-F238E27FC236}">
                <a16:creationId xmlns:a16="http://schemas.microsoft.com/office/drawing/2014/main" id="{E1C58FC2-8F0C-8E9D-8EA1-49C141732FE7}"/>
              </a:ext>
            </a:extLst>
          </p:cNvPr>
          <p:cNvSpPr txBox="1"/>
          <p:nvPr/>
        </p:nvSpPr>
        <p:spPr>
          <a:xfrm>
            <a:off x="4815934" y="2694860"/>
            <a:ext cx="2283619"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18101">
                    <a:lumMod val="50000"/>
                  </a:srgbClr>
                </a:solidFill>
                <a:effectLst/>
                <a:uLnTx/>
                <a:uFillTx/>
                <a:cs typeface="+mn-ea"/>
                <a:sym typeface="+mn-lt"/>
              </a:rPr>
              <a:t>请在此处输入文案</a:t>
            </a:r>
          </a:p>
        </p:txBody>
      </p:sp>
      <p:sp>
        <p:nvSpPr>
          <p:cNvPr id="145" name="文本框 144">
            <a:extLst>
              <a:ext uri="{FF2B5EF4-FFF2-40B4-BE49-F238E27FC236}">
                <a16:creationId xmlns:a16="http://schemas.microsoft.com/office/drawing/2014/main" id="{08220C7C-EB26-459C-3C80-BD44D5A3A603}"/>
              </a:ext>
            </a:extLst>
          </p:cNvPr>
          <p:cNvSpPr txBox="1"/>
          <p:nvPr/>
        </p:nvSpPr>
        <p:spPr>
          <a:xfrm>
            <a:off x="4815934" y="2361651"/>
            <a:ext cx="123829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18101"/>
                </a:solidFill>
                <a:effectLst/>
                <a:uLnTx/>
                <a:uFillTx/>
                <a:cs typeface="+mn-ea"/>
                <a:sym typeface="+mn-lt"/>
              </a:rPr>
              <a:t>投资金额</a:t>
            </a:r>
          </a:p>
        </p:txBody>
      </p:sp>
      <p:pic>
        <p:nvPicPr>
          <p:cNvPr id="611" name="图片 610">
            <a:extLst>
              <a:ext uri="{FF2B5EF4-FFF2-40B4-BE49-F238E27FC236}">
                <a16:creationId xmlns:a16="http://schemas.microsoft.com/office/drawing/2014/main" id="{1887BAEC-961F-E472-C7BA-A5D916EC21F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035493" y="2390025"/>
            <a:ext cx="755964" cy="669196"/>
          </a:xfrm>
          <a:prstGeom prst="rect">
            <a:avLst/>
          </a:prstGeom>
        </p:spPr>
      </p:pic>
      <p:sp>
        <p:nvSpPr>
          <p:cNvPr id="623" name="矩形: 圆角 622">
            <a:extLst>
              <a:ext uri="{FF2B5EF4-FFF2-40B4-BE49-F238E27FC236}">
                <a16:creationId xmlns:a16="http://schemas.microsoft.com/office/drawing/2014/main" id="{208D5004-5E78-8870-07F0-051CE3DE3B47}"/>
              </a:ext>
            </a:extLst>
          </p:cNvPr>
          <p:cNvSpPr/>
          <p:nvPr/>
        </p:nvSpPr>
        <p:spPr>
          <a:xfrm>
            <a:off x="751240" y="3356017"/>
            <a:ext cx="6569784" cy="2960952"/>
          </a:xfrm>
          <a:prstGeom prst="roundRect">
            <a:avLst>
              <a:gd name="adj" fmla="val 4461"/>
            </a:avLst>
          </a:prstGeom>
          <a:solidFill>
            <a:schemeClr val="accent2">
              <a:lumMod val="0"/>
              <a:lumOff val="100000"/>
              <a:alpha val="90000"/>
            </a:schemeClr>
          </a:solidFill>
          <a:ln w="12700" cap="flat" cmpd="sng" algn="in">
            <a:solidFill>
              <a:schemeClr val="accent2">
                <a:lumMod val="100000"/>
              </a:schemeClr>
            </a:solidFill>
            <a:prstDash val="solid"/>
            <a:miter lim="800000"/>
            <a:headEnd type="none" w="med" len="med"/>
            <a:tailEnd type="none" w="med" len="med"/>
          </a:ln>
          <a:effectLst>
            <a:outerShdw blurRad="50800" dist="38100" dir="5400000" algn="t" rotWithShape="0">
              <a:schemeClr val="accent2">
                <a:lumMod val="10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18101">
                  <a:lumMod val="100000"/>
                  <a:alpha val="90000"/>
                </a:srgbClr>
              </a:solidFill>
              <a:effectLst>
                <a:outerShdw blurRad="50800" dist="38100" dir="5400000" rotWithShape="0">
                  <a:srgbClr val="F18101">
                    <a:lumMod val="100000"/>
                    <a:alpha val="20000"/>
                  </a:srgbClr>
                </a:outerShdw>
              </a:effectLst>
              <a:uLnTx/>
              <a:uFillTx/>
              <a:cs typeface="+mn-ea"/>
              <a:sym typeface="+mn-lt"/>
            </a:endParaRPr>
          </a:p>
        </p:txBody>
      </p:sp>
      <p:sp>
        <p:nvSpPr>
          <p:cNvPr id="220" name="任意多边形: 形状 219">
            <a:extLst>
              <a:ext uri="{FF2B5EF4-FFF2-40B4-BE49-F238E27FC236}">
                <a16:creationId xmlns:a16="http://schemas.microsoft.com/office/drawing/2014/main" id="{95FD3686-A752-B4FA-6365-F3D3C40DCA53}"/>
              </a:ext>
            </a:extLst>
          </p:cNvPr>
          <p:cNvSpPr/>
          <p:nvPr/>
        </p:nvSpPr>
        <p:spPr>
          <a:xfrm rot="10800000" flipV="1">
            <a:off x="763355" y="3575876"/>
            <a:ext cx="2059633" cy="465977"/>
          </a:xfrm>
          <a:custGeom>
            <a:avLst/>
            <a:gdLst>
              <a:gd name="connsiteX0" fmla="*/ 2059633 w 2059633"/>
              <a:gd name="connsiteY0" fmla="*/ 0 h 465977"/>
              <a:gd name="connsiteX1" fmla="*/ 77664 w 2059633"/>
              <a:gd name="connsiteY1" fmla="*/ 0 h 465977"/>
              <a:gd name="connsiteX2" fmla="*/ 0 w 2059633"/>
              <a:gd name="connsiteY2" fmla="*/ 77664 h 465977"/>
              <a:gd name="connsiteX3" fmla="*/ 0 w 2059633"/>
              <a:gd name="connsiteY3" fmla="*/ 388313 h 465977"/>
              <a:gd name="connsiteX4" fmla="*/ 77664 w 2059633"/>
              <a:gd name="connsiteY4" fmla="*/ 465977 h 465977"/>
              <a:gd name="connsiteX5" fmla="*/ 2059633 w 2059633"/>
              <a:gd name="connsiteY5" fmla="*/ 465977 h 46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9633" h="465977">
                <a:moveTo>
                  <a:pt x="2059633" y="0"/>
                </a:moveTo>
                <a:lnTo>
                  <a:pt x="77664" y="0"/>
                </a:lnTo>
                <a:cubicBezTo>
                  <a:pt x="34771" y="0"/>
                  <a:pt x="0" y="34771"/>
                  <a:pt x="0" y="77664"/>
                </a:cubicBezTo>
                <a:lnTo>
                  <a:pt x="0" y="388313"/>
                </a:lnTo>
                <a:cubicBezTo>
                  <a:pt x="0" y="431206"/>
                  <a:pt x="34771" y="465977"/>
                  <a:pt x="77664" y="465977"/>
                </a:cubicBezTo>
                <a:lnTo>
                  <a:pt x="2059633" y="465977"/>
                </a:lnTo>
                <a:close/>
              </a:path>
            </a:pathLst>
          </a:custGeom>
          <a:gradFill flip="none" rotWithShape="1">
            <a:gsLst>
              <a:gs pos="0">
                <a:schemeClr val="accent1"/>
              </a:gs>
              <a:gs pos="100000">
                <a:schemeClr val="accent2"/>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accent1">
                    <a:lumMod val="20000"/>
                    <a:lumOff val="80000"/>
                  </a:schemeClr>
                </a:solidFill>
                <a:effectLst/>
                <a:uLnTx/>
                <a:uFillTx/>
                <a:cs typeface="+mn-ea"/>
                <a:sym typeface="+mn-lt"/>
              </a:rPr>
              <a:t>输入标题</a:t>
            </a:r>
          </a:p>
        </p:txBody>
      </p:sp>
      <p:sp>
        <p:nvSpPr>
          <p:cNvPr id="624" name="椭圆 623">
            <a:extLst>
              <a:ext uri="{FF2B5EF4-FFF2-40B4-BE49-F238E27FC236}">
                <a16:creationId xmlns:a16="http://schemas.microsoft.com/office/drawing/2014/main" id="{CFD99D33-E418-9445-4C19-5F8E92FBB28E}"/>
              </a:ext>
            </a:extLst>
          </p:cNvPr>
          <p:cNvSpPr/>
          <p:nvPr/>
        </p:nvSpPr>
        <p:spPr>
          <a:xfrm>
            <a:off x="1047351" y="4346155"/>
            <a:ext cx="1478198" cy="1478198"/>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1439" name="图片 1438">
            <a:extLst>
              <a:ext uri="{FF2B5EF4-FFF2-40B4-BE49-F238E27FC236}">
                <a16:creationId xmlns:a16="http://schemas.microsoft.com/office/drawing/2014/main" id="{17D0212A-5D3C-F6BD-32F3-F8E0BE720393}"/>
              </a:ext>
            </a:extLst>
          </p:cNvPr>
          <p:cNvPicPr>
            <a:picLocks noChangeAspect="1"/>
          </p:cNvPicPr>
          <p:nvPr/>
        </p:nvPicPr>
        <p:blipFill>
          <a:blip r:embed="rId12"/>
          <a:stretch>
            <a:fillRect/>
          </a:stretch>
        </p:blipFill>
        <p:spPr>
          <a:xfrm>
            <a:off x="1118779" y="4402343"/>
            <a:ext cx="1454353" cy="1365827"/>
          </a:xfrm>
          <a:prstGeom prst="rect">
            <a:avLst/>
          </a:prstGeom>
        </p:spPr>
      </p:pic>
      <p:sp>
        <p:nvSpPr>
          <p:cNvPr id="625" name="矩形: 圆角 624">
            <a:extLst>
              <a:ext uri="{FF2B5EF4-FFF2-40B4-BE49-F238E27FC236}">
                <a16:creationId xmlns:a16="http://schemas.microsoft.com/office/drawing/2014/main" id="{4090CD64-9D10-9275-F688-CD8E0E3ADB25}"/>
              </a:ext>
            </a:extLst>
          </p:cNvPr>
          <p:cNvSpPr/>
          <p:nvPr/>
        </p:nvSpPr>
        <p:spPr>
          <a:xfrm>
            <a:off x="977038" y="5488021"/>
            <a:ext cx="1610280" cy="375702"/>
          </a:xfrm>
          <a:prstGeom prst="roundRect">
            <a:avLst>
              <a:gd name="adj" fmla="val 50000"/>
            </a:avLst>
          </a:prstGeom>
          <a:solidFill>
            <a:schemeClr val="accent1"/>
          </a:solidFill>
          <a:ln w="12700" cap="flat" cmpd="sng" algn="ctr">
            <a:noFill/>
            <a:prstDash val="solid"/>
            <a:miter lim="800000"/>
          </a:ln>
          <a:effectLst>
            <a:outerShdw blurRad="50800" dist="381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1">
                    <a:lumMod val="20000"/>
                    <a:lumOff val="80000"/>
                  </a:schemeClr>
                </a:solidFill>
                <a:effectLst/>
                <a:uLnTx/>
                <a:uFillTx/>
                <a:cs typeface="+mn-ea"/>
                <a:sym typeface="+mn-lt"/>
              </a:rPr>
              <a:t>输入标题</a:t>
            </a:r>
          </a:p>
        </p:txBody>
      </p:sp>
      <p:sp>
        <p:nvSpPr>
          <p:cNvPr id="1440" name="椭圆 1439">
            <a:extLst>
              <a:ext uri="{FF2B5EF4-FFF2-40B4-BE49-F238E27FC236}">
                <a16:creationId xmlns:a16="http://schemas.microsoft.com/office/drawing/2014/main" id="{AF59B8EE-C82A-528C-4CA6-A3B635C5D33C}"/>
              </a:ext>
            </a:extLst>
          </p:cNvPr>
          <p:cNvSpPr/>
          <p:nvPr/>
        </p:nvSpPr>
        <p:spPr>
          <a:xfrm>
            <a:off x="3311557" y="4346155"/>
            <a:ext cx="1478198" cy="1478198"/>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4" name="图片 3">
            <a:extLst>
              <a:ext uri="{FF2B5EF4-FFF2-40B4-BE49-F238E27FC236}">
                <a16:creationId xmlns:a16="http://schemas.microsoft.com/office/drawing/2014/main" id="{D596B109-7906-6F1F-36BB-5A3B6D8684D1}"/>
              </a:ext>
            </a:extLst>
          </p:cNvPr>
          <p:cNvPicPr>
            <a:picLocks noChangeAspect="1"/>
          </p:cNvPicPr>
          <p:nvPr/>
        </p:nvPicPr>
        <p:blipFill>
          <a:blip r:embed="rId13"/>
          <a:stretch>
            <a:fillRect/>
          </a:stretch>
        </p:blipFill>
        <p:spPr>
          <a:xfrm>
            <a:off x="3328218" y="4347574"/>
            <a:ext cx="1444877" cy="1475360"/>
          </a:xfrm>
          <a:prstGeom prst="rect">
            <a:avLst/>
          </a:prstGeom>
        </p:spPr>
      </p:pic>
      <p:sp>
        <p:nvSpPr>
          <p:cNvPr id="1442" name="矩形: 圆角 1441">
            <a:extLst>
              <a:ext uri="{FF2B5EF4-FFF2-40B4-BE49-F238E27FC236}">
                <a16:creationId xmlns:a16="http://schemas.microsoft.com/office/drawing/2014/main" id="{267EC30E-0FE7-E0CC-D9AE-04DDC1C99889}"/>
              </a:ext>
            </a:extLst>
          </p:cNvPr>
          <p:cNvSpPr/>
          <p:nvPr/>
        </p:nvSpPr>
        <p:spPr>
          <a:xfrm>
            <a:off x="3241244" y="5488021"/>
            <a:ext cx="1610280" cy="375702"/>
          </a:xfrm>
          <a:prstGeom prst="roundRect">
            <a:avLst>
              <a:gd name="adj" fmla="val 50000"/>
            </a:avLst>
          </a:prstGeom>
          <a:solidFill>
            <a:schemeClr val="accent1"/>
          </a:solidFill>
          <a:ln w="12700" cap="flat" cmpd="sng" algn="ctr">
            <a:noFill/>
            <a:prstDash val="solid"/>
            <a:miter lim="800000"/>
          </a:ln>
          <a:effectLst>
            <a:outerShdw blurRad="50800" dist="381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1">
                    <a:lumMod val="20000"/>
                    <a:lumOff val="80000"/>
                  </a:schemeClr>
                </a:solidFill>
                <a:effectLst/>
                <a:uLnTx/>
                <a:uFillTx/>
                <a:cs typeface="+mn-ea"/>
                <a:sym typeface="+mn-lt"/>
              </a:rPr>
              <a:t>输入标题</a:t>
            </a:r>
          </a:p>
        </p:txBody>
      </p:sp>
      <p:sp>
        <p:nvSpPr>
          <p:cNvPr id="1445" name="椭圆 1444">
            <a:extLst>
              <a:ext uri="{FF2B5EF4-FFF2-40B4-BE49-F238E27FC236}">
                <a16:creationId xmlns:a16="http://schemas.microsoft.com/office/drawing/2014/main" id="{08C6E4BF-6A90-6194-B84F-A7C0E44D8CBD}"/>
              </a:ext>
            </a:extLst>
          </p:cNvPr>
          <p:cNvSpPr/>
          <p:nvPr/>
        </p:nvSpPr>
        <p:spPr>
          <a:xfrm>
            <a:off x="5575763" y="4346155"/>
            <a:ext cx="1478198" cy="1478198"/>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5" name="图片 4">
            <a:extLst>
              <a:ext uri="{FF2B5EF4-FFF2-40B4-BE49-F238E27FC236}">
                <a16:creationId xmlns:a16="http://schemas.microsoft.com/office/drawing/2014/main" id="{A7CF64AB-78B9-1EBD-8B19-87CD983CE715}"/>
              </a:ext>
            </a:extLst>
          </p:cNvPr>
          <p:cNvPicPr>
            <a:picLocks noChangeAspect="1"/>
          </p:cNvPicPr>
          <p:nvPr/>
        </p:nvPicPr>
        <p:blipFill>
          <a:blip r:embed="rId14"/>
          <a:stretch>
            <a:fillRect/>
          </a:stretch>
        </p:blipFill>
        <p:spPr>
          <a:xfrm>
            <a:off x="5638150" y="4347574"/>
            <a:ext cx="1353429" cy="1475360"/>
          </a:xfrm>
          <a:prstGeom prst="rect">
            <a:avLst/>
          </a:prstGeom>
        </p:spPr>
      </p:pic>
      <p:sp>
        <p:nvSpPr>
          <p:cNvPr id="1447" name="矩形: 圆角 1446">
            <a:extLst>
              <a:ext uri="{FF2B5EF4-FFF2-40B4-BE49-F238E27FC236}">
                <a16:creationId xmlns:a16="http://schemas.microsoft.com/office/drawing/2014/main" id="{E16B58EC-FECA-6E17-5E67-D4648E884410}"/>
              </a:ext>
            </a:extLst>
          </p:cNvPr>
          <p:cNvSpPr/>
          <p:nvPr/>
        </p:nvSpPr>
        <p:spPr>
          <a:xfrm>
            <a:off x="5505450" y="5488021"/>
            <a:ext cx="1610280" cy="375702"/>
          </a:xfrm>
          <a:prstGeom prst="roundRect">
            <a:avLst>
              <a:gd name="adj" fmla="val 50000"/>
            </a:avLst>
          </a:prstGeom>
          <a:solidFill>
            <a:schemeClr val="accent1"/>
          </a:solidFill>
          <a:ln w="12700" cap="flat" cmpd="sng" algn="ctr">
            <a:noFill/>
            <a:prstDash val="solid"/>
            <a:miter lim="800000"/>
          </a:ln>
          <a:effectLst>
            <a:outerShdw blurRad="50800" dist="38100" dir="5400000" algn="t"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1">
                    <a:lumMod val="20000"/>
                    <a:lumOff val="80000"/>
                  </a:schemeClr>
                </a:solidFill>
                <a:effectLst/>
                <a:uLnTx/>
                <a:uFillTx/>
                <a:cs typeface="+mn-ea"/>
                <a:sym typeface="+mn-lt"/>
              </a:rPr>
              <a:t>输入标题</a:t>
            </a:r>
          </a:p>
        </p:txBody>
      </p:sp>
      <p:sp>
        <p:nvSpPr>
          <p:cNvPr id="2146" name="文本框 2145">
            <a:extLst>
              <a:ext uri="{FF2B5EF4-FFF2-40B4-BE49-F238E27FC236}">
                <a16:creationId xmlns:a16="http://schemas.microsoft.com/office/drawing/2014/main" id="{8B2A41E8-ABCE-8567-D7F8-F6FFF70A640D}"/>
              </a:ext>
            </a:extLst>
          </p:cNvPr>
          <p:cNvSpPr txBox="1"/>
          <p:nvPr/>
        </p:nvSpPr>
        <p:spPr>
          <a:xfrm>
            <a:off x="2841051" y="3627097"/>
            <a:ext cx="423991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rgbClr val="F18101">
                    <a:lumMod val="50000"/>
                  </a:srgbClr>
                </a:solidFill>
                <a:effectLst/>
                <a:uLnTx/>
                <a:uFillTx/>
                <a:cs typeface="+mn-ea"/>
                <a:sym typeface="+mn-lt"/>
              </a:rPr>
              <a:t>请在此处输入一句话文案</a:t>
            </a:r>
            <a:endParaRPr kumimoji="0" lang="zh-CN" altLang="en-US" sz="1800" b="0" i="0" u="none" strike="noStrike" kern="1200" cap="none" spc="0" normalizeH="0" baseline="0" noProof="0" dirty="0">
              <a:ln>
                <a:noFill/>
              </a:ln>
              <a:solidFill>
                <a:srgbClr val="F18101">
                  <a:lumMod val="50000"/>
                </a:srgbClr>
              </a:solidFill>
              <a:effectLst/>
              <a:uLnTx/>
              <a:uFillTx/>
              <a:cs typeface="+mn-ea"/>
              <a:sym typeface="+mn-lt"/>
            </a:endParaRPr>
          </a:p>
        </p:txBody>
      </p:sp>
      <p:sp>
        <p:nvSpPr>
          <p:cNvPr id="2154" name="矩形: 圆角 2153">
            <a:extLst>
              <a:ext uri="{FF2B5EF4-FFF2-40B4-BE49-F238E27FC236}">
                <a16:creationId xmlns:a16="http://schemas.microsoft.com/office/drawing/2014/main" id="{36B25D30-57C7-5958-91B7-F570475252BB}"/>
              </a:ext>
            </a:extLst>
          </p:cNvPr>
          <p:cNvSpPr/>
          <p:nvPr/>
        </p:nvSpPr>
        <p:spPr>
          <a:xfrm>
            <a:off x="7555861" y="2183347"/>
            <a:ext cx="3884900" cy="4133633"/>
          </a:xfrm>
          <a:prstGeom prst="roundRect">
            <a:avLst>
              <a:gd name="adj" fmla="val 3603"/>
            </a:avLst>
          </a:prstGeom>
          <a:solidFill>
            <a:schemeClr val="accent2">
              <a:lumMod val="0"/>
              <a:lumOff val="100000"/>
              <a:alpha val="90000"/>
            </a:schemeClr>
          </a:solidFill>
          <a:ln w="12700" cap="flat" cmpd="sng" algn="in">
            <a:solidFill>
              <a:schemeClr val="accent2">
                <a:lumMod val="100000"/>
              </a:schemeClr>
            </a:solidFill>
            <a:prstDash val="solid"/>
            <a:miter lim="800000"/>
            <a:headEnd type="none" w="med" len="med"/>
            <a:tailEnd type="none" w="med" len="med"/>
          </a:ln>
          <a:effectLst>
            <a:outerShdw blurRad="50800" dist="38100" dir="5400000" algn="t" rotWithShape="0">
              <a:schemeClr val="accent2">
                <a:lumMod val="10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18101">
                  <a:lumMod val="100000"/>
                  <a:alpha val="90000"/>
                </a:srgbClr>
              </a:solidFill>
              <a:effectLst>
                <a:outerShdw blurRad="50800" dist="38100" dir="5400000" rotWithShape="0">
                  <a:srgbClr val="F18101">
                    <a:lumMod val="100000"/>
                    <a:alpha val="20000"/>
                  </a:srgbClr>
                </a:outerShdw>
              </a:effectLst>
              <a:uLnTx/>
              <a:uFillTx/>
              <a:cs typeface="+mn-ea"/>
              <a:sym typeface="+mn-lt"/>
            </a:endParaRPr>
          </a:p>
        </p:txBody>
      </p:sp>
      <p:sp>
        <p:nvSpPr>
          <p:cNvPr id="221" name="任意多边形: 形状 220">
            <a:extLst>
              <a:ext uri="{FF2B5EF4-FFF2-40B4-BE49-F238E27FC236}">
                <a16:creationId xmlns:a16="http://schemas.microsoft.com/office/drawing/2014/main" id="{4251324D-1D17-FBAD-4178-233A0D550B5A}"/>
              </a:ext>
            </a:extLst>
          </p:cNvPr>
          <p:cNvSpPr/>
          <p:nvPr/>
        </p:nvSpPr>
        <p:spPr>
          <a:xfrm rot="10800000" flipV="1">
            <a:off x="7567841" y="2398588"/>
            <a:ext cx="2059633" cy="465977"/>
          </a:xfrm>
          <a:custGeom>
            <a:avLst/>
            <a:gdLst>
              <a:gd name="connsiteX0" fmla="*/ 2059633 w 2059633"/>
              <a:gd name="connsiteY0" fmla="*/ 0 h 465977"/>
              <a:gd name="connsiteX1" fmla="*/ 77664 w 2059633"/>
              <a:gd name="connsiteY1" fmla="*/ 0 h 465977"/>
              <a:gd name="connsiteX2" fmla="*/ 0 w 2059633"/>
              <a:gd name="connsiteY2" fmla="*/ 77664 h 465977"/>
              <a:gd name="connsiteX3" fmla="*/ 0 w 2059633"/>
              <a:gd name="connsiteY3" fmla="*/ 388313 h 465977"/>
              <a:gd name="connsiteX4" fmla="*/ 77664 w 2059633"/>
              <a:gd name="connsiteY4" fmla="*/ 465977 h 465977"/>
              <a:gd name="connsiteX5" fmla="*/ 2059633 w 2059633"/>
              <a:gd name="connsiteY5" fmla="*/ 465977 h 46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9633" h="465977">
                <a:moveTo>
                  <a:pt x="2059633" y="0"/>
                </a:moveTo>
                <a:lnTo>
                  <a:pt x="77664" y="0"/>
                </a:lnTo>
                <a:cubicBezTo>
                  <a:pt x="34771" y="0"/>
                  <a:pt x="0" y="34771"/>
                  <a:pt x="0" y="77664"/>
                </a:cubicBezTo>
                <a:lnTo>
                  <a:pt x="0" y="388313"/>
                </a:lnTo>
                <a:cubicBezTo>
                  <a:pt x="0" y="431206"/>
                  <a:pt x="34771" y="465977"/>
                  <a:pt x="77664" y="465977"/>
                </a:cubicBezTo>
                <a:lnTo>
                  <a:pt x="2059633" y="465977"/>
                </a:lnTo>
                <a:close/>
              </a:path>
            </a:pathLst>
          </a:custGeom>
          <a:gradFill flip="none" rotWithShape="1">
            <a:gsLst>
              <a:gs pos="0">
                <a:schemeClr val="accent1"/>
              </a:gs>
              <a:gs pos="100000">
                <a:schemeClr val="accent2"/>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accent1">
                    <a:lumMod val="20000"/>
                    <a:lumOff val="80000"/>
                  </a:schemeClr>
                </a:solidFill>
                <a:effectLst/>
                <a:uLnTx/>
                <a:uFillTx/>
                <a:cs typeface="+mn-ea"/>
                <a:sym typeface="+mn-lt"/>
              </a:rPr>
              <a:t>输入标题</a:t>
            </a:r>
          </a:p>
        </p:txBody>
      </p:sp>
      <p:sp>
        <p:nvSpPr>
          <p:cNvPr id="2161" name="文本框 2160">
            <a:extLst>
              <a:ext uri="{FF2B5EF4-FFF2-40B4-BE49-F238E27FC236}">
                <a16:creationId xmlns:a16="http://schemas.microsoft.com/office/drawing/2014/main" id="{5EB3A338-40B6-027F-2901-EDEF5EFC6B03}"/>
              </a:ext>
            </a:extLst>
          </p:cNvPr>
          <p:cNvSpPr txBox="1"/>
          <p:nvPr/>
        </p:nvSpPr>
        <p:spPr>
          <a:xfrm>
            <a:off x="7911983" y="5932809"/>
            <a:ext cx="838691"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cs typeface="+mn-ea"/>
                <a:sym typeface="+mn-lt"/>
              </a:rPr>
              <a:t>2018</a:t>
            </a:r>
            <a:r>
              <a:rPr kumimoji="0" lang="zh-CN" altLang="en-US" sz="1200" b="0" i="0" u="none" strike="noStrike" kern="1200" cap="none" spc="0" normalizeH="0" baseline="0" noProof="0" dirty="0">
                <a:ln>
                  <a:noFill/>
                </a:ln>
                <a:solidFill>
                  <a:prstClr val="black"/>
                </a:solidFill>
                <a:effectLst/>
                <a:uLnTx/>
                <a:uFillTx/>
                <a:cs typeface="+mn-ea"/>
                <a:sym typeface="+mn-lt"/>
              </a:rPr>
              <a:t>年前</a:t>
            </a:r>
          </a:p>
        </p:txBody>
      </p:sp>
      <p:sp>
        <p:nvSpPr>
          <p:cNvPr id="2162" name="文本框 2161">
            <a:extLst>
              <a:ext uri="{FF2B5EF4-FFF2-40B4-BE49-F238E27FC236}">
                <a16:creationId xmlns:a16="http://schemas.microsoft.com/office/drawing/2014/main" id="{80E2EDC9-67C3-C4FA-B807-4538DC6511E2}"/>
              </a:ext>
            </a:extLst>
          </p:cNvPr>
          <p:cNvSpPr txBox="1"/>
          <p:nvPr/>
        </p:nvSpPr>
        <p:spPr>
          <a:xfrm>
            <a:off x="8831185" y="5932809"/>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cs typeface="+mn-ea"/>
                <a:sym typeface="+mn-lt"/>
              </a:rPr>
              <a:t>2019</a:t>
            </a:r>
            <a:r>
              <a:rPr kumimoji="0" lang="zh-CN" altLang="en-US" sz="1200" b="0" i="0" u="none" strike="noStrike" kern="1200" cap="none" spc="0" normalizeH="0" baseline="0" noProof="0" dirty="0">
                <a:ln>
                  <a:noFill/>
                </a:ln>
                <a:solidFill>
                  <a:prstClr val="black"/>
                </a:solidFill>
                <a:effectLst/>
                <a:uLnTx/>
                <a:uFillTx/>
                <a:cs typeface="+mn-ea"/>
                <a:sym typeface="+mn-lt"/>
              </a:rPr>
              <a:t>年</a:t>
            </a:r>
          </a:p>
        </p:txBody>
      </p:sp>
      <p:sp>
        <p:nvSpPr>
          <p:cNvPr id="2163" name="文本框 2162">
            <a:extLst>
              <a:ext uri="{FF2B5EF4-FFF2-40B4-BE49-F238E27FC236}">
                <a16:creationId xmlns:a16="http://schemas.microsoft.com/office/drawing/2014/main" id="{AADE2EA2-06A9-1D48-DD90-454A0BEA00D7}"/>
              </a:ext>
            </a:extLst>
          </p:cNvPr>
          <p:cNvSpPr txBox="1"/>
          <p:nvPr/>
        </p:nvSpPr>
        <p:spPr>
          <a:xfrm>
            <a:off x="9689424" y="5932809"/>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cs typeface="+mn-ea"/>
                <a:sym typeface="+mn-lt"/>
              </a:rPr>
              <a:t>2020</a:t>
            </a:r>
            <a:r>
              <a:rPr kumimoji="0" lang="zh-CN" altLang="en-US" sz="1200" b="0" i="0" u="none" strike="noStrike" kern="1200" cap="none" spc="0" normalizeH="0" baseline="0" noProof="0" dirty="0">
                <a:ln>
                  <a:noFill/>
                </a:ln>
                <a:solidFill>
                  <a:prstClr val="black"/>
                </a:solidFill>
                <a:effectLst/>
                <a:uLnTx/>
                <a:uFillTx/>
                <a:cs typeface="+mn-ea"/>
                <a:sym typeface="+mn-lt"/>
              </a:rPr>
              <a:t>年</a:t>
            </a:r>
          </a:p>
        </p:txBody>
      </p:sp>
      <p:sp>
        <p:nvSpPr>
          <p:cNvPr id="2164" name="文本框 2163">
            <a:extLst>
              <a:ext uri="{FF2B5EF4-FFF2-40B4-BE49-F238E27FC236}">
                <a16:creationId xmlns:a16="http://schemas.microsoft.com/office/drawing/2014/main" id="{37DAD3D6-1CA2-2385-34DF-0F1ED74ED684}"/>
              </a:ext>
            </a:extLst>
          </p:cNvPr>
          <p:cNvSpPr txBox="1"/>
          <p:nvPr/>
        </p:nvSpPr>
        <p:spPr>
          <a:xfrm>
            <a:off x="10534442" y="5932809"/>
            <a:ext cx="688010" cy="27699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cs typeface="+mn-ea"/>
                <a:sym typeface="+mn-lt"/>
              </a:rPr>
              <a:t>2021</a:t>
            </a:r>
            <a:r>
              <a:rPr kumimoji="0" lang="zh-CN" altLang="en-US" sz="1200" b="0" i="0" u="none" strike="noStrike" kern="1200" cap="none" spc="0" normalizeH="0" baseline="0" noProof="0" dirty="0">
                <a:ln>
                  <a:noFill/>
                </a:ln>
                <a:solidFill>
                  <a:prstClr val="black"/>
                </a:solidFill>
                <a:effectLst/>
                <a:uLnTx/>
                <a:uFillTx/>
                <a:cs typeface="+mn-ea"/>
                <a:sym typeface="+mn-lt"/>
              </a:rPr>
              <a:t>年</a:t>
            </a:r>
          </a:p>
        </p:txBody>
      </p:sp>
      <p:sp>
        <p:nvSpPr>
          <p:cNvPr id="2188" name="文本框 2187">
            <a:extLst>
              <a:ext uri="{FF2B5EF4-FFF2-40B4-BE49-F238E27FC236}">
                <a16:creationId xmlns:a16="http://schemas.microsoft.com/office/drawing/2014/main" id="{BCAB6352-0AD9-29E8-34F6-FAF7E17B2D31}"/>
              </a:ext>
            </a:extLst>
          </p:cNvPr>
          <p:cNvSpPr txBox="1"/>
          <p:nvPr/>
        </p:nvSpPr>
        <p:spPr>
          <a:xfrm>
            <a:off x="10161882" y="2549180"/>
            <a:ext cx="92845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单位：</a:t>
            </a:r>
            <a:r>
              <a:rPr kumimoji="0" lang="en-US" altLang="zh-CN" sz="1400" b="0" i="0" u="none" strike="noStrike" kern="1200" cap="none" spc="0" normalizeH="0" baseline="0" noProof="0" dirty="0">
                <a:ln>
                  <a:noFill/>
                </a:ln>
                <a:solidFill>
                  <a:prstClr val="black"/>
                </a:solidFill>
                <a:effectLst/>
                <a:uLnTx/>
                <a:uFillTx/>
                <a:cs typeface="+mn-ea"/>
                <a:sym typeface="+mn-lt"/>
              </a:rPr>
              <a:t>XX</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255" name="矩形: 圆角 254">
            <a:extLst>
              <a:ext uri="{FF2B5EF4-FFF2-40B4-BE49-F238E27FC236}">
                <a16:creationId xmlns:a16="http://schemas.microsoft.com/office/drawing/2014/main" id="{21649725-675C-66F3-AE74-8C76270768F6}"/>
              </a:ext>
            </a:extLst>
          </p:cNvPr>
          <p:cNvSpPr/>
          <p:nvPr/>
        </p:nvSpPr>
        <p:spPr>
          <a:xfrm>
            <a:off x="8170073" y="3313359"/>
            <a:ext cx="285724" cy="2540000"/>
          </a:xfrm>
          <a:prstGeom prst="roundRect">
            <a:avLst>
              <a:gd name="adj" fmla="val 50000"/>
            </a:avLst>
          </a:prstGeom>
          <a:solidFill>
            <a:schemeClr val="accent2">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56" name="矩形: 圆角 255">
            <a:extLst>
              <a:ext uri="{FF2B5EF4-FFF2-40B4-BE49-F238E27FC236}">
                <a16:creationId xmlns:a16="http://schemas.microsoft.com/office/drawing/2014/main" id="{66C6EF20-04AD-D526-1FA1-204AF8424710}"/>
              </a:ext>
            </a:extLst>
          </p:cNvPr>
          <p:cNvSpPr/>
          <p:nvPr/>
        </p:nvSpPr>
        <p:spPr>
          <a:xfrm>
            <a:off x="8170073" y="5389983"/>
            <a:ext cx="285724" cy="463376"/>
          </a:xfrm>
          <a:prstGeom prst="roundRect">
            <a:avLst>
              <a:gd name="adj" fmla="val 50000"/>
            </a:avLst>
          </a:prstGeom>
          <a:gradFill flip="none" rotWithShape="1">
            <a:gsLst>
              <a:gs pos="0">
                <a:schemeClr val="accent2"/>
              </a:gs>
              <a:gs pos="100000">
                <a:schemeClr val="accent1"/>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57" name="矩形: 圆角 256">
            <a:extLst>
              <a:ext uri="{FF2B5EF4-FFF2-40B4-BE49-F238E27FC236}">
                <a16:creationId xmlns:a16="http://schemas.microsoft.com/office/drawing/2014/main" id="{1A563606-1CA3-E7A8-A310-D83853881BC6}"/>
              </a:ext>
            </a:extLst>
          </p:cNvPr>
          <p:cNvSpPr/>
          <p:nvPr/>
        </p:nvSpPr>
        <p:spPr>
          <a:xfrm>
            <a:off x="9025916" y="3313359"/>
            <a:ext cx="285724" cy="2540000"/>
          </a:xfrm>
          <a:prstGeom prst="roundRect">
            <a:avLst>
              <a:gd name="adj" fmla="val 50000"/>
            </a:avLst>
          </a:prstGeom>
          <a:solidFill>
            <a:schemeClr val="accent2">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58" name="矩形: 圆角 257">
            <a:extLst>
              <a:ext uri="{FF2B5EF4-FFF2-40B4-BE49-F238E27FC236}">
                <a16:creationId xmlns:a16="http://schemas.microsoft.com/office/drawing/2014/main" id="{C1AEBADE-58C2-13C6-F2AA-ABAC078A2FA3}"/>
              </a:ext>
            </a:extLst>
          </p:cNvPr>
          <p:cNvSpPr/>
          <p:nvPr/>
        </p:nvSpPr>
        <p:spPr>
          <a:xfrm>
            <a:off x="9025916" y="3313359"/>
            <a:ext cx="285724" cy="2540000"/>
          </a:xfrm>
          <a:prstGeom prst="roundRect">
            <a:avLst>
              <a:gd name="adj" fmla="val 50000"/>
            </a:avLst>
          </a:prstGeom>
          <a:gradFill flip="none" rotWithShape="1">
            <a:gsLst>
              <a:gs pos="0">
                <a:schemeClr val="accent2"/>
              </a:gs>
              <a:gs pos="100000">
                <a:schemeClr val="accent1"/>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59" name="矩形: 圆角 258">
            <a:extLst>
              <a:ext uri="{FF2B5EF4-FFF2-40B4-BE49-F238E27FC236}">
                <a16:creationId xmlns:a16="http://schemas.microsoft.com/office/drawing/2014/main" id="{25E56721-5B2F-7899-285B-45A227627E36}"/>
              </a:ext>
            </a:extLst>
          </p:cNvPr>
          <p:cNvSpPr/>
          <p:nvPr/>
        </p:nvSpPr>
        <p:spPr>
          <a:xfrm>
            <a:off x="9877578" y="3313359"/>
            <a:ext cx="285724" cy="2540000"/>
          </a:xfrm>
          <a:prstGeom prst="roundRect">
            <a:avLst>
              <a:gd name="adj" fmla="val 50000"/>
            </a:avLst>
          </a:prstGeom>
          <a:solidFill>
            <a:schemeClr val="accent2">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60" name="矩形: 圆角 259">
            <a:extLst>
              <a:ext uri="{FF2B5EF4-FFF2-40B4-BE49-F238E27FC236}">
                <a16:creationId xmlns:a16="http://schemas.microsoft.com/office/drawing/2014/main" id="{BC57FD83-D394-46EB-0FD9-E7886B496057}"/>
              </a:ext>
            </a:extLst>
          </p:cNvPr>
          <p:cNvSpPr/>
          <p:nvPr/>
        </p:nvSpPr>
        <p:spPr>
          <a:xfrm>
            <a:off x="9877578" y="4379400"/>
            <a:ext cx="285724" cy="1473959"/>
          </a:xfrm>
          <a:prstGeom prst="roundRect">
            <a:avLst>
              <a:gd name="adj" fmla="val 50000"/>
            </a:avLst>
          </a:prstGeom>
          <a:gradFill flip="none" rotWithShape="1">
            <a:gsLst>
              <a:gs pos="0">
                <a:schemeClr val="accent2"/>
              </a:gs>
              <a:gs pos="100000">
                <a:schemeClr val="accent1"/>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61" name="矩形: 圆角 260">
            <a:extLst>
              <a:ext uri="{FF2B5EF4-FFF2-40B4-BE49-F238E27FC236}">
                <a16:creationId xmlns:a16="http://schemas.microsoft.com/office/drawing/2014/main" id="{4505CAFC-75FD-F5FC-8C72-3C37C392534D}"/>
              </a:ext>
            </a:extLst>
          </p:cNvPr>
          <p:cNvSpPr/>
          <p:nvPr/>
        </p:nvSpPr>
        <p:spPr>
          <a:xfrm>
            <a:off x="10729174" y="3313359"/>
            <a:ext cx="285724" cy="2540000"/>
          </a:xfrm>
          <a:prstGeom prst="roundRect">
            <a:avLst>
              <a:gd name="adj" fmla="val 50000"/>
            </a:avLst>
          </a:prstGeom>
          <a:solidFill>
            <a:schemeClr val="accent2">
              <a:alpha val="2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62" name="矩形: 圆角 261">
            <a:extLst>
              <a:ext uri="{FF2B5EF4-FFF2-40B4-BE49-F238E27FC236}">
                <a16:creationId xmlns:a16="http://schemas.microsoft.com/office/drawing/2014/main" id="{2C6B829A-4B43-C451-AD60-389F28F351E7}"/>
              </a:ext>
            </a:extLst>
          </p:cNvPr>
          <p:cNvSpPr/>
          <p:nvPr/>
        </p:nvSpPr>
        <p:spPr>
          <a:xfrm>
            <a:off x="10729174" y="5097955"/>
            <a:ext cx="285724" cy="755404"/>
          </a:xfrm>
          <a:prstGeom prst="roundRect">
            <a:avLst>
              <a:gd name="adj" fmla="val 50000"/>
            </a:avLst>
          </a:prstGeom>
          <a:gradFill flip="none" rotWithShape="1">
            <a:gsLst>
              <a:gs pos="0">
                <a:schemeClr val="accent2"/>
              </a:gs>
              <a:gs pos="100000">
                <a:schemeClr val="accent1"/>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72" name="文本框 2171">
            <a:extLst>
              <a:ext uri="{FF2B5EF4-FFF2-40B4-BE49-F238E27FC236}">
                <a16:creationId xmlns:a16="http://schemas.microsoft.com/office/drawing/2014/main" id="{63F64220-5E5B-0900-9C2B-9511901410FF}"/>
              </a:ext>
            </a:extLst>
          </p:cNvPr>
          <p:cNvSpPr txBox="1"/>
          <p:nvPr/>
        </p:nvSpPr>
        <p:spPr>
          <a:xfrm>
            <a:off x="8021831" y="5068610"/>
            <a:ext cx="582211"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lumMod val="75000"/>
                    <a:lumOff val="25000"/>
                  </a:prstClr>
                </a:solidFill>
                <a:effectLst/>
                <a:uLnTx/>
                <a:uFillTx/>
                <a:cs typeface="+mn-ea"/>
                <a:sym typeface="+mn-lt"/>
              </a:rPr>
              <a:t>5030</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176" name="文本框 2175">
            <a:extLst>
              <a:ext uri="{FF2B5EF4-FFF2-40B4-BE49-F238E27FC236}">
                <a16:creationId xmlns:a16="http://schemas.microsoft.com/office/drawing/2014/main" id="{5591A38E-0627-7B77-41EF-128FCA0D0453}"/>
              </a:ext>
            </a:extLst>
          </p:cNvPr>
          <p:cNvSpPr txBox="1"/>
          <p:nvPr/>
        </p:nvSpPr>
        <p:spPr>
          <a:xfrm>
            <a:off x="8827980" y="2986088"/>
            <a:ext cx="681598"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lumMod val="75000"/>
                    <a:lumOff val="25000"/>
                  </a:prstClr>
                </a:solidFill>
                <a:effectLst/>
                <a:uLnTx/>
                <a:uFillTx/>
                <a:cs typeface="+mn-ea"/>
                <a:sym typeface="+mn-lt"/>
              </a:rPr>
              <a:t>27572</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179" name="文本框 2178">
            <a:extLst>
              <a:ext uri="{FF2B5EF4-FFF2-40B4-BE49-F238E27FC236}">
                <a16:creationId xmlns:a16="http://schemas.microsoft.com/office/drawing/2014/main" id="{6CB91A2E-F0DC-0B95-B18D-1DD67C82AE34}"/>
              </a:ext>
            </a:extLst>
          </p:cNvPr>
          <p:cNvSpPr txBox="1"/>
          <p:nvPr/>
        </p:nvSpPr>
        <p:spPr>
          <a:xfrm>
            <a:off x="9679642" y="4076010"/>
            <a:ext cx="681598"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lumMod val="75000"/>
                    <a:lumOff val="25000"/>
                  </a:prstClr>
                </a:solidFill>
                <a:effectLst/>
                <a:uLnTx/>
                <a:uFillTx/>
                <a:cs typeface="+mn-ea"/>
                <a:sym typeface="+mn-lt"/>
              </a:rPr>
              <a:t>16000</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182" name="文本框 2181">
            <a:extLst>
              <a:ext uri="{FF2B5EF4-FFF2-40B4-BE49-F238E27FC236}">
                <a16:creationId xmlns:a16="http://schemas.microsoft.com/office/drawing/2014/main" id="{DE292D06-D847-5F89-B885-D32BEFD61CA0}"/>
              </a:ext>
            </a:extLst>
          </p:cNvPr>
          <p:cNvSpPr txBox="1"/>
          <p:nvPr/>
        </p:nvSpPr>
        <p:spPr>
          <a:xfrm>
            <a:off x="10580931" y="4798802"/>
            <a:ext cx="582211"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lumMod val="75000"/>
                    <a:lumOff val="25000"/>
                  </a:prstClr>
                </a:solidFill>
                <a:effectLst/>
                <a:uLnTx/>
                <a:uFillTx/>
                <a:cs typeface="+mn-ea"/>
                <a:sym typeface="+mn-lt"/>
              </a:rPr>
              <a:t>8200</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custDataLst>
      <p:tags r:id="rId1"/>
    </p:custDataLst>
    <p:extLst>
      <p:ext uri="{BB962C8B-B14F-4D97-AF65-F5344CB8AC3E}">
        <p14:creationId xmlns:p14="http://schemas.microsoft.com/office/powerpoint/2010/main" val="3509419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E8286926-93F2-2808-B219-EBFEEC16DF19}"/>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4256343" y="1309383"/>
            <a:ext cx="3310415" cy="1908213"/>
          </a:xfrm>
          <a:prstGeom prst="roundRect">
            <a:avLst>
              <a:gd name="adj" fmla="val 8725"/>
            </a:avLst>
          </a:prstGeom>
          <a:ln>
            <a:solidFill>
              <a:schemeClr val="accent1"/>
            </a:solidFill>
          </a:ln>
          <a:effectLst/>
        </p:spPr>
      </p:pic>
      <p:pic>
        <p:nvPicPr>
          <p:cNvPr id="27" name="图片 26">
            <a:extLst>
              <a:ext uri="{FF2B5EF4-FFF2-40B4-BE49-F238E27FC236}">
                <a16:creationId xmlns:a16="http://schemas.microsoft.com/office/drawing/2014/main" id="{992C6688-0EE4-DB47-38DC-2BF10A5EBBCC}"/>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9801403" y="1309784"/>
            <a:ext cx="1775550" cy="1907406"/>
          </a:xfrm>
          <a:prstGeom prst="roundRect">
            <a:avLst>
              <a:gd name="adj" fmla="val 8725"/>
            </a:avLst>
          </a:prstGeom>
          <a:ln>
            <a:solidFill>
              <a:schemeClr val="accent1"/>
            </a:solidFill>
          </a:ln>
          <a:effectLst/>
        </p:spPr>
      </p:pic>
      <p:pic>
        <p:nvPicPr>
          <p:cNvPr id="26" name="图片 25">
            <a:extLst>
              <a:ext uri="{FF2B5EF4-FFF2-40B4-BE49-F238E27FC236}">
                <a16:creationId xmlns:a16="http://schemas.microsoft.com/office/drawing/2014/main" id="{A885B253-2D61-8475-F659-779EEF761933}"/>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615048" y="1309787"/>
            <a:ext cx="1813007" cy="1907405"/>
          </a:xfrm>
          <a:prstGeom prst="roundRect">
            <a:avLst>
              <a:gd name="adj" fmla="val 8725"/>
            </a:avLst>
          </a:prstGeom>
          <a:ln>
            <a:solidFill>
              <a:schemeClr val="accent1"/>
            </a:solidFill>
          </a:ln>
          <a:effectLst/>
        </p:spPr>
      </p:pic>
      <p:pic>
        <p:nvPicPr>
          <p:cNvPr id="25" name="图片 24">
            <a:extLst>
              <a:ext uri="{FF2B5EF4-FFF2-40B4-BE49-F238E27FC236}">
                <a16:creationId xmlns:a16="http://schemas.microsoft.com/office/drawing/2014/main" id="{D7DE4A5D-8084-0D26-47EA-E0C38993A0EF}"/>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2585472" y="1309787"/>
            <a:ext cx="1513871" cy="1907405"/>
          </a:xfrm>
          <a:prstGeom prst="roundRect">
            <a:avLst>
              <a:gd name="adj" fmla="val 8725"/>
            </a:avLst>
          </a:prstGeom>
          <a:ln>
            <a:solidFill>
              <a:schemeClr val="accent1"/>
            </a:solidFill>
          </a:ln>
          <a:effectLst/>
        </p:spPr>
      </p:pic>
      <p:pic>
        <p:nvPicPr>
          <p:cNvPr id="24" name="图片 23">
            <a:extLst>
              <a:ext uri="{FF2B5EF4-FFF2-40B4-BE49-F238E27FC236}">
                <a16:creationId xmlns:a16="http://schemas.microsoft.com/office/drawing/2014/main" id="{E89142DE-7C2F-219E-58E8-D15D81F0D3B2}"/>
              </a:ext>
            </a:extLst>
          </p:cNvPr>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a:off x="7723338" y="1309787"/>
            <a:ext cx="1920648" cy="1907405"/>
          </a:xfrm>
          <a:prstGeom prst="roundRect">
            <a:avLst>
              <a:gd name="adj" fmla="val 8725"/>
            </a:avLst>
          </a:prstGeom>
          <a:ln>
            <a:solidFill>
              <a:schemeClr val="accent1"/>
            </a:solidFill>
          </a:ln>
          <a:effectLst/>
        </p:spPr>
      </p:pic>
      <p:pic>
        <p:nvPicPr>
          <p:cNvPr id="166" name="图片 165" descr="图片包含 灯光, 停止, 笔记本, 桌子&#10;&#10;描述已自动生成">
            <a:extLst>
              <a:ext uri="{FF2B5EF4-FFF2-40B4-BE49-F238E27FC236}">
                <a16:creationId xmlns:a16="http://schemas.microsoft.com/office/drawing/2014/main" id="{662D5472-23A9-5CE7-09D2-2EE276CA9E2C}"/>
              </a:ext>
            </a:extLst>
          </p:cNvPr>
          <p:cNvPicPr>
            <a:picLocks noChangeAspect="1"/>
          </p:cNvPicPr>
          <p:nvPr/>
        </p:nvPicPr>
        <p:blipFill>
          <a:blip r:embed="rId13" cstate="screen">
            <a:duotone>
              <a:schemeClr val="accent2">
                <a:shade val="45000"/>
                <a:satMod val="135000"/>
              </a:schemeClr>
              <a:prstClr val="white"/>
            </a:duotone>
            <a:extLst>
              <a:ext uri="{28A0092B-C50C-407E-A947-70E740481C1C}">
                <a14:useLocalDpi xmlns:a14="http://schemas.microsoft.com/office/drawing/2010/main"/>
              </a:ext>
            </a:extLst>
          </a:blip>
          <a:srcRect l="46307" b="12041"/>
          <a:stretch>
            <a:fillRect/>
          </a:stretch>
        </p:blipFill>
        <p:spPr>
          <a:xfrm flipH="1">
            <a:off x="11028547" y="4952061"/>
            <a:ext cx="1163453" cy="1905939"/>
          </a:xfrm>
          <a:custGeom>
            <a:avLst/>
            <a:gdLst>
              <a:gd name="connsiteX0" fmla="*/ 1056195 w 1056195"/>
              <a:gd name="connsiteY0" fmla="*/ 0 h 1730232"/>
              <a:gd name="connsiteX1" fmla="*/ 0 w 1056195"/>
              <a:gd name="connsiteY1" fmla="*/ 0 h 1730232"/>
              <a:gd name="connsiteX2" fmla="*/ 0 w 1056195"/>
              <a:gd name="connsiteY2" fmla="*/ 1730232 h 1730232"/>
              <a:gd name="connsiteX3" fmla="*/ 1056195 w 1056195"/>
              <a:gd name="connsiteY3" fmla="*/ 1730232 h 1730232"/>
            </a:gdLst>
            <a:ahLst/>
            <a:cxnLst>
              <a:cxn ang="0">
                <a:pos x="connsiteX0" y="connsiteY0"/>
              </a:cxn>
              <a:cxn ang="0">
                <a:pos x="connsiteX1" y="connsiteY1"/>
              </a:cxn>
              <a:cxn ang="0">
                <a:pos x="connsiteX2" y="connsiteY2"/>
              </a:cxn>
              <a:cxn ang="0">
                <a:pos x="connsiteX3" y="connsiteY3"/>
              </a:cxn>
            </a:cxnLst>
            <a:rect l="l" t="t" r="r" b="b"/>
            <a:pathLst>
              <a:path w="1056195" h="1730232">
                <a:moveTo>
                  <a:pt x="1056195" y="0"/>
                </a:moveTo>
                <a:lnTo>
                  <a:pt x="0" y="0"/>
                </a:lnTo>
                <a:lnTo>
                  <a:pt x="0" y="1730232"/>
                </a:lnTo>
                <a:lnTo>
                  <a:pt x="1056195" y="1730232"/>
                </a:lnTo>
                <a:close/>
              </a:path>
            </a:pathLst>
          </a:custGeom>
        </p:spPr>
      </p:pic>
      <p:grpSp>
        <p:nvGrpSpPr>
          <p:cNvPr id="36" name="组合 35">
            <a:extLst>
              <a:ext uri="{FF2B5EF4-FFF2-40B4-BE49-F238E27FC236}">
                <a16:creationId xmlns:a16="http://schemas.microsoft.com/office/drawing/2014/main" id="{E6BD0AB0-7672-7983-EFE6-5F20471360F7}"/>
              </a:ext>
            </a:extLst>
          </p:cNvPr>
          <p:cNvGrpSpPr/>
          <p:nvPr/>
        </p:nvGrpSpPr>
        <p:grpSpPr>
          <a:xfrm>
            <a:off x="801474" y="3678270"/>
            <a:ext cx="10589053" cy="646331"/>
            <a:chOff x="801474" y="3678270"/>
            <a:chExt cx="10589053" cy="646331"/>
          </a:xfrm>
        </p:grpSpPr>
        <p:sp>
          <p:nvSpPr>
            <p:cNvPr id="34" name="文本框 33">
              <a:extLst>
                <a:ext uri="{FF2B5EF4-FFF2-40B4-BE49-F238E27FC236}">
                  <a16:creationId xmlns:a16="http://schemas.microsoft.com/office/drawing/2014/main" id="{26F8B2FD-91AC-81EA-4A86-E416562A7BAB}"/>
                </a:ext>
              </a:extLst>
            </p:cNvPr>
            <p:cNvSpPr txBox="1"/>
            <p:nvPr/>
          </p:nvSpPr>
          <p:spPr>
            <a:xfrm>
              <a:off x="3627194" y="3678270"/>
              <a:ext cx="743313" cy="646331"/>
            </a:xfrm>
            <a:prstGeom prst="rect">
              <a:avLst/>
            </a:prstGeom>
            <a:noFill/>
          </p:spPr>
          <p:txBody>
            <a:bodyPr wrap="square">
              <a:spAutoFit/>
            </a:bodyPr>
            <a:lstStyle/>
            <a:p>
              <a:pPr algn="r">
                <a:defRPr/>
              </a:pPr>
              <a:r>
                <a:rPr lang="en-US" altLang="zh-CN" sz="3600" dirty="0">
                  <a:solidFill>
                    <a:schemeClr val="accent3"/>
                  </a:solidFill>
                  <a:cs typeface="+mn-ea"/>
                  <a:sym typeface="+mn-lt"/>
                </a:rPr>
                <a:t>23</a:t>
              </a:r>
            </a:p>
          </p:txBody>
        </p:sp>
        <p:sp>
          <p:nvSpPr>
            <p:cNvPr id="35" name="文本框 34">
              <a:extLst>
                <a:ext uri="{FF2B5EF4-FFF2-40B4-BE49-F238E27FC236}">
                  <a16:creationId xmlns:a16="http://schemas.microsoft.com/office/drawing/2014/main" id="{AAD7281D-271B-9C6B-D6C3-4AA228A6B2EB}"/>
                </a:ext>
              </a:extLst>
            </p:cNvPr>
            <p:cNvSpPr txBox="1"/>
            <p:nvPr/>
          </p:nvSpPr>
          <p:spPr>
            <a:xfrm>
              <a:off x="4288865" y="3678270"/>
              <a:ext cx="1661928" cy="646331"/>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b="1" i="0" u="none" strike="noStrike" cap="none" spc="0" normalizeH="0" baseline="0">
                  <a:ln>
                    <a:noFill/>
                  </a:ln>
                  <a:solidFill>
                    <a:schemeClr val="tx1">
                      <a:lumMod val="75000"/>
                      <a:lumOff val="25000"/>
                    </a:schemeClr>
                  </a:solidFill>
                  <a:effectLst/>
                  <a:uLnTx/>
                  <a:uFillTx/>
                  <a:latin typeface="思源黑体 CN Regular"/>
                  <a:ea typeface="思源黑体 CN Regula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5">
                      <a:lumMod val="20000"/>
                      <a:lumOff val="80000"/>
                    </a:schemeClr>
                  </a:solidFill>
                  <a:latin typeface="+mn-lt"/>
                  <a:ea typeface="+mn-ea"/>
                  <a:cs typeface="+mn-ea"/>
                  <a:sym typeface="+mn-lt"/>
                </a:rPr>
                <a:t>请在此处输入一句话文案</a:t>
              </a:r>
            </a:p>
          </p:txBody>
        </p:sp>
        <p:sp>
          <p:nvSpPr>
            <p:cNvPr id="32" name="文本框 31">
              <a:extLst>
                <a:ext uri="{FF2B5EF4-FFF2-40B4-BE49-F238E27FC236}">
                  <a16:creationId xmlns:a16="http://schemas.microsoft.com/office/drawing/2014/main" id="{77F8CAB1-0451-C9B8-F2DB-FCD06FBA1957}"/>
                </a:ext>
              </a:extLst>
            </p:cNvPr>
            <p:cNvSpPr txBox="1"/>
            <p:nvPr/>
          </p:nvSpPr>
          <p:spPr>
            <a:xfrm>
              <a:off x="6372756" y="3678270"/>
              <a:ext cx="743313" cy="646331"/>
            </a:xfrm>
            <a:prstGeom prst="rect">
              <a:avLst/>
            </a:prstGeom>
            <a:noFill/>
          </p:spPr>
          <p:txBody>
            <a:bodyPr wrap="square">
              <a:spAutoFit/>
            </a:bodyPr>
            <a:lstStyle/>
            <a:p>
              <a:pPr algn="r">
                <a:defRPr/>
              </a:pPr>
              <a:r>
                <a:rPr lang="en-US" altLang="zh-CN" sz="3600" dirty="0">
                  <a:solidFill>
                    <a:schemeClr val="accent3"/>
                  </a:solidFill>
                  <a:cs typeface="+mn-ea"/>
                  <a:sym typeface="+mn-lt"/>
                </a:rPr>
                <a:t>8</a:t>
              </a:r>
              <a:endParaRPr lang="zh-CN" altLang="en-US" sz="3600" dirty="0">
                <a:solidFill>
                  <a:schemeClr val="accent3"/>
                </a:solidFill>
                <a:cs typeface="+mn-ea"/>
                <a:sym typeface="+mn-lt"/>
              </a:endParaRPr>
            </a:p>
          </p:txBody>
        </p:sp>
        <p:sp>
          <p:nvSpPr>
            <p:cNvPr id="33" name="文本框 32">
              <a:extLst>
                <a:ext uri="{FF2B5EF4-FFF2-40B4-BE49-F238E27FC236}">
                  <a16:creationId xmlns:a16="http://schemas.microsoft.com/office/drawing/2014/main" id="{ECDF1D62-C9DA-6D1D-4F81-95DD368790AE}"/>
                </a:ext>
              </a:extLst>
            </p:cNvPr>
            <p:cNvSpPr txBox="1"/>
            <p:nvPr/>
          </p:nvSpPr>
          <p:spPr>
            <a:xfrm>
              <a:off x="7034427" y="3678270"/>
              <a:ext cx="1595633" cy="646331"/>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b="1" i="0" u="none" strike="noStrike" cap="none" spc="0" normalizeH="0" baseline="0">
                  <a:ln>
                    <a:noFill/>
                  </a:ln>
                  <a:solidFill>
                    <a:schemeClr val="tx1">
                      <a:lumMod val="75000"/>
                      <a:lumOff val="25000"/>
                    </a:schemeClr>
                  </a:solidFill>
                  <a:effectLst/>
                  <a:uLnTx/>
                  <a:uFillTx/>
                  <a:latin typeface="思源黑体 CN Regular"/>
                  <a:ea typeface="思源黑体 CN Regula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5">
                      <a:lumMod val="20000"/>
                      <a:lumOff val="80000"/>
                    </a:schemeClr>
                  </a:solidFill>
                  <a:latin typeface="+mn-lt"/>
                  <a:ea typeface="+mn-ea"/>
                  <a:cs typeface="+mn-ea"/>
                  <a:sym typeface="+mn-lt"/>
                </a:rPr>
                <a:t>请在此处输入一句话文案</a:t>
              </a:r>
            </a:p>
          </p:txBody>
        </p:sp>
        <p:sp>
          <p:nvSpPr>
            <p:cNvPr id="30" name="文本框 29">
              <a:extLst>
                <a:ext uri="{FF2B5EF4-FFF2-40B4-BE49-F238E27FC236}">
                  <a16:creationId xmlns:a16="http://schemas.microsoft.com/office/drawing/2014/main" id="{43CCFAC0-77DC-5B05-C36C-FB68508E4BCD}"/>
                </a:ext>
              </a:extLst>
            </p:cNvPr>
            <p:cNvSpPr txBox="1"/>
            <p:nvPr/>
          </p:nvSpPr>
          <p:spPr>
            <a:xfrm>
              <a:off x="9052023" y="3678270"/>
              <a:ext cx="743313" cy="646331"/>
            </a:xfrm>
            <a:prstGeom prst="rect">
              <a:avLst/>
            </a:prstGeom>
            <a:noFill/>
          </p:spPr>
          <p:txBody>
            <a:bodyPr wrap="square">
              <a:spAutoFit/>
            </a:bodyPr>
            <a:lstStyle/>
            <a:p>
              <a:pPr algn="r">
                <a:defRPr/>
              </a:pPr>
              <a:r>
                <a:rPr lang="en-US" altLang="zh-CN" sz="3600" dirty="0">
                  <a:solidFill>
                    <a:schemeClr val="accent3"/>
                  </a:solidFill>
                  <a:cs typeface="+mn-ea"/>
                  <a:sym typeface="+mn-lt"/>
                </a:rPr>
                <a:t>27</a:t>
              </a:r>
              <a:endParaRPr lang="zh-CN" altLang="en-US" sz="3600" dirty="0">
                <a:solidFill>
                  <a:schemeClr val="accent3"/>
                </a:solidFill>
                <a:cs typeface="+mn-ea"/>
                <a:sym typeface="+mn-lt"/>
              </a:endParaRPr>
            </a:p>
          </p:txBody>
        </p:sp>
        <p:sp>
          <p:nvSpPr>
            <p:cNvPr id="31" name="文本框 30">
              <a:extLst>
                <a:ext uri="{FF2B5EF4-FFF2-40B4-BE49-F238E27FC236}">
                  <a16:creationId xmlns:a16="http://schemas.microsoft.com/office/drawing/2014/main" id="{F4F8B121-A19F-CBFF-16E4-CFF27D6D9093}"/>
                </a:ext>
              </a:extLst>
            </p:cNvPr>
            <p:cNvSpPr txBox="1"/>
            <p:nvPr/>
          </p:nvSpPr>
          <p:spPr>
            <a:xfrm>
              <a:off x="9713693" y="3678270"/>
              <a:ext cx="1676834" cy="646331"/>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b="1" i="0" u="none" strike="noStrike" cap="none" spc="0" normalizeH="0" baseline="0">
                  <a:ln>
                    <a:noFill/>
                  </a:ln>
                  <a:solidFill>
                    <a:schemeClr val="tx1">
                      <a:lumMod val="75000"/>
                      <a:lumOff val="25000"/>
                    </a:schemeClr>
                  </a:solidFill>
                  <a:effectLst/>
                  <a:uLnTx/>
                  <a:uFillTx/>
                  <a:latin typeface="思源黑体 CN Regular"/>
                  <a:ea typeface="思源黑体 CN Regula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5">
                      <a:lumMod val="20000"/>
                      <a:lumOff val="80000"/>
                    </a:schemeClr>
                  </a:solidFill>
                  <a:latin typeface="+mn-lt"/>
                  <a:ea typeface="+mn-ea"/>
                  <a:cs typeface="+mn-ea"/>
                  <a:sym typeface="+mn-lt"/>
                </a:rPr>
                <a:t>请在此处输入一句话文案</a:t>
              </a:r>
            </a:p>
          </p:txBody>
        </p:sp>
        <p:sp>
          <p:nvSpPr>
            <p:cNvPr id="37" name="文本框 36">
              <a:extLst>
                <a:ext uri="{FF2B5EF4-FFF2-40B4-BE49-F238E27FC236}">
                  <a16:creationId xmlns:a16="http://schemas.microsoft.com/office/drawing/2014/main" id="{78621F5C-77B2-F34F-F2C9-D4D1E90164B1}"/>
                </a:ext>
              </a:extLst>
            </p:cNvPr>
            <p:cNvSpPr txBox="1"/>
            <p:nvPr/>
          </p:nvSpPr>
          <p:spPr>
            <a:xfrm>
              <a:off x="801474" y="3678270"/>
              <a:ext cx="743313" cy="646331"/>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accent3"/>
                  </a:solidFill>
                  <a:effectLst/>
                  <a:uLnTx/>
                  <a:uFillTx/>
                  <a:cs typeface="+mn-ea"/>
                  <a:sym typeface="+mn-lt"/>
                </a:rPr>
                <a:t>25</a:t>
              </a:r>
            </a:p>
          </p:txBody>
        </p:sp>
        <p:sp>
          <p:nvSpPr>
            <p:cNvPr id="38" name="文本框 37">
              <a:extLst>
                <a:ext uri="{FF2B5EF4-FFF2-40B4-BE49-F238E27FC236}">
                  <a16:creationId xmlns:a16="http://schemas.microsoft.com/office/drawing/2014/main" id="{E64A0579-DF54-1F81-88CE-347C98201850}"/>
                </a:ext>
              </a:extLst>
            </p:cNvPr>
            <p:cNvSpPr txBox="1"/>
            <p:nvPr/>
          </p:nvSpPr>
          <p:spPr>
            <a:xfrm>
              <a:off x="1463145" y="3678270"/>
              <a:ext cx="1742086"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5">
                      <a:lumMod val="20000"/>
                      <a:lumOff val="80000"/>
                    </a:schemeClr>
                  </a:solidFill>
                  <a:effectLst/>
                  <a:uLnTx/>
                  <a:uFillTx/>
                  <a:cs typeface="+mn-ea"/>
                  <a:sym typeface="+mn-lt"/>
                </a:rPr>
                <a:t>请在此处输入一句话文案</a:t>
              </a:r>
            </a:p>
          </p:txBody>
        </p:sp>
      </p:grpSp>
      <p:sp>
        <p:nvSpPr>
          <p:cNvPr id="16" name="矩形: 圆角 15">
            <a:extLst>
              <a:ext uri="{FF2B5EF4-FFF2-40B4-BE49-F238E27FC236}">
                <a16:creationId xmlns:a16="http://schemas.microsoft.com/office/drawing/2014/main" id="{C5300D99-7E57-14F2-B078-1E91DF2F47D5}"/>
              </a:ext>
            </a:extLst>
          </p:cNvPr>
          <p:cNvSpPr/>
          <p:nvPr/>
        </p:nvSpPr>
        <p:spPr>
          <a:xfrm>
            <a:off x="849786" y="3059430"/>
            <a:ext cx="1343530" cy="327602"/>
          </a:xfrm>
          <a:prstGeom prst="roundRect">
            <a:avLst>
              <a:gd name="adj" fmla="val 40317"/>
            </a:avLst>
          </a:prstGeom>
          <a:gradFill flip="none" rotWithShape="1">
            <a:gsLst>
              <a:gs pos="0">
                <a:schemeClr val="accent1">
                  <a:lumMod val="80000"/>
                  <a:lumOff val="20000"/>
                </a:schemeClr>
              </a:gs>
              <a:gs pos="100000">
                <a:schemeClr val="accent1">
                  <a:lumMod val="100000"/>
                </a:schemeClr>
              </a:gs>
            </a:gsLst>
            <a:lin ang="5400000" scaled="1"/>
            <a:tileRect/>
          </a:gradFill>
          <a:ln w="19050" cap="flat" cmpd="sng" algn="in">
            <a:solidFill>
              <a:schemeClr val="accent1">
                <a:lumMod val="80000"/>
                <a:lumOff val="20000"/>
              </a:schemeClr>
            </a:solidFill>
            <a:prstDash val="solid"/>
            <a:miter lim="800000"/>
            <a:headEnd type="none" w="med" len="med"/>
            <a:tailEnd type="none" w="med" len="med"/>
          </a:ln>
          <a:effectLst>
            <a:outerShdw blurRad="114300" dist="63500" dir="5400000" algn="t" rotWithShape="0">
              <a:schemeClr val="accent1">
                <a:lumMod val="10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6161E">
                    <a:lumMod val="5000"/>
                    <a:lumOff val="95000"/>
                  </a:srgbClr>
                </a:solidFill>
                <a:effectLst>
                  <a:outerShdw blurRad="50800" dist="38100" dir="5400000" rotWithShape="0">
                    <a:srgbClr val="C6161E">
                      <a:lumMod val="70000"/>
                      <a:alpha val="40000"/>
                    </a:srgbClr>
                  </a:outerShdw>
                </a:effectLst>
                <a:uLnTx/>
                <a:uFillTx/>
                <a:cs typeface="+mn-ea"/>
                <a:sym typeface="+mn-lt"/>
              </a:rPr>
              <a:t>输入标题</a:t>
            </a:r>
          </a:p>
        </p:txBody>
      </p:sp>
      <p:sp>
        <p:nvSpPr>
          <p:cNvPr id="41" name="矩形: 圆角 40">
            <a:extLst>
              <a:ext uri="{FF2B5EF4-FFF2-40B4-BE49-F238E27FC236}">
                <a16:creationId xmlns:a16="http://schemas.microsoft.com/office/drawing/2014/main" id="{D10A9378-ED30-0296-C62F-6D1639E32B76}"/>
              </a:ext>
            </a:extLst>
          </p:cNvPr>
          <p:cNvSpPr/>
          <p:nvPr/>
        </p:nvSpPr>
        <p:spPr>
          <a:xfrm>
            <a:off x="2672827" y="3059430"/>
            <a:ext cx="1343530" cy="327602"/>
          </a:xfrm>
          <a:prstGeom prst="roundRect">
            <a:avLst>
              <a:gd name="adj" fmla="val 40317"/>
            </a:avLst>
          </a:prstGeom>
          <a:gradFill flip="none" rotWithShape="1">
            <a:gsLst>
              <a:gs pos="0">
                <a:schemeClr val="accent1">
                  <a:lumMod val="80000"/>
                  <a:lumOff val="20000"/>
                </a:schemeClr>
              </a:gs>
              <a:gs pos="100000">
                <a:schemeClr val="accent1">
                  <a:lumMod val="100000"/>
                </a:schemeClr>
              </a:gs>
            </a:gsLst>
            <a:lin ang="5400000" scaled="1"/>
            <a:tileRect/>
          </a:gradFill>
          <a:ln w="19050" cap="flat" cmpd="sng" algn="in">
            <a:solidFill>
              <a:schemeClr val="accent1">
                <a:lumMod val="80000"/>
                <a:lumOff val="20000"/>
              </a:schemeClr>
            </a:solidFill>
            <a:prstDash val="solid"/>
            <a:miter lim="800000"/>
            <a:headEnd type="none" w="med" len="med"/>
            <a:tailEnd type="none" w="med" len="med"/>
          </a:ln>
          <a:effectLst>
            <a:outerShdw blurRad="114300" dist="63500" dir="5400000" algn="t" rotWithShape="0">
              <a:schemeClr val="accent1">
                <a:lumMod val="10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6161E">
                    <a:lumMod val="5000"/>
                    <a:lumOff val="95000"/>
                  </a:srgbClr>
                </a:solidFill>
                <a:effectLst>
                  <a:outerShdw blurRad="50800" dist="38100" dir="5400000" rotWithShape="0">
                    <a:srgbClr val="C6161E">
                      <a:lumMod val="70000"/>
                      <a:alpha val="40000"/>
                    </a:srgbClr>
                  </a:outerShdw>
                </a:effectLst>
                <a:uLnTx/>
                <a:uFillTx/>
                <a:cs typeface="+mn-ea"/>
                <a:sym typeface="+mn-lt"/>
              </a:rPr>
              <a:t>输入标题</a:t>
            </a:r>
          </a:p>
        </p:txBody>
      </p:sp>
      <p:sp>
        <p:nvSpPr>
          <p:cNvPr id="42" name="矩形: 圆角 41">
            <a:extLst>
              <a:ext uri="{FF2B5EF4-FFF2-40B4-BE49-F238E27FC236}">
                <a16:creationId xmlns:a16="http://schemas.microsoft.com/office/drawing/2014/main" id="{CE77AA5C-5DA3-78D2-4B23-703576482935}"/>
              </a:ext>
            </a:extLst>
          </p:cNvPr>
          <p:cNvSpPr/>
          <p:nvPr/>
        </p:nvSpPr>
        <p:spPr>
          <a:xfrm>
            <a:off x="5240150" y="3059430"/>
            <a:ext cx="1343530" cy="327602"/>
          </a:xfrm>
          <a:prstGeom prst="roundRect">
            <a:avLst>
              <a:gd name="adj" fmla="val 40317"/>
            </a:avLst>
          </a:prstGeom>
          <a:gradFill flip="none" rotWithShape="1">
            <a:gsLst>
              <a:gs pos="0">
                <a:schemeClr val="accent1">
                  <a:lumMod val="80000"/>
                  <a:lumOff val="20000"/>
                </a:schemeClr>
              </a:gs>
              <a:gs pos="100000">
                <a:schemeClr val="accent1">
                  <a:lumMod val="100000"/>
                </a:schemeClr>
              </a:gs>
            </a:gsLst>
            <a:lin ang="5400000" scaled="1"/>
            <a:tileRect/>
          </a:gradFill>
          <a:ln w="19050" cap="flat" cmpd="sng" algn="in">
            <a:solidFill>
              <a:schemeClr val="accent1">
                <a:lumMod val="80000"/>
                <a:lumOff val="20000"/>
              </a:schemeClr>
            </a:solidFill>
            <a:prstDash val="solid"/>
            <a:miter lim="800000"/>
            <a:headEnd type="none" w="med" len="med"/>
            <a:tailEnd type="none" w="med" len="med"/>
          </a:ln>
          <a:effectLst>
            <a:outerShdw blurRad="114300" dist="63500" dir="5400000" algn="t" rotWithShape="0">
              <a:schemeClr val="accent1">
                <a:lumMod val="10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6161E">
                    <a:lumMod val="5000"/>
                    <a:lumOff val="95000"/>
                  </a:srgbClr>
                </a:solidFill>
                <a:effectLst>
                  <a:outerShdw blurRad="50800" dist="38100" dir="5400000" rotWithShape="0">
                    <a:srgbClr val="C6161E">
                      <a:lumMod val="70000"/>
                      <a:alpha val="40000"/>
                    </a:srgbClr>
                  </a:outerShdw>
                </a:effectLst>
                <a:uLnTx/>
                <a:uFillTx/>
                <a:cs typeface="+mn-ea"/>
                <a:sym typeface="+mn-lt"/>
              </a:rPr>
              <a:t>输入标题</a:t>
            </a:r>
          </a:p>
        </p:txBody>
      </p:sp>
      <p:sp>
        <p:nvSpPr>
          <p:cNvPr id="43" name="矩形: 圆角 42">
            <a:extLst>
              <a:ext uri="{FF2B5EF4-FFF2-40B4-BE49-F238E27FC236}">
                <a16:creationId xmlns:a16="http://schemas.microsoft.com/office/drawing/2014/main" id="{4460AF52-1D45-7E64-555F-F9BB150D8802}"/>
              </a:ext>
            </a:extLst>
          </p:cNvPr>
          <p:cNvSpPr/>
          <p:nvPr/>
        </p:nvSpPr>
        <p:spPr>
          <a:xfrm>
            <a:off x="8007528" y="3059430"/>
            <a:ext cx="1343530" cy="327602"/>
          </a:xfrm>
          <a:prstGeom prst="roundRect">
            <a:avLst>
              <a:gd name="adj" fmla="val 40317"/>
            </a:avLst>
          </a:prstGeom>
          <a:gradFill flip="none" rotWithShape="1">
            <a:gsLst>
              <a:gs pos="0">
                <a:schemeClr val="accent1">
                  <a:lumMod val="80000"/>
                  <a:lumOff val="20000"/>
                </a:schemeClr>
              </a:gs>
              <a:gs pos="100000">
                <a:schemeClr val="accent1">
                  <a:lumMod val="100000"/>
                </a:schemeClr>
              </a:gs>
            </a:gsLst>
            <a:lin ang="5400000" scaled="1"/>
            <a:tileRect/>
          </a:gradFill>
          <a:ln w="19050" cap="flat" cmpd="sng" algn="in">
            <a:solidFill>
              <a:schemeClr val="accent1">
                <a:lumMod val="80000"/>
                <a:lumOff val="20000"/>
              </a:schemeClr>
            </a:solidFill>
            <a:prstDash val="solid"/>
            <a:miter lim="800000"/>
            <a:headEnd type="none" w="med" len="med"/>
            <a:tailEnd type="none" w="med" len="med"/>
          </a:ln>
          <a:effectLst>
            <a:outerShdw blurRad="114300" dist="63500" dir="5400000" algn="t" rotWithShape="0">
              <a:schemeClr val="accent1">
                <a:lumMod val="10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6161E">
                    <a:lumMod val="5000"/>
                    <a:lumOff val="95000"/>
                  </a:srgbClr>
                </a:solidFill>
                <a:effectLst>
                  <a:outerShdw blurRad="50800" dist="38100" dir="5400000" rotWithShape="0">
                    <a:srgbClr val="C6161E">
                      <a:lumMod val="70000"/>
                      <a:alpha val="40000"/>
                    </a:srgbClr>
                  </a:outerShdw>
                </a:effectLst>
                <a:uLnTx/>
                <a:uFillTx/>
                <a:cs typeface="+mn-ea"/>
                <a:sym typeface="+mn-lt"/>
              </a:rPr>
              <a:t>输入标题</a:t>
            </a:r>
          </a:p>
        </p:txBody>
      </p:sp>
      <p:sp>
        <p:nvSpPr>
          <p:cNvPr id="44" name="矩形: 圆角 43">
            <a:extLst>
              <a:ext uri="{FF2B5EF4-FFF2-40B4-BE49-F238E27FC236}">
                <a16:creationId xmlns:a16="http://schemas.microsoft.com/office/drawing/2014/main" id="{B3E6EE8C-AB70-0C77-7006-37003076FB5A}"/>
              </a:ext>
            </a:extLst>
          </p:cNvPr>
          <p:cNvSpPr/>
          <p:nvPr/>
        </p:nvSpPr>
        <p:spPr>
          <a:xfrm>
            <a:off x="10012832" y="3059430"/>
            <a:ext cx="1343530" cy="327602"/>
          </a:xfrm>
          <a:prstGeom prst="roundRect">
            <a:avLst>
              <a:gd name="adj" fmla="val 40317"/>
            </a:avLst>
          </a:prstGeom>
          <a:gradFill flip="none" rotWithShape="1">
            <a:gsLst>
              <a:gs pos="0">
                <a:schemeClr val="accent1">
                  <a:lumMod val="80000"/>
                  <a:lumOff val="20000"/>
                </a:schemeClr>
              </a:gs>
              <a:gs pos="100000">
                <a:schemeClr val="accent1">
                  <a:lumMod val="100000"/>
                </a:schemeClr>
              </a:gs>
            </a:gsLst>
            <a:lin ang="5400000" scaled="1"/>
            <a:tileRect/>
          </a:gradFill>
          <a:ln w="19050" cap="flat" cmpd="sng" algn="in">
            <a:solidFill>
              <a:schemeClr val="accent1">
                <a:lumMod val="80000"/>
                <a:lumOff val="20000"/>
              </a:schemeClr>
            </a:solidFill>
            <a:prstDash val="solid"/>
            <a:miter lim="800000"/>
            <a:headEnd type="none" w="med" len="med"/>
            <a:tailEnd type="none" w="med" len="med"/>
          </a:ln>
          <a:effectLst>
            <a:outerShdw blurRad="114300" dist="63500" dir="5400000" algn="t" rotWithShape="0">
              <a:schemeClr val="accent1">
                <a:lumMod val="10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6161E">
                    <a:lumMod val="5000"/>
                    <a:lumOff val="95000"/>
                  </a:srgbClr>
                </a:solidFill>
                <a:effectLst>
                  <a:outerShdw blurRad="50800" dist="38100" dir="5400000" rotWithShape="0">
                    <a:srgbClr val="C6161E">
                      <a:lumMod val="70000"/>
                      <a:alpha val="40000"/>
                    </a:srgbClr>
                  </a:outerShdw>
                </a:effectLst>
                <a:uLnTx/>
                <a:uFillTx/>
                <a:cs typeface="+mn-ea"/>
                <a:sym typeface="+mn-lt"/>
              </a:rPr>
              <a:t>输入标题</a:t>
            </a:r>
          </a:p>
        </p:txBody>
      </p:sp>
      <p:sp>
        <p:nvSpPr>
          <p:cNvPr id="62" name="矩形: 圆角 61">
            <a:extLst>
              <a:ext uri="{FF2B5EF4-FFF2-40B4-BE49-F238E27FC236}">
                <a16:creationId xmlns:a16="http://schemas.microsoft.com/office/drawing/2014/main" id="{0F594460-BCE7-146E-EA08-4E0F55A4D550}"/>
              </a:ext>
            </a:extLst>
          </p:cNvPr>
          <p:cNvSpPr/>
          <p:nvPr/>
        </p:nvSpPr>
        <p:spPr>
          <a:xfrm>
            <a:off x="802947" y="4456802"/>
            <a:ext cx="1766305" cy="780535"/>
          </a:xfrm>
          <a:prstGeom prst="roundRect">
            <a:avLst>
              <a:gd name="adj" fmla="val 16922"/>
            </a:avLst>
          </a:prstGeom>
          <a:gradFill flip="none" rotWithShape="1">
            <a:gsLst>
              <a:gs pos="0">
                <a:srgbClr val="FE9B31"/>
              </a:gs>
              <a:gs pos="70000">
                <a:srgbClr val="FE7419"/>
              </a:gs>
            </a:gsLst>
            <a:lin ang="5400000" scaled="1"/>
            <a:tileRect/>
          </a:gradFill>
          <a:ln w="12700" cap="flat" cmpd="sng" algn="ctr">
            <a:solidFill>
              <a:schemeClr val="bg1"/>
            </a:solidFill>
            <a:prstDash val="solid"/>
            <a:miter lim="800000"/>
          </a:ln>
          <a:effectLst>
            <a:outerShdw blurRad="165100" dist="165100" dir="5400000" sx="88000" sy="88000" algn="t" rotWithShape="0">
              <a:srgbClr val="FE7419">
                <a:alpha val="20000"/>
              </a:srgbClr>
            </a:outerShdw>
          </a:effectLst>
          <a:extLst>
            <a:ext uri="{53640926-AAD7-44D8-BBD7-CCE9431645EC}">
              <a14:shadowObscured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uLnTx/>
              <a:uFillTx/>
              <a:cs typeface="+mn-ea"/>
              <a:sym typeface="+mn-lt"/>
            </a:endParaRPr>
          </a:p>
        </p:txBody>
      </p:sp>
      <p:sp>
        <p:nvSpPr>
          <p:cNvPr id="69" name="矩形: 圆角 68">
            <a:extLst>
              <a:ext uri="{FF2B5EF4-FFF2-40B4-BE49-F238E27FC236}">
                <a16:creationId xmlns:a16="http://schemas.microsoft.com/office/drawing/2014/main" id="{416FF5FC-720D-B3B4-0532-3E3747CD93DF}"/>
              </a:ext>
            </a:extLst>
          </p:cNvPr>
          <p:cNvSpPr/>
          <p:nvPr/>
        </p:nvSpPr>
        <p:spPr>
          <a:xfrm>
            <a:off x="3007897" y="4456802"/>
            <a:ext cx="1766305" cy="780535"/>
          </a:xfrm>
          <a:prstGeom prst="roundRect">
            <a:avLst>
              <a:gd name="adj" fmla="val 16922"/>
            </a:avLst>
          </a:prstGeom>
          <a:gradFill flip="none" rotWithShape="1">
            <a:gsLst>
              <a:gs pos="0">
                <a:srgbClr val="FE9B31"/>
              </a:gs>
              <a:gs pos="70000">
                <a:srgbClr val="FE7419"/>
              </a:gs>
            </a:gsLst>
            <a:lin ang="5400000" scaled="1"/>
            <a:tileRect/>
          </a:gradFill>
          <a:ln w="12700" cap="flat" cmpd="sng" algn="ctr">
            <a:solidFill>
              <a:schemeClr val="bg1"/>
            </a:solidFill>
            <a:prstDash val="solid"/>
            <a:miter lim="800000"/>
          </a:ln>
          <a:effectLst>
            <a:outerShdw blurRad="165100" dist="165100" dir="5400000" sx="88000" sy="88000" algn="t" rotWithShape="0">
              <a:srgbClr val="FE7419">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72" name="矩形: 圆角 71">
            <a:extLst>
              <a:ext uri="{FF2B5EF4-FFF2-40B4-BE49-F238E27FC236}">
                <a16:creationId xmlns:a16="http://schemas.microsoft.com/office/drawing/2014/main" id="{1E2D38DB-7EE6-29C2-AD98-1701FB548ADF}"/>
              </a:ext>
            </a:extLst>
          </p:cNvPr>
          <p:cNvSpPr/>
          <p:nvPr/>
        </p:nvSpPr>
        <p:spPr>
          <a:xfrm>
            <a:off x="5212847" y="4456802"/>
            <a:ext cx="1766305" cy="780535"/>
          </a:xfrm>
          <a:prstGeom prst="roundRect">
            <a:avLst>
              <a:gd name="adj" fmla="val 16922"/>
            </a:avLst>
          </a:prstGeom>
          <a:gradFill flip="none" rotWithShape="1">
            <a:gsLst>
              <a:gs pos="0">
                <a:srgbClr val="FE9B31"/>
              </a:gs>
              <a:gs pos="70000">
                <a:srgbClr val="FE7419"/>
              </a:gs>
            </a:gsLst>
            <a:lin ang="5400000" scaled="1"/>
            <a:tileRect/>
          </a:gradFill>
          <a:ln w="12700" cap="flat" cmpd="sng" algn="ctr">
            <a:solidFill>
              <a:schemeClr val="bg1"/>
            </a:solidFill>
            <a:prstDash val="solid"/>
            <a:miter lim="800000"/>
          </a:ln>
          <a:effectLst>
            <a:outerShdw blurRad="165100" dist="165100" dir="5400000" sx="88000" sy="88000" algn="t" rotWithShape="0">
              <a:srgbClr val="FE7419">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75" name="矩形: 圆角 74">
            <a:extLst>
              <a:ext uri="{FF2B5EF4-FFF2-40B4-BE49-F238E27FC236}">
                <a16:creationId xmlns:a16="http://schemas.microsoft.com/office/drawing/2014/main" id="{4642D1CD-3102-7F18-E880-C5AA5EEA34AD}"/>
              </a:ext>
            </a:extLst>
          </p:cNvPr>
          <p:cNvSpPr/>
          <p:nvPr/>
        </p:nvSpPr>
        <p:spPr>
          <a:xfrm>
            <a:off x="7417797" y="4456802"/>
            <a:ext cx="1766305" cy="780535"/>
          </a:xfrm>
          <a:prstGeom prst="roundRect">
            <a:avLst>
              <a:gd name="adj" fmla="val 16922"/>
            </a:avLst>
          </a:prstGeom>
          <a:gradFill flip="none" rotWithShape="1">
            <a:gsLst>
              <a:gs pos="0">
                <a:srgbClr val="FE9B31"/>
              </a:gs>
              <a:gs pos="70000">
                <a:srgbClr val="FE7419"/>
              </a:gs>
            </a:gsLst>
            <a:lin ang="5400000" scaled="1"/>
            <a:tileRect/>
          </a:gradFill>
          <a:ln w="12700" cap="flat" cmpd="sng" algn="ctr">
            <a:solidFill>
              <a:schemeClr val="bg1"/>
            </a:solidFill>
            <a:prstDash val="solid"/>
            <a:miter lim="800000"/>
          </a:ln>
          <a:effectLst>
            <a:outerShdw blurRad="165100" dist="165100" dir="5400000" sx="88000" sy="88000" algn="t" rotWithShape="0">
              <a:srgbClr val="FE7419">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78" name="矩形: 圆角 77">
            <a:extLst>
              <a:ext uri="{FF2B5EF4-FFF2-40B4-BE49-F238E27FC236}">
                <a16:creationId xmlns:a16="http://schemas.microsoft.com/office/drawing/2014/main" id="{426F22D8-E859-0ED8-01FA-0FF35FC76482}"/>
              </a:ext>
            </a:extLst>
          </p:cNvPr>
          <p:cNvSpPr/>
          <p:nvPr/>
        </p:nvSpPr>
        <p:spPr>
          <a:xfrm>
            <a:off x="9622749" y="4456802"/>
            <a:ext cx="1766305" cy="780535"/>
          </a:xfrm>
          <a:prstGeom prst="roundRect">
            <a:avLst>
              <a:gd name="adj" fmla="val 16922"/>
            </a:avLst>
          </a:prstGeom>
          <a:gradFill flip="none" rotWithShape="1">
            <a:gsLst>
              <a:gs pos="0">
                <a:srgbClr val="FE9B31"/>
              </a:gs>
              <a:gs pos="70000">
                <a:srgbClr val="FE7419"/>
              </a:gs>
            </a:gsLst>
            <a:lin ang="5400000" scaled="1"/>
            <a:tileRect/>
          </a:gradFill>
          <a:ln w="12700" cap="flat" cmpd="sng" algn="ctr">
            <a:solidFill>
              <a:schemeClr val="bg1"/>
            </a:solidFill>
            <a:prstDash val="solid"/>
            <a:miter lim="800000"/>
          </a:ln>
          <a:effectLst>
            <a:outerShdw blurRad="165100" dist="165100" dir="5400000" sx="88000" sy="88000" algn="t" rotWithShape="0">
              <a:srgbClr val="FE7419">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95" name="矩形: 圆角 94">
            <a:extLst>
              <a:ext uri="{FF2B5EF4-FFF2-40B4-BE49-F238E27FC236}">
                <a16:creationId xmlns:a16="http://schemas.microsoft.com/office/drawing/2014/main" id="{A5F2FE8D-D99D-A17F-971F-2984AF5B7FFD}"/>
              </a:ext>
            </a:extLst>
          </p:cNvPr>
          <p:cNvSpPr/>
          <p:nvPr/>
        </p:nvSpPr>
        <p:spPr>
          <a:xfrm>
            <a:off x="802947" y="5428464"/>
            <a:ext cx="1766305" cy="780535"/>
          </a:xfrm>
          <a:prstGeom prst="roundRect">
            <a:avLst>
              <a:gd name="adj" fmla="val 16922"/>
            </a:avLst>
          </a:prstGeom>
          <a:gradFill flip="none" rotWithShape="1">
            <a:gsLst>
              <a:gs pos="0">
                <a:srgbClr val="FE9B31"/>
              </a:gs>
              <a:gs pos="70000">
                <a:srgbClr val="FE7419"/>
              </a:gs>
            </a:gsLst>
            <a:lin ang="5400000" scaled="1"/>
            <a:tileRect/>
          </a:gradFill>
          <a:ln w="12700" cap="flat" cmpd="sng" algn="ctr">
            <a:solidFill>
              <a:schemeClr val="bg1"/>
            </a:solidFill>
            <a:prstDash val="solid"/>
            <a:miter lim="800000"/>
          </a:ln>
          <a:effectLst>
            <a:outerShdw blurRad="165100" dist="165100" dir="5400000" sx="88000" sy="88000" algn="t" rotWithShape="0">
              <a:srgbClr val="FE7419">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93" name="矩形: 圆角 92">
            <a:extLst>
              <a:ext uri="{FF2B5EF4-FFF2-40B4-BE49-F238E27FC236}">
                <a16:creationId xmlns:a16="http://schemas.microsoft.com/office/drawing/2014/main" id="{BF59628B-C1F1-B1DB-6739-8EEB62ECA4AB}"/>
              </a:ext>
            </a:extLst>
          </p:cNvPr>
          <p:cNvSpPr/>
          <p:nvPr/>
        </p:nvSpPr>
        <p:spPr>
          <a:xfrm>
            <a:off x="3007897" y="5428464"/>
            <a:ext cx="1766305" cy="780535"/>
          </a:xfrm>
          <a:prstGeom prst="roundRect">
            <a:avLst>
              <a:gd name="adj" fmla="val 16922"/>
            </a:avLst>
          </a:prstGeom>
          <a:gradFill flip="none" rotWithShape="1">
            <a:gsLst>
              <a:gs pos="0">
                <a:srgbClr val="FE9B31"/>
              </a:gs>
              <a:gs pos="70000">
                <a:srgbClr val="FE7419"/>
              </a:gs>
            </a:gsLst>
            <a:lin ang="5400000" scaled="1"/>
            <a:tileRect/>
          </a:gradFill>
          <a:ln w="12700" cap="flat" cmpd="sng" algn="ctr">
            <a:solidFill>
              <a:schemeClr val="bg1"/>
            </a:solidFill>
            <a:prstDash val="solid"/>
            <a:miter lim="800000"/>
          </a:ln>
          <a:effectLst>
            <a:outerShdw blurRad="165100" dist="165100" dir="5400000" sx="88000" sy="88000" algn="t" rotWithShape="0">
              <a:srgbClr val="FE7419">
                <a:alpha val="20000"/>
              </a:srgbClr>
            </a:outerShdw>
          </a:effectLst>
          <a:extLst>
            <a:ext uri="{53640926-AAD7-44D8-BBD7-CCE9431645EC}">
              <a14:shadowObscured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91" name="矩形: 圆角 90">
            <a:extLst>
              <a:ext uri="{FF2B5EF4-FFF2-40B4-BE49-F238E27FC236}">
                <a16:creationId xmlns:a16="http://schemas.microsoft.com/office/drawing/2014/main" id="{F8FEC146-F573-6E45-5D22-7092422384E2}"/>
              </a:ext>
            </a:extLst>
          </p:cNvPr>
          <p:cNvSpPr/>
          <p:nvPr/>
        </p:nvSpPr>
        <p:spPr>
          <a:xfrm>
            <a:off x="5212847" y="5428464"/>
            <a:ext cx="1766305" cy="780535"/>
          </a:xfrm>
          <a:prstGeom prst="roundRect">
            <a:avLst>
              <a:gd name="adj" fmla="val 16922"/>
            </a:avLst>
          </a:prstGeom>
          <a:gradFill flip="none" rotWithShape="1">
            <a:gsLst>
              <a:gs pos="0">
                <a:srgbClr val="FE9B31"/>
              </a:gs>
              <a:gs pos="70000">
                <a:srgbClr val="FE7419"/>
              </a:gs>
            </a:gsLst>
            <a:lin ang="5400000" scaled="1"/>
            <a:tileRect/>
          </a:gradFill>
          <a:ln w="12700" cap="flat" cmpd="sng" algn="ctr">
            <a:solidFill>
              <a:schemeClr val="bg1"/>
            </a:solidFill>
            <a:prstDash val="solid"/>
            <a:miter lim="800000"/>
          </a:ln>
          <a:effectLst>
            <a:outerShdw blurRad="165100" dist="165100" dir="5400000" sx="88000" sy="88000" algn="t" rotWithShape="0">
              <a:srgbClr val="FE7419">
                <a:alpha val="20000"/>
              </a:srgbClr>
            </a:outerShdw>
          </a:effectLst>
          <a:extLst>
            <a:ext uri="{53640926-AAD7-44D8-BBD7-CCE9431645EC}">
              <a14:shadowObscured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89" name="矩形: 圆角 88">
            <a:extLst>
              <a:ext uri="{FF2B5EF4-FFF2-40B4-BE49-F238E27FC236}">
                <a16:creationId xmlns:a16="http://schemas.microsoft.com/office/drawing/2014/main" id="{36CB1E81-1C54-FA54-9BBF-E4332CEF3862}"/>
              </a:ext>
            </a:extLst>
          </p:cNvPr>
          <p:cNvSpPr/>
          <p:nvPr/>
        </p:nvSpPr>
        <p:spPr>
          <a:xfrm>
            <a:off x="7417797" y="5428464"/>
            <a:ext cx="1766305" cy="780535"/>
          </a:xfrm>
          <a:prstGeom prst="roundRect">
            <a:avLst>
              <a:gd name="adj" fmla="val 16922"/>
            </a:avLst>
          </a:prstGeom>
          <a:gradFill flip="none" rotWithShape="1">
            <a:gsLst>
              <a:gs pos="0">
                <a:srgbClr val="FE9B31"/>
              </a:gs>
              <a:gs pos="70000">
                <a:srgbClr val="FE7419"/>
              </a:gs>
            </a:gsLst>
            <a:lin ang="5400000" scaled="1"/>
            <a:tileRect/>
          </a:gradFill>
          <a:ln w="12700" cap="flat" cmpd="sng" algn="ctr">
            <a:solidFill>
              <a:schemeClr val="bg1"/>
            </a:solidFill>
            <a:prstDash val="solid"/>
            <a:miter lim="800000"/>
          </a:ln>
          <a:effectLst>
            <a:outerShdw blurRad="165100" dist="165100" dir="5400000" sx="88000" sy="88000" algn="t" rotWithShape="0">
              <a:srgbClr val="FE7419">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sp>
        <p:nvSpPr>
          <p:cNvPr id="87" name="矩形: 圆角 86">
            <a:extLst>
              <a:ext uri="{FF2B5EF4-FFF2-40B4-BE49-F238E27FC236}">
                <a16:creationId xmlns:a16="http://schemas.microsoft.com/office/drawing/2014/main" id="{D1D6CFD6-C2AC-9448-74E6-A1DE88560715}"/>
              </a:ext>
            </a:extLst>
          </p:cNvPr>
          <p:cNvSpPr/>
          <p:nvPr/>
        </p:nvSpPr>
        <p:spPr>
          <a:xfrm>
            <a:off x="9622749" y="5428464"/>
            <a:ext cx="1766305" cy="780535"/>
          </a:xfrm>
          <a:prstGeom prst="roundRect">
            <a:avLst>
              <a:gd name="adj" fmla="val 16922"/>
            </a:avLst>
          </a:prstGeom>
          <a:gradFill flip="none" rotWithShape="1">
            <a:gsLst>
              <a:gs pos="0">
                <a:srgbClr val="FE9B31"/>
              </a:gs>
              <a:gs pos="70000">
                <a:srgbClr val="FE7419"/>
              </a:gs>
            </a:gsLst>
            <a:lin ang="5400000" scaled="1"/>
            <a:tileRect/>
          </a:gradFill>
          <a:ln w="12700" cap="flat" cmpd="sng" algn="ctr">
            <a:solidFill>
              <a:schemeClr val="bg1"/>
            </a:solidFill>
            <a:prstDash val="solid"/>
            <a:miter lim="800000"/>
          </a:ln>
          <a:effectLst>
            <a:outerShdw blurRad="165100" dist="165100" dir="5400000" sx="88000" sy="88000" algn="t" rotWithShape="0">
              <a:srgbClr val="FE7419">
                <a:alpha val="20000"/>
              </a:srgbClr>
            </a:outerShdw>
          </a:effectLst>
          <a:extLst>
            <a:ext uri="{53640926-AAD7-44D8-BBD7-CCE9431645EC}">
              <a14:shadowObscured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rgbClr val="FFFFFF"/>
                  </a:gs>
                  <a:gs pos="70000">
                    <a:srgbClr val="FFFFFF">
                      <a:alpha val="80000"/>
                    </a:srgbClr>
                  </a:gs>
                </a:gsLst>
                <a:lin ang="5400000" scaled="1"/>
                <a:tileRect/>
              </a:gradFill>
              <a:effectLst>
                <a:outerShdw blurRad="50800" dist="38100" dir="5400000" rotWithShape="0">
                  <a:srgbClr val="FFFFFF">
                    <a:lumMod val="20000"/>
                    <a:alpha val="20000"/>
                  </a:srgbClr>
                </a:outerShdw>
              </a:effectLst>
              <a:cs typeface="+mn-ea"/>
              <a:sym typeface="+mn-lt"/>
            </a:endParaRPr>
          </a:p>
        </p:txBody>
      </p:sp>
      <p:grpSp>
        <p:nvGrpSpPr>
          <p:cNvPr id="4" name="组合 3">
            <a:extLst>
              <a:ext uri="{FF2B5EF4-FFF2-40B4-BE49-F238E27FC236}">
                <a16:creationId xmlns:a16="http://schemas.microsoft.com/office/drawing/2014/main" id="{FD2C42AE-A0A0-1217-8944-7ADC8B52B1BE}"/>
              </a:ext>
            </a:extLst>
          </p:cNvPr>
          <p:cNvGrpSpPr/>
          <p:nvPr/>
        </p:nvGrpSpPr>
        <p:grpSpPr>
          <a:xfrm>
            <a:off x="-739533" y="460519"/>
            <a:ext cx="1479066" cy="568181"/>
            <a:chOff x="-504291" y="460519"/>
            <a:chExt cx="1479066" cy="568181"/>
          </a:xfrm>
        </p:grpSpPr>
        <p:sp>
          <p:nvSpPr>
            <p:cNvPr id="5" name="1">
              <a:extLst>
                <a:ext uri="{FF2B5EF4-FFF2-40B4-BE49-F238E27FC236}">
                  <a16:creationId xmlns:a16="http://schemas.microsoft.com/office/drawing/2014/main" id="{E097A355-93FE-71B4-41F2-7AD39CF4BCC8}"/>
                </a:ext>
              </a:extLst>
            </p:cNvPr>
            <p:cNvSpPr/>
            <p:nvPr>
              <p:custDataLst>
                <p:tags r:id="rId2"/>
              </p:custDataLst>
            </p:nvPr>
          </p:nvSpPr>
          <p:spPr>
            <a:xfrm>
              <a:off x="-356732" y="774768"/>
              <a:ext cx="1165360" cy="253932"/>
            </a:xfrm>
            <a:prstGeom prst="parallelogram">
              <a:avLst>
                <a:gd name="adj" fmla="val 36348"/>
              </a:avLst>
            </a:prstGeom>
            <a:gradFill>
              <a:gsLst>
                <a:gs pos="9000">
                  <a:schemeClr val="accent2">
                    <a:alpha val="0"/>
                  </a:schemeClr>
                </a:gs>
                <a:gs pos="100000">
                  <a:schemeClr val="accent2">
                    <a:alpha val="87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a:ln>
                  <a:noFill/>
                </a:ln>
                <a:solidFill>
                  <a:prstClr val="white"/>
                </a:solidFill>
                <a:effectLst/>
                <a:uLnTx/>
                <a:uFillTx/>
                <a:cs typeface="+mn-ea"/>
                <a:sym typeface="+mn-lt"/>
              </a:endParaRPr>
            </a:p>
          </p:txBody>
        </p:sp>
        <p:sp>
          <p:nvSpPr>
            <p:cNvPr id="10" name="2">
              <a:extLst>
                <a:ext uri="{FF2B5EF4-FFF2-40B4-BE49-F238E27FC236}">
                  <a16:creationId xmlns:a16="http://schemas.microsoft.com/office/drawing/2014/main" id="{471B1D67-128A-6165-9A7E-B396EFA4F08A}"/>
                </a:ext>
              </a:extLst>
            </p:cNvPr>
            <p:cNvSpPr/>
            <p:nvPr>
              <p:custDataLst>
                <p:tags r:id="rId3"/>
              </p:custDataLst>
            </p:nvPr>
          </p:nvSpPr>
          <p:spPr>
            <a:xfrm>
              <a:off x="-504291" y="460519"/>
              <a:ext cx="1165360" cy="253932"/>
            </a:xfrm>
            <a:prstGeom prst="parallelogram">
              <a:avLst>
                <a:gd name="adj" fmla="val 36348"/>
              </a:avLst>
            </a:prstGeom>
            <a:noFill/>
            <a:ln>
              <a:gradFill flip="none" rotWithShape="1">
                <a:gsLst>
                  <a:gs pos="32000">
                    <a:schemeClr val="accent2">
                      <a:alpha val="0"/>
                    </a:schemeClr>
                  </a:gs>
                  <a:gs pos="100000">
                    <a:schemeClr val="accent2"/>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11" name="2">
              <a:extLst>
                <a:ext uri="{FF2B5EF4-FFF2-40B4-BE49-F238E27FC236}">
                  <a16:creationId xmlns:a16="http://schemas.microsoft.com/office/drawing/2014/main" id="{7F990705-7B69-7222-A1E9-A824E434AB0D}"/>
                </a:ext>
              </a:extLst>
            </p:cNvPr>
            <p:cNvSpPr/>
            <p:nvPr>
              <p:custDataLst>
                <p:tags r:id="rId4"/>
              </p:custDataLst>
            </p:nvPr>
          </p:nvSpPr>
          <p:spPr>
            <a:xfrm>
              <a:off x="-190585" y="617644"/>
              <a:ext cx="1165360" cy="253932"/>
            </a:xfrm>
            <a:prstGeom prst="parallelogram">
              <a:avLst>
                <a:gd name="adj" fmla="val 36348"/>
              </a:avLst>
            </a:prstGeom>
            <a:gradFill flip="none" rotWithShape="1">
              <a:gsLst>
                <a:gs pos="45000">
                  <a:schemeClr val="accent2">
                    <a:alpha val="0"/>
                  </a:schemeClr>
                </a:gs>
                <a:gs pos="100000">
                  <a:schemeClr val="accent2">
                    <a:alpha val="70000"/>
                  </a:scheme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cs typeface="+mn-ea"/>
                <a:sym typeface="+mn-lt"/>
              </a:endParaRPr>
            </a:p>
          </p:txBody>
        </p:sp>
        <p:sp>
          <p:nvSpPr>
            <p:cNvPr id="12" name="任意多边形: 形状 11">
              <a:extLst>
                <a:ext uri="{FF2B5EF4-FFF2-40B4-BE49-F238E27FC236}">
                  <a16:creationId xmlns:a16="http://schemas.microsoft.com/office/drawing/2014/main" id="{1F0B8B23-E29D-0157-4870-93BBCF6726EF}"/>
                </a:ext>
              </a:extLst>
            </p:cNvPr>
            <p:cNvSpPr/>
            <p:nvPr>
              <p:custDataLst>
                <p:tags r:id="rId5"/>
              </p:custDataLst>
            </p:nvPr>
          </p:nvSpPr>
          <p:spPr>
            <a:xfrm>
              <a:off x="682178" y="774768"/>
              <a:ext cx="126450" cy="253932"/>
            </a:xfrm>
            <a:custGeom>
              <a:avLst/>
              <a:gdLst>
                <a:gd name="connsiteX0" fmla="*/ 63055 w 86386"/>
                <a:gd name="connsiteY0" fmla="*/ 0 h 173477"/>
                <a:gd name="connsiteX1" fmla="*/ 86386 w 86386"/>
                <a:gd name="connsiteY1" fmla="*/ 0 h 173477"/>
                <a:gd name="connsiteX2" fmla="*/ 23331 w 86386"/>
                <a:gd name="connsiteY2" fmla="*/ 173477 h 173477"/>
                <a:gd name="connsiteX3" fmla="*/ 0 w 86386"/>
                <a:gd name="connsiteY3" fmla="*/ 173477 h 173477"/>
              </a:gdLst>
              <a:ahLst/>
              <a:cxnLst>
                <a:cxn ang="0">
                  <a:pos x="connsiteX0" y="connsiteY0"/>
                </a:cxn>
                <a:cxn ang="0">
                  <a:pos x="connsiteX1" y="connsiteY1"/>
                </a:cxn>
                <a:cxn ang="0">
                  <a:pos x="connsiteX2" y="connsiteY2"/>
                </a:cxn>
                <a:cxn ang="0">
                  <a:pos x="connsiteX3" y="connsiteY3"/>
                </a:cxn>
              </a:cxnLst>
              <a:rect l="l" t="t" r="r" b="b"/>
              <a:pathLst>
                <a:path w="86386" h="173477">
                  <a:moveTo>
                    <a:pt x="63055" y="0"/>
                  </a:moveTo>
                  <a:lnTo>
                    <a:pt x="86386" y="0"/>
                  </a:lnTo>
                  <a:lnTo>
                    <a:pt x="23331" y="173477"/>
                  </a:lnTo>
                  <a:lnTo>
                    <a:pt x="0" y="173477"/>
                  </a:lnTo>
                  <a:close/>
                </a:path>
              </a:pathLst>
            </a:custGeom>
            <a:gradFill flip="none" rotWithShape="1">
              <a:gsLst>
                <a:gs pos="26000">
                  <a:schemeClr val="accent2"/>
                </a:gs>
                <a:gs pos="100000">
                  <a:schemeClr val="accent2">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4" name="文本框 13">
            <a:extLst>
              <a:ext uri="{FF2B5EF4-FFF2-40B4-BE49-F238E27FC236}">
                <a16:creationId xmlns:a16="http://schemas.microsoft.com/office/drawing/2014/main" id="{237951A3-5A98-F71C-B980-FCE66AC1BF3A}"/>
              </a:ext>
            </a:extLst>
          </p:cNvPr>
          <p:cNvSpPr txBox="1"/>
          <p:nvPr/>
        </p:nvSpPr>
        <p:spPr>
          <a:xfrm>
            <a:off x="846163" y="425931"/>
            <a:ext cx="2225501"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schemeClr val="accent1"/>
                </a:solidFill>
                <a:cs typeface="+mn-ea"/>
                <a:sym typeface="+mn-lt"/>
              </a:rPr>
              <a:t>输入标题</a:t>
            </a:r>
          </a:p>
        </p:txBody>
      </p:sp>
      <p:sp>
        <p:nvSpPr>
          <p:cNvPr id="39" name="文本框 38">
            <a:extLst>
              <a:ext uri="{FF2B5EF4-FFF2-40B4-BE49-F238E27FC236}">
                <a16:creationId xmlns:a16="http://schemas.microsoft.com/office/drawing/2014/main" id="{6D72C996-B897-8BF6-D753-C2A830997C03}"/>
              </a:ext>
            </a:extLst>
          </p:cNvPr>
          <p:cNvSpPr txBox="1"/>
          <p:nvPr/>
        </p:nvSpPr>
        <p:spPr>
          <a:xfrm>
            <a:off x="979078" y="4523903"/>
            <a:ext cx="1414041" cy="646331"/>
          </a:xfrm>
          <a:prstGeom prst="rect">
            <a:avLst/>
          </a:prstGeom>
          <a:noFill/>
        </p:spPr>
        <p:txBody>
          <a:bodyPr wrap="none" rtlCol="0">
            <a:spAutoFit/>
          </a:bodyPr>
          <a:lstStyle/>
          <a:p>
            <a:pPr algn="ctr"/>
            <a:r>
              <a:rPr lang="en-US" altLang="zh-CN" sz="3600" dirty="0">
                <a:solidFill>
                  <a:schemeClr val="bg1"/>
                </a:solidFill>
                <a:cs typeface="+mn-ea"/>
                <a:sym typeface="+mn-lt"/>
              </a:rPr>
              <a:t>LOGO</a:t>
            </a:r>
            <a:endParaRPr lang="zh-CN" altLang="en-US" sz="3600" dirty="0">
              <a:solidFill>
                <a:schemeClr val="bg1"/>
              </a:solidFill>
              <a:cs typeface="+mn-ea"/>
              <a:sym typeface="+mn-lt"/>
            </a:endParaRPr>
          </a:p>
        </p:txBody>
      </p:sp>
      <p:sp>
        <p:nvSpPr>
          <p:cNvPr id="40" name="文本框 39">
            <a:extLst>
              <a:ext uri="{FF2B5EF4-FFF2-40B4-BE49-F238E27FC236}">
                <a16:creationId xmlns:a16="http://schemas.microsoft.com/office/drawing/2014/main" id="{E6630717-63F5-D107-E814-8ECA7977E4FD}"/>
              </a:ext>
            </a:extLst>
          </p:cNvPr>
          <p:cNvSpPr txBox="1"/>
          <p:nvPr/>
        </p:nvSpPr>
        <p:spPr>
          <a:xfrm>
            <a:off x="3184028" y="4523903"/>
            <a:ext cx="1414041" cy="646331"/>
          </a:xfrm>
          <a:prstGeom prst="rect">
            <a:avLst/>
          </a:prstGeom>
          <a:noFill/>
        </p:spPr>
        <p:txBody>
          <a:bodyPr wrap="none" rtlCol="0">
            <a:spAutoFit/>
          </a:bodyPr>
          <a:lstStyle/>
          <a:p>
            <a:pPr algn="ctr"/>
            <a:r>
              <a:rPr lang="en-US" altLang="zh-CN" sz="3600" dirty="0">
                <a:solidFill>
                  <a:schemeClr val="bg1"/>
                </a:solidFill>
                <a:cs typeface="+mn-ea"/>
                <a:sym typeface="+mn-lt"/>
              </a:rPr>
              <a:t>LOGO</a:t>
            </a:r>
            <a:endParaRPr lang="zh-CN" altLang="en-US" sz="3600" dirty="0">
              <a:solidFill>
                <a:schemeClr val="bg1"/>
              </a:solidFill>
              <a:cs typeface="+mn-ea"/>
              <a:sym typeface="+mn-lt"/>
            </a:endParaRPr>
          </a:p>
        </p:txBody>
      </p:sp>
      <p:sp>
        <p:nvSpPr>
          <p:cNvPr id="45" name="文本框 44">
            <a:extLst>
              <a:ext uri="{FF2B5EF4-FFF2-40B4-BE49-F238E27FC236}">
                <a16:creationId xmlns:a16="http://schemas.microsoft.com/office/drawing/2014/main" id="{E2CFE4C1-DC67-34DB-1A86-88D250B9518E}"/>
              </a:ext>
            </a:extLst>
          </p:cNvPr>
          <p:cNvSpPr txBox="1"/>
          <p:nvPr/>
        </p:nvSpPr>
        <p:spPr>
          <a:xfrm>
            <a:off x="5388978" y="4523903"/>
            <a:ext cx="1414041" cy="646331"/>
          </a:xfrm>
          <a:prstGeom prst="rect">
            <a:avLst/>
          </a:prstGeom>
          <a:noFill/>
        </p:spPr>
        <p:txBody>
          <a:bodyPr wrap="none" rtlCol="0">
            <a:spAutoFit/>
          </a:bodyPr>
          <a:lstStyle/>
          <a:p>
            <a:pPr algn="ctr"/>
            <a:r>
              <a:rPr lang="en-US" altLang="zh-CN" sz="3600" dirty="0">
                <a:solidFill>
                  <a:schemeClr val="bg1"/>
                </a:solidFill>
                <a:cs typeface="+mn-ea"/>
                <a:sym typeface="+mn-lt"/>
              </a:rPr>
              <a:t>LOGO</a:t>
            </a:r>
            <a:endParaRPr lang="zh-CN" altLang="en-US" sz="3600" dirty="0">
              <a:solidFill>
                <a:schemeClr val="bg1"/>
              </a:solidFill>
              <a:cs typeface="+mn-ea"/>
              <a:sym typeface="+mn-lt"/>
            </a:endParaRPr>
          </a:p>
        </p:txBody>
      </p:sp>
      <p:sp>
        <p:nvSpPr>
          <p:cNvPr id="46" name="文本框 45">
            <a:extLst>
              <a:ext uri="{FF2B5EF4-FFF2-40B4-BE49-F238E27FC236}">
                <a16:creationId xmlns:a16="http://schemas.microsoft.com/office/drawing/2014/main" id="{76548049-E271-F1A0-9049-6590189B1514}"/>
              </a:ext>
            </a:extLst>
          </p:cNvPr>
          <p:cNvSpPr txBox="1"/>
          <p:nvPr/>
        </p:nvSpPr>
        <p:spPr>
          <a:xfrm>
            <a:off x="7593928" y="4523903"/>
            <a:ext cx="1414041" cy="646331"/>
          </a:xfrm>
          <a:prstGeom prst="rect">
            <a:avLst/>
          </a:prstGeom>
          <a:noFill/>
        </p:spPr>
        <p:txBody>
          <a:bodyPr wrap="none" rtlCol="0">
            <a:spAutoFit/>
          </a:bodyPr>
          <a:lstStyle/>
          <a:p>
            <a:pPr algn="ctr"/>
            <a:r>
              <a:rPr lang="en-US" altLang="zh-CN" sz="3600" dirty="0">
                <a:solidFill>
                  <a:schemeClr val="bg1"/>
                </a:solidFill>
                <a:cs typeface="+mn-ea"/>
                <a:sym typeface="+mn-lt"/>
              </a:rPr>
              <a:t>LOGO</a:t>
            </a:r>
            <a:endParaRPr lang="zh-CN" altLang="en-US" sz="3600" dirty="0">
              <a:solidFill>
                <a:schemeClr val="bg1"/>
              </a:solidFill>
              <a:cs typeface="+mn-ea"/>
              <a:sym typeface="+mn-lt"/>
            </a:endParaRPr>
          </a:p>
        </p:txBody>
      </p:sp>
      <p:sp>
        <p:nvSpPr>
          <p:cNvPr id="47" name="文本框 46">
            <a:extLst>
              <a:ext uri="{FF2B5EF4-FFF2-40B4-BE49-F238E27FC236}">
                <a16:creationId xmlns:a16="http://schemas.microsoft.com/office/drawing/2014/main" id="{D0606B20-F8F0-394B-CD94-4B12215602C6}"/>
              </a:ext>
            </a:extLst>
          </p:cNvPr>
          <p:cNvSpPr txBox="1"/>
          <p:nvPr/>
        </p:nvSpPr>
        <p:spPr>
          <a:xfrm>
            <a:off x="9798878" y="4523903"/>
            <a:ext cx="1414041" cy="646331"/>
          </a:xfrm>
          <a:prstGeom prst="rect">
            <a:avLst/>
          </a:prstGeom>
          <a:noFill/>
        </p:spPr>
        <p:txBody>
          <a:bodyPr wrap="none" rtlCol="0">
            <a:spAutoFit/>
          </a:bodyPr>
          <a:lstStyle/>
          <a:p>
            <a:pPr algn="ctr"/>
            <a:r>
              <a:rPr lang="en-US" altLang="zh-CN" sz="3600" dirty="0">
                <a:solidFill>
                  <a:schemeClr val="bg1"/>
                </a:solidFill>
                <a:cs typeface="+mn-ea"/>
                <a:sym typeface="+mn-lt"/>
              </a:rPr>
              <a:t>LOGO</a:t>
            </a:r>
            <a:endParaRPr lang="zh-CN" altLang="en-US" sz="3600" dirty="0">
              <a:solidFill>
                <a:schemeClr val="bg1"/>
              </a:solidFill>
              <a:cs typeface="+mn-ea"/>
              <a:sym typeface="+mn-lt"/>
            </a:endParaRPr>
          </a:p>
        </p:txBody>
      </p:sp>
      <p:sp>
        <p:nvSpPr>
          <p:cNvPr id="48" name="文本框 47">
            <a:extLst>
              <a:ext uri="{FF2B5EF4-FFF2-40B4-BE49-F238E27FC236}">
                <a16:creationId xmlns:a16="http://schemas.microsoft.com/office/drawing/2014/main" id="{FCFC872A-BEAE-D810-A693-868AC7084548}"/>
              </a:ext>
            </a:extLst>
          </p:cNvPr>
          <p:cNvSpPr txBox="1"/>
          <p:nvPr/>
        </p:nvSpPr>
        <p:spPr>
          <a:xfrm>
            <a:off x="979078" y="5495566"/>
            <a:ext cx="1414041" cy="646331"/>
          </a:xfrm>
          <a:prstGeom prst="rect">
            <a:avLst/>
          </a:prstGeom>
          <a:noFill/>
        </p:spPr>
        <p:txBody>
          <a:bodyPr wrap="none" rtlCol="0">
            <a:spAutoFit/>
          </a:bodyPr>
          <a:lstStyle/>
          <a:p>
            <a:pPr algn="ctr"/>
            <a:r>
              <a:rPr lang="en-US" altLang="zh-CN" sz="3600" dirty="0">
                <a:solidFill>
                  <a:schemeClr val="bg1"/>
                </a:solidFill>
                <a:cs typeface="+mn-ea"/>
                <a:sym typeface="+mn-lt"/>
              </a:rPr>
              <a:t>LOGO</a:t>
            </a:r>
            <a:endParaRPr lang="zh-CN" altLang="en-US" sz="3600" dirty="0">
              <a:solidFill>
                <a:schemeClr val="bg1"/>
              </a:solidFill>
              <a:cs typeface="+mn-ea"/>
              <a:sym typeface="+mn-lt"/>
            </a:endParaRPr>
          </a:p>
        </p:txBody>
      </p:sp>
      <p:sp>
        <p:nvSpPr>
          <p:cNvPr id="49" name="文本框 48">
            <a:extLst>
              <a:ext uri="{FF2B5EF4-FFF2-40B4-BE49-F238E27FC236}">
                <a16:creationId xmlns:a16="http://schemas.microsoft.com/office/drawing/2014/main" id="{DDEFC645-45EA-43DF-FC6F-C4130076B8D0}"/>
              </a:ext>
            </a:extLst>
          </p:cNvPr>
          <p:cNvSpPr txBox="1"/>
          <p:nvPr/>
        </p:nvSpPr>
        <p:spPr>
          <a:xfrm>
            <a:off x="3184028" y="5495566"/>
            <a:ext cx="1414041" cy="646331"/>
          </a:xfrm>
          <a:prstGeom prst="rect">
            <a:avLst/>
          </a:prstGeom>
          <a:noFill/>
        </p:spPr>
        <p:txBody>
          <a:bodyPr wrap="none" rtlCol="0">
            <a:spAutoFit/>
          </a:bodyPr>
          <a:lstStyle/>
          <a:p>
            <a:pPr algn="ctr"/>
            <a:r>
              <a:rPr lang="en-US" altLang="zh-CN" sz="3600" dirty="0">
                <a:solidFill>
                  <a:schemeClr val="bg1"/>
                </a:solidFill>
                <a:cs typeface="+mn-ea"/>
                <a:sym typeface="+mn-lt"/>
              </a:rPr>
              <a:t>LOGO</a:t>
            </a:r>
            <a:endParaRPr lang="zh-CN" altLang="en-US" sz="3600" dirty="0">
              <a:solidFill>
                <a:schemeClr val="bg1"/>
              </a:solidFill>
              <a:cs typeface="+mn-ea"/>
              <a:sym typeface="+mn-lt"/>
            </a:endParaRPr>
          </a:p>
        </p:txBody>
      </p:sp>
      <p:sp>
        <p:nvSpPr>
          <p:cNvPr id="50" name="文本框 49">
            <a:extLst>
              <a:ext uri="{FF2B5EF4-FFF2-40B4-BE49-F238E27FC236}">
                <a16:creationId xmlns:a16="http://schemas.microsoft.com/office/drawing/2014/main" id="{489F0576-B2FD-3BA0-E734-0AD6EFB0E543}"/>
              </a:ext>
            </a:extLst>
          </p:cNvPr>
          <p:cNvSpPr txBox="1"/>
          <p:nvPr/>
        </p:nvSpPr>
        <p:spPr>
          <a:xfrm>
            <a:off x="5388978" y="5495566"/>
            <a:ext cx="1414041" cy="646331"/>
          </a:xfrm>
          <a:prstGeom prst="rect">
            <a:avLst/>
          </a:prstGeom>
          <a:noFill/>
        </p:spPr>
        <p:txBody>
          <a:bodyPr wrap="none" rtlCol="0">
            <a:spAutoFit/>
          </a:bodyPr>
          <a:lstStyle/>
          <a:p>
            <a:pPr algn="ctr"/>
            <a:r>
              <a:rPr lang="en-US" altLang="zh-CN" sz="3600" dirty="0">
                <a:solidFill>
                  <a:schemeClr val="bg1"/>
                </a:solidFill>
                <a:cs typeface="+mn-ea"/>
                <a:sym typeface="+mn-lt"/>
              </a:rPr>
              <a:t>LOGO</a:t>
            </a:r>
            <a:endParaRPr lang="zh-CN" altLang="en-US" sz="3600" dirty="0">
              <a:solidFill>
                <a:schemeClr val="bg1"/>
              </a:solidFill>
              <a:cs typeface="+mn-ea"/>
              <a:sym typeface="+mn-lt"/>
            </a:endParaRPr>
          </a:p>
        </p:txBody>
      </p:sp>
      <p:sp>
        <p:nvSpPr>
          <p:cNvPr id="51" name="文本框 50">
            <a:extLst>
              <a:ext uri="{FF2B5EF4-FFF2-40B4-BE49-F238E27FC236}">
                <a16:creationId xmlns:a16="http://schemas.microsoft.com/office/drawing/2014/main" id="{ABB354A9-08AD-D5BF-1953-09F80B4A1069}"/>
              </a:ext>
            </a:extLst>
          </p:cNvPr>
          <p:cNvSpPr txBox="1"/>
          <p:nvPr/>
        </p:nvSpPr>
        <p:spPr>
          <a:xfrm>
            <a:off x="7593928" y="5495566"/>
            <a:ext cx="1414041" cy="646331"/>
          </a:xfrm>
          <a:prstGeom prst="rect">
            <a:avLst/>
          </a:prstGeom>
          <a:noFill/>
        </p:spPr>
        <p:txBody>
          <a:bodyPr wrap="none" rtlCol="0">
            <a:spAutoFit/>
          </a:bodyPr>
          <a:lstStyle/>
          <a:p>
            <a:pPr algn="ctr"/>
            <a:r>
              <a:rPr lang="en-US" altLang="zh-CN" sz="3600" dirty="0">
                <a:solidFill>
                  <a:schemeClr val="bg1"/>
                </a:solidFill>
                <a:cs typeface="+mn-ea"/>
                <a:sym typeface="+mn-lt"/>
              </a:rPr>
              <a:t>LOGO</a:t>
            </a:r>
            <a:endParaRPr lang="zh-CN" altLang="en-US" sz="3600" dirty="0">
              <a:solidFill>
                <a:schemeClr val="bg1"/>
              </a:solidFill>
              <a:cs typeface="+mn-ea"/>
              <a:sym typeface="+mn-lt"/>
            </a:endParaRPr>
          </a:p>
        </p:txBody>
      </p:sp>
      <p:sp>
        <p:nvSpPr>
          <p:cNvPr id="52" name="文本框 51">
            <a:extLst>
              <a:ext uri="{FF2B5EF4-FFF2-40B4-BE49-F238E27FC236}">
                <a16:creationId xmlns:a16="http://schemas.microsoft.com/office/drawing/2014/main" id="{7C2AF6DC-0728-D346-4581-3BD242A42806}"/>
              </a:ext>
            </a:extLst>
          </p:cNvPr>
          <p:cNvSpPr txBox="1"/>
          <p:nvPr/>
        </p:nvSpPr>
        <p:spPr>
          <a:xfrm>
            <a:off x="9798878" y="5495566"/>
            <a:ext cx="1414041" cy="646331"/>
          </a:xfrm>
          <a:prstGeom prst="rect">
            <a:avLst/>
          </a:prstGeom>
          <a:noFill/>
        </p:spPr>
        <p:txBody>
          <a:bodyPr wrap="none" rtlCol="0">
            <a:spAutoFit/>
          </a:bodyPr>
          <a:lstStyle/>
          <a:p>
            <a:pPr algn="ctr"/>
            <a:r>
              <a:rPr lang="en-US" altLang="zh-CN" sz="3600" dirty="0">
                <a:solidFill>
                  <a:schemeClr val="bg1"/>
                </a:solidFill>
                <a:cs typeface="+mn-ea"/>
                <a:sym typeface="+mn-lt"/>
              </a:rPr>
              <a:t>LOGO</a:t>
            </a:r>
            <a:endParaRPr lang="zh-CN" altLang="en-US" sz="3600" dirty="0">
              <a:solidFill>
                <a:schemeClr val="bg1"/>
              </a:solidFill>
              <a:cs typeface="+mn-ea"/>
              <a:sym typeface="+mn-lt"/>
            </a:endParaRPr>
          </a:p>
        </p:txBody>
      </p:sp>
    </p:spTree>
    <p:custDataLst>
      <p:tags r:id="rId1"/>
    </p:custDataLst>
    <p:extLst>
      <p:ext uri="{BB962C8B-B14F-4D97-AF65-F5344CB8AC3E}">
        <p14:creationId xmlns:p14="http://schemas.microsoft.com/office/powerpoint/2010/main" val="1476961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Moderate&quot;,&quot;Name&quot;:&quot;适中&quot;,&quot;Kind&quot;:&quot;System&quot;,&quot;OldGuidesSetting&quot;:{&quot;HeaderHeight&quot;:13.0,&quot;FooterHeight&quot;:6.0,&quot;SideMargin&quot;:4.0,&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PA" val="v5.2.8"/>
</p:tagLst>
</file>

<file path=ppt/tags/tag11.xml><?xml version="1.0" encoding="utf-8"?>
<p:tagLst xmlns:a="http://schemas.openxmlformats.org/drawingml/2006/main" xmlns:r="http://schemas.openxmlformats.org/officeDocument/2006/relationships" xmlns:p="http://schemas.openxmlformats.org/presentationml/2006/main">
  <p:tag name="PA" val="v5.2.8"/>
</p:tagLst>
</file>

<file path=ppt/tags/tag12.xml><?xml version="1.0" encoding="utf-8"?>
<p:tagLst xmlns:a="http://schemas.openxmlformats.org/drawingml/2006/main" xmlns:r="http://schemas.openxmlformats.org/officeDocument/2006/relationships" xmlns:p="http://schemas.openxmlformats.org/presentationml/2006/main">
  <p:tag name="PA" val="v5.2.8"/>
</p:tagLst>
</file>

<file path=ppt/tags/tag13.xml><?xml version="1.0" encoding="utf-8"?>
<p:tagLst xmlns:a="http://schemas.openxmlformats.org/drawingml/2006/main" xmlns:r="http://schemas.openxmlformats.org/officeDocument/2006/relationships" xmlns:p="http://schemas.openxmlformats.org/presentationml/2006/main">
  <p:tag name="PA" val="v5.2.8"/>
</p:tagLst>
</file>

<file path=ppt/tags/tag14.xml><?xml version="1.0" encoding="utf-8"?>
<p:tagLst xmlns:a="http://schemas.openxmlformats.org/drawingml/2006/main" xmlns:r="http://schemas.openxmlformats.org/officeDocument/2006/relationships" xmlns:p="http://schemas.openxmlformats.org/presentationml/2006/main">
  <p:tag name="PA" val="v5.2.8"/>
</p:tagLst>
</file>

<file path=ppt/tags/tag15.xml><?xml version="1.0" encoding="utf-8"?>
<p:tagLst xmlns:a="http://schemas.openxmlformats.org/drawingml/2006/main" xmlns:r="http://schemas.openxmlformats.org/officeDocument/2006/relationships" xmlns:p="http://schemas.openxmlformats.org/presentationml/2006/main">
  <p:tag name="PA" val="v5.2.8"/>
</p:tagLst>
</file>

<file path=ppt/tags/tag16.xml><?xml version="1.0" encoding="utf-8"?>
<p:tagLst xmlns:a="http://schemas.openxmlformats.org/drawingml/2006/main" xmlns:r="http://schemas.openxmlformats.org/officeDocument/2006/relationships" xmlns:p="http://schemas.openxmlformats.org/presentationml/2006/main">
  <p:tag name="PA" val="v5.2.8"/>
</p:tagLst>
</file>

<file path=ppt/tags/tag17.xml><?xml version="1.0" encoding="utf-8"?>
<p:tagLst xmlns:a="http://schemas.openxmlformats.org/drawingml/2006/main" xmlns:r="http://schemas.openxmlformats.org/officeDocument/2006/relationships" xmlns:p="http://schemas.openxmlformats.org/presentationml/2006/main">
  <p:tag name="ISLIDE.ICON" val="#95805;#101583;"/>
  <p:tag name="ISLIDE.VECTOR" val="#204956;#184767;#184783;#192736;#184717;#189054;#378992;#247167;#203117;#199895;#196705;"/>
</p:tagLst>
</file>

<file path=ppt/tags/tag18.xml><?xml version="1.0" encoding="utf-8"?>
<p:tagLst xmlns:a="http://schemas.openxmlformats.org/drawingml/2006/main" xmlns:r="http://schemas.openxmlformats.org/officeDocument/2006/relationships" xmlns:p="http://schemas.openxmlformats.org/presentationml/2006/main">
  <p:tag name="PA" val="v5.2.8"/>
</p:tagLst>
</file>

<file path=ppt/tags/tag19.xml><?xml version="1.0" encoding="utf-8"?>
<p:tagLst xmlns:a="http://schemas.openxmlformats.org/drawingml/2006/main" xmlns:r="http://schemas.openxmlformats.org/officeDocument/2006/relationships" xmlns:p="http://schemas.openxmlformats.org/presentationml/2006/main">
  <p:tag name="PA" val="v5.2.8"/>
</p:tagLst>
</file>

<file path=ppt/tags/tag2.xml><?xml version="1.0" encoding="utf-8"?>
<p:tagLst xmlns:a="http://schemas.openxmlformats.org/drawingml/2006/main" xmlns:r="http://schemas.openxmlformats.org/officeDocument/2006/relationships" xmlns:p="http://schemas.openxmlformats.org/presentationml/2006/main">
  <p:tag name="ISLIDE.DIAGRAM" val="#923409;"/>
  <p:tag name="ISLIDE.ICON" val="#141982;"/>
</p:tagLst>
</file>

<file path=ppt/tags/tag20.xml><?xml version="1.0" encoding="utf-8"?>
<p:tagLst xmlns:a="http://schemas.openxmlformats.org/drawingml/2006/main" xmlns:r="http://schemas.openxmlformats.org/officeDocument/2006/relationships" xmlns:p="http://schemas.openxmlformats.org/presentationml/2006/main">
  <p:tag name="PA" val="v5.2.8"/>
</p:tagLst>
</file>

<file path=ppt/tags/tag21.xml><?xml version="1.0" encoding="utf-8"?>
<p:tagLst xmlns:a="http://schemas.openxmlformats.org/drawingml/2006/main" xmlns:r="http://schemas.openxmlformats.org/officeDocument/2006/relationships" xmlns:p="http://schemas.openxmlformats.org/presentationml/2006/main">
  <p:tag name="PA" val="v5.2.8"/>
</p:tagLst>
</file>

<file path=ppt/tags/tag22.xml><?xml version="1.0" encoding="utf-8"?>
<p:tagLst xmlns:a="http://schemas.openxmlformats.org/drawingml/2006/main" xmlns:r="http://schemas.openxmlformats.org/officeDocument/2006/relationships" xmlns:p="http://schemas.openxmlformats.org/presentationml/2006/main">
  <p:tag name="ISLIDE.ICON" val="#56429;#168944;#166487;"/>
  <p:tag name="ISLIDE.PICTURE" val="#659775;"/>
</p:tagLst>
</file>

<file path=ppt/tags/tag23.xml><?xml version="1.0" encoding="utf-8"?>
<p:tagLst xmlns:a="http://schemas.openxmlformats.org/drawingml/2006/main" xmlns:r="http://schemas.openxmlformats.org/officeDocument/2006/relationships" xmlns:p="http://schemas.openxmlformats.org/presentationml/2006/main">
  <p:tag name="PA" val="v5.2.8"/>
</p:tagLst>
</file>

<file path=ppt/tags/tag24.xml><?xml version="1.0" encoding="utf-8"?>
<p:tagLst xmlns:a="http://schemas.openxmlformats.org/drawingml/2006/main" xmlns:r="http://schemas.openxmlformats.org/officeDocument/2006/relationships" xmlns:p="http://schemas.openxmlformats.org/presentationml/2006/main">
  <p:tag name="PA" val="v5.2.8"/>
</p:tagLst>
</file>

<file path=ppt/tags/tag25.xml><?xml version="1.0" encoding="utf-8"?>
<p:tagLst xmlns:a="http://schemas.openxmlformats.org/drawingml/2006/main" xmlns:r="http://schemas.openxmlformats.org/officeDocument/2006/relationships" xmlns:p="http://schemas.openxmlformats.org/presentationml/2006/main">
  <p:tag name="PA" val="v5.2.8"/>
</p:tagLst>
</file>

<file path=ppt/tags/tag26.xml><?xml version="1.0" encoding="utf-8"?>
<p:tagLst xmlns:a="http://schemas.openxmlformats.org/drawingml/2006/main" xmlns:r="http://schemas.openxmlformats.org/officeDocument/2006/relationships" xmlns:p="http://schemas.openxmlformats.org/presentationml/2006/main">
  <p:tag name="PA" val="v5.2.8"/>
</p:tagLst>
</file>

<file path=ppt/tags/tag27.xml><?xml version="1.0" encoding="utf-8"?>
<p:tagLst xmlns:a="http://schemas.openxmlformats.org/drawingml/2006/main" xmlns:r="http://schemas.openxmlformats.org/officeDocument/2006/relationships" xmlns:p="http://schemas.openxmlformats.org/presentationml/2006/main">
  <p:tag name="PA" val="v5.2.8"/>
</p:tagLst>
</file>

<file path=ppt/tags/tag28.xml><?xml version="1.0" encoding="utf-8"?>
<p:tagLst xmlns:a="http://schemas.openxmlformats.org/drawingml/2006/main" xmlns:r="http://schemas.openxmlformats.org/officeDocument/2006/relationships" xmlns:p="http://schemas.openxmlformats.org/presentationml/2006/main">
  <p:tag name="PA" val="v5.2.8"/>
</p:tagLst>
</file>

<file path=ppt/tags/tag29.xml><?xml version="1.0" encoding="utf-8"?>
<p:tagLst xmlns:a="http://schemas.openxmlformats.org/drawingml/2006/main" xmlns:r="http://schemas.openxmlformats.org/officeDocument/2006/relationships" xmlns:p="http://schemas.openxmlformats.org/presentationml/2006/main">
  <p:tag name="PA" val="v5.2.8"/>
</p:tagLst>
</file>

<file path=ppt/tags/tag3.xml><?xml version="1.0" encoding="utf-8"?>
<p:tagLst xmlns:a="http://schemas.openxmlformats.org/drawingml/2006/main" xmlns:r="http://schemas.openxmlformats.org/officeDocument/2006/relationships" xmlns:p="http://schemas.openxmlformats.org/presentationml/2006/main">
  <p:tag name="ISLIDE.PICTURE" val="#713230;"/>
</p:tagLst>
</file>

<file path=ppt/tags/tag30.xml><?xml version="1.0" encoding="utf-8"?>
<p:tagLst xmlns:a="http://schemas.openxmlformats.org/drawingml/2006/main" xmlns:r="http://schemas.openxmlformats.org/officeDocument/2006/relationships" xmlns:p="http://schemas.openxmlformats.org/presentationml/2006/main">
  <p:tag name="PA" val="v5.2.8"/>
</p:tagLst>
</file>

<file path=ppt/tags/tag31.xml><?xml version="1.0" encoding="utf-8"?>
<p:tagLst xmlns:a="http://schemas.openxmlformats.org/drawingml/2006/main" xmlns:r="http://schemas.openxmlformats.org/officeDocument/2006/relationships" xmlns:p="http://schemas.openxmlformats.org/presentationml/2006/main">
  <p:tag name="PA" val="v5.2.8"/>
</p:tagLst>
</file>

<file path=ppt/tags/tag32.xml><?xml version="1.0" encoding="utf-8"?>
<p:tagLst xmlns:a="http://schemas.openxmlformats.org/drawingml/2006/main" xmlns:r="http://schemas.openxmlformats.org/officeDocument/2006/relationships" xmlns:p="http://schemas.openxmlformats.org/presentationml/2006/main">
  <p:tag name="PA" val="v5.2.8"/>
</p:tagLst>
</file>

<file path=ppt/tags/tag33.xml><?xml version="1.0" encoding="utf-8"?>
<p:tagLst xmlns:a="http://schemas.openxmlformats.org/drawingml/2006/main" xmlns:r="http://schemas.openxmlformats.org/officeDocument/2006/relationships" xmlns:p="http://schemas.openxmlformats.org/presentationml/2006/main">
  <p:tag name="PA" val="v5.2.8"/>
</p:tagLst>
</file>

<file path=ppt/tags/tag34.xml><?xml version="1.0" encoding="utf-8"?>
<p:tagLst xmlns:a="http://schemas.openxmlformats.org/drawingml/2006/main" xmlns:r="http://schemas.openxmlformats.org/officeDocument/2006/relationships" xmlns:p="http://schemas.openxmlformats.org/presentationml/2006/main">
  <p:tag name="PA" val="v5.2.8"/>
</p:tagLst>
</file>

<file path=ppt/tags/tag35.xml><?xml version="1.0" encoding="utf-8"?>
<p:tagLst xmlns:a="http://schemas.openxmlformats.org/drawingml/2006/main" xmlns:r="http://schemas.openxmlformats.org/officeDocument/2006/relationships" xmlns:p="http://schemas.openxmlformats.org/presentationml/2006/main">
  <p:tag name="ISLIDE.ICON" val="#165209;#102035;#149546;#40801;#370931;#370949;#370910;#32154;#120119;#80278;"/>
</p:tagLst>
</file>

<file path=ppt/tags/tag36.xml><?xml version="1.0" encoding="utf-8"?>
<p:tagLst xmlns:a="http://schemas.openxmlformats.org/drawingml/2006/main" xmlns:r="http://schemas.openxmlformats.org/officeDocument/2006/relationships" xmlns:p="http://schemas.openxmlformats.org/presentationml/2006/main">
  <p:tag name="PA" val="v5.2.8"/>
</p:tagLst>
</file>

<file path=ppt/tags/tag37.xml><?xml version="1.0" encoding="utf-8"?>
<p:tagLst xmlns:a="http://schemas.openxmlformats.org/drawingml/2006/main" xmlns:r="http://schemas.openxmlformats.org/officeDocument/2006/relationships" xmlns:p="http://schemas.openxmlformats.org/presentationml/2006/main">
  <p:tag name="PA" val="v5.2.8"/>
</p:tagLst>
</file>

<file path=ppt/tags/tag38.xml><?xml version="1.0" encoding="utf-8"?>
<p:tagLst xmlns:a="http://schemas.openxmlformats.org/drawingml/2006/main" xmlns:r="http://schemas.openxmlformats.org/officeDocument/2006/relationships" xmlns:p="http://schemas.openxmlformats.org/presentationml/2006/main">
  <p:tag name="PA" val="v5.2.8"/>
</p:tagLst>
</file>

<file path=ppt/tags/tag39.xml><?xml version="1.0" encoding="utf-8"?>
<p:tagLst xmlns:a="http://schemas.openxmlformats.org/drawingml/2006/main" xmlns:r="http://schemas.openxmlformats.org/officeDocument/2006/relationships" xmlns:p="http://schemas.openxmlformats.org/presentationml/2006/main">
  <p:tag name="PA" val="v5.2.8"/>
</p:tagLst>
</file>

<file path=ppt/tags/tag4.xml><?xml version="1.0" encoding="utf-8"?>
<p:tagLst xmlns:a="http://schemas.openxmlformats.org/drawingml/2006/main" xmlns:r="http://schemas.openxmlformats.org/officeDocument/2006/relationships" xmlns:p="http://schemas.openxmlformats.org/presentationml/2006/main">
  <p:tag name="PA" val="v5.2.8"/>
</p:tagLst>
</file>

<file path=ppt/tags/tag40.xml><?xml version="1.0" encoding="utf-8"?>
<p:tagLst xmlns:a="http://schemas.openxmlformats.org/drawingml/2006/main" xmlns:r="http://schemas.openxmlformats.org/officeDocument/2006/relationships" xmlns:p="http://schemas.openxmlformats.org/presentationml/2006/main">
  <p:tag name="ISLIDE.ICON" val="#6936;#6936;"/>
  <p:tag name="ISLIDE.VECTOR" val="#201401;#184414;#774926;#774925;"/>
</p:tagLst>
</file>

<file path=ppt/tags/tag41.xml><?xml version="1.0" encoding="utf-8"?>
<p:tagLst xmlns:a="http://schemas.openxmlformats.org/drawingml/2006/main" xmlns:r="http://schemas.openxmlformats.org/officeDocument/2006/relationships" xmlns:p="http://schemas.openxmlformats.org/presentationml/2006/main">
  <p:tag name="PA" val="v5.2.8"/>
</p:tagLst>
</file>

<file path=ppt/tags/tag42.xml><?xml version="1.0" encoding="utf-8"?>
<p:tagLst xmlns:a="http://schemas.openxmlformats.org/drawingml/2006/main" xmlns:r="http://schemas.openxmlformats.org/officeDocument/2006/relationships" xmlns:p="http://schemas.openxmlformats.org/presentationml/2006/main">
  <p:tag name="PA" val="v5.2.8"/>
</p:tagLst>
</file>

<file path=ppt/tags/tag43.xml><?xml version="1.0" encoding="utf-8"?>
<p:tagLst xmlns:a="http://schemas.openxmlformats.org/drawingml/2006/main" xmlns:r="http://schemas.openxmlformats.org/officeDocument/2006/relationships" xmlns:p="http://schemas.openxmlformats.org/presentationml/2006/main">
  <p:tag name="PA" val="v5.2.8"/>
</p:tagLst>
</file>

<file path=ppt/tags/tag44.xml><?xml version="1.0" encoding="utf-8"?>
<p:tagLst xmlns:a="http://schemas.openxmlformats.org/drawingml/2006/main" xmlns:r="http://schemas.openxmlformats.org/officeDocument/2006/relationships" xmlns:p="http://schemas.openxmlformats.org/presentationml/2006/main">
  <p:tag name="PA" val="v5.2.8"/>
</p:tagLst>
</file>

<file path=ppt/tags/tag5.xml><?xml version="1.0" encoding="utf-8"?>
<p:tagLst xmlns:a="http://schemas.openxmlformats.org/drawingml/2006/main" xmlns:r="http://schemas.openxmlformats.org/officeDocument/2006/relationships" xmlns:p="http://schemas.openxmlformats.org/presentationml/2006/main">
  <p:tag name="PA" val="v5.2.8"/>
</p:tagLst>
</file>

<file path=ppt/tags/tag6.xml><?xml version="1.0" encoding="utf-8"?>
<p:tagLst xmlns:a="http://schemas.openxmlformats.org/drawingml/2006/main" xmlns:r="http://schemas.openxmlformats.org/officeDocument/2006/relationships" xmlns:p="http://schemas.openxmlformats.org/presentationml/2006/main">
  <p:tag name="PA" val="v5.2.8"/>
</p:tagLst>
</file>

<file path=ppt/tags/tag7.xml><?xml version="1.0" encoding="utf-8"?>
<p:tagLst xmlns:a="http://schemas.openxmlformats.org/drawingml/2006/main" xmlns:r="http://schemas.openxmlformats.org/officeDocument/2006/relationships" xmlns:p="http://schemas.openxmlformats.org/presentationml/2006/main">
  <p:tag name="PA" val="v5.2.8"/>
</p:tagLst>
</file>

<file path=ppt/tags/tag8.xml><?xml version="1.0" encoding="utf-8"?>
<p:tagLst xmlns:a="http://schemas.openxmlformats.org/drawingml/2006/main" xmlns:r="http://schemas.openxmlformats.org/officeDocument/2006/relationships" xmlns:p="http://schemas.openxmlformats.org/presentationml/2006/main">
  <p:tag name="ISLIDE.TEMPLATE" val="https://www.islide.cc;"/>
  <p:tag name="ISLIDE.ICON" val="#375233;#173795;#167842;#141607;#375233;#173795;#141607;#179995;#64559;"/>
  <p:tag name="ISLIDE.PICTURE" val="#683838;"/>
</p:tagLst>
</file>

<file path=ppt/tags/tag9.xml><?xml version="1.0" encoding="utf-8"?>
<p:tagLst xmlns:a="http://schemas.openxmlformats.org/drawingml/2006/main" xmlns:r="http://schemas.openxmlformats.org/officeDocument/2006/relationships" xmlns:p="http://schemas.openxmlformats.org/presentationml/2006/main">
  <p:tag name="PA" val="v5.2.8"/>
</p:tagLst>
</file>

<file path=ppt/theme/theme1.xml><?xml version="1.0" encoding="utf-8"?>
<a:theme xmlns:a="http://schemas.openxmlformats.org/drawingml/2006/main" name="16_Office 主题​​">
  <a:themeElements>
    <a:clrScheme name="自定义 100">
      <a:dk1>
        <a:srgbClr val="000000"/>
      </a:dk1>
      <a:lt1>
        <a:srgbClr val="FFFFFF"/>
      </a:lt1>
      <a:dk2>
        <a:srgbClr val="44546A"/>
      </a:dk2>
      <a:lt2>
        <a:srgbClr val="E7E6E6"/>
      </a:lt2>
      <a:accent1>
        <a:srgbClr val="FE7419"/>
      </a:accent1>
      <a:accent2>
        <a:srgbClr val="EA5F02"/>
      </a:accent2>
      <a:accent3>
        <a:srgbClr val="FE7419"/>
      </a:accent3>
      <a:accent4>
        <a:srgbClr val="F38001"/>
      </a:accent4>
      <a:accent5>
        <a:srgbClr val="FCA144"/>
      </a:accent5>
      <a:accent6>
        <a:srgbClr val="FFC000"/>
      </a:accent6>
      <a:hlink>
        <a:srgbClr val="0563C1"/>
      </a:hlink>
      <a:folHlink>
        <a:srgbClr val="954F72"/>
      </a:folHlink>
    </a:clrScheme>
    <a:fontScheme name="ml0wve10">
      <a:majorFont>
        <a:latin typeface="思源黑体 CN Normal" panose="020F0302020204030204"/>
        <a:ea typeface="思源黑体 CN Normal"/>
        <a:cs typeface=""/>
      </a:majorFont>
      <a:minorFont>
        <a:latin typeface="思源黑体 CN Normal" panose="020F0502020204030204"/>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64F17"/>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l0wve10">
      <a:majorFont>
        <a:latin typeface="思源黑体 CN Normal" panose="020F0302020204030204"/>
        <a:ea typeface="思源黑体 CN Normal"/>
        <a:cs typeface=""/>
      </a:majorFont>
      <a:minorFont>
        <a:latin typeface="思源黑体 CN Normal" panose="020F0502020204030204"/>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562</TotalTime>
  <Words>1025</Words>
  <Application>Microsoft Office PowerPoint</Application>
  <PresentationFormat>宽屏</PresentationFormat>
  <Paragraphs>234</Paragraphs>
  <Slides>17</Slides>
  <Notes>16</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17</vt:i4>
      </vt:variant>
    </vt:vector>
  </HeadingPairs>
  <TitlesOfParts>
    <vt:vector size="28" baseType="lpstr">
      <vt:lpstr>OPPOSans H</vt:lpstr>
      <vt:lpstr>阿里巴巴普惠体 B</vt:lpstr>
      <vt:lpstr>等线</vt:lpstr>
      <vt:lpstr>汉仪雅酷黑 45W</vt:lpstr>
      <vt:lpstr>思源黑体 CN Bold</vt:lpstr>
      <vt:lpstr>思源黑体 CN Light</vt:lpstr>
      <vt:lpstr>思源黑体 CN Normal</vt:lpstr>
      <vt:lpstr>Arial</vt:lpstr>
      <vt:lpstr>Segoe UI Light</vt:lpstr>
      <vt:lpstr>16_Office 主题​​</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活力运动风健身商业计划书ppt模板</dc:title>
  <dc:creator>炙鸿</dc:creator>
  <cp:keywords>P界达人</cp:keywords>
  <dc:description>www.51pptmoban.com</dc:description>
  <cp:lastModifiedBy>Power user</cp:lastModifiedBy>
  <cp:revision>24</cp:revision>
  <dcterms:created xsi:type="dcterms:W3CDTF">2022-11-16T00:24:11Z</dcterms:created>
  <dcterms:modified xsi:type="dcterms:W3CDTF">2023-02-15T07:25:31Z</dcterms:modified>
</cp:coreProperties>
</file>