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21"/>
  </p:notesMasterIdLst>
  <p:sldIdLst>
    <p:sldId id="399" r:id="rId2"/>
    <p:sldId id="398" r:id="rId3"/>
    <p:sldId id="397" r:id="rId4"/>
    <p:sldId id="396" r:id="rId5"/>
    <p:sldId id="400" r:id="rId6"/>
    <p:sldId id="401" r:id="rId7"/>
    <p:sldId id="402" r:id="rId8"/>
    <p:sldId id="403" r:id="rId9"/>
    <p:sldId id="404" r:id="rId10"/>
    <p:sldId id="405" r:id="rId11"/>
    <p:sldId id="1127" r:id="rId12"/>
    <p:sldId id="1131" r:id="rId13"/>
    <p:sldId id="1128" r:id="rId14"/>
    <p:sldId id="1132" r:id="rId15"/>
    <p:sldId id="1129" r:id="rId16"/>
    <p:sldId id="1130" r:id="rId17"/>
    <p:sldId id="406" r:id="rId18"/>
    <p:sldId id="1126" r:id="rId19"/>
    <p:sldId id="1133" r:id="rId20"/>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uyan Mu" initials="SM" lastIdx="1" clrIdx="0">
    <p:extLst>
      <p:ext uri="{19B8F6BF-5375-455C-9EA6-DF929625EA0E}">
        <p15:presenceInfo xmlns:p15="http://schemas.microsoft.com/office/powerpoint/2012/main" userId="S::mushuyan@islide.cc::5a701452-529a-4685-8842-5f60ae489a4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389FF"/>
    <a:srgbClr val="F54E1A"/>
    <a:srgbClr val="0DD3FF"/>
    <a:srgbClr val="1C79C0"/>
    <a:srgbClr val="7C78F0"/>
    <a:srgbClr val="000000"/>
    <a:srgbClr val="D9D9D9"/>
    <a:srgbClr val="E82F58"/>
    <a:srgbClr val="2BDF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6B4962-F2A3-49F8-B017-43804775A144}" v="20" dt="2022-10-26T07:28:00.023"/>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42" autoAdjust="0"/>
    <p:restoredTop sz="95000" autoAdjust="0"/>
  </p:normalViewPr>
  <p:slideViewPr>
    <p:cSldViewPr snapToGrid="0">
      <p:cViewPr varScale="1">
        <p:scale>
          <a:sx n="83" d="100"/>
          <a:sy n="83" d="100"/>
        </p:scale>
        <p:origin x="60" y="330"/>
      </p:cViewPr>
      <p:guideLst/>
    </p:cSldViewPr>
  </p:slideViewPr>
  <p:notesTextViewPr>
    <p:cViewPr>
      <p:scale>
        <a:sx n="20" d="100"/>
        <a:sy n="2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kie Liu" userId="686515af-e6b5-44f2-ba0f-2fb7a7864d98" providerId="ADAL" clId="{69AC217A-29FA-4F58-BFE5-55215DD31616}"/>
    <pc:docChg chg="undo custSel addSld delSld modSld modMainMaster">
      <pc:chgData name="Shakie Liu" userId="686515af-e6b5-44f2-ba0f-2fb7a7864d98" providerId="ADAL" clId="{69AC217A-29FA-4F58-BFE5-55215DD31616}" dt="2022-10-24T09:15:25.861" v="295" actId="6014"/>
      <pc:docMkLst>
        <pc:docMk/>
      </pc:docMkLst>
      <pc:sldChg chg="modSp mod">
        <pc:chgData name="Shakie Liu" userId="686515af-e6b5-44f2-ba0f-2fb7a7864d98" providerId="ADAL" clId="{69AC217A-29FA-4F58-BFE5-55215DD31616}" dt="2022-10-24T08:57:51.519" v="259" actId="20577"/>
        <pc:sldMkLst>
          <pc:docMk/>
          <pc:sldMk cId="572019046" sldId="383"/>
        </pc:sldMkLst>
        <pc:spChg chg="mod">
          <ac:chgData name="Shakie Liu" userId="686515af-e6b5-44f2-ba0f-2fb7a7864d98" providerId="ADAL" clId="{69AC217A-29FA-4F58-BFE5-55215DD31616}" dt="2022-10-24T08:57:51.519" v="259" actId="20577"/>
          <ac:spMkLst>
            <pc:docMk/>
            <pc:sldMk cId="572019046" sldId="383"/>
            <ac:spMk id="5" creationId="{60D4C4CE-EA1C-4DBD-AA43-99DE430993A6}"/>
          </ac:spMkLst>
        </pc:spChg>
        <pc:spChg chg="mod">
          <ac:chgData name="Shakie Liu" userId="686515af-e6b5-44f2-ba0f-2fb7a7864d98" providerId="ADAL" clId="{69AC217A-29FA-4F58-BFE5-55215DD31616}" dt="2022-10-24T08:57:24.669" v="252" actId="20577"/>
          <ac:spMkLst>
            <pc:docMk/>
            <pc:sldMk cId="572019046" sldId="383"/>
            <ac:spMk id="6" creationId="{DCDA17E8-F11D-462D-AEAF-3A318B104466}"/>
          </ac:spMkLst>
        </pc:spChg>
      </pc:sldChg>
      <pc:sldChg chg="modSp mod">
        <pc:chgData name="Shakie Liu" userId="686515af-e6b5-44f2-ba0f-2fb7a7864d98" providerId="ADAL" clId="{69AC217A-29FA-4F58-BFE5-55215DD31616}" dt="2022-10-24T08:58:04.824" v="272"/>
        <pc:sldMkLst>
          <pc:docMk/>
          <pc:sldMk cId="807413341" sldId="384"/>
        </pc:sldMkLst>
        <pc:spChg chg="mod">
          <ac:chgData name="Shakie Liu" userId="686515af-e6b5-44f2-ba0f-2fb7a7864d98" providerId="ADAL" clId="{69AC217A-29FA-4F58-BFE5-55215DD31616}" dt="2022-10-24T08:58:04.824" v="272"/>
          <ac:spMkLst>
            <pc:docMk/>
            <pc:sldMk cId="807413341" sldId="384"/>
            <ac:spMk id="5" creationId="{C236DDD1-9D95-448F-BC4B-7BD60009A5FD}"/>
          </ac:spMkLst>
        </pc:spChg>
      </pc:sldChg>
      <pc:sldChg chg="addSp delSp modSp del mod chgLayout">
        <pc:chgData name="Shakie Liu" userId="686515af-e6b5-44f2-ba0f-2fb7a7864d98" providerId="ADAL" clId="{69AC217A-29FA-4F58-BFE5-55215DD31616}" dt="2022-10-24T08:59:17.992" v="291" actId="47"/>
        <pc:sldMkLst>
          <pc:docMk/>
          <pc:sldMk cId="889109705" sldId="388"/>
        </pc:sldMkLst>
        <pc:spChg chg="add mod ord">
          <ac:chgData name="Shakie Liu" userId="686515af-e6b5-44f2-ba0f-2fb7a7864d98" providerId="ADAL" clId="{69AC217A-29FA-4F58-BFE5-55215DD31616}" dt="2022-10-24T08:34:48.977" v="123"/>
          <ac:spMkLst>
            <pc:docMk/>
            <pc:sldMk cId="889109705" sldId="388"/>
            <ac:spMk id="2" creationId="{AA9B366D-324E-452E-EFEF-2922D0911A7B}"/>
          </ac:spMkLst>
        </pc:spChg>
        <pc:spChg chg="del mod ord">
          <ac:chgData name="Shakie Liu" userId="686515af-e6b5-44f2-ba0f-2fb7a7864d98" providerId="ADAL" clId="{69AC217A-29FA-4F58-BFE5-55215DD31616}" dt="2022-10-24T08:34:43.817" v="111" actId="478"/>
          <ac:spMkLst>
            <pc:docMk/>
            <pc:sldMk cId="889109705" sldId="388"/>
            <ac:spMk id="3" creationId="{E48EBB4C-11E6-4425-8F3E-32D84D37DDA8}"/>
          </ac:spMkLst>
        </pc:spChg>
        <pc:spChg chg="mod ord">
          <ac:chgData name="Shakie Liu" userId="686515af-e6b5-44f2-ba0f-2fb7a7864d98" providerId="ADAL" clId="{69AC217A-29FA-4F58-BFE5-55215DD31616}" dt="2022-10-24T08:58:49.472" v="280"/>
          <ac:spMkLst>
            <pc:docMk/>
            <pc:sldMk cId="889109705" sldId="388"/>
            <ac:spMk id="4" creationId="{33B46EBA-60F9-4E6F-AACA-441AD84AC40D}"/>
          </ac:spMkLst>
        </pc:spChg>
        <pc:spChg chg="mod ord">
          <ac:chgData name="Shakie Liu" userId="686515af-e6b5-44f2-ba0f-2fb7a7864d98" providerId="ADAL" clId="{69AC217A-29FA-4F58-BFE5-55215DD31616}" dt="2022-10-24T08:58:57.822" v="284" actId="20577"/>
          <ac:spMkLst>
            <pc:docMk/>
            <pc:sldMk cId="889109705" sldId="388"/>
            <ac:spMk id="5" creationId="{AB5CCB94-7FF8-4787-96DB-61F4F15AE9B5}"/>
          </ac:spMkLst>
        </pc:spChg>
        <pc:spChg chg="add mod">
          <ac:chgData name="Shakie Liu" userId="686515af-e6b5-44f2-ba0f-2fb7a7864d98" providerId="ADAL" clId="{69AC217A-29FA-4F58-BFE5-55215DD31616}" dt="2022-10-24T08:34:43.817" v="111" actId="478"/>
          <ac:spMkLst>
            <pc:docMk/>
            <pc:sldMk cId="889109705" sldId="388"/>
            <ac:spMk id="7" creationId="{29F088B0-F359-C568-352B-6D4E52414EB9}"/>
          </ac:spMkLst>
        </pc:spChg>
      </pc:sldChg>
      <pc:sldChg chg="modSp mod">
        <pc:chgData name="Shakie Liu" userId="686515af-e6b5-44f2-ba0f-2fb7a7864d98" providerId="ADAL" clId="{69AC217A-29FA-4F58-BFE5-55215DD31616}" dt="2022-10-24T08:42:22.220" v="152"/>
        <pc:sldMkLst>
          <pc:docMk/>
          <pc:sldMk cId="2907658645" sldId="390"/>
        </pc:sldMkLst>
        <pc:spChg chg="mod">
          <ac:chgData name="Shakie Liu" userId="686515af-e6b5-44f2-ba0f-2fb7a7864d98" providerId="ADAL" clId="{69AC217A-29FA-4F58-BFE5-55215DD31616}" dt="2022-10-24T08:35:02.204" v="127" actId="20577"/>
          <ac:spMkLst>
            <pc:docMk/>
            <pc:sldMk cId="2907658645" sldId="390"/>
            <ac:spMk id="5" creationId="{8CE23D49-F448-4BBF-A47A-77B2478718E0}"/>
          </ac:spMkLst>
        </pc:spChg>
        <pc:spChg chg="mod">
          <ac:chgData name="Shakie Liu" userId="686515af-e6b5-44f2-ba0f-2fb7a7864d98" providerId="ADAL" clId="{69AC217A-29FA-4F58-BFE5-55215DD31616}" dt="2022-10-24T08:42:22.220" v="152"/>
          <ac:spMkLst>
            <pc:docMk/>
            <pc:sldMk cId="2907658645" sldId="390"/>
            <ac:spMk id="6" creationId="{DCDA415B-D2CA-4B5D-946C-BED37DC879BE}"/>
          </ac:spMkLst>
        </pc:spChg>
        <pc:spChg chg="mod">
          <ac:chgData name="Shakie Liu" userId="686515af-e6b5-44f2-ba0f-2fb7a7864d98" providerId="ADAL" clId="{69AC217A-29FA-4F58-BFE5-55215DD31616}" dt="2022-10-24T08:42:12.150" v="141"/>
          <ac:spMkLst>
            <pc:docMk/>
            <pc:sldMk cId="2907658645" sldId="390"/>
            <ac:spMk id="7" creationId="{2B0AB185-4AC2-48CD-88D7-90E0E8842ACB}"/>
          </ac:spMkLst>
        </pc:spChg>
      </pc:sldChg>
      <pc:sldChg chg="modSp del">
        <pc:chgData name="Shakie Liu" userId="686515af-e6b5-44f2-ba0f-2fb7a7864d98" providerId="ADAL" clId="{69AC217A-29FA-4F58-BFE5-55215DD31616}" dt="2022-10-24T08:59:26.442" v="293" actId="47"/>
        <pc:sldMkLst>
          <pc:docMk/>
          <pc:sldMk cId="3409152635" sldId="391"/>
        </pc:sldMkLst>
        <pc:spChg chg="mod">
          <ac:chgData name="Shakie Liu" userId="686515af-e6b5-44f2-ba0f-2fb7a7864d98" providerId="ADAL" clId="{69AC217A-29FA-4F58-BFE5-55215DD31616}" dt="2022-10-24T08:26:02.183" v="13"/>
          <ac:spMkLst>
            <pc:docMk/>
            <pc:sldMk cId="3409152635" sldId="391"/>
            <ac:spMk id="3" creationId="{272E1B3C-FFF7-2617-0898-A7094A4D3BE6}"/>
          </ac:spMkLst>
        </pc:spChg>
      </pc:sldChg>
      <pc:sldChg chg="modSp new mod">
        <pc:chgData name="Shakie Liu" userId="686515af-e6b5-44f2-ba0f-2fb7a7864d98" providerId="ADAL" clId="{69AC217A-29FA-4F58-BFE5-55215DD31616}" dt="2022-10-24T08:59:15.983" v="290" actId="20577"/>
        <pc:sldMkLst>
          <pc:docMk/>
          <pc:sldMk cId="353665667" sldId="392"/>
        </pc:sldMkLst>
        <pc:spChg chg="mod">
          <ac:chgData name="Shakie Liu" userId="686515af-e6b5-44f2-ba0f-2fb7a7864d98" providerId="ADAL" clId="{69AC217A-29FA-4F58-BFE5-55215DD31616}" dt="2022-10-24T08:59:15.983" v="290" actId="20577"/>
          <ac:spMkLst>
            <pc:docMk/>
            <pc:sldMk cId="353665667" sldId="392"/>
            <ac:spMk id="2" creationId="{92F05E18-38E2-116B-8B39-C96D40FA6E4E}"/>
          </ac:spMkLst>
        </pc:spChg>
        <pc:spChg chg="mod">
          <ac:chgData name="Shakie Liu" userId="686515af-e6b5-44f2-ba0f-2fb7a7864d98" providerId="ADAL" clId="{69AC217A-29FA-4F58-BFE5-55215DD31616}" dt="2022-10-24T08:59:08.767" v="288" actId="20577"/>
          <ac:spMkLst>
            <pc:docMk/>
            <pc:sldMk cId="353665667" sldId="392"/>
            <ac:spMk id="3" creationId="{AB9B811F-0F93-B390-5E7E-416679AD594B}"/>
          </ac:spMkLst>
        </pc:spChg>
        <pc:spChg chg="mod">
          <ac:chgData name="Shakie Liu" userId="686515af-e6b5-44f2-ba0f-2fb7a7864d98" providerId="ADAL" clId="{69AC217A-29FA-4F58-BFE5-55215DD31616}" dt="2022-10-24T08:58:21.635" v="279"/>
          <ac:spMkLst>
            <pc:docMk/>
            <pc:sldMk cId="353665667" sldId="392"/>
            <ac:spMk id="4" creationId="{76EB3A24-5E2A-06D0-7451-AD16255CFFA9}"/>
          </ac:spMkLst>
        </pc:spChg>
      </pc:sldChg>
      <pc:sldChg chg="new del">
        <pc:chgData name="Shakie Liu" userId="686515af-e6b5-44f2-ba0f-2fb7a7864d98" providerId="ADAL" clId="{69AC217A-29FA-4F58-BFE5-55215DD31616}" dt="2022-10-24T08:26:23.590" v="15" actId="2696"/>
        <pc:sldMkLst>
          <pc:docMk/>
          <pc:sldMk cId="376812413" sldId="392"/>
        </pc:sldMkLst>
      </pc:sldChg>
      <pc:sldChg chg="new">
        <pc:chgData name="Shakie Liu" userId="686515af-e6b5-44f2-ba0f-2fb7a7864d98" providerId="ADAL" clId="{69AC217A-29FA-4F58-BFE5-55215DD31616}" dt="2022-10-24T08:59:25.114" v="292" actId="680"/>
        <pc:sldMkLst>
          <pc:docMk/>
          <pc:sldMk cId="2032133645" sldId="393"/>
        </pc:sldMkLst>
      </pc:sldChg>
      <pc:sldMasterChg chg="delSp mod delSldLayout modSldLayout sldLayoutOrd">
        <pc:chgData name="Shakie Liu" userId="686515af-e6b5-44f2-ba0f-2fb7a7864d98" providerId="ADAL" clId="{69AC217A-29FA-4F58-BFE5-55215DD31616}" dt="2022-10-24T09:15:25.861" v="295" actId="6014"/>
        <pc:sldMasterMkLst>
          <pc:docMk/>
          <pc:sldMasterMk cId="2792937711" sldId="2147483670"/>
        </pc:sldMasterMkLst>
        <pc:spChg chg="del">
          <ac:chgData name="Shakie Liu" userId="686515af-e6b5-44f2-ba0f-2fb7a7864d98" providerId="ADAL" clId="{69AC217A-29FA-4F58-BFE5-55215DD31616}" dt="2022-10-24T08:27:00.916" v="16" actId="478"/>
          <ac:spMkLst>
            <pc:docMk/>
            <pc:sldMasterMk cId="2792937711" sldId="2147483670"/>
            <ac:spMk id="2" creationId="{89307103-D92B-4D3C-B386-9FD58793CACA}"/>
          </ac:spMkLst>
        </pc:spChg>
        <pc:spChg chg="del">
          <ac:chgData name="Shakie Liu" userId="686515af-e6b5-44f2-ba0f-2fb7a7864d98" providerId="ADAL" clId="{69AC217A-29FA-4F58-BFE5-55215DD31616}" dt="2022-10-24T08:27:00.916" v="16" actId="478"/>
          <ac:spMkLst>
            <pc:docMk/>
            <pc:sldMasterMk cId="2792937711" sldId="2147483670"/>
            <ac:spMk id="3" creationId="{0F8920D0-E0E5-40BB-AEDA-3D7A0909240E}"/>
          </ac:spMkLst>
        </pc:spChg>
        <pc:spChg chg="del">
          <ac:chgData name="Shakie Liu" userId="686515af-e6b5-44f2-ba0f-2fb7a7864d98" providerId="ADAL" clId="{69AC217A-29FA-4F58-BFE5-55215DD31616}" dt="2022-10-24T08:27:00.916" v="16" actId="478"/>
          <ac:spMkLst>
            <pc:docMk/>
            <pc:sldMasterMk cId="2792937711" sldId="2147483670"/>
            <ac:spMk id="4" creationId="{0C12D871-753D-4991-B44B-EFAE9F8682B5}"/>
          </ac:spMkLst>
        </pc:spChg>
        <pc:spChg chg="del">
          <ac:chgData name="Shakie Liu" userId="686515af-e6b5-44f2-ba0f-2fb7a7864d98" providerId="ADAL" clId="{69AC217A-29FA-4F58-BFE5-55215DD31616}" dt="2022-10-24T08:27:00.916" v="16" actId="478"/>
          <ac:spMkLst>
            <pc:docMk/>
            <pc:sldMasterMk cId="2792937711" sldId="2147483670"/>
            <ac:spMk id="5" creationId="{10B16C00-AE39-4635-9F10-B7233D2AC2F8}"/>
          </ac:spMkLst>
        </pc:spChg>
        <pc:spChg chg="del">
          <ac:chgData name="Shakie Liu" userId="686515af-e6b5-44f2-ba0f-2fb7a7864d98" providerId="ADAL" clId="{69AC217A-29FA-4F58-BFE5-55215DD31616}" dt="2022-10-24T08:27:00.916" v="16" actId="478"/>
          <ac:spMkLst>
            <pc:docMk/>
            <pc:sldMasterMk cId="2792937711" sldId="2147483670"/>
            <ac:spMk id="6" creationId="{6D23E9ED-4E00-42D1-BFBF-5EBD27D29806}"/>
          </ac:spMkLst>
        </pc:spChg>
        <pc:sldLayoutChg chg="modSp mod">
          <pc:chgData name="Shakie Liu" userId="686515af-e6b5-44f2-ba0f-2fb7a7864d98" providerId="ADAL" clId="{69AC217A-29FA-4F58-BFE5-55215DD31616}" dt="2022-10-24T08:55:27.080" v="159" actId="1076"/>
          <pc:sldLayoutMkLst>
            <pc:docMk/>
            <pc:sldMasterMk cId="2792937711" sldId="2147483670"/>
            <pc:sldLayoutMk cId="2495018948" sldId="2147483671"/>
          </pc:sldLayoutMkLst>
          <pc:spChg chg="mod">
            <ac:chgData name="Shakie Liu" userId="686515af-e6b5-44f2-ba0f-2fb7a7864d98" providerId="ADAL" clId="{69AC217A-29FA-4F58-BFE5-55215DD31616}" dt="2022-10-24T08:35:15.889" v="129" actId="20577"/>
            <ac:spMkLst>
              <pc:docMk/>
              <pc:sldMasterMk cId="2792937711" sldId="2147483670"/>
              <pc:sldLayoutMk cId="2495018948" sldId="2147483671"/>
              <ac:spMk id="2" creationId="{E545B57F-7D9D-4AD8-9FE4-E5267D65BB87}"/>
            </ac:spMkLst>
          </pc:spChg>
          <pc:spChg chg="mod">
            <ac:chgData name="Shakie Liu" userId="686515af-e6b5-44f2-ba0f-2fb7a7864d98" providerId="ADAL" clId="{69AC217A-29FA-4F58-BFE5-55215DD31616}" dt="2022-10-24T08:55:27.080" v="159" actId="1076"/>
            <ac:spMkLst>
              <pc:docMk/>
              <pc:sldMasterMk cId="2792937711" sldId="2147483670"/>
              <pc:sldLayoutMk cId="2495018948" sldId="2147483671"/>
              <ac:spMk id="3" creationId="{42DDB65F-C302-4F35-9CCB-12FB82E2590D}"/>
            </ac:spMkLst>
          </pc:spChg>
          <pc:spChg chg="mod">
            <ac:chgData name="Shakie Liu" userId="686515af-e6b5-44f2-ba0f-2fb7a7864d98" providerId="ADAL" clId="{69AC217A-29FA-4F58-BFE5-55215DD31616}" dt="2022-10-24T08:35:52.540" v="138"/>
            <ac:spMkLst>
              <pc:docMk/>
              <pc:sldMasterMk cId="2792937711" sldId="2147483670"/>
              <pc:sldLayoutMk cId="2495018948" sldId="2147483671"/>
              <ac:spMk id="8" creationId="{44C4A721-803B-47CB-B99E-1D01E8E0169F}"/>
            </ac:spMkLst>
          </pc:spChg>
          <pc:spChg chg="mod">
            <ac:chgData name="Shakie Liu" userId="686515af-e6b5-44f2-ba0f-2fb7a7864d98" providerId="ADAL" clId="{69AC217A-29FA-4F58-BFE5-55215DD31616}" dt="2022-10-24T08:29:01.614" v="41" actId="3064"/>
            <ac:spMkLst>
              <pc:docMk/>
              <pc:sldMasterMk cId="2792937711" sldId="2147483670"/>
              <pc:sldLayoutMk cId="2495018948" sldId="2147483671"/>
              <ac:spMk id="9" creationId="{CA939A61-406D-45DC-B757-059EFAA05866}"/>
            </ac:spMkLst>
          </pc:spChg>
          <pc:spChg chg="mod">
            <ac:chgData name="Shakie Liu" userId="686515af-e6b5-44f2-ba0f-2fb7a7864d98" providerId="ADAL" clId="{69AC217A-29FA-4F58-BFE5-55215DD31616}" dt="2022-10-24T08:29:07.449" v="42" actId="3064"/>
            <ac:spMkLst>
              <pc:docMk/>
              <pc:sldMasterMk cId="2792937711" sldId="2147483670"/>
              <pc:sldLayoutMk cId="2495018948" sldId="2147483671"/>
              <ac:spMk id="12" creationId="{4EF3F9F2-2DBE-4016-9D2B-F5CF4BE8EBCE}"/>
            </ac:spMkLst>
          </pc:spChg>
        </pc:sldLayoutChg>
        <pc:sldLayoutChg chg="del">
          <pc:chgData name="Shakie Liu" userId="686515af-e6b5-44f2-ba0f-2fb7a7864d98" providerId="ADAL" clId="{69AC217A-29FA-4F58-BFE5-55215DD31616}" dt="2022-10-24T08:25:08.548" v="8" actId="2696"/>
          <pc:sldLayoutMkLst>
            <pc:docMk/>
            <pc:sldMasterMk cId="2792937711" sldId="2147483670"/>
            <pc:sldLayoutMk cId="518553930" sldId="2147483672"/>
          </pc:sldLayoutMkLst>
        </pc:sldLayoutChg>
        <pc:sldLayoutChg chg="addSp delSp modSp mod ord">
          <pc:chgData name="Shakie Liu" userId="686515af-e6b5-44f2-ba0f-2fb7a7864d98" providerId="ADAL" clId="{69AC217A-29FA-4F58-BFE5-55215DD31616}" dt="2022-10-24T08:56:52.024" v="234"/>
          <pc:sldLayoutMkLst>
            <pc:docMk/>
            <pc:sldMasterMk cId="2792937711" sldId="2147483670"/>
            <pc:sldLayoutMk cId="318105987" sldId="2147483673"/>
          </pc:sldLayoutMkLst>
          <pc:spChg chg="add mod">
            <ac:chgData name="Shakie Liu" userId="686515af-e6b5-44f2-ba0f-2fb7a7864d98" providerId="ADAL" clId="{69AC217A-29FA-4F58-BFE5-55215DD31616}" dt="2022-10-24T08:30:05.346" v="54" actId="404"/>
            <ac:spMkLst>
              <pc:docMk/>
              <pc:sldMasterMk cId="2792937711" sldId="2147483670"/>
              <pc:sldLayoutMk cId="318105987" sldId="2147483673"/>
              <ac:spMk id="2" creationId="{0BC06E26-9B67-DD78-9C7E-9D4E56DA4FD0}"/>
            </ac:spMkLst>
          </pc:spChg>
          <pc:spChg chg="del">
            <ac:chgData name="Shakie Liu" userId="686515af-e6b5-44f2-ba0f-2fb7a7864d98" providerId="ADAL" clId="{69AC217A-29FA-4F58-BFE5-55215DD31616}" dt="2022-10-24T08:25:27.942" v="9"/>
            <ac:spMkLst>
              <pc:docMk/>
              <pc:sldMasterMk cId="2792937711" sldId="2147483670"/>
              <pc:sldLayoutMk cId="318105987" sldId="2147483673"/>
              <ac:spMk id="3" creationId="{CAEA95BB-0FD6-4D94-81DB-8D38069818E5}"/>
            </ac:spMkLst>
          </pc:spChg>
          <pc:spChg chg="del">
            <ac:chgData name="Shakie Liu" userId="686515af-e6b5-44f2-ba0f-2fb7a7864d98" providerId="ADAL" clId="{69AC217A-29FA-4F58-BFE5-55215DD31616}" dt="2022-10-24T08:25:27.942" v="9"/>
            <ac:spMkLst>
              <pc:docMk/>
              <pc:sldMasterMk cId="2792937711" sldId="2147483670"/>
              <pc:sldLayoutMk cId="318105987" sldId="2147483673"/>
              <ac:spMk id="4" creationId="{16C2568E-3CA5-4FDE-A375-CB503A7EDE34}"/>
            </ac:spMkLst>
          </pc:spChg>
          <pc:spChg chg="del">
            <ac:chgData name="Shakie Liu" userId="686515af-e6b5-44f2-ba0f-2fb7a7864d98" providerId="ADAL" clId="{69AC217A-29FA-4F58-BFE5-55215DD31616}" dt="2022-10-24T08:25:27.942" v="9"/>
            <ac:spMkLst>
              <pc:docMk/>
              <pc:sldMasterMk cId="2792937711" sldId="2147483670"/>
              <pc:sldLayoutMk cId="318105987" sldId="2147483673"/>
              <ac:spMk id="5" creationId="{E3EAC383-637D-4997-B597-28ADC11AAC10}"/>
            </ac:spMkLst>
          </pc:spChg>
          <pc:spChg chg="add mod">
            <ac:chgData name="Shakie Liu" userId="686515af-e6b5-44f2-ba0f-2fb7a7864d98" providerId="ADAL" clId="{69AC217A-29FA-4F58-BFE5-55215DD31616}" dt="2022-10-24T08:30:05.346" v="54" actId="404"/>
            <ac:spMkLst>
              <pc:docMk/>
              <pc:sldMasterMk cId="2792937711" sldId="2147483670"/>
              <pc:sldLayoutMk cId="318105987" sldId="2147483673"/>
              <ac:spMk id="6" creationId="{90DA692C-F087-68F7-621D-C3CA77E8D1AF}"/>
            </ac:spMkLst>
          </pc:spChg>
          <pc:spChg chg="mod">
            <ac:chgData name="Shakie Liu" userId="686515af-e6b5-44f2-ba0f-2fb7a7864d98" providerId="ADAL" clId="{69AC217A-29FA-4F58-BFE5-55215DD31616}" dt="2022-10-24T08:56:52.024" v="234"/>
            <ac:spMkLst>
              <pc:docMk/>
              <pc:sldMasterMk cId="2792937711" sldId="2147483670"/>
              <pc:sldLayoutMk cId="318105987" sldId="2147483673"/>
              <ac:spMk id="7" creationId="{0BEF0FD1-3ACE-43A8-AF57-CC0D436DC7D0}"/>
            </ac:spMkLst>
          </pc:spChg>
          <pc:spChg chg="add mod">
            <ac:chgData name="Shakie Liu" userId="686515af-e6b5-44f2-ba0f-2fb7a7864d98" providerId="ADAL" clId="{69AC217A-29FA-4F58-BFE5-55215DD31616}" dt="2022-10-24T08:30:05.346" v="54" actId="404"/>
            <ac:spMkLst>
              <pc:docMk/>
              <pc:sldMasterMk cId="2792937711" sldId="2147483670"/>
              <pc:sldLayoutMk cId="318105987" sldId="2147483673"/>
              <ac:spMk id="8" creationId="{84300C04-D25F-EB45-9D15-119D651639A6}"/>
            </ac:spMkLst>
          </pc:spChg>
          <pc:spChg chg="mod">
            <ac:chgData name="Shakie Liu" userId="686515af-e6b5-44f2-ba0f-2fb7a7864d98" providerId="ADAL" clId="{69AC217A-29FA-4F58-BFE5-55215DD31616}" dt="2022-10-24T08:56:04.649" v="173" actId="20577"/>
            <ac:spMkLst>
              <pc:docMk/>
              <pc:sldMasterMk cId="2792937711" sldId="2147483670"/>
              <pc:sldLayoutMk cId="318105987" sldId="2147483673"/>
              <ac:spMk id="9" creationId="{FDF03A82-401C-4A0E-BE21-BE588E874141}"/>
            </ac:spMkLst>
          </pc:spChg>
        </pc:sldLayoutChg>
        <pc:sldLayoutChg chg="addSp delSp modSp mod ord">
          <pc:chgData name="Shakie Liu" userId="686515af-e6b5-44f2-ba0f-2fb7a7864d98" providerId="ADAL" clId="{69AC217A-29FA-4F58-BFE5-55215DD31616}" dt="2022-10-24T08:55:56.701" v="170"/>
          <pc:sldLayoutMkLst>
            <pc:docMk/>
            <pc:sldMasterMk cId="2792937711" sldId="2147483670"/>
            <pc:sldLayoutMk cId="1200329729" sldId="2147483674"/>
          </pc:sldLayoutMkLst>
          <pc:spChg chg="mod">
            <ac:chgData name="Shakie Liu" userId="686515af-e6b5-44f2-ba0f-2fb7a7864d98" providerId="ADAL" clId="{69AC217A-29FA-4F58-BFE5-55215DD31616}" dt="2022-10-24T08:55:56.701" v="170"/>
            <ac:spMkLst>
              <pc:docMk/>
              <pc:sldMasterMk cId="2792937711" sldId="2147483670"/>
              <pc:sldLayoutMk cId="1200329729" sldId="2147483674"/>
              <ac:spMk id="2" creationId="{000C7662-4F6D-4B06-BB36-235FC06BF816}"/>
            </ac:spMkLst>
          </pc:spChg>
          <pc:spChg chg="mod">
            <ac:chgData name="Shakie Liu" userId="686515af-e6b5-44f2-ba0f-2fb7a7864d98" providerId="ADAL" clId="{69AC217A-29FA-4F58-BFE5-55215DD31616}" dt="2022-10-24T08:55:35.825" v="163" actId="403"/>
            <ac:spMkLst>
              <pc:docMk/>
              <pc:sldMasterMk cId="2792937711" sldId="2147483670"/>
              <pc:sldLayoutMk cId="1200329729" sldId="2147483674"/>
              <ac:spMk id="3" creationId="{9FF9930E-40DF-417D-8161-BD38EB172DC1}"/>
            </ac:spMkLst>
          </pc:spChg>
          <pc:spChg chg="del">
            <ac:chgData name="Shakie Liu" userId="686515af-e6b5-44f2-ba0f-2fb7a7864d98" providerId="ADAL" clId="{69AC217A-29FA-4F58-BFE5-55215DD31616}" dt="2022-10-24T08:25:45.769" v="10"/>
            <ac:spMkLst>
              <pc:docMk/>
              <pc:sldMasterMk cId="2792937711" sldId="2147483670"/>
              <pc:sldLayoutMk cId="1200329729" sldId="2147483674"/>
              <ac:spMk id="4" creationId="{E5279D9A-DC49-4C12-80D3-3D89C2783F3A}"/>
            </ac:spMkLst>
          </pc:spChg>
          <pc:spChg chg="del">
            <ac:chgData name="Shakie Liu" userId="686515af-e6b5-44f2-ba0f-2fb7a7864d98" providerId="ADAL" clId="{69AC217A-29FA-4F58-BFE5-55215DD31616}" dt="2022-10-24T08:25:45.769" v="10"/>
            <ac:spMkLst>
              <pc:docMk/>
              <pc:sldMasterMk cId="2792937711" sldId="2147483670"/>
              <pc:sldLayoutMk cId="1200329729" sldId="2147483674"/>
              <ac:spMk id="5" creationId="{51EF8C95-8814-4768-850F-851B6434A9EE}"/>
            </ac:spMkLst>
          </pc:spChg>
          <pc:spChg chg="del">
            <ac:chgData name="Shakie Liu" userId="686515af-e6b5-44f2-ba0f-2fb7a7864d98" providerId="ADAL" clId="{69AC217A-29FA-4F58-BFE5-55215DD31616}" dt="2022-10-24T08:25:45.769" v="10"/>
            <ac:spMkLst>
              <pc:docMk/>
              <pc:sldMasterMk cId="2792937711" sldId="2147483670"/>
              <pc:sldLayoutMk cId="1200329729" sldId="2147483674"/>
              <ac:spMk id="6" creationId="{D894C1D7-7C5A-49B3-9D05-119C615E16B1}"/>
            </ac:spMkLst>
          </pc:spChg>
          <pc:spChg chg="add mod">
            <ac:chgData name="Shakie Liu" userId="686515af-e6b5-44f2-ba0f-2fb7a7864d98" providerId="ADAL" clId="{69AC217A-29FA-4F58-BFE5-55215DD31616}" dt="2022-10-24T08:30:20.472" v="56" actId="255"/>
            <ac:spMkLst>
              <pc:docMk/>
              <pc:sldMasterMk cId="2792937711" sldId="2147483670"/>
              <pc:sldLayoutMk cId="1200329729" sldId="2147483674"/>
              <ac:spMk id="7" creationId="{DC381F12-6CE3-4BCE-DB75-98471CDF5D1D}"/>
            </ac:spMkLst>
          </pc:spChg>
          <pc:spChg chg="add mod">
            <ac:chgData name="Shakie Liu" userId="686515af-e6b5-44f2-ba0f-2fb7a7864d98" providerId="ADAL" clId="{69AC217A-29FA-4F58-BFE5-55215DD31616}" dt="2022-10-24T08:30:20.472" v="56" actId="255"/>
            <ac:spMkLst>
              <pc:docMk/>
              <pc:sldMasterMk cId="2792937711" sldId="2147483670"/>
              <pc:sldLayoutMk cId="1200329729" sldId="2147483674"/>
              <ac:spMk id="8" creationId="{C7DEDF2E-A3FC-1ABC-FA7C-3A19CE4883F2}"/>
            </ac:spMkLst>
          </pc:spChg>
          <pc:spChg chg="add mod">
            <ac:chgData name="Shakie Liu" userId="686515af-e6b5-44f2-ba0f-2fb7a7864d98" providerId="ADAL" clId="{69AC217A-29FA-4F58-BFE5-55215DD31616}" dt="2022-10-24T08:30:20.472" v="56" actId="255"/>
            <ac:spMkLst>
              <pc:docMk/>
              <pc:sldMasterMk cId="2792937711" sldId="2147483670"/>
              <pc:sldLayoutMk cId="1200329729" sldId="2147483674"/>
              <ac:spMk id="9" creationId="{B497F2E6-CE9F-5462-B221-DA50901618D9}"/>
            </ac:spMkLst>
          </pc:spChg>
        </pc:sldLayoutChg>
        <pc:sldLayoutChg chg="modSp mod ord">
          <pc:chgData name="Shakie Liu" userId="686515af-e6b5-44f2-ba0f-2fb7a7864d98" providerId="ADAL" clId="{69AC217A-29FA-4F58-BFE5-55215DD31616}" dt="2022-10-24T08:33:46.491" v="99" actId="1076"/>
          <pc:sldLayoutMkLst>
            <pc:docMk/>
            <pc:sldMasterMk cId="2792937711" sldId="2147483670"/>
            <pc:sldLayoutMk cId="1627617443" sldId="2147483675"/>
          </pc:sldLayoutMkLst>
          <pc:spChg chg="mod">
            <ac:chgData name="Shakie Liu" userId="686515af-e6b5-44f2-ba0f-2fb7a7864d98" providerId="ADAL" clId="{69AC217A-29FA-4F58-BFE5-55215DD31616}" dt="2022-10-24T08:33:46.491" v="99" actId="1076"/>
            <ac:spMkLst>
              <pc:docMk/>
              <pc:sldMasterMk cId="2792937711" sldId="2147483670"/>
              <pc:sldLayoutMk cId="1627617443" sldId="2147483675"/>
              <ac:spMk id="2" creationId="{652EDE83-63CC-4B33-B715-3953EADE2100}"/>
            </ac:spMkLst>
          </pc:spChg>
          <pc:spChg chg="mod">
            <ac:chgData name="Shakie Liu" userId="686515af-e6b5-44f2-ba0f-2fb7a7864d98" providerId="ADAL" clId="{69AC217A-29FA-4F58-BFE5-55215DD31616}" dt="2022-10-24T08:30:27.931" v="58" actId="255"/>
            <ac:spMkLst>
              <pc:docMk/>
              <pc:sldMasterMk cId="2792937711" sldId="2147483670"/>
              <pc:sldLayoutMk cId="1627617443" sldId="2147483675"/>
              <ac:spMk id="3" creationId="{1514619F-25D0-4307-81CD-C24C74EF140E}"/>
            </ac:spMkLst>
          </pc:spChg>
          <pc:spChg chg="mod">
            <ac:chgData name="Shakie Liu" userId="686515af-e6b5-44f2-ba0f-2fb7a7864d98" providerId="ADAL" clId="{69AC217A-29FA-4F58-BFE5-55215DD31616}" dt="2022-10-24T08:30:27.931" v="58" actId="255"/>
            <ac:spMkLst>
              <pc:docMk/>
              <pc:sldMasterMk cId="2792937711" sldId="2147483670"/>
              <pc:sldLayoutMk cId="1627617443" sldId="2147483675"/>
              <ac:spMk id="4" creationId="{C802B25F-898B-4C1A-94A9-699B8B55DF0F}"/>
            </ac:spMkLst>
          </pc:spChg>
          <pc:spChg chg="mod">
            <ac:chgData name="Shakie Liu" userId="686515af-e6b5-44f2-ba0f-2fb7a7864d98" providerId="ADAL" clId="{69AC217A-29FA-4F58-BFE5-55215DD31616}" dt="2022-10-24T08:30:27.931" v="58" actId="255"/>
            <ac:spMkLst>
              <pc:docMk/>
              <pc:sldMasterMk cId="2792937711" sldId="2147483670"/>
              <pc:sldLayoutMk cId="1627617443" sldId="2147483675"/>
              <ac:spMk id="5" creationId="{AA842F0A-76EB-4E77-8AF6-5F91F22881FE}"/>
            </ac:spMkLst>
          </pc:spChg>
        </pc:sldLayoutChg>
        <pc:sldLayoutChg chg="delSp mod">
          <pc:chgData name="Shakie Liu" userId="686515af-e6b5-44f2-ba0f-2fb7a7864d98" providerId="ADAL" clId="{69AC217A-29FA-4F58-BFE5-55215DD31616}" dt="2022-10-24T09:13:25.679" v="294" actId="6014"/>
          <pc:sldLayoutMkLst>
            <pc:docMk/>
            <pc:sldMasterMk cId="2792937711" sldId="2147483670"/>
            <pc:sldLayoutMk cId="1696337311" sldId="2147483676"/>
          </pc:sldLayoutMkLst>
          <pc:spChg chg="del">
            <ac:chgData name="Shakie Liu" userId="686515af-e6b5-44f2-ba0f-2fb7a7864d98" providerId="ADAL" clId="{69AC217A-29FA-4F58-BFE5-55215DD31616}" dt="2022-10-24T08:26:02.183" v="13"/>
            <ac:spMkLst>
              <pc:docMk/>
              <pc:sldMasterMk cId="2792937711" sldId="2147483670"/>
              <pc:sldLayoutMk cId="1696337311" sldId="2147483676"/>
              <ac:spMk id="2" creationId="{9C9D6027-F7C7-4EF3-85DD-09E27ACEEACA}"/>
            </ac:spMkLst>
          </pc:spChg>
          <pc:spChg chg="del">
            <ac:chgData name="Shakie Liu" userId="686515af-e6b5-44f2-ba0f-2fb7a7864d98" providerId="ADAL" clId="{69AC217A-29FA-4F58-BFE5-55215DD31616}" dt="2022-10-24T08:26:02.183" v="13"/>
            <ac:spMkLst>
              <pc:docMk/>
              <pc:sldMasterMk cId="2792937711" sldId="2147483670"/>
              <pc:sldLayoutMk cId="1696337311" sldId="2147483676"/>
              <ac:spMk id="3" creationId="{66262BA1-A5A7-45F4-B365-E880E1C324C3}"/>
            </ac:spMkLst>
          </pc:spChg>
          <pc:spChg chg="del">
            <ac:chgData name="Shakie Liu" userId="686515af-e6b5-44f2-ba0f-2fb7a7864d98" providerId="ADAL" clId="{69AC217A-29FA-4F58-BFE5-55215DD31616}" dt="2022-10-24T08:26:02.183" v="13"/>
            <ac:spMkLst>
              <pc:docMk/>
              <pc:sldMasterMk cId="2792937711" sldId="2147483670"/>
              <pc:sldLayoutMk cId="1696337311" sldId="2147483676"/>
              <ac:spMk id="4" creationId="{F80CF1E8-0939-4B4D-A4D3-E47E208FC47E}"/>
            </ac:spMkLst>
          </pc:spChg>
        </pc:sldLayoutChg>
        <pc:sldLayoutChg chg="addSp delSp modSp mod">
          <pc:chgData name="Shakie Liu" userId="686515af-e6b5-44f2-ba0f-2fb7a7864d98" providerId="ADAL" clId="{69AC217A-29FA-4F58-BFE5-55215DD31616}" dt="2022-10-24T09:15:25.861" v="295" actId="6014"/>
          <pc:sldLayoutMkLst>
            <pc:docMk/>
            <pc:sldMasterMk cId="2792937711" sldId="2147483670"/>
            <pc:sldLayoutMk cId="949850766" sldId="2147483677"/>
          </pc:sldLayoutMkLst>
          <pc:spChg chg="add del mod">
            <ac:chgData name="Shakie Liu" userId="686515af-e6b5-44f2-ba0f-2fb7a7864d98" providerId="ADAL" clId="{69AC217A-29FA-4F58-BFE5-55215DD31616}" dt="2022-10-24T08:34:12.261" v="104"/>
            <ac:spMkLst>
              <pc:docMk/>
              <pc:sldMasterMk cId="2792937711" sldId="2147483670"/>
              <pc:sldLayoutMk cId="949850766" sldId="2147483677"/>
              <ac:spMk id="2" creationId="{97179C62-5E32-71EA-4E7B-4F9DE1ECC37F}"/>
            </ac:spMkLst>
          </pc:spChg>
          <pc:spChg chg="add del mod">
            <ac:chgData name="Shakie Liu" userId="686515af-e6b5-44f2-ba0f-2fb7a7864d98" providerId="ADAL" clId="{69AC217A-29FA-4F58-BFE5-55215DD31616}" dt="2022-10-24T08:34:12.261" v="104"/>
            <ac:spMkLst>
              <pc:docMk/>
              <pc:sldMasterMk cId="2792937711" sldId="2147483670"/>
              <pc:sldLayoutMk cId="949850766" sldId="2147483677"/>
              <ac:spMk id="3" creationId="{DE473080-1A06-32F8-985C-C6805DC3E77D}"/>
            </ac:spMkLst>
          </pc:spChg>
          <pc:spChg chg="add mod">
            <ac:chgData name="Shakie Liu" userId="686515af-e6b5-44f2-ba0f-2fb7a7864d98" providerId="ADAL" clId="{69AC217A-29FA-4F58-BFE5-55215DD31616}" dt="2022-10-24T08:35:19.513" v="131" actId="20577"/>
            <ac:spMkLst>
              <pc:docMk/>
              <pc:sldMasterMk cId="2792937711" sldId="2147483670"/>
              <pc:sldLayoutMk cId="949850766" sldId="2147483677"/>
              <ac:spMk id="4" creationId="{BBDDBF72-6B8A-C920-4D80-7E682D70387E}"/>
            </ac:spMkLst>
          </pc:spChg>
          <pc:spChg chg="add del mod">
            <ac:chgData name="Shakie Liu" userId="686515af-e6b5-44f2-ba0f-2fb7a7864d98" providerId="ADAL" clId="{69AC217A-29FA-4F58-BFE5-55215DD31616}" dt="2022-10-24T08:35:22.543" v="132" actId="478"/>
            <ac:spMkLst>
              <pc:docMk/>
              <pc:sldMasterMk cId="2792937711" sldId="2147483670"/>
              <pc:sldLayoutMk cId="949850766" sldId="2147483677"/>
              <ac:spMk id="5" creationId="{75309291-C801-3065-C3BC-99EA9FFF604B}"/>
            </ac:spMkLst>
          </pc:spChg>
          <pc:spChg chg="add del">
            <ac:chgData name="Shakie Liu" userId="686515af-e6b5-44f2-ba0f-2fb7a7864d98" providerId="ADAL" clId="{69AC217A-29FA-4F58-BFE5-55215DD31616}" dt="2022-10-24T08:34:27.658" v="108" actId="478"/>
            <ac:spMkLst>
              <pc:docMk/>
              <pc:sldMasterMk cId="2792937711" sldId="2147483670"/>
              <pc:sldLayoutMk cId="949850766" sldId="2147483677"/>
              <ac:spMk id="7" creationId="{C2320649-ACD7-42E9-A261-E6ED46ACB452}"/>
            </ac:spMkLst>
          </pc:spChg>
          <pc:spChg chg="mod">
            <ac:chgData name="Shakie Liu" userId="686515af-e6b5-44f2-ba0f-2fb7a7864d98" providerId="ADAL" clId="{69AC217A-29FA-4F58-BFE5-55215DD31616}" dt="2022-10-24T08:44:57.771" v="156"/>
            <ac:spMkLst>
              <pc:docMk/>
              <pc:sldMasterMk cId="2792937711" sldId="2147483670"/>
              <pc:sldLayoutMk cId="949850766" sldId="2147483677"/>
              <ac:spMk id="8" creationId="{DC428848-58C6-4501-8214-B803889F273E}"/>
            </ac:spMkLst>
          </pc:spChg>
          <pc:spChg chg="mod">
            <ac:chgData name="Shakie Liu" userId="686515af-e6b5-44f2-ba0f-2fb7a7864d98" providerId="ADAL" clId="{69AC217A-29FA-4F58-BFE5-55215DD31616}" dt="2022-10-24T08:31:23.339" v="90" actId="1076"/>
            <ac:spMkLst>
              <pc:docMk/>
              <pc:sldMasterMk cId="2792937711" sldId="2147483670"/>
              <pc:sldLayoutMk cId="949850766" sldId="2147483677"/>
              <ac:spMk id="9" creationId="{A01EED25-4D2A-435D-A5F9-01DCC2F07486}"/>
            </ac:spMkLst>
          </pc:spChg>
        </pc:sldLayoutChg>
      </pc:sldMasterChg>
    </pc:docChg>
  </pc:docChgLst>
  <pc:docChgLst>
    <pc:chgData name="Xin Zhang (Shanghai Wicresoft Co,.Ltd.)" userId="474f572f-8271-4f60-858e-cee871e0aec6" providerId="ADAL" clId="{906B4962-F2A3-49F8-B017-43804775A144}"/>
    <pc:docChg chg="undo custSel addSld modSld modMainMaster replTag">
      <pc:chgData name="Xin Zhang (Shanghai Wicresoft Co,.Ltd.)" userId="474f572f-8271-4f60-858e-cee871e0aec6" providerId="ADAL" clId="{906B4962-F2A3-49F8-B017-43804775A144}" dt="2022-10-26T07:28:26.562" v="258" actId="729"/>
      <pc:docMkLst>
        <pc:docMk/>
      </pc:docMkLst>
      <pc:sldChg chg="addSp modSp">
        <pc:chgData name="Xin Zhang (Shanghai Wicresoft Co,.Ltd.)" userId="474f572f-8271-4f60-858e-cee871e0aec6" providerId="ADAL" clId="{906B4962-F2A3-49F8-B017-43804775A144}" dt="2022-10-26T06:36:20.778" v="71"/>
        <pc:sldMkLst>
          <pc:docMk/>
          <pc:sldMk cId="572019046" sldId="383"/>
        </pc:sldMkLst>
        <pc:spChg chg="add mod">
          <ac:chgData name="Xin Zhang (Shanghai Wicresoft Co,.Ltd.)" userId="474f572f-8271-4f60-858e-cee871e0aec6" providerId="ADAL" clId="{906B4962-F2A3-49F8-B017-43804775A144}" dt="2022-10-26T06:36:20.778" v="71"/>
          <ac:spMkLst>
            <pc:docMk/>
            <pc:sldMk cId="572019046" sldId="383"/>
            <ac:spMk id="3" creationId="{6343554B-25BA-3095-1359-387FFBC018D6}"/>
          </ac:spMkLst>
        </pc:spChg>
        <pc:cxnChg chg="add mod">
          <ac:chgData name="Xin Zhang (Shanghai Wicresoft Co,.Ltd.)" userId="474f572f-8271-4f60-858e-cee871e0aec6" providerId="ADAL" clId="{906B4962-F2A3-49F8-B017-43804775A144}" dt="2022-10-26T06:36:20.778" v="71"/>
          <ac:cxnSpMkLst>
            <pc:docMk/>
            <pc:sldMk cId="572019046" sldId="383"/>
            <ac:cxnSpMk id="2" creationId="{BA26D184-EE83-9D9B-F554-153A68ABF20E}"/>
          </ac:cxnSpMkLst>
        </pc:cxnChg>
      </pc:sldChg>
      <pc:sldChg chg="modSp mod">
        <pc:chgData name="Xin Zhang (Shanghai Wicresoft Co,.Ltd.)" userId="474f572f-8271-4f60-858e-cee871e0aec6" providerId="ADAL" clId="{906B4962-F2A3-49F8-B017-43804775A144}" dt="2022-10-26T06:28:17.385" v="18" actId="14100"/>
        <pc:sldMkLst>
          <pc:docMk/>
          <pc:sldMk cId="2907658645" sldId="390"/>
        </pc:sldMkLst>
        <pc:spChg chg="mod">
          <ac:chgData name="Xin Zhang (Shanghai Wicresoft Co,.Ltd.)" userId="474f572f-8271-4f60-858e-cee871e0aec6" providerId="ADAL" clId="{906B4962-F2A3-49F8-B017-43804775A144}" dt="2022-10-26T06:28:17.385" v="18" actId="14100"/>
          <ac:spMkLst>
            <pc:docMk/>
            <pc:sldMk cId="2907658645" sldId="390"/>
            <ac:spMk id="7" creationId="{2B0AB185-4AC2-48CD-88D7-90E0E8842ACB}"/>
          </ac:spMkLst>
        </pc:spChg>
        <pc:spChg chg="mod">
          <ac:chgData name="Xin Zhang (Shanghai Wicresoft Co,.Ltd.)" userId="474f572f-8271-4f60-858e-cee871e0aec6" providerId="ADAL" clId="{906B4962-F2A3-49F8-B017-43804775A144}" dt="2022-10-26T06:28:17.385" v="18" actId="14100"/>
          <ac:spMkLst>
            <pc:docMk/>
            <pc:sldMk cId="2907658645" sldId="390"/>
            <ac:spMk id="8" creationId="{94053447-3F3F-4FA0-A3BF-A65449901A9B}"/>
          </ac:spMkLst>
        </pc:spChg>
      </pc:sldChg>
      <pc:sldChg chg="modSp mod">
        <pc:chgData name="Xin Zhang (Shanghai Wicresoft Co,.Ltd.)" userId="474f572f-8271-4f60-858e-cee871e0aec6" providerId="ADAL" clId="{906B4962-F2A3-49F8-B017-43804775A144}" dt="2022-10-26T06:42:08.468" v="154" actId="2711"/>
        <pc:sldMkLst>
          <pc:docMk/>
          <pc:sldMk cId="353665667" sldId="392"/>
        </pc:sldMkLst>
        <pc:spChg chg="mod">
          <ac:chgData name="Xin Zhang (Shanghai Wicresoft Co,.Ltd.)" userId="474f572f-8271-4f60-858e-cee871e0aec6" providerId="ADAL" clId="{906B4962-F2A3-49F8-B017-43804775A144}" dt="2022-10-26T06:42:08.468" v="154" actId="2711"/>
          <ac:spMkLst>
            <pc:docMk/>
            <pc:sldMk cId="353665667" sldId="392"/>
            <ac:spMk id="2" creationId="{92F05E18-38E2-116B-8B39-C96D40FA6E4E}"/>
          </ac:spMkLst>
        </pc:spChg>
        <pc:spChg chg="mod">
          <ac:chgData name="Xin Zhang (Shanghai Wicresoft Co,.Ltd.)" userId="474f572f-8271-4f60-858e-cee871e0aec6" providerId="ADAL" clId="{906B4962-F2A3-49F8-B017-43804775A144}" dt="2022-10-26T06:42:08.468" v="154" actId="2711"/>
          <ac:spMkLst>
            <pc:docMk/>
            <pc:sldMk cId="353665667" sldId="392"/>
            <ac:spMk id="3" creationId="{AB9B811F-0F93-B390-5E7E-416679AD594B}"/>
          </ac:spMkLst>
        </pc:spChg>
      </pc:sldChg>
      <pc:sldChg chg="addSp delSp modSp new mod modClrScheme modShow chgLayout">
        <pc:chgData name="Xin Zhang (Shanghai Wicresoft Co,.Ltd.)" userId="474f572f-8271-4f60-858e-cee871e0aec6" providerId="ADAL" clId="{906B4962-F2A3-49F8-B017-43804775A144}" dt="2022-10-26T07:27:00.165" v="217" actId="20577"/>
        <pc:sldMkLst>
          <pc:docMk/>
          <pc:sldMk cId="3554459053" sldId="394"/>
        </pc:sldMkLst>
        <pc:spChg chg="del">
          <ac:chgData name="Xin Zhang (Shanghai Wicresoft Co,.Ltd.)" userId="474f572f-8271-4f60-858e-cee871e0aec6" providerId="ADAL" clId="{906B4962-F2A3-49F8-B017-43804775A144}" dt="2022-10-26T06:40:28.924" v="74" actId="700"/>
          <ac:spMkLst>
            <pc:docMk/>
            <pc:sldMk cId="3554459053" sldId="394"/>
            <ac:spMk id="2" creationId="{36766546-395F-9D4C-050E-8F501D13224E}"/>
          </ac:spMkLst>
        </pc:spChg>
        <pc:spChg chg="del">
          <ac:chgData name="Xin Zhang (Shanghai Wicresoft Co,.Ltd.)" userId="474f572f-8271-4f60-858e-cee871e0aec6" providerId="ADAL" clId="{906B4962-F2A3-49F8-B017-43804775A144}" dt="2022-10-26T06:40:28.924" v="74" actId="700"/>
          <ac:spMkLst>
            <pc:docMk/>
            <pc:sldMk cId="3554459053" sldId="394"/>
            <ac:spMk id="3" creationId="{CE89398A-63FF-75D5-E526-318007FCD14D}"/>
          </ac:spMkLst>
        </pc:spChg>
        <pc:spChg chg="del mod ord">
          <ac:chgData name="Xin Zhang (Shanghai Wicresoft Co,.Ltd.)" userId="474f572f-8271-4f60-858e-cee871e0aec6" providerId="ADAL" clId="{906B4962-F2A3-49F8-B017-43804775A144}" dt="2022-10-26T06:40:28.924" v="74" actId="700"/>
          <ac:spMkLst>
            <pc:docMk/>
            <pc:sldMk cId="3554459053" sldId="394"/>
            <ac:spMk id="4" creationId="{76E5A5DB-C24B-4AEA-EEC2-A096936BEA86}"/>
          </ac:spMkLst>
        </pc:spChg>
        <pc:spChg chg="add del mod ord">
          <ac:chgData name="Xin Zhang (Shanghai Wicresoft Co,.Ltd.)" userId="474f572f-8271-4f60-858e-cee871e0aec6" providerId="ADAL" clId="{906B4962-F2A3-49F8-B017-43804775A144}" dt="2022-10-26T06:40:32.401" v="75" actId="700"/>
          <ac:spMkLst>
            <pc:docMk/>
            <pc:sldMk cId="3554459053" sldId="394"/>
            <ac:spMk id="5" creationId="{9F3D2A9D-B5F3-F0E4-07F8-E3F83373E92A}"/>
          </ac:spMkLst>
        </pc:spChg>
        <pc:spChg chg="add mod">
          <ac:chgData name="Xin Zhang (Shanghai Wicresoft Co,.Ltd.)" userId="474f572f-8271-4f60-858e-cee871e0aec6" providerId="ADAL" clId="{906B4962-F2A3-49F8-B017-43804775A144}" dt="2022-10-26T07:27:00.165" v="217" actId="20577"/>
          <ac:spMkLst>
            <pc:docMk/>
            <pc:sldMk cId="3554459053" sldId="394"/>
            <ac:spMk id="6" creationId="{82B741DD-1960-8591-39F4-7E2E0E4B4511}"/>
          </ac:spMkLst>
        </pc:spChg>
        <pc:spChg chg="add mod">
          <ac:chgData name="Xin Zhang (Shanghai Wicresoft Co,.Ltd.)" userId="474f572f-8271-4f60-858e-cee871e0aec6" providerId="ADAL" clId="{906B4962-F2A3-49F8-B017-43804775A144}" dt="2022-10-26T06:48:17.296" v="170" actId="12"/>
          <ac:spMkLst>
            <pc:docMk/>
            <pc:sldMk cId="3554459053" sldId="394"/>
            <ac:spMk id="10" creationId="{CBCD0C70-28E7-AA2D-78AA-EAE695506CB5}"/>
          </ac:spMkLst>
        </pc:spChg>
        <pc:spChg chg="add del mod">
          <ac:chgData name="Xin Zhang (Shanghai Wicresoft Co,.Ltd.)" userId="474f572f-8271-4f60-858e-cee871e0aec6" providerId="ADAL" clId="{906B4962-F2A3-49F8-B017-43804775A144}" dt="2022-10-26T06:47:18.547" v="161" actId="478"/>
          <ac:spMkLst>
            <pc:docMk/>
            <pc:sldMk cId="3554459053" sldId="394"/>
            <ac:spMk id="11" creationId="{F4BB111B-299B-3F2A-D43E-6D666C93294C}"/>
          </ac:spMkLst>
        </pc:spChg>
        <pc:spChg chg="add mod">
          <ac:chgData name="Xin Zhang (Shanghai Wicresoft Co,.Ltd.)" userId="474f572f-8271-4f60-858e-cee871e0aec6" providerId="ADAL" clId="{906B4962-F2A3-49F8-B017-43804775A144}" dt="2022-10-26T06:47:12.711" v="160" actId="1076"/>
          <ac:spMkLst>
            <pc:docMk/>
            <pc:sldMk cId="3554459053" sldId="394"/>
            <ac:spMk id="12" creationId="{5EABFF50-3FDE-2296-F141-D119FAEF3F1F}"/>
          </ac:spMkLst>
        </pc:spChg>
        <pc:spChg chg="add mod">
          <ac:chgData name="Xin Zhang (Shanghai Wicresoft Co,.Ltd.)" userId="474f572f-8271-4f60-858e-cee871e0aec6" providerId="ADAL" clId="{906B4962-F2A3-49F8-B017-43804775A144}" dt="2022-10-26T06:47:12.711" v="160" actId="1076"/>
          <ac:spMkLst>
            <pc:docMk/>
            <pc:sldMk cId="3554459053" sldId="394"/>
            <ac:spMk id="13" creationId="{76296BFB-570E-98DF-8F94-C10819A093AD}"/>
          </ac:spMkLst>
        </pc:spChg>
        <pc:spChg chg="add mod">
          <ac:chgData name="Xin Zhang (Shanghai Wicresoft Co,.Ltd.)" userId="474f572f-8271-4f60-858e-cee871e0aec6" providerId="ADAL" clId="{906B4962-F2A3-49F8-B017-43804775A144}" dt="2022-10-26T06:47:12.711" v="160" actId="1076"/>
          <ac:spMkLst>
            <pc:docMk/>
            <pc:sldMk cId="3554459053" sldId="394"/>
            <ac:spMk id="14" creationId="{C6B7CB49-0ED6-2F97-0C36-73728D0A0663}"/>
          </ac:spMkLst>
        </pc:spChg>
        <pc:spChg chg="add mod">
          <ac:chgData name="Xin Zhang (Shanghai Wicresoft Co,.Ltd.)" userId="474f572f-8271-4f60-858e-cee871e0aec6" providerId="ADAL" clId="{906B4962-F2A3-49F8-B017-43804775A144}" dt="2022-10-26T06:47:12.711" v="160" actId="1076"/>
          <ac:spMkLst>
            <pc:docMk/>
            <pc:sldMk cId="3554459053" sldId="394"/>
            <ac:spMk id="15" creationId="{B4021BC9-2B96-7EAB-8EE9-74F83FBF4E15}"/>
          </ac:spMkLst>
        </pc:spChg>
        <pc:spChg chg="add mod">
          <ac:chgData name="Xin Zhang (Shanghai Wicresoft Co,.Ltd.)" userId="474f572f-8271-4f60-858e-cee871e0aec6" providerId="ADAL" clId="{906B4962-F2A3-49F8-B017-43804775A144}" dt="2022-10-26T06:47:12.711" v="160" actId="1076"/>
          <ac:spMkLst>
            <pc:docMk/>
            <pc:sldMk cId="3554459053" sldId="394"/>
            <ac:spMk id="17" creationId="{7B1CFC0D-1882-58C0-EEB5-4AE36B42AB10}"/>
          </ac:spMkLst>
        </pc:spChg>
        <pc:spChg chg="add mod">
          <ac:chgData name="Xin Zhang (Shanghai Wicresoft Co,.Ltd.)" userId="474f572f-8271-4f60-858e-cee871e0aec6" providerId="ADAL" clId="{906B4962-F2A3-49F8-B017-43804775A144}" dt="2022-10-26T06:47:12.711" v="160" actId="1076"/>
          <ac:spMkLst>
            <pc:docMk/>
            <pc:sldMk cId="3554459053" sldId="394"/>
            <ac:spMk id="18" creationId="{8F525159-AEAE-8823-ABB1-2059A33F6C9F}"/>
          </ac:spMkLst>
        </pc:spChg>
        <pc:spChg chg="add mod">
          <ac:chgData name="Xin Zhang (Shanghai Wicresoft Co,.Ltd.)" userId="474f572f-8271-4f60-858e-cee871e0aec6" providerId="ADAL" clId="{906B4962-F2A3-49F8-B017-43804775A144}" dt="2022-10-26T06:47:12.711" v="160" actId="1076"/>
          <ac:spMkLst>
            <pc:docMk/>
            <pc:sldMk cId="3554459053" sldId="394"/>
            <ac:spMk id="19" creationId="{9E96F2A9-FBF0-8397-1EDB-C9EEE18F4CD4}"/>
          </ac:spMkLst>
        </pc:spChg>
        <pc:spChg chg="add mod">
          <ac:chgData name="Xin Zhang (Shanghai Wicresoft Co,.Ltd.)" userId="474f572f-8271-4f60-858e-cee871e0aec6" providerId="ADAL" clId="{906B4962-F2A3-49F8-B017-43804775A144}" dt="2022-10-26T06:47:12.711" v="160" actId="1076"/>
          <ac:spMkLst>
            <pc:docMk/>
            <pc:sldMk cId="3554459053" sldId="394"/>
            <ac:spMk id="20" creationId="{EDC83FBE-8197-1FC6-0112-4C9CC8FD562C}"/>
          </ac:spMkLst>
        </pc:spChg>
        <pc:spChg chg="add mod">
          <ac:chgData name="Xin Zhang (Shanghai Wicresoft Co,.Ltd.)" userId="474f572f-8271-4f60-858e-cee871e0aec6" providerId="ADAL" clId="{906B4962-F2A3-49F8-B017-43804775A144}" dt="2022-10-26T06:47:12.711" v="160" actId="1076"/>
          <ac:spMkLst>
            <pc:docMk/>
            <pc:sldMk cId="3554459053" sldId="394"/>
            <ac:spMk id="21" creationId="{C7A4B4B6-8D71-2FB6-9E40-47C02C974320}"/>
          </ac:spMkLst>
        </pc:spChg>
        <pc:spChg chg="add mod">
          <ac:chgData name="Xin Zhang (Shanghai Wicresoft Co,.Ltd.)" userId="474f572f-8271-4f60-858e-cee871e0aec6" providerId="ADAL" clId="{906B4962-F2A3-49F8-B017-43804775A144}" dt="2022-10-26T06:47:12.711" v="160" actId="1076"/>
          <ac:spMkLst>
            <pc:docMk/>
            <pc:sldMk cId="3554459053" sldId="394"/>
            <ac:spMk id="22" creationId="{22D9D75A-5CB9-0547-CB67-8AAE33E118CD}"/>
          </ac:spMkLst>
        </pc:spChg>
        <pc:spChg chg="add del mod">
          <ac:chgData name="Xin Zhang (Shanghai Wicresoft Co,.Ltd.)" userId="474f572f-8271-4f60-858e-cee871e0aec6" providerId="ADAL" clId="{906B4962-F2A3-49F8-B017-43804775A144}" dt="2022-10-26T07:25:15.363" v="198" actId="478"/>
          <ac:spMkLst>
            <pc:docMk/>
            <pc:sldMk cId="3554459053" sldId="394"/>
            <ac:spMk id="25" creationId="{F454D4DB-2EF7-0D5D-4030-702D6800B92B}"/>
          </ac:spMkLst>
        </pc:spChg>
        <pc:spChg chg="add mod">
          <ac:chgData name="Xin Zhang (Shanghai Wicresoft Co,.Ltd.)" userId="474f572f-8271-4f60-858e-cee871e0aec6" providerId="ADAL" clId="{906B4962-F2A3-49F8-B017-43804775A144}" dt="2022-10-26T07:25:15.713" v="199"/>
          <ac:spMkLst>
            <pc:docMk/>
            <pc:sldMk cId="3554459053" sldId="394"/>
            <ac:spMk id="27" creationId="{E755798D-1550-46B3-F55E-194B437995FD}"/>
          </ac:spMkLst>
        </pc:spChg>
        <pc:grpChg chg="add mod">
          <ac:chgData name="Xin Zhang (Shanghai Wicresoft Co,.Ltd.)" userId="474f572f-8271-4f60-858e-cee871e0aec6" providerId="ADAL" clId="{906B4962-F2A3-49F8-B017-43804775A144}" dt="2022-10-26T06:47:12.711" v="160" actId="1076"/>
          <ac:grpSpMkLst>
            <pc:docMk/>
            <pc:sldMk cId="3554459053" sldId="394"/>
            <ac:grpSpMk id="7" creationId="{AAB1BA96-D4D6-2762-87BE-5088751262EB}"/>
          </ac:grpSpMkLst>
        </pc:grpChg>
        <pc:grpChg chg="add">
          <ac:chgData name="Xin Zhang (Shanghai Wicresoft Co,.Ltd.)" userId="474f572f-8271-4f60-858e-cee871e0aec6" providerId="ADAL" clId="{906B4962-F2A3-49F8-B017-43804775A144}" dt="2022-10-26T07:24:47.847" v="193" actId="164"/>
          <ac:grpSpMkLst>
            <pc:docMk/>
            <pc:sldMk cId="3554459053" sldId="394"/>
            <ac:grpSpMk id="26" creationId="{77016E0A-509A-C5AD-ACB3-D194E1F6D160}"/>
          </ac:grpSpMkLst>
        </pc:grpChg>
        <pc:picChg chg="mod">
          <ac:chgData name="Xin Zhang (Shanghai Wicresoft Co,.Ltd.)" userId="474f572f-8271-4f60-858e-cee871e0aec6" providerId="ADAL" clId="{906B4962-F2A3-49F8-B017-43804775A144}" dt="2022-10-26T06:46:55.873" v="155"/>
          <ac:picMkLst>
            <pc:docMk/>
            <pc:sldMk cId="3554459053" sldId="394"/>
            <ac:picMk id="8" creationId="{DAA18EF0-C102-903B-AC72-94B5ED8727EB}"/>
          </ac:picMkLst>
        </pc:picChg>
        <pc:picChg chg="mod">
          <ac:chgData name="Xin Zhang (Shanghai Wicresoft Co,.Ltd.)" userId="474f572f-8271-4f60-858e-cee871e0aec6" providerId="ADAL" clId="{906B4962-F2A3-49F8-B017-43804775A144}" dt="2022-10-26T06:46:55.873" v="155"/>
          <ac:picMkLst>
            <pc:docMk/>
            <pc:sldMk cId="3554459053" sldId="394"/>
            <ac:picMk id="9" creationId="{9880252D-7EAE-1601-BFF8-84CFC6EFF9BA}"/>
          </ac:picMkLst>
        </pc:picChg>
        <pc:picChg chg="add mod">
          <ac:chgData name="Xin Zhang (Shanghai Wicresoft Co,.Ltd.)" userId="474f572f-8271-4f60-858e-cee871e0aec6" providerId="ADAL" clId="{906B4962-F2A3-49F8-B017-43804775A144}" dt="2022-10-26T07:24:17.158" v="188" actId="14100"/>
          <ac:picMkLst>
            <pc:docMk/>
            <pc:sldMk cId="3554459053" sldId="394"/>
            <ac:picMk id="24" creationId="{6377E12A-7F45-CBC5-4565-2225797E691A}"/>
          </ac:picMkLst>
        </pc:picChg>
        <pc:cxnChg chg="add mod">
          <ac:chgData name="Xin Zhang (Shanghai Wicresoft Co,.Ltd.)" userId="474f572f-8271-4f60-858e-cee871e0aec6" providerId="ADAL" clId="{906B4962-F2A3-49F8-B017-43804775A144}" dt="2022-10-26T06:47:12.711" v="160" actId="1076"/>
          <ac:cxnSpMkLst>
            <pc:docMk/>
            <pc:sldMk cId="3554459053" sldId="394"/>
            <ac:cxnSpMk id="16" creationId="{02C9AAFE-9996-E99F-6553-B0FE546A865C}"/>
          </ac:cxnSpMkLst>
        </pc:cxnChg>
        <pc:cxnChg chg="add mod">
          <ac:chgData name="Xin Zhang (Shanghai Wicresoft Co,.Ltd.)" userId="474f572f-8271-4f60-858e-cee871e0aec6" providerId="ADAL" clId="{906B4962-F2A3-49F8-B017-43804775A144}" dt="2022-10-26T06:47:12.711" v="160" actId="1076"/>
          <ac:cxnSpMkLst>
            <pc:docMk/>
            <pc:sldMk cId="3554459053" sldId="394"/>
            <ac:cxnSpMk id="23" creationId="{9749DFB9-1825-D4F9-E61A-5B1918504B39}"/>
          </ac:cxnSpMkLst>
        </pc:cxnChg>
      </pc:sldChg>
      <pc:sldChg chg="addSp delSp modSp add mod">
        <pc:chgData name="Xin Zhang (Shanghai Wicresoft Co,.Ltd.)" userId="474f572f-8271-4f60-858e-cee871e0aec6" providerId="ADAL" clId="{906B4962-F2A3-49F8-B017-43804775A144}" dt="2022-10-26T07:27:12.335" v="238" actId="20577"/>
        <pc:sldMkLst>
          <pc:docMk/>
          <pc:sldMk cId="2535910965" sldId="395"/>
        </pc:sldMkLst>
        <pc:spChg chg="add del mod">
          <ac:chgData name="Xin Zhang (Shanghai Wicresoft Co,.Ltd.)" userId="474f572f-8271-4f60-858e-cee871e0aec6" providerId="ADAL" clId="{906B4962-F2A3-49F8-B017-43804775A144}" dt="2022-10-26T07:10:08.509" v="177" actId="478"/>
          <ac:spMkLst>
            <pc:docMk/>
            <pc:sldMk cId="2535910965" sldId="395"/>
            <ac:spMk id="5" creationId="{63EA1442-969A-4B33-337A-B69B9E89AB66}"/>
          </ac:spMkLst>
        </pc:spChg>
        <pc:spChg chg="mod">
          <ac:chgData name="Xin Zhang (Shanghai Wicresoft Co,.Ltd.)" userId="474f572f-8271-4f60-858e-cee871e0aec6" providerId="ADAL" clId="{906B4962-F2A3-49F8-B017-43804775A144}" dt="2022-10-26T07:27:12.335" v="238" actId="20577"/>
          <ac:spMkLst>
            <pc:docMk/>
            <pc:sldMk cId="2535910965" sldId="395"/>
            <ac:spMk id="6" creationId="{82B741DD-1960-8591-39F4-7E2E0E4B4511}"/>
          </ac:spMkLst>
        </pc:spChg>
        <pc:spChg chg="mod">
          <ac:chgData name="Xin Zhang (Shanghai Wicresoft Co,.Ltd.)" userId="474f572f-8271-4f60-858e-cee871e0aec6" providerId="ADAL" clId="{906B4962-F2A3-49F8-B017-43804775A144}" dt="2022-10-26T07:10:32.244" v="183" actId="12"/>
          <ac:spMkLst>
            <pc:docMk/>
            <pc:sldMk cId="2535910965" sldId="395"/>
            <ac:spMk id="10" creationId="{CBCD0C70-28E7-AA2D-78AA-EAE695506CB5}"/>
          </ac:spMkLst>
        </pc:spChg>
        <pc:spChg chg="add del mod">
          <ac:chgData name="Xin Zhang (Shanghai Wicresoft Co,.Ltd.)" userId="474f572f-8271-4f60-858e-cee871e0aec6" providerId="ADAL" clId="{906B4962-F2A3-49F8-B017-43804775A144}" dt="2022-10-26T07:15:50.461" v="186" actId="478"/>
          <ac:spMkLst>
            <pc:docMk/>
            <pc:sldMk cId="2535910965" sldId="395"/>
            <ac:spMk id="11" creationId="{B4C04068-2606-80EE-6BE5-433D16B0D872}"/>
          </ac:spMkLst>
        </pc:spChg>
        <pc:spChg chg="del">
          <ac:chgData name="Xin Zhang (Shanghai Wicresoft Co,.Ltd.)" userId="474f572f-8271-4f60-858e-cee871e0aec6" providerId="ADAL" clId="{906B4962-F2A3-49F8-B017-43804775A144}" dt="2022-10-26T07:09:47.274" v="172" actId="478"/>
          <ac:spMkLst>
            <pc:docMk/>
            <pc:sldMk cId="2535910965" sldId="395"/>
            <ac:spMk id="12" creationId="{5EABFF50-3FDE-2296-F141-D119FAEF3F1F}"/>
          </ac:spMkLst>
        </pc:spChg>
        <pc:spChg chg="del">
          <ac:chgData name="Xin Zhang (Shanghai Wicresoft Co,.Ltd.)" userId="474f572f-8271-4f60-858e-cee871e0aec6" providerId="ADAL" clId="{906B4962-F2A3-49F8-B017-43804775A144}" dt="2022-10-26T07:09:47.274" v="172" actId="478"/>
          <ac:spMkLst>
            <pc:docMk/>
            <pc:sldMk cId="2535910965" sldId="395"/>
            <ac:spMk id="13" creationId="{76296BFB-570E-98DF-8F94-C10819A093AD}"/>
          </ac:spMkLst>
        </pc:spChg>
        <pc:spChg chg="del">
          <ac:chgData name="Xin Zhang (Shanghai Wicresoft Co,.Ltd.)" userId="474f572f-8271-4f60-858e-cee871e0aec6" providerId="ADAL" clId="{906B4962-F2A3-49F8-B017-43804775A144}" dt="2022-10-26T07:09:47.274" v="172" actId="478"/>
          <ac:spMkLst>
            <pc:docMk/>
            <pc:sldMk cId="2535910965" sldId="395"/>
            <ac:spMk id="14" creationId="{C6B7CB49-0ED6-2F97-0C36-73728D0A0663}"/>
          </ac:spMkLst>
        </pc:spChg>
        <pc:spChg chg="del">
          <ac:chgData name="Xin Zhang (Shanghai Wicresoft Co,.Ltd.)" userId="474f572f-8271-4f60-858e-cee871e0aec6" providerId="ADAL" clId="{906B4962-F2A3-49F8-B017-43804775A144}" dt="2022-10-26T07:09:47.274" v="172" actId="478"/>
          <ac:spMkLst>
            <pc:docMk/>
            <pc:sldMk cId="2535910965" sldId="395"/>
            <ac:spMk id="15" creationId="{B4021BC9-2B96-7EAB-8EE9-74F83FBF4E15}"/>
          </ac:spMkLst>
        </pc:spChg>
        <pc:spChg chg="del">
          <ac:chgData name="Xin Zhang (Shanghai Wicresoft Co,.Ltd.)" userId="474f572f-8271-4f60-858e-cee871e0aec6" providerId="ADAL" clId="{906B4962-F2A3-49F8-B017-43804775A144}" dt="2022-10-26T07:09:47.274" v="172" actId="478"/>
          <ac:spMkLst>
            <pc:docMk/>
            <pc:sldMk cId="2535910965" sldId="395"/>
            <ac:spMk id="17" creationId="{7B1CFC0D-1882-58C0-EEB5-4AE36B42AB10}"/>
          </ac:spMkLst>
        </pc:spChg>
        <pc:spChg chg="del">
          <ac:chgData name="Xin Zhang (Shanghai Wicresoft Co,.Ltd.)" userId="474f572f-8271-4f60-858e-cee871e0aec6" providerId="ADAL" clId="{906B4962-F2A3-49F8-B017-43804775A144}" dt="2022-10-26T07:09:47.274" v="172" actId="478"/>
          <ac:spMkLst>
            <pc:docMk/>
            <pc:sldMk cId="2535910965" sldId="395"/>
            <ac:spMk id="18" creationId="{8F525159-AEAE-8823-ABB1-2059A33F6C9F}"/>
          </ac:spMkLst>
        </pc:spChg>
        <pc:spChg chg="del">
          <ac:chgData name="Xin Zhang (Shanghai Wicresoft Co,.Ltd.)" userId="474f572f-8271-4f60-858e-cee871e0aec6" providerId="ADAL" clId="{906B4962-F2A3-49F8-B017-43804775A144}" dt="2022-10-26T07:09:47.274" v="172" actId="478"/>
          <ac:spMkLst>
            <pc:docMk/>
            <pc:sldMk cId="2535910965" sldId="395"/>
            <ac:spMk id="19" creationId="{9E96F2A9-FBF0-8397-1EDB-C9EEE18F4CD4}"/>
          </ac:spMkLst>
        </pc:spChg>
        <pc:spChg chg="del">
          <ac:chgData name="Xin Zhang (Shanghai Wicresoft Co,.Ltd.)" userId="474f572f-8271-4f60-858e-cee871e0aec6" providerId="ADAL" clId="{906B4962-F2A3-49F8-B017-43804775A144}" dt="2022-10-26T07:09:47.274" v="172" actId="478"/>
          <ac:spMkLst>
            <pc:docMk/>
            <pc:sldMk cId="2535910965" sldId="395"/>
            <ac:spMk id="20" creationId="{EDC83FBE-8197-1FC6-0112-4C9CC8FD562C}"/>
          </ac:spMkLst>
        </pc:spChg>
        <pc:spChg chg="del">
          <ac:chgData name="Xin Zhang (Shanghai Wicresoft Co,.Ltd.)" userId="474f572f-8271-4f60-858e-cee871e0aec6" providerId="ADAL" clId="{906B4962-F2A3-49F8-B017-43804775A144}" dt="2022-10-26T07:09:47.274" v="172" actId="478"/>
          <ac:spMkLst>
            <pc:docMk/>
            <pc:sldMk cId="2535910965" sldId="395"/>
            <ac:spMk id="21" creationId="{C7A4B4B6-8D71-2FB6-9E40-47C02C974320}"/>
          </ac:spMkLst>
        </pc:spChg>
        <pc:spChg chg="del">
          <ac:chgData name="Xin Zhang (Shanghai Wicresoft Co,.Ltd.)" userId="474f572f-8271-4f60-858e-cee871e0aec6" providerId="ADAL" clId="{906B4962-F2A3-49F8-B017-43804775A144}" dt="2022-10-26T07:09:47.274" v="172" actId="478"/>
          <ac:spMkLst>
            <pc:docMk/>
            <pc:sldMk cId="2535910965" sldId="395"/>
            <ac:spMk id="22" creationId="{22D9D75A-5CB9-0547-CB67-8AAE33E118CD}"/>
          </ac:spMkLst>
        </pc:spChg>
        <pc:spChg chg="add del mod">
          <ac:chgData name="Xin Zhang (Shanghai Wicresoft Co,.Ltd.)" userId="474f572f-8271-4f60-858e-cee871e0aec6" providerId="ADAL" clId="{906B4962-F2A3-49F8-B017-43804775A144}" dt="2022-10-26T07:15:50.461" v="186" actId="478"/>
          <ac:spMkLst>
            <pc:docMk/>
            <pc:sldMk cId="2535910965" sldId="395"/>
            <ac:spMk id="25" creationId="{8B9F3A89-6062-CE70-85C7-737FE278B478}"/>
          </ac:spMkLst>
        </pc:spChg>
        <pc:spChg chg="add del mod">
          <ac:chgData name="Xin Zhang (Shanghai Wicresoft Co,.Ltd.)" userId="474f572f-8271-4f60-858e-cee871e0aec6" providerId="ADAL" clId="{906B4962-F2A3-49F8-B017-43804775A144}" dt="2022-10-26T07:15:50.461" v="186" actId="478"/>
          <ac:spMkLst>
            <pc:docMk/>
            <pc:sldMk cId="2535910965" sldId="395"/>
            <ac:spMk id="27" creationId="{EDD00F93-FF38-89BE-0580-77E025DE7521}"/>
          </ac:spMkLst>
        </pc:spChg>
        <pc:spChg chg="mod">
          <ac:chgData name="Xin Zhang (Shanghai Wicresoft Co,.Ltd.)" userId="474f572f-8271-4f60-858e-cee871e0aec6" providerId="ADAL" clId="{906B4962-F2A3-49F8-B017-43804775A144}" dt="2022-10-26T07:09:59.422" v="174"/>
          <ac:spMkLst>
            <pc:docMk/>
            <pc:sldMk cId="2535910965" sldId="395"/>
            <ac:spMk id="30" creationId="{A3B5DDE4-C920-7607-F31A-EEA647972027}"/>
          </ac:spMkLst>
        </pc:spChg>
        <pc:spChg chg="mod">
          <ac:chgData name="Xin Zhang (Shanghai Wicresoft Co,.Ltd.)" userId="474f572f-8271-4f60-858e-cee871e0aec6" providerId="ADAL" clId="{906B4962-F2A3-49F8-B017-43804775A144}" dt="2022-10-26T07:09:59.422" v="174"/>
          <ac:spMkLst>
            <pc:docMk/>
            <pc:sldMk cId="2535910965" sldId="395"/>
            <ac:spMk id="31" creationId="{C94B703C-D4C2-9219-83D7-6B1458D5B8EB}"/>
          </ac:spMkLst>
        </pc:spChg>
        <pc:spChg chg="mod">
          <ac:chgData name="Xin Zhang (Shanghai Wicresoft Co,.Ltd.)" userId="474f572f-8271-4f60-858e-cee871e0aec6" providerId="ADAL" clId="{906B4962-F2A3-49F8-B017-43804775A144}" dt="2022-10-26T07:09:59.422" v="174"/>
          <ac:spMkLst>
            <pc:docMk/>
            <pc:sldMk cId="2535910965" sldId="395"/>
            <ac:spMk id="32" creationId="{A8F3BB21-AF21-DDA4-7088-DBFEBA6C975D}"/>
          </ac:spMkLst>
        </pc:spChg>
        <pc:spChg chg="mod">
          <ac:chgData name="Xin Zhang (Shanghai Wicresoft Co,.Ltd.)" userId="474f572f-8271-4f60-858e-cee871e0aec6" providerId="ADAL" clId="{906B4962-F2A3-49F8-B017-43804775A144}" dt="2022-10-26T07:09:59.422" v="174"/>
          <ac:spMkLst>
            <pc:docMk/>
            <pc:sldMk cId="2535910965" sldId="395"/>
            <ac:spMk id="33" creationId="{8B8AA640-B6E7-3991-4DA8-B576A4790E30}"/>
          </ac:spMkLst>
        </pc:spChg>
        <pc:spChg chg="mod">
          <ac:chgData name="Xin Zhang (Shanghai Wicresoft Co,.Ltd.)" userId="474f572f-8271-4f60-858e-cee871e0aec6" providerId="ADAL" clId="{906B4962-F2A3-49F8-B017-43804775A144}" dt="2022-10-26T07:09:59.422" v="174"/>
          <ac:spMkLst>
            <pc:docMk/>
            <pc:sldMk cId="2535910965" sldId="395"/>
            <ac:spMk id="34" creationId="{02E12B7F-D436-EBAB-452C-D16ACD44CA40}"/>
          </ac:spMkLst>
        </pc:spChg>
        <pc:spChg chg="mod">
          <ac:chgData name="Xin Zhang (Shanghai Wicresoft Co,.Ltd.)" userId="474f572f-8271-4f60-858e-cee871e0aec6" providerId="ADAL" clId="{906B4962-F2A3-49F8-B017-43804775A144}" dt="2022-10-26T07:09:59.422" v="174"/>
          <ac:spMkLst>
            <pc:docMk/>
            <pc:sldMk cId="2535910965" sldId="395"/>
            <ac:spMk id="35" creationId="{13B8192C-9D25-DE9F-EE13-2C704B929719}"/>
          </ac:spMkLst>
        </pc:spChg>
        <pc:spChg chg="mod">
          <ac:chgData name="Xin Zhang (Shanghai Wicresoft Co,.Ltd.)" userId="474f572f-8271-4f60-858e-cee871e0aec6" providerId="ADAL" clId="{906B4962-F2A3-49F8-B017-43804775A144}" dt="2022-10-26T07:09:59.422" v="174"/>
          <ac:spMkLst>
            <pc:docMk/>
            <pc:sldMk cId="2535910965" sldId="395"/>
            <ac:spMk id="36" creationId="{CB90B7C3-0CCB-E8C0-C115-D4D4CAB56B82}"/>
          </ac:spMkLst>
        </pc:spChg>
        <pc:spChg chg="add del mod">
          <ac:chgData name="Xin Zhang (Shanghai Wicresoft Co,.Ltd.)" userId="474f572f-8271-4f60-858e-cee871e0aec6" providerId="ADAL" clId="{906B4962-F2A3-49F8-B017-43804775A144}" dt="2022-10-26T07:25:02.474" v="195" actId="478"/>
          <ac:spMkLst>
            <pc:docMk/>
            <pc:sldMk cId="2535910965" sldId="395"/>
            <ac:spMk id="37" creationId="{7A45F162-B56C-6331-2B83-030DD834A257}"/>
          </ac:spMkLst>
        </pc:spChg>
        <pc:spChg chg="mod topLvl">
          <ac:chgData name="Xin Zhang (Shanghai Wicresoft Co,.Ltd.)" userId="474f572f-8271-4f60-858e-cee871e0aec6" providerId="ADAL" clId="{906B4962-F2A3-49F8-B017-43804775A144}" dt="2022-10-26T07:24:22.643" v="189" actId="165"/>
          <ac:spMkLst>
            <pc:docMk/>
            <pc:sldMk cId="2535910965" sldId="395"/>
            <ac:spMk id="40" creationId="{E1890397-2F5E-AC87-6530-B2EE48689E05}"/>
          </ac:spMkLst>
        </pc:spChg>
        <pc:spChg chg="mod topLvl">
          <ac:chgData name="Xin Zhang (Shanghai Wicresoft Co,.Ltd.)" userId="474f572f-8271-4f60-858e-cee871e0aec6" providerId="ADAL" clId="{906B4962-F2A3-49F8-B017-43804775A144}" dt="2022-10-26T07:24:22.643" v="189" actId="165"/>
          <ac:spMkLst>
            <pc:docMk/>
            <pc:sldMk cId="2535910965" sldId="395"/>
            <ac:spMk id="41" creationId="{49E5520F-D963-8C69-C46A-11E73DFB8A39}"/>
          </ac:spMkLst>
        </pc:spChg>
        <pc:spChg chg="mod topLvl">
          <ac:chgData name="Xin Zhang (Shanghai Wicresoft Co,.Ltd.)" userId="474f572f-8271-4f60-858e-cee871e0aec6" providerId="ADAL" clId="{906B4962-F2A3-49F8-B017-43804775A144}" dt="2022-10-26T07:24:22.643" v="189" actId="165"/>
          <ac:spMkLst>
            <pc:docMk/>
            <pc:sldMk cId="2535910965" sldId="395"/>
            <ac:spMk id="43" creationId="{33354EA7-2E32-93C9-DD2C-191579FA4CEC}"/>
          </ac:spMkLst>
        </pc:spChg>
        <pc:spChg chg="mod topLvl">
          <ac:chgData name="Xin Zhang (Shanghai Wicresoft Co,.Ltd.)" userId="474f572f-8271-4f60-858e-cee871e0aec6" providerId="ADAL" clId="{906B4962-F2A3-49F8-B017-43804775A144}" dt="2022-10-26T07:24:22.643" v="189" actId="165"/>
          <ac:spMkLst>
            <pc:docMk/>
            <pc:sldMk cId="2535910965" sldId="395"/>
            <ac:spMk id="44" creationId="{7887F2DA-78A5-D557-E083-DE41AC03F8B8}"/>
          </ac:spMkLst>
        </pc:spChg>
        <pc:spChg chg="mod topLvl">
          <ac:chgData name="Xin Zhang (Shanghai Wicresoft Co,.Ltd.)" userId="474f572f-8271-4f60-858e-cee871e0aec6" providerId="ADAL" clId="{906B4962-F2A3-49F8-B017-43804775A144}" dt="2022-10-26T07:24:22.643" v="189" actId="165"/>
          <ac:spMkLst>
            <pc:docMk/>
            <pc:sldMk cId="2535910965" sldId="395"/>
            <ac:spMk id="45" creationId="{5C7FCB36-B163-1421-3E85-18B093383ADF}"/>
          </ac:spMkLst>
        </pc:spChg>
        <pc:spChg chg="mod topLvl">
          <ac:chgData name="Xin Zhang (Shanghai Wicresoft Co,.Ltd.)" userId="474f572f-8271-4f60-858e-cee871e0aec6" providerId="ADAL" clId="{906B4962-F2A3-49F8-B017-43804775A144}" dt="2022-10-26T07:24:22.643" v="189" actId="165"/>
          <ac:spMkLst>
            <pc:docMk/>
            <pc:sldMk cId="2535910965" sldId="395"/>
            <ac:spMk id="46" creationId="{87C4D899-8310-72E7-858F-2115E50CA93F}"/>
          </ac:spMkLst>
        </pc:spChg>
        <pc:spChg chg="mod topLvl">
          <ac:chgData name="Xin Zhang (Shanghai Wicresoft Co,.Ltd.)" userId="474f572f-8271-4f60-858e-cee871e0aec6" providerId="ADAL" clId="{906B4962-F2A3-49F8-B017-43804775A144}" dt="2022-10-26T07:24:22.643" v="189" actId="165"/>
          <ac:spMkLst>
            <pc:docMk/>
            <pc:sldMk cId="2535910965" sldId="395"/>
            <ac:spMk id="47" creationId="{DA16A181-0367-FBD6-2D70-D01E18B68B2C}"/>
          </ac:spMkLst>
        </pc:spChg>
        <pc:spChg chg="mod">
          <ac:chgData name="Xin Zhang (Shanghai Wicresoft Co,.Ltd.)" userId="474f572f-8271-4f60-858e-cee871e0aec6" providerId="ADAL" clId="{906B4962-F2A3-49F8-B017-43804775A144}" dt="2022-10-26T07:16:05.859" v="187"/>
          <ac:spMkLst>
            <pc:docMk/>
            <pc:sldMk cId="2535910965" sldId="395"/>
            <ac:spMk id="52" creationId="{6C7F6A5B-EADE-96CE-59F0-FF1B79B21476}"/>
          </ac:spMkLst>
        </pc:spChg>
        <pc:spChg chg="mod">
          <ac:chgData name="Xin Zhang (Shanghai Wicresoft Co,.Ltd.)" userId="474f572f-8271-4f60-858e-cee871e0aec6" providerId="ADAL" clId="{906B4962-F2A3-49F8-B017-43804775A144}" dt="2022-10-26T07:16:05.859" v="187"/>
          <ac:spMkLst>
            <pc:docMk/>
            <pc:sldMk cId="2535910965" sldId="395"/>
            <ac:spMk id="53" creationId="{C01E2600-A532-43B0-0A12-C430EE67FCE6}"/>
          </ac:spMkLst>
        </pc:spChg>
        <pc:spChg chg="mod">
          <ac:chgData name="Xin Zhang (Shanghai Wicresoft Co,.Ltd.)" userId="474f572f-8271-4f60-858e-cee871e0aec6" providerId="ADAL" clId="{906B4962-F2A3-49F8-B017-43804775A144}" dt="2022-10-26T07:16:05.859" v="187"/>
          <ac:spMkLst>
            <pc:docMk/>
            <pc:sldMk cId="2535910965" sldId="395"/>
            <ac:spMk id="54" creationId="{CEF1343A-AEAA-4A02-4253-56E3D7281A70}"/>
          </ac:spMkLst>
        </pc:spChg>
        <pc:spChg chg="add mod">
          <ac:chgData name="Xin Zhang (Shanghai Wicresoft Co,.Ltd.)" userId="474f572f-8271-4f60-858e-cee871e0aec6" providerId="ADAL" clId="{906B4962-F2A3-49F8-B017-43804775A144}" dt="2022-10-26T07:25:08.964" v="197" actId="1076"/>
          <ac:spMkLst>
            <pc:docMk/>
            <pc:sldMk cId="2535910965" sldId="395"/>
            <ac:spMk id="57" creationId="{0840B580-3671-69C7-367A-2DF4C1EAA1F8}"/>
          </ac:spMkLst>
        </pc:spChg>
        <pc:grpChg chg="add del mod">
          <ac:chgData name="Xin Zhang (Shanghai Wicresoft Co,.Ltd.)" userId="474f572f-8271-4f60-858e-cee871e0aec6" providerId="ADAL" clId="{906B4962-F2A3-49F8-B017-43804775A144}" dt="2022-10-26T07:15:50.461" v="186" actId="478"/>
          <ac:grpSpMkLst>
            <pc:docMk/>
            <pc:sldMk cId="2535910965" sldId="395"/>
            <ac:grpSpMk id="2" creationId="{6E28E177-9DDE-4E1A-6830-2CAA6A07C15B}"/>
          </ac:grpSpMkLst>
        </pc:grpChg>
        <pc:grpChg chg="del">
          <ac:chgData name="Xin Zhang (Shanghai Wicresoft Co,.Ltd.)" userId="474f572f-8271-4f60-858e-cee871e0aec6" providerId="ADAL" clId="{906B4962-F2A3-49F8-B017-43804775A144}" dt="2022-10-26T07:09:47.274" v="172" actId="478"/>
          <ac:grpSpMkLst>
            <pc:docMk/>
            <pc:sldMk cId="2535910965" sldId="395"/>
            <ac:grpSpMk id="7" creationId="{AAB1BA96-D4D6-2762-87BE-5088751262EB}"/>
          </ac:grpSpMkLst>
        </pc:grpChg>
        <pc:grpChg chg="add del mod">
          <ac:chgData name="Xin Zhang (Shanghai Wicresoft Co,.Ltd.)" userId="474f572f-8271-4f60-858e-cee871e0aec6" providerId="ADAL" clId="{906B4962-F2A3-49F8-B017-43804775A144}" dt="2022-10-26T07:15:50.461" v="186" actId="478"/>
          <ac:grpSpMkLst>
            <pc:docMk/>
            <pc:sldMk cId="2535910965" sldId="395"/>
            <ac:grpSpMk id="29" creationId="{66B56476-3003-5626-F00D-D34D329F831D}"/>
          </ac:grpSpMkLst>
        </pc:grpChg>
        <pc:grpChg chg="add del mod">
          <ac:chgData name="Xin Zhang (Shanghai Wicresoft Co,.Ltd.)" userId="474f572f-8271-4f60-858e-cee871e0aec6" providerId="ADAL" clId="{906B4962-F2A3-49F8-B017-43804775A144}" dt="2022-10-26T07:24:22.643" v="189" actId="165"/>
          <ac:grpSpMkLst>
            <pc:docMk/>
            <pc:sldMk cId="2535910965" sldId="395"/>
            <ac:grpSpMk id="38" creationId="{785B2E87-79FE-FDC4-0B64-4468914B502B}"/>
          </ac:grpSpMkLst>
        </pc:grpChg>
        <pc:grpChg chg="mod topLvl">
          <ac:chgData name="Xin Zhang (Shanghai Wicresoft Co,.Ltd.)" userId="474f572f-8271-4f60-858e-cee871e0aec6" providerId="ADAL" clId="{906B4962-F2A3-49F8-B017-43804775A144}" dt="2022-10-26T07:24:22.643" v="189" actId="165"/>
          <ac:grpSpMkLst>
            <pc:docMk/>
            <pc:sldMk cId="2535910965" sldId="395"/>
            <ac:grpSpMk id="39" creationId="{FC30E345-E6E4-0C73-40EE-0D56F14610AF}"/>
          </ac:grpSpMkLst>
        </pc:grpChg>
        <pc:grpChg chg="add mod">
          <ac:chgData name="Xin Zhang (Shanghai Wicresoft Co,.Ltd.)" userId="474f572f-8271-4f60-858e-cee871e0aec6" providerId="ADAL" clId="{906B4962-F2A3-49F8-B017-43804775A144}" dt="2022-10-26T07:25:28.193" v="200" actId="14100"/>
          <ac:grpSpMkLst>
            <pc:docMk/>
            <pc:sldMk cId="2535910965" sldId="395"/>
            <ac:grpSpMk id="55" creationId="{AAE0060E-9090-D2B2-34FC-215B0BF6225A}"/>
          </ac:grpSpMkLst>
        </pc:grpChg>
        <pc:grpChg chg="add">
          <ac:chgData name="Xin Zhang (Shanghai Wicresoft Co,.Ltd.)" userId="474f572f-8271-4f60-858e-cee871e0aec6" providerId="ADAL" clId="{906B4962-F2A3-49F8-B017-43804775A144}" dt="2022-10-26T07:24:33.062" v="192" actId="164"/>
          <ac:grpSpMkLst>
            <pc:docMk/>
            <pc:sldMk cId="2535910965" sldId="395"/>
            <ac:grpSpMk id="56" creationId="{93B11479-FE3D-EFFE-8326-65C799F6BA21}"/>
          </ac:grpSpMkLst>
        </pc:grpChg>
        <pc:picChg chg="mod">
          <ac:chgData name="Xin Zhang (Shanghai Wicresoft Co,.Ltd.)" userId="474f572f-8271-4f60-858e-cee871e0aec6" providerId="ADAL" clId="{906B4962-F2A3-49F8-B017-43804775A144}" dt="2022-10-26T07:09:59.422" v="174"/>
          <ac:picMkLst>
            <pc:docMk/>
            <pc:sldMk cId="2535910965" sldId="395"/>
            <ac:picMk id="3" creationId="{3EBC269B-F211-CB84-B8B4-201EED82AA27}"/>
          </ac:picMkLst>
        </pc:picChg>
        <pc:picChg chg="mod">
          <ac:chgData name="Xin Zhang (Shanghai Wicresoft Co,.Ltd.)" userId="474f572f-8271-4f60-858e-cee871e0aec6" providerId="ADAL" clId="{906B4962-F2A3-49F8-B017-43804775A144}" dt="2022-10-26T07:09:59.422" v="174"/>
          <ac:picMkLst>
            <pc:docMk/>
            <pc:sldMk cId="2535910965" sldId="395"/>
            <ac:picMk id="4" creationId="{0D2C05E0-733E-786A-A945-75218D7A92F8}"/>
          </ac:picMkLst>
        </pc:picChg>
        <pc:picChg chg="del">
          <ac:chgData name="Xin Zhang (Shanghai Wicresoft Co,.Ltd.)" userId="474f572f-8271-4f60-858e-cee871e0aec6" providerId="ADAL" clId="{906B4962-F2A3-49F8-B017-43804775A144}" dt="2022-10-26T07:09:47.746" v="173" actId="478"/>
          <ac:picMkLst>
            <pc:docMk/>
            <pc:sldMk cId="2535910965" sldId="395"/>
            <ac:picMk id="24" creationId="{6377E12A-7F45-CBC5-4565-2225797E691A}"/>
          </ac:picMkLst>
        </pc:picChg>
        <pc:picChg chg="mod topLvl">
          <ac:chgData name="Xin Zhang (Shanghai Wicresoft Co,.Ltd.)" userId="474f572f-8271-4f60-858e-cee871e0aec6" providerId="ADAL" clId="{906B4962-F2A3-49F8-B017-43804775A144}" dt="2022-10-26T07:24:22.643" v="189" actId="165"/>
          <ac:picMkLst>
            <pc:docMk/>
            <pc:sldMk cId="2535910965" sldId="395"/>
            <ac:picMk id="49" creationId="{4752E251-B4FC-A495-E697-B3FCDB0BEFAA}"/>
          </ac:picMkLst>
        </pc:picChg>
        <pc:picChg chg="mod topLvl">
          <ac:chgData name="Xin Zhang (Shanghai Wicresoft Co,.Ltd.)" userId="474f572f-8271-4f60-858e-cee871e0aec6" providerId="ADAL" clId="{906B4962-F2A3-49F8-B017-43804775A144}" dt="2022-10-26T07:24:22.643" v="189" actId="165"/>
          <ac:picMkLst>
            <pc:docMk/>
            <pc:sldMk cId="2535910965" sldId="395"/>
            <ac:picMk id="50" creationId="{F728FBCB-E77E-3F2E-AFB0-ABA8DAA7E60E}"/>
          </ac:picMkLst>
        </pc:picChg>
        <pc:picChg chg="mod">
          <ac:chgData name="Xin Zhang (Shanghai Wicresoft Co,.Ltd.)" userId="474f572f-8271-4f60-858e-cee871e0aec6" providerId="ADAL" clId="{906B4962-F2A3-49F8-B017-43804775A144}" dt="2022-10-26T07:16:05.859" v="187"/>
          <ac:picMkLst>
            <pc:docMk/>
            <pc:sldMk cId="2535910965" sldId="395"/>
            <ac:picMk id="51" creationId="{86ED79E0-6C33-DEDE-D3CC-325CA39D2D3A}"/>
          </ac:picMkLst>
        </pc:picChg>
        <pc:cxnChg chg="del">
          <ac:chgData name="Xin Zhang (Shanghai Wicresoft Co,.Ltd.)" userId="474f572f-8271-4f60-858e-cee871e0aec6" providerId="ADAL" clId="{906B4962-F2A3-49F8-B017-43804775A144}" dt="2022-10-26T07:09:47.274" v="172" actId="478"/>
          <ac:cxnSpMkLst>
            <pc:docMk/>
            <pc:sldMk cId="2535910965" sldId="395"/>
            <ac:cxnSpMk id="16" creationId="{02C9AAFE-9996-E99F-6553-B0FE546A865C}"/>
          </ac:cxnSpMkLst>
        </pc:cxnChg>
        <pc:cxnChg chg="del mod">
          <ac:chgData name="Xin Zhang (Shanghai Wicresoft Co,.Ltd.)" userId="474f572f-8271-4f60-858e-cee871e0aec6" providerId="ADAL" clId="{906B4962-F2A3-49F8-B017-43804775A144}" dt="2022-10-26T07:09:47.274" v="172" actId="478"/>
          <ac:cxnSpMkLst>
            <pc:docMk/>
            <pc:sldMk cId="2535910965" sldId="395"/>
            <ac:cxnSpMk id="23" creationId="{9749DFB9-1825-D4F9-E61A-5B1918504B39}"/>
          </ac:cxnSpMkLst>
        </pc:cxnChg>
        <pc:cxnChg chg="add del mod">
          <ac:chgData name="Xin Zhang (Shanghai Wicresoft Co,.Ltd.)" userId="474f572f-8271-4f60-858e-cee871e0aec6" providerId="ADAL" clId="{906B4962-F2A3-49F8-B017-43804775A144}" dt="2022-10-26T07:15:50.461" v="186" actId="478"/>
          <ac:cxnSpMkLst>
            <pc:docMk/>
            <pc:sldMk cId="2535910965" sldId="395"/>
            <ac:cxnSpMk id="26" creationId="{D56D7B60-D805-17DA-4618-7F2C03EC7432}"/>
          </ac:cxnSpMkLst>
        </pc:cxnChg>
        <pc:cxnChg chg="add del mod">
          <ac:chgData name="Xin Zhang (Shanghai Wicresoft Co,.Ltd.)" userId="474f572f-8271-4f60-858e-cee871e0aec6" providerId="ADAL" clId="{906B4962-F2A3-49F8-B017-43804775A144}" dt="2022-10-26T07:15:50.461" v="186" actId="478"/>
          <ac:cxnSpMkLst>
            <pc:docMk/>
            <pc:sldMk cId="2535910965" sldId="395"/>
            <ac:cxnSpMk id="28" creationId="{AB50CD47-B570-A898-5F52-E02B5D5C2B0F}"/>
          </ac:cxnSpMkLst>
        </pc:cxnChg>
        <pc:cxnChg chg="mod topLvl">
          <ac:chgData name="Xin Zhang (Shanghai Wicresoft Co,.Ltd.)" userId="474f572f-8271-4f60-858e-cee871e0aec6" providerId="ADAL" clId="{906B4962-F2A3-49F8-B017-43804775A144}" dt="2022-10-26T07:24:22.643" v="189" actId="165"/>
          <ac:cxnSpMkLst>
            <pc:docMk/>
            <pc:sldMk cId="2535910965" sldId="395"/>
            <ac:cxnSpMk id="42" creationId="{6F33324F-55E9-E862-3A12-CFB1A6B0833D}"/>
          </ac:cxnSpMkLst>
        </pc:cxnChg>
        <pc:cxnChg chg="mod topLvl">
          <ac:chgData name="Xin Zhang (Shanghai Wicresoft Co,.Ltd.)" userId="474f572f-8271-4f60-858e-cee871e0aec6" providerId="ADAL" clId="{906B4962-F2A3-49F8-B017-43804775A144}" dt="2022-10-26T07:24:22.643" v="189" actId="165"/>
          <ac:cxnSpMkLst>
            <pc:docMk/>
            <pc:sldMk cId="2535910965" sldId="395"/>
            <ac:cxnSpMk id="48" creationId="{431583A7-86AA-98CF-DB62-849734B068BB}"/>
          </ac:cxnSpMkLst>
        </pc:cxnChg>
      </pc:sldChg>
      <pc:sldChg chg="addSp delSp modSp new mod modShow">
        <pc:chgData name="Xin Zhang (Shanghai Wicresoft Co,.Ltd.)" userId="474f572f-8271-4f60-858e-cee871e0aec6" providerId="ADAL" clId="{906B4962-F2A3-49F8-B017-43804775A144}" dt="2022-10-26T07:28:26.562" v="258" actId="729"/>
        <pc:sldMkLst>
          <pc:docMk/>
          <pc:sldMk cId="2587858809" sldId="396"/>
        </pc:sldMkLst>
        <pc:spChg chg="mod">
          <ac:chgData name="Xin Zhang (Shanghai Wicresoft Co,.Ltd.)" userId="474f572f-8271-4f60-858e-cee871e0aec6" providerId="ADAL" clId="{906B4962-F2A3-49F8-B017-43804775A144}" dt="2022-10-26T07:27:29.855" v="251" actId="20577"/>
          <ac:spMkLst>
            <pc:docMk/>
            <pc:sldMk cId="2587858809" sldId="396"/>
            <ac:spMk id="2" creationId="{13CAB96D-0C5D-7739-1347-EA92E13623D5}"/>
          </ac:spMkLst>
        </pc:spChg>
        <pc:spChg chg="del">
          <ac:chgData name="Xin Zhang (Shanghai Wicresoft Co,.Ltd.)" userId="474f572f-8271-4f60-858e-cee871e0aec6" providerId="ADAL" clId="{906B4962-F2A3-49F8-B017-43804775A144}" dt="2022-10-26T07:28:19.883" v="257" actId="478"/>
          <ac:spMkLst>
            <pc:docMk/>
            <pc:sldMk cId="2587858809" sldId="396"/>
            <ac:spMk id="3" creationId="{72BCFA28-A7BD-FE0D-685E-F5392ED4A188}"/>
          </ac:spMkLst>
        </pc:spChg>
        <pc:spChg chg="mod">
          <ac:chgData name="Xin Zhang (Shanghai Wicresoft Co,.Ltd.)" userId="474f572f-8271-4f60-858e-cee871e0aec6" providerId="ADAL" clId="{906B4962-F2A3-49F8-B017-43804775A144}" dt="2022-10-26T07:26:36.408" v="202"/>
          <ac:spMkLst>
            <pc:docMk/>
            <pc:sldMk cId="2587858809" sldId="396"/>
            <ac:spMk id="5" creationId="{390D813C-A47E-198F-71D9-21DA267FE245}"/>
          </ac:spMkLst>
        </pc:spChg>
        <pc:spChg chg="mod">
          <ac:chgData name="Xin Zhang (Shanghai Wicresoft Co,.Ltd.)" userId="474f572f-8271-4f60-858e-cee871e0aec6" providerId="ADAL" clId="{906B4962-F2A3-49F8-B017-43804775A144}" dt="2022-10-26T07:26:36.408" v="202"/>
          <ac:spMkLst>
            <pc:docMk/>
            <pc:sldMk cId="2587858809" sldId="396"/>
            <ac:spMk id="8" creationId="{B2242C62-00FA-3C66-F990-DDCB2F50A739}"/>
          </ac:spMkLst>
        </pc:spChg>
        <pc:spChg chg="mod">
          <ac:chgData name="Xin Zhang (Shanghai Wicresoft Co,.Ltd.)" userId="474f572f-8271-4f60-858e-cee871e0aec6" providerId="ADAL" clId="{906B4962-F2A3-49F8-B017-43804775A144}" dt="2022-10-26T07:26:36.408" v="202"/>
          <ac:spMkLst>
            <pc:docMk/>
            <pc:sldMk cId="2587858809" sldId="396"/>
            <ac:spMk id="11" creationId="{146AA76B-AA8E-BBD9-50D8-4DDE7D92AE12}"/>
          </ac:spMkLst>
        </pc:spChg>
        <pc:spChg chg="mod">
          <ac:chgData name="Xin Zhang (Shanghai Wicresoft Co,.Ltd.)" userId="474f572f-8271-4f60-858e-cee871e0aec6" providerId="ADAL" clId="{906B4962-F2A3-49F8-B017-43804775A144}" dt="2022-10-26T07:26:36.408" v="202"/>
          <ac:spMkLst>
            <pc:docMk/>
            <pc:sldMk cId="2587858809" sldId="396"/>
            <ac:spMk id="14" creationId="{F580D352-60EA-8DCF-D22B-27CEF0618B16}"/>
          </ac:spMkLst>
        </pc:spChg>
        <pc:spChg chg="mod">
          <ac:chgData name="Xin Zhang (Shanghai Wicresoft Co,.Ltd.)" userId="474f572f-8271-4f60-858e-cee871e0aec6" providerId="ADAL" clId="{906B4962-F2A3-49F8-B017-43804775A144}" dt="2022-10-26T07:26:38.265" v="203"/>
          <ac:spMkLst>
            <pc:docMk/>
            <pc:sldMk cId="2587858809" sldId="396"/>
            <ac:spMk id="17" creationId="{9D454E76-83F9-A94D-4281-FB271F95C463}"/>
          </ac:spMkLst>
        </pc:spChg>
        <pc:spChg chg="mod">
          <ac:chgData name="Xin Zhang (Shanghai Wicresoft Co,.Ltd.)" userId="474f572f-8271-4f60-858e-cee871e0aec6" providerId="ADAL" clId="{906B4962-F2A3-49F8-B017-43804775A144}" dt="2022-10-26T07:26:38.265" v="203"/>
          <ac:spMkLst>
            <pc:docMk/>
            <pc:sldMk cId="2587858809" sldId="396"/>
            <ac:spMk id="20" creationId="{1D32BAD7-E5EA-7982-FCEC-0AC6D17EA294}"/>
          </ac:spMkLst>
        </pc:spChg>
        <pc:spChg chg="mod">
          <ac:chgData name="Xin Zhang (Shanghai Wicresoft Co,.Ltd.)" userId="474f572f-8271-4f60-858e-cee871e0aec6" providerId="ADAL" clId="{906B4962-F2A3-49F8-B017-43804775A144}" dt="2022-10-26T07:26:38.265" v="203"/>
          <ac:spMkLst>
            <pc:docMk/>
            <pc:sldMk cId="2587858809" sldId="396"/>
            <ac:spMk id="23" creationId="{7673E28D-9249-A91D-F963-0B5E9127A233}"/>
          </ac:spMkLst>
        </pc:spChg>
        <pc:spChg chg="mod">
          <ac:chgData name="Xin Zhang (Shanghai Wicresoft Co,.Ltd.)" userId="474f572f-8271-4f60-858e-cee871e0aec6" providerId="ADAL" clId="{906B4962-F2A3-49F8-B017-43804775A144}" dt="2022-10-26T07:26:38.265" v="203"/>
          <ac:spMkLst>
            <pc:docMk/>
            <pc:sldMk cId="2587858809" sldId="396"/>
            <ac:spMk id="26" creationId="{D8B388B4-D0FA-1A81-802B-83EF00BA930A}"/>
          </ac:spMkLst>
        </pc:spChg>
        <pc:spChg chg="add mod">
          <ac:chgData name="Xin Zhang (Shanghai Wicresoft Co,.Ltd.)" userId="474f572f-8271-4f60-858e-cee871e0aec6" providerId="ADAL" clId="{906B4962-F2A3-49F8-B017-43804775A144}" dt="2022-10-26T07:28:04.889" v="255" actId="21"/>
          <ac:spMkLst>
            <pc:docMk/>
            <pc:sldMk cId="2587858809" sldId="396"/>
            <ac:spMk id="28" creationId="{4F06BEA8-9962-2C3C-B6FE-66D9046E8599}"/>
          </ac:spMkLst>
        </pc:spChg>
        <pc:spChg chg="add mod">
          <ac:chgData name="Xin Zhang (Shanghai Wicresoft Co,.Ltd.)" userId="474f572f-8271-4f60-858e-cee871e0aec6" providerId="ADAL" clId="{906B4962-F2A3-49F8-B017-43804775A144}" dt="2022-10-26T07:28:05.980" v="256"/>
          <ac:spMkLst>
            <pc:docMk/>
            <pc:sldMk cId="2587858809" sldId="396"/>
            <ac:spMk id="29" creationId="{D11B3D09-2717-D1D5-A954-48802553F7AD}"/>
          </ac:spMkLst>
        </pc:spChg>
        <pc:grpChg chg="add mod">
          <ac:chgData name="Xin Zhang (Shanghai Wicresoft Co,.Ltd.)" userId="474f572f-8271-4f60-858e-cee871e0aec6" providerId="ADAL" clId="{906B4962-F2A3-49F8-B017-43804775A144}" dt="2022-10-26T07:26:36.408" v="202"/>
          <ac:grpSpMkLst>
            <pc:docMk/>
            <pc:sldMk cId="2587858809" sldId="396"/>
            <ac:grpSpMk id="4" creationId="{30BDAE9F-0096-B6F1-6A84-D50E6DE9BC9D}"/>
          </ac:grpSpMkLst>
        </pc:grpChg>
        <pc:grpChg chg="add mod">
          <ac:chgData name="Xin Zhang (Shanghai Wicresoft Co,.Ltd.)" userId="474f572f-8271-4f60-858e-cee871e0aec6" providerId="ADAL" clId="{906B4962-F2A3-49F8-B017-43804775A144}" dt="2022-10-26T07:26:36.408" v="202"/>
          <ac:grpSpMkLst>
            <pc:docMk/>
            <pc:sldMk cId="2587858809" sldId="396"/>
            <ac:grpSpMk id="7" creationId="{0791975E-A3AA-C18E-3EB8-CA99A6319D3C}"/>
          </ac:grpSpMkLst>
        </pc:grpChg>
        <pc:grpChg chg="add mod">
          <ac:chgData name="Xin Zhang (Shanghai Wicresoft Co,.Ltd.)" userId="474f572f-8271-4f60-858e-cee871e0aec6" providerId="ADAL" clId="{906B4962-F2A3-49F8-B017-43804775A144}" dt="2022-10-26T07:26:36.408" v="202"/>
          <ac:grpSpMkLst>
            <pc:docMk/>
            <pc:sldMk cId="2587858809" sldId="396"/>
            <ac:grpSpMk id="10" creationId="{D989DD6B-0A24-8346-3F4C-E11F41BFF6D8}"/>
          </ac:grpSpMkLst>
        </pc:grpChg>
        <pc:grpChg chg="add mod">
          <ac:chgData name="Xin Zhang (Shanghai Wicresoft Co,.Ltd.)" userId="474f572f-8271-4f60-858e-cee871e0aec6" providerId="ADAL" clId="{906B4962-F2A3-49F8-B017-43804775A144}" dt="2022-10-26T07:26:36.408" v="202"/>
          <ac:grpSpMkLst>
            <pc:docMk/>
            <pc:sldMk cId="2587858809" sldId="396"/>
            <ac:grpSpMk id="13" creationId="{B348BB1B-4C75-6C29-F682-B54863F127E5}"/>
          </ac:grpSpMkLst>
        </pc:grpChg>
        <pc:grpChg chg="add del mod">
          <ac:chgData name="Xin Zhang (Shanghai Wicresoft Co,.Ltd.)" userId="474f572f-8271-4f60-858e-cee871e0aec6" providerId="ADAL" clId="{906B4962-F2A3-49F8-B017-43804775A144}" dt="2022-10-26T07:26:40.729" v="204"/>
          <ac:grpSpMkLst>
            <pc:docMk/>
            <pc:sldMk cId="2587858809" sldId="396"/>
            <ac:grpSpMk id="16" creationId="{546C2FCC-2F07-83C7-FC81-D883F35E6FE4}"/>
          </ac:grpSpMkLst>
        </pc:grpChg>
        <pc:grpChg chg="add del mod">
          <ac:chgData name="Xin Zhang (Shanghai Wicresoft Co,.Ltd.)" userId="474f572f-8271-4f60-858e-cee871e0aec6" providerId="ADAL" clId="{906B4962-F2A3-49F8-B017-43804775A144}" dt="2022-10-26T07:26:40.729" v="204"/>
          <ac:grpSpMkLst>
            <pc:docMk/>
            <pc:sldMk cId="2587858809" sldId="396"/>
            <ac:grpSpMk id="19" creationId="{F54C27B2-B26B-D150-6E3B-28E053E16335}"/>
          </ac:grpSpMkLst>
        </pc:grpChg>
        <pc:grpChg chg="add del mod">
          <ac:chgData name="Xin Zhang (Shanghai Wicresoft Co,.Ltd.)" userId="474f572f-8271-4f60-858e-cee871e0aec6" providerId="ADAL" clId="{906B4962-F2A3-49F8-B017-43804775A144}" dt="2022-10-26T07:26:40.729" v="204"/>
          <ac:grpSpMkLst>
            <pc:docMk/>
            <pc:sldMk cId="2587858809" sldId="396"/>
            <ac:grpSpMk id="22" creationId="{22277018-D43E-09D6-12A5-4D50A41B2857}"/>
          </ac:grpSpMkLst>
        </pc:grpChg>
        <pc:grpChg chg="add del mod">
          <ac:chgData name="Xin Zhang (Shanghai Wicresoft Co,.Ltd.)" userId="474f572f-8271-4f60-858e-cee871e0aec6" providerId="ADAL" clId="{906B4962-F2A3-49F8-B017-43804775A144}" dt="2022-10-26T07:26:40.729" v="204"/>
          <ac:grpSpMkLst>
            <pc:docMk/>
            <pc:sldMk cId="2587858809" sldId="396"/>
            <ac:grpSpMk id="25" creationId="{8D7CB224-6ADA-3F09-81A3-4C6769DA2EF6}"/>
          </ac:grpSpMkLst>
        </pc:grpChg>
        <pc:picChg chg="mod">
          <ac:chgData name="Xin Zhang (Shanghai Wicresoft Co,.Ltd.)" userId="474f572f-8271-4f60-858e-cee871e0aec6" providerId="ADAL" clId="{906B4962-F2A3-49F8-B017-43804775A144}" dt="2022-10-26T07:26:36.408" v="202"/>
          <ac:picMkLst>
            <pc:docMk/>
            <pc:sldMk cId="2587858809" sldId="396"/>
            <ac:picMk id="6" creationId="{B44397D6-2D48-E345-A7D9-C72E4CA672F7}"/>
          </ac:picMkLst>
        </pc:picChg>
        <pc:picChg chg="mod">
          <ac:chgData name="Xin Zhang (Shanghai Wicresoft Co,.Ltd.)" userId="474f572f-8271-4f60-858e-cee871e0aec6" providerId="ADAL" clId="{906B4962-F2A3-49F8-B017-43804775A144}" dt="2022-10-26T07:26:36.408" v="202"/>
          <ac:picMkLst>
            <pc:docMk/>
            <pc:sldMk cId="2587858809" sldId="396"/>
            <ac:picMk id="9" creationId="{23A7C6CA-8ACC-4EAE-6624-E962EE02B113}"/>
          </ac:picMkLst>
        </pc:picChg>
        <pc:picChg chg="mod">
          <ac:chgData name="Xin Zhang (Shanghai Wicresoft Co,.Ltd.)" userId="474f572f-8271-4f60-858e-cee871e0aec6" providerId="ADAL" clId="{906B4962-F2A3-49F8-B017-43804775A144}" dt="2022-10-26T07:26:36.408" v="202"/>
          <ac:picMkLst>
            <pc:docMk/>
            <pc:sldMk cId="2587858809" sldId="396"/>
            <ac:picMk id="12" creationId="{EB67744C-B384-22EE-3AE5-0DF3B6B7BBE5}"/>
          </ac:picMkLst>
        </pc:picChg>
        <pc:picChg chg="mod">
          <ac:chgData name="Xin Zhang (Shanghai Wicresoft Co,.Ltd.)" userId="474f572f-8271-4f60-858e-cee871e0aec6" providerId="ADAL" clId="{906B4962-F2A3-49F8-B017-43804775A144}" dt="2022-10-26T07:26:36.408" v="202"/>
          <ac:picMkLst>
            <pc:docMk/>
            <pc:sldMk cId="2587858809" sldId="396"/>
            <ac:picMk id="15" creationId="{558AFF99-F06F-E7BD-DD8D-E0DCFE4927B6}"/>
          </ac:picMkLst>
        </pc:picChg>
        <pc:picChg chg="mod">
          <ac:chgData name="Xin Zhang (Shanghai Wicresoft Co,.Ltd.)" userId="474f572f-8271-4f60-858e-cee871e0aec6" providerId="ADAL" clId="{906B4962-F2A3-49F8-B017-43804775A144}" dt="2022-10-26T07:26:38.265" v="203"/>
          <ac:picMkLst>
            <pc:docMk/>
            <pc:sldMk cId="2587858809" sldId="396"/>
            <ac:picMk id="18" creationId="{7344749A-C401-1996-7FA7-7680D0E521EC}"/>
          </ac:picMkLst>
        </pc:picChg>
        <pc:picChg chg="mod">
          <ac:chgData name="Xin Zhang (Shanghai Wicresoft Co,.Ltd.)" userId="474f572f-8271-4f60-858e-cee871e0aec6" providerId="ADAL" clId="{906B4962-F2A3-49F8-B017-43804775A144}" dt="2022-10-26T07:26:38.265" v="203"/>
          <ac:picMkLst>
            <pc:docMk/>
            <pc:sldMk cId="2587858809" sldId="396"/>
            <ac:picMk id="21" creationId="{AA1BA246-BF3C-8D4B-4691-D996A707C661}"/>
          </ac:picMkLst>
        </pc:picChg>
        <pc:picChg chg="mod">
          <ac:chgData name="Xin Zhang (Shanghai Wicresoft Co,.Ltd.)" userId="474f572f-8271-4f60-858e-cee871e0aec6" providerId="ADAL" clId="{906B4962-F2A3-49F8-B017-43804775A144}" dt="2022-10-26T07:26:38.265" v="203"/>
          <ac:picMkLst>
            <pc:docMk/>
            <pc:sldMk cId="2587858809" sldId="396"/>
            <ac:picMk id="24" creationId="{8DD1D9CD-BA86-7153-0947-D58B41DB8AC9}"/>
          </ac:picMkLst>
        </pc:picChg>
        <pc:picChg chg="mod">
          <ac:chgData name="Xin Zhang (Shanghai Wicresoft Co,.Ltd.)" userId="474f572f-8271-4f60-858e-cee871e0aec6" providerId="ADAL" clId="{906B4962-F2A3-49F8-B017-43804775A144}" dt="2022-10-26T07:26:38.265" v="203"/>
          <ac:picMkLst>
            <pc:docMk/>
            <pc:sldMk cId="2587858809" sldId="396"/>
            <ac:picMk id="27" creationId="{9AC841B7-335C-8F23-B684-1B3ED0080E2A}"/>
          </ac:picMkLst>
        </pc:picChg>
      </pc:sldChg>
      <pc:sldMasterChg chg="modSp modSldLayout">
        <pc:chgData name="Xin Zhang (Shanghai Wicresoft Co,.Ltd.)" userId="474f572f-8271-4f60-858e-cee871e0aec6" providerId="ADAL" clId="{906B4962-F2A3-49F8-B017-43804775A144}" dt="2022-10-26T06:36:18.754" v="70" actId="21"/>
        <pc:sldMasterMkLst>
          <pc:docMk/>
          <pc:sldMasterMk cId="2792937711" sldId="2147483670"/>
        </pc:sldMasterMkLst>
        <pc:sldLayoutChg chg="modSp mod">
          <pc:chgData name="Xin Zhang (Shanghai Wicresoft Co,.Ltd.)" userId="474f572f-8271-4f60-858e-cee871e0aec6" providerId="ADAL" clId="{906B4962-F2A3-49F8-B017-43804775A144}" dt="2022-10-26T06:35:53.680" v="67"/>
          <pc:sldLayoutMkLst>
            <pc:docMk/>
            <pc:sldMasterMk cId="2792937711" sldId="2147483670"/>
            <pc:sldLayoutMk cId="2495018948" sldId="2147483671"/>
          </pc:sldLayoutMkLst>
          <pc:spChg chg="mod">
            <ac:chgData name="Xin Zhang (Shanghai Wicresoft Co,.Ltd.)" userId="474f572f-8271-4f60-858e-cee871e0aec6" providerId="ADAL" clId="{906B4962-F2A3-49F8-B017-43804775A144}" dt="2022-10-26T06:35:53.680" v="67"/>
            <ac:spMkLst>
              <pc:docMk/>
              <pc:sldMasterMk cId="2792937711" sldId="2147483670"/>
              <pc:sldLayoutMk cId="2495018948" sldId="2147483671"/>
              <ac:spMk id="9" creationId="{CA939A61-406D-45DC-B757-059EFAA05866}"/>
            </ac:spMkLst>
          </pc:spChg>
        </pc:sldLayoutChg>
        <pc:sldLayoutChg chg="addSp delSp modSp mod">
          <pc:chgData name="Xin Zhang (Shanghai Wicresoft Co,.Ltd.)" userId="474f572f-8271-4f60-858e-cee871e0aec6" providerId="ADAL" clId="{906B4962-F2A3-49F8-B017-43804775A144}" dt="2022-10-26T06:36:18.754" v="70" actId="21"/>
          <pc:sldLayoutMkLst>
            <pc:docMk/>
            <pc:sldMasterMk cId="2792937711" sldId="2147483670"/>
            <pc:sldLayoutMk cId="318105987" sldId="2147483673"/>
          </pc:sldLayoutMkLst>
          <pc:spChg chg="add del">
            <ac:chgData name="Xin Zhang (Shanghai Wicresoft Co,.Ltd.)" userId="474f572f-8271-4f60-858e-cee871e0aec6" providerId="ADAL" clId="{906B4962-F2A3-49F8-B017-43804775A144}" dt="2022-10-26T06:36:18.754" v="70" actId="21"/>
            <ac:spMkLst>
              <pc:docMk/>
              <pc:sldMasterMk cId="2792937711" sldId="2147483670"/>
              <pc:sldLayoutMk cId="318105987" sldId="2147483673"/>
              <ac:spMk id="11" creationId="{3CCCD118-A808-47B5-869B-310AF975DC9C}"/>
            </ac:spMkLst>
          </pc:spChg>
          <pc:cxnChg chg="del">
            <ac:chgData name="Xin Zhang (Shanghai Wicresoft Co,.Ltd.)" userId="474f572f-8271-4f60-858e-cee871e0aec6" providerId="ADAL" clId="{906B4962-F2A3-49F8-B017-43804775A144}" dt="2022-10-26T06:36:18.754" v="70" actId="21"/>
            <ac:cxnSpMkLst>
              <pc:docMk/>
              <pc:sldMasterMk cId="2792937711" sldId="2147483670"/>
              <pc:sldLayoutMk cId="318105987" sldId="2147483673"/>
              <ac:cxnSpMk id="10" creationId="{5866F782-5852-4C4E-B3FE-2AD687E8AC1B}"/>
            </ac:cxnSpMkLst>
          </pc:cxnChg>
        </pc:sldLayoutChg>
        <pc:sldLayoutChg chg="modSp">
          <pc:chgData name="Xin Zhang (Shanghai Wicresoft Co,.Ltd.)" userId="474f572f-8271-4f60-858e-cee871e0aec6" providerId="ADAL" clId="{906B4962-F2A3-49F8-B017-43804775A144}" dt="2022-10-26T06:30:43.866" v="43" actId="735"/>
          <pc:sldLayoutMkLst>
            <pc:docMk/>
            <pc:sldMasterMk cId="2792937711" sldId="2147483670"/>
            <pc:sldLayoutMk cId="1200329729" sldId="2147483674"/>
          </pc:sldLayoutMkLst>
        </pc:sldLayoutChg>
        <pc:sldLayoutChg chg="modSp">
          <pc:chgData name="Xin Zhang (Shanghai Wicresoft Co,.Ltd.)" userId="474f572f-8271-4f60-858e-cee871e0aec6" providerId="ADAL" clId="{906B4962-F2A3-49F8-B017-43804775A144}" dt="2022-10-26T06:30:44.280" v="44" actId="735"/>
          <pc:sldLayoutMkLst>
            <pc:docMk/>
            <pc:sldMasterMk cId="2792937711" sldId="2147483670"/>
            <pc:sldLayoutMk cId="1627617443" sldId="2147483675"/>
          </pc:sldLayoutMkLst>
        </pc:sldLayoutChg>
        <pc:sldLayoutChg chg="modSp">
          <pc:chgData name="Xin Zhang (Shanghai Wicresoft Co,.Ltd.)" userId="474f572f-8271-4f60-858e-cee871e0aec6" providerId="ADAL" clId="{906B4962-F2A3-49F8-B017-43804775A144}" dt="2022-10-26T06:30:45.428" v="45" actId="735"/>
          <pc:sldLayoutMkLst>
            <pc:docMk/>
            <pc:sldMasterMk cId="2792937711" sldId="2147483670"/>
            <pc:sldLayoutMk cId="1696337311" sldId="2147483676"/>
          </pc:sldLayoutMkLst>
        </pc:sldLayoutChg>
        <pc:sldLayoutChg chg="modSp mod">
          <pc:chgData name="Xin Zhang (Shanghai Wicresoft Co,.Ltd.)" userId="474f572f-8271-4f60-858e-cee871e0aec6" providerId="ADAL" clId="{906B4962-F2A3-49F8-B017-43804775A144}" dt="2022-10-26T06:35:45.368" v="66" actId="20577"/>
          <pc:sldLayoutMkLst>
            <pc:docMk/>
            <pc:sldMasterMk cId="2792937711" sldId="2147483670"/>
            <pc:sldLayoutMk cId="949850766" sldId="2147483677"/>
          </pc:sldLayoutMkLst>
          <pc:spChg chg="mod">
            <ac:chgData name="Xin Zhang (Shanghai Wicresoft Co,.Ltd.)" userId="474f572f-8271-4f60-858e-cee871e0aec6" providerId="ADAL" clId="{906B4962-F2A3-49F8-B017-43804775A144}" dt="2022-10-26T06:35:45.368" v="66" actId="20577"/>
            <ac:spMkLst>
              <pc:docMk/>
              <pc:sldMasterMk cId="2792937711" sldId="2147483670"/>
              <pc:sldLayoutMk cId="949850766" sldId="2147483677"/>
              <ac:spMk id="9" creationId="{A01EED25-4D2A-435D-A5F9-01DCC2F07486}"/>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0FF-4AD7-9861-150995B0C4C1}"/>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30FF-4AD7-9861-150995B0C4C1}"/>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30FF-4AD7-9861-150995B0C4C1}"/>
            </c:ext>
          </c:extLst>
        </c:ser>
        <c:dLbls>
          <c:showLegendKey val="0"/>
          <c:showVal val="0"/>
          <c:showCatName val="0"/>
          <c:showSerName val="0"/>
          <c:showPercent val="0"/>
          <c:showBubbleSize val="0"/>
        </c:dLbls>
        <c:gapWidth val="219"/>
        <c:overlap val="-27"/>
        <c:axId val="1198974160"/>
        <c:axId val="1198972496"/>
      </c:barChart>
      <c:catAx>
        <c:axId val="11989741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198972496"/>
        <c:crosses val="autoZero"/>
        <c:auto val="1"/>
        <c:lblAlgn val="ctr"/>
        <c:lblOffset val="100"/>
        <c:noMultiLvlLbl val="0"/>
      </c:catAx>
      <c:valAx>
        <c:axId val="119897249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19897416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rgbClr val="FFFFFF"/>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系列 1</c:v>
                </c:pt>
              </c:strCache>
            </c:strRef>
          </c:tx>
          <c:spPr>
            <a:solidFill>
              <a:srgbClr val="FFFFFF"/>
            </a:solidFill>
            <a:ln>
              <a:noFill/>
            </a:ln>
            <a:effectLst/>
          </c:spPr>
          <c:invertIfNegative val="0"/>
          <c:cat>
            <c:strRef>
              <c:f>Sheet1!$A$2:$A$8</c:f>
              <c:strCache>
                <c:ptCount val="7"/>
                <c:pt idx="0">
                  <c:v>类别 1</c:v>
                </c:pt>
                <c:pt idx="1">
                  <c:v>类别 2</c:v>
                </c:pt>
                <c:pt idx="2">
                  <c:v>类别 3</c:v>
                </c:pt>
                <c:pt idx="3">
                  <c:v>类别 4</c:v>
                </c:pt>
                <c:pt idx="4">
                  <c:v>类别 5</c:v>
                </c:pt>
                <c:pt idx="5">
                  <c:v>类别 6</c:v>
                </c:pt>
                <c:pt idx="6">
                  <c:v>类别7</c:v>
                </c:pt>
              </c:strCache>
            </c:strRef>
          </c:cat>
          <c:val>
            <c:numRef>
              <c:f>Sheet1!$B$2:$B$8</c:f>
              <c:numCache>
                <c:formatCode>General</c:formatCode>
                <c:ptCount val="7"/>
                <c:pt idx="0">
                  <c:v>4.3</c:v>
                </c:pt>
                <c:pt idx="1">
                  <c:v>2.5</c:v>
                </c:pt>
                <c:pt idx="2">
                  <c:v>3.5</c:v>
                </c:pt>
                <c:pt idx="3">
                  <c:v>4.5</c:v>
                </c:pt>
                <c:pt idx="4">
                  <c:v>2</c:v>
                </c:pt>
                <c:pt idx="5">
                  <c:v>3</c:v>
                </c:pt>
                <c:pt idx="6">
                  <c:v>4</c:v>
                </c:pt>
              </c:numCache>
            </c:numRef>
          </c:val>
          <c:extLst>
            <c:ext xmlns:c16="http://schemas.microsoft.com/office/drawing/2014/chart" uri="{C3380CC4-5D6E-409C-BE32-E72D297353CC}">
              <c16:uniqueId val="{00000000-1F9D-4AB7-80F6-85D7798C46A0}"/>
            </c:ext>
          </c:extLst>
        </c:ser>
        <c:dLbls>
          <c:showLegendKey val="0"/>
          <c:showVal val="0"/>
          <c:showCatName val="0"/>
          <c:showSerName val="0"/>
          <c:showPercent val="0"/>
          <c:showBubbleSize val="0"/>
        </c:dLbls>
        <c:gapWidth val="182"/>
        <c:axId val="1265673791"/>
        <c:axId val="1265676703"/>
      </c:barChart>
      <c:catAx>
        <c:axId val="1265673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FFFFFF"/>
                </a:solidFill>
                <a:latin typeface="+mn-lt"/>
                <a:ea typeface="+mn-ea"/>
                <a:cs typeface="+mn-cs"/>
              </a:defRPr>
            </a:pPr>
            <a:endParaRPr lang="zh-CN"/>
          </a:p>
        </c:txPr>
        <c:crossAx val="1265676703"/>
        <c:crosses val="autoZero"/>
        <c:auto val="1"/>
        <c:lblAlgn val="ctr"/>
        <c:lblOffset val="100"/>
        <c:noMultiLvlLbl val="0"/>
      </c:catAx>
      <c:valAx>
        <c:axId val="1265676703"/>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FFFFFF"/>
                </a:solidFill>
                <a:latin typeface="+mn-lt"/>
                <a:ea typeface="+mn-ea"/>
                <a:cs typeface="+mn-cs"/>
              </a:defRPr>
            </a:pPr>
            <a:endParaRPr lang="zh-CN"/>
          </a:p>
        </c:txPr>
        <c:crossAx val="1265673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accent2"/>
    </a:solid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rgbClr val="FFFFFF"/>
              </a:solidFill>
              <a:latin typeface="+mn-lt"/>
              <a:ea typeface="+mn-ea"/>
              <a:cs typeface="+mn-cs"/>
            </a:defRPr>
          </a:pPr>
          <a:endParaRPr lang="zh-CN"/>
        </a:p>
      </c:txPr>
    </c:title>
    <c:autoTitleDeleted val="0"/>
    <c:plotArea>
      <c:layout/>
      <c:areaChart>
        <c:grouping val="standard"/>
        <c:varyColors val="0"/>
        <c:ser>
          <c:idx val="0"/>
          <c:order val="0"/>
          <c:tx>
            <c:strRef>
              <c:f>Sheet1!$B$1</c:f>
              <c:strCache>
                <c:ptCount val="1"/>
                <c:pt idx="0">
                  <c:v>系列 1</c:v>
                </c:pt>
              </c:strCache>
            </c:strRef>
          </c:tx>
          <c:spPr>
            <a:solidFill>
              <a:srgbClr val="FFFFFF"/>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6B5E-4127-85EC-56BAC2AEB966}"/>
            </c:ext>
          </c:extLst>
        </c:ser>
        <c:dLbls>
          <c:showLegendKey val="0"/>
          <c:showVal val="0"/>
          <c:showCatName val="0"/>
          <c:showSerName val="0"/>
          <c:showPercent val="0"/>
          <c:showBubbleSize val="0"/>
        </c:dLbls>
        <c:axId val="1150830415"/>
        <c:axId val="1150828335"/>
      </c:areaChart>
      <c:dateAx>
        <c:axId val="1150830415"/>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FFFFFF"/>
                </a:solidFill>
                <a:latin typeface="+mn-lt"/>
                <a:ea typeface="+mn-ea"/>
                <a:cs typeface="+mn-cs"/>
              </a:defRPr>
            </a:pPr>
            <a:endParaRPr lang="zh-CN"/>
          </a:p>
        </c:txPr>
        <c:crossAx val="1150828335"/>
        <c:crosses val="autoZero"/>
        <c:auto val="1"/>
        <c:lblOffset val="100"/>
        <c:baseTimeUnit val="days"/>
      </c:dateAx>
      <c:valAx>
        <c:axId val="1150828335"/>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FFFFFF"/>
                </a:solidFill>
                <a:latin typeface="+mn-lt"/>
                <a:ea typeface="+mn-ea"/>
                <a:cs typeface="+mn-cs"/>
              </a:defRPr>
            </a:pPr>
            <a:endParaRPr lang="zh-CN"/>
          </a:p>
        </c:txPr>
        <c:crossAx val="1150830415"/>
        <c:crosses val="autoZero"/>
        <c:crossBetween val="midCat"/>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solidFill>
      <a:schemeClr val="accent2"/>
    </a:solid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8E37-45CE-83BB-38291034516F}"/>
            </c:ext>
          </c:extLst>
        </c:ser>
        <c:ser>
          <c:idx val="1"/>
          <c:order val="1"/>
          <c:tx>
            <c:strRef>
              <c:f>Sheet1!$C$1</c:f>
              <c:strCache>
                <c:ptCount val="1"/>
                <c:pt idx="0">
                  <c:v>系列 2</c:v>
                </c:pt>
              </c:strCache>
            </c:strRef>
          </c:tx>
          <c:spPr>
            <a:solidFill>
              <a:schemeClr val="accent2">
                <a:lumMod val="60000"/>
                <a:lumOff val="4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8E37-45CE-83BB-38291034516F}"/>
            </c:ext>
          </c:extLst>
        </c:ser>
        <c:dLbls>
          <c:showLegendKey val="0"/>
          <c:showVal val="0"/>
          <c:showCatName val="0"/>
          <c:showSerName val="0"/>
          <c:showPercent val="0"/>
          <c:showBubbleSize val="0"/>
        </c:dLbls>
        <c:gapWidth val="219"/>
        <c:overlap val="-27"/>
        <c:axId val="1377524079"/>
        <c:axId val="1377522415"/>
      </c:barChart>
      <c:lineChart>
        <c:grouping val="standard"/>
        <c:varyColors val="0"/>
        <c:ser>
          <c:idx val="2"/>
          <c:order val="2"/>
          <c:tx>
            <c:strRef>
              <c:f>Sheet1!$D$1</c:f>
              <c:strCache>
                <c:ptCount val="1"/>
                <c:pt idx="0">
                  <c:v>系列 3</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8E37-45CE-83BB-38291034516F}"/>
            </c:ext>
          </c:extLst>
        </c:ser>
        <c:dLbls>
          <c:showLegendKey val="0"/>
          <c:showVal val="0"/>
          <c:showCatName val="0"/>
          <c:showSerName val="0"/>
          <c:showPercent val="0"/>
          <c:showBubbleSize val="0"/>
        </c:dLbls>
        <c:marker val="1"/>
        <c:smooth val="0"/>
        <c:axId val="1377524079"/>
        <c:axId val="1377522415"/>
      </c:lineChart>
      <c:catAx>
        <c:axId val="13775240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77522415"/>
        <c:crosses val="autoZero"/>
        <c:auto val="1"/>
        <c:lblAlgn val="ctr"/>
        <c:lblOffset val="100"/>
        <c:noMultiLvlLbl val="0"/>
      </c:catAx>
      <c:valAx>
        <c:axId val="1377522415"/>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77524079"/>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BBE6FB-4983-42F5-B216-1A2ADEE7DF7A}" type="datetimeFigureOut">
              <a:rPr lang="zh-CN" altLang="en-US" smtClean="0"/>
              <a:t>2023/2/15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735503-9D21-443F-BC18-5459550EB72F}" type="slidenum">
              <a:rPr lang="zh-CN" altLang="en-US" smtClean="0"/>
              <a:t>‹#›</a:t>
            </a:fld>
            <a:endParaRPr lang="zh-CN" altLang="en-US"/>
          </a:p>
        </p:txBody>
      </p:sp>
    </p:spTree>
    <p:extLst>
      <p:ext uri="{BB962C8B-B14F-4D97-AF65-F5344CB8AC3E}">
        <p14:creationId xmlns:p14="http://schemas.microsoft.com/office/powerpoint/2010/main" val="385461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B735503-9D21-443F-BC18-5459550EB72F}" type="slidenum">
              <a:rPr lang="zh-CN" altLang="en-US" smtClean="0"/>
              <a:t>17</a:t>
            </a:fld>
            <a:endParaRPr lang="zh-CN" altLang="en-US"/>
          </a:p>
        </p:txBody>
      </p:sp>
    </p:spTree>
    <p:extLst>
      <p:ext uri="{BB962C8B-B14F-4D97-AF65-F5344CB8AC3E}">
        <p14:creationId xmlns:p14="http://schemas.microsoft.com/office/powerpoint/2010/main" val="676140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2">
            <a:lumMod val="75000"/>
          </a:schemeClr>
        </a:solidFill>
        <a:effectLst/>
      </p:bgPr>
    </p:bg>
    <p:spTree>
      <p:nvGrpSpPr>
        <p:cNvPr id="1" name=""/>
        <p:cNvGrpSpPr/>
        <p:nvPr/>
      </p:nvGrpSpPr>
      <p:grpSpPr>
        <a:xfrm>
          <a:off x="0" y="0"/>
          <a:ext cx="0" cy="0"/>
          <a:chOff x="0" y="0"/>
          <a:chExt cx="0" cy="0"/>
        </a:xfrm>
      </p:grpSpPr>
      <p:sp>
        <p:nvSpPr>
          <p:cNvPr id="10" name="任意多边形: 形状 9">
            <a:extLst>
              <a:ext uri="{FF2B5EF4-FFF2-40B4-BE49-F238E27FC236}">
                <a16:creationId xmlns:a16="http://schemas.microsoft.com/office/drawing/2014/main" id="{5969A62B-BCE2-7C92-209F-7BB8A6832E74}"/>
              </a:ext>
            </a:extLst>
          </p:cNvPr>
          <p:cNvSpPr/>
          <p:nvPr userDrawn="1"/>
        </p:nvSpPr>
        <p:spPr>
          <a:xfrm>
            <a:off x="0" y="1030827"/>
            <a:ext cx="5098511" cy="5827173"/>
          </a:xfrm>
          <a:custGeom>
            <a:avLst/>
            <a:gdLst>
              <a:gd name="connsiteX0" fmla="*/ 0 w 5098511"/>
              <a:gd name="connsiteY0" fmla="*/ 0 h 5827173"/>
              <a:gd name="connsiteX1" fmla="*/ 5098511 w 5098511"/>
              <a:gd name="connsiteY1" fmla="*/ 5098511 h 5827173"/>
              <a:gd name="connsiteX2" fmla="*/ 5072188 w 5098511"/>
              <a:gd name="connsiteY2" fmla="*/ 5619804 h 5827173"/>
              <a:gd name="connsiteX3" fmla="*/ 5045838 w 5098511"/>
              <a:gd name="connsiteY3" fmla="*/ 5827173 h 5827173"/>
              <a:gd name="connsiteX4" fmla="*/ 0 w 5098511"/>
              <a:gd name="connsiteY4" fmla="*/ 5827173 h 5827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8511" h="5827173">
                <a:moveTo>
                  <a:pt x="0" y="0"/>
                </a:moveTo>
                <a:cubicBezTo>
                  <a:pt x="2815830" y="0"/>
                  <a:pt x="5098511" y="2282681"/>
                  <a:pt x="5098511" y="5098511"/>
                </a:cubicBezTo>
                <a:cubicBezTo>
                  <a:pt x="5098511" y="5274501"/>
                  <a:pt x="5089595" y="5448407"/>
                  <a:pt x="5072188" y="5619804"/>
                </a:cubicBezTo>
                <a:lnTo>
                  <a:pt x="5045838" y="5827173"/>
                </a:lnTo>
                <a:lnTo>
                  <a:pt x="0" y="5827173"/>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1E5654A4-E266-F086-74FE-BB05793BD275}"/>
              </a:ext>
            </a:extLst>
          </p:cNvPr>
          <p:cNvSpPr/>
          <p:nvPr userDrawn="1"/>
        </p:nvSpPr>
        <p:spPr>
          <a:xfrm>
            <a:off x="0" y="3345094"/>
            <a:ext cx="2784244" cy="3512906"/>
          </a:xfrm>
          <a:custGeom>
            <a:avLst/>
            <a:gdLst>
              <a:gd name="connsiteX0" fmla="*/ 0 w 2784244"/>
              <a:gd name="connsiteY0" fmla="*/ 0 h 3512906"/>
              <a:gd name="connsiteX1" fmla="*/ 2784244 w 2784244"/>
              <a:gd name="connsiteY1" fmla="*/ 2784244 h 3512906"/>
              <a:gd name="connsiteX2" fmla="*/ 2727678 w 2784244"/>
              <a:gd name="connsiteY2" fmla="*/ 3345367 h 3512906"/>
              <a:gd name="connsiteX3" fmla="*/ 2684600 w 2784244"/>
              <a:gd name="connsiteY3" fmla="*/ 3512906 h 3512906"/>
              <a:gd name="connsiteX4" fmla="*/ 0 w 2784244"/>
              <a:gd name="connsiteY4" fmla="*/ 3512906 h 3512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4244" h="3512906">
                <a:moveTo>
                  <a:pt x="0" y="0"/>
                </a:moveTo>
                <a:cubicBezTo>
                  <a:pt x="1537696" y="0"/>
                  <a:pt x="2784244" y="1246548"/>
                  <a:pt x="2784244" y="2784244"/>
                </a:cubicBezTo>
                <a:cubicBezTo>
                  <a:pt x="2784244" y="2976456"/>
                  <a:pt x="2764767" y="3164119"/>
                  <a:pt x="2727678" y="3345367"/>
                </a:cubicBezTo>
                <a:lnTo>
                  <a:pt x="2684600" y="3512906"/>
                </a:lnTo>
                <a:lnTo>
                  <a:pt x="0" y="351290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B24BF6DA-D19D-110E-DB51-1C414CCFB7DC}"/>
              </a:ext>
            </a:extLst>
          </p:cNvPr>
          <p:cNvSpPr/>
          <p:nvPr userDrawn="1"/>
        </p:nvSpPr>
        <p:spPr>
          <a:xfrm>
            <a:off x="11643360" y="0"/>
            <a:ext cx="548640" cy="548640"/>
          </a:xfrm>
          <a:custGeom>
            <a:avLst/>
            <a:gdLst>
              <a:gd name="connsiteX0" fmla="*/ 0 w 548640"/>
              <a:gd name="connsiteY0" fmla="*/ 0 h 548640"/>
              <a:gd name="connsiteX1" fmla="*/ 548640 w 548640"/>
              <a:gd name="connsiteY1" fmla="*/ 0 h 548640"/>
              <a:gd name="connsiteX2" fmla="*/ 548640 w 548640"/>
              <a:gd name="connsiteY2" fmla="*/ 548640 h 548640"/>
              <a:gd name="connsiteX3" fmla="*/ 0 w 548640"/>
              <a:gd name="connsiteY3" fmla="*/ 0 h 548640"/>
            </a:gdLst>
            <a:ahLst/>
            <a:cxnLst>
              <a:cxn ang="0">
                <a:pos x="connsiteX0" y="connsiteY0"/>
              </a:cxn>
              <a:cxn ang="0">
                <a:pos x="connsiteX1" y="connsiteY1"/>
              </a:cxn>
              <a:cxn ang="0">
                <a:pos x="connsiteX2" y="connsiteY2"/>
              </a:cxn>
              <a:cxn ang="0">
                <a:pos x="connsiteX3" y="connsiteY3"/>
              </a:cxn>
            </a:cxnLst>
            <a:rect l="l" t="t" r="r" b="b"/>
            <a:pathLst>
              <a:path w="548640" h="548640">
                <a:moveTo>
                  <a:pt x="0" y="0"/>
                </a:moveTo>
                <a:lnTo>
                  <a:pt x="548640" y="0"/>
                </a:lnTo>
                <a:lnTo>
                  <a:pt x="548640" y="548640"/>
                </a:lnTo>
                <a:cubicBezTo>
                  <a:pt x="245634" y="548640"/>
                  <a:pt x="0" y="303006"/>
                  <a:pt x="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圆: 空心 13">
            <a:extLst>
              <a:ext uri="{FF2B5EF4-FFF2-40B4-BE49-F238E27FC236}">
                <a16:creationId xmlns:a16="http://schemas.microsoft.com/office/drawing/2014/main" id="{C7D3532C-422F-748A-E1AE-356769F9D809}"/>
              </a:ext>
            </a:extLst>
          </p:cNvPr>
          <p:cNvSpPr/>
          <p:nvPr userDrawn="1"/>
        </p:nvSpPr>
        <p:spPr>
          <a:xfrm>
            <a:off x="4693920" y="4971097"/>
            <a:ext cx="1158240" cy="1158240"/>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a:extLst>
              <a:ext uri="{FF2B5EF4-FFF2-40B4-BE49-F238E27FC236}">
                <a16:creationId xmlns:a16="http://schemas.microsoft.com/office/drawing/2014/main" id="{BCC09A94-7580-DC19-3AE0-09C3CB95B6F0}"/>
              </a:ext>
            </a:extLst>
          </p:cNvPr>
          <p:cNvSpPr/>
          <p:nvPr userDrawn="1"/>
        </p:nvSpPr>
        <p:spPr>
          <a:xfrm>
            <a:off x="1621451" y="1125538"/>
            <a:ext cx="530634" cy="5306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占位符 19">
            <a:extLst>
              <a:ext uri="{FF2B5EF4-FFF2-40B4-BE49-F238E27FC236}">
                <a16:creationId xmlns:a16="http://schemas.microsoft.com/office/drawing/2014/main" id="{05082662-F120-BB9A-A949-550B445F4DD8}"/>
              </a:ext>
            </a:extLst>
          </p:cNvPr>
          <p:cNvSpPr>
            <a:spLocks noGrp="1"/>
          </p:cNvSpPr>
          <p:nvPr>
            <p:ph type="body" sz="quarter" idx="10" hasCustomPrompt="1"/>
          </p:nvPr>
        </p:nvSpPr>
        <p:spPr>
          <a:xfrm>
            <a:off x="5654920" y="2144765"/>
            <a:ext cx="5878268" cy="1200329"/>
          </a:xfrm>
          <a:prstGeom prst="rect">
            <a:avLst/>
          </a:prstGeom>
        </p:spPr>
        <p:txBody>
          <a:bodyPr>
            <a:spAutoFit/>
          </a:bodyPr>
          <a:lstStyle>
            <a:lvl1pPr marL="0" indent="0">
              <a:lnSpc>
                <a:spcPct val="100000"/>
              </a:lnSpc>
              <a:buNone/>
              <a:defRPr sz="7200">
                <a:solidFill>
                  <a:schemeClr val="bg1"/>
                </a:solidFill>
                <a:latin typeface="+mj-ea"/>
                <a:ea typeface="+mj-ea"/>
              </a:defRPr>
            </a:lvl1pPr>
          </a:lstStyle>
          <a:p>
            <a:pPr lvl="0"/>
            <a:r>
              <a:rPr lang="zh-CN" altLang="en-US" dirty="0"/>
              <a:t>添加文本内容</a:t>
            </a:r>
          </a:p>
        </p:txBody>
      </p:sp>
      <p:sp>
        <p:nvSpPr>
          <p:cNvPr id="22" name="文本占位符 21">
            <a:extLst>
              <a:ext uri="{FF2B5EF4-FFF2-40B4-BE49-F238E27FC236}">
                <a16:creationId xmlns:a16="http://schemas.microsoft.com/office/drawing/2014/main" id="{33EEA010-CBA1-EEDF-0341-0491D13BC9DF}"/>
              </a:ext>
            </a:extLst>
          </p:cNvPr>
          <p:cNvSpPr>
            <a:spLocks noGrp="1"/>
          </p:cNvSpPr>
          <p:nvPr>
            <p:ph type="body" sz="quarter" idx="11" hasCustomPrompt="1"/>
          </p:nvPr>
        </p:nvSpPr>
        <p:spPr>
          <a:xfrm>
            <a:off x="5654920" y="3371836"/>
            <a:ext cx="2545397" cy="480131"/>
          </a:xfrm>
          <a:prstGeom prst="rect">
            <a:avLst/>
          </a:prstGeom>
        </p:spPr>
        <p:txBody>
          <a:bodyPr>
            <a:spAutoFit/>
          </a:bodyPr>
          <a:lstStyle>
            <a:lvl1pPr marL="0" indent="0">
              <a:buNone/>
              <a:defRPr sz="2800">
                <a:solidFill>
                  <a:schemeClr val="bg1"/>
                </a:solidFill>
                <a:latin typeface="+mn-lt"/>
                <a:ea typeface="+mn-ea"/>
              </a:defRPr>
            </a:lvl1pPr>
          </a:lstStyle>
          <a:p>
            <a:pPr lvl="0"/>
            <a:r>
              <a:rPr lang="zh-CN" altLang="en-US" dirty="0"/>
              <a:t>汇报人：</a:t>
            </a:r>
            <a:r>
              <a:rPr lang="en-US" altLang="zh-CN" dirty="0"/>
              <a:t>XXX</a:t>
            </a:r>
            <a:endParaRPr lang="zh-CN" altLang="en-US" dirty="0"/>
          </a:p>
        </p:txBody>
      </p:sp>
      <p:sp>
        <p:nvSpPr>
          <p:cNvPr id="23" name="文本占位符 21">
            <a:extLst>
              <a:ext uri="{FF2B5EF4-FFF2-40B4-BE49-F238E27FC236}">
                <a16:creationId xmlns:a16="http://schemas.microsoft.com/office/drawing/2014/main" id="{E7701546-D1A5-F0B1-788F-089520CC909C}"/>
              </a:ext>
            </a:extLst>
          </p:cNvPr>
          <p:cNvSpPr>
            <a:spLocks noGrp="1"/>
          </p:cNvSpPr>
          <p:nvPr>
            <p:ph type="body" sz="quarter" idx="12" hasCustomPrompt="1"/>
          </p:nvPr>
        </p:nvSpPr>
        <p:spPr>
          <a:xfrm>
            <a:off x="5654920" y="3878709"/>
            <a:ext cx="4198235" cy="480131"/>
          </a:xfrm>
          <a:prstGeom prst="rect">
            <a:avLst/>
          </a:prstGeom>
        </p:spPr>
        <p:txBody>
          <a:bodyPr wrap="square">
            <a:spAutoFit/>
          </a:bodyPr>
          <a:lstStyle>
            <a:lvl1pPr marL="0" indent="0">
              <a:buNone/>
              <a:defRPr sz="2800">
                <a:solidFill>
                  <a:schemeClr val="bg1"/>
                </a:solidFill>
                <a:latin typeface="+mn-lt"/>
                <a:ea typeface="+mn-ea"/>
              </a:defRPr>
            </a:lvl1pPr>
          </a:lstStyle>
          <a:p>
            <a:pPr lvl="0"/>
            <a:r>
              <a:rPr lang="zh-CN" altLang="en-US" dirty="0"/>
              <a:t>汇报时间：</a:t>
            </a:r>
            <a:r>
              <a:rPr lang="en-US" altLang="zh-CN" dirty="0"/>
              <a:t>20XX-XX-XX</a:t>
            </a:r>
            <a:endParaRPr lang="zh-CN" altLang="en-US" dirty="0"/>
          </a:p>
        </p:txBody>
      </p:sp>
    </p:spTree>
    <p:extLst>
      <p:ext uri="{BB962C8B-B14F-4D97-AF65-F5344CB8AC3E}">
        <p14:creationId xmlns:p14="http://schemas.microsoft.com/office/powerpoint/2010/main" val="2495018948"/>
      </p:ext>
    </p:extLst>
  </p:cSld>
  <p:clrMapOvr>
    <a:masterClrMapping/>
  </p:clrMapOvr>
  <p:extLst>
    <p:ext uri="{DCECCB84-F9BA-43D5-87BE-67443E8EF086}">
      <p15:sldGuideLst xmlns:p15="http://schemas.microsoft.com/office/powerpoint/2012/main">
        <p15:guide id="1" orient="horz" pos="709" userDrawn="1">
          <p15:clr>
            <a:srgbClr val="FBAE40"/>
          </p15:clr>
        </p15:guide>
        <p15:guide id="2" orient="horz" pos="640" userDrawn="1">
          <p15:clr>
            <a:srgbClr val="FBAE40"/>
          </p15:clr>
        </p15:guide>
        <p15:guide id="3" orient="horz" pos="3861" userDrawn="1">
          <p15:clr>
            <a:srgbClr val="FBAE40"/>
          </p15:clr>
        </p15:guide>
        <p15:guide id="4" orient="horz" pos="3929" userDrawn="1">
          <p15:clr>
            <a:srgbClr val="FBAE40"/>
          </p15:clr>
        </p15:guide>
        <p15:guide id="5" pos="3840" userDrawn="1">
          <p15:clr>
            <a:srgbClr val="FBAE40"/>
          </p15:clr>
        </p15:guide>
        <p15:guide id="6" pos="415" userDrawn="1">
          <p15:clr>
            <a:srgbClr val="FBAE40"/>
          </p15:clr>
        </p15:guide>
        <p15:guide id="7" pos="7265" userDrawn="1">
          <p15:clr>
            <a:srgbClr val="FBAE40"/>
          </p15:clr>
        </p15:guide>
        <p15:guide id="8"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B08FDC00-AB9E-6D73-A82E-FEA30F83F065}"/>
              </a:ext>
            </a:extLst>
          </p:cNvPr>
          <p:cNvSpPr/>
          <p:nvPr userDrawn="1"/>
        </p:nvSpPr>
        <p:spPr>
          <a:xfrm>
            <a:off x="1" y="0"/>
            <a:ext cx="3188677" cy="5874422"/>
          </a:xfrm>
          <a:custGeom>
            <a:avLst/>
            <a:gdLst>
              <a:gd name="connsiteX0" fmla="*/ 0 w 3188677"/>
              <a:gd name="connsiteY0" fmla="*/ 0 h 5874422"/>
              <a:gd name="connsiteX1" fmla="*/ 2689077 w 3188677"/>
              <a:gd name="connsiteY1" fmla="*/ 0 h 5874422"/>
              <a:gd name="connsiteX2" fmla="*/ 2703362 w 3188677"/>
              <a:gd name="connsiteY2" fmla="*/ 23515 h 5874422"/>
              <a:gd name="connsiteX3" fmla="*/ 3188677 w 3188677"/>
              <a:gd name="connsiteY3" fmla="*/ 1940169 h 5874422"/>
              <a:gd name="connsiteX4" fmla="*/ 172577 w 3188677"/>
              <a:gd name="connsiteY4" fmla="*/ 5834592 h 5874422"/>
              <a:gd name="connsiteX5" fmla="*/ 0 w 3188677"/>
              <a:gd name="connsiteY5" fmla="*/ 5874422 h 5874422"/>
              <a:gd name="connsiteX6" fmla="*/ 0 w 3188677"/>
              <a:gd name="connsiteY6" fmla="*/ 3690679 h 5874422"/>
              <a:gd name="connsiteX7" fmla="*/ 92448 w 3188677"/>
              <a:gd name="connsiteY7" fmla="*/ 3646145 h 5874422"/>
              <a:gd name="connsiteX8" fmla="*/ 1107802 w 3188677"/>
              <a:gd name="connsiteY8" fmla="*/ 1940169 h 5874422"/>
              <a:gd name="connsiteX9" fmla="*/ 92448 w 3188677"/>
              <a:gd name="connsiteY9" fmla="*/ 234193 h 5874422"/>
              <a:gd name="connsiteX10" fmla="*/ 0 w 3188677"/>
              <a:gd name="connsiteY10" fmla="*/ 189659 h 5874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8677" h="5874422">
                <a:moveTo>
                  <a:pt x="0" y="0"/>
                </a:moveTo>
                <a:lnTo>
                  <a:pt x="2689077" y="0"/>
                </a:lnTo>
                <a:lnTo>
                  <a:pt x="2703362" y="23515"/>
                </a:lnTo>
                <a:cubicBezTo>
                  <a:pt x="3012870" y="593266"/>
                  <a:pt x="3188677" y="1246186"/>
                  <a:pt x="3188677" y="1940169"/>
                </a:cubicBezTo>
                <a:cubicBezTo>
                  <a:pt x="3188677" y="3813923"/>
                  <a:pt x="1907040" y="5388334"/>
                  <a:pt x="172577" y="5834592"/>
                </a:cubicBezTo>
                <a:lnTo>
                  <a:pt x="0" y="5874422"/>
                </a:lnTo>
                <a:lnTo>
                  <a:pt x="0" y="3690679"/>
                </a:lnTo>
                <a:lnTo>
                  <a:pt x="92448" y="3646145"/>
                </a:lnTo>
                <a:cubicBezTo>
                  <a:pt x="697239" y="3317603"/>
                  <a:pt x="1107802" y="2676832"/>
                  <a:pt x="1107802" y="1940169"/>
                </a:cubicBezTo>
                <a:cubicBezTo>
                  <a:pt x="1107802" y="1203506"/>
                  <a:pt x="697239" y="562735"/>
                  <a:pt x="92448" y="234193"/>
                </a:cubicBezTo>
                <a:lnTo>
                  <a:pt x="0" y="18965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id="{49448573-5ABB-2EE0-3F3C-9639A179016C}"/>
              </a:ext>
            </a:extLst>
          </p:cNvPr>
          <p:cNvSpPr/>
          <p:nvPr userDrawn="1"/>
        </p:nvSpPr>
        <p:spPr>
          <a:xfrm>
            <a:off x="1664677" y="1"/>
            <a:ext cx="3048000" cy="3378781"/>
          </a:xfrm>
          <a:custGeom>
            <a:avLst/>
            <a:gdLst>
              <a:gd name="connsiteX0" fmla="*/ 0 w 3048000"/>
              <a:gd name="connsiteY0" fmla="*/ 0 h 3378781"/>
              <a:gd name="connsiteX1" fmla="*/ 3048000 w 3048000"/>
              <a:gd name="connsiteY1" fmla="*/ 0 h 3378781"/>
              <a:gd name="connsiteX2" fmla="*/ 3048000 w 3048000"/>
              <a:gd name="connsiteY2" fmla="*/ 1854781 h 3378781"/>
              <a:gd name="connsiteX3" fmla="*/ 1524000 w 3048000"/>
              <a:gd name="connsiteY3" fmla="*/ 3378781 h 3378781"/>
              <a:gd name="connsiteX4" fmla="*/ 0 w 3048000"/>
              <a:gd name="connsiteY4" fmla="*/ 1854781 h 33787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0" h="3378781">
                <a:moveTo>
                  <a:pt x="0" y="0"/>
                </a:moveTo>
                <a:lnTo>
                  <a:pt x="3048000" y="0"/>
                </a:lnTo>
                <a:lnTo>
                  <a:pt x="3048000" y="1854781"/>
                </a:lnTo>
                <a:cubicBezTo>
                  <a:pt x="3048000" y="2696463"/>
                  <a:pt x="2365682" y="3378781"/>
                  <a:pt x="1524000" y="3378781"/>
                </a:cubicBezTo>
                <a:cubicBezTo>
                  <a:pt x="682318" y="3378781"/>
                  <a:pt x="0" y="2696463"/>
                  <a:pt x="0" y="185478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椭圆 4">
            <a:extLst>
              <a:ext uri="{FF2B5EF4-FFF2-40B4-BE49-F238E27FC236}">
                <a16:creationId xmlns:a16="http://schemas.microsoft.com/office/drawing/2014/main" id="{599D041C-C8EC-2320-321E-FB1CEC479436}"/>
              </a:ext>
            </a:extLst>
          </p:cNvPr>
          <p:cNvSpPr/>
          <p:nvPr userDrawn="1"/>
        </p:nvSpPr>
        <p:spPr>
          <a:xfrm>
            <a:off x="5699760" y="1351146"/>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t>01</a:t>
            </a:r>
            <a:endParaRPr lang="zh-CN" altLang="en-US" sz="2800" b="1" dirty="0"/>
          </a:p>
        </p:txBody>
      </p:sp>
      <p:sp>
        <p:nvSpPr>
          <p:cNvPr id="10" name="椭圆 9">
            <a:extLst>
              <a:ext uri="{FF2B5EF4-FFF2-40B4-BE49-F238E27FC236}">
                <a16:creationId xmlns:a16="http://schemas.microsoft.com/office/drawing/2014/main" id="{07E01007-B65F-02FB-6BED-C53D987622C5}"/>
              </a:ext>
            </a:extLst>
          </p:cNvPr>
          <p:cNvSpPr/>
          <p:nvPr userDrawn="1"/>
        </p:nvSpPr>
        <p:spPr>
          <a:xfrm>
            <a:off x="5699760" y="2509386"/>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t>02</a:t>
            </a:r>
            <a:endParaRPr lang="zh-CN" altLang="en-US" sz="2800" b="1" dirty="0"/>
          </a:p>
        </p:txBody>
      </p:sp>
      <p:sp>
        <p:nvSpPr>
          <p:cNvPr id="11" name="椭圆 10">
            <a:extLst>
              <a:ext uri="{FF2B5EF4-FFF2-40B4-BE49-F238E27FC236}">
                <a16:creationId xmlns:a16="http://schemas.microsoft.com/office/drawing/2014/main" id="{81AA00DA-48FC-D91D-E8C0-54EA8878814C}"/>
              </a:ext>
            </a:extLst>
          </p:cNvPr>
          <p:cNvSpPr/>
          <p:nvPr userDrawn="1"/>
        </p:nvSpPr>
        <p:spPr>
          <a:xfrm>
            <a:off x="5699760" y="3667626"/>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t>03</a:t>
            </a:r>
            <a:endParaRPr lang="zh-CN" altLang="en-US" sz="2800" b="1" dirty="0"/>
          </a:p>
        </p:txBody>
      </p:sp>
      <p:sp>
        <p:nvSpPr>
          <p:cNvPr id="12" name="椭圆 11">
            <a:extLst>
              <a:ext uri="{FF2B5EF4-FFF2-40B4-BE49-F238E27FC236}">
                <a16:creationId xmlns:a16="http://schemas.microsoft.com/office/drawing/2014/main" id="{E06224A5-7CFA-1CC9-E594-AD9FDA2F6583}"/>
              </a:ext>
            </a:extLst>
          </p:cNvPr>
          <p:cNvSpPr/>
          <p:nvPr userDrawn="1"/>
        </p:nvSpPr>
        <p:spPr>
          <a:xfrm>
            <a:off x="5699760" y="4825866"/>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t>04</a:t>
            </a:r>
            <a:endParaRPr lang="zh-CN" altLang="en-US" sz="2800" b="1" dirty="0"/>
          </a:p>
        </p:txBody>
      </p:sp>
      <p:sp>
        <p:nvSpPr>
          <p:cNvPr id="13" name="任意多边形: 形状 12">
            <a:extLst>
              <a:ext uri="{FF2B5EF4-FFF2-40B4-BE49-F238E27FC236}">
                <a16:creationId xmlns:a16="http://schemas.microsoft.com/office/drawing/2014/main" id="{4ACAFC42-0316-DE52-3CAB-DE4F6810FB3D}"/>
              </a:ext>
            </a:extLst>
          </p:cNvPr>
          <p:cNvSpPr/>
          <p:nvPr userDrawn="1"/>
        </p:nvSpPr>
        <p:spPr>
          <a:xfrm flipH="1">
            <a:off x="10943256" y="5715000"/>
            <a:ext cx="1248745" cy="1143000"/>
          </a:xfrm>
          <a:custGeom>
            <a:avLst/>
            <a:gdLst>
              <a:gd name="connsiteX0" fmla="*/ 0 w 1248745"/>
              <a:gd name="connsiteY0" fmla="*/ 0 h 1143000"/>
              <a:gd name="connsiteX1" fmla="*/ 0 w 1248745"/>
              <a:gd name="connsiteY1" fmla="*/ 411257 h 1143000"/>
              <a:gd name="connsiteX2" fmla="*/ 825983 w 1248745"/>
              <a:gd name="connsiteY2" fmla="*/ 1084453 h 1143000"/>
              <a:gd name="connsiteX3" fmla="*/ 831885 w 1248745"/>
              <a:gd name="connsiteY3" fmla="*/ 1143000 h 1143000"/>
              <a:gd name="connsiteX4" fmla="*/ 1248745 w 1248745"/>
              <a:gd name="connsiteY4" fmla="*/ 1143000 h 1143000"/>
              <a:gd name="connsiteX5" fmla="*/ 1247893 w 1248745"/>
              <a:gd name="connsiteY5" fmla="*/ 1126117 h 1143000"/>
              <a:gd name="connsiteX6" fmla="*/ 0 w 1248745"/>
              <a:gd name="connsiteY6" fmla="*/ 0 h 11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745" h="1143000">
                <a:moveTo>
                  <a:pt x="0" y="0"/>
                </a:moveTo>
                <a:lnTo>
                  <a:pt x="0" y="411257"/>
                </a:lnTo>
                <a:cubicBezTo>
                  <a:pt x="407433" y="411257"/>
                  <a:pt x="747366" y="700261"/>
                  <a:pt x="825983" y="1084453"/>
                </a:cubicBezTo>
                <a:lnTo>
                  <a:pt x="831885" y="1143000"/>
                </a:lnTo>
                <a:lnTo>
                  <a:pt x="1248745" y="1143000"/>
                </a:lnTo>
                <a:lnTo>
                  <a:pt x="1247893" y="1126117"/>
                </a:lnTo>
                <a:cubicBezTo>
                  <a:pt x="1183657" y="493594"/>
                  <a:pt x="649471" y="0"/>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a:extLst>
              <a:ext uri="{FF2B5EF4-FFF2-40B4-BE49-F238E27FC236}">
                <a16:creationId xmlns:a16="http://schemas.microsoft.com/office/drawing/2014/main" id="{0FCDAFE6-EE70-57A8-ABF7-020D2563416A}"/>
              </a:ext>
            </a:extLst>
          </p:cNvPr>
          <p:cNvSpPr/>
          <p:nvPr userDrawn="1"/>
        </p:nvSpPr>
        <p:spPr>
          <a:xfrm>
            <a:off x="11633994" y="0"/>
            <a:ext cx="558006" cy="558006"/>
          </a:xfrm>
          <a:custGeom>
            <a:avLst/>
            <a:gdLst>
              <a:gd name="connsiteX0" fmla="*/ 0 w 558006"/>
              <a:gd name="connsiteY0" fmla="*/ 0 h 558006"/>
              <a:gd name="connsiteX1" fmla="*/ 558006 w 558006"/>
              <a:gd name="connsiteY1" fmla="*/ 0 h 558006"/>
              <a:gd name="connsiteX2" fmla="*/ 558006 w 558006"/>
              <a:gd name="connsiteY2" fmla="*/ 558006 h 558006"/>
              <a:gd name="connsiteX3" fmla="*/ 0 w 558006"/>
              <a:gd name="connsiteY3" fmla="*/ 0 h 558006"/>
            </a:gdLst>
            <a:ahLst/>
            <a:cxnLst>
              <a:cxn ang="0">
                <a:pos x="connsiteX0" y="connsiteY0"/>
              </a:cxn>
              <a:cxn ang="0">
                <a:pos x="connsiteX1" y="connsiteY1"/>
              </a:cxn>
              <a:cxn ang="0">
                <a:pos x="connsiteX2" y="connsiteY2"/>
              </a:cxn>
              <a:cxn ang="0">
                <a:pos x="connsiteX3" y="connsiteY3"/>
              </a:cxn>
            </a:cxnLst>
            <a:rect l="l" t="t" r="r" b="b"/>
            <a:pathLst>
              <a:path w="558006" h="558006">
                <a:moveTo>
                  <a:pt x="0" y="0"/>
                </a:moveTo>
                <a:lnTo>
                  <a:pt x="558006" y="0"/>
                </a:lnTo>
                <a:lnTo>
                  <a:pt x="558006" y="558006"/>
                </a:lnTo>
                <a:cubicBezTo>
                  <a:pt x="249828" y="558006"/>
                  <a:pt x="0" y="308178"/>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文本占位符 21">
            <a:extLst>
              <a:ext uri="{FF2B5EF4-FFF2-40B4-BE49-F238E27FC236}">
                <a16:creationId xmlns:a16="http://schemas.microsoft.com/office/drawing/2014/main" id="{F4ABAB31-2AA7-50EC-F4F7-D132A8087C01}"/>
              </a:ext>
            </a:extLst>
          </p:cNvPr>
          <p:cNvSpPr>
            <a:spLocks noGrp="1"/>
          </p:cNvSpPr>
          <p:nvPr>
            <p:ph type="body" sz="quarter" idx="10" hasCustomPrompt="1"/>
          </p:nvPr>
        </p:nvSpPr>
        <p:spPr>
          <a:xfrm>
            <a:off x="6721475" y="1574075"/>
            <a:ext cx="4512582" cy="461665"/>
          </a:xfrm>
          <a:prstGeom prst="rect">
            <a:avLst/>
          </a:prstGeom>
        </p:spPr>
        <p:txBody>
          <a:bodyPr wrap="square">
            <a:spAutoFit/>
          </a:bodyPr>
          <a:lstStyle>
            <a:lvl1pPr marL="0" indent="0">
              <a:lnSpc>
                <a:spcPct val="100000"/>
              </a:lnSpc>
              <a:buNone/>
              <a:defRPr sz="2400"/>
            </a:lvl1pPr>
          </a:lstStyle>
          <a:p>
            <a:pPr lvl="0"/>
            <a:r>
              <a:rPr lang="zh-CN" altLang="en-US" dirty="0"/>
              <a:t>请任意输入内容请任意输入内容</a:t>
            </a:r>
          </a:p>
        </p:txBody>
      </p:sp>
      <p:sp>
        <p:nvSpPr>
          <p:cNvPr id="23" name="文本占位符 21">
            <a:extLst>
              <a:ext uri="{FF2B5EF4-FFF2-40B4-BE49-F238E27FC236}">
                <a16:creationId xmlns:a16="http://schemas.microsoft.com/office/drawing/2014/main" id="{BAB31241-27BE-F6CB-9491-85562283D00D}"/>
              </a:ext>
            </a:extLst>
          </p:cNvPr>
          <p:cNvSpPr>
            <a:spLocks noGrp="1"/>
          </p:cNvSpPr>
          <p:nvPr>
            <p:ph type="body" sz="quarter" idx="11" hasCustomPrompt="1"/>
          </p:nvPr>
        </p:nvSpPr>
        <p:spPr>
          <a:xfrm>
            <a:off x="6721475" y="2735753"/>
            <a:ext cx="4512582" cy="461665"/>
          </a:xfrm>
          <a:prstGeom prst="rect">
            <a:avLst/>
          </a:prstGeom>
        </p:spPr>
        <p:txBody>
          <a:bodyPr wrap="square">
            <a:spAutoFit/>
          </a:bodyPr>
          <a:lstStyle>
            <a:lvl1pPr marL="0" indent="0">
              <a:lnSpc>
                <a:spcPct val="100000"/>
              </a:lnSpc>
              <a:buNone/>
              <a:defRPr sz="2400"/>
            </a:lvl1pPr>
          </a:lstStyle>
          <a:p>
            <a:pPr lvl="0"/>
            <a:r>
              <a:rPr lang="zh-CN" altLang="en-US" dirty="0"/>
              <a:t>请任意输入内容请任意输入内容</a:t>
            </a:r>
          </a:p>
        </p:txBody>
      </p:sp>
      <p:sp>
        <p:nvSpPr>
          <p:cNvPr id="24" name="文本占位符 21">
            <a:extLst>
              <a:ext uri="{FF2B5EF4-FFF2-40B4-BE49-F238E27FC236}">
                <a16:creationId xmlns:a16="http://schemas.microsoft.com/office/drawing/2014/main" id="{35A15B30-3EAF-1AAC-C5A3-48C02B570345}"/>
              </a:ext>
            </a:extLst>
          </p:cNvPr>
          <p:cNvSpPr>
            <a:spLocks noGrp="1"/>
          </p:cNvSpPr>
          <p:nvPr>
            <p:ph type="body" sz="quarter" idx="12" hasCustomPrompt="1"/>
          </p:nvPr>
        </p:nvSpPr>
        <p:spPr>
          <a:xfrm>
            <a:off x="6721475" y="3897431"/>
            <a:ext cx="4512582" cy="461665"/>
          </a:xfrm>
          <a:prstGeom prst="rect">
            <a:avLst/>
          </a:prstGeom>
        </p:spPr>
        <p:txBody>
          <a:bodyPr wrap="square">
            <a:spAutoFit/>
          </a:bodyPr>
          <a:lstStyle>
            <a:lvl1pPr marL="0" indent="0">
              <a:lnSpc>
                <a:spcPct val="100000"/>
              </a:lnSpc>
              <a:buNone/>
              <a:defRPr sz="2400"/>
            </a:lvl1pPr>
          </a:lstStyle>
          <a:p>
            <a:pPr lvl="0"/>
            <a:r>
              <a:rPr lang="zh-CN" altLang="en-US" dirty="0"/>
              <a:t>请任意输入内容请任意输入内容</a:t>
            </a:r>
          </a:p>
        </p:txBody>
      </p:sp>
      <p:sp>
        <p:nvSpPr>
          <p:cNvPr id="25" name="文本占位符 21">
            <a:extLst>
              <a:ext uri="{FF2B5EF4-FFF2-40B4-BE49-F238E27FC236}">
                <a16:creationId xmlns:a16="http://schemas.microsoft.com/office/drawing/2014/main" id="{09D46684-F47D-B750-3BED-45D62ED70194}"/>
              </a:ext>
            </a:extLst>
          </p:cNvPr>
          <p:cNvSpPr>
            <a:spLocks noGrp="1"/>
          </p:cNvSpPr>
          <p:nvPr>
            <p:ph type="body" sz="quarter" idx="13" hasCustomPrompt="1"/>
          </p:nvPr>
        </p:nvSpPr>
        <p:spPr>
          <a:xfrm>
            <a:off x="6721475" y="5068698"/>
            <a:ext cx="4512582" cy="461665"/>
          </a:xfrm>
          <a:prstGeom prst="rect">
            <a:avLst/>
          </a:prstGeom>
        </p:spPr>
        <p:txBody>
          <a:bodyPr wrap="square">
            <a:spAutoFit/>
          </a:bodyPr>
          <a:lstStyle>
            <a:lvl1pPr marL="0" indent="0">
              <a:lnSpc>
                <a:spcPct val="100000"/>
              </a:lnSpc>
              <a:buNone/>
              <a:defRPr sz="2400"/>
            </a:lvl1pPr>
          </a:lstStyle>
          <a:p>
            <a:pPr lvl="0"/>
            <a:r>
              <a:rPr lang="zh-CN" altLang="en-US" dirty="0"/>
              <a:t>请任意输入内容请任意输入内容</a:t>
            </a:r>
          </a:p>
        </p:txBody>
      </p:sp>
      <p:sp>
        <p:nvSpPr>
          <p:cNvPr id="28" name="文本框 27">
            <a:extLst>
              <a:ext uri="{FF2B5EF4-FFF2-40B4-BE49-F238E27FC236}">
                <a16:creationId xmlns:a16="http://schemas.microsoft.com/office/drawing/2014/main" id="{F04DA4E8-654C-16E7-1A0A-732B326DAED9}"/>
              </a:ext>
            </a:extLst>
          </p:cNvPr>
          <p:cNvSpPr txBox="1"/>
          <p:nvPr userDrawn="1"/>
        </p:nvSpPr>
        <p:spPr>
          <a:xfrm>
            <a:off x="1910861" y="455591"/>
            <a:ext cx="2555631" cy="1200329"/>
          </a:xfrm>
          <a:prstGeom prst="rect">
            <a:avLst/>
          </a:prstGeom>
          <a:noFill/>
        </p:spPr>
        <p:txBody>
          <a:bodyPr wrap="square" rtlCol="0">
            <a:spAutoFit/>
          </a:bodyPr>
          <a:lstStyle/>
          <a:p>
            <a:pPr algn="ctr"/>
            <a:r>
              <a:rPr lang="zh-CN" altLang="en-US" sz="7200" dirty="0">
                <a:solidFill>
                  <a:schemeClr val="bg1"/>
                </a:solidFill>
                <a:latin typeface="+mj-ea"/>
                <a:ea typeface="+mj-ea"/>
              </a:rPr>
              <a:t>目录</a:t>
            </a:r>
          </a:p>
        </p:txBody>
      </p:sp>
      <p:sp>
        <p:nvSpPr>
          <p:cNvPr id="29" name="文本框 28">
            <a:extLst>
              <a:ext uri="{FF2B5EF4-FFF2-40B4-BE49-F238E27FC236}">
                <a16:creationId xmlns:a16="http://schemas.microsoft.com/office/drawing/2014/main" id="{C275CDD0-4C18-8FCE-9D6D-5D4AD7135EF6}"/>
              </a:ext>
            </a:extLst>
          </p:cNvPr>
          <p:cNvSpPr txBox="1"/>
          <p:nvPr userDrawn="1"/>
        </p:nvSpPr>
        <p:spPr>
          <a:xfrm>
            <a:off x="1763487" y="1661926"/>
            <a:ext cx="2850380" cy="584775"/>
          </a:xfrm>
          <a:prstGeom prst="rect">
            <a:avLst/>
          </a:prstGeom>
          <a:noFill/>
        </p:spPr>
        <p:txBody>
          <a:bodyPr wrap="square" rtlCol="0">
            <a:spAutoFit/>
          </a:bodyPr>
          <a:lstStyle/>
          <a:p>
            <a:pPr algn="ctr"/>
            <a:r>
              <a:rPr lang="en-US" altLang="zh-CN" sz="3200" dirty="0">
                <a:solidFill>
                  <a:schemeClr val="bg1"/>
                </a:solidFill>
                <a:latin typeface="+mj-lt"/>
                <a:ea typeface="+mj-ea"/>
              </a:rPr>
              <a:t>CONTENTS</a:t>
            </a:r>
            <a:endParaRPr lang="zh-CN" altLang="en-US" sz="3200" dirty="0">
              <a:solidFill>
                <a:schemeClr val="bg1"/>
              </a:solidFill>
              <a:latin typeface="+mj-lt"/>
              <a:ea typeface="+mj-ea"/>
            </a:endParaRPr>
          </a:p>
        </p:txBody>
      </p:sp>
    </p:spTree>
    <p:extLst>
      <p:ext uri="{BB962C8B-B14F-4D97-AF65-F5344CB8AC3E}">
        <p14:creationId xmlns:p14="http://schemas.microsoft.com/office/powerpoint/2010/main" val="31810598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1300AC9E-E485-D183-A30D-93145F6B1ED3}"/>
              </a:ext>
            </a:extLst>
          </p:cNvPr>
          <p:cNvSpPr/>
          <p:nvPr userDrawn="1"/>
        </p:nvSpPr>
        <p:spPr>
          <a:xfrm>
            <a:off x="0" y="0"/>
            <a:ext cx="12192000" cy="5042096"/>
          </a:xfrm>
          <a:custGeom>
            <a:avLst/>
            <a:gdLst>
              <a:gd name="connsiteX0" fmla="*/ 0 w 12192000"/>
              <a:gd name="connsiteY0" fmla="*/ 0 h 5042096"/>
              <a:gd name="connsiteX1" fmla="*/ 99874 w 12192000"/>
              <a:gd name="connsiteY1" fmla="*/ 0 h 5042096"/>
              <a:gd name="connsiteX2" fmla="*/ 582617 w 12192000"/>
              <a:gd name="connsiteY2" fmla="*/ 277572 h 5042096"/>
              <a:gd name="connsiteX3" fmla="*/ 6096000 w 12192000"/>
              <a:gd name="connsiteY3" fmla="*/ 1673612 h 5042096"/>
              <a:gd name="connsiteX4" fmla="*/ 11609383 w 12192000"/>
              <a:gd name="connsiteY4" fmla="*/ 277572 h 5042096"/>
              <a:gd name="connsiteX5" fmla="*/ 12092127 w 12192000"/>
              <a:gd name="connsiteY5" fmla="*/ 0 h 5042096"/>
              <a:gd name="connsiteX6" fmla="*/ 12192000 w 12192000"/>
              <a:gd name="connsiteY6" fmla="*/ 0 h 5042096"/>
              <a:gd name="connsiteX7" fmla="*/ 12192000 w 12192000"/>
              <a:gd name="connsiteY7" fmla="*/ 3740678 h 5042096"/>
              <a:gd name="connsiteX8" fmla="*/ 11909454 w 12192000"/>
              <a:gd name="connsiteY8" fmla="*/ 3868414 h 5042096"/>
              <a:gd name="connsiteX9" fmla="*/ 6096000 w 12192000"/>
              <a:gd name="connsiteY9" fmla="*/ 5042096 h 5042096"/>
              <a:gd name="connsiteX10" fmla="*/ 282546 w 12192000"/>
              <a:gd name="connsiteY10" fmla="*/ 3868414 h 5042096"/>
              <a:gd name="connsiteX11" fmla="*/ 0 w 12192000"/>
              <a:gd name="connsiteY11" fmla="*/ 3740678 h 5042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5042096">
                <a:moveTo>
                  <a:pt x="0" y="0"/>
                </a:moveTo>
                <a:lnTo>
                  <a:pt x="99874" y="0"/>
                </a:lnTo>
                <a:lnTo>
                  <a:pt x="582617" y="277572"/>
                </a:lnTo>
                <a:cubicBezTo>
                  <a:pt x="2221543" y="1167890"/>
                  <a:pt x="4099713" y="1673612"/>
                  <a:pt x="6096000" y="1673612"/>
                </a:cubicBezTo>
                <a:cubicBezTo>
                  <a:pt x="8092288" y="1673612"/>
                  <a:pt x="9970458" y="1167890"/>
                  <a:pt x="11609383" y="277572"/>
                </a:cubicBezTo>
                <a:lnTo>
                  <a:pt x="12092127" y="0"/>
                </a:lnTo>
                <a:lnTo>
                  <a:pt x="12192000" y="0"/>
                </a:lnTo>
                <a:lnTo>
                  <a:pt x="12192000" y="3740678"/>
                </a:lnTo>
                <a:lnTo>
                  <a:pt x="11909454" y="3868414"/>
                </a:lnTo>
                <a:cubicBezTo>
                  <a:pt x="10122632" y="4624176"/>
                  <a:pt x="8158121" y="5042096"/>
                  <a:pt x="6096000" y="5042096"/>
                </a:cubicBezTo>
                <a:cubicBezTo>
                  <a:pt x="4033880" y="5042096"/>
                  <a:pt x="2069369" y="4624176"/>
                  <a:pt x="282546" y="3868414"/>
                </a:cubicBezTo>
                <a:lnTo>
                  <a:pt x="0" y="374067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5" name="任意多边形: 形状 4">
            <a:extLst>
              <a:ext uri="{FF2B5EF4-FFF2-40B4-BE49-F238E27FC236}">
                <a16:creationId xmlns:a16="http://schemas.microsoft.com/office/drawing/2014/main" id="{1D8BBC3E-E02D-8187-36EB-B9F081CCC555}"/>
              </a:ext>
            </a:extLst>
          </p:cNvPr>
          <p:cNvSpPr/>
          <p:nvPr userDrawn="1"/>
        </p:nvSpPr>
        <p:spPr>
          <a:xfrm>
            <a:off x="0" y="4356297"/>
            <a:ext cx="12192000" cy="2501704"/>
          </a:xfrm>
          <a:custGeom>
            <a:avLst/>
            <a:gdLst>
              <a:gd name="connsiteX0" fmla="*/ 6096000 w 12192000"/>
              <a:gd name="connsiteY0" fmla="*/ 0 h 2501704"/>
              <a:gd name="connsiteX1" fmla="*/ 12116008 w 12192000"/>
              <a:gd name="connsiteY1" fmla="*/ 2161126 h 2501704"/>
              <a:gd name="connsiteX2" fmla="*/ 12192000 w 12192000"/>
              <a:gd name="connsiteY2" fmla="*/ 2226952 h 2501704"/>
              <a:gd name="connsiteX3" fmla="*/ 12192000 w 12192000"/>
              <a:gd name="connsiteY3" fmla="*/ 2501704 h 2501704"/>
              <a:gd name="connsiteX4" fmla="*/ 0 w 12192000"/>
              <a:gd name="connsiteY4" fmla="*/ 2501704 h 2501704"/>
              <a:gd name="connsiteX5" fmla="*/ 0 w 12192000"/>
              <a:gd name="connsiteY5" fmla="*/ 2226952 h 2501704"/>
              <a:gd name="connsiteX6" fmla="*/ 75992 w 12192000"/>
              <a:gd name="connsiteY6" fmla="*/ 2161126 h 2501704"/>
              <a:gd name="connsiteX7" fmla="*/ 6096000 w 12192000"/>
              <a:gd name="connsiteY7" fmla="*/ 0 h 250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501704">
                <a:moveTo>
                  <a:pt x="6096000" y="0"/>
                </a:moveTo>
                <a:cubicBezTo>
                  <a:pt x="8382745" y="0"/>
                  <a:pt x="10480064" y="811025"/>
                  <a:pt x="12116008" y="2161126"/>
                </a:cubicBezTo>
                <a:lnTo>
                  <a:pt x="12192000" y="2226952"/>
                </a:lnTo>
                <a:lnTo>
                  <a:pt x="12192000" y="2501704"/>
                </a:lnTo>
                <a:lnTo>
                  <a:pt x="0" y="2501704"/>
                </a:lnTo>
                <a:lnTo>
                  <a:pt x="0" y="2226952"/>
                </a:lnTo>
                <a:lnTo>
                  <a:pt x="75992" y="2161126"/>
                </a:lnTo>
                <a:cubicBezTo>
                  <a:pt x="1711936" y="811025"/>
                  <a:pt x="3809256" y="0"/>
                  <a:pt x="609600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文本占位符 14">
            <a:extLst>
              <a:ext uri="{FF2B5EF4-FFF2-40B4-BE49-F238E27FC236}">
                <a16:creationId xmlns:a16="http://schemas.microsoft.com/office/drawing/2014/main" id="{E0020642-98C0-941B-D57C-12CCB14220EE}"/>
              </a:ext>
            </a:extLst>
          </p:cNvPr>
          <p:cNvSpPr>
            <a:spLocks noGrp="1"/>
          </p:cNvSpPr>
          <p:nvPr>
            <p:ph type="body" sz="quarter" idx="10" hasCustomPrompt="1"/>
          </p:nvPr>
        </p:nvSpPr>
        <p:spPr>
          <a:xfrm>
            <a:off x="1898296" y="1907500"/>
            <a:ext cx="1919288" cy="2214563"/>
          </a:xfrm>
          <a:prstGeom prst="rect">
            <a:avLst/>
          </a:prstGeom>
        </p:spPr>
        <p:txBody>
          <a:bodyPr/>
          <a:lstStyle>
            <a:lvl1pPr marL="0" indent="0" algn="ctr">
              <a:lnSpc>
                <a:spcPct val="100000"/>
              </a:lnSpc>
              <a:buNone/>
              <a:defRPr sz="13800" b="1">
                <a:solidFill>
                  <a:schemeClr val="bg1"/>
                </a:solidFill>
                <a:latin typeface="+mj-lt"/>
              </a:defRPr>
            </a:lvl1pPr>
          </a:lstStyle>
          <a:p>
            <a:pPr lvl="0"/>
            <a:r>
              <a:rPr lang="en-US" altLang="zh-CN" dirty="0"/>
              <a:t>1</a:t>
            </a:r>
            <a:endParaRPr lang="zh-CN" altLang="en-US" dirty="0"/>
          </a:p>
        </p:txBody>
      </p:sp>
      <p:sp>
        <p:nvSpPr>
          <p:cNvPr id="17" name="文本占位符 16">
            <a:extLst>
              <a:ext uri="{FF2B5EF4-FFF2-40B4-BE49-F238E27FC236}">
                <a16:creationId xmlns:a16="http://schemas.microsoft.com/office/drawing/2014/main" id="{CD071AB5-7287-3337-2913-F60496BC3F61}"/>
              </a:ext>
            </a:extLst>
          </p:cNvPr>
          <p:cNvSpPr>
            <a:spLocks noGrp="1"/>
          </p:cNvSpPr>
          <p:nvPr>
            <p:ph type="body" sz="quarter" idx="11" hasCustomPrompt="1"/>
          </p:nvPr>
        </p:nvSpPr>
        <p:spPr>
          <a:xfrm>
            <a:off x="3838111" y="2414616"/>
            <a:ext cx="6696150" cy="1200329"/>
          </a:xfrm>
          <a:prstGeom prst="rect">
            <a:avLst/>
          </a:prstGeom>
        </p:spPr>
        <p:txBody>
          <a:bodyPr wrap="square">
            <a:spAutoFit/>
          </a:bodyPr>
          <a:lstStyle>
            <a:lvl1pPr marL="0" indent="0" algn="l">
              <a:lnSpc>
                <a:spcPct val="100000"/>
              </a:lnSpc>
              <a:buNone/>
              <a:defRPr sz="7200" b="0">
                <a:solidFill>
                  <a:schemeClr val="bg1"/>
                </a:solidFill>
                <a:latin typeface="+mn-ea"/>
                <a:ea typeface="+mn-ea"/>
              </a:defRPr>
            </a:lvl1pPr>
          </a:lstStyle>
          <a:p>
            <a:pPr lvl="0"/>
            <a:r>
              <a:rPr lang="zh-CN" altLang="en-US" dirty="0"/>
              <a:t>请添加文本内容</a:t>
            </a:r>
          </a:p>
        </p:txBody>
      </p:sp>
    </p:spTree>
    <p:extLst>
      <p:ext uri="{BB962C8B-B14F-4D97-AF65-F5344CB8AC3E}">
        <p14:creationId xmlns:p14="http://schemas.microsoft.com/office/powerpoint/2010/main" val="12003297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C60548DA-5038-8949-10B1-B6E456CB6DB5}"/>
              </a:ext>
            </a:extLst>
          </p:cNvPr>
          <p:cNvGrpSpPr/>
          <p:nvPr userDrawn="1"/>
        </p:nvGrpSpPr>
        <p:grpSpPr>
          <a:xfrm>
            <a:off x="458755" y="592912"/>
            <a:ext cx="400116" cy="468916"/>
            <a:chOff x="458755" y="761999"/>
            <a:chExt cx="400116" cy="468916"/>
          </a:xfrm>
        </p:grpSpPr>
        <p:sp>
          <p:nvSpPr>
            <p:cNvPr id="7" name="圆: 空心 6">
              <a:extLst>
                <a:ext uri="{FF2B5EF4-FFF2-40B4-BE49-F238E27FC236}">
                  <a16:creationId xmlns:a16="http://schemas.microsoft.com/office/drawing/2014/main" id="{2E18C40B-6788-9634-8EA6-EA75AE0F1406}"/>
                </a:ext>
              </a:extLst>
            </p:cNvPr>
            <p:cNvSpPr/>
            <p:nvPr/>
          </p:nvSpPr>
          <p:spPr>
            <a:xfrm>
              <a:off x="458755" y="815942"/>
              <a:ext cx="400116" cy="400116"/>
            </a:xfrm>
            <a:prstGeom prst="donu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a:extLst>
                <a:ext uri="{FF2B5EF4-FFF2-40B4-BE49-F238E27FC236}">
                  <a16:creationId xmlns:a16="http://schemas.microsoft.com/office/drawing/2014/main" id="{B3697305-5B21-34FF-7411-07B3B124FB72}"/>
                </a:ext>
              </a:extLst>
            </p:cNvPr>
            <p:cNvSpPr/>
            <p:nvPr/>
          </p:nvSpPr>
          <p:spPr>
            <a:xfrm>
              <a:off x="745157" y="761999"/>
              <a:ext cx="65372" cy="653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B8DF9875-E93C-0D2F-BEAD-6249362AF8B4}"/>
                </a:ext>
              </a:extLst>
            </p:cNvPr>
            <p:cNvSpPr/>
            <p:nvPr/>
          </p:nvSpPr>
          <p:spPr>
            <a:xfrm>
              <a:off x="807436" y="882617"/>
              <a:ext cx="45719" cy="45719"/>
            </a:xfrm>
            <a:prstGeom prst="ellipse">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EACE09D3-98C5-E11A-898C-FE1AB9572153}"/>
                </a:ext>
              </a:extLst>
            </p:cNvPr>
            <p:cNvSpPr/>
            <p:nvPr/>
          </p:nvSpPr>
          <p:spPr>
            <a:xfrm>
              <a:off x="544212" y="1016000"/>
              <a:ext cx="65372" cy="653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 空心 10">
              <a:extLst>
                <a:ext uri="{FF2B5EF4-FFF2-40B4-BE49-F238E27FC236}">
                  <a16:creationId xmlns:a16="http://schemas.microsoft.com/office/drawing/2014/main" id="{59F61842-38BB-EEB5-7FF0-53E67D2CB3D2}"/>
                </a:ext>
              </a:extLst>
            </p:cNvPr>
            <p:cNvSpPr/>
            <p:nvPr/>
          </p:nvSpPr>
          <p:spPr>
            <a:xfrm>
              <a:off x="680103" y="1165543"/>
              <a:ext cx="65372" cy="65372"/>
            </a:xfrm>
            <a:prstGeom prst="donut">
              <a:avLst>
                <a:gd name="adj" fmla="val 0"/>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3" name="文本占位符 12">
            <a:extLst>
              <a:ext uri="{FF2B5EF4-FFF2-40B4-BE49-F238E27FC236}">
                <a16:creationId xmlns:a16="http://schemas.microsoft.com/office/drawing/2014/main" id="{2062BBF7-B947-4BC5-BCB1-6EE8A64749E9}"/>
              </a:ext>
            </a:extLst>
          </p:cNvPr>
          <p:cNvSpPr>
            <a:spLocks noGrp="1"/>
          </p:cNvSpPr>
          <p:nvPr>
            <p:ph type="body" sz="quarter" idx="10" hasCustomPrompt="1"/>
          </p:nvPr>
        </p:nvSpPr>
        <p:spPr>
          <a:xfrm>
            <a:off x="966823" y="592138"/>
            <a:ext cx="10566365" cy="533400"/>
          </a:xfrm>
          <a:prstGeom prst="rect">
            <a:avLst/>
          </a:prstGeom>
        </p:spPr>
        <p:txBody>
          <a:bodyPr/>
          <a:lstStyle>
            <a:lvl1pPr marL="0" indent="0">
              <a:lnSpc>
                <a:spcPct val="100000"/>
              </a:lnSpc>
              <a:buNone/>
              <a:defRPr sz="3200" b="1">
                <a:latin typeface="+mj-ea"/>
                <a:ea typeface="+mj-ea"/>
              </a:defRPr>
            </a:lvl1pPr>
          </a:lstStyle>
          <a:p>
            <a:pPr lvl="0"/>
            <a:r>
              <a:rPr lang="zh-CN" altLang="en-US" dirty="0"/>
              <a:t>请添加文本内容</a:t>
            </a:r>
          </a:p>
        </p:txBody>
      </p:sp>
      <p:sp>
        <p:nvSpPr>
          <p:cNvPr id="15" name="任意多边形: 形状 14">
            <a:extLst>
              <a:ext uri="{FF2B5EF4-FFF2-40B4-BE49-F238E27FC236}">
                <a16:creationId xmlns:a16="http://schemas.microsoft.com/office/drawing/2014/main" id="{B7F92F83-9B1A-E291-7B20-EDB5482DE927}"/>
              </a:ext>
            </a:extLst>
          </p:cNvPr>
          <p:cNvSpPr/>
          <p:nvPr userDrawn="1"/>
        </p:nvSpPr>
        <p:spPr>
          <a:xfrm>
            <a:off x="11264652" y="6123048"/>
            <a:ext cx="927349" cy="734953"/>
          </a:xfrm>
          <a:custGeom>
            <a:avLst/>
            <a:gdLst>
              <a:gd name="connsiteX0" fmla="*/ 927349 w 927349"/>
              <a:gd name="connsiteY0" fmla="*/ 0 h 734953"/>
              <a:gd name="connsiteX1" fmla="*/ 927349 w 927349"/>
              <a:gd name="connsiteY1" fmla="*/ 734953 h 734953"/>
              <a:gd name="connsiteX2" fmla="*/ 0 w 927349"/>
              <a:gd name="connsiteY2" fmla="*/ 734953 h 734953"/>
              <a:gd name="connsiteX3" fmla="*/ 25550 w 927349"/>
              <a:gd name="connsiteY3" fmla="*/ 652643 h 734953"/>
              <a:gd name="connsiteX4" fmla="*/ 906975 w 927349"/>
              <a:gd name="connsiteY4" fmla="*/ 1028 h 734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349" h="734953">
                <a:moveTo>
                  <a:pt x="927349" y="0"/>
                </a:moveTo>
                <a:lnTo>
                  <a:pt x="927349" y="734953"/>
                </a:lnTo>
                <a:lnTo>
                  <a:pt x="0" y="734953"/>
                </a:lnTo>
                <a:lnTo>
                  <a:pt x="25550" y="652643"/>
                </a:lnTo>
                <a:cubicBezTo>
                  <a:pt x="175283" y="298635"/>
                  <a:pt x="509085" y="41436"/>
                  <a:pt x="906975" y="10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id="{9ABC7344-95CA-AED4-AECB-081B5190E3CB}"/>
              </a:ext>
            </a:extLst>
          </p:cNvPr>
          <p:cNvSpPr/>
          <p:nvPr userDrawn="1"/>
        </p:nvSpPr>
        <p:spPr>
          <a:xfrm>
            <a:off x="8757314" y="0"/>
            <a:ext cx="1276160" cy="431922"/>
          </a:xfrm>
          <a:custGeom>
            <a:avLst/>
            <a:gdLst>
              <a:gd name="connsiteX0" fmla="*/ 0 w 1276160"/>
              <a:gd name="connsiteY0" fmla="*/ 0 h 431922"/>
              <a:gd name="connsiteX1" fmla="*/ 297739 w 1276160"/>
              <a:gd name="connsiteY1" fmla="*/ 0 h 431922"/>
              <a:gd name="connsiteX2" fmla="*/ 335519 w 1276160"/>
              <a:gd name="connsiteY2" fmla="*/ 45789 h 431922"/>
              <a:gd name="connsiteX3" fmla="*/ 638080 w 1276160"/>
              <a:gd name="connsiteY3" fmla="*/ 171114 h 431922"/>
              <a:gd name="connsiteX4" fmla="*/ 940641 w 1276160"/>
              <a:gd name="connsiteY4" fmla="*/ 45789 h 431922"/>
              <a:gd name="connsiteX5" fmla="*/ 978421 w 1276160"/>
              <a:gd name="connsiteY5" fmla="*/ 0 h 431922"/>
              <a:gd name="connsiteX6" fmla="*/ 1276160 w 1276160"/>
              <a:gd name="connsiteY6" fmla="*/ 0 h 431922"/>
              <a:gd name="connsiteX7" fmla="*/ 1272653 w 1276160"/>
              <a:gd name="connsiteY7" fmla="*/ 11299 h 431922"/>
              <a:gd name="connsiteX8" fmla="*/ 638080 w 1276160"/>
              <a:gd name="connsiteY8" fmla="*/ 431922 h 431922"/>
              <a:gd name="connsiteX9" fmla="*/ 3507 w 1276160"/>
              <a:gd name="connsiteY9" fmla="*/ 11299 h 431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6160" h="431922">
                <a:moveTo>
                  <a:pt x="0" y="0"/>
                </a:moveTo>
                <a:lnTo>
                  <a:pt x="297739" y="0"/>
                </a:lnTo>
                <a:lnTo>
                  <a:pt x="335519" y="45789"/>
                </a:lnTo>
                <a:cubicBezTo>
                  <a:pt x="412951" y="123221"/>
                  <a:pt x="519923" y="171114"/>
                  <a:pt x="638080" y="171114"/>
                </a:cubicBezTo>
                <a:cubicBezTo>
                  <a:pt x="756237" y="171114"/>
                  <a:pt x="863209" y="123221"/>
                  <a:pt x="940641" y="45789"/>
                </a:cubicBezTo>
                <a:lnTo>
                  <a:pt x="978421" y="0"/>
                </a:lnTo>
                <a:lnTo>
                  <a:pt x="1276160" y="0"/>
                </a:lnTo>
                <a:lnTo>
                  <a:pt x="1272653" y="11299"/>
                </a:lnTo>
                <a:cubicBezTo>
                  <a:pt x="1168103" y="258481"/>
                  <a:pt x="923346" y="431922"/>
                  <a:pt x="638080" y="431922"/>
                </a:cubicBezTo>
                <a:cubicBezTo>
                  <a:pt x="352814" y="431922"/>
                  <a:pt x="108056" y="258481"/>
                  <a:pt x="3507" y="11299"/>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17" name="任意多边形: 形状 16">
            <a:extLst>
              <a:ext uri="{FF2B5EF4-FFF2-40B4-BE49-F238E27FC236}">
                <a16:creationId xmlns:a16="http://schemas.microsoft.com/office/drawing/2014/main" id="{764E52F7-352D-2026-CFD7-33124CFF051D}"/>
              </a:ext>
            </a:extLst>
          </p:cNvPr>
          <p:cNvSpPr/>
          <p:nvPr userDrawn="1"/>
        </p:nvSpPr>
        <p:spPr>
          <a:xfrm>
            <a:off x="0" y="6222978"/>
            <a:ext cx="625033" cy="635022"/>
          </a:xfrm>
          <a:custGeom>
            <a:avLst/>
            <a:gdLst>
              <a:gd name="connsiteX0" fmla="*/ 0 w 625033"/>
              <a:gd name="connsiteY0" fmla="*/ 0 h 635022"/>
              <a:gd name="connsiteX1" fmla="*/ 625033 w 625033"/>
              <a:gd name="connsiteY1" fmla="*/ 625033 h 635022"/>
              <a:gd name="connsiteX2" fmla="*/ 624026 w 625033"/>
              <a:gd name="connsiteY2" fmla="*/ 635022 h 635022"/>
              <a:gd name="connsiteX3" fmla="*/ 0 w 625033"/>
              <a:gd name="connsiteY3" fmla="*/ 635022 h 635022"/>
            </a:gdLst>
            <a:ahLst/>
            <a:cxnLst>
              <a:cxn ang="0">
                <a:pos x="connsiteX0" y="connsiteY0"/>
              </a:cxn>
              <a:cxn ang="0">
                <a:pos x="connsiteX1" y="connsiteY1"/>
              </a:cxn>
              <a:cxn ang="0">
                <a:pos x="connsiteX2" y="connsiteY2"/>
              </a:cxn>
              <a:cxn ang="0">
                <a:pos x="connsiteX3" y="connsiteY3"/>
              </a:cxn>
            </a:cxnLst>
            <a:rect l="l" t="t" r="r" b="b"/>
            <a:pathLst>
              <a:path w="625033" h="635022">
                <a:moveTo>
                  <a:pt x="0" y="0"/>
                </a:moveTo>
                <a:cubicBezTo>
                  <a:pt x="345196" y="0"/>
                  <a:pt x="625033" y="279837"/>
                  <a:pt x="625033" y="625033"/>
                </a:cubicBezTo>
                <a:lnTo>
                  <a:pt x="624026" y="635022"/>
                </a:lnTo>
                <a:lnTo>
                  <a:pt x="0" y="63502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id="{DA07A945-C470-9E1D-4334-4F8C72B60BF7}"/>
              </a:ext>
            </a:extLst>
          </p:cNvPr>
          <p:cNvSpPr/>
          <p:nvPr userDrawn="1"/>
        </p:nvSpPr>
        <p:spPr>
          <a:xfrm>
            <a:off x="1" y="5608576"/>
            <a:ext cx="1239435" cy="1249424"/>
          </a:xfrm>
          <a:custGeom>
            <a:avLst/>
            <a:gdLst>
              <a:gd name="connsiteX0" fmla="*/ 0 w 1239435"/>
              <a:gd name="connsiteY0" fmla="*/ 0 h 1249424"/>
              <a:gd name="connsiteX1" fmla="*/ 1239435 w 1239435"/>
              <a:gd name="connsiteY1" fmla="*/ 1239435 h 1249424"/>
              <a:gd name="connsiteX2" fmla="*/ 1238931 w 1239435"/>
              <a:gd name="connsiteY2" fmla="*/ 1249424 h 1249424"/>
              <a:gd name="connsiteX3" fmla="*/ 862086 w 1239435"/>
              <a:gd name="connsiteY3" fmla="*/ 1249424 h 1249424"/>
              <a:gd name="connsiteX4" fmla="*/ 863093 w 1239435"/>
              <a:gd name="connsiteY4" fmla="*/ 1239435 h 1249424"/>
              <a:gd name="connsiteX5" fmla="*/ 0 w 1239435"/>
              <a:gd name="connsiteY5" fmla="*/ 376342 h 124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9435" h="1249424">
                <a:moveTo>
                  <a:pt x="0" y="0"/>
                </a:moveTo>
                <a:cubicBezTo>
                  <a:pt x="684521" y="0"/>
                  <a:pt x="1239435" y="554914"/>
                  <a:pt x="1239435" y="1239435"/>
                </a:cubicBezTo>
                <a:lnTo>
                  <a:pt x="1238931" y="1249424"/>
                </a:lnTo>
                <a:lnTo>
                  <a:pt x="862086" y="1249424"/>
                </a:lnTo>
                <a:lnTo>
                  <a:pt x="863093" y="1239435"/>
                </a:lnTo>
                <a:cubicBezTo>
                  <a:pt x="863093" y="762762"/>
                  <a:pt x="476673" y="376342"/>
                  <a:pt x="0" y="376342"/>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6276174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51PPT模板网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63373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accent2">
            <a:lumMod val="75000"/>
          </a:schemeClr>
        </a:solidFill>
        <a:effectLst/>
      </p:bgPr>
    </p:bg>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7023E624-FC8F-CD6E-09D6-2BDC9E27315C}"/>
              </a:ext>
            </a:extLst>
          </p:cNvPr>
          <p:cNvSpPr/>
          <p:nvPr userDrawn="1"/>
        </p:nvSpPr>
        <p:spPr>
          <a:xfrm>
            <a:off x="0" y="1030827"/>
            <a:ext cx="5098511" cy="5827173"/>
          </a:xfrm>
          <a:custGeom>
            <a:avLst/>
            <a:gdLst>
              <a:gd name="connsiteX0" fmla="*/ 0 w 5098511"/>
              <a:gd name="connsiteY0" fmla="*/ 0 h 5827173"/>
              <a:gd name="connsiteX1" fmla="*/ 5098511 w 5098511"/>
              <a:gd name="connsiteY1" fmla="*/ 5098511 h 5827173"/>
              <a:gd name="connsiteX2" fmla="*/ 5072188 w 5098511"/>
              <a:gd name="connsiteY2" fmla="*/ 5619804 h 5827173"/>
              <a:gd name="connsiteX3" fmla="*/ 5045838 w 5098511"/>
              <a:gd name="connsiteY3" fmla="*/ 5827173 h 5827173"/>
              <a:gd name="connsiteX4" fmla="*/ 0 w 5098511"/>
              <a:gd name="connsiteY4" fmla="*/ 5827173 h 5827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8511" h="5827173">
                <a:moveTo>
                  <a:pt x="0" y="0"/>
                </a:moveTo>
                <a:cubicBezTo>
                  <a:pt x="2815830" y="0"/>
                  <a:pt x="5098511" y="2282681"/>
                  <a:pt x="5098511" y="5098511"/>
                </a:cubicBezTo>
                <a:cubicBezTo>
                  <a:pt x="5098511" y="5274501"/>
                  <a:pt x="5089595" y="5448407"/>
                  <a:pt x="5072188" y="5619804"/>
                </a:cubicBezTo>
                <a:lnTo>
                  <a:pt x="5045838" y="5827173"/>
                </a:lnTo>
                <a:lnTo>
                  <a:pt x="0" y="5827173"/>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2">
            <a:extLst>
              <a:ext uri="{FF2B5EF4-FFF2-40B4-BE49-F238E27FC236}">
                <a16:creationId xmlns:a16="http://schemas.microsoft.com/office/drawing/2014/main" id="{AFBDC92B-EE94-FB39-A02D-481792C1DA7F}"/>
              </a:ext>
            </a:extLst>
          </p:cNvPr>
          <p:cNvSpPr/>
          <p:nvPr userDrawn="1"/>
        </p:nvSpPr>
        <p:spPr>
          <a:xfrm>
            <a:off x="0" y="3345094"/>
            <a:ext cx="2784244" cy="3512906"/>
          </a:xfrm>
          <a:custGeom>
            <a:avLst/>
            <a:gdLst>
              <a:gd name="connsiteX0" fmla="*/ 0 w 2784244"/>
              <a:gd name="connsiteY0" fmla="*/ 0 h 3512906"/>
              <a:gd name="connsiteX1" fmla="*/ 2784244 w 2784244"/>
              <a:gd name="connsiteY1" fmla="*/ 2784244 h 3512906"/>
              <a:gd name="connsiteX2" fmla="*/ 2727678 w 2784244"/>
              <a:gd name="connsiteY2" fmla="*/ 3345367 h 3512906"/>
              <a:gd name="connsiteX3" fmla="*/ 2684600 w 2784244"/>
              <a:gd name="connsiteY3" fmla="*/ 3512906 h 3512906"/>
              <a:gd name="connsiteX4" fmla="*/ 0 w 2784244"/>
              <a:gd name="connsiteY4" fmla="*/ 3512906 h 3512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4244" h="3512906">
                <a:moveTo>
                  <a:pt x="0" y="0"/>
                </a:moveTo>
                <a:cubicBezTo>
                  <a:pt x="1537696" y="0"/>
                  <a:pt x="2784244" y="1246548"/>
                  <a:pt x="2784244" y="2784244"/>
                </a:cubicBezTo>
                <a:cubicBezTo>
                  <a:pt x="2784244" y="2976456"/>
                  <a:pt x="2764767" y="3164119"/>
                  <a:pt x="2727678" y="3345367"/>
                </a:cubicBezTo>
                <a:lnTo>
                  <a:pt x="2684600" y="3512906"/>
                </a:lnTo>
                <a:lnTo>
                  <a:pt x="0" y="351290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id="{8AACD41D-9EEF-E4A3-4451-CF530F9ABDA5}"/>
              </a:ext>
            </a:extLst>
          </p:cNvPr>
          <p:cNvSpPr/>
          <p:nvPr userDrawn="1"/>
        </p:nvSpPr>
        <p:spPr>
          <a:xfrm>
            <a:off x="11643360" y="0"/>
            <a:ext cx="548640" cy="548640"/>
          </a:xfrm>
          <a:custGeom>
            <a:avLst/>
            <a:gdLst>
              <a:gd name="connsiteX0" fmla="*/ 0 w 548640"/>
              <a:gd name="connsiteY0" fmla="*/ 0 h 548640"/>
              <a:gd name="connsiteX1" fmla="*/ 548640 w 548640"/>
              <a:gd name="connsiteY1" fmla="*/ 0 h 548640"/>
              <a:gd name="connsiteX2" fmla="*/ 548640 w 548640"/>
              <a:gd name="connsiteY2" fmla="*/ 548640 h 548640"/>
              <a:gd name="connsiteX3" fmla="*/ 0 w 548640"/>
              <a:gd name="connsiteY3" fmla="*/ 0 h 548640"/>
            </a:gdLst>
            <a:ahLst/>
            <a:cxnLst>
              <a:cxn ang="0">
                <a:pos x="connsiteX0" y="connsiteY0"/>
              </a:cxn>
              <a:cxn ang="0">
                <a:pos x="connsiteX1" y="connsiteY1"/>
              </a:cxn>
              <a:cxn ang="0">
                <a:pos x="connsiteX2" y="connsiteY2"/>
              </a:cxn>
              <a:cxn ang="0">
                <a:pos x="connsiteX3" y="connsiteY3"/>
              </a:cxn>
            </a:cxnLst>
            <a:rect l="l" t="t" r="r" b="b"/>
            <a:pathLst>
              <a:path w="548640" h="548640">
                <a:moveTo>
                  <a:pt x="0" y="0"/>
                </a:moveTo>
                <a:lnTo>
                  <a:pt x="548640" y="0"/>
                </a:lnTo>
                <a:lnTo>
                  <a:pt x="548640" y="548640"/>
                </a:lnTo>
                <a:cubicBezTo>
                  <a:pt x="245634" y="548640"/>
                  <a:pt x="0" y="303006"/>
                  <a:pt x="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圆: 空心 5">
            <a:extLst>
              <a:ext uri="{FF2B5EF4-FFF2-40B4-BE49-F238E27FC236}">
                <a16:creationId xmlns:a16="http://schemas.microsoft.com/office/drawing/2014/main" id="{F8631F98-563C-803F-0E5B-6826DB2C4A39}"/>
              </a:ext>
            </a:extLst>
          </p:cNvPr>
          <p:cNvSpPr/>
          <p:nvPr userDrawn="1"/>
        </p:nvSpPr>
        <p:spPr>
          <a:xfrm>
            <a:off x="4693920" y="4971097"/>
            <a:ext cx="1158240" cy="1158240"/>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a:extLst>
              <a:ext uri="{FF2B5EF4-FFF2-40B4-BE49-F238E27FC236}">
                <a16:creationId xmlns:a16="http://schemas.microsoft.com/office/drawing/2014/main" id="{E48BE9E6-A3A4-F120-EC80-F6D2D1F24D87}"/>
              </a:ext>
            </a:extLst>
          </p:cNvPr>
          <p:cNvSpPr/>
          <p:nvPr userDrawn="1"/>
        </p:nvSpPr>
        <p:spPr>
          <a:xfrm>
            <a:off x="1621451" y="1125538"/>
            <a:ext cx="530634" cy="5306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占位符 19">
            <a:extLst>
              <a:ext uri="{FF2B5EF4-FFF2-40B4-BE49-F238E27FC236}">
                <a16:creationId xmlns:a16="http://schemas.microsoft.com/office/drawing/2014/main" id="{326CB7CA-BC9E-232E-BE87-3F9E8E84817E}"/>
              </a:ext>
            </a:extLst>
          </p:cNvPr>
          <p:cNvSpPr>
            <a:spLocks noGrp="1"/>
          </p:cNvSpPr>
          <p:nvPr>
            <p:ph type="body" sz="quarter" idx="10" hasCustomPrompt="1"/>
          </p:nvPr>
        </p:nvSpPr>
        <p:spPr>
          <a:xfrm>
            <a:off x="5654920" y="2144765"/>
            <a:ext cx="5878268" cy="1200329"/>
          </a:xfrm>
          <a:prstGeom prst="rect">
            <a:avLst/>
          </a:prstGeom>
        </p:spPr>
        <p:txBody>
          <a:bodyPr>
            <a:spAutoFit/>
          </a:bodyPr>
          <a:lstStyle>
            <a:lvl1pPr marL="0" indent="0">
              <a:lnSpc>
                <a:spcPct val="100000"/>
              </a:lnSpc>
              <a:buNone/>
              <a:defRPr sz="7200">
                <a:solidFill>
                  <a:schemeClr val="bg1"/>
                </a:solidFill>
                <a:latin typeface="+mj-ea"/>
                <a:ea typeface="+mj-ea"/>
              </a:defRPr>
            </a:lvl1pPr>
          </a:lstStyle>
          <a:p>
            <a:pPr lvl="0"/>
            <a:r>
              <a:rPr lang="zh-CN" altLang="en-US" dirty="0"/>
              <a:t>添加文本内容</a:t>
            </a:r>
          </a:p>
        </p:txBody>
      </p:sp>
    </p:spTree>
    <p:extLst>
      <p:ext uri="{BB962C8B-B14F-4D97-AF65-F5344CB8AC3E}">
        <p14:creationId xmlns:p14="http://schemas.microsoft.com/office/powerpoint/2010/main" val="9498507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22699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2937711"/>
      </p:ext>
    </p:extLst>
  </p:cSld>
  <p:clrMap bg1="lt1" tx1="dk1" bg2="lt2" tx2="dk2" accent1="accent1" accent2="accent2" accent3="accent3" accent4="accent4" accent5="accent5" accent6="accent6" hlink="hlink" folHlink="folHlink"/>
  <p:sldLayoutIdLst>
    <p:sldLayoutId id="2147483671" r:id="rId1"/>
    <p:sldLayoutId id="2147483673" r:id="rId2"/>
    <p:sldLayoutId id="2147483674" r:id="rId3"/>
    <p:sldLayoutId id="2147483675" r:id="rId4"/>
    <p:sldLayoutId id="2147483676" r:id="rId5"/>
    <p:sldLayoutId id="2147483677" r:id="rId6"/>
    <p:sldLayoutId id="2147483678" r:id="rId7"/>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pos="415" userDrawn="1">
          <p15:clr>
            <a:srgbClr val="F26B43"/>
          </p15:clr>
        </p15:guide>
        <p15:guide id="4" pos="7265" userDrawn="1">
          <p15:clr>
            <a:srgbClr val="F26B43"/>
          </p15:clr>
        </p15:guide>
        <p15:guide id="5" orient="horz" pos="3929" userDrawn="1">
          <p15:clr>
            <a:srgbClr val="F26B43"/>
          </p15:clr>
        </p15:guide>
        <p15:guide id="6" orient="horz" pos="3861" userDrawn="1">
          <p15:clr>
            <a:srgbClr val="F26B43"/>
          </p15:clr>
        </p15:guide>
        <p15:guide id="7" orient="horz" pos="640" userDrawn="1">
          <p15:clr>
            <a:srgbClr val="F26B43"/>
          </p15:clr>
        </p15:guide>
        <p15:guide id="8" orient="horz" pos="70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49E5ACD-E26B-B777-E12F-5336738A3AC8}"/>
              </a:ext>
            </a:extLst>
          </p:cNvPr>
          <p:cNvSpPr>
            <a:spLocks noGrp="1"/>
          </p:cNvSpPr>
          <p:nvPr>
            <p:ph type="body" sz="quarter" idx="10"/>
          </p:nvPr>
        </p:nvSpPr>
        <p:spPr>
          <a:xfrm>
            <a:off x="5654920" y="2144765"/>
            <a:ext cx="5878268" cy="1200329"/>
          </a:xfrm>
        </p:spPr>
        <p:txBody>
          <a:bodyPr/>
          <a:lstStyle/>
          <a:p>
            <a:r>
              <a:rPr lang="zh-CN" altLang="en-US" dirty="0"/>
              <a:t>工作总结报告</a:t>
            </a:r>
          </a:p>
        </p:txBody>
      </p:sp>
      <p:sp>
        <p:nvSpPr>
          <p:cNvPr id="3" name="文本占位符 2">
            <a:extLst>
              <a:ext uri="{FF2B5EF4-FFF2-40B4-BE49-F238E27FC236}">
                <a16:creationId xmlns:a16="http://schemas.microsoft.com/office/drawing/2014/main" id="{2212549A-E4C7-0B68-0A0E-B2E195D33A88}"/>
              </a:ext>
            </a:extLst>
          </p:cNvPr>
          <p:cNvSpPr>
            <a:spLocks noGrp="1"/>
          </p:cNvSpPr>
          <p:nvPr>
            <p:ph type="body" sz="quarter" idx="11"/>
          </p:nvPr>
        </p:nvSpPr>
        <p:spPr>
          <a:xfrm>
            <a:off x="5654920" y="3371836"/>
            <a:ext cx="2545397" cy="480131"/>
          </a:xfrm>
        </p:spPr>
        <p:txBody>
          <a:bodyPr/>
          <a:lstStyle/>
          <a:p>
            <a:r>
              <a:rPr lang="zh-CN" altLang="en-US" sz="2800" dirty="0">
                <a:solidFill>
                  <a:schemeClr val="bg1"/>
                </a:solidFill>
                <a:latin typeface="+mn-ea"/>
              </a:rPr>
              <a:t>汇报人</a:t>
            </a:r>
            <a:r>
              <a:rPr lang="zh-CN" altLang="en-US" sz="2800" dirty="0">
                <a:solidFill>
                  <a:schemeClr val="bg1"/>
                </a:solidFill>
              </a:rPr>
              <a:t>：</a:t>
            </a:r>
            <a:r>
              <a:rPr lang="en-US" altLang="zh-CN" sz="2800" dirty="0">
                <a:solidFill>
                  <a:schemeClr val="bg1"/>
                </a:solidFill>
              </a:rPr>
              <a:t>XXX</a:t>
            </a:r>
            <a:endParaRPr lang="zh-CN" altLang="en-US" sz="2800" dirty="0">
              <a:solidFill>
                <a:schemeClr val="bg1"/>
              </a:solidFill>
            </a:endParaRPr>
          </a:p>
        </p:txBody>
      </p:sp>
      <p:sp>
        <p:nvSpPr>
          <p:cNvPr id="4" name="文本占位符 3">
            <a:extLst>
              <a:ext uri="{FF2B5EF4-FFF2-40B4-BE49-F238E27FC236}">
                <a16:creationId xmlns:a16="http://schemas.microsoft.com/office/drawing/2014/main" id="{196BB44D-7399-DE2F-8FBF-557EB1F566EF}"/>
              </a:ext>
            </a:extLst>
          </p:cNvPr>
          <p:cNvSpPr>
            <a:spLocks noGrp="1"/>
          </p:cNvSpPr>
          <p:nvPr>
            <p:ph type="body" sz="quarter" idx="12"/>
          </p:nvPr>
        </p:nvSpPr>
        <p:spPr/>
        <p:txBody>
          <a:bodyPr/>
          <a:lstStyle/>
          <a:p>
            <a:r>
              <a:rPr lang="zh-CN" altLang="en-US" sz="2800" dirty="0">
                <a:solidFill>
                  <a:schemeClr val="bg1"/>
                </a:solidFill>
                <a:latin typeface="+mn-ea"/>
              </a:rPr>
              <a:t>汇报时间</a:t>
            </a:r>
            <a:r>
              <a:rPr lang="zh-CN" altLang="en-US" sz="2800" dirty="0">
                <a:solidFill>
                  <a:schemeClr val="bg1"/>
                </a:solidFill>
              </a:rPr>
              <a:t>：</a:t>
            </a:r>
            <a:r>
              <a:rPr lang="en-US" altLang="zh-CN" sz="2800" dirty="0">
                <a:solidFill>
                  <a:schemeClr val="bg1"/>
                </a:solidFill>
              </a:rPr>
              <a:t>20XX-XX-XX</a:t>
            </a:r>
            <a:endParaRPr lang="zh-CN" altLang="en-US" sz="2800" dirty="0">
              <a:solidFill>
                <a:schemeClr val="bg1"/>
              </a:solidFill>
            </a:endParaRPr>
          </a:p>
        </p:txBody>
      </p:sp>
    </p:spTree>
    <p:extLst>
      <p:ext uri="{BB962C8B-B14F-4D97-AF65-F5344CB8AC3E}">
        <p14:creationId xmlns:p14="http://schemas.microsoft.com/office/powerpoint/2010/main" val="2533320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形状 31">
            <a:extLst>
              <a:ext uri="{FF2B5EF4-FFF2-40B4-BE49-F238E27FC236}">
                <a16:creationId xmlns:a16="http://schemas.microsoft.com/office/drawing/2014/main" id="{3459DABB-A30C-6A11-3CBD-9F299000A9DC}"/>
              </a:ext>
            </a:extLst>
          </p:cNvPr>
          <p:cNvSpPr/>
          <p:nvPr/>
        </p:nvSpPr>
        <p:spPr>
          <a:xfrm>
            <a:off x="3481137" y="1"/>
            <a:ext cx="3370447" cy="792711"/>
          </a:xfrm>
          <a:custGeom>
            <a:avLst/>
            <a:gdLst>
              <a:gd name="connsiteX0" fmla="*/ 0 w 3370447"/>
              <a:gd name="connsiteY0" fmla="*/ 0 h 792711"/>
              <a:gd name="connsiteX1" fmla="*/ 1021749 w 3370447"/>
              <a:gd name="connsiteY1" fmla="*/ 0 h 792711"/>
              <a:gd name="connsiteX2" fmla="*/ 1083231 w 3370447"/>
              <a:gd name="connsiteY2" fmla="*/ 29618 h 792711"/>
              <a:gd name="connsiteX3" fmla="*/ 1685224 w 3370447"/>
              <a:gd name="connsiteY3" fmla="*/ 151154 h 792711"/>
              <a:gd name="connsiteX4" fmla="*/ 2287216 w 3370447"/>
              <a:gd name="connsiteY4" fmla="*/ 29618 h 792711"/>
              <a:gd name="connsiteX5" fmla="*/ 2348698 w 3370447"/>
              <a:gd name="connsiteY5" fmla="*/ 0 h 792711"/>
              <a:gd name="connsiteX6" fmla="*/ 3370447 w 3370447"/>
              <a:gd name="connsiteY6" fmla="*/ 0 h 792711"/>
              <a:gd name="connsiteX7" fmla="*/ 3232458 w 3370447"/>
              <a:gd name="connsiteY7" fmla="*/ 151825 h 792711"/>
              <a:gd name="connsiteX8" fmla="*/ 1685224 w 3370447"/>
              <a:gd name="connsiteY8" fmla="*/ 792711 h 792711"/>
              <a:gd name="connsiteX9" fmla="*/ 137988 w 3370447"/>
              <a:gd name="connsiteY9" fmla="*/ 151825 h 792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70447" h="792711">
                <a:moveTo>
                  <a:pt x="0" y="0"/>
                </a:moveTo>
                <a:lnTo>
                  <a:pt x="1021749" y="0"/>
                </a:lnTo>
                <a:lnTo>
                  <a:pt x="1083231" y="29618"/>
                </a:lnTo>
                <a:cubicBezTo>
                  <a:pt x="1268259" y="107878"/>
                  <a:pt x="1471687" y="151154"/>
                  <a:pt x="1685224" y="151154"/>
                </a:cubicBezTo>
                <a:cubicBezTo>
                  <a:pt x="1898759" y="151154"/>
                  <a:pt x="2102188" y="107878"/>
                  <a:pt x="2287216" y="29618"/>
                </a:cubicBezTo>
                <a:lnTo>
                  <a:pt x="2348698" y="0"/>
                </a:lnTo>
                <a:lnTo>
                  <a:pt x="3370447" y="0"/>
                </a:lnTo>
                <a:lnTo>
                  <a:pt x="3232458" y="151825"/>
                </a:lnTo>
                <a:cubicBezTo>
                  <a:pt x="2836487" y="547797"/>
                  <a:pt x="2289456" y="792711"/>
                  <a:pt x="1685224" y="792711"/>
                </a:cubicBezTo>
                <a:cubicBezTo>
                  <a:pt x="1080990" y="792711"/>
                  <a:pt x="533960" y="547797"/>
                  <a:pt x="137988" y="151825"/>
                </a:cubicBezTo>
                <a:close/>
              </a:path>
            </a:pathLst>
          </a:custGeom>
          <a:solidFill>
            <a:schemeClr val="bg1">
              <a:lumMod val="8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3" name="任意多边形: 形状 22">
            <a:extLst>
              <a:ext uri="{FF2B5EF4-FFF2-40B4-BE49-F238E27FC236}">
                <a16:creationId xmlns:a16="http://schemas.microsoft.com/office/drawing/2014/main" id="{110F79A6-9456-9975-9545-C343DC35F49E}"/>
              </a:ext>
            </a:extLst>
          </p:cNvPr>
          <p:cNvSpPr/>
          <p:nvPr/>
        </p:nvSpPr>
        <p:spPr>
          <a:xfrm>
            <a:off x="6527812" y="3610062"/>
            <a:ext cx="4376242" cy="3247938"/>
          </a:xfrm>
          <a:custGeom>
            <a:avLst/>
            <a:gdLst>
              <a:gd name="connsiteX0" fmla="*/ 2188121 w 4376242"/>
              <a:gd name="connsiteY0" fmla="*/ 0 h 3247938"/>
              <a:gd name="connsiteX1" fmla="*/ 4376242 w 4376242"/>
              <a:gd name="connsiteY1" fmla="*/ 2188121 h 3247938"/>
              <a:gd name="connsiteX2" fmla="*/ 4112148 w 4376242"/>
              <a:gd name="connsiteY2" fmla="*/ 3231110 h 3247938"/>
              <a:gd name="connsiteX3" fmla="*/ 4101924 w 4376242"/>
              <a:gd name="connsiteY3" fmla="*/ 3247938 h 3247938"/>
              <a:gd name="connsiteX4" fmla="*/ 3011311 w 4376242"/>
              <a:gd name="connsiteY4" fmla="*/ 3247938 h 3247938"/>
              <a:gd name="connsiteX5" fmla="*/ 3042521 w 4376242"/>
              <a:gd name="connsiteY5" fmla="*/ 3224600 h 3247938"/>
              <a:gd name="connsiteX6" fmla="*/ 3531321 w 4376242"/>
              <a:gd name="connsiteY6" fmla="*/ 2188121 h 3247938"/>
              <a:gd name="connsiteX7" fmla="*/ 2188121 w 4376242"/>
              <a:gd name="connsiteY7" fmla="*/ 844921 h 3247938"/>
              <a:gd name="connsiteX8" fmla="*/ 844921 w 4376242"/>
              <a:gd name="connsiteY8" fmla="*/ 2188121 h 3247938"/>
              <a:gd name="connsiteX9" fmla="*/ 1333721 w 4376242"/>
              <a:gd name="connsiteY9" fmla="*/ 3224600 h 3247938"/>
              <a:gd name="connsiteX10" fmla="*/ 1364931 w 4376242"/>
              <a:gd name="connsiteY10" fmla="*/ 3247938 h 3247938"/>
              <a:gd name="connsiteX11" fmla="*/ 274318 w 4376242"/>
              <a:gd name="connsiteY11" fmla="*/ 3247938 h 3247938"/>
              <a:gd name="connsiteX12" fmla="*/ 264095 w 4376242"/>
              <a:gd name="connsiteY12" fmla="*/ 3231110 h 3247938"/>
              <a:gd name="connsiteX13" fmla="*/ 0 w 4376242"/>
              <a:gd name="connsiteY13" fmla="*/ 2188121 h 3247938"/>
              <a:gd name="connsiteX14" fmla="*/ 2188121 w 4376242"/>
              <a:gd name="connsiteY14" fmla="*/ 0 h 3247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76242" h="3247938">
                <a:moveTo>
                  <a:pt x="2188121" y="0"/>
                </a:moveTo>
                <a:cubicBezTo>
                  <a:pt x="3396587" y="0"/>
                  <a:pt x="4376242" y="979655"/>
                  <a:pt x="4376242" y="2188121"/>
                </a:cubicBezTo>
                <a:cubicBezTo>
                  <a:pt x="4376242" y="2565767"/>
                  <a:pt x="4280573" y="2921068"/>
                  <a:pt x="4112148" y="3231110"/>
                </a:cubicBezTo>
                <a:lnTo>
                  <a:pt x="4101924" y="3247938"/>
                </a:lnTo>
                <a:lnTo>
                  <a:pt x="3011311" y="3247938"/>
                </a:lnTo>
                <a:lnTo>
                  <a:pt x="3042521" y="3224600"/>
                </a:lnTo>
                <a:cubicBezTo>
                  <a:pt x="3341043" y="2978237"/>
                  <a:pt x="3531321" y="2605400"/>
                  <a:pt x="3531321" y="2188121"/>
                </a:cubicBezTo>
                <a:cubicBezTo>
                  <a:pt x="3531321" y="1446292"/>
                  <a:pt x="2929950" y="844921"/>
                  <a:pt x="2188121" y="844921"/>
                </a:cubicBezTo>
                <a:cubicBezTo>
                  <a:pt x="1446292" y="844921"/>
                  <a:pt x="844921" y="1446292"/>
                  <a:pt x="844921" y="2188121"/>
                </a:cubicBezTo>
                <a:cubicBezTo>
                  <a:pt x="844921" y="2605400"/>
                  <a:pt x="1035199" y="2978237"/>
                  <a:pt x="1333721" y="3224600"/>
                </a:cubicBezTo>
                <a:lnTo>
                  <a:pt x="1364931" y="3247938"/>
                </a:lnTo>
                <a:lnTo>
                  <a:pt x="274318" y="3247938"/>
                </a:lnTo>
                <a:lnTo>
                  <a:pt x="264095" y="3231110"/>
                </a:lnTo>
                <a:cubicBezTo>
                  <a:pt x="95670" y="2921068"/>
                  <a:pt x="0" y="2565767"/>
                  <a:pt x="0" y="2188121"/>
                </a:cubicBezTo>
                <a:cubicBezTo>
                  <a:pt x="0" y="979655"/>
                  <a:pt x="979655" y="0"/>
                  <a:pt x="2188121" y="0"/>
                </a:cubicBezTo>
                <a:close/>
              </a:path>
            </a:pathLst>
          </a:custGeom>
          <a:solidFill>
            <a:schemeClr val="bg1">
              <a:lumMod val="8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0" name="圆: 空心 19">
            <a:extLst>
              <a:ext uri="{FF2B5EF4-FFF2-40B4-BE49-F238E27FC236}">
                <a16:creationId xmlns:a16="http://schemas.microsoft.com/office/drawing/2014/main" id="{A8C5CA22-8091-F2D2-E707-8134A2E5B8DD}"/>
              </a:ext>
            </a:extLst>
          </p:cNvPr>
          <p:cNvSpPr/>
          <p:nvPr/>
        </p:nvSpPr>
        <p:spPr>
          <a:xfrm>
            <a:off x="1500335" y="1861046"/>
            <a:ext cx="4376242" cy="4376242"/>
          </a:xfrm>
          <a:prstGeom prst="donut">
            <a:avLst>
              <a:gd name="adj" fmla="val 14660"/>
            </a:avLst>
          </a:prstGeom>
          <a:solidFill>
            <a:schemeClr val="bg1">
              <a:lumMod val="8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文本占位符 1">
            <a:extLst>
              <a:ext uri="{FF2B5EF4-FFF2-40B4-BE49-F238E27FC236}">
                <a16:creationId xmlns:a16="http://schemas.microsoft.com/office/drawing/2014/main" id="{7BAF2601-0796-AD4A-DFC9-EE44E8A940FF}"/>
              </a:ext>
            </a:extLst>
          </p:cNvPr>
          <p:cNvSpPr>
            <a:spLocks noGrp="1"/>
          </p:cNvSpPr>
          <p:nvPr>
            <p:ph type="body" sz="quarter" idx="10"/>
          </p:nvPr>
        </p:nvSpPr>
        <p:spPr/>
        <p:txBody>
          <a:bodyPr/>
          <a:lstStyle/>
          <a:p>
            <a:r>
              <a:rPr lang="zh-CN" altLang="en-US" dirty="0"/>
              <a:t>请添加文本内容</a:t>
            </a:r>
          </a:p>
        </p:txBody>
      </p:sp>
      <p:sp>
        <p:nvSpPr>
          <p:cNvPr id="3" name="矩形 2">
            <a:extLst>
              <a:ext uri="{FF2B5EF4-FFF2-40B4-BE49-F238E27FC236}">
                <a16:creationId xmlns:a16="http://schemas.microsoft.com/office/drawing/2014/main" id="{EA800551-DE7A-880A-56E0-7436DD062D68}"/>
              </a:ext>
            </a:extLst>
          </p:cNvPr>
          <p:cNvSpPr/>
          <p:nvPr/>
        </p:nvSpPr>
        <p:spPr>
          <a:xfrm>
            <a:off x="0" y="1458410"/>
            <a:ext cx="12192000" cy="390066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 空心 3">
            <a:extLst>
              <a:ext uri="{FF2B5EF4-FFF2-40B4-BE49-F238E27FC236}">
                <a16:creationId xmlns:a16="http://schemas.microsoft.com/office/drawing/2014/main" id="{5B2A4FC7-F45A-43B5-7633-2476BCA63E76}"/>
              </a:ext>
            </a:extLst>
          </p:cNvPr>
          <p:cNvSpPr/>
          <p:nvPr/>
        </p:nvSpPr>
        <p:spPr>
          <a:xfrm>
            <a:off x="1969121" y="1693993"/>
            <a:ext cx="1551007" cy="1551007"/>
          </a:xfrm>
          <a:prstGeom prst="donut">
            <a:avLst>
              <a:gd name="adj" fmla="val 6121"/>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a:extLst>
              <a:ext uri="{FF2B5EF4-FFF2-40B4-BE49-F238E27FC236}">
                <a16:creationId xmlns:a16="http://schemas.microsoft.com/office/drawing/2014/main" id="{0FF9F654-BF34-6330-5111-C2F91A1B7ACB}"/>
              </a:ext>
            </a:extLst>
          </p:cNvPr>
          <p:cNvSpPr/>
          <p:nvPr/>
        </p:nvSpPr>
        <p:spPr>
          <a:xfrm>
            <a:off x="2137450" y="1862322"/>
            <a:ext cx="1214348" cy="121434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DDBB5B5-6094-F4A8-60FE-A255B506E7A4}"/>
              </a:ext>
            </a:extLst>
          </p:cNvPr>
          <p:cNvSpPr txBox="1"/>
          <p:nvPr/>
        </p:nvSpPr>
        <p:spPr>
          <a:xfrm>
            <a:off x="2287311" y="2053997"/>
            <a:ext cx="914626" cy="830997"/>
          </a:xfrm>
          <a:prstGeom prst="rect">
            <a:avLst/>
          </a:prstGeom>
          <a:noFill/>
        </p:spPr>
        <p:txBody>
          <a:bodyPr wrap="square" rtlCol="0">
            <a:spAutoFit/>
          </a:bodyPr>
          <a:lstStyle/>
          <a:p>
            <a:pPr algn="ctr"/>
            <a:r>
              <a:rPr lang="zh-CN" altLang="en-US" sz="2400" dirty="0">
                <a:solidFill>
                  <a:schemeClr val="bg1"/>
                </a:solidFill>
              </a:rPr>
              <a:t>文本</a:t>
            </a:r>
            <a:endParaRPr lang="en-US" altLang="zh-CN" sz="2400" dirty="0">
              <a:solidFill>
                <a:schemeClr val="bg1"/>
              </a:solidFill>
            </a:endParaRPr>
          </a:p>
          <a:p>
            <a:pPr algn="ctr"/>
            <a:r>
              <a:rPr lang="zh-CN" altLang="en-US" sz="2400" dirty="0">
                <a:solidFill>
                  <a:schemeClr val="bg1"/>
                </a:solidFill>
              </a:rPr>
              <a:t>内容</a:t>
            </a:r>
          </a:p>
        </p:txBody>
      </p:sp>
      <p:sp>
        <p:nvSpPr>
          <p:cNvPr id="8" name="文本框 7">
            <a:extLst>
              <a:ext uri="{FF2B5EF4-FFF2-40B4-BE49-F238E27FC236}">
                <a16:creationId xmlns:a16="http://schemas.microsoft.com/office/drawing/2014/main" id="{288F648A-ECE9-BB17-AFE7-B672FF541846}"/>
              </a:ext>
            </a:extLst>
          </p:cNvPr>
          <p:cNvSpPr txBox="1"/>
          <p:nvPr/>
        </p:nvSpPr>
        <p:spPr>
          <a:xfrm>
            <a:off x="1355670" y="3268345"/>
            <a:ext cx="2771630" cy="1712648"/>
          </a:xfrm>
          <a:prstGeom prst="rect">
            <a:avLst/>
          </a:prstGeom>
          <a:noFill/>
        </p:spPr>
        <p:txBody>
          <a:bodyPr wrap="square" rtlCol="0">
            <a:spAutoFit/>
          </a:bodyPr>
          <a:lstStyle/>
          <a:p>
            <a:pPr>
              <a:lnSpc>
                <a:spcPct val="150000"/>
              </a:lnSpc>
            </a:pPr>
            <a:r>
              <a:rPr lang="zh-CN" altLang="en-US" dirty="0">
                <a:solidFill>
                  <a:schemeClr val="bg1"/>
                </a:solidFill>
              </a:rPr>
              <a:t>请任意输入内容请任意输入内容请任意输入内容请任意输入内容请任意输入内容请任意输入内容</a:t>
            </a:r>
          </a:p>
        </p:txBody>
      </p:sp>
      <p:sp>
        <p:nvSpPr>
          <p:cNvPr id="11" name="圆: 空心 10">
            <a:extLst>
              <a:ext uri="{FF2B5EF4-FFF2-40B4-BE49-F238E27FC236}">
                <a16:creationId xmlns:a16="http://schemas.microsoft.com/office/drawing/2014/main" id="{D09B9AE6-C646-708C-46C0-1B8795A0DFDE}"/>
              </a:ext>
            </a:extLst>
          </p:cNvPr>
          <p:cNvSpPr/>
          <p:nvPr/>
        </p:nvSpPr>
        <p:spPr>
          <a:xfrm>
            <a:off x="5320496" y="1693993"/>
            <a:ext cx="1551007" cy="1551007"/>
          </a:xfrm>
          <a:prstGeom prst="donut">
            <a:avLst>
              <a:gd name="adj" fmla="val 6121"/>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a:extLst>
              <a:ext uri="{FF2B5EF4-FFF2-40B4-BE49-F238E27FC236}">
                <a16:creationId xmlns:a16="http://schemas.microsoft.com/office/drawing/2014/main" id="{48404409-B8E5-F588-60D3-1A0F1931EFE0}"/>
              </a:ext>
            </a:extLst>
          </p:cNvPr>
          <p:cNvSpPr/>
          <p:nvPr/>
        </p:nvSpPr>
        <p:spPr>
          <a:xfrm>
            <a:off x="5488825" y="1862322"/>
            <a:ext cx="1214348" cy="121434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390B2835-D27D-3B0B-AE91-F8EA19582D06}"/>
              </a:ext>
            </a:extLst>
          </p:cNvPr>
          <p:cNvSpPr txBox="1"/>
          <p:nvPr/>
        </p:nvSpPr>
        <p:spPr>
          <a:xfrm>
            <a:off x="5638686" y="2053997"/>
            <a:ext cx="914626" cy="830997"/>
          </a:xfrm>
          <a:prstGeom prst="rect">
            <a:avLst/>
          </a:prstGeom>
          <a:noFill/>
        </p:spPr>
        <p:txBody>
          <a:bodyPr wrap="square" rtlCol="0">
            <a:spAutoFit/>
          </a:bodyPr>
          <a:lstStyle/>
          <a:p>
            <a:pPr algn="ctr"/>
            <a:r>
              <a:rPr lang="zh-CN" altLang="en-US" sz="2400" dirty="0">
                <a:solidFill>
                  <a:schemeClr val="bg1"/>
                </a:solidFill>
              </a:rPr>
              <a:t>文本</a:t>
            </a:r>
            <a:endParaRPr lang="en-US" altLang="zh-CN" sz="2400" dirty="0">
              <a:solidFill>
                <a:schemeClr val="bg1"/>
              </a:solidFill>
            </a:endParaRPr>
          </a:p>
          <a:p>
            <a:pPr algn="ctr"/>
            <a:r>
              <a:rPr lang="zh-CN" altLang="en-US" sz="2400" dirty="0">
                <a:solidFill>
                  <a:schemeClr val="bg1"/>
                </a:solidFill>
              </a:rPr>
              <a:t>内容</a:t>
            </a:r>
          </a:p>
        </p:txBody>
      </p:sp>
      <p:sp>
        <p:nvSpPr>
          <p:cNvPr id="14" name="文本框 13">
            <a:extLst>
              <a:ext uri="{FF2B5EF4-FFF2-40B4-BE49-F238E27FC236}">
                <a16:creationId xmlns:a16="http://schemas.microsoft.com/office/drawing/2014/main" id="{0A128AD1-33D4-2E7A-762C-76858D07EC56}"/>
              </a:ext>
            </a:extLst>
          </p:cNvPr>
          <p:cNvSpPr txBox="1"/>
          <p:nvPr/>
        </p:nvSpPr>
        <p:spPr>
          <a:xfrm>
            <a:off x="4710184" y="3268345"/>
            <a:ext cx="2771630" cy="1712648"/>
          </a:xfrm>
          <a:prstGeom prst="rect">
            <a:avLst/>
          </a:prstGeom>
          <a:noFill/>
        </p:spPr>
        <p:txBody>
          <a:bodyPr wrap="square" rtlCol="0">
            <a:spAutoFit/>
          </a:bodyPr>
          <a:lstStyle/>
          <a:p>
            <a:pPr>
              <a:lnSpc>
                <a:spcPct val="150000"/>
              </a:lnSpc>
            </a:pPr>
            <a:r>
              <a:rPr lang="zh-CN" altLang="en-US" dirty="0">
                <a:solidFill>
                  <a:schemeClr val="bg1"/>
                </a:solidFill>
              </a:rPr>
              <a:t>请任意输入内容请任意输入内容请任意输入内容请任意输入内容请任意输入内容请任意输入内容</a:t>
            </a:r>
          </a:p>
        </p:txBody>
      </p:sp>
      <p:sp>
        <p:nvSpPr>
          <p:cNvPr id="16" name="圆: 空心 15">
            <a:extLst>
              <a:ext uri="{FF2B5EF4-FFF2-40B4-BE49-F238E27FC236}">
                <a16:creationId xmlns:a16="http://schemas.microsoft.com/office/drawing/2014/main" id="{5BFA914D-0226-3EAE-69A1-E3EE84A514B3}"/>
              </a:ext>
            </a:extLst>
          </p:cNvPr>
          <p:cNvSpPr/>
          <p:nvPr/>
        </p:nvSpPr>
        <p:spPr>
          <a:xfrm>
            <a:off x="8671872" y="1693993"/>
            <a:ext cx="1551007" cy="1551007"/>
          </a:xfrm>
          <a:prstGeom prst="donut">
            <a:avLst>
              <a:gd name="adj" fmla="val 6121"/>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a:extLst>
              <a:ext uri="{FF2B5EF4-FFF2-40B4-BE49-F238E27FC236}">
                <a16:creationId xmlns:a16="http://schemas.microsoft.com/office/drawing/2014/main" id="{57F4440B-0AAC-F05D-7DF1-66A004BEB2C7}"/>
              </a:ext>
            </a:extLst>
          </p:cNvPr>
          <p:cNvSpPr/>
          <p:nvPr/>
        </p:nvSpPr>
        <p:spPr>
          <a:xfrm>
            <a:off x="8840201" y="1862322"/>
            <a:ext cx="1214348" cy="121434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8AFBA2C9-470A-62CA-5A20-7E3D34EE0A31}"/>
              </a:ext>
            </a:extLst>
          </p:cNvPr>
          <p:cNvSpPr txBox="1"/>
          <p:nvPr/>
        </p:nvSpPr>
        <p:spPr>
          <a:xfrm>
            <a:off x="8990062" y="2053997"/>
            <a:ext cx="914626" cy="830997"/>
          </a:xfrm>
          <a:prstGeom prst="rect">
            <a:avLst/>
          </a:prstGeom>
          <a:noFill/>
        </p:spPr>
        <p:txBody>
          <a:bodyPr wrap="square" rtlCol="0">
            <a:spAutoFit/>
          </a:bodyPr>
          <a:lstStyle/>
          <a:p>
            <a:pPr algn="ctr"/>
            <a:r>
              <a:rPr lang="zh-CN" altLang="en-US" sz="2400" dirty="0">
                <a:solidFill>
                  <a:schemeClr val="bg1"/>
                </a:solidFill>
              </a:rPr>
              <a:t>文本</a:t>
            </a:r>
            <a:endParaRPr lang="en-US" altLang="zh-CN" sz="2400" dirty="0">
              <a:solidFill>
                <a:schemeClr val="bg1"/>
              </a:solidFill>
            </a:endParaRPr>
          </a:p>
          <a:p>
            <a:pPr algn="ctr"/>
            <a:r>
              <a:rPr lang="zh-CN" altLang="en-US" sz="2400" dirty="0">
                <a:solidFill>
                  <a:schemeClr val="bg1"/>
                </a:solidFill>
              </a:rPr>
              <a:t>内容</a:t>
            </a:r>
          </a:p>
        </p:txBody>
      </p:sp>
      <p:sp>
        <p:nvSpPr>
          <p:cNvPr id="19" name="文本框 18">
            <a:extLst>
              <a:ext uri="{FF2B5EF4-FFF2-40B4-BE49-F238E27FC236}">
                <a16:creationId xmlns:a16="http://schemas.microsoft.com/office/drawing/2014/main" id="{C850A408-25EA-C5DC-A129-1B2D973755B3}"/>
              </a:ext>
            </a:extLst>
          </p:cNvPr>
          <p:cNvSpPr txBox="1"/>
          <p:nvPr/>
        </p:nvSpPr>
        <p:spPr>
          <a:xfrm>
            <a:off x="8061560" y="3268345"/>
            <a:ext cx="2771630" cy="1712648"/>
          </a:xfrm>
          <a:prstGeom prst="rect">
            <a:avLst/>
          </a:prstGeom>
          <a:noFill/>
        </p:spPr>
        <p:txBody>
          <a:bodyPr wrap="square" rtlCol="0">
            <a:spAutoFit/>
          </a:bodyPr>
          <a:lstStyle/>
          <a:p>
            <a:pPr>
              <a:lnSpc>
                <a:spcPct val="150000"/>
              </a:lnSpc>
            </a:pPr>
            <a:r>
              <a:rPr lang="zh-CN" altLang="en-US" dirty="0">
                <a:solidFill>
                  <a:schemeClr val="bg1"/>
                </a:solidFill>
              </a:rPr>
              <a:t>请任意输入内容请任意输入内容请任意输入内容请任意输入内容请任意输入内容请任意输入内容</a:t>
            </a:r>
          </a:p>
        </p:txBody>
      </p:sp>
      <p:sp>
        <p:nvSpPr>
          <p:cNvPr id="29" name="任意多边形: 形状 28">
            <a:extLst>
              <a:ext uri="{FF2B5EF4-FFF2-40B4-BE49-F238E27FC236}">
                <a16:creationId xmlns:a16="http://schemas.microsoft.com/office/drawing/2014/main" id="{E9F92F0A-26E7-17EA-C64C-881C3C1B6A0F}"/>
              </a:ext>
            </a:extLst>
          </p:cNvPr>
          <p:cNvSpPr/>
          <p:nvPr/>
        </p:nvSpPr>
        <p:spPr>
          <a:xfrm>
            <a:off x="11757494" y="2158786"/>
            <a:ext cx="434506" cy="2540431"/>
          </a:xfrm>
          <a:custGeom>
            <a:avLst/>
            <a:gdLst>
              <a:gd name="connsiteX0" fmla="*/ 434506 w 434506"/>
              <a:gd name="connsiteY0" fmla="*/ 0 h 2540431"/>
              <a:gd name="connsiteX1" fmla="*/ 434506 w 434506"/>
              <a:gd name="connsiteY1" fmla="*/ 2540431 h 2540431"/>
              <a:gd name="connsiteX2" fmla="*/ 355880 w 434506"/>
              <a:gd name="connsiteY2" fmla="*/ 2435285 h 2540431"/>
              <a:gd name="connsiteX3" fmla="*/ 0 w 434506"/>
              <a:gd name="connsiteY3" fmla="*/ 1270215 h 2540431"/>
              <a:gd name="connsiteX4" fmla="*/ 355880 w 434506"/>
              <a:gd name="connsiteY4" fmla="*/ 105146 h 2540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506" h="2540431">
                <a:moveTo>
                  <a:pt x="434506" y="0"/>
                </a:moveTo>
                <a:lnTo>
                  <a:pt x="434506" y="2540431"/>
                </a:lnTo>
                <a:lnTo>
                  <a:pt x="355880" y="2435285"/>
                </a:lnTo>
                <a:cubicBezTo>
                  <a:pt x="131196" y="2102709"/>
                  <a:pt x="0" y="1701783"/>
                  <a:pt x="0" y="1270215"/>
                </a:cubicBezTo>
                <a:cubicBezTo>
                  <a:pt x="0" y="838647"/>
                  <a:pt x="131196" y="437722"/>
                  <a:pt x="355880" y="10514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21B0BD65-FF0F-7240-1EA5-DC2C88DC10A0}"/>
              </a:ext>
            </a:extLst>
          </p:cNvPr>
          <p:cNvSpPr/>
          <p:nvPr/>
        </p:nvSpPr>
        <p:spPr>
          <a:xfrm>
            <a:off x="0" y="2162984"/>
            <a:ext cx="431366" cy="2532032"/>
          </a:xfrm>
          <a:custGeom>
            <a:avLst/>
            <a:gdLst>
              <a:gd name="connsiteX0" fmla="*/ 0 w 431366"/>
              <a:gd name="connsiteY0" fmla="*/ 0 h 2532032"/>
              <a:gd name="connsiteX1" fmla="*/ 75487 w 431366"/>
              <a:gd name="connsiteY1" fmla="*/ 100947 h 2532032"/>
              <a:gd name="connsiteX2" fmla="*/ 431366 w 431366"/>
              <a:gd name="connsiteY2" fmla="*/ 1266016 h 2532032"/>
              <a:gd name="connsiteX3" fmla="*/ 75487 w 431366"/>
              <a:gd name="connsiteY3" fmla="*/ 2431086 h 2532032"/>
              <a:gd name="connsiteX4" fmla="*/ 0 w 431366"/>
              <a:gd name="connsiteY4" fmla="*/ 2532032 h 2532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366" h="2532032">
                <a:moveTo>
                  <a:pt x="0" y="0"/>
                </a:moveTo>
                <a:lnTo>
                  <a:pt x="75487" y="100947"/>
                </a:lnTo>
                <a:cubicBezTo>
                  <a:pt x="300171" y="433523"/>
                  <a:pt x="431366" y="834448"/>
                  <a:pt x="431366" y="1266016"/>
                </a:cubicBezTo>
                <a:cubicBezTo>
                  <a:pt x="431366" y="1697584"/>
                  <a:pt x="300171" y="2098510"/>
                  <a:pt x="75487" y="2431086"/>
                </a:cubicBezTo>
                <a:lnTo>
                  <a:pt x="0" y="253203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4069983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3C14B30-2A0C-E53B-E09E-79DECBD23533}"/>
              </a:ext>
            </a:extLst>
          </p:cNvPr>
          <p:cNvSpPr>
            <a:spLocks noGrp="1"/>
          </p:cNvSpPr>
          <p:nvPr>
            <p:ph type="body" sz="quarter" idx="10"/>
          </p:nvPr>
        </p:nvSpPr>
        <p:spPr/>
        <p:txBody>
          <a:bodyPr/>
          <a:lstStyle/>
          <a:p>
            <a:r>
              <a:rPr lang="zh-CN" altLang="en-US" dirty="0"/>
              <a:t>请添加文本内容</a:t>
            </a:r>
          </a:p>
        </p:txBody>
      </p:sp>
      <p:sp>
        <p:nvSpPr>
          <p:cNvPr id="16" name="任意多边形: 形状 15">
            <a:extLst>
              <a:ext uri="{FF2B5EF4-FFF2-40B4-BE49-F238E27FC236}">
                <a16:creationId xmlns:a16="http://schemas.microsoft.com/office/drawing/2014/main" id="{94759BC7-7F20-A64D-D2B9-6BEEE4EDF82C}"/>
              </a:ext>
            </a:extLst>
          </p:cNvPr>
          <p:cNvSpPr/>
          <p:nvPr/>
        </p:nvSpPr>
        <p:spPr>
          <a:xfrm>
            <a:off x="0" y="1"/>
            <a:ext cx="7762484" cy="5239043"/>
          </a:xfrm>
          <a:custGeom>
            <a:avLst/>
            <a:gdLst>
              <a:gd name="connsiteX0" fmla="*/ 6340727 w 7762484"/>
              <a:gd name="connsiteY0" fmla="*/ 0 h 5239043"/>
              <a:gd name="connsiteX1" fmla="*/ 7762484 w 7762484"/>
              <a:gd name="connsiteY1" fmla="*/ 0 h 5239043"/>
              <a:gd name="connsiteX2" fmla="*/ 7751322 w 7762484"/>
              <a:gd name="connsiteY2" fmla="*/ 146783 h 5239043"/>
              <a:gd name="connsiteX3" fmla="*/ 2108396 w 7762484"/>
              <a:gd name="connsiteY3" fmla="*/ 5239043 h 5239043"/>
              <a:gd name="connsiteX4" fmla="*/ 158100 w 7762484"/>
              <a:gd name="connsiteY4" fmla="*/ 4894855 h 5239043"/>
              <a:gd name="connsiteX5" fmla="*/ 0 w 7762484"/>
              <a:gd name="connsiteY5" fmla="*/ 4832518 h 5239043"/>
              <a:gd name="connsiteX6" fmla="*/ 0 w 7762484"/>
              <a:gd name="connsiteY6" fmla="*/ 3261186 h 5239043"/>
              <a:gd name="connsiteX7" fmla="*/ 80612 w 7762484"/>
              <a:gd name="connsiteY7" fmla="*/ 3307536 h 5239043"/>
              <a:gd name="connsiteX8" fmla="*/ 2108396 w 7762484"/>
              <a:gd name="connsiteY8" fmla="*/ 3820990 h 5239043"/>
              <a:gd name="connsiteX9" fmla="*/ 6340591 w 7762484"/>
              <a:gd name="connsiteY9" fmla="*/ 1795 h 5239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2484" h="5239043">
                <a:moveTo>
                  <a:pt x="6340727" y="0"/>
                </a:moveTo>
                <a:lnTo>
                  <a:pt x="7762484" y="0"/>
                </a:lnTo>
                <a:lnTo>
                  <a:pt x="7751322" y="146783"/>
                </a:lnTo>
                <a:cubicBezTo>
                  <a:pt x="7460848" y="3007030"/>
                  <a:pt x="5045280" y="5239043"/>
                  <a:pt x="2108396" y="5239043"/>
                </a:cubicBezTo>
                <a:cubicBezTo>
                  <a:pt x="1423123" y="5239043"/>
                  <a:pt x="766233" y="5117522"/>
                  <a:pt x="158100" y="4894855"/>
                </a:cubicBezTo>
                <a:lnTo>
                  <a:pt x="0" y="4832518"/>
                </a:lnTo>
                <a:lnTo>
                  <a:pt x="0" y="3261186"/>
                </a:lnTo>
                <a:lnTo>
                  <a:pt x="80612" y="3307536"/>
                </a:lnTo>
                <a:cubicBezTo>
                  <a:pt x="683397" y="3634989"/>
                  <a:pt x="1374175" y="3820990"/>
                  <a:pt x="2108396" y="3820990"/>
                </a:cubicBezTo>
                <a:cubicBezTo>
                  <a:pt x="4311059" y="3820990"/>
                  <a:pt x="6122735" y="2146980"/>
                  <a:pt x="6340591" y="1795"/>
                </a:cubicBezTo>
                <a:close/>
              </a:path>
            </a:pathLst>
          </a:custGeom>
          <a:solidFill>
            <a:schemeClr val="accent1">
              <a:lumMod val="20000"/>
              <a:lumOff val="80000"/>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aphicFrame>
        <p:nvGraphicFramePr>
          <p:cNvPr id="8" name="图表 7">
            <a:extLst>
              <a:ext uri="{FF2B5EF4-FFF2-40B4-BE49-F238E27FC236}">
                <a16:creationId xmlns:a16="http://schemas.microsoft.com/office/drawing/2014/main" id="{66DE75BA-9943-E670-F6A5-37E92E453916}"/>
              </a:ext>
            </a:extLst>
          </p:cNvPr>
          <p:cNvGraphicFramePr/>
          <p:nvPr>
            <p:extLst>
              <p:ext uri="{D42A27DB-BD31-4B8C-83A1-F6EECF244321}">
                <p14:modId xmlns:p14="http://schemas.microsoft.com/office/powerpoint/2010/main" val="2606738394"/>
              </p:ext>
            </p:extLst>
          </p:nvPr>
        </p:nvGraphicFramePr>
        <p:xfrm>
          <a:off x="6510331" y="1617184"/>
          <a:ext cx="5022857" cy="372687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图表 11">
            <a:extLst>
              <a:ext uri="{FF2B5EF4-FFF2-40B4-BE49-F238E27FC236}">
                <a16:creationId xmlns:a16="http://schemas.microsoft.com/office/drawing/2014/main" id="{99C5CEC8-9E1A-4354-42EE-9D0C1814FD1E}"/>
              </a:ext>
            </a:extLst>
          </p:cNvPr>
          <p:cNvGraphicFramePr/>
          <p:nvPr>
            <p:extLst>
              <p:ext uri="{D42A27DB-BD31-4B8C-83A1-F6EECF244321}">
                <p14:modId xmlns:p14="http://schemas.microsoft.com/office/powerpoint/2010/main" val="476691167"/>
              </p:ext>
            </p:extLst>
          </p:nvPr>
        </p:nvGraphicFramePr>
        <p:xfrm>
          <a:off x="659701" y="1621428"/>
          <a:ext cx="5590304" cy="3726870"/>
        </p:xfrm>
        <a:graphic>
          <a:graphicData uri="http://schemas.openxmlformats.org/drawingml/2006/chart">
            <c:chart xmlns:c="http://schemas.openxmlformats.org/drawingml/2006/chart" xmlns:r="http://schemas.openxmlformats.org/officeDocument/2006/relationships" r:id="rId3"/>
          </a:graphicData>
        </a:graphic>
      </p:graphicFrame>
      <p:sp>
        <p:nvSpPr>
          <p:cNvPr id="13" name="文本框 12">
            <a:extLst>
              <a:ext uri="{FF2B5EF4-FFF2-40B4-BE49-F238E27FC236}">
                <a16:creationId xmlns:a16="http://schemas.microsoft.com/office/drawing/2014/main" id="{92DAE820-3952-8307-4E12-C3D853C566C6}"/>
              </a:ext>
            </a:extLst>
          </p:cNvPr>
          <p:cNvSpPr txBox="1"/>
          <p:nvPr/>
        </p:nvSpPr>
        <p:spPr>
          <a:xfrm>
            <a:off x="1693468" y="5499451"/>
            <a:ext cx="3522770" cy="470963"/>
          </a:xfrm>
          <a:prstGeom prst="rect">
            <a:avLst/>
          </a:prstGeom>
          <a:noFill/>
        </p:spPr>
        <p:txBody>
          <a:bodyPr wrap="square" rtlCol="0">
            <a:spAutoFit/>
          </a:bodyPr>
          <a:lstStyle/>
          <a:p>
            <a:pPr>
              <a:lnSpc>
                <a:spcPct val="150000"/>
              </a:lnSpc>
            </a:pPr>
            <a:r>
              <a:rPr lang="zh-CN" altLang="en-US" dirty="0"/>
              <a:t>请任意输入内容请任意输入内容</a:t>
            </a:r>
          </a:p>
        </p:txBody>
      </p:sp>
      <p:sp>
        <p:nvSpPr>
          <p:cNvPr id="14" name="文本框 13">
            <a:extLst>
              <a:ext uri="{FF2B5EF4-FFF2-40B4-BE49-F238E27FC236}">
                <a16:creationId xmlns:a16="http://schemas.microsoft.com/office/drawing/2014/main" id="{FEEDE707-2684-AA47-25B3-6193E92485B1}"/>
              </a:ext>
            </a:extLst>
          </p:cNvPr>
          <p:cNvSpPr txBox="1"/>
          <p:nvPr/>
        </p:nvSpPr>
        <p:spPr>
          <a:xfrm>
            <a:off x="7260374" y="5499451"/>
            <a:ext cx="3522770" cy="470963"/>
          </a:xfrm>
          <a:prstGeom prst="rect">
            <a:avLst/>
          </a:prstGeom>
          <a:noFill/>
        </p:spPr>
        <p:txBody>
          <a:bodyPr wrap="square" rtlCol="0">
            <a:spAutoFit/>
          </a:bodyPr>
          <a:lstStyle/>
          <a:p>
            <a:pPr>
              <a:lnSpc>
                <a:spcPct val="150000"/>
              </a:lnSpc>
            </a:pPr>
            <a:r>
              <a:rPr lang="zh-CN" altLang="en-US" dirty="0"/>
              <a:t>请任意输入内容请任意输入内容</a:t>
            </a:r>
          </a:p>
        </p:txBody>
      </p:sp>
    </p:spTree>
    <p:extLst>
      <p:ext uri="{BB962C8B-B14F-4D97-AF65-F5344CB8AC3E}">
        <p14:creationId xmlns:p14="http://schemas.microsoft.com/office/powerpoint/2010/main" val="20805377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EFE4811-BE3B-4F85-968C-DDECBFE71EF7}"/>
              </a:ext>
            </a:extLst>
          </p:cNvPr>
          <p:cNvSpPr>
            <a:spLocks noGrp="1"/>
          </p:cNvSpPr>
          <p:nvPr>
            <p:ph type="body" sz="quarter" idx="10"/>
          </p:nvPr>
        </p:nvSpPr>
        <p:spPr/>
        <p:txBody>
          <a:bodyPr/>
          <a:lstStyle/>
          <a:p>
            <a:r>
              <a:rPr lang="zh-CN" altLang="en-US" dirty="0"/>
              <a:t>请添加文本内容</a:t>
            </a:r>
          </a:p>
        </p:txBody>
      </p:sp>
      <p:sp>
        <p:nvSpPr>
          <p:cNvPr id="5" name="矩形 4">
            <a:extLst>
              <a:ext uri="{FF2B5EF4-FFF2-40B4-BE49-F238E27FC236}">
                <a16:creationId xmlns:a16="http://schemas.microsoft.com/office/drawing/2014/main" id="{68514D45-3A3A-C0AA-7E25-0B8BD627A50D}"/>
              </a:ext>
            </a:extLst>
          </p:cNvPr>
          <p:cNvSpPr/>
          <p:nvPr/>
        </p:nvSpPr>
        <p:spPr>
          <a:xfrm>
            <a:off x="2457692" y="1430085"/>
            <a:ext cx="9075496" cy="423919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4CB05BD1-EF6D-8363-9AF3-DA62D0E523B1}"/>
              </a:ext>
            </a:extLst>
          </p:cNvPr>
          <p:cNvSpPr/>
          <p:nvPr/>
        </p:nvSpPr>
        <p:spPr>
          <a:xfrm>
            <a:off x="658813" y="1430085"/>
            <a:ext cx="1729430" cy="42391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4" name="图表 13">
            <a:extLst>
              <a:ext uri="{FF2B5EF4-FFF2-40B4-BE49-F238E27FC236}">
                <a16:creationId xmlns:a16="http://schemas.microsoft.com/office/drawing/2014/main" id="{B4A5AC92-FD9D-0775-CB38-F97BC834FA60}"/>
              </a:ext>
            </a:extLst>
          </p:cNvPr>
          <p:cNvGraphicFramePr/>
          <p:nvPr>
            <p:extLst>
              <p:ext uri="{D42A27DB-BD31-4B8C-83A1-F6EECF244321}">
                <p14:modId xmlns:p14="http://schemas.microsoft.com/office/powerpoint/2010/main" val="2658488237"/>
              </p:ext>
            </p:extLst>
          </p:nvPr>
        </p:nvGraphicFramePr>
        <p:xfrm>
          <a:off x="2457692" y="1430085"/>
          <a:ext cx="9075496" cy="4239195"/>
        </p:xfrm>
        <a:graphic>
          <a:graphicData uri="http://schemas.openxmlformats.org/drawingml/2006/chart">
            <c:chart xmlns:c="http://schemas.openxmlformats.org/drawingml/2006/chart" xmlns:r="http://schemas.openxmlformats.org/officeDocument/2006/relationships" r:id="rId2"/>
          </a:graphicData>
        </a:graphic>
      </p:graphicFrame>
      <p:sp>
        <p:nvSpPr>
          <p:cNvPr id="15" name="文本框 14">
            <a:extLst>
              <a:ext uri="{FF2B5EF4-FFF2-40B4-BE49-F238E27FC236}">
                <a16:creationId xmlns:a16="http://schemas.microsoft.com/office/drawing/2014/main" id="{19F32A9F-0576-2CBF-E34E-7B0908F59938}"/>
              </a:ext>
            </a:extLst>
          </p:cNvPr>
          <p:cNvSpPr txBox="1"/>
          <p:nvPr/>
        </p:nvSpPr>
        <p:spPr>
          <a:xfrm>
            <a:off x="788791" y="1836873"/>
            <a:ext cx="1469473" cy="461665"/>
          </a:xfrm>
          <a:prstGeom prst="rect">
            <a:avLst/>
          </a:prstGeom>
          <a:noFill/>
        </p:spPr>
        <p:txBody>
          <a:bodyPr wrap="square" rtlCol="0">
            <a:spAutoFit/>
          </a:bodyPr>
          <a:lstStyle/>
          <a:p>
            <a:pPr algn="ctr"/>
            <a:r>
              <a:rPr lang="zh-CN" altLang="en-US" sz="2400" b="1" dirty="0">
                <a:solidFill>
                  <a:schemeClr val="bg1"/>
                </a:solidFill>
              </a:rPr>
              <a:t>文本内容</a:t>
            </a:r>
          </a:p>
        </p:txBody>
      </p:sp>
      <p:sp>
        <p:nvSpPr>
          <p:cNvPr id="16" name="文本框 15">
            <a:extLst>
              <a:ext uri="{FF2B5EF4-FFF2-40B4-BE49-F238E27FC236}">
                <a16:creationId xmlns:a16="http://schemas.microsoft.com/office/drawing/2014/main" id="{797C49DF-975D-FFFF-D75B-59AC88672E87}"/>
              </a:ext>
            </a:extLst>
          </p:cNvPr>
          <p:cNvSpPr txBox="1"/>
          <p:nvPr/>
        </p:nvSpPr>
        <p:spPr>
          <a:xfrm>
            <a:off x="788791" y="2298538"/>
            <a:ext cx="1469472" cy="2963953"/>
          </a:xfrm>
          <a:prstGeom prst="rect">
            <a:avLst/>
          </a:prstGeom>
          <a:noFill/>
        </p:spPr>
        <p:txBody>
          <a:bodyPr wrap="square" rtlCol="0">
            <a:spAutoFit/>
          </a:bodyPr>
          <a:lstStyle/>
          <a:p>
            <a:pPr algn="ctr">
              <a:lnSpc>
                <a:spcPct val="150000"/>
              </a:lnSpc>
            </a:pPr>
            <a:r>
              <a:rPr lang="zh-CN" altLang="en-US" dirty="0">
                <a:solidFill>
                  <a:schemeClr val="bg1"/>
                </a:solidFill>
              </a:rPr>
              <a:t>请任意输入内容请任意输入内容请任意输入内容请任意输入内容请任意输入内容</a:t>
            </a:r>
          </a:p>
        </p:txBody>
      </p:sp>
    </p:spTree>
    <p:extLst>
      <p:ext uri="{BB962C8B-B14F-4D97-AF65-F5344CB8AC3E}">
        <p14:creationId xmlns:p14="http://schemas.microsoft.com/office/powerpoint/2010/main" val="14136887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AA8A3A9-B201-97D4-A25A-89DC8B3C89EA}"/>
              </a:ext>
            </a:extLst>
          </p:cNvPr>
          <p:cNvSpPr>
            <a:spLocks noGrp="1"/>
          </p:cNvSpPr>
          <p:nvPr>
            <p:ph type="body" sz="quarter" idx="10"/>
          </p:nvPr>
        </p:nvSpPr>
        <p:spPr>
          <a:xfrm>
            <a:off x="966824" y="592138"/>
            <a:ext cx="10272194" cy="533400"/>
          </a:xfrm>
        </p:spPr>
        <p:txBody>
          <a:bodyPr/>
          <a:lstStyle/>
          <a:p>
            <a:pPr algn="ctr"/>
            <a:r>
              <a:rPr lang="zh-CN" altLang="en-US" dirty="0"/>
              <a:t>请添加文本内容</a:t>
            </a:r>
          </a:p>
        </p:txBody>
      </p:sp>
      <p:sp>
        <p:nvSpPr>
          <p:cNvPr id="5" name="椭圆 4">
            <a:extLst>
              <a:ext uri="{FF2B5EF4-FFF2-40B4-BE49-F238E27FC236}">
                <a16:creationId xmlns:a16="http://schemas.microsoft.com/office/drawing/2014/main" id="{CDF629FD-2528-199A-B37B-B8C02C042B2E}"/>
              </a:ext>
            </a:extLst>
          </p:cNvPr>
          <p:cNvSpPr/>
          <p:nvPr/>
        </p:nvSpPr>
        <p:spPr>
          <a:xfrm>
            <a:off x="5310554" y="2643554"/>
            <a:ext cx="1570892" cy="15708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97B00444-21E6-BAEC-6037-CBC37CCE9F59}"/>
              </a:ext>
            </a:extLst>
          </p:cNvPr>
          <p:cNvSpPr/>
          <p:nvPr/>
        </p:nvSpPr>
        <p:spPr>
          <a:xfrm>
            <a:off x="7604760" y="2880360"/>
            <a:ext cx="1097280" cy="109728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E5AD1E73-A275-5DA0-E388-749202672560}"/>
              </a:ext>
            </a:extLst>
          </p:cNvPr>
          <p:cNvSpPr/>
          <p:nvPr/>
        </p:nvSpPr>
        <p:spPr>
          <a:xfrm>
            <a:off x="3489960" y="2880360"/>
            <a:ext cx="1097280" cy="109728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336C76D5-24E8-CA6A-5833-9E50808547A3}"/>
              </a:ext>
            </a:extLst>
          </p:cNvPr>
          <p:cNvSpPr/>
          <p:nvPr/>
        </p:nvSpPr>
        <p:spPr>
          <a:xfrm>
            <a:off x="1821766" y="2956560"/>
            <a:ext cx="944880" cy="94488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29067EA1-D51E-D5A3-4531-01611AF28D5F}"/>
              </a:ext>
            </a:extLst>
          </p:cNvPr>
          <p:cNvSpPr/>
          <p:nvPr/>
        </p:nvSpPr>
        <p:spPr>
          <a:xfrm>
            <a:off x="9425354" y="2956560"/>
            <a:ext cx="944880" cy="94488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B895BC6B-0BD5-17EF-090C-B0A6AFA8B7DF}"/>
              </a:ext>
            </a:extLst>
          </p:cNvPr>
          <p:cNvSpPr/>
          <p:nvPr/>
        </p:nvSpPr>
        <p:spPr>
          <a:xfrm>
            <a:off x="2655863" y="1617662"/>
            <a:ext cx="944880" cy="94488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77416D80-D9A6-1A87-A9F5-BAEE3CF24CBF}"/>
              </a:ext>
            </a:extLst>
          </p:cNvPr>
          <p:cNvSpPr/>
          <p:nvPr/>
        </p:nvSpPr>
        <p:spPr>
          <a:xfrm>
            <a:off x="2655863" y="4295458"/>
            <a:ext cx="944880" cy="94488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A098DA19-5A4A-8391-CE19-60AC9BCE1886}"/>
              </a:ext>
            </a:extLst>
          </p:cNvPr>
          <p:cNvSpPr/>
          <p:nvPr/>
        </p:nvSpPr>
        <p:spPr>
          <a:xfrm>
            <a:off x="8591257" y="1617662"/>
            <a:ext cx="944880" cy="94488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91229E08-C041-E231-CA6E-AB3BF31E13AC}"/>
              </a:ext>
            </a:extLst>
          </p:cNvPr>
          <p:cNvSpPr/>
          <p:nvPr/>
        </p:nvSpPr>
        <p:spPr>
          <a:xfrm>
            <a:off x="8591257" y="4295458"/>
            <a:ext cx="944880" cy="94488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id="{6E670052-C912-19D5-F772-792A2B226D9C}"/>
              </a:ext>
            </a:extLst>
          </p:cNvPr>
          <p:cNvCxnSpPr>
            <a:stCxn id="5" idx="6"/>
            <a:endCxn id="6" idx="2"/>
          </p:cNvCxnSpPr>
          <p:nvPr/>
        </p:nvCxnSpPr>
        <p:spPr>
          <a:xfrm>
            <a:off x="6881446" y="3429000"/>
            <a:ext cx="723314" cy="0"/>
          </a:xfrm>
          <a:prstGeom prst="line">
            <a:avLst/>
          </a:prstGeom>
          <a:ln w="2540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570920DA-455C-B941-3F11-BDE81FDC5F14}"/>
              </a:ext>
            </a:extLst>
          </p:cNvPr>
          <p:cNvCxnSpPr>
            <a:stCxn id="5" idx="2"/>
            <a:endCxn id="7" idx="6"/>
          </p:cNvCxnSpPr>
          <p:nvPr/>
        </p:nvCxnSpPr>
        <p:spPr>
          <a:xfrm flipH="1">
            <a:off x="4587240" y="3429000"/>
            <a:ext cx="723314" cy="0"/>
          </a:xfrm>
          <a:prstGeom prst="line">
            <a:avLst/>
          </a:prstGeom>
          <a:ln w="2540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F375A4C1-7C62-15FE-A402-38AB2EFA8D19}"/>
              </a:ext>
            </a:extLst>
          </p:cNvPr>
          <p:cNvCxnSpPr>
            <a:stCxn id="6" idx="7"/>
            <a:endCxn id="12" idx="3"/>
          </p:cNvCxnSpPr>
          <p:nvPr/>
        </p:nvCxnSpPr>
        <p:spPr>
          <a:xfrm flipV="1">
            <a:off x="8541347" y="2424168"/>
            <a:ext cx="188284" cy="616885"/>
          </a:xfrm>
          <a:prstGeom prst="line">
            <a:avLst/>
          </a:prstGeom>
          <a:ln w="2540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C2F15F74-EBE5-22F7-80A4-6EDB5EF30B9F}"/>
              </a:ext>
            </a:extLst>
          </p:cNvPr>
          <p:cNvCxnSpPr>
            <a:stCxn id="6" idx="5"/>
            <a:endCxn id="13" idx="1"/>
          </p:cNvCxnSpPr>
          <p:nvPr/>
        </p:nvCxnSpPr>
        <p:spPr>
          <a:xfrm>
            <a:off x="8541347" y="3816947"/>
            <a:ext cx="188284" cy="616885"/>
          </a:xfrm>
          <a:prstGeom prst="line">
            <a:avLst/>
          </a:prstGeom>
          <a:ln w="2540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37F1F789-999A-2CF5-9454-CA0A91CB8668}"/>
              </a:ext>
            </a:extLst>
          </p:cNvPr>
          <p:cNvCxnSpPr>
            <a:stCxn id="6" idx="6"/>
            <a:endCxn id="9" idx="2"/>
          </p:cNvCxnSpPr>
          <p:nvPr/>
        </p:nvCxnSpPr>
        <p:spPr>
          <a:xfrm>
            <a:off x="8702040" y="3429000"/>
            <a:ext cx="723314" cy="0"/>
          </a:xfrm>
          <a:prstGeom prst="line">
            <a:avLst/>
          </a:prstGeom>
          <a:ln w="2540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988FCDE7-11D9-B73A-5762-908A040EC15B}"/>
              </a:ext>
            </a:extLst>
          </p:cNvPr>
          <p:cNvCxnSpPr>
            <a:stCxn id="7" idx="1"/>
            <a:endCxn id="10" idx="5"/>
          </p:cNvCxnSpPr>
          <p:nvPr/>
        </p:nvCxnSpPr>
        <p:spPr>
          <a:xfrm flipH="1" flipV="1">
            <a:off x="3462369" y="2424168"/>
            <a:ext cx="188284" cy="616885"/>
          </a:xfrm>
          <a:prstGeom prst="line">
            <a:avLst/>
          </a:prstGeom>
          <a:ln w="2540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440C17DB-0CA4-7447-B968-F6D9FE6FC7C8}"/>
              </a:ext>
            </a:extLst>
          </p:cNvPr>
          <p:cNvCxnSpPr>
            <a:cxnSpLocks/>
            <a:stCxn id="7" idx="2"/>
            <a:endCxn id="8" idx="6"/>
          </p:cNvCxnSpPr>
          <p:nvPr/>
        </p:nvCxnSpPr>
        <p:spPr>
          <a:xfrm flipH="1">
            <a:off x="2766646" y="3429000"/>
            <a:ext cx="723314" cy="0"/>
          </a:xfrm>
          <a:prstGeom prst="line">
            <a:avLst/>
          </a:prstGeom>
          <a:ln w="2540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498B1859-6D5A-A337-9D2B-08FE8BD2E69B}"/>
              </a:ext>
            </a:extLst>
          </p:cNvPr>
          <p:cNvCxnSpPr>
            <a:stCxn id="11" idx="7"/>
            <a:endCxn id="7" idx="3"/>
          </p:cNvCxnSpPr>
          <p:nvPr/>
        </p:nvCxnSpPr>
        <p:spPr>
          <a:xfrm flipV="1">
            <a:off x="3462369" y="3816947"/>
            <a:ext cx="188284" cy="616885"/>
          </a:xfrm>
          <a:prstGeom prst="line">
            <a:avLst/>
          </a:prstGeom>
          <a:ln w="2540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7" name="椭圆 36">
            <a:extLst>
              <a:ext uri="{FF2B5EF4-FFF2-40B4-BE49-F238E27FC236}">
                <a16:creationId xmlns:a16="http://schemas.microsoft.com/office/drawing/2014/main" id="{2C1AE64D-412B-8C79-7BBD-42DBE09AAB33}"/>
              </a:ext>
            </a:extLst>
          </p:cNvPr>
          <p:cNvSpPr/>
          <p:nvPr/>
        </p:nvSpPr>
        <p:spPr>
          <a:xfrm>
            <a:off x="4400257" y="4761692"/>
            <a:ext cx="1097280" cy="109728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AF8717C9-F906-37B7-2277-18295E2FCB72}"/>
              </a:ext>
            </a:extLst>
          </p:cNvPr>
          <p:cNvSpPr/>
          <p:nvPr/>
        </p:nvSpPr>
        <p:spPr>
          <a:xfrm>
            <a:off x="6694463" y="4761692"/>
            <a:ext cx="1097280" cy="109728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a:extLst>
              <a:ext uri="{FF2B5EF4-FFF2-40B4-BE49-F238E27FC236}">
                <a16:creationId xmlns:a16="http://schemas.microsoft.com/office/drawing/2014/main" id="{62191410-B16A-4978-E302-0A1AD7C35828}"/>
              </a:ext>
            </a:extLst>
          </p:cNvPr>
          <p:cNvCxnSpPr>
            <a:stCxn id="5" idx="3"/>
            <a:endCxn id="37" idx="0"/>
          </p:cNvCxnSpPr>
          <p:nvPr/>
        </p:nvCxnSpPr>
        <p:spPr>
          <a:xfrm flipH="1">
            <a:off x="4948897" y="3984394"/>
            <a:ext cx="591709" cy="777298"/>
          </a:xfrm>
          <a:prstGeom prst="line">
            <a:avLst/>
          </a:prstGeom>
          <a:ln w="2540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AB02659C-EC2E-3431-ED66-D5D08798EFF4}"/>
              </a:ext>
            </a:extLst>
          </p:cNvPr>
          <p:cNvCxnSpPr>
            <a:stCxn id="5" idx="5"/>
            <a:endCxn id="38" idx="0"/>
          </p:cNvCxnSpPr>
          <p:nvPr/>
        </p:nvCxnSpPr>
        <p:spPr>
          <a:xfrm>
            <a:off x="6651394" y="3984394"/>
            <a:ext cx="591709" cy="777298"/>
          </a:xfrm>
          <a:prstGeom prst="line">
            <a:avLst/>
          </a:prstGeom>
          <a:ln w="2540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id="{FDC50BF6-95F6-1FC6-00CA-B41D244D7E91}"/>
              </a:ext>
            </a:extLst>
          </p:cNvPr>
          <p:cNvSpPr txBox="1"/>
          <p:nvPr/>
        </p:nvSpPr>
        <p:spPr>
          <a:xfrm>
            <a:off x="5658572" y="3013501"/>
            <a:ext cx="874855" cy="830997"/>
          </a:xfrm>
          <a:prstGeom prst="rect">
            <a:avLst/>
          </a:prstGeom>
          <a:noFill/>
        </p:spPr>
        <p:txBody>
          <a:bodyPr wrap="square" rtlCol="0">
            <a:spAutoFit/>
          </a:bodyPr>
          <a:lstStyle/>
          <a:p>
            <a:pPr algn="ctr"/>
            <a:r>
              <a:rPr lang="zh-CN" altLang="en-US" sz="2400" b="1" dirty="0">
                <a:solidFill>
                  <a:schemeClr val="bg1"/>
                </a:solidFill>
              </a:rPr>
              <a:t>文本内容</a:t>
            </a:r>
          </a:p>
        </p:txBody>
      </p:sp>
      <p:sp>
        <p:nvSpPr>
          <p:cNvPr id="44" name="文本框 43">
            <a:extLst>
              <a:ext uri="{FF2B5EF4-FFF2-40B4-BE49-F238E27FC236}">
                <a16:creationId xmlns:a16="http://schemas.microsoft.com/office/drawing/2014/main" id="{BB9C704F-F074-7B66-428A-686A2DF6EC73}"/>
              </a:ext>
            </a:extLst>
          </p:cNvPr>
          <p:cNvSpPr txBox="1"/>
          <p:nvPr/>
        </p:nvSpPr>
        <p:spPr>
          <a:xfrm>
            <a:off x="7791742" y="3075057"/>
            <a:ext cx="723315" cy="707886"/>
          </a:xfrm>
          <a:prstGeom prst="rect">
            <a:avLst/>
          </a:prstGeom>
          <a:noFill/>
        </p:spPr>
        <p:txBody>
          <a:bodyPr wrap="square" rtlCol="0">
            <a:spAutoFit/>
          </a:bodyPr>
          <a:lstStyle/>
          <a:p>
            <a:pPr algn="ctr"/>
            <a:r>
              <a:rPr lang="zh-CN" altLang="en-US" sz="2000" b="1" dirty="0">
                <a:solidFill>
                  <a:schemeClr val="bg1"/>
                </a:solidFill>
              </a:rPr>
              <a:t>文本</a:t>
            </a:r>
            <a:endParaRPr lang="en-US" altLang="zh-CN" sz="2000" b="1" dirty="0">
              <a:solidFill>
                <a:schemeClr val="bg1"/>
              </a:solidFill>
            </a:endParaRPr>
          </a:p>
          <a:p>
            <a:pPr algn="ctr"/>
            <a:r>
              <a:rPr lang="zh-CN" altLang="en-US" sz="2000" b="1" dirty="0">
                <a:solidFill>
                  <a:schemeClr val="bg1"/>
                </a:solidFill>
              </a:rPr>
              <a:t>内容</a:t>
            </a:r>
          </a:p>
        </p:txBody>
      </p:sp>
      <p:sp>
        <p:nvSpPr>
          <p:cNvPr id="45" name="文本框 44">
            <a:extLst>
              <a:ext uri="{FF2B5EF4-FFF2-40B4-BE49-F238E27FC236}">
                <a16:creationId xmlns:a16="http://schemas.microsoft.com/office/drawing/2014/main" id="{2BB80850-EE47-81DD-BD07-D3876BB93826}"/>
              </a:ext>
            </a:extLst>
          </p:cNvPr>
          <p:cNvSpPr txBox="1"/>
          <p:nvPr/>
        </p:nvSpPr>
        <p:spPr>
          <a:xfrm>
            <a:off x="9536135" y="3105834"/>
            <a:ext cx="723315" cy="646331"/>
          </a:xfrm>
          <a:prstGeom prst="rect">
            <a:avLst/>
          </a:prstGeom>
          <a:noFill/>
        </p:spPr>
        <p:txBody>
          <a:bodyPr wrap="square" rtlCol="0">
            <a:spAutoFit/>
          </a:bodyPr>
          <a:lstStyle/>
          <a:p>
            <a:pPr algn="ctr"/>
            <a:r>
              <a:rPr lang="zh-CN" altLang="en-US" b="1" dirty="0">
                <a:solidFill>
                  <a:schemeClr val="bg1"/>
                </a:solidFill>
              </a:rPr>
              <a:t>文本</a:t>
            </a:r>
            <a:endParaRPr lang="en-US" altLang="zh-CN" b="1" dirty="0">
              <a:solidFill>
                <a:schemeClr val="bg1"/>
              </a:solidFill>
            </a:endParaRPr>
          </a:p>
          <a:p>
            <a:pPr algn="ctr"/>
            <a:r>
              <a:rPr lang="zh-CN" altLang="en-US" b="1" dirty="0">
                <a:solidFill>
                  <a:schemeClr val="bg1"/>
                </a:solidFill>
              </a:rPr>
              <a:t>内容</a:t>
            </a:r>
          </a:p>
        </p:txBody>
      </p:sp>
      <p:sp>
        <p:nvSpPr>
          <p:cNvPr id="46" name="文本框 45">
            <a:extLst>
              <a:ext uri="{FF2B5EF4-FFF2-40B4-BE49-F238E27FC236}">
                <a16:creationId xmlns:a16="http://schemas.microsoft.com/office/drawing/2014/main" id="{8DAAD0F8-5404-A50C-0715-AE7DF4CCFD33}"/>
              </a:ext>
            </a:extLst>
          </p:cNvPr>
          <p:cNvSpPr txBox="1"/>
          <p:nvPr/>
        </p:nvSpPr>
        <p:spPr>
          <a:xfrm>
            <a:off x="9536136" y="1777837"/>
            <a:ext cx="723315" cy="646331"/>
          </a:xfrm>
          <a:prstGeom prst="rect">
            <a:avLst/>
          </a:prstGeom>
          <a:noFill/>
        </p:spPr>
        <p:txBody>
          <a:bodyPr wrap="square" rtlCol="0">
            <a:spAutoFit/>
          </a:bodyPr>
          <a:lstStyle/>
          <a:p>
            <a:pPr algn="ctr"/>
            <a:r>
              <a:rPr lang="zh-CN" altLang="en-US" b="1" dirty="0">
                <a:solidFill>
                  <a:schemeClr val="bg1"/>
                </a:solidFill>
              </a:rPr>
              <a:t>文本</a:t>
            </a:r>
            <a:endParaRPr lang="en-US" altLang="zh-CN" b="1" dirty="0">
              <a:solidFill>
                <a:schemeClr val="bg1"/>
              </a:solidFill>
            </a:endParaRPr>
          </a:p>
          <a:p>
            <a:pPr algn="ctr"/>
            <a:r>
              <a:rPr lang="zh-CN" altLang="en-US" b="1" dirty="0">
                <a:solidFill>
                  <a:schemeClr val="bg1"/>
                </a:solidFill>
              </a:rPr>
              <a:t>内容</a:t>
            </a:r>
          </a:p>
        </p:txBody>
      </p:sp>
      <p:sp>
        <p:nvSpPr>
          <p:cNvPr id="47" name="文本框 46">
            <a:extLst>
              <a:ext uri="{FF2B5EF4-FFF2-40B4-BE49-F238E27FC236}">
                <a16:creationId xmlns:a16="http://schemas.microsoft.com/office/drawing/2014/main" id="{6E8515BF-D143-B830-22E5-929B5497CE9A}"/>
              </a:ext>
            </a:extLst>
          </p:cNvPr>
          <p:cNvSpPr txBox="1"/>
          <p:nvPr/>
        </p:nvSpPr>
        <p:spPr>
          <a:xfrm>
            <a:off x="8702040" y="1766936"/>
            <a:ext cx="723315" cy="646331"/>
          </a:xfrm>
          <a:prstGeom prst="rect">
            <a:avLst/>
          </a:prstGeom>
          <a:noFill/>
        </p:spPr>
        <p:txBody>
          <a:bodyPr wrap="square" rtlCol="0">
            <a:spAutoFit/>
          </a:bodyPr>
          <a:lstStyle/>
          <a:p>
            <a:pPr algn="ctr"/>
            <a:r>
              <a:rPr lang="zh-CN" altLang="en-US" b="1" dirty="0">
                <a:solidFill>
                  <a:schemeClr val="bg1"/>
                </a:solidFill>
              </a:rPr>
              <a:t>文本</a:t>
            </a:r>
            <a:endParaRPr lang="en-US" altLang="zh-CN" b="1" dirty="0">
              <a:solidFill>
                <a:schemeClr val="bg1"/>
              </a:solidFill>
            </a:endParaRPr>
          </a:p>
          <a:p>
            <a:pPr algn="ctr"/>
            <a:r>
              <a:rPr lang="zh-CN" altLang="en-US" b="1" dirty="0">
                <a:solidFill>
                  <a:schemeClr val="bg1"/>
                </a:solidFill>
              </a:rPr>
              <a:t>内容</a:t>
            </a:r>
          </a:p>
        </p:txBody>
      </p:sp>
      <p:sp>
        <p:nvSpPr>
          <p:cNvPr id="48" name="文本框 47">
            <a:extLst>
              <a:ext uri="{FF2B5EF4-FFF2-40B4-BE49-F238E27FC236}">
                <a16:creationId xmlns:a16="http://schemas.microsoft.com/office/drawing/2014/main" id="{F2C483F8-8738-F5CC-200E-9375552CB7BA}"/>
              </a:ext>
            </a:extLst>
          </p:cNvPr>
          <p:cNvSpPr txBox="1"/>
          <p:nvPr/>
        </p:nvSpPr>
        <p:spPr>
          <a:xfrm>
            <a:off x="8702040" y="4438526"/>
            <a:ext cx="723315" cy="646331"/>
          </a:xfrm>
          <a:prstGeom prst="rect">
            <a:avLst/>
          </a:prstGeom>
          <a:noFill/>
        </p:spPr>
        <p:txBody>
          <a:bodyPr wrap="square" rtlCol="0">
            <a:spAutoFit/>
          </a:bodyPr>
          <a:lstStyle/>
          <a:p>
            <a:pPr algn="ctr"/>
            <a:r>
              <a:rPr lang="zh-CN" altLang="en-US" b="1" dirty="0">
                <a:solidFill>
                  <a:schemeClr val="bg1"/>
                </a:solidFill>
              </a:rPr>
              <a:t>文本</a:t>
            </a:r>
            <a:endParaRPr lang="en-US" altLang="zh-CN" b="1" dirty="0">
              <a:solidFill>
                <a:schemeClr val="bg1"/>
              </a:solidFill>
            </a:endParaRPr>
          </a:p>
          <a:p>
            <a:pPr algn="ctr"/>
            <a:r>
              <a:rPr lang="zh-CN" altLang="en-US" b="1" dirty="0">
                <a:solidFill>
                  <a:schemeClr val="bg1"/>
                </a:solidFill>
              </a:rPr>
              <a:t>内容</a:t>
            </a:r>
          </a:p>
        </p:txBody>
      </p:sp>
      <p:sp>
        <p:nvSpPr>
          <p:cNvPr id="49" name="文本框 48">
            <a:extLst>
              <a:ext uri="{FF2B5EF4-FFF2-40B4-BE49-F238E27FC236}">
                <a16:creationId xmlns:a16="http://schemas.microsoft.com/office/drawing/2014/main" id="{3AAFD686-AB70-0015-B8A0-4BD49AFBFF6A}"/>
              </a:ext>
            </a:extLst>
          </p:cNvPr>
          <p:cNvSpPr txBox="1"/>
          <p:nvPr/>
        </p:nvSpPr>
        <p:spPr>
          <a:xfrm>
            <a:off x="2760763" y="1766936"/>
            <a:ext cx="723315" cy="646331"/>
          </a:xfrm>
          <a:prstGeom prst="rect">
            <a:avLst/>
          </a:prstGeom>
          <a:noFill/>
        </p:spPr>
        <p:txBody>
          <a:bodyPr wrap="square" rtlCol="0">
            <a:spAutoFit/>
          </a:bodyPr>
          <a:lstStyle/>
          <a:p>
            <a:pPr algn="ctr"/>
            <a:r>
              <a:rPr lang="zh-CN" altLang="en-US" b="1" dirty="0">
                <a:solidFill>
                  <a:schemeClr val="bg1"/>
                </a:solidFill>
              </a:rPr>
              <a:t>文本</a:t>
            </a:r>
            <a:endParaRPr lang="en-US" altLang="zh-CN" b="1" dirty="0">
              <a:solidFill>
                <a:schemeClr val="bg1"/>
              </a:solidFill>
            </a:endParaRPr>
          </a:p>
          <a:p>
            <a:pPr algn="ctr"/>
            <a:r>
              <a:rPr lang="zh-CN" altLang="en-US" b="1" dirty="0">
                <a:solidFill>
                  <a:schemeClr val="bg1"/>
                </a:solidFill>
              </a:rPr>
              <a:t>内容</a:t>
            </a:r>
          </a:p>
        </p:txBody>
      </p:sp>
      <p:sp>
        <p:nvSpPr>
          <p:cNvPr id="50" name="文本框 49">
            <a:extLst>
              <a:ext uri="{FF2B5EF4-FFF2-40B4-BE49-F238E27FC236}">
                <a16:creationId xmlns:a16="http://schemas.microsoft.com/office/drawing/2014/main" id="{A6B2D37F-3059-7485-17F5-650736B5B43C}"/>
              </a:ext>
            </a:extLst>
          </p:cNvPr>
          <p:cNvSpPr txBox="1"/>
          <p:nvPr/>
        </p:nvSpPr>
        <p:spPr>
          <a:xfrm>
            <a:off x="2771203" y="4438526"/>
            <a:ext cx="723315" cy="646331"/>
          </a:xfrm>
          <a:prstGeom prst="rect">
            <a:avLst/>
          </a:prstGeom>
          <a:noFill/>
        </p:spPr>
        <p:txBody>
          <a:bodyPr wrap="square" rtlCol="0">
            <a:spAutoFit/>
          </a:bodyPr>
          <a:lstStyle/>
          <a:p>
            <a:pPr algn="ctr"/>
            <a:r>
              <a:rPr lang="zh-CN" altLang="en-US" b="1" dirty="0">
                <a:solidFill>
                  <a:schemeClr val="bg1"/>
                </a:solidFill>
              </a:rPr>
              <a:t>文本</a:t>
            </a:r>
            <a:endParaRPr lang="en-US" altLang="zh-CN" b="1" dirty="0">
              <a:solidFill>
                <a:schemeClr val="bg1"/>
              </a:solidFill>
            </a:endParaRPr>
          </a:p>
          <a:p>
            <a:pPr algn="ctr"/>
            <a:r>
              <a:rPr lang="zh-CN" altLang="en-US" b="1" dirty="0">
                <a:solidFill>
                  <a:schemeClr val="bg1"/>
                </a:solidFill>
              </a:rPr>
              <a:t>内容</a:t>
            </a:r>
          </a:p>
        </p:txBody>
      </p:sp>
      <p:sp>
        <p:nvSpPr>
          <p:cNvPr id="51" name="文本框 50">
            <a:extLst>
              <a:ext uri="{FF2B5EF4-FFF2-40B4-BE49-F238E27FC236}">
                <a16:creationId xmlns:a16="http://schemas.microsoft.com/office/drawing/2014/main" id="{8CB21508-F0D5-C9A2-9283-F8E4A13ED03A}"/>
              </a:ext>
            </a:extLst>
          </p:cNvPr>
          <p:cNvSpPr txBox="1"/>
          <p:nvPr/>
        </p:nvSpPr>
        <p:spPr>
          <a:xfrm>
            <a:off x="3676943" y="3075057"/>
            <a:ext cx="723315" cy="707886"/>
          </a:xfrm>
          <a:prstGeom prst="rect">
            <a:avLst/>
          </a:prstGeom>
          <a:noFill/>
        </p:spPr>
        <p:txBody>
          <a:bodyPr wrap="square" rtlCol="0">
            <a:spAutoFit/>
          </a:bodyPr>
          <a:lstStyle/>
          <a:p>
            <a:pPr algn="ctr"/>
            <a:r>
              <a:rPr lang="zh-CN" altLang="en-US" sz="2000" b="1" dirty="0">
                <a:solidFill>
                  <a:schemeClr val="bg1"/>
                </a:solidFill>
              </a:rPr>
              <a:t>文本</a:t>
            </a:r>
            <a:endParaRPr lang="en-US" altLang="zh-CN" sz="2000" b="1" dirty="0">
              <a:solidFill>
                <a:schemeClr val="bg1"/>
              </a:solidFill>
            </a:endParaRPr>
          </a:p>
          <a:p>
            <a:pPr algn="ctr"/>
            <a:r>
              <a:rPr lang="zh-CN" altLang="en-US" sz="2000" b="1" dirty="0">
                <a:solidFill>
                  <a:schemeClr val="bg1"/>
                </a:solidFill>
              </a:rPr>
              <a:t>内容</a:t>
            </a:r>
          </a:p>
        </p:txBody>
      </p:sp>
      <p:sp>
        <p:nvSpPr>
          <p:cNvPr id="52" name="文本框 51">
            <a:extLst>
              <a:ext uri="{FF2B5EF4-FFF2-40B4-BE49-F238E27FC236}">
                <a16:creationId xmlns:a16="http://schemas.microsoft.com/office/drawing/2014/main" id="{1FBD7F1F-FD5A-2B9B-61FB-FC8BAEA18572}"/>
              </a:ext>
            </a:extLst>
          </p:cNvPr>
          <p:cNvSpPr txBox="1"/>
          <p:nvPr/>
        </p:nvSpPr>
        <p:spPr>
          <a:xfrm>
            <a:off x="1932549" y="3105835"/>
            <a:ext cx="723315" cy="646331"/>
          </a:xfrm>
          <a:prstGeom prst="rect">
            <a:avLst/>
          </a:prstGeom>
          <a:noFill/>
        </p:spPr>
        <p:txBody>
          <a:bodyPr wrap="square" rtlCol="0">
            <a:spAutoFit/>
          </a:bodyPr>
          <a:lstStyle/>
          <a:p>
            <a:pPr algn="ctr"/>
            <a:r>
              <a:rPr lang="zh-CN" altLang="en-US" b="1" dirty="0">
                <a:solidFill>
                  <a:schemeClr val="bg1"/>
                </a:solidFill>
              </a:rPr>
              <a:t>文本</a:t>
            </a:r>
            <a:endParaRPr lang="en-US" altLang="zh-CN" b="1" dirty="0">
              <a:solidFill>
                <a:schemeClr val="bg1"/>
              </a:solidFill>
            </a:endParaRPr>
          </a:p>
          <a:p>
            <a:pPr algn="ctr"/>
            <a:r>
              <a:rPr lang="zh-CN" altLang="en-US" b="1" dirty="0">
                <a:solidFill>
                  <a:schemeClr val="bg1"/>
                </a:solidFill>
              </a:rPr>
              <a:t>内容</a:t>
            </a:r>
          </a:p>
        </p:txBody>
      </p:sp>
      <p:sp>
        <p:nvSpPr>
          <p:cNvPr id="53" name="文本框 52">
            <a:extLst>
              <a:ext uri="{FF2B5EF4-FFF2-40B4-BE49-F238E27FC236}">
                <a16:creationId xmlns:a16="http://schemas.microsoft.com/office/drawing/2014/main" id="{7DFBA580-8B27-D5F5-525A-0FD8C762C503}"/>
              </a:ext>
            </a:extLst>
          </p:cNvPr>
          <p:cNvSpPr txBox="1"/>
          <p:nvPr/>
        </p:nvSpPr>
        <p:spPr>
          <a:xfrm>
            <a:off x="4587240" y="4956389"/>
            <a:ext cx="723315" cy="707886"/>
          </a:xfrm>
          <a:prstGeom prst="rect">
            <a:avLst/>
          </a:prstGeom>
          <a:noFill/>
        </p:spPr>
        <p:txBody>
          <a:bodyPr wrap="square" rtlCol="0">
            <a:spAutoFit/>
          </a:bodyPr>
          <a:lstStyle/>
          <a:p>
            <a:pPr algn="ctr"/>
            <a:r>
              <a:rPr lang="zh-CN" altLang="en-US" sz="2000" b="1" dirty="0">
                <a:solidFill>
                  <a:schemeClr val="bg1"/>
                </a:solidFill>
              </a:rPr>
              <a:t>文本</a:t>
            </a:r>
            <a:endParaRPr lang="en-US" altLang="zh-CN" sz="2000" b="1" dirty="0">
              <a:solidFill>
                <a:schemeClr val="bg1"/>
              </a:solidFill>
            </a:endParaRPr>
          </a:p>
          <a:p>
            <a:pPr algn="ctr"/>
            <a:r>
              <a:rPr lang="zh-CN" altLang="en-US" sz="2000" b="1" dirty="0">
                <a:solidFill>
                  <a:schemeClr val="bg1"/>
                </a:solidFill>
              </a:rPr>
              <a:t>内容</a:t>
            </a:r>
          </a:p>
        </p:txBody>
      </p:sp>
      <p:sp>
        <p:nvSpPr>
          <p:cNvPr id="54" name="文本框 53">
            <a:extLst>
              <a:ext uri="{FF2B5EF4-FFF2-40B4-BE49-F238E27FC236}">
                <a16:creationId xmlns:a16="http://schemas.microsoft.com/office/drawing/2014/main" id="{52D7FFA9-92A6-A494-0A9C-EFF5B4B68F8F}"/>
              </a:ext>
            </a:extLst>
          </p:cNvPr>
          <p:cNvSpPr txBox="1"/>
          <p:nvPr/>
        </p:nvSpPr>
        <p:spPr>
          <a:xfrm>
            <a:off x="6881446" y="4956389"/>
            <a:ext cx="723315" cy="707886"/>
          </a:xfrm>
          <a:prstGeom prst="rect">
            <a:avLst/>
          </a:prstGeom>
          <a:noFill/>
        </p:spPr>
        <p:txBody>
          <a:bodyPr wrap="square" rtlCol="0">
            <a:spAutoFit/>
          </a:bodyPr>
          <a:lstStyle/>
          <a:p>
            <a:pPr algn="ctr"/>
            <a:r>
              <a:rPr lang="zh-CN" altLang="en-US" sz="2000" b="1" dirty="0">
                <a:solidFill>
                  <a:schemeClr val="bg1"/>
                </a:solidFill>
              </a:rPr>
              <a:t>文本</a:t>
            </a:r>
            <a:endParaRPr lang="en-US" altLang="zh-CN" sz="2000" b="1" dirty="0">
              <a:solidFill>
                <a:schemeClr val="bg1"/>
              </a:solidFill>
            </a:endParaRPr>
          </a:p>
          <a:p>
            <a:pPr algn="ctr"/>
            <a:r>
              <a:rPr lang="zh-CN" altLang="en-US" sz="2000" b="1" dirty="0">
                <a:solidFill>
                  <a:schemeClr val="bg1"/>
                </a:solidFill>
              </a:rPr>
              <a:t>内容</a:t>
            </a:r>
          </a:p>
        </p:txBody>
      </p:sp>
    </p:spTree>
    <p:extLst>
      <p:ext uri="{BB962C8B-B14F-4D97-AF65-F5344CB8AC3E}">
        <p14:creationId xmlns:p14="http://schemas.microsoft.com/office/powerpoint/2010/main" val="35859229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7" name="直接连接符 56">
            <a:extLst>
              <a:ext uri="{FF2B5EF4-FFF2-40B4-BE49-F238E27FC236}">
                <a16:creationId xmlns:a16="http://schemas.microsoft.com/office/drawing/2014/main" id="{FE794A72-3D79-4562-D678-46FC2CC365EC}"/>
              </a:ext>
            </a:extLst>
          </p:cNvPr>
          <p:cNvCxnSpPr/>
          <p:nvPr/>
        </p:nvCxnSpPr>
        <p:spPr>
          <a:xfrm flipV="1">
            <a:off x="0" y="3428999"/>
            <a:ext cx="12192000" cy="1"/>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a16="http://schemas.microsoft.com/office/drawing/2014/main" id="{308BF8E0-3EC4-E6CE-BD90-EEF99666D9F2}"/>
              </a:ext>
            </a:extLst>
          </p:cNvPr>
          <p:cNvSpPr>
            <a:spLocks noGrp="1"/>
          </p:cNvSpPr>
          <p:nvPr>
            <p:ph type="body" sz="quarter" idx="10"/>
          </p:nvPr>
        </p:nvSpPr>
        <p:spPr/>
        <p:txBody>
          <a:bodyPr/>
          <a:lstStyle/>
          <a:p>
            <a:r>
              <a:rPr lang="zh-CN" altLang="en-US" dirty="0"/>
              <a:t>请添加文本内容</a:t>
            </a:r>
          </a:p>
        </p:txBody>
      </p:sp>
      <p:grpSp>
        <p:nvGrpSpPr>
          <p:cNvPr id="59" name="组合 58">
            <a:extLst>
              <a:ext uri="{FF2B5EF4-FFF2-40B4-BE49-F238E27FC236}">
                <a16:creationId xmlns:a16="http://schemas.microsoft.com/office/drawing/2014/main" id="{8A309C3A-994D-57FC-CD47-B9B375A72329}"/>
              </a:ext>
            </a:extLst>
          </p:cNvPr>
          <p:cNvGrpSpPr/>
          <p:nvPr/>
        </p:nvGrpSpPr>
        <p:grpSpPr>
          <a:xfrm>
            <a:off x="2352183" y="3198495"/>
            <a:ext cx="461010" cy="461010"/>
            <a:chOff x="2352183" y="3198495"/>
            <a:chExt cx="461010" cy="461010"/>
          </a:xfrm>
        </p:grpSpPr>
        <p:sp>
          <p:nvSpPr>
            <p:cNvPr id="7" name="椭圆 6">
              <a:extLst>
                <a:ext uri="{FF2B5EF4-FFF2-40B4-BE49-F238E27FC236}">
                  <a16:creationId xmlns:a16="http://schemas.microsoft.com/office/drawing/2014/main" id="{CFBEAB83-6C7E-AFB2-7465-76A6089EEA35}"/>
                </a:ext>
              </a:extLst>
            </p:cNvPr>
            <p:cNvSpPr/>
            <p:nvPr/>
          </p:nvSpPr>
          <p:spPr>
            <a:xfrm>
              <a:off x="2352183" y="3198495"/>
              <a:ext cx="461010" cy="461010"/>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0809A454-5C51-3575-DEA2-B82D53DDF1D5}"/>
                </a:ext>
              </a:extLst>
            </p:cNvPr>
            <p:cNvSpPr/>
            <p:nvPr/>
          </p:nvSpPr>
          <p:spPr>
            <a:xfrm>
              <a:off x="2407428" y="3253740"/>
              <a:ext cx="350520" cy="350520"/>
            </a:xfrm>
            <a:prstGeom prst="ellipse">
              <a:avLst/>
            </a:prstGeom>
            <a:solidFill>
              <a:schemeClr val="bg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a:extLst>
                <a:ext uri="{FF2B5EF4-FFF2-40B4-BE49-F238E27FC236}">
                  <a16:creationId xmlns:a16="http://schemas.microsoft.com/office/drawing/2014/main" id="{2062D56E-941B-D7EB-BABB-39B323BFA2A8}"/>
                </a:ext>
              </a:extLst>
            </p:cNvPr>
            <p:cNvSpPr/>
            <p:nvPr/>
          </p:nvSpPr>
          <p:spPr>
            <a:xfrm>
              <a:off x="2476008" y="3322320"/>
              <a:ext cx="213360" cy="2133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 name="直接连接符 8">
            <a:extLst>
              <a:ext uri="{FF2B5EF4-FFF2-40B4-BE49-F238E27FC236}">
                <a16:creationId xmlns:a16="http://schemas.microsoft.com/office/drawing/2014/main" id="{B00CF490-0E5C-C866-5BE5-8C79A2380CDE}"/>
              </a:ext>
            </a:extLst>
          </p:cNvPr>
          <p:cNvCxnSpPr>
            <a:cxnSpLocks/>
            <a:stCxn id="7" idx="4"/>
          </p:cNvCxnSpPr>
          <p:nvPr/>
        </p:nvCxnSpPr>
        <p:spPr>
          <a:xfrm>
            <a:off x="2582688" y="3659505"/>
            <a:ext cx="0" cy="522351"/>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a16="http://schemas.microsoft.com/office/drawing/2014/main" id="{28A789FC-A182-23A3-2494-361121BFFFCA}"/>
              </a:ext>
            </a:extLst>
          </p:cNvPr>
          <p:cNvSpPr/>
          <p:nvPr/>
        </p:nvSpPr>
        <p:spPr>
          <a:xfrm>
            <a:off x="2559828" y="4158996"/>
            <a:ext cx="45720" cy="457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32CA2A1B-53A4-4DD9-FE43-70B1D4F3A1FF}"/>
              </a:ext>
            </a:extLst>
          </p:cNvPr>
          <p:cNvSpPr txBox="1"/>
          <p:nvPr/>
        </p:nvSpPr>
        <p:spPr>
          <a:xfrm>
            <a:off x="1874028" y="4300838"/>
            <a:ext cx="1417320" cy="461665"/>
          </a:xfrm>
          <a:prstGeom prst="rect">
            <a:avLst/>
          </a:prstGeom>
          <a:noFill/>
        </p:spPr>
        <p:txBody>
          <a:bodyPr wrap="square" rtlCol="0">
            <a:spAutoFit/>
          </a:bodyPr>
          <a:lstStyle/>
          <a:p>
            <a:pPr algn="ctr"/>
            <a:r>
              <a:rPr lang="zh-CN" altLang="en-US" sz="2400" b="1" dirty="0"/>
              <a:t>文本内容</a:t>
            </a:r>
          </a:p>
        </p:txBody>
      </p:sp>
      <p:sp>
        <p:nvSpPr>
          <p:cNvPr id="13" name="文本框 12">
            <a:extLst>
              <a:ext uri="{FF2B5EF4-FFF2-40B4-BE49-F238E27FC236}">
                <a16:creationId xmlns:a16="http://schemas.microsoft.com/office/drawing/2014/main" id="{4A4FBDFA-FE53-F3D1-4913-3BC12119FE8D}"/>
              </a:ext>
            </a:extLst>
          </p:cNvPr>
          <p:cNvSpPr txBox="1"/>
          <p:nvPr/>
        </p:nvSpPr>
        <p:spPr>
          <a:xfrm>
            <a:off x="1067544" y="4762503"/>
            <a:ext cx="3030287" cy="798232"/>
          </a:xfrm>
          <a:prstGeom prst="rect">
            <a:avLst/>
          </a:prstGeom>
          <a:noFill/>
        </p:spPr>
        <p:txBody>
          <a:bodyPr wrap="square" rtlCol="0">
            <a:spAutoFit/>
          </a:bodyPr>
          <a:lstStyle/>
          <a:p>
            <a:pPr>
              <a:lnSpc>
                <a:spcPct val="150000"/>
              </a:lnSpc>
            </a:pPr>
            <a:r>
              <a:rPr lang="zh-CN" altLang="en-US" sz="1600" dirty="0"/>
              <a:t>请任意输入内容请任意输入内容请任意输入内容请任意输入内容</a:t>
            </a:r>
          </a:p>
        </p:txBody>
      </p:sp>
      <p:sp>
        <p:nvSpPr>
          <p:cNvPr id="14" name="文本框 13">
            <a:extLst>
              <a:ext uri="{FF2B5EF4-FFF2-40B4-BE49-F238E27FC236}">
                <a16:creationId xmlns:a16="http://schemas.microsoft.com/office/drawing/2014/main" id="{BD2CF758-2D6B-3054-43F7-495534CDB8A9}"/>
              </a:ext>
            </a:extLst>
          </p:cNvPr>
          <p:cNvSpPr txBox="1"/>
          <p:nvPr/>
        </p:nvSpPr>
        <p:spPr>
          <a:xfrm>
            <a:off x="2178826" y="2796778"/>
            <a:ext cx="807722" cy="369332"/>
          </a:xfrm>
          <a:prstGeom prst="rect">
            <a:avLst/>
          </a:prstGeom>
          <a:noFill/>
        </p:spPr>
        <p:txBody>
          <a:bodyPr wrap="square" rtlCol="0">
            <a:spAutoFit/>
          </a:bodyPr>
          <a:lstStyle/>
          <a:p>
            <a:pPr algn="ctr"/>
            <a:r>
              <a:rPr lang="en-US" altLang="zh-CN" b="1" dirty="0"/>
              <a:t>20XX</a:t>
            </a:r>
            <a:endParaRPr lang="zh-CN" altLang="en-US" b="1" dirty="0"/>
          </a:p>
        </p:txBody>
      </p:sp>
      <p:cxnSp>
        <p:nvCxnSpPr>
          <p:cNvPr id="20" name="直接连接符 19">
            <a:extLst>
              <a:ext uri="{FF2B5EF4-FFF2-40B4-BE49-F238E27FC236}">
                <a16:creationId xmlns:a16="http://schemas.microsoft.com/office/drawing/2014/main" id="{18D82F00-60F7-869A-EA17-D7EC9733B4AC}"/>
              </a:ext>
            </a:extLst>
          </p:cNvPr>
          <p:cNvCxnSpPr>
            <a:cxnSpLocks/>
            <a:stCxn id="61" idx="0"/>
          </p:cNvCxnSpPr>
          <p:nvPr/>
        </p:nvCxnSpPr>
        <p:spPr>
          <a:xfrm flipV="1">
            <a:off x="4916378" y="2676144"/>
            <a:ext cx="1" cy="522351"/>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a16="http://schemas.microsoft.com/office/drawing/2014/main" id="{B5998298-319D-A4DD-170D-31015A821D32}"/>
              </a:ext>
            </a:extLst>
          </p:cNvPr>
          <p:cNvSpPr/>
          <p:nvPr/>
        </p:nvSpPr>
        <p:spPr>
          <a:xfrm rot="10800000">
            <a:off x="4893519" y="2653284"/>
            <a:ext cx="45720" cy="457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DE288201-9B13-DEE1-35EC-9E9FF85124BA}"/>
              </a:ext>
            </a:extLst>
          </p:cNvPr>
          <p:cNvSpPr txBox="1"/>
          <p:nvPr/>
        </p:nvSpPr>
        <p:spPr>
          <a:xfrm>
            <a:off x="4512518" y="3698240"/>
            <a:ext cx="807722" cy="369332"/>
          </a:xfrm>
          <a:prstGeom prst="rect">
            <a:avLst/>
          </a:prstGeom>
          <a:noFill/>
        </p:spPr>
        <p:txBody>
          <a:bodyPr wrap="square" rtlCol="0">
            <a:spAutoFit/>
          </a:bodyPr>
          <a:lstStyle/>
          <a:p>
            <a:pPr algn="ctr"/>
            <a:r>
              <a:rPr lang="en-US" altLang="zh-CN" b="1" dirty="0"/>
              <a:t>20XX</a:t>
            </a:r>
            <a:endParaRPr lang="zh-CN" altLang="en-US" b="1" dirty="0"/>
          </a:p>
        </p:txBody>
      </p:sp>
      <p:sp>
        <p:nvSpPr>
          <p:cNvPr id="23" name="文本框 22">
            <a:extLst>
              <a:ext uri="{FF2B5EF4-FFF2-40B4-BE49-F238E27FC236}">
                <a16:creationId xmlns:a16="http://schemas.microsoft.com/office/drawing/2014/main" id="{D333F7A6-39BE-C000-1C3D-52098A693ED1}"/>
              </a:ext>
            </a:extLst>
          </p:cNvPr>
          <p:cNvSpPr txBox="1"/>
          <p:nvPr/>
        </p:nvSpPr>
        <p:spPr>
          <a:xfrm>
            <a:off x="4207719" y="2101849"/>
            <a:ext cx="1417320" cy="461665"/>
          </a:xfrm>
          <a:prstGeom prst="rect">
            <a:avLst/>
          </a:prstGeom>
          <a:noFill/>
        </p:spPr>
        <p:txBody>
          <a:bodyPr wrap="square" rtlCol="0">
            <a:spAutoFit/>
          </a:bodyPr>
          <a:lstStyle/>
          <a:p>
            <a:pPr algn="ctr"/>
            <a:r>
              <a:rPr lang="zh-CN" altLang="en-US" sz="2400" b="1" dirty="0"/>
              <a:t>文本内容</a:t>
            </a:r>
          </a:p>
        </p:txBody>
      </p:sp>
      <p:sp>
        <p:nvSpPr>
          <p:cNvPr id="24" name="文本框 23">
            <a:extLst>
              <a:ext uri="{FF2B5EF4-FFF2-40B4-BE49-F238E27FC236}">
                <a16:creationId xmlns:a16="http://schemas.microsoft.com/office/drawing/2014/main" id="{94924A43-6A81-024B-FFCD-62887F651946}"/>
              </a:ext>
            </a:extLst>
          </p:cNvPr>
          <p:cNvSpPr txBox="1"/>
          <p:nvPr/>
        </p:nvSpPr>
        <p:spPr>
          <a:xfrm>
            <a:off x="3401235" y="1303616"/>
            <a:ext cx="3030287" cy="798232"/>
          </a:xfrm>
          <a:prstGeom prst="rect">
            <a:avLst/>
          </a:prstGeom>
          <a:noFill/>
        </p:spPr>
        <p:txBody>
          <a:bodyPr wrap="square" rtlCol="0">
            <a:spAutoFit/>
          </a:bodyPr>
          <a:lstStyle/>
          <a:p>
            <a:pPr>
              <a:lnSpc>
                <a:spcPct val="150000"/>
              </a:lnSpc>
            </a:pPr>
            <a:r>
              <a:rPr lang="zh-CN" altLang="en-US" sz="1600" dirty="0"/>
              <a:t>请任意输入内容请任意输入内容请任意输入内容请任意输入内容</a:t>
            </a:r>
          </a:p>
        </p:txBody>
      </p:sp>
      <p:cxnSp>
        <p:nvCxnSpPr>
          <p:cNvPr id="34" name="直接连接符 33">
            <a:extLst>
              <a:ext uri="{FF2B5EF4-FFF2-40B4-BE49-F238E27FC236}">
                <a16:creationId xmlns:a16="http://schemas.microsoft.com/office/drawing/2014/main" id="{4774FC68-4A76-FA6E-E87E-8527C0896715}"/>
              </a:ext>
            </a:extLst>
          </p:cNvPr>
          <p:cNvCxnSpPr>
            <a:cxnSpLocks/>
            <a:stCxn id="66" idx="4"/>
          </p:cNvCxnSpPr>
          <p:nvPr/>
        </p:nvCxnSpPr>
        <p:spPr>
          <a:xfrm>
            <a:off x="7098273" y="3659505"/>
            <a:ext cx="1" cy="522351"/>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A1408405-A8F8-AA80-F364-E26FD3151914}"/>
              </a:ext>
            </a:extLst>
          </p:cNvPr>
          <p:cNvSpPr txBox="1"/>
          <p:nvPr/>
        </p:nvSpPr>
        <p:spPr>
          <a:xfrm>
            <a:off x="6389614" y="4300838"/>
            <a:ext cx="1417320" cy="461665"/>
          </a:xfrm>
          <a:prstGeom prst="rect">
            <a:avLst/>
          </a:prstGeom>
          <a:noFill/>
        </p:spPr>
        <p:txBody>
          <a:bodyPr wrap="square" rtlCol="0">
            <a:spAutoFit/>
          </a:bodyPr>
          <a:lstStyle/>
          <a:p>
            <a:pPr algn="ctr"/>
            <a:r>
              <a:rPr lang="zh-CN" altLang="en-US" sz="2400" b="1" dirty="0"/>
              <a:t>文本内容</a:t>
            </a:r>
          </a:p>
        </p:txBody>
      </p:sp>
      <p:sp>
        <p:nvSpPr>
          <p:cNvPr id="29" name="文本框 28">
            <a:extLst>
              <a:ext uri="{FF2B5EF4-FFF2-40B4-BE49-F238E27FC236}">
                <a16:creationId xmlns:a16="http://schemas.microsoft.com/office/drawing/2014/main" id="{5A9A3E92-EBA0-43F3-E47C-9EB4B0EBB458}"/>
              </a:ext>
            </a:extLst>
          </p:cNvPr>
          <p:cNvSpPr txBox="1"/>
          <p:nvPr/>
        </p:nvSpPr>
        <p:spPr>
          <a:xfrm>
            <a:off x="5583130" y="4762503"/>
            <a:ext cx="3030287" cy="798232"/>
          </a:xfrm>
          <a:prstGeom prst="rect">
            <a:avLst/>
          </a:prstGeom>
          <a:noFill/>
        </p:spPr>
        <p:txBody>
          <a:bodyPr wrap="square" rtlCol="0">
            <a:spAutoFit/>
          </a:bodyPr>
          <a:lstStyle/>
          <a:p>
            <a:pPr>
              <a:lnSpc>
                <a:spcPct val="150000"/>
              </a:lnSpc>
            </a:pPr>
            <a:r>
              <a:rPr lang="zh-CN" altLang="en-US" sz="1600" dirty="0"/>
              <a:t>请任意输入内容请任意输入内容请任意输入内容请任意输入内容</a:t>
            </a:r>
          </a:p>
        </p:txBody>
      </p:sp>
      <p:sp>
        <p:nvSpPr>
          <p:cNvPr id="30" name="文本框 29">
            <a:extLst>
              <a:ext uri="{FF2B5EF4-FFF2-40B4-BE49-F238E27FC236}">
                <a16:creationId xmlns:a16="http://schemas.microsoft.com/office/drawing/2014/main" id="{3149754D-B955-965B-0C8D-5E163B7C8D5B}"/>
              </a:ext>
            </a:extLst>
          </p:cNvPr>
          <p:cNvSpPr txBox="1"/>
          <p:nvPr/>
        </p:nvSpPr>
        <p:spPr>
          <a:xfrm>
            <a:off x="6694412" y="2796778"/>
            <a:ext cx="807722" cy="369332"/>
          </a:xfrm>
          <a:prstGeom prst="rect">
            <a:avLst/>
          </a:prstGeom>
          <a:noFill/>
        </p:spPr>
        <p:txBody>
          <a:bodyPr wrap="square" rtlCol="0">
            <a:spAutoFit/>
          </a:bodyPr>
          <a:lstStyle/>
          <a:p>
            <a:pPr algn="ctr"/>
            <a:r>
              <a:rPr lang="en-US" altLang="zh-CN" b="1" dirty="0"/>
              <a:t>20XX</a:t>
            </a:r>
            <a:endParaRPr lang="zh-CN" altLang="en-US" b="1" dirty="0"/>
          </a:p>
        </p:txBody>
      </p:sp>
      <p:cxnSp>
        <p:nvCxnSpPr>
          <p:cNvPr id="41" name="直接连接符 40">
            <a:extLst>
              <a:ext uri="{FF2B5EF4-FFF2-40B4-BE49-F238E27FC236}">
                <a16:creationId xmlns:a16="http://schemas.microsoft.com/office/drawing/2014/main" id="{14AC1A40-76F6-E7C1-8282-C8C9F379099F}"/>
              </a:ext>
            </a:extLst>
          </p:cNvPr>
          <p:cNvCxnSpPr>
            <a:cxnSpLocks/>
            <a:stCxn id="71" idx="0"/>
          </p:cNvCxnSpPr>
          <p:nvPr/>
        </p:nvCxnSpPr>
        <p:spPr>
          <a:xfrm flipV="1">
            <a:off x="9602780" y="2676144"/>
            <a:ext cx="1" cy="522351"/>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42" name="椭圆 41">
            <a:extLst>
              <a:ext uri="{FF2B5EF4-FFF2-40B4-BE49-F238E27FC236}">
                <a16:creationId xmlns:a16="http://schemas.microsoft.com/office/drawing/2014/main" id="{F97D16C6-C786-F9AE-8E85-5E618189FE58}"/>
              </a:ext>
            </a:extLst>
          </p:cNvPr>
          <p:cNvSpPr/>
          <p:nvPr/>
        </p:nvSpPr>
        <p:spPr>
          <a:xfrm rot="10800000">
            <a:off x="9579921" y="2653284"/>
            <a:ext cx="45720" cy="457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2DE7F1C2-59B9-FF6D-5408-E7942D1E0659}"/>
              </a:ext>
            </a:extLst>
          </p:cNvPr>
          <p:cNvSpPr txBox="1"/>
          <p:nvPr/>
        </p:nvSpPr>
        <p:spPr>
          <a:xfrm>
            <a:off x="9198920" y="3698240"/>
            <a:ext cx="807722" cy="369332"/>
          </a:xfrm>
          <a:prstGeom prst="rect">
            <a:avLst/>
          </a:prstGeom>
          <a:noFill/>
        </p:spPr>
        <p:txBody>
          <a:bodyPr wrap="square" rtlCol="0">
            <a:spAutoFit/>
          </a:bodyPr>
          <a:lstStyle/>
          <a:p>
            <a:pPr algn="ctr"/>
            <a:r>
              <a:rPr lang="en-US" altLang="zh-CN" b="1" dirty="0"/>
              <a:t>20XX</a:t>
            </a:r>
            <a:endParaRPr lang="zh-CN" altLang="en-US" b="1" dirty="0"/>
          </a:p>
        </p:txBody>
      </p:sp>
      <p:sp>
        <p:nvSpPr>
          <p:cNvPr id="44" name="文本框 43">
            <a:extLst>
              <a:ext uri="{FF2B5EF4-FFF2-40B4-BE49-F238E27FC236}">
                <a16:creationId xmlns:a16="http://schemas.microsoft.com/office/drawing/2014/main" id="{366BE156-EC40-F602-E00B-82A4E890AB1D}"/>
              </a:ext>
            </a:extLst>
          </p:cNvPr>
          <p:cNvSpPr txBox="1"/>
          <p:nvPr/>
        </p:nvSpPr>
        <p:spPr>
          <a:xfrm>
            <a:off x="8894121" y="2101849"/>
            <a:ext cx="1417320" cy="461665"/>
          </a:xfrm>
          <a:prstGeom prst="rect">
            <a:avLst/>
          </a:prstGeom>
          <a:noFill/>
        </p:spPr>
        <p:txBody>
          <a:bodyPr wrap="square" rtlCol="0">
            <a:spAutoFit/>
          </a:bodyPr>
          <a:lstStyle/>
          <a:p>
            <a:pPr algn="ctr"/>
            <a:r>
              <a:rPr lang="zh-CN" altLang="en-US" sz="2400" b="1" dirty="0"/>
              <a:t>文本内容</a:t>
            </a:r>
          </a:p>
        </p:txBody>
      </p:sp>
      <p:sp>
        <p:nvSpPr>
          <p:cNvPr id="45" name="文本框 44">
            <a:extLst>
              <a:ext uri="{FF2B5EF4-FFF2-40B4-BE49-F238E27FC236}">
                <a16:creationId xmlns:a16="http://schemas.microsoft.com/office/drawing/2014/main" id="{18B44BB2-8CD7-CEA2-45DB-2A3C8D6B8D22}"/>
              </a:ext>
            </a:extLst>
          </p:cNvPr>
          <p:cNvSpPr txBox="1"/>
          <p:nvPr/>
        </p:nvSpPr>
        <p:spPr>
          <a:xfrm>
            <a:off x="8087637" y="1303616"/>
            <a:ext cx="3030287" cy="798232"/>
          </a:xfrm>
          <a:prstGeom prst="rect">
            <a:avLst/>
          </a:prstGeom>
          <a:noFill/>
        </p:spPr>
        <p:txBody>
          <a:bodyPr wrap="square" rtlCol="0">
            <a:spAutoFit/>
          </a:bodyPr>
          <a:lstStyle/>
          <a:p>
            <a:pPr>
              <a:lnSpc>
                <a:spcPct val="150000"/>
              </a:lnSpc>
            </a:pPr>
            <a:r>
              <a:rPr lang="zh-CN" altLang="en-US" sz="1600" dirty="0"/>
              <a:t>请任意输入内容请任意输入内容请任意输入内容请任意输入内容</a:t>
            </a:r>
          </a:p>
        </p:txBody>
      </p:sp>
      <p:grpSp>
        <p:nvGrpSpPr>
          <p:cNvPr id="60" name="组合 59">
            <a:extLst>
              <a:ext uri="{FF2B5EF4-FFF2-40B4-BE49-F238E27FC236}">
                <a16:creationId xmlns:a16="http://schemas.microsoft.com/office/drawing/2014/main" id="{52D6866A-E688-1F93-A548-C1A5E53F60DC}"/>
              </a:ext>
            </a:extLst>
          </p:cNvPr>
          <p:cNvGrpSpPr/>
          <p:nvPr/>
        </p:nvGrpSpPr>
        <p:grpSpPr>
          <a:xfrm>
            <a:off x="4685873" y="3198495"/>
            <a:ext cx="461010" cy="461010"/>
            <a:chOff x="2352183" y="3198495"/>
            <a:chExt cx="461010" cy="461010"/>
          </a:xfrm>
        </p:grpSpPr>
        <p:sp>
          <p:nvSpPr>
            <p:cNvPr id="61" name="椭圆 60">
              <a:extLst>
                <a:ext uri="{FF2B5EF4-FFF2-40B4-BE49-F238E27FC236}">
                  <a16:creationId xmlns:a16="http://schemas.microsoft.com/office/drawing/2014/main" id="{31B7D787-72AD-04F8-4647-4D43D0B1537D}"/>
                </a:ext>
              </a:extLst>
            </p:cNvPr>
            <p:cNvSpPr/>
            <p:nvPr/>
          </p:nvSpPr>
          <p:spPr>
            <a:xfrm>
              <a:off x="2352183" y="3198495"/>
              <a:ext cx="461010" cy="461010"/>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0E983ABD-CCFF-2C2A-6B8D-5ACDC33CF140}"/>
                </a:ext>
              </a:extLst>
            </p:cNvPr>
            <p:cNvSpPr/>
            <p:nvPr/>
          </p:nvSpPr>
          <p:spPr>
            <a:xfrm>
              <a:off x="2407428" y="3253740"/>
              <a:ext cx="350520" cy="350520"/>
            </a:xfrm>
            <a:prstGeom prst="ellipse">
              <a:avLst/>
            </a:prstGeom>
            <a:solidFill>
              <a:schemeClr val="bg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椭圆 62">
              <a:extLst>
                <a:ext uri="{FF2B5EF4-FFF2-40B4-BE49-F238E27FC236}">
                  <a16:creationId xmlns:a16="http://schemas.microsoft.com/office/drawing/2014/main" id="{1C6A1066-8EE6-718E-24E3-5D65863DBD52}"/>
                </a:ext>
              </a:extLst>
            </p:cNvPr>
            <p:cNvSpPr/>
            <p:nvPr/>
          </p:nvSpPr>
          <p:spPr>
            <a:xfrm>
              <a:off x="2476008" y="3322320"/>
              <a:ext cx="213360" cy="2133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a:extLst>
              <a:ext uri="{FF2B5EF4-FFF2-40B4-BE49-F238E27FC236}">
                <a16:creationId xmlns:a16="http://schemas.microsoft.com/office/drawing/2014/main" id="{28D8C545-1047-B874-5F51-4EDBE2881685}"/>
              </a:ext>
            </a:extLst>
          </p:cNvPr>
          <p:cNvGrpSpPr/>
          <p:nvPr/>
        </p:nvGrpSpPr>
        <p:grpSpPr>
          <a:xfrm>
            <a:off x="6867768" y="3198495"/>
            <a:ext cx="461010" cy="461010"/>
            <a:chOff x="2352183" y="3198495"/>
            <a:chExt cx="461010" cy="461010"/>
          </a:xfrm>
        </p:grpSpPr>
        <p:sp>
          <p:nvSpPr>
            <p:cNvPr id="66" name="椭圆 65">
              <a:extLst>
                <a:ext uri="{FF2B5EF4-FFF2-40B4-BE49-F238E27FC236}">
                  <a16:creationId xmlns:a16="http://schemas.microsoft.com/office/drawing/2014/main" id="{028D1DDA-3CDD-477D-0C8B-0C1029CEADB4}"/>
                </a:ext>
              </a:extLst>
            </p:cNvPr>
            <p:cNvSpPr/>
            <p:nvPr/>
          </p:nvSpPr>
          <p:spPr>
            <a:xfrm>
              <a:off x="2352183" y="3198495"/>
              <a:ext cx="461010" cy="461010"/>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1DE12461-F32B-802F-3D0D-6673BC86A7E8}"/>
                </a:ext>
              </a:extLst>
            </p:cNvPr>
            <p:cNvSpPr/>
            <p:nvPr/>
          </p:nvSpPr>
          <p:spPr>
            <a:xfrm>
              <a:off x="2407428" y="3253740"/>
              <a:ext cx="350520" cy="350520"/>
            </a:xfrm>
            <a:prstGeom prst="ellipse">
              <a:avLst/>
            </a:prstGeom>
            <a:solidFill>
              <a:schemeClr val="bg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8" name="椭圆 67">
              <a:extLst>
                <a:ext uri="{FF2B5EF4-FFF2-40B4-BE49-F238E27FC236}">
                  <a16:creationId xmlns:a16="http://schemas.microsoft.com/office/drawing/2014/main" id="{4FFDE871-3F9B-12D8-8185-10D7CA01BC9A}"/>
                </a:ext>
              </a:extLst>
            </p:cNvPr>
            <p:cNvSpPr/>
            <p:nvPr/>
          </p:nvSpPr>
          <p:spPr>
            <a:xfrm>
              <a:off x="2476008" y="3322320"/>
              <a:ext cx="213360" cy="2133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a:extLst>
              <a:ext uri="{FF2B5EF4-FFF2-40B4-BE49-F238E27FC236}">
                <a16:creationId xmlns:a16="http://schemas.microsoft.com/office/drawing/2014/main" id="{A2A060EB-B56E-1AFD-8C7B-3A0E9017434F}"/>
              </a:ext>
            </a:extLst>
          </p:cNvPr>
          <p:cNvGrpSpPr/>
          <p:nvPr/>
        </p:nvGrpSpPr>
        <p:grpSpPr>
          <a:xfrm>
            <a:off x="9372275" y="3198495"/>
            <a:ext cx="461010" cy="461010"/>
            <a:chOff x="2352183" y="3198495"/>
            <a:chExt cx="461010" cy="461010"/>
          </a:xfrm>
        </p:grpSpPr>
        <p:sp>
          <p:nvSpPr>
            <p:cNvPr id="71" name="椭圆 70">
              <a:extLst>
                <a:ext uri="{FF2B5EF4-FFF2-40B4-BE49-F238E27FC236}">
                  <a16:creationId xmlns:a16="http://schemas.microsoft.com/office/drawing/2014/main" id="{FDEC81D7-ED1B-32EF-80FF-02EAF5682EE0}"/>
                </a:ext>
              </a:extLst>
            </p:cNvPr>
            <p:cNvSpPr/>
            <p:nvPr/>
          </p:nvSpPr>
          <p:spPr>
            <a:xfrm>
              <a:off x="2352183" y="3198495"/>
              <a:ext cx="461010" cy="461010"/>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2CFB7E6F-0F47-7DDE-63A0-96DDFCD0EBD8}"/>
                </a:ext>
              </a:extLst>
            </p:cNvPr>
            <p:cNvSpPr/>
            <p:nvPr/>
          </p:nvSpPr>
          <p:spPr>
            <a:xfrm>
              <a:off x="2407428" y="3253740"/>
              <a:ext cx="350520" cy="350520"/>
            </a:xfrm>
            <a:prstGeom prst="ellipse">
              <a:avLst/>
            </a:prstGeom>
            <a:solidFill>
              <a:schemeClr val="bg1"/>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3" name="椭圆 72">
              <a:extLst>
                <a:ext uri="{FF2B5EF4-FFF2-40B4-BE49-F238E27FC236}">
                  <a16:creationId xmlns:a16="http://schemas.microsoft.com/office/drawing/2014/main" id="{8A3B591B-D774-B598-24EE-BBA1F5528622}"/>
                </a:ext>
              </a:extLst>
            </p:cNvPr>
            <p:cNvSpPr/>
            <p:nvPr/>
          </p:nvSpPr>
          <p:spPr>
            <a:xfrm>
              <a:off x="2476008" y="3322320"/>
              <a:ext cx="213360" cy="2133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668364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E5CFFB3-200C-5DA8-1217-FA4DC5ACD4B2}"/>
              </a:ext>
            </a:extLst>
          </p:cNvPr>
          <p:cNvSpPr>
            <a:spLocks noGrp="1"/>
          </p:cNvSpPr>
          <p:nvPr>
            <p:ph type="body" sz="quarter" idx="10"/>
          </p:nvPr>
        </p:nvSpPr>
        <p:spPr/>
        <p:txBody>
          <a:bodyPr/>
          <a:lstStyle/>
          <a:p>
            <a:r>
              <a:rPr lang="zh-CN" altLang="en-US" dirty="0"/>
              <a:t>请添加文本内容</a:t>
            </a:r>
          </a:p>
        </p:txBody>
      </p:sp>
      <p:graphicFrame>
        <p:nvGraphicFramePr>
          <p:cNvPr id="7" name="表格 7">
            <a:extLst>
              <a:ext uri="{FF2B5EF4-FFF2-40B4-BE49-F238E27FC236}">
                <a16:creationId xmlns:a16="http://schemas.microsoft.com/office/drawing/2014/main" id="{5508985D-A636-5567-C900-14ED41EBE048}"/>
              </a:ext>
            </a:extLst>
          </p:cNvPr>
          <p:cNvGraphicFramePr>
            <a:graphicFrameLocks noGrp="1"/>
          </p:cNvGraphicFramePr>
          <p:nvPr>
            <p:extLst>
              <p:ext uri="{D42A27DB-BD31-4B8C-83A1-F6EECF244321}">
                <p14:modId xmlns:p14="http://schemas.microsoft.com/office/powerpoint/2010/main" val="1290996577"/>
              </p:ext>
            </p:extLst>
          </p:nvPr>
        </p:nvGraphicFramePr>
        <p:xfrm>
          <a:off x="966823" y="1338543"/>
          <a:ext cx="10296290" cy="4180914"/>
        </p:xfrm>
        <a:graphic>
          <a:graphicData uri="http://schemas.openxmlformats.org/drawingml/2006/table">
            <a:tbl>
              <a:tblPr firstRow="1">
                <a:tableStyleId>{5C22544A-7EE6-4342-B048-85BDC9FD1C3A}</a:tableStyleId>
              </a:tblPr>
              <a:tblGrid>
                <a:gridCol w="2059258">
                  <a:extLst>
                    <a:ext uri="{9D8B030D-6E8A-4147-A177-3AD203B41FA5}">
                      <a16:colId xmlns:a16="http://schemas.microsoft.com/office/drawing/2014/main" val="493621071"/>
                    </a:ext>
                  </a:extLst>
                </a:gridCol>
                <a:gridCol w="2059258">
                  <a:extLst>
                    <a:ext uri="{9D8B030D-6E8A-4147-A177-3AD203B41FA5}">
                      <a16:colId xmlns:a16="http://schemas.microsoft.com/office/drawing/2014/main" val="3647794209"/>
                    </a:ext>
                  </a:extLst>
                </a:gridCol>
                <a:gridCol w="2059258">
                  <a:extLst>
                    <a:ext uri="{9D8B030D-6E8A-4147-A177-3AD203B41FA5}">
                      <a16:colId xmlns:a16="http://schemas.microsoft.com/office/drawing/2014/main" val="2067055457"/>
                    </a:ext>
                  </a:extLst>
                </a:gridCol>
                <a:gridCol w="2059258">
                  <a:extLst>
                    <a:ext uri="{9D8B030D-6E8A-4147-A177-3AD203B41FA5}">
                      <a16:colId xmlns:a16="http://schemas.microsoft.com/office/drawing/2014/main" val="1967795383"/>
                    </a:ext>
                  </a:extLst>
                </a:gridCol>
                <a:gridCol w="2059258">
                  <a:extLst>
                    <a:ext uri="{9D8B030D-6E8A-4147-A177-3AD203B41FA5}">
                      <a16:colId xmlns:a16="http://schemas.microsoft.com/office/drawing/2014/main" val="776278196"/>
                    </a:ext>
                  </a:extLst>
                </a:gridCol>
              </a:tblGrid>
              <a:tr h="696819">
                <a:tc>
                  <a:txBody>
                    <a:bodyPr/>
                    <a:lstStyle/>
                    <a:p>
                      <a:pPr algn="ctr"/>
                      <a:r>
                        <a:rPr lang="zh-CN" altLang="en-US" sz="2000" dirty="0"/>
                        <a:t>文本内容</a:t>
                      </a:r>
                    </a:p>
                  </a:txBody>
                  <a:tcPr anchor="ctr">
                    <a:solidFill>
                      <a:schemeClr val="accent2"/>
                    </a:solidFill>
                  </a:tcPr>
                </a:tc>
                <a:tc>
                  <a:txBody>
                    <a:bodyPr/>
                    <a:lstStyle/>
                    <a:p>
                      <a:pPr algn="ctr"/>
                      <a:r>
                        <a:rPr lang="zh-CN" altLang="en-US" sz="2000" dirty="0"/>
                        <a:t>文本内容</a:t>
                      </a:r>
                    </a:p>
                  </a:txBody>
                  <a:tcPr anchor="ctr">
                    <a:solidFill>
                      <a:schemeClr val="accent2"/>
                    </a:solidFill>
                  </a:tcPr>
                </a:tc>
                <a:tc>
                  <a:txBody>
                    <a:bodyPr/>
                    <a:lstStyle/>
                    <a:p>
                      <a:pPr algn="ctr"/>
                      <a:r>
                        <a:rPr lang="zh-CN" altLang="en-US" sz="2000" dirty="0"/>
                        <a:t>文本内容</a:t>
                      </a:r>
                    </a:p>
                  </a:txBody>
                  <a:tcPr anchor="ctr">
                    <a:solidFill>
                      <a:schemeClr val="accent2"/>
                    </a:solidFill>
                  </a:tcPr>
                </a:tc>
                <a:tc>
                  <a:txBody>
                    <a:bodyPr/>
                    <a:lstStyle/>
                    <a:p>
                      <a:pPr algn="ctr"/>
                      <a:r>
                        <a:rPr lang="zh-CN" altLang="en-US" sz="2000" dirty="0"/>
                        <a:t>文本内容</a:t>
                      </a:r>
                    </a:p>
                  </a:txBody>
                  <a:tcPr anchor="ctr">
                    <a:solidFill>
                      <a:schemeClr val="accent2"/>
                    </a:solidFill>
                  </a:tcPr>
                </a:tc>
                <a:tc>
                  <a:txBody>
                    <a:bodyPr/>
                    <a:lstStyle/>
                    <a:p>
                      <a:pPr algn="ctr"/>
                      <a:r>
                        <a:rPr lang="zh-CN" altLang="en-US" sz="2000" dirty="0"/>
                        <a:t>文本内容</a:t>
                      </a:r>
                    </a:p>
                  </a:txBody>
                  <a:tcPr anchor="ctr">
                    <a:solidFill>
                      <a:schemeClr val="accent2"/>
                    </a:solidFill>
                  </a:tcPr>
                </a:tc>
                <a:extLst>
                  <a:ext uri="{0D108BD9-81ED-4DB2-BD59-A6C34878D82A}">
                    <a16:rowId xmlns:a16="http://schemas.microsoft.com/office/drawing/2014/main" val="2374625924"/>
                  </a:ext>
                </a:extLst>
              </a:tr>
              <a:tr h="696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文本内容</a:t>
                      </a:r>
                      <a:endParaRPr lang="en-US" altLang="zh-CN" dirty="0"/>
                    </a:p>
                  </a:txBody>
                  <a:tcPr anchor="ctr">
                    <a:solidFill>
                      <a:srgbClr val="FFFFFF"/>
                    </a:solidFill>
                  </a:tcPr>
                </a:tc>
                <a:tc>
                  <a:txBody>
                    <a:bodyPr/>
                    <a:lstStyle/>
                    <a:p>
                      <a:pPr algn="ctr"/>
                      <a:r>
                        <a:rPr lang="zh-CN" altLang="en-US" dirty="0"/>
                        <a:t>请输入文本内容</a:t>
                      </a:r>
                    </a:p>
                  </a:txBody>
                  <a:tcPr anchor="ctr">
                    <a:solidFill>
                      <a:srgbClr val="FFFFFF"/>
                    </a:solidFill>
                  </a:tcPr>
                </a:tc>
                <a:tc>
                  <a:txBody>
                    <a:bodyPr/>
                    <a:lstStyle/>
                    <a:p>
                      <a:pPr algn="ctr"/>
                      <a:r>
                        <a:rPr lang="zh-CN" altLang="en-US" dirty="0"/>
                        <a:t>内容</a:t>
                      </a:r>
                    </a:p>
                  </a:txBody>
                  <a:tcPr anchor="ctr">
                    <a:solidFill>
                      <a:srgbClr val="FFFFFF"/>
                    </a:solidFill>
                  </a:tcPr>
                </a:tc>
                <a:tc>
                  <a:txBody>
                    <a:bodyPr/>
                    <a:lstStyle/>
                    <a:p>
                      <a:pPr algn="ctr"/>
                      <a:r>
                        <a:rPr lang="zh-CN" altLang="en-US" dirty="0"/>
                        <a:t>请输入</a:t>
                      </a:r>
                    </a:p>
                  </a:txBody>
                  <a:tcPr anchor="ctr">
                    <a:solidFill>
                      <a:srgbClr val="FF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请输入文本内容</a:t>
                      </a:r>
                    </a:p>
                  </a:txBody>
                  <a:tcPr anchor="ctr">
                    <a:solidFill>
                      <a:srgbClr val="FFFFFF"/>
                    </a:solidFill>
                  </a:tcPr>
                </a:tc>
                <a:extLst>
                  <a:ext uri="{0D108BD9-81ED-4DB2-BD59-A6C34878D82A}">
                    <a16:rowId xmlns:a16="http://schemas.microsoft.com/office/drawing/2014/main" val="4243074274"/>
                  </a:ext>
                </a:extLst>
              </a:tr>
              <a:tr h="696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文本内容</a:t>
                      </a:r>
                      <a:endParaRPr lang="en-US" altLang="zh-CN" dirty="0"/>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请输入文本内容</a:t>
                      </a:r>
                    </a:p>
                  </a:txBody>
                  <a:tcPr anchor="ctr">
                    <a:solidFill>
                      <a:schemeClr val="bg1">
                        <a:lumMod val="95000"/>
                      </a:schemeClr>
                    </a:solidFill>
                  </a:tcPr>
                </a:tc>
                <a:tc>
                  <a:txBody>
                    <a:bodyPr/>
                    <a:lstStyle/>
                    <a:p>
                      <a:pPr algn="ctr"/>
                      <a:r>
                        <a:rPr lang="zh-CN" altLang="en-US" dirty="0"/>
                        <a:t>内容</a:t>
                      </a:r>
                    </a:p>
                  </a:txBody>
                  <a:tcPr anchor="ctr">
                    <a:solidFill>
                      <a:schemeClr val="bg1">
                        <a:lumMod val="95000"/>
                      </a:schemeClr>
                    </a:solidFill>
                  </a:tcPr>
                </a:tc>
                <a:tc>
                  <a:txBody>
                    <a:bodyPr/>
                    <a:lstStyle/>
                    <a:p>
                      <a:pPr algn="ctr"/>
                      <a:r>
                        <a:rPr lang="zh-CN" altLang="en-US" dirty="0"/>
                        <a:t>请输入</a:t>
                      </a: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请输入文本内容</a:t>
                      </a:r>
                    </a:p>
                  </a:txBody>
                  <a:tcPr anchor="ctr">
                    <a:solidFill>
                      <a:schemeClr val="bg1">
                        <a:lumMod val="95000"/>
                      </a:schemeClr>
                    </a:solidFill>
                  </a:tcPr>
                </a:tc>
                <a:extLst>
                  <a:ext uri="{0D108BD9-81ED-4DB2-BD59-A6C34878D82A}">
                    <a16:rowId xmlns:a16="http://schemas.microsoft.com/office/drawing/2014/main" val="1862413307"/>
                  </a:ext>
                </a:extLst>
              </a:tr>
              <a:tr h="696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文本内容</a:t>
                      </a:r>
                      <a:endParaRPr lang="en-US" altLang="zh-CN" dirty="0"/>
                    </a:p>
                  </a:txBody>
                  <a:tcPr anchor="ctr">
                    <a:solidFill>
                      <a:srgbClr val="FF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请输入文本内容</a:t>
                      </a:r>
                    </a:p>
                  </a:txBody>
                  <a:tcPr anchor="ctr">
                    <a:solidFill>
                      <a:srgbClr val="FFFFFF"/>
                    </a:solidFill>
                  </a:tcPr>
                </a:tc>
                <a:tc>
                  <a:txBody>
                    <a:bodyPr/>
                    <a:lstStyle/>
                    <a:p>
                      <a:pPr algn="ctr"/>
                      <a:r>
                        <a:rPr lang="zh-CN" altLang="en-US" dirty="0"/>
                        <a:t>内容</a:t>
                      </a:r>
                    </a:p>
                  </a:txBody>
                  <a:tcPr anchor="ctr">
                    <a:solidFill>
                      <a:srgbClr val="FFFFFF"/>
                    </a:solidFill>
                  </a:tcPr>
                </a:tc>
                <a:tc>
                  <a:txBody>
                    <a:bodyPr/>
                    <a:lstStyle/>
                    <a:p>
                      <a:pPr algn="ctr"/>
                      <a:r>
                        <a:rPr lang="zh-CN" altLang="en-US" dirty="0"/>
                        <a:t>请输入</a:t>
                      </a:r>
                    </a:p>
                  </a:txBody>
                  <a:tcPr anchor="ctr">
                    <a:solidFill>
                      <a:srgbClr val="FF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请输入文本内容</a:t>
                      </a:r>
                    </a:p>
                  </a:txBody>
                  <a:tcPr anchor="ctr">
                    <a:solidFill>
                      <a:srgbClr val="FFFFFF"/>
                    </a:solidFill>
                  </a:tcPr>
                </a:tc>
                <a:extLst>
                  <a:ext uri="{0D108BD9-81ED-4DB2-BD59-A6C34878D82A}">
                    <a16:rowId xmlns:a16="http://schemas.microsoft.com/office/drawing/2014/main" val="104687002"/>
                  </a:ext>
                </a:extLst>
              </a:tr>
              <a:tr h="696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文本内容</a:t>
                      </a:r>
                      <a:endParaRPr lang="en-US" altLang="zh-CN" dirty="0"/>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请输入文本内容</a:t>
                      </a:r>
                    </a:p>
                  </a:txBody>
                  <a:tcPr anchor="ctr">
                    <a:solidFill>
                      <a:schemeClr val="bg1">
                        <a:lumMod val="95000"/>
                      </a:schemeClr>
                    </a:solidFill>
                  </a:tcPr>
                </a:tc>
                <a:tc>
                  <a:txBody>
                    <a:bodyPr/>
                    <a:lstStyle/>
                    <a:p>
                      <a:pPr algn="ctr"/>
                      <a:r>
                        <a:rPr lang="zh-CN" altLang="en-US" dirty="0"/>
                        <a:t>内容</a:t>
                      </a:r>
                    </a:p>
                  </a:txBody>
                  <a:tcPr anchor="ctr">
                    <a:solidFill>
                      <a:schemeClr val="bg1">
                        <a:lumMod val="95000"/>
                      </a:schemeClr>
                    </a:solidFill>
                  </a:tcPr>
                </a:tc>
                <a:tc>
                  <a:txBody>
                    <a:bodyPr/>
                    <a:lstStyle/>
                    <a:p>
                      <a:pPr algn="ctr"/>
                      <a:r>
                        <a:rPr lang="zh-CN" altLang="en-US" dirty="0"/>
                        <a:t>请输入</a:t>
                      </a: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请输入文本内容</a:t>
                      </a:r>
                    </a:p>
                  </a:txBody>
                  <a:tcPr anchor="ctr">
                    <a:solidFill>
                      <a:schemeClr val="bg1">
                        <a:lumMod val="95000"/>
                      </a:schemeClr>
                    </a:solidFill>
                  </a:tcPr>
                </a:tc>
                <a:extLst>
                  <a:ext uri="{0D108BD9-81ED-4DB2-BD59-A6C34878D82A}">
                    <a16:rowId xmlns:a16="http://schemas.microsoft.com/office/drawing/2014/main" val="2159595103"/>
                  </a:ext>
                </a:extLst>
              </a:tr>
              <a:tr h="696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文本内容</a:t>
                      </a:r>
                      <a:endParaRPr lang="en-US" altLang="zh-CN" dirty="0"/>
                    </a:p>
                  </a:txBody>
                  <a:tcPr anchor="ctr">
                    <a:solidFill>
                      <a:srgbClr val="FF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请输入文本内容</a:t>
                      </a:r>
                    </a:p>
                  </a:txBody>
                  <a:tcPr anchor="ctr">
                    <a:solidFill>
                      <a:srgbClr val="FFFFFF"/>
                    </a:solidFill>
                  </a:tcPr>
                </a:tc>
                <a:tc>
                  <a:txBody>
                    <a:bodyPr/>
                    <a:lstStyle/>
                    <a:p>
                      <a:pPr algn="ctr"/>
                      <a:r>
                        <a:rPr lang="zh-CN" altLang="en-US" dirty="0"/>
                        <a:t>内容</a:t>
                      </a:r>
                    </a:p>
                  </a:txBody>
                  <a:tcPr anchor="ctr">
                    <a:solidFill>
                      <a:srgbClr val="FFFFFF"/>
                    </a:solidFill>
                  </a:tcPr>
                </a:tc>
                <a:tc>
                  <a:txBody>
                    <a:bodyPr/>
                    <a:lstStyle/>
                    <a:p>
                      <a:pPr algn="ctr"/>
                      <a:r>
                        <a:rPr lang="zh-CN" altLang="en-US" dirty="0"/>
                        <a:t>请输入</a:t>
                      </a:r>
                    </a:p>
                  </a:txBody>
                  <a:tcPr anchor="ctr">
                    <a:solidFill>
                      <a:srgbClr val="FF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请输入文本内容</a:t>
                      </a:r>
                    </a:p>
                  </a:txBody>
                  <a:tcPr anchor="ctr">
                    <a:solidFill>
                      <a:srgbClr val="FFFFFF"/>
                    </a:solidFill>
                  </a:tcPr>
                </a:tc>
                <a:extLst>
                  <a:ext uri="{0D108BD9-81ED-4DB2-BD59-A6C34878D82A}">
                    <a16:rowId xmlns:a16="http://schemas.microsoft.com/office/drawing/2014/main" val="4052765109"/>
                  </a:ext>
                </a:extLst>
              </a:tr>
            </a:tbl>
          </a:graphicData>
        </a:graphic>
      </p:graphicFrame>
    </p:spTree>
    <p:extLst>
      <p:ext uri="{BB962C8B-B14F-4D97-AF65-F5344CB8AC3E}">
        <p14:creationId xmlns:p14="http://schemas.microsoft.com/office/powerpoint/2010/main" val="10425238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92EB23B9-3C99-349C-F6C4-A4E77224F3AB}"/>
              </a:ext>
            </a:extLst>
          </p:cNvPr>
          <p:cNvSpPr/>
          <p:nvPr/>
        </p:nvSpPr>
        <p:spPr>
          <a:xfrm>
            <a:off x="6096000" y="1262062"/>
            <a:ext cx="5437188" cy="5003800"/>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7" name="图片 166">
            <a:extLst>
              <a:ext uri="{FF2B5EF4-FFF2-40B4-BE49-F238E27FC236}">
                <a16:creationId xmlns:a16="http://schemas.microsoft.com/office/drawing/2014/main" id="{91F673A4-FFF6-4620-7EF7-E79037C70AF9}"/>
              </a:ext>
            </a:extLst>
          </p:cNvPr>
          <p:cNvPicPr>
            <a:picLocks noChangeAspect="1"/>
          </p:cNvPicPr>
          <p:nvPr/>
        </p:nvPicPr>
        <p:blipFill>
          <a:blip r:embed="rId2"/>
          <a:srcRect l="2307" t="6109" r="2307" b="6109"/>
          <a:stretch>
            <a:fillRect/>
          </a:stretch>
        </p:blipFill>
        <p:spPr>
          <a:xfrm>
            <a:off x="6096000" y="1271344"/>
            <a:ext cx="5437189" cy="5003800"/>
          </a:xfrm>
          <a:custGeom>
            <a:avLst/>
            <a:gdLst>
              <a:gd name="connsiteX0" fmla="*/ 0 w 5437189"/>
              <a:gd name="connsiteY0" fmla="*/ 0 h 5003800"/>
              <a:gd name="connsiteX1" fmla="*/ 5437189 w 5437189"/>
              <a:gd name="connsiteY1" fmla="*/ 0 h 5003800"/>
              <a:gd name="connsiteX2" fmla="*/ 5437189 w 5437189"/>
              <a:gd name="connsiteY2" fmla="*/ 5003800 h 5003800"/>
              <a:gd name="connsiteX3" fmla="*/ 0 w 5437189"/>
              <a:gd name="connsiteY3" fmla="*/ 5003800 h 5003800"/>
            </a:gdLst>
            <a:ahLst/>
            <a:cxnLst>
              <a:cxn ang="0">
                <a:pos x="connsiteX0" y="connsiteY0"/>
              </a:cxn>
              <a:cxn ang="0">
                <a:pos x="connsiteX1" y="connsiteY1"/>
              </a:cxn>
              <a:cxn ang="0">
                <a:pos x="connsiteX2" y="connsiteY2"/>
              </a:cxn>
              <a:cxn ang="0">
                <a:pos x="connsiteX3" y="connsiteY3"/>
              </a:cxn>
            </a:cxnLst>
            <a:rect l="l" t="t" r="r" b="b"/>
            <a:pathLst>
              <a:path w="5437189" h="5003800">
                <a:moveTo>
                  <a:pt x="0" y="0"/>
                </a:moveTo>
                <a:lnTo>
                  <a:pt x="5437189" y="0"/>
                </a:lnTo>
                <a:lnTo>
                  <a:pt x="5437189" y="5003800"/>
                </a:lnTo>
                <a:lnTo>
                  <a:pt x="0" y="5003800"/>
                </a:lnTo>
                <a:close/>
              </a:path>
            </a:pathLst>
          </a:custGeom>
        </p:spPr>
      </p:pic>
      <p:sp>
        <p:nvSpPr>
          <p:cNvPr id="2" name="文本占位符 1">
            <a:extLst>
              <a:ext uri="{FF2B5EF4-FFF2-40B4-BE49-F238E27FC236}">
                <a16:creationId xmlns:a16="http://schemas.microsoft.com/office/drawing/2014/main" id="{5ECAAA57-B126-9DBD-E79C-96A42FD85294}"/>
              </a:ext>
            </a:extLst>
          </p:cNvPr>
          <p:cNvSpPr>
            <a:spLocks noGrp="1"/>
          </p:cNvSpPr>
          <p:nvPr>
            <p:ph type="body" sz="quarter" idx="10"/>
          </p:nvPr>
        </p:nvSpPr>
        <p:spPr/>
        <p:txBody>
          <a:bodyPr/>
          <a:lstStyle/>
          <a:p>
            <a:r>
              <a:rPr lang="zh-CN" altLang="en-US" dirty="0"/>
              <a:t>请添加文本内容</a:t>
            </a:r>
          </a:p>
        </p:txBody>
      </p:sp>
      <p:sp>
        <p:nvSpPr>
          <p:cNvPr id="13" name="矩形: 圆角 12">
            <a:extLst>
              <a:ext uri="{FF2B5EF4-FFF2-40B4-BE49-F238E27FC236}">
                <a16:creationId xmlns:a16="http://schemas.microsoft.com/office/drawing/2014/main" id="{33B3359E-759E-C83E-1202-244DDE6A13E4}"/>
              </a:ext>
            </a:extLst>
          </p:cNvPr>
          <p:cNvSpPr/>
          <p:nvPr/>
        </p:nvSpPr>
        <p:spPr>
          <a:xfrm>
            <a:off x="966824" y="1885361"/>
            <a:ext cx="5528244" cy="117006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0C5EB52D-A2C4-6ED4-DB4A-0B5712385794}"/>
              </a:ext>
            </a:extLst>
          </p:cNvPr>
          <p:cNvSpPr/>
          <p:nvPr/>
        </p:nvSpPr>
        <p:spPr>
          <a:xfrm>
            <a:off x="5696931" y="1885361"/>
            <a:ext cx="5528244" cy="1170064"/>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D6E09572-F76C-8369-F62B-587C89B85842}"/>
              </a:ext>
            </a:extLst>
          </p:cNvPr>
          <p:cNvSpPr/>
          <p:nvPr/>
        </p:nvSpPr>
        <p:spPr>
          <a:xfrm>
            <a:off x="966824" y="3178929"/>
            <a:ext cx="5528244" cy="117006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98E03E80-9CED-370F-EC9C-D46045DC37E7}"/>
              </a:ext>
            </a:extLst>
          </p:cNvPr>
          <p:cNvSpPr/>
          <p:nvPr/>
        </p:nvSpPr>
        <p:spPr>
          <a:xfrm>
            <a:off x="5696931" y="3178929"/>
            <a:ext cx="5528244" cy="1170064"/>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4A55A561-EA74-2CAE-6A2B-88CFF42B7E4E}"/>
              </a:ext>
            </a:extLst>
          </p:cNvPr>
          <p:cNvSpPr/>
          <p:nvPr/>
        </p:nvSpPr>
        <p:spPr>
          <a:xfrm>
            <a:off x="966824" y="4469716"/>
            <a:ext cx="5528244" cy="117006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CFEB067B-1DE1-502A-AC70-FF15F6C00C0B}"/>
              </a:ext>
            </a:extLst>
          </p:cNvPr>
          <p:cNvSpPr/>
          <p:nvPr/>
        </p:nvSpPr>
        <p:spPr>
          <a:xfrm>
            <a:off x="5696931" y="4469716"/>
            <a:ext cx="5528244" cy="1170064"/>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EC9FDC99-D900-B42F-C9A0-E2AFA1C971F0}"/>
              </a:ext>
            </a:extLst>
          </p:cNvPr>
          <p:cNvSpPr/>
          <p:nvPr/>
        </p:nvSpPr>
        <p:spPr>
          <a:xfrm>
            <a:off x="5449215" y="1823608"/>
            <a:ext cx="1293569" cy="1293569"/>
          </a:xfrm>
          <a:prstGeom prst="ellipse">
            <a:avLst/>
          </a:prstGeom>
          <a:solidFill>
            <a:schemeClr val="accent2">
              <a:lumMod val="75000"/>
            </a:schemeClr>
          </a:solidFill>
          <a:ln>
            <a:noFill/>
          </a:ln>
          <a:effectLst>
            <a:outerShdw blurRad="152400" sx="101000" sy="101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89419A72-A1CC-0A14-4A2D-194B78808070}"/>
              </a:ext>
            </a:extLst>
          </p:cNvPr>
          <p:cNvSpPr/>
          <p:nvPr/>
        </p:nvSpPr>
        <p:spPr>
          <a:xfrm>
            <a:off x="5449215" y="3117177"/>
            <a:ext cx="1293569" cy="1293569"/>
          </a:xfrm>
          <a:prstGeom prst="ellipse">
            <a:avLst/>
          </a:prstGeom>
          <a:solidFill>
            <a:schemeClr val="accent2">
              <a:lumMod val="75000"/>
            </a:schemeClr>
          </a:solidFill>
          <a:ln>
            <a:noFill/>
          </a:ln>
          <a:effectLst>
            <a:outerShdw blurRad="152400" sx="101000" sy="101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10BF23C3-2878-4DCE-CF59-CD1B9937989D}"/>
              </a:ext>
            </a:extLst>
          </p:cNvPr>
          <p:cNvSpPr/>
          <p:nvPr/>
        </p:nvSpPr>
        <p:spPr>
          <a:xfrm>
            <a:off x="5449215" y="4410746"/>
            <a:ext cx="1293569" cy="1293569"/>
          </a:xfrm>
          <a:prstGeom prst="ellipse">
            <a:avLst/>
          </a:prstGeom>
          <a:solidFill>
            <a:schemeClr val="accent2">
              <a:lumMod val="75000"/>
            </a:schemeClr>
          </a:solidFill>
          <a:ln>
            <a:noFill/>
          </a:ln>
          <a:effectLst>
            <a:outerShdw blurRad="152400" sx="101000" sy="101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03692450-65AC-F8B6-271A-E071701040D2}"/>
              </a:ext>
            </a:extLst>
          </p:cNvPr>
          <p:cNvSpPr/>
          <p:nvPr/>
        </p:nvSpPr>
        <p:spPr>
          <a:xfrm>
            <a:off x="1211616" y="2047500"/>
            <a:ext cx="845784" cy="84578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83F6AFF2-27BB-81C3-6818-A1DD39A441CD}"/>
              </a:ext>
            </a:extLst>
          </p:cNvPr>
          <p:cNvSpPr/>
          <p:nvPr/>
        </p:nvSpPr>
        <p:spPr>
          <a:xfrm>
            <a:off x="1211616" y="3341069"/>
            <a:ext cx="845784" cy="84578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6DEEE645-BFE7-B622-1A31-83AD42740404}"/>
              </a:ext>
            </a:extLst>
          </p:cNvPr>
          <p:cNvSpPr/>
          <p:nvPr/>
        </p:nvSpPr>
        <p:spPr>
          <a:xfrm>
            <a:off x="1211616" y="4631856"/>
            <a:ext cx="845784" cy="84578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6724CAA1-E601-E59C-532C-2947DEF7E5BE}"/>
              </a:ext>
            </a:extLst>
          </p:cNvPr>
          <p:cNvSpPr/>
          <p:nvPr/>
        </p:nvSpPr>
        <p:spPr>
          <a:xfrm>
            <a:off x="10134599" y="2047500"/>
            <a:ext cx="845784" cy="8457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CCCA745C-A4DE-A263-DCBA-2337B351B44E}"/>
              </a:ext>
            </a:extLst>
          </p:cNvPr>
          <p:cNvSpPr/>
          <p:nvPr/>
        </p:nvSpPr>
        <p:spPr>
          <a:xfrm>
            <a:off x="10134599" y="3341069"/>
            <a:ext cx="845784" cy="8457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D691A955-3A9E-648F-85C3-50BA042E34DE}"/>
              </a:ext>
            </a:extLst>
          </p:cNvPr>
          <p:cNvSpPr/>
          <p:nvPr/>
        </p:nvSpPr>
        <p:spPr>
          <a:xfrm>
            <a:off x="10134599" y="4631856"/>
            <a:ext cx="845784" cy="8457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D3B1B004-9F4B-1C31-8EF3-B1489F34D729}"/>
              </a:ext>
            </a:extLst>
          </p:cNvPr>
          <p:cNvSpPr txBox="1"/>
          <p:nvPr/>
        </p:nvSpPr>
        <p:spPr>
          <a:xfrm>
            <a:off x="5658571" y="2054894"/>
            <a:ext cx="874855" cy="830997"/>
          </a:xfrm>
          <a:prstGeom prst="rect">
            <a:avLst/>
          </a:prstGeom>
          <a:noFill/>
        </p:spPr>
        <p:txBody>
          <a:bodyPr wrap="square" rtlCol="0">
            <a:spAutoFit/>
          </a:bodyPr>
          <a:lstStyle/>
          <a:p>
            <a:pPr algn="ctr"/>
            <a:r>
              <a:rPr lang="zh-CN" altLang="en-US" sz="2400" b="1" dirty="0">
                <a:solidFill>
                  <a:schemeClr val="bg1"/>
                </a:solidFill>
              </a:rPr>
              <a:t>文本内容</a:t>
            </a:r>
          </a:p>
        </p:txBody>
      </p:sp>
      <p:sp>
        <p:nvSpPr>
          <p:cNvPr id="26" name="文本框 25">
            <a:extLst>
              <a:ext uri="{FF2B5EF4-FFF2-40B4-BE49-F238E27FC236}">
                <a16:creationId xmlns:a16="http://schemas.microsoft.com/office/drawing/2014/main" id="{6DC5A39F-6EE9-D6F2-D49F-B85DC0FE26F4}"/>
              </a:ext>
            </a:extLst>
          </p:cNvPr>
          <p:cNvSpPr txBox="1"/>
          <p:nvPr/>
        </p:nvSpPr>
        <p:spPr>
          <a:xfrm>
            <a:off x="5658571" y="3348463"/>
            <a:ext cx="874855" cy="830997"/>
          </a:xfrm>
          <a:prstGeom prst="rect">
            <a:avLst/>
          </a:prstGeom>
          <a:noFill/>
        </p:spPr>
        <p:txBody>
          <a:bodyPr wrap="square" rtlCol="0">
            <a:spAutoFit/>
          </a:bodyPr>
          <a:lstStyle/>
          <a:p>
            <a:pPr algn="ctr"/>
            <a:r>
              <a:rPr lang="zh-CN" altLang="en-US" sz="2400" b="1" dirty="0">
                <a:solidFill>
                  <a:schemeClr val="bg1"/>
                </a:solidFill>
              </a:rPr>
              <a:t>文本内容</a:t>
            </a:r>
          </a:p>
        </p:txBody>
      </p:sp>
      <p:sp>
        <p:nvSpPr>
          <p:cNvPr id="27" name="文本框 26">
            <a:extLst>
              <a:ext uri="{FF2B5EF4-FFF2-40B4-BE49-F238E27FC236}">
                <a16:creationId xmlns:a16="http://schemas.microsoft.com/office/drawing/2014/main" id="{A93A0EBA-BA72-FE59-0433-37A2E8EA957B}"/>
              </a:ext>
            </a:extLst>
          </p:cNvPr>
          <p:cNvSpPr txBox="1"/>
          <p:nvPr/>
        </p:nvSpPr>
        <p:spPr>
          <a:xfrm>
            <a:off x="5658571" y="4642032"/>
            <a:ext cx="874855" cy="830997"/>
          </a:xfrm>
          <a:prstGeom prst="rect">
            <a:avLst/>
          </a:prstGeom>
          <a:noFill/>
        </p:spPr>
        <p:txBody>
          <a:bodyPr wrap="square" rtlCol="0">
            <a:spAutoFit/>
          </a:bodyPr>
          <a:lstStyle/>
          <a:p>
            <a:pPr algn="ctr"/>
            <a:r>
              <a:rPr lang="zh-CN" altLang="en-US" sz="2400" b="1" dirty="0">
                <a:solidFill>
                  <a:schemeClr val="bg1"/>
                </a:solidFill>
              </a:rPr>
              <a:t>文本内容</a:t>
            </a:r>
          </a:p>
        </p:txBody>
      </p:sp>
      <p:sp>
        <p:nvSpPr>
          <p:cNvPr id="28" name="文本框 27">
            <a:extLst>
              <a:ext uri="{FF2B5EF4-FFF2-40B4-BE49-F238E27FC236}">
                <a16:creationId xmlns:a16="http://schemas.microsoft.com/office/drawing/2014/main" id="{A0023B43-31DD-E247-8412-B9FB72501A4A}"/>
              </a:ext>
            </a:extLst>
          </p:cNvPr>
          <p:cNvSpPr txBox="1"/>
          <p:nvPr/>
        </p:nvSpPr>
        <p:spPr>
          <a:xfrm>
            <a:off x="6964680" y="2234910"/>
            <a:ext cx="2992746" cy="470963"/>
          </a:xfrm>
          <a:prstGeom prst="rect">
            <a:avLst/>
          </a:prstGeom>
          <a:noFill/>
        </p:spPr>
        <p:txBody>
          <a:bodyPr wrap="square" rtlCol="0">
            <a:spAutoFit/>
          </a:bodyPr>
          <a:lstStyle/>
          <a:p>
            <a:pPr>
              <a:lnSpc>
                <a:spcPct val="150000"/>
              </a:lnSpc>
            </a:pPr>
            <a:r>
              <a:rPr lang="zh-CN" altLang="en-US" dirty="0"/>
              <a:t>请任意输入内容请任意输入</a:t>
            </a:r>
          </a:p>
        </p:txBody>
      </p:sp>
      <p:sp>
        <p:nvSpPr>
          <p:cNvPr id="29" name="文本框 28">
            <a:extLst>
              <a:ext uri="{FF2B5EF4-FFF2-40B4-BE49-F238E27FC236}">
                <a16:creationId xmlns:a16="http://schemas.microsoft.com/office/drawing/2014/main" id="{DBB01A71-36C8-73EE-D3DE-A71EDC19A75C}"/>
              </a:ext>
            </a:extLst>
          </p:cNvPr>
          <p:cNvSpPr txBox="1"/>
          <p:nvPr/>
        </p:nvSpPr>
        <p:spPr>
          <a:xfrm>
            <a:off x="6964680" y="3528479"/>
            <a:ext cx="2992746" cy="470963"/>
          </a:xfrm>
          <a:prstGeom prst="rect">
            <a:avLst/>
          </a:prstGeom>
          <a:noFill/>
        </p:spPr>
        <p:txBody>
          <a:bodyPr wrap="square" rtlCol="0">
            <a:spAutoFit/>
          </a:bodyPr>
          <a:lstStyle/>
          <a:p>
            <a:pPr>
              <a:lnSpc>
                <a:spcPct val="150000"/>
              </a:lnSpc>
            </a:pPr>
            <a:r>
              <a:rPr lang="zh-CN" altLang="en-US" dirty="0"/>
              <a:t>请任意输入内容请任意输入</a:t>
            </a:r>
          </a:p>
        </p:txBody>
      </p:sp>
      <p:sp>
        <p:nvSpPr>
          <p:cNvPr id="30" name="文本框 29">
            <a:extLst>
              <a:ext uri="{FF2B5EF4-FFF2-40B4-BE49-F238E27FC236}">
                <a16:creationId xmlns:a16="http://schemas.microsoft.com/office/drawing/2014/main" id="{DFC5BCD0-72F8-7B26-6030-415DE69A6AB0}"/>
              </a:ext>
            </a:extLst>
          </p:cNvPr>
          <p:cNvSpPr txBox="1"/>
          <p:nvPr/>
        </p:nvSpPr>
        <p:spPr>
          <a:xfrm>
            <a:off x="6964680" y="4819266"/>
            <a:ext cx="2992746" cy="470963"/>
          </a:xfrm>
          <a:prstGeom prst="rect">
            <a:avLst/>
          </a:prstGeom>
          <a:noFill/>
        </p:spPr>
        <p:txBody>
          <a:bodyPr wrap="square" rtlCol="0">
            <a:spAutoFit/>
          </a:bodyPr>
          <a:lstStyle/>
          <a:p>
            <a:pPr>
              <a:lnSpc>
                <a:spcPct val="150000"/>
              </a:lnSpc>
            </a:pPr>
            <a:r>
              <a:rPr lang="zh-CN" altLang="en-US" dirty="0"/>
              <a:t>请任意输入内容请任意输入</a:t>
            </a:r>
          </a:p>
        </p:txBody>
      </p:sp>
      <p:sp>
        <p:nvSpPr>
          <p:cNvPr id="31" name="文本框 30">
            <a:extLst>
              <a:ext uri="{FF2B5EF4-FFF2-40B4-BE49-F238E27FC236}">
                <a16:creationId xmlns:a16="http://schemas.microsoft.com/office/drawing/2014/main" id="{570C302A-44DE-0CAD-2BD6-A1733240088C}"/>
              </a:ext>
            </a:extLst>
          </p:cNvPr>
          <p:cNvSpPr txBox="1"/>
          <p:nvPr/>
        </p:nvSpPr>
        <p:spPr>
          <a:xfrm>
            <a:off x="2239630" y="2234910"/>
            <a:ext cx="2992746" cy="470963"/>
          </a:xfrm>
          <a:prstGeom prst="rect">
            <a:avLst/>
          </a:prstGeom>
          <a:noFill/>
        </p:spPr>
        <p:txBody>
          <a:bodyPr wrap="square" rtlCol="0">
            <a:spAutoFit/>
          </a:bodyPr>
          <a:lstStyle/>
          <a:p>
            <a:pPr>
              <a:lnSpc>
                <a:spcPct val="150000"/>
              </a:lnSpc>
            </a:pPr>
            <a:r>
              <a:rPr lang="zh-CN" altLang="en-US" dirty="0">
                <a:solidFill>
                  <a:srgbClr val="FFFFFF"/>
                </a:solidFill>
              </a:rPr>
              <a:t>请任意输入内容请任意输入</a:t>
            </a:r>
          </a:p>
        </p:txBody>
      </p:sp>
      <p:sp>
        <p:nvSpPr>
          <p:cNvPr id="32" name="文本框 31">
            <a:extLst>
              <a:ext uri="{FF2B5EF4-FFF2-40B4-BE49-F238E27FC236}">
                <a16:creationId xmlns:a16="http://schemas.microsoft.com/office/drawing/2014/main" id="{15515F54-E262-CF6A-62EA-928F999664DA}"/>
              </a:ext>
            </a:extLst>
          </p:cNvPr>
          <p:cNvSpPr txBox="1"/>
          <p:nvPr/>
        </p:nvSpPr>
        <p:spPr>
          <a:xfrm>
            <a:off x="2243973" y="3528479"/>
            <a:ext cx="2992746" cy="470963"/>
          </a:xfrm>
          <a:prstGeom prst="rect">
            <a:avLst/>
          </a:prstGeom>
          <a:noFill/>
        </p:spPr>
        <p:txBody>
          <a:bodyPr wrap="square" rtlCol="0">
            <a:spAutoFit/>
          </a:bodyPr>
          <a:lstStyle/>
          <a:p>
            <a:pPr>
              <a:lnSpc>
                <a:spcPct val="150000"/>
              </a:lnSpc>
            </a:pPr>
            <a:r>
              <a:rPr lang="zh-CN" altLang="en-US" dirty="0">
                <a:solidFill>
                  <a:srgbClr val="FFFFFF"/>
                </a:solidFill>
              </a:rPr>
              <a:t>请任意输入内容请任意输入</a:t>
            </a:r>
          </a:p>
        </p:txBody>
      </p:sp>
      <p:sp>
        <p:nvSpPr>
          <p:cNvPr id="33" name="文本框 32">
            <a:extLst>
              <a:ext uri="{FF2B5EF4-FFF2-40B4-BE49-F238E27FC236}">
                <a16:creationId xmlns:a16="http://schemas.microsoft.com/office/drawing/2014/main" id="{4EAC459A-1355-20C4-4DC4-DADDC8A9F0E5}"/>
              </a:ext>
            </a:extLst>
          </p:cNvPr>
          <p:cNvSpPr txBox="1"/>
          <p:nvPr/>
        </p:nvSpPr>
        <p:spPr>
          <a:xfrm>
            <a:off x="2243973" y="4819266"/>
            <a:ext cx="2992746" cy="470963"/>
          </a:xfrm>
          <a:prstGeom prst="rect">
            <a:avLst/>
          </a:prstGeom>
          <a:noFill/>
        </p:spPr>
        <p:txBody>
          <a:bodyPr wrap="square" rtlCol="0">
            <a:spAutoFit/>
          </a:bodyPr>
          <a:lstStyle/>
          <a:p>
            <a:pPr>
              <a:lnSpc>
                <a:spcPct val="150000"/>
              </a:lnSpc>
            </a:pPr>
            <a:r>
              <a:rPr lang="zh-CN" altLang="en-US" dirty="0">
                <a:solidFill>
                  <a:srgbClr val="FFFFFF"/>
                </a:solidFill>
              </a:rPr>
              <a:t>请任意输入内容请任意输入</a:t>
            </a:r>
          </a:p>
        </p:txBody>
      </p:sp>
      <p:sp>
        <p:nvSpPr>
          <p:cNvPr id="34" name="文本框 33">
            <a:extLst>
              <a:ext uri="{FF2B5EF4-FFF2-40B4-BE49-F238E27FC236}">
                <a16:creationId xmlns:a16="http://schemas.microsoft.com/office/drawing/2014/main" id="{6D8A9B76-B64F-B3F7-6342-B0F59F11E619}"/>
              </a:ext>
            </a:extLst>
          </p:cNvPr>
          <p:cNvSpPr txBox="1"/>
          <p:nvPr/>
        </p:nvSpPr>
        <p:spPr>
          <a:xfrm>
            <a:off x="10168613" y="2301114"/>
            <a:ext cx="777755" cy="338554"/>
          </a:xfrm>
          <a:prstGeom prst="rect">
            <a:avLst/>
          </a:prstGeom>
          <a:noFill/>
        </p:spPr>
        <p:txBody>
          <a:bodyPr wrap="square" rtlCol="0">
            <a:spAutoFit/>
          </a:bodyPr>
          <a:lstStyle/>
          <a:p>
            <a:pPr algn="ctr"/>
            <a:r>
              <a:rPr lang="en-US" altLang="zh-CN" sz="1600" b="1" dirty="0">
                <a:solidFill>
                  <a:schemeClr val="bg1"/>
                </a:solidFill>
              </a:rPr>
              <a:t>LOGO</a:t>
            </a:r>
            <a:endParaRPr lang="zh-CN" altLang="en-US" sz="1600" b="1" dirty="0">
              <a:solidFill>
                <a:schemeClr val="bg1"/>
              </a:solidFill>
            </a:endParaRPr>
          </a:p>
        </p:txBody>
      </p:sp>
      <p:sp>
        <p:nvSpPr>
          <p:cNvPr id="35" name="文本框 34">
            <a:extLst>
              <a:ext uri="{FF2B5EF4-FFF2-40B4-BE49-F238E27FC236}">
                <a16:creationId xmlns:a16="http://schemas.microsoft.com/office/drawing/2014/main" id="{3ECA9FCC-EB45-0721-EEA1-F41727291A54}"/>
              </a:ext>
            </a:extLst>
          </p:cNvPr>
          <p:cNvSpPr txBox="1"/>
          <p:nvPr/>
        </p:nvSpPr>
        <p:spPr>
          <a:xfrm>
            <a:off x="10165260" y="3594683"/>
            <a:ext cx="777755" cy="338554"/>
          </a:xfrm>
          <a:prstGeom prst="rect">
            <a:avLst/>
          </a:prstGeom>
          <a:noFill/>
        </p:spPr>
        <p:txBody>
          <a:bodyPr wrap="square" rtlCol="0">
            <a:spAutoFit/>
          </a:bodyPr>
          <a:lstStyle/>
          <a:p>
            <a:pPr algn="ctr"/>
            <a:r>
              <a:rPr lang="en-US" altLang="zh-CN" sz="1600" b="1" dirty="0">
                <a:solidFill>
                  <a:schemeClr val="bg1"/>
                </a:solidFill>
              </a:rPr>
              <a:t>LOGO</a:t>
            </a:r>
            <a:endParaRPr lang="zh-CN" altLang="en-US" sz="1600" b="1" dirty="0">
              <a:solidFill>
                <a:schemeClr val="bg1"/>
              </a:solidFill>
            </a:endParaRPr>
          </a:p>
        </p:txBody>
      </p:sp>
      <p:sp>
        <p:nvSpPr>
          <p:cNvPr id="36" name="文本框 35">
            <a:extLst>
              <a:ext uri="{FF2B5EF4-FFF2-40B4-BE49-F238E27FC236}">
                <a16:creationId xmlns:a16="http://schemas.microsoft.com/office/drawing/2014/main" id="{EDD15BA6-23B0-7B6A-1A24-5CDFF753E789}"/>
              </a:ext>
            </a:extLst>
          </p:cNvPr>
          <p:cNvSpPr txBox="1"/>
          <p:nvPr/>
        </p:nvSpPr>
        <p:spPr>
          <a:xfrm>
            <a:off x="10165260" y="4885470"/>
            <a:ext cx="777755" cy="338554"/>
          </a:xfrm>
          <a:prstGeom prst="rect">
            <a:avLst/>
          </a:prstGeom>
          <a:noFill/>
        </p:spPr>
        <p:txBody>
          <a:bodyPr wrap="square" rtlCol="0">
            <a:spAutoFit/>
          </a:bodyPr>
          <a:lstStyle/>
          <a:p>
            <a:pPr algn="ctr"/>
            <a:r>
              <a:rPr lang="en-US" altLang="zh-CN" sz="1600" b="1" dirty="0">
                <a:solidFill>
                  <a:schemeClr val="bg1"/>
                </a:solidFill>
              </a:rPr>
              <a:t>LOGO</a:t>
            </a:r>
            <a:endParaRPr lang="zh-CN" altLang="en-US" sz="1600" b="1" dirty="0">
              <a:solidFill>
                <a:schemeClr val="bg1"/>
              </a:solidFill>
            </a:endParaRPr>
          </a:p>
        </p:txBody>
      </p:sp>
      <p:sp>
        <p:nvSpPr>
          <p:cNvPr id="37" name="文本框 36">
            <a:extLst>
              <a:ext uri="{FF2B5EF4-FFF2-40B4-BE49-F238E27FC236}">
                <a16:creationId xmlns:a16="http://schemas.microsoft.com/office/drawing/2014/main" id="{972E5222-2B97-8149-6F45-1E9B7CC44618}"/>
              </a:ext>
            </a:extLst>
          </p:cNvPr>
          <p:cNvSpPr txBox="1"/>
          <p:nvPr/>
        </p:nvSpPr>
        <p:spPr>
          <a:xfrm>
            <a:off x="1244329" y="2301114"/>
            <a:ext cx="777755" cy="338554"/>
          </a:xfrm>
          <a:prstGeom prst="rect">
            <a:avLst/>
          </a:prstGeom>
          <a:noFill/>
        </p:spPr>
        <p:txBody>
          <a:bodyPr wrap="square" rtlCol="0">
            <a:spAutoFit/>
          </a:bodyPr>
          <a:lstStyle/>
          <a:p>
            <a:pPr algn="ctr"/>
            <a:r>
              <a:rPr lang="en-US" altLang="zh-CN" sz="1600" b="1" dirty="0">
                <a:solidFill>
                  <a:schemeClr val="accent2"/>
                </a:solidFill>
              </a:rPr>
              <a:t>LOGO</a:t>
            </a:r>
            <a:endParaRPr lang="zh-CN" altLang="en-US" sz="1600" b="1" dirty="0">
              <a:solidFill>
                <a:schemeClr val="accent2"/>
              </a:solidFill>
            </a:endParaRPr>
          </a:p>
        </p:txBody>
      </p:sp>
      <p:sp>
        <p:nvSpPr>
          <p:cNvPr id="38" name="文本框 37">
            <a:extLst>
              <a:ext uri="{FF2B5EF4-FFF2-40B4-BE49-F238E27FC236}">
                <a16:creationId xmlns:a16="http://schemas.microsoft.com/office/drawing/2014/main" id="{DC76969F-B810-C05F-FA51-79A678D4271D}"/>
              </a:ext>
            </a:extLst>
          </p:cNvPr>
          <p:cNvSpPr txBox="1"/>
          <p:nvPr/>
        </p:nvSpPr>
        <p:spPr>
          <a:xfrm>
            <a:off x="1245631" y="3594684"/>
            <a:ext cx="777755" cy="338554"/>
          </a:xfrm>
          <a:prstGeom prst="rect">
            <a:avLst/>
          </a:prstGeom>
          <a:noFill/>
        </p:spPr>
        <p:txBody>
          <a:bodyPr wrap="square" rtlCol="0">
            <a:spAutoFit/>
          </a:bodyPr>
          <a:lstStyle/>
          <a:p>
            <a:pPr algn="ctr"/>
            <a:r>
              <a:rPr lang="en-US" altLang="zh-CN" sz="1600" b="1" dirty="0">
                <a:solidFill>
                  <a:schemeClr val="accent2"/>
                </a:solidFill>
              </a:rPr>
              <a:t>LOGO</a:t>
            </a:r>
            <a:endParaRPr lang="zh-CN" altLang="en-US" sz="1600" b="1" dirty="0">
              <a:solidFill>
                <a:schemeClr val="accent2"/>
              </a:solidFill>
            </a:endParaRPr>
          </a:p>
        </p:txBody>
      </p:sp>
      <p:sp>
        <p:nvSpPr>
          <p:cNvPr id="39" name="文本框 38">
            <a:extLst>
              <a:ext uri="{FF2B5EF4-FFF2-40B4-BE49-F238E27FC236}">
                <a16:creationId xmlns:a16="http://schemas.microsoft.com/office/drawing/2014/main" id="{1E263C92-E966-B926-80FF-67426113E65C}"/>
              </a:ext>
            </a:extLst>
          </p:cNvPr>
          <p:cNvSpPr txBox="1"/>
          <p:nvPr/>
        </p:nvSpPr>
        <p:spPr>
          <a:xfrm>
            <a:off x="1245631" y="4885470"/>
            <a:ext cx="777755" cy="338554"/>
          </a:xfrm>
          <a:prstGeom prst="rect">
            <a:avLst/>
          </a:prstGeom>
          <a:noFill/>
        </p:spPr>
        <p:txBody>
          <a:bodyPr wrap="square" rtlCol="0">
            <a:spAutoFit/>
          </a:bodyPr>
          <a:lstStyle/>
          <a:p>
            <a:pPr algn="ctr"/>
            <a:r>
              <a:rPr lang="en-US" altLang="zh-CN" sz="1600" b="1" dirty="0">
                <a:solidFill>
                  <a:schemeClr val="accent2"/>
                </a:solidFill>
              </a:rPr>
              <a:t>LOGO</a:t>
            </a:r>
            <a:endParaRPr lang="zh-CN" altLang="en-US" sz="1600" b="1" dirty="0">
              <a:solidFill>
                <a:schemeClr val="accent2"/>
              </a:solidFill>
            </a:endParaRPr>
          </a:p>
        </p:txBody>
      </p:sp>
    </p:spTree>
    <p:extLst>
      <p:ext uri="{BB962C8B-B14F-4D97-AF65-F5344CB8AC3E}">
        <p14:creationId xmlns:p14="http://schemas.microsoft.com/office/powerpoint/2010/main" val="32316652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95B3D43-1E4C-F982-EADB-EA385459AE23}"/>
              </a:ext>
            </a:extLst>
          </p:cNvPr>
          <p:cNvSpPr>
            <a:spLocks noGrp="1"/>
          </p:cNvSpPr>
          <p:nvPr>
            <p:ph type="body" sz="quarter" idx="10"/>
          </p:nvPr>
        </p:nvSpPr>
        <p:spPr>
          <a:xfrm>
            <a:off x="5654920" y="2144765"/>
            <a:ext cx="5878268" cy="1200329"/>
          </a:xfrm>
        </p:spPr>
        <p:txBody>
          <a:bodyPr/>
          <a:lstStyle/>
          <a:p>
            <a:r>
              <a:rPr lang="zh-CN" altLang="en-US" dirty="0"/>
              <a:t>谢谢大家观看！</a:t>
            </a:r>
          </a:p>
        </p:txBody>
      </p:sp>
    </p:spTree>
    <p:extLst>
      <p:ext uri="{BB962C8B-B14F-4D97-AF65-F5344CB8AC3E}">
        <p14:creationId xmlns:p14="http://schemas.microsoft.com/office/powerpoint/2010/main" val="37336229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小老万</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0" y="853748"/>
            <a:ext cx="2226389" cy="261610"/>
          </a:xfrm>
          <a:prstGeom prst="rect">
            <a:avLst/>
          </a:prstGeom>
          <a:noFill/>
        </p:spPr>
        <p:txBody>
          <a:bodyPr wrap="square" rtlCol="0">
            <a:spAutoFit/>
          </a:bodyPr>
          <a:lstStyle/>
          <a:p>
            <a:r>
              <a:rPr lang="en-US" altLang="zh-CN" sz="1100" spc="600" dirty="0">
                <a:solidFill>
                  <a:srgbClr val="FFFED8">
                    <a:alpha val="22000"/>
                  </a:srgbClr>
                </a:solidFill>
              </a:rPr>
              <a:t>XIAO LAO WAN</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287057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除了听，什么都可以做到</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爱分享爱助人的</a:t>
            </a:r>
            <a:r>
              <a:rPr lang="en-US" altLang="zh-CN" spc="100" dirty="0" err="1">
                <a:gradFill>
                  <a:gsLst>
                    <a:gs pos="0">
                      <a:schemeClr val="bg1"/>
                    </a:gs>
                    <a:gs pos="100000">
                      <a:srgbClr val="00FFFF"/>
                    </a:gs>
                  </a:gsLst>
                  <a:lin ang="2700000" scaled="1"/>
                </a:gradFill>
              </a:rPr>
              <a:t>PPTer</a:t>
            </a:r>
            <a:endParaRPr lang="zh-CN" altLang="en-US" spc="100" dirty="0">
              <a:gradFill>
                <a:gsLst>
                  <a:gs pos="0">
                    <a:schemeClr val="bg1"/>
                  </a:gs>
                  <a:gs pos="100000">
                    <a:srgbClr val="00FFFF"/>
                  </a:gs>
                </a:gsLst>
                <a:lin ang="2700000" scaled="1"/>
              </a:gradFill>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735968"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创意灵感收集师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W-1331-W</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63F2E36-3BCB-362F-92F4-F51A5DF82129}"/>
              </a:ext>
            </a:extLst>
          </p:cNvPr>
          <p:cNvSpPr/>
          <p:nvPr/>
        </p:nvSpPr>
        <p:spPr>
          <a:xfrm>
            <a:off x="658813" y="3568382"/>
            <a:ext cx="420339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小老万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445127AF-E904-86D6-396C-6E114E4991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1122129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4287037-99DF-9769-3CE9-8DC668D1B311}"/>
              </a:ext>
            </a:extLst>
          </p:cNvPr>
          <p:cNvSpPr>
            <a:spLocks noGrp="1"/>
          </p:cNvSpPr>
          <p:nvPr>
            <p:ph type="body" sz="quarter" idx="10"/>
          </p:nvPr>
        </p:nvSpPr>
        <p:spPr/>
        <p:txBody>
          <a:bodyPr/>
          <a:lstStyle/>
          <a:p>
            <a:r>
              <a:rPr lang="zh-CN" altLang="en-US" dirty="0"/>
              <a:t>请任意输入内容请任意输入内容</a:t>
            </a:r>
          </a:p>
        </p:txBody>
      </p:sp>
      <p:sp>
        <p:nvSpPr>
          <p:cNvPr id="3" name="文本占位符 2">
            <a:extLst>
              <a:ext uri="{FF2B5EF4-FFF2-40B4-BE49-F238E27FC236}">
                <a16:creationId xmlns:a16="http://schemas.microsoft.com/office/drawing/2014/main" id="{7C573317-B67D-D9AF-CC86-ADE9D76F9EEA}"/>
              </a:ext>
            </a:extLst>
          </p:cNvPr>
          <p:cNvSpPr>
            <a:spLocks noGrp="1"/>
          </p:cNvSpPr>
          <p:nvPr>
            <p:ph type="body" sz="quarter" idx="11"/>
          </p:nvPr>
        </p:nvSpPr>
        <p:spPr/>
        <p:txBody>
          <a:bodyPr/>
          <a:lstStyle/>
          <a:p>
            <a:r>
              <a:rPr lang="zh-CN" altLang="en-US" dirty="0"/>
              <a:t>请任意输入内容请任意输入内容</a:t>
            </a:r>
          </a:p>
        </p:txBody>
      </p:sp>
      <p:sp>
        <p:nvSpPr>
          <p:cNvPr id="4" name="文本占位符 3">
            <a:extLst>
              <a:ext uri="{FF2B5EF4-FFF2-40B4-BE49-F238E27FC236}">
                <a16:creationId xmlns:a16="http://schemas.microsoft.com/office/drawing/2014/main" id="{4307E520-9C47-3E22-4A62-A0BB5D6C93E6}"/>
              </a:ext>
            </a:extLst>
          </p:cNvPr>
          <p:cNvSpPr>
            <a:spLocks noGrp="1"/>
          </p:cNvSpPr>
          <p:nvPr>
            <p:ph type="body" sz="quarter" idx="12"/>
          </p:nvPr>
        </p:nvSpPr>
        <p:spPr/>
        <p:txBody>
          <a:bodyPr/>
          <a:lstStyle/>
          <a:p>
            <a:r>
              <a:rPr lang="zh-CN" altLang="en-US" dirty="0"/>
              <a:t>请任意输入内容请任意输入内容</a:t>
            </a:r>
          </a:p>
        </p:txBody>
      </p:sp>
      <p:sp>
        <p:nvSpPr>
          <p:cNvPr id="5" name="文本占位符 4">
            <a:extLst>
              <a:ext uri="{FF2B5EF4-FFF2-40B4-BE49-F238E27FC236}">
                <a16:creationId xmlns:a16="http://schemas.microsoft.com/office/drawing/2014/main" id="{3A6521D8-DA83-4B41-43AD-C1BA3DF3C5EB}"/>
              </a:ext>
            </a:extLst>
          </p:cNvPr>
          <p:cNvSpPr>
            <a:spLocks noGrp="1"/>
          </p:cNvSpPr>
          <p:nvPr>
            <p:ph type="body" sz="quarter" idx="13"/>
          </p:nvPr>
        </p:nvSpPr>
        <p:spPr/>
        <p:txBody>
          <a:bodyPr/>
          <a:lstStyle/>
          <a:p>
            <a:r>
              <a:rPr lang="zh-CN" altLang="en-US" dirty="0"/>
              <a:t>请任意输入内容请任意输入内容</a:t>
            </a:r>
          </a:p>
        </p:txBody>
      </p:sp>
    </p:spTree>
    <p:extLst>
      <p:ext uri="{BB962C8B-B14F-4D97-AF65-F5344CB8AC3E}">
        <p14:creationId xmlns:p14="http://schemas.microsoft.com/office/powerpoint/2010/main" val="24886157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4127246-369C-2A8E-B0E8-27096B9F3F7F}"/>
              </a:ext>
            </a:extLst>
          </p:cNvPr>
          <p:cNvSpPr>
            <a:spLocks noGrp="1"/>
          </p:cNvSpPr>
          <p:nvPr>
            <p:ph type="body" sz="quarter" idx="10"/>
          </p:nvPr>
        </p:nvSpPr>
        <p:spPr/>
        <p:txBody>
          <a:bodyPr/>
          <a:lstStyle/>
          <a:p>
            <a:r>
              <a:rPr lang="en-US" altLang="zh-CN" dirty="0"/>
              <a:t>1</a:t>
            </a:r>
            <a:endParaRPr lang="zh-CN" altLang="en-US" dirty="0"/>
          </a:p>
        </p:txBody>
      </p:sp>
      <p:sp>
        <p:nvSpPr>
          <p:cNvPr id="3" name="文本占位符 2">
            <a:extLst>
              <a:ext uri="{FF2B5EF4-FFF2-40B4-BE49-F238E27FC236}">
                <a16:creationId xmlns:a16="http://schemas.microsoft.com/office/drawing/2014/main" id="{8845FC46-7337-BC05-DF0C-E7ADFB6CAECE}"/>
              </a:ext>
            </a:extLst>
          </p:cNvPr>
          <p:cNvSpPr>
            <a:spLocks noGrp="1"/>
          </p:cNvSpPr>
          <p:nvPr>
            <p:ph type="body" sz="quarter" idx="11"/>
          </p:nvPr>
        </p:nvSpPr>
        <p:spPr/>
        <p:txBody>
          <a:bodyPr/>
          <a:lstStyle/>
          <a:p>
            <a:r>
              <a:rPr lang="zh-CN" altLang="en-US" dirty="0"/>
              <a:t>请任意输入内容</a:t>
            </a:r>
          </a:p>
        </p:txBody>
      </p:sp>
    </p:spTree>
    <p:extLst>
      <p:ext uri="{BB962C8B-B14F-4D97-AF65-F5344CB8AC3E}">
        <p14:creationId xmlns:p14="http://schemas.microsoft.com/office/powerpoint/2010/main" val="37019408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975B560-D816-B9F8-7727-435584AEA1F3}"/>
              </a:ext>
            </a:extLst>
          </p:cNvPr>
          <p:cNvSpPr>
            <a:spLocks noGrp="1"/>
          </p:cNvSpPr>
          <p:nvPr>
            <p:ph type="body" sz="quarter" idx="10"/>
          </p:nvPr>
        </p:nvSpPr>
        <p:spPr/>
        <p:txBody>
          <a:bodyPr/>
          <a:lstStyle/>
          <a:p>
            <a:r>
              <a:rPr lang="zh-CN" altLang="en-US" dirty="0"/>
              <a:t>请添加文本内容</a:t>
            </a:r>
          </a:p>
        </p:txBody>
      </p:sp>
      <p:sp>
        <p:nvSpPr>
          <p:cNvPr id="4" name="任意多边形: 形状 3">
            <a:extLst>
              <a:ext uri="{FF2B5EF4-FFF2-40B4-BE49-F238E27FC236}">
                <a16:creationId xmlns:a16="http://schemas.microsoft.com/office/drawing/2014/main" id="{EC9069DF-A4C0-05EC-AECC-6FAAE35D0F0B}"/>
              </a:ext>
            </a:extLst>
          </p:cNvPr>
          <p:cNvSpPr/>
          <p:nvPr/>
        </p:nvSpPr>
        <p:spPr>
          <a:xfrm>
            <a:off x="6350001" y="1016000"/>
            <a:ext cx="5841999" cy="5842000"/>
          </a:xfrm>
          <a:custGeom>
            <a:avLst/>
            <a:gdLst>
              <a:gd name="connsiteX0" fmla="*/ 5147102 w 5841999"/>
              <a:gd name="connsiteY0" fmla="*/ 0 h 5842000"/>
              <a:gd name="connsiteX1" fmla="*/ 5673363 w 5841999"/>
              <a:gd name="connsiteY1" fmla="*/ 26574 h 5842000"/>
              <a:gd name="connsiteX2" fmla="*/ 5841999 w 5841999"/>
              <a:gd name="connsiteY2" fmla="*/ 48003 h 5842000"/>
              <a:gd name="connsiteX3" fmla="*/ 5841999 w 5841999"/>
              <a:gd name="connsiteY3" fmla="*/ 2628573 h 5842000"/>
              <a:gd name="connsiteX4" fmla="*/ 5674081 w 5841999"/>
              <a:gd name="connsiteY4" fmla="*/ 2585397 h 5842000"/>
              <a:gd name="connsiteX5" fmla="*/ 5147101 w 5841999"/>
              <a:gd name="connsiteY5" fmla="*/ 2532272 h 5842000"/>
              <a:gd name="connsiteX6" fmla="*/ 2532270 w 5841999"/>
              <a:gd name="connsiteY6" fmla="*/ 5147103 h 5842000"/>
              <a:gd name="connsiteX7" fmla="*/ 2585394 w 5841999"/>
              <a:gd name="connsiteY7" fmla="*/ 5674083 h 5842000"/>
              <a:gd name="connsiteX8" fmla="*/ 2628570 w 5841999"/>
              <a:gd name="connsiteY8" fmla="*/ 5842000 h 5842000"/>
              <a:gd name="connsiteX9" fmla="*/ 48002 w 5841999"/>
              <a:gd name="connsiteY9" fmla="*/ 5842000 h 5842000"/>
              <a:gd name="connsiteX10" fmla="*/ 26573 w 5841999"/>
              <a:gd name="connsiteY10" fmla="*/ 5673365 h 5842000"/>
              <a:gd name="connsiteX11" fmla="*/ 0 w 5841999"/>
              <a:gd name="connsiteY11" fmla="*/ 5147103 h 5842000"/>
              <a:gd name="connsiteX12" fmla="*/ 5147102 w 5841999"/>
              <a:gd name="connsiteY12" fmla="*/ 0 h 58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41999" h="5842000">
                <a:moveTo>
                  <a:pt x="5147102" y="0"/>
                </a:moveTo>
                <a:cubicBezTo>
                  <a:pt x="5324769" y="0"/>
                  <a:pt x="5500333" y="9002"/>
                  <a:pt x="5673363" y="26574"/>
                </a:cubicBezTo>
                <a:lnTo>
                  <a:pt x="5841999" y="48003"/>
                </a:lnTo>
                <a:lnTo>
                  <a:pt x="5841999" y="2628573"/>
                </a:lnTo>
                <a:lnTo>
                  <a:pt x="5674081" y="2585397"/>
                </a:lnTo>
                <a:cubicBezTo>
                  <a:pt x="5503861" y="2550565"/>
                  <a:pt x="5327617" y="2532272"/>
                  <a:pt x="5147101" y="2532272"/>
                </a:cubicBezTo>
                <a:cubicBezTo>
                  <a:pt x="3702970" y="2532272"/>
                  <a:pt x="2532270" y="3702972"/>
                  <a:pt x="2532270" y="5147103"/>
                </a:cubicBezTo>
                <a:cubicBezTo>
                  <a:pt x="2532270" y="5327620"/>
                  <a:pt x="2550562" y="5503864"/>
                  <a:pt x="2585394" y="5674083"/>
                </a:cubicBezTo>
                <a:lnTo>
                  <a:pt x="2628570" y="5842000"/>
                </a:lnTo>
                <a:lnTo>
                  <a:pt x="48002" y="5842000"/>
                </a:lnTo>
                <a:lnTo>
                  <a:pt x="26573" y="5673365"/>
                </a:lnTo>
                <a:cubicBezTo>
                  <a:pt x="9001" y="5500334"/>
                  <a:pt x="0" y="5324770"/>
                  <a:pt x="0" y="5147103"/>
                </a:cubicBezTo>
                <a:cubicBezTo>
                  <a:pt x="0" y="2304437"/>
                  <a:pt x="2304436" y="0"/>
                  <a:pt x="5147102"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0" name="圆: 空心 19">
            <a:extLst>
              <a:ext uri="{FF2B5EF4-FFF2-40B4-BE49-F238E27FC236}">
                <a16:creationId xmlns:a16="http://schemas.microsoft.com/office/drawing/2014/main" id="{9163F5E7-C5F0-1265-AEC2-5323459BDA3D}"/>
              </a:ext>
            </a:extLst>
          </p:cNvPr>
          <p:cNvSpPr/>
          <p:nvPr/>
        </p:nvSpPr>
        <p:spPr>
          <a:xfrm>
            <a:off x="9884142" y="2780323"/>
            <a:ext cx="1649046" cy="1649046"/>
          </a:xfrm>
          <a:prstGeom prst="donut">
            <a:avLst>
              <a:gd name="adj" fmla="val 104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文本框 20">
            <a:extLst>
              <a:ext uri="{FF2B5EF4-FFF2-40B4-BE49-F238E27FC236}">
                <a16:creationId xmlns:a16="http://schemas.microsoft.com/office/drawing/2014/main" id="{3D679A4B-C1F5-E8F9-296A-6ED2FAFD75B0}"/>
              </a:ext>
            </a:extLst>
          </p:cNvPr>
          <p:cNvSpPr txBox="1"/>
          <p:nvPr/>
        </p:nvSpPr>
        <p:spPr>
          <a:xfrm>
            <a:off x="966823" y="1328489"/>
            <a:ext cx="4956457" cy="4201022"/>
          </a:xfrm>
          <a:prstGeom prst="rect">
            <a:avLst/>
          </a:prstGeom>
          <a:noFill/>
        </p:spPr>
        <p:txBody>
          <a:bodyPr wrap="square" rtlCol="0">
            <a:spAutoFit/>
          </a:bodyPr>
          <a:lstStyle/>
          <a:p>
            <a:pPr>
              <a:lnSpc>
                <a:spcPct val="150000"/>
              </a:lnSpc>
            </a:pPr>
            <a:r>
              <a:rPr lang="zh-CN" altLang="en-US" sz="2000" dirty="0"/>
              <a:t>请输入内容请输入内容请输入内容请输入内容请输入内容请输入内容请输入内容请输入内容请输入内容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请输入内容</a:t>
            </a:r>
          </a:p>
        </p:txBody>
      </p:sp>
    </p:spTree>
    <p:extLst>
      <p:ext uri="{BB962C8B-B14F-4D97-AF65-F5344CB8AC3E}">
        <p14:creationId xmlns:p14="http://schemas.microsoft.com/office/powerpoint/2010/main" val="13248711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9">
            <a:extLst>
              <a:ext uri="{FF2B5EF4-FFF2-40B4-BE49-F238E27FC236}">
                <a16:creationId xmlns:a16="http://schemas.microsoft.com/office/drawing/2014/main" id="{9E6D5FEE-824C-2FAC-DA2C-F9FCE76BEE23}"/>
              </a:ext>
            </a:extLst>
          </p:cNvPr>
          <p:cNvSpPr/>
          <p:nvPr/>
        </p:nvSpPr>
        <p:spPr>
          <a:xfrm>
            <a:off x="1663269" y="2788920"/>
            <a:ext cx="8865462" cy="4069080"/>
          </a:xfrm>
          <a:custGeom>
            <a:avLst/>
            <a:gdLst>
              <a:gd name="connsiteX0" fmla="*/ 4432731 w 8865462"/>
              <a:gd name="connsiteY0" fmla="*/ 0 h 4069080"/>
              <a:gd name="connsiteX1" fmla="*/ 8859836 w 8865462"/>
              <a:gd name="connsiteY1" fmla="*/ 3995085 h 4069080"/>
              <a:gd name="connsiteX2" fmla="*/ 8865462 w 8865462"/>
              <a:gd name="connsiteY2" fmla="*/ 4069080 h 4069080"/>
              <a:gd name="connsiteX3" fmla="*/ 7146613 w 8865462"/>
              <a:gd name="connsiteY3" fmla="*/ 4069080 h 4069080"/>
              <a:gd name="connsiteX4" fmla="*/ 7120380 w 8865462"/>
              <a:gd name="connsiteY4" fmla="*/ 3897192 h 4069080"/>
              <a:gd name="connsiteX5" fmla="*/ 4432731 w 8865462"/>
              <a:gd name="connsiteY5" fmla="*/ 1706695 h 4069080"/>
              <a:gd name="connsiteX6" fmla="*/ 1745082 w 8865462"/>
              <a:gd name="connsiteY6" fmla="*/ 3897192 h 4069080"/>
              <a:gd name="connsiteX7" fmla="*/ 1718849 w 8865462"/>
              <a:gd name="connsiteY7" fmla="*/ 4069080 h 4069080"/>
              <a:gd name="connsiteX8" fmla="*/ 0 w 8865462"/>
              <a:gd name="connsiteY8" fmla="*/ 4069080 h 4069080"/>
              <a:gd name="connsiteX9" fmla="*/ 5627 w 8865462"/>
              <a:gd name="connsiteY9" fmla="*/ 3995085 h 4069080"/>
              <a:gd name="connsiteX10" fmla="*/ 4432731 w 8865462"/>
              <a:gd name="connsiteY10" fmla="*/ 0 h 406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65462" h="4069080">
                <a:moveTo>
                  <a:pt x="4432731" y="0"/>
                </a:moveTo>
                <a:cubicBezTo>
                  <a:pt x="6736835" y="0"/>
                  <a:pt x="8631947" y="1751106"/>
                  <a:pt x="8859836" y="3995085"/>
                </a:cubicBezTo>
                <a:lnTo>
                  <a:pt x="8865462" y="4069080"/>
                </a:lnTo>
                <a:lnTo>
                  <a:pt x="7146613" y="4069080"/>
                </a:lnTo>
                <a:lnTo>
                  <a:pt x="7120380" y="3897192"/>
                </a:lnTo>
                <a:cubicBezTo>
                  <a:pt x="6864570" y="2647078"/>
                  <a:pt x="5758470" y="1706695"/>
                  <a:pt x="4432731" y="1706695"/>
                </a:cubicBezTo>
                <a:cubicBezTo>
                  <a:pt x="3106993" y="1706695"/>
                  <a:pt x="2000892" y="2647078"/>
                  <a:pt x="1745082" y="3897192"/>
                </a:cubicBezTo>
                <a:lnTo>
                  <a:pt x="1718849" y="4069080"/>
                </a:lnTo>
                <a:lnTo>
                  <a:pt x="0" y="4069080"/>
                </a:lnTo>
                <a:lnTo>
                  <a:pt x="5627" y="3995085"/>
                </a:lnTo>
                <a:cubicBezTo>
                  <a:pt x="233515" y="1751106"/>
                  <a:pt x="2128627" y="0"/>
                  <a:pt x="4432731" y="0"/>
                </a:cubicBezTo>
                <a:close/>
              </a:path>
            </a:pathLst>
          </a:custGeom>
          <a:solidFill>
            <a:schemeClr val="bg1">
              <a:lumMod val="8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 name="文本占位符 1">
            <a:extLst>
              <a:ext uri="{FF2B5EF4-FFF2-40B4-BE49-F238E27FC236}">
                <a16:creationId xmlns:a16="http://schemas.microsoft.com/office/drawing/2014/main" id="{7EFDF7E1-5E8B-6279-9623-7BF8A992056A}"/>
              </a:ext>
            </a:extLst>
          </p:cNvPr>
          <p:cNvSpPr>
            <a:spLocks noGrp="1"/>
          </p:cNvSpPr>
          <p:nvPr>
            <p:ph type="body" sz="quarter" idx="10"/>
          </p:nvPr>
        </p:nvSpPr>
        <p:spPr/>
        <p:txBody>
          <a:bodyPr/>
          <a:lstStyle/>
          <a:p>
            <a:r>
              <a:rPr lang="zh-CN" altLang="en-US" dirty="0"/>
              <a:t>请添加文本内容</a:t>
            </a:r>
          </a:p>
        </p:txBody>
      </p:sp>
      <p:sp>
        <p:nvSpPr>
          <p:cNvPr id="3" name="椭圆 2">
            <a:extLst>
              <a:ext uri="{FF2B5EF4-FFF2-40B4-BE49-F238E27FC236}">
                <a16:creationId xmlns:a16="http://schemas.microsoft.com/office/drawing/2014/main" id="{2EE37886-B1E9-5A81-A15C-890BD8BAE002}"/>
              </a:ext>
            </a:extLst>
          </p:cNvPr>
          <p:cNvSpPr/>
          <p:nvPr/>
        </p:nvSpPr>
        <p:spPr>
          <a:xfrm>
            <a:off x="1249680" y="1432560"/>
            <a:ext cx="4526280" cy="45262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B5A34771-B902-FCAF-E039-55B4DFF6863E}"/>
              </a:ext>
            </a:extLst>
          </p:cNvPr>
          <p:cNvSpPr/>
          <p:nvPr/>
        </p:nvSpPr>
        <p:spPr>
          <a:xfrm>
            <a:off x="6416042" y="1432560"/>
            <a:ext cx="4526280" cy="452628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3D01A2D4-E7F2-CCB5-67CA-C0D6BA2F12CC}"/>
              </a:ext>
            </a:extLst>
          </p:cNvPr>
          <p:cNvSpPr txBox="1"/>
          <p:nvPr/>
        </p:nvSpPr>
        <p:spPr>
          <a:xfrm>
            <a:off x="2232660" y="2173744"/>
            <a:ext cx="2560320" cy="461665"/>
          </a:xfrm>
          <a:prstGeom prst="rect">
            <a:avLst/>
          </a:prstGeom>
          <a:noFill/>
        </p:spPr>
        <p:txBody>
          <a:bodyPr wrap="square" rtlCol="0">
            <a:spAutoFit/>
          </a:bodyPr>
          <a:lstStyle/>
          <a:p>
            <a:pPr algn="ctr"/>
            <a:r>
              <a:rPr lang="zh-CN" altLang="en-US" sz="2400" b="1" dirty="0">
                <a:solidFill>
                  <a:schemeClr val="bg1"/>
                </a:solidFill>
              </a:rPr>
              <a:t>请任意输入内容</a:t>
            </a:r>
          </a:p>
        </p:txBody>
      </p:sp>
      <p:sp>
        <p:nvSpPr>
          <p:cNvPr id="7" name="文本框 6">
            <a:extLst>
              <a:ext uri="{FF2B5EF4-FFF2-40B4-BE49-F238E27FC236}">
                <a16:creationId xmlns:a16="http://schemas.microsoft.com/office/drawing/2014/main" id="{CC621DCE-350F-6902-300E-59199838DB61}"/>
              </a:ext>
            </a:extLst>
          </p:cNvPr>
          <p:cNvSpPr txBox="1"/>
          <p:nvPr/>
        </p:nvSpPr>
        <p:spPr>
          <a:xfrm>
            <a:off x="1664970" y="2843375"/>
            <a:ext cx="3695700" cy="2128147"/>
          </a:xfrm>
          <a:prstGeom prst="rect">
            <a:avLst/>
          </a:prstGeom>
          <a:noFill/>
        </p:spPr>
        <p:txBody>
          <a:bodyPr wrap="square" rtlCol="0">
            <a:spAutoFit/>
          </a:bodyPr>
          <a:lstStyle/>
          <a:p>
            <a:pPr algn="ctr">
              <a:lnSpc>
                <a:spcPct val="150000"/>
              </a:lnSpc>
            </a:pPr>
            <a:r>
              <a:rPr lang="zh-CN" altLang="en-US" b="1" dirty="0">
                <a:solidFill>
                  <a:schemeClr val="bg1"/>
                </a:solidFill>
              </a:rPr>
              <a:t>请任意输入内容请任意输入内容请任意输入内容请任意输入内容请任意输入内容请任意输入内容请任意输入内容请任意输入内容请任意输入内容请任意输入内容请任意内容</a:t>
            </a:r>
          </a:p>
        </p:txBody>
      </p:sp>
      <p:cxnSp>
        <p:nvCxnSpPr>
          <p:cNvPr id="9" name="直接连接符 8">
            <a:extLst>
              <a:ext uri="{FF2B5EF4-FFF2-40B4-BE49-F238E27FC236}">
                <a16:creationId xmlns:a16="http://schemas.microsoft.com/office/drawing/2014/main" id="{F161CAA9-D644-7598-1399-002A352A9222}"/>
              </a:ext>
            </a:extLst>
          </p:cNvPr>
          <p:cNvCxnSpPr>
            <a:cxnSpLocks/>
          </p:cNvCxnSpPr>
          <p:nvPr/>
        </p:nvCxnSpPr>
        <p:spPr>
          <a:xfrm>
            <a:off x="3084830" y="2783840"/>
            <a:ext cx="76962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2685B585-BFB4-F48B-3FEE-2140256DD2A8}"/>
              </a:ext>
            </a:extLst>
          </p:cNvPr>
          <p:cNvSpPr txBox="1"/>
          <p:nvPr/>
        </p:nvSpPr>
        <p:spPr>
          <a:xfrm>
            <a:off x="7399020" y="2173744"/>
            <a:ext cx="2560320" cy="461665"/>
          </a:xfrm>
          <a:prstGeom prst="rect">
            <a:avLst/>
          </a:prstGeom>
          <a:noFill/>
        </p:spPr>
        <p:txBody>
          <a:bodyPr wrap="square" rtlCol="0">
            <a:spAutoFit/>
          </a:bodyPr>
          <a:lstStyle/>
          <a:p>
            <a:pPr algn="ctr"/>
            <a:r>
              <a:rPr lang="zh-CN" altLang="en-US" sz="2400" b="1" dirty="0"/>
              <a:t>请任意输入内容</a:t>
            </a:r>
          </a:p>
        </p:txBody>
      </p:sp>
      <p:sp>
        <p:nvSpPr>
          <p:cNvPr id="12" name="文本框 11">
            <a:extLst>
              <a:ext uri="{FF2B5EF4-FFF2-40B4-BE49-F238E27FC236}">
                <a16:creationId xmlns:a16="http://schemas.microsoft.com/office/drawing/2014/main" id="{A1C5A642-1740-A84F-8A18-BCAD250E44AA}"/>
              </a:ext>
            </a:extLst>
          </p:cNvPr>
          <p:cNvSpPr txBox="1"/>
          <p:nvPr/>
        </p:nvSpPr>
        <p:spPr>
          <a:xfrm>
            <a:off x="6831330" y="2843375"/>
            <a:ext cx="3695700" cy="2128147"/>
          </a:xfrm>
          <a:prstGeom prst="rect">
            <a:avLst/>
          </a:prstGeom>
          <a:noFill/>
        </p:spPr>
        <p:txBody>
          <a:bodyPr wrap="square" rtlCol="0">
            <a:spAutoFit/>
          </a:bodyPr>
          <a:lstStyle/>
          <a:p>
            <a:pPr algn="ctr">
              <a:lnSpc>
                <a:spcPct val="150000"/>
              </a:lnSpc>
            </a:pPr>
            <a:r>
              <a:rPr lang="zh-CN" altLang="en-US" b="1" dirty="0"/>
              <a:t>请任意输入内容请任意输入内容请任意输入内容请任意输入内容请任意输入内容请任意输入内容请任意输入内容请任意输入内容请任意输入内容请任意输入内容请任意内容</a:t>
            </a:r>
          </a:p>
        </p:txBody>
      </p:sp>
      <p:cxnSp>
        <p:nvCxnSpPr>
          <p:cNvPr id="13" name="直接连接符 12">
            <a:extLst>
              <a:ext uri="{FF2B5EF4-FFF2-40B4-BE49-F238E27FC236}">
                <a16:creationId xmlns:a16="http://schemas.microsoft.com/office/drawing/2014/main" id="{344298E9-1100-D9FF-9244-C05AD372C79B}"/>
              </a:ext>
            </a:extLst>
          </p:cNvPr>
          <p:cNvCxnSpPr>
            <a:cxnSpLocks/>
          </p:cNvCxnSpPr>
          <p:nvPr/>
        </p:nvCxnSpPr>
        <p:spPr>
          <a:xfrm>
            <a:off x="8251190" y="2783840"/>
            <a:ext cx="769620" cy="0"/>
          </a:xfrm>
          <a:prstGeom prst="line">
            <a:avLst/>
          </a:prstGeom>
          <a:ln w="127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9439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id="{103E4E70-369E-E928-D91A-BE0ACC5B82A4}"/>
              </a:ext>
            </a:extLst>
          </p:cNvPr>
          <p:cNvGrpSpPr/>
          <p:nvPr/>
        </p:nvGrpSpPr>
        <p:grpSpPr>
          <a:xfrm>
            <a:off x="658813" y="1732059"/>
            <a:ext cx="3237990" cy="1821370"/>
            <a:chOff x="658813" y="1732059"/>
            <a:chExt cx="3237990" cy="1821370"/>
          </a:xfrm>
        </p:grpSpPr>
        <p:sp>
          <p:nvSpPr>
            <p:cNvPr id="4" name="矩形 3">
              <a:extLst>
                <a:ext uri="{FF2B5EF4-FFF2-40B4-BE49-F238E27FC236}">
                  <a16:creationId xmlns:a16="http://schemas.microsoft.com/office/drawing/2014/main" id="{FCC9331E-695E-D9D4-07DD-B8656438B825}"/>
                </a:ext>
              </a:extLst>
            </p:cNvPr>
            <p:cNvSpPr/>
            <p:nvPr/>
          </p:nvSpPr>
          <p:spPr>
            <a:xfrm>
              <a:off x="658813" y="1732059"/>
              <a:ext cx="3237990" cy="182137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CF55DE04-A1F9-EA59-93EC-9A265637DEDD}"/>
                </a:ext>
              </a:extLst>
            </p:cNvPr>
            <p:cNvSpPr/>
            <p:nvPr/>
          </p:nvSpPr>
          <p:spPr>
            <a:xfrm>
              <a:off x="658813" y="1732059"/>
              <a:ext cx="1158204" cy="1158205"/>
            </a:xfrm>
            <a:custGeom>
              <a:avLst/>
              <a:gdLst>
                <a:gd name="connsiteX0" fmla="*/ 2180494 w 4360985"/>
                <a:gd name="connsiteY0" fmla="*/ 0 h 4360985"/>
                <a:gd name="connsiteX1" fmla="*/ 4360985 w 4360985"/>
                <a:gd name="connsiteY1" fmla="*/ 0 h 4360985"/>
                <a:gd name="connsiteX2" fmla="*/ 0 w 4360985"/>
                <a:gd name="connsiteY2" fmla="*/ 4360985 h 4360985"/>
                <a:gd name="connsiteX3" fmla="*/ 0 w 4360985"/>
                <a:gd name="connsiteY3" fmla="*/ 2180493 h 4360985"/>
                <a:gd name="connsiteX4" fmla="*/ 1 w 4360985"/>
                <a:gd name="connsiteY4" fmla="*/ 2180493 h 4360985"/>
                <a:gd name="connsiteX5" fmla="*/ 2180494 w 4360985"/>
                <a:gd name="connsiteY5" fmla="*/ 0 h 4360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0985" h="4360985">
                  <a:moveTo>
                    <a:pt x="2180494" y="0"/>
                  </a:moveTo>
                  <a:lnTo>
                    <a:pt x="4360985" y="0"/>
                  </a:lnTo>
                  <a:cubicBezTo>
                    <a:pt x="4360985" y="2408506"/>
                    <a:pt x="2408506" y="4360985"/>
                    <a:pt x="0" y="4360985"/>
                  </a:cubicBezTo>
                  <a:lnTo>
                    <a:pt x="0" y="2180493"/>
                  </a:lnTo>
                  <a:lnTo>
                    <a:pt x="1" y="2180493"/>
                  </a:lnTo>
                  <a:cubicBezTo>
                    <a:pt x="1204254" y="2180493"/>
                    <a:pt x="2180494" y="1204253"/>
                    <a:pt x="2180494"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1" name="任意多边形: 形状 20">
              <a:extLst>
                <a:ext uri="{FF2B5EF4-FFF2-40B4-BE49-F238E27FC236}">
                  <a16:creationId xmlns:a16="http://schemas.microsoft.com/office/drawing/2014/main" id="{3797C5DD-8317-3269-3AF4-328E91052904}"/>
                </a:ext>
              </a:extLst>
            </p:cNvPr>
            <p:cNvSpPr/>
            <p:nvPr/>
          </p:nvSpPr>
          <p:spPr>
            <a:xfrm>
              <a:off x="3360984" y="3017610"/>
              <a:ext cx="535818" cy="535818"/>
            </a:xfrm>
            <a:custGeom>
              <a:avLst/>
              <a:gdLst>
                <a:gd name="connsiteX0" fmla="*/ 535818 w 535818"/>
                <a:gd name="connsiteY0" fmla="*/ 0 h 535818"/>
                <a:gd name="connsiteX1" fmla="*/ 535818 w 535818"/>
                <a:gd name="connsiteY1" fmla="*/ 535818 h 535818"/>
                <a:gd name="connsiteX2" fmla="*/ 0 w 535818"/>
                <a:gd name="connsiteY2" fmla="*/ 535818 h 535818"/>
                <a:gd name="connsiteX3" fmla="*/ 535818 w 535818"/>
                <a:gd name="connsiteY3" fmla="*/ 0 h 535818"/>
              </a:gdLst>
              <a:ahLst/>
              <a:cxnLst>
                <a:cxn ang="0">
                  <a:pos x="connsiteX0" y="connsiteY0"/>
                </a:cxn>
                <a:cxn ang="0">
                  <a:pos x="connsiteX1" y="connsiteY1"/>
                </a:cxn>
                <a:cxn ang="0">
                  <a:pos x="connsiteX2" y="connsiteY2"/>
                </a:cxn>
                <a:cxn ang="0">
                  <a:pos x="connsiteX3" y="connsiteY3"/>
                </a:cxn>
              </a:cxnLst>
              <a:rect l="l" t="t" r="r" b="b"/>
              <a:pathLst>
                <a:path w="535818" h="535818">
                  <a:moveTo>
                    <a:pt x="535818" y="0"/>
                  </a:moveTo>
                  <a:lnTo>
                    <a:pt x="535818" y="535818"/>
                  </a:lnTo>
                  <a:lnTo>
                    <a:pt x="0" y="535818"/>
                  </a:lnTo>
                  <a:cubicBezTo>
                    <a:pt x="0" y="239894"/>
                    <a:pt x="239894" y="0"/>
                    <a:pt x="535818" y="0"/>
                  </a:cubicBez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5" name="组合 24">
            <a:extLst>
              <a:ext uri="{FF2B5EF4-FFF2-40B4-BE49-F238E27FC236}">
                <a16:creationId xmlns:a16="http://schemas.microsoft.com/office/drawing/2014/main" id="{41A5F8EA-B9EE-A7C1-50A8-8046126F3A92}"/>
              </a:ext>
            </a:extLst>
          </p:cNvPr>
          <p:cNvGrpSpPr/>
          <p:nvPr/>
        </p:nvGrpSpPr>
        <p:grpSpPr>
          <a:xfrm>
            <a:off x="4477006" y="1732059"/>
            <a:ext cx="3237990" cy="1821370"/>
            <a:chOff x="4477006" y="1732059"/>
            <a:chExt cx="3237990" cy="1821370"/>
          </a:xfrm>
        </p:grpSpPr>
        <p:sp>
          <p:nvSpPr>
            <p:cNvPr id="10" name="矩形 9">
              <a:extLst>
                <a:ext uri="{FF2B5EF4-FFF2-40B4-BE49-F238E27FC236}">
                  <a16:creationId xmlns:a16="http://schemas.microsoft.com/office/drawing/2014/main" id="{09CDD076-23B1-9654-5C2F-386BDA5FF89F}"/>
                </a:ext>
              </a:extLst>
            </p:cNvPr>
            <p:cNvSpPr/>
            <p:nvPr/>
          </p:nvSpPr>
          <p:spPr>
            <a:xfrm>
              <a:off x="4477006" y="1732059"/>
              <a:ext cx="3237990" cy="182137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362A2F20-5C3E-9D98-C025-61BADF630753}"/>
                </a:ext>
              </a:extLst>
            </p:cNvPr>
            <p:cNvSpPr/>
            <p:nvPr/>
          </p:nvSpPr>
          <p:spPr>
            <a:xfrm>
              <a:off x="4477006" y="1732059"/>
              <a:ext cx="1158204" cy="1158205"/>
            </a:xfrm>
            <a:custGeom>
              <a:avLst/>
              <a:gdLst>
                <a:gd name="connsiteX0" fmla="*/ 2180494 w 4360985"/>
                <a:gd name="connsiteY0" fmla="*/ 0 h 4360985"/>
                <a:gd name="connsiteX1" fmla="*/ 4360985 w 4360985"/>
                <a:gd name="connsiteY1" fmla="*/ 0 h 4360985"/>
                <a:gd name="connsiteX2" fmla="*/ 0 w 4360985"/>
                <a:gd name="connsiteY2" fmla="*/ 4360985 h 4360985"/>
                <a:gd name="connsiteX3" fmla="*/ 0 w 4360985"/>
                <a:gd name="connsiteY3" fmla="*/ 2180493 h 4360985"/>
                <a:gd name="connsiteX4" fmla="*/ 1 w 4360985"/>
                <a:gd name="connsiteY4" fmla="*/ 2180493 h 4360985"/>
                <a:gd name="connsiteX5" fmla="*/ 2180494 w 4360985"/>
                <a:gd name="connsiteY5" fmla="*/ 0 h 4360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0985" h="4360985">
                  <a:moveTo>
                    <a:pt x="2180494" y="0"/>
                  </a:moveTo>
                  <a:lnTo>
                    <a:pt x="4360985" y="0"/>
                  </a:lnTo>
                  <a:cubicBezTo>
                    <a:pt x="4360985" y="2408506"/>
                    <a:pt x="2408506" y="4360985"/>
                    <a:pt x="0" y="4360985"/>
                  </a:cubicBezTo>
                  <a:lnTo>
                    <a:pt x="0" y="2180493"/>
                  </a:lnTo>
                  <a:lnTo>
                    <a:pt x="1" y="2180493"/>
                  </a:lnTo>
                  <a:cubicBezTo>
                    <a:pt x="1204254" y="2180493"/>
                    <a:pt x="2180494" y="1204253"/>
                    <a:pt x="2180494"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2" name="任意多边形: 形状 21">
              <a:extLst>
                <a:ext uri="{FF2B5EF4-FFF2-40B4-BE49-F238E27FC236}">
                  <a16:creationId xmlns:a16="http://schemas.microsoft.com/office/drawing/2014/main" id="{D11A2655-4928-FD3F-8BB9-C9FF2C20289E}"/>
                </a:ext>
              </a:extLst>
            </p:cNvPr>
            <p:cNvSpPr/>
            <p:nvPr/>
          </p:nvSpPr>
          <p:spPr>
            <a:xfrm>
              <a:off x="7179178" y="3017610"/>
              <a:ext cx="535818" cy="535818"/>
            </a:xfrm>
            <a:custGeom>
              <a:avLst/>
              <a:gdLst>
                <a:gd name="connsiteX0" fmla="*/ 535818 w 535818"/>
                <a:gd name="connsiteY0" fmla="*/ 0 h 535818"/>
                <a:gd name="connsiteX1" fmla="*/ 535818 w 535818"/>
                <a:gd name="connsiteY1" fmla="*/ 535818 h 535818"/>
                <a:gd name="connsiteX2" fmla="*/ 0 w 535818"/>
                <a:gd name="connsiteY2" fmla="*/ 535818 h 535818"/>
                <a:gd name="connsiteX3" fmla="*/ 535818 w 535818"/>
                <a:gd name="connsiteY3" fmla="*/ 0 h 535818"/>
              </a:gdLst>
              <a:ahLst/>
              <a:cxnLst>
                <a:cxn ang="0">
                  <a:pos x="connsiteX0" y="connsiteY0"/>
                </a:cxn>
                <a:cxn ang="0">
                  <a:pos x="connsiteX1" y="connsiteY1"/>
                </a:cxn>
                <a:cxn ang="0">
                  <a:pos x="connsiteX2" y="connsiteY2"/>
                </a:cxn>
                <a:cxn ang="0">
                  <a:pos x="connsiteX3" y="connsiteY3"/>
                </a:cxn>
              </a:cxnLst>
              <a:rect l="l" t="t" r="r" b="b"/>
              <a:pathLst>
                <a:path w="535818" h="535818">
                  <a:moveTo>
                    <a:pt x="535818" y="0"/>
                  </a:moveTo>
                  <a:lnTo>
                    <a:pt x="535818" y="535818"/>
                  </a:lnTo>
                  <a:lnTo>
                    <a:pt x="0" y="535818"/>
                  </a:lnTo>
                  <a:cubicBezTo>
                    <a:pt x="0" y="239894"/>
                    <a:pt x="239894" y="0"/>
                    <a:pt x="535818" y="0"/>
                  </a:cubicBez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6" name="组合 25">
            <a:extLst>
              <a:ext uri="{FF2B5EF4-FFF2-40B4-BE49-F238E27FC236}">
                <a16:creationId xmlns:a16="http://schemas.microsoft.com/office/drawing/2014/main" id="{71834405-B1D6-75F6-6C1D-875DD90CDF7B}"/>
              </a:ext>
            </a:extLst>
          </p:cNvPr>
          <p:cNvGrpSpPr/>
          <p:nvPr/>
        </p:nvGrpSpPr>
        <p:grpSpPr>
          <a:xfrm>
            <a:off x="8295198" y="1732059"/>
            <a:ext cx="3237990" cy="1821370"/>
            <a:chOff x="8295198" y="1732059"/>
            <a:chExt cx="3237990" cy="1821370"/>
          </a:xfrm>
        </p:grpSpPr>
        <p:sp>
          <p:nvSpPr>
            <p:cNvPr id="13" name="矩形 12">
              <a:extLst>
                <a:ext uri="{FF2B5EF4-FFF2-40B4-BE49-F238E27FC236}">
                  <a16:creationId xmlns:a16="http://schemas.microsoft.com/office/drawing/2014/main" id="{EEAE416D-AE1B-ABB3-AFA3-274CA5739F01}"/>
                </a:ext>
              </a:extLst>
            </p:cNvPr>
            <p:cNvSpPr/>
            <p:nvPr/>
          </p:nvSpPr>
          <p:spPr>
            <a:xfrm>
              <a:off x="8295198" y="1732059"/>
              <a:ext cx="3237990" cy="182137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757A9527-E0F7-3DB3-5E33-D566BE3A66CF}"/>
                </a:ext>
              </a:extLst>
            </p:cNvPr>
            <p:cNvSpPr/>
            <p:nvPr/>
          </p:nvSpPr>
          <p:spPr>
            <a:xfrm>
              <a:off x="8295198" y="1732059"/>
              <a:ext cx="1158204" cy="1158205"/>
            </a:xfrm>
            <a:custGeom>
              <a:avLst/>
              <a:gdLst>
                <a:gd name="connsiteX0" fmla="*/ 2180494 w 4360985"/>
                <a:gd name="connsiteY0" fmla="*/ 0 h 4360985"/>
                <a:gd name="connsiteX1" fmla="*/ 4360985 w 4360985"/>
                <a:gd name="connsiteY1" fmla="*/ 0 h 4360985"/>
                <a:gd name="connsiteX2" fmla="*/ 0 w 4360985"/>
                <a:gd name="connsiteY2" fmla="*/ 4360985 h 4360985"/>
                <a:gd name="connsiteX3" fmla="*/ 0 w 4360985"/>
                <a:gd name="connsiteY3" fmla="*/ 2180493 h 4360985"/>
                <a:gd name="connsiteX4" fmla="*/ 1 w 4360985"/>
                <a:gd name="connsiteY4" fmla="*/ 2180493 h 4360985"/>
                <a:gd name="connsiteX5" fmla="*/ 2180494 w 4360985"/>
                <a:gd name="connsiteY5" fmla="*/ 0 h 4360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60985" h="4360985">
                  <a:moveTo>
                    <a:pt x="2180494" y="0"/>
                  </a:moveTo>
                  <a:lnTo>
                    <a:pt x="4360985" y="0"/>
                  </a:lnTo>
                  <a:cubicBezTo>
                    <a:pt x="4360985" y="2408506"/>
                    <a:pt x="2408506" y="4360985"/>
                    <a:pt x="0" y="4360985"/>
                  </a:cubicBezTo>
                  <a:lnTo>
                    <a:pt x="0" y="2180493"/>
                  </a:lnTo>
                  <a:lnTo>
                    <a:pt x="1" y="2180493"/>
                  </a:lnTo>
                  <a:cubicBezTo>
                    <a:pt x="1204254" y="2180493"/>
                    <a:pt x="2180494" y="1204253"/>
                    <a:pt x="2180494"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3" name="任意多边形: 形状 22">
              <a:extLst>
                <a:ext uri="{FF2B5EF4-FFF2-40B4-BE49-F238E27FC236}">
                  <a16:creationId xmlns:a16="http://schemas.microsoft.com/office/drawing/2014/main" id="{EEB39BB6-05B2-0E18-7CB7-EB672FC4FDCD}"/>
                </a:ext>
              </a:extLst>
            </p:cNvPr>
            <p:cNvSpPr/>
            <p:nvPr/>
          </p:nvSpPr>
          <p:spPr>
            <a:xfrm>
              <a:off x="10997369" y="3017610"/>
              <a:ext cx="535818" cy="535818"/>
            </a:xfrm>
            <a:custGeom>
              <a:avLst/>
              <a:gdLst>
                <a:gd name="connsiteX0" fmla="*/ 535818 w 535818"/>
                <a:gd name="connsiteY0" fmla="*/ 0 h 535818"/>
                <a:gd name="connsiteX1" fmla="*/ 535818 w 535818"/>
                <a:gd name="connsiteY1" fmla="*/ 535818 h 535818"/>
                <a:gd name="connsiteX2" fmla="*/ 0 w 535818"/>
                <a:gd name="connsiteY2" fmla="*/ 535818 h 535818"/>
                <a:gd name="connsiteX3" fmla="*/ 535818 w 535818"/>
                <a:gd name="connsiteY3" fmla="*/ 0 h 535818"/>
              </a:gdLst>
              <a:ahLst/>
              <a:cxnLst>
                <a:cxn ang="0">
                  <a:pos x="connsiteX0" y="connsiteY0"/>
                </a:cxn>
                <a:cxn ang="0">
                  <a:pos x="connsiteX1" y="connsiteY1"/>
                </a:cxn>
                <a:cxn ang="0">
                  <a:pos x="connsiteX2" y="connsiteY2"/>
                </a:cxn>
                <a:cxn ang="0">
                  <a:pos x="connsiteX3" y="connsiteY3"/>
                </a:cxn>
              </a:cxnLst>
              <a:rect l="l" t="t" r="r" b="b"/>
              <a:pathLst>
                <a:path w="535818" h="535818">
                  <a:moveTo>
                    <a:pt x="535818" y="0"/>
                  </a:moveTo>
                  <a:lnTo>
                    <a:pt x="535818" y="535818"/>
                  </a:lnTo>
                  <a:lnTo>
                    <a:pt x="0" y="535818"/>
                  </a:lnTo>
                  <a:cubicBezTo>
                    <a:pt x="0" y="239894"/>
                    <a:pt x="239894" y="0"/>
                    <a:pt x="535818" y="0"/>
                  </a:cubicBez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 name="文本占位符 1">
            <a:extLst>
              <a:ext uri="{FF2B5EF4-FFF2-40B4-BE49-F238E27FC236}">
                <a16:creationId xmlns:a16="http://schemas.microsoft.com/office/drawing/2014/main" id="{6BCA06C9-60DA-8D1A-8F10-B764F9C3C25E}"/>
              </a:ext>
            </a:extLst>
          </p:cNvPr>
          <p:cNvSpPr>
            <a:spLocks noGrp="1"/>
          </p:cNvSpPr>
          <p:nvPr>
            <p:ph type="body" sz="quarter" idx="10"/>
          </p:nvPr>
        </p:nvSpPr>
        <p:spPr/>
        <p:txBody>
          <a:bodyPr/>
          <a:lstStyle/>
          <a:p>
            <a:r>
              <a:rPr lang="zh-CN" altLang="en-US" dirty="0"/>
              <a:t>请添加文本内容</a:t>
            </a:r>
          </a:p>
        </p:txBody>
      </p:sp>
      <p:sp>
        <p:nvSpPr>
          <p:cNvPr id="15" name="文本框 14">
            <a:extLst>
              <a:ext uri="{FF2B5EF4-FFF2-40B4-BE49-F238E27FC236}">
                <a16:creationId xmlns:a16="http://schemas.microsoft.com/office/drawing/2014/main" id="{38FB5694-2123-837E-22D1-559979340C16}"/>
              </a:ext>
            </a:extLst>
          </p:cNvPr>
          <p:cNvSpPr txBox="1"/>
          <p:nvPr/>
        </p:nvSpPr>
        <p:spPr>
          <a:xfrm>
            <a:off x="1071635" y="2411911"/>
            <a:ext cx="2412346" cy="461665"/>
          </a:xfrm>
          <a:prstGeom prst="rect">
            <a:avLst/>
          </a:prstGeom>
          <a:noFill/>
        </p:spPr>
        <p:txBody>
          <a:bodyPr wrap="square" rtlCol="0">
            <a:spAutoFit/>
          </a:bodyPr>
          <a:lstStyle/>
          <a:p>
            <a:pPr algn="ctr"/>
            <a:r>
              <a:rPr lang="zh-CN" altLang="en-US" sz="2400" dirty="0">
                <a:solidFill>
                  <a:schemeClr val="bg1"/>
                </a:solidFill>
              </a:rPr>
              <a:t>请任意输入内容</a:t>
            </a:r>
          </a:p>
        </p:txBody>
      </p:sp>
      <p:sp>
        <p:nvSpPr>
          <p:cNvPr id="16" name="文本框 15">
            <a:extLst>
              <a:ext uri="{FF2B5EF4-FFF2-40B4-BE49-F238E27FC236}">
                <a16:creationId xmlns:a16="http://schemas.microsoft.com/office/drawing/2014/main" id="{8F0BC817-4B42-973A-49B4-86EEA07AB243}"/>
              </a:ext>
            </a:extLst>
          </p:cNvPr>
          <p:cNvSpPr txBox="1"/>
          <p:nvPr/>
        </p:nvSpPr>
        <p:spPr>
          <a:xfrm>
            <a:off x="4889827" y="2411911"/>
            <a:ext cx="2412346" cy="461665"/>
          </a:xfrm>
          <a:prstGeom prst="rect">
            <a:avLst/>
          </a:prstGeom>
          <a:noFill/>
        </p:spPr>
        <p:txBody>
          <a:bodyPr wrap="square" rtlCol="0">
            <a:spAutoFit/>
          </a:bodyPr>
          <a:lstStyle/>
          <a:p>
            <a:pPr algn="ctr"/>
            <a:r>
              <a:rPr lang="zh-CN" altLang="en-US" sz="2400" dirty="0">
                <a:solidFill>
                  <a:schemeClr val="bg1"/>
                </a:solidFill>
              </a:rPr>
              <a:t>请任意输入内容</a:t>
            </a:r>
          </a:p>
        </p:txBody>
      </p:sp>
      <p:sp>
        <p:nvSpPr>
          <p:cNvPr id="17" name="文本框 16">
            <a:extLst>
              <a:ext uri="{FF2B5EF4-FFF2-40B4-BE49-F238E27FC236}">
                <a16:creationId xmlns:a16="http://schemas.microsoft.com/office/drawing/2014/main" id="{4C7459B5-5FCA-2378-F455-859796AE5892}"/>
              </a:ext>
            </a:extLst>
          </p:cNvPr>
          <p:cNvSpPr txBox="1"/>
          <p:nvPr/>
        </p:nvSpPr>
        <p:spPr>
          <a:xfrm>
            <a:off x="8708019" y="2411911"/>
            <a:ext cx="2412346" cy="461665"/>
          </a:xfrm>
          <a:prstGeom prst="rect">
            <a:avLst/>
          </a:prstGeom>
          <a:noFill/>
        </p:spPr>
        <p:txBody>
          <a:bodyPr wrap="square" rtlCol="0">
            <a:spAutoFit/>
          </a:bodyPr>
          <a:lstStyle/>
          <a:p>
            <a:pPr algn="ctr"/>
            <a:r>
              <a:rPr lang="zh-CN" altLang="en-US" sz="2400" dirty="0">
                <a:solidFill>
                  <a:schemeClr val="bg1"/>
                </a:solidFill>
              </a:rPr>
              <a:t>请任意输入内容</a:t>
            </a:r>
          </a:p>
        </p:txBody>
      </p:sp>
      <p:sp>
        <p:nvSpPr>
          <p:cNvPr id="18" name="文本框 17">
            <a:extLst>
              <a:ext uri="{FF2B5EF4-FFF2-40B4-BE49-F238E27FC236}">
                <a16:creationId xmlns:a16="http://schemas.microsoft.com/office/drawing/2014/main" id="{46C52346-B134-83E3-49F2-96A2FC214991}"/>
              </a:ext>
            </a:extLst>
          </p:cNvPr>
          <p:cNvSpPr txBox="1"/>
          <p:nvPr/>
        </p:nvSpPr>
        <p:spPr>
          <a:xfrm>
            <a:off x="658813" y="3553428"/>
            <a:ext cx="3237989" cy="2128147"/>
          </a:xfrm>
          <a:prstGeom prst="rect">
            <a:avLst/>
          </a:prstGeom>
          <a:noFill/>
        </p:spPr>
        <p:txBody>
          <a:bodyPr wrap="square" rtlCol="0">
            <a:spAutoFit/>
          </a:bodyPr>
          <a:lstStyle/>
          <a:p>
            <a:pPr>
              <a:lnSpc>
                <a:spcPct val="150000"/>
              </a:lnSpc>
            </a:pPr>
            <a:r>
              <a:rPr lang="zh-CN" altLang="en-US" dirty="0"/>
              <a:t>请任意输入内容请任意输入内容请任意输入内容请任意输入内容请任意输入内容请任意输入内容请任意输入内容请任意输入内容请任意输入内容</a:t>
            </a:r>
          </a:p>
        </p:txBody>
      </p:sp>
      <p:sp>
        <p:nvSpPr>
          <p:cNvPr id="27" name="文本框 26">
            <a:extLst>
              <a:ext uri="{FF2B5EF4-FFF2-40B4-BE49-F238E27FC236}">
                <a16:creationId xmlns:a16="http://schemas.microsoft.com/office/drawing/2014/main" id="{2F25D366-B464-1C11-4098-2BD99C335E40}"/>
              </a:ext>
            </a:extLst>
          </p:cNvPr>
          <p:cNvSpPr txBox="1"/>
          <p:nvPr/>
        </p:nvSpPr>
        <p:spPr>
          <a:xfrm>
            <a:off x="4477007" y="3553428"/>
            <a:ext cx="3237989" cy="2128147"/>
          </a:xfrm>
          <a:prstGeom prst="rect">
            <a:avLst/>
          </a:prstGeom>
          <a:noFill/>
        </p:spPr>
        <p:txBody>
          <a:bodyPr wrap="square" rtlCol="0">
            <a:spAutoFit/>
          </a:bodyPr>
          <a:lstStyle/>
          <a:p>
            <a:pPr>
              <a:lnSpc>
                <a:spcPct val="150000"/>
              </a:lnSpc>
            </a:pPr>
            <a:r>
              <a:rPr lang="zh-CN" altLang="en-US" dirty="0"/>
              <a:t>请任意输入内容请任意输入内容请任意输入内容请任意输入内容请任意输入内容请任意输入内容请任意输入内容请任意输入内容请任意输入内容</a:t>
            </a:r>
          </a:p>
        </p:txBody>
      </p:sp>
      <p:sp>
        <p:nvSpPr>
          <p:cNvPr id="28" name="文本框 27">
            <a:extLst>
              <a:ext uri="{FF2B5EF4-FFF2-40B4-BE49-F238E27FC236}">
                <a16:creationId xmlns:a16="http://schemas.microsoft.com/office/drawing/2014/main" id="{B0F03616-8063-32EC-9DC2-345C33A30BA1}"/>
              </a:ext>
            </a:extLst>
          </p:cNvPr>
          <p:cNvSpPr txBox="1"/>
          <p:nvPr/>
        </p:nvSpPr>
        <p:spPr>
          <a:xfrm>
            <a:off x="8295201" y="3553428"/>
            <a:ext cx="3237989" cy="2128147"/>
          </a:xfrm>
          <a:prstGeom prst="rect">
            <a:avLst/>
          </a:prstGeom>
          <a:noFill/>
        </p:spPr>
        <p:txBody>
          <a:bodyPr wrap="square" rtlCol="0">
            <a:spAutoFit/>
          </a:bodyPr>
          <a:lstStyle/>
          <a:p>
            <a:pPr>
              <a:lnSpc>
                <a:spcPct val="150000"/>
              </a:lnSpc>
            </a:pPr>
            <a:r>
              <a:rPr lang="zh-CN" altLang="en-US" dirty="0"/>
              <a:t>请任意输入内容请任意输入内容请任意输入内容请任意输入内容请任意输入内容请任意输入内容请任意输入内容请任意输入内容请任意输入内容</a:t>
            </a:r>
          </a:p>
        </p:txBody>
      </p:sp>
    </p:spTree>
    <p:extLst>
      <p:ext uri="{BB962C8B-B14F-4D97-AF65-F5344CB8AC3E}">
        <p14:creationId xmlns:p14="http://schemas.microsoft.com/office/powerpoint/2010/main" val="7993870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A687F2B-26FD-984F-9E8B-F6637EC96513}"/>
              </a:ext>
            </a:extLst>
          </p:cNvPr>
          <p:cNvSpPr>
            <a:spLocks noGrp="1"/>
          </p:cNvSpPr>
          <p:nvPr>
            <p:ph type="body" sz="quarter" idx="10"/>
          </p:nvPr>
        </p:nvSpPr>
        <p:spPr/>
        <p:txBody>
          <a:bodyPr/>
          <a:lstStyle/>
          <a:p>
            <a:r>
              <a:rPr lang="zh-CN" altLang="en-US" dirty="0"/>
              <a:t>请添加文本内容</a:t>
            </a:r>
          </a:p>
        </p:txBody>
      </p:sp>
      <p:grpSp>
        <p:nvGrpSpPr>
          <p:cNvPr id="20" name="组合 19">
            <a:extLst>
              <a:ext uri="{FF2B5EF4-FFF2-40B4-BE49-F238E27FC236}">
                <a16:creationId xmlns:a16="http://schemas.microsoft.com/office/drawing/2014/main" id="{B843410F-3B16-9AAE-9939-EE42CC4F03E9}"/>
              </a:ext>
            </a:extLst>
          </p:cNvPr>
          <p:cNvGrpSpPr/>
          <p:nvPr/>
        </p:nvGrpSpPr>
        <p:grpSpPr>
          <a:xfrm>
            <a:off x="3751164" y="1357132"/>
            <a:ext cx="2071868" cy="2071868"/>
            <a:chOff x="3751164" y="1733309"/>
            <a:chExt cx="2071868" cy="2071868"/>
          </a:xfrm>
        </p:grpSpPr>
        <p:sp>
          <p:nvSpPr>
            <p:cNvPr id="16" name="椭圆 15">
              <a:extLst>
                <a:ext uri="{FF2B5EF4-FFF2-40B4-BE49-F238E27FC236}">
                  <a16:creationId xmlns:a16="http://schemas.microsoft.com/office/drawing/2014/main" id="{0C2BBDDA-0BE4-543A-20FE-0FE2B3A9D3BE}"/>
                </a:ext>
              </a:extLst>
            </p:cNvPr>
            <p:cNvSpPr/>
            <p:nvPr/>
          </p:nvSpPr>
          <p:spPr>
            <a:xfrm>
              <a:off x="3751164" y="1733309"/>
              <a:ext cx="2071868" cy="2071868"/>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F29C95DA-6B37-D58A-9F4D-D98D806C9A92}"/>
                </a:ext>
              </a:extLst>
            </p:cNvPr>
            <p:cNvSpPr/>
            <p:nvPr/>
          </p:nvSpPr>
          <p:spPr>
            <a:xfrm>
              <a:off x="4787098" y="2769243"/>
              <a:ext cx="1035934" cy="1035934"/>
            </a:xfrm>
            <a:custGeom>
              <a:avLst/>
              <a:gdLst>
                <a:gd name="connsiteX0" fmla="*/ 1035934 w 1035934"/>
                <a:gd name="connsiteY0" fmla="*/ 0 h 1035934"/>
                <a:gd name="connsiteX1" fmla="*/ 0 w 1035934"/>
                <a:gd name="connsiteY1" fmla="*/ 1035934 h 1035934"/>
                <a:gd name="connsiteX2" fmla="*/ 1035934 w 1035934"/>
                <a:gd name="connsiteY2" fmla="*/ 0 h 1035934"/>
              </a:gdLst>
              <a:ahLst/>
              <a:cxnLst>
                <a:cxn ang="0">
                  <a:pos x="connsiteX0" y="connsiteY0"/>
                </a:cxn>
                <a:cxn ang="0">
                  <a:pos x="connsiteX1" y="connsiteY1"/>
                </a:cxn>
                <a:cxn ang="0">
                  <a:pos x="connsiteX2" y="connsiteY2"/>
                </a:cxn>
              </a:cxnLst>
              <a:rect l="l" t="t" r="r" b="b"/>
              <a:pathLst>
                <a:path w="1035934" h="1035934">
                  <a:moveTo>
                    <a:pt x="1035934" y="0"/>
                  </a:moveTo>
                  <a:cubicBezTo>
                    <a:pt x="1035934" y="572131"/>
                    <a:pt x="572131" y="1035934"/>
                    <a:pt x="0" y="1035934"/>
                  </a:cubicBezTo>
                  <a:cubicBezTo>
                    <a:pt x="0" y="463803"/>
                    <a:pt x="463803" y="0"/>
                    <a:pt x="1035934"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1" name="组合 20">
            <a:extLst>
              <a:ext uri="{FF2B5EF4-FFF2-40B4-BE49-F238E27FC236}">
                <a16:creationId xmlns:a16="http://schemas.microsoft.com/office/drawing/2014/main" id="{C3F78463-BD8E-782B-3816-88F7F4CEC544}"/>
              </a:ext>
            </a:extLst>
          </p:cNvPr>
          <p:cNvGrpSpPr/>
          <p:nvPr/>
        </p:nvGrpSpPr>
        <p:grpSpPr>
          <a:xfrm flipH="1">
            <a:off x="6368970" y="1357132"/>
            <a:ext cx="2071868" cy="2071868"/>
            <a:chOff x="3751164" y="1733309"/>
            <a:chExt cx="2071868" cy="2071868"/>
          </a:xfrm>
        </p:grpSpPr>
        <p:sp>
          <p:nvSpPr>
            <p:cNvPr id="22" name="椭圆 21">
              <a:extLst>
                <a:ext uri="{FF2B5EF4-FFF2-40B4-BE49-F238E27FC236}">
                  <a16:creationId xmlns:a16="http://schemas.microsoft.com/office/drawing/2014/main" id="{0C9F43CE-AD0B-ACCD-1056-5C5E5D7A7EFF}"/>
                </a:ext>
              </a:extLst>
            </p:cNvPr>
            <p:cNvSpPr/>
            <p:nvPr/>
          </p:nvSpPr>
          <p:spPr>
            <a:xfrm>
              <a:off x="3751164" y="1733309"/>
              <a:ext cx="2071868" cy="2071868"/>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848762E8-AF1D-4589-5419-1B2C6843F9C8}"/>
                </a:ext>
              </a:extLst>
            </p:cNvPr>
            <p:cNvSpPr/>
            <p:nvPr/>
          </p:nvSpPr>
          <p:spPr>
            <a:xfrm>
              <a:off x="4787098" y="2769243"/>
              <a:ext cx="1035934" cy="1035934"/>
            </a:xfrm>
            <a:custGeom>
              <a:avLst/>
              <a:gdLst>
                <a:gd name="connsiteX0" fmla="*/ 1035934 w 1035934"/>
                <a:gd name="connsiteY0" fmla="*/ 0 h 1035934"/>
                <a:gd name="connsiteX1" fmla="*/ 0 w 1035934"/>
                <a:gd name="connsiteY1" fmla="*/ 1035934 h 1035934"/>
                <a:gd name="connsiteX2" fmla="*/ 1035934 w 1035934"/>
                <a:gd name="connsiteY2" fmla="*/ 0 h 1035934"/>
              </a:gdLst>
              <a:ahLst/>
              <a:cxnLst>
                <a:cxn ang="0">
                  <a:pos x="connsiteX0" y="connsiteY0"/>
                </a:cxn>
                <a:cxn ang="0">
                  <a:pos x="connsiteX1" y="connsiteY1"/>
                </a:cxn>
                <a:cxn ang="0">
                  <a:pos x="connsiteX2" y="connsiteY2"/>
                </a:cxn>
              </a:cxnLst>
              <a:rect l="l" t="t" r="r" b="b"/>
              <a:pathLst>
                <a:path w="1035934" h="1035934">
                  <a:moveTo>
                    <a:pt x="1035934" y="0"/>
                  </a:moveTo>
                  <a:cubicBezTo>
                    <a:pt x="1035934" y="572131"/>
                    <a:pt x="572131" y="1035934"/>
                    <a:pt x="0" y="1035934"/>
                  </a:cubicBezTo>
                  <a:cubicBezTo>
                    <a:pt x="0" y="463803"/>
                    <a:pt x="463803" y="0"/>
                    <a:pt x="1035934"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4" name="组合 23">
            <a:extLst>
              <a:ext uri="{FF2B5EF4-FFF2-40B4-BE49-F238E27FC236}">
                <a16:creationId xmlns:a16="http://schemas.microsoft.com/office/drawing/2014/main" id="{395E229F-B80F-FB44-D6E1-35118A746BBE}"/>
              </a:ext>
            </a:extLst>
          </p:cNvPr>
          <p:cNvGrpSpPr/>
          <p:nvPr/>
        </p:nvGrpSpPr>
        <p:grpSpPr>
          <a:xfrm flipV="1">
            <a:off x="3751164" y="3660594"/>
            <a:ext cx="2071868" cy="2071868"/>
            <a:chOff x="3751164" y="1733309"/>
            <a:chExt cx="2071868" cy="2071868"/>
          </a:xfrm>
        </p:grpSpPr>
        <p:sp>
          <p:nvSpPr>
            <p:cNvPr id="25" name="椭圆 24">
              <a:extLst>
                <a:ext uri="{FF2B5EF4-FFF2-40B4-BE49-F238E27FC236}">
                  <a16:creationId xmlns:a16="http://schemas.microsoft.com/office/drawing/2014/main" id="{00255632-BF69-F8BA-FBD1-282E33FFCA35}"/>
                </a:ext>
              </a:extLst>
            </p:cNvPr>
            <p:cNvSpPr/>
            <p:nvPr/>
          </p:nvSpPr>
          <p:spPr>
            <a:xfrm>
              <a:off x="3751164" y="1733309"/>
              <a:ext cx="2071868" cy="2071868"/>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19BAF18D-E8BE-9367-60C7-DED89FB583E0}"/>
                </a:ext>
              </a:extLst>
            </p:cNvPr>
            <p:cNvSpPr/>
            <p:nvPr/>
          </p:nvSpPr>
          <p:spPr>
            <a:xfrm>
              <a:off x="4787098" y="2769243"/>
              <a:ext cx="1035934" cy="1035934"/>
            </a:xfrm>
            <a:custGeom>
              <a:avLst/>
              <a:gdLst>
                <a:gd name="connsiteX0" fmla="*/ 1035934 w 1035934"/>
                <a:gd name="connsiteY0" fmla="*/ 0 h 1035934"/>
                <a:gd name="connsiteX1" fmla="*/ 0 w 1035934"/>
                <a:gd name="connsiteY1" fmla="*/ 1035934 h 1035934"/>
                <a:gd name="connsiteX2" fmla="*/ 1035934 w 1035934"/>
                <a:gd name="connsiteY2" fmla="*/ 0 h 1035934"/>
              </a:gdLst>
              <a:ahLst/>
              <a:cxnLst>
                <a:cxn ang="0">
                  <a:pos x="connsiteX0" y="connsiteY0"/>
                </a:cxn>
                <a:cxn ang="0">
                  <a:pos x="connsiteX1" y="connsiteY1"/>
                </a:cxn>
                <a:cxn ang="0">
                  <a:pos x="connsiteX2" y="connsiteY2"/>
                </a:cxn>
              </a:cxnLst>
              <a:rect l="l" t="t" r="r" b="b"/>
              <a:pathLst>
                <a:path w="1035934" h="1035934">
                  <a:moveTo>
                    <a:pt x="1035934" y="0"/>
                  </a:moveTo>
                  <a:cubicBezTo>
                    <a:pt x="1035934" y="572131"/>
                    <a:pt x="572131" y="1035934"/>
                    <a:pt x="0" y="1035934"/>
                  </a:cubicBezTo>
                  <a:cubicBezTo>
                    <a:pt x="0" y="463803"/>
                    <a:pt x="463803" y="0"/>
                    <a:pt x="1035934"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7" name="组合 26">
            <a:extLst>
              <a:ext uri="{FF2B5EF4-FFF2-40B4-BE49-F238E27FC236}">
                <a16:creationId xmlns:a16="http://schemas.microsoft.com/office/drawing/2014/main" id="{4E2EE755-40BD-4515-DB2B-1FA554969501}"/>
              </a:ext>
            </a:extLst>
          </p:cNvPr>
          <p:cNvGrpSpPr/>
          <p:nvPr/>
        </p:nvGrpSpPr>
        <p:grpSpPr>
          <a:xfrm flipH="1" flipV="1">
            <a:off x="6368970" y="3660594"/>
            <a:ext cx="2071868" cy="2071868"/>
            <a:chOff x="3751164" y="1733309"/>
            <a:chExt cx="2071868" cy="2071868"/>
          </a:xfrm>
        </p:grpSpPr>
        <p:sp>
          <p:nvSpPr>
            <p:cNvPr id="28" name="椭圆 27">
              <a:extLst>
                <a:ext uri="{FF2B5EF4-FFF2-40B4-BE49-F238E27FC236}">
                  <a16:creationId xmlns:a16="http://schemas.microsoft.com/office/drawing/2014/main" id="{ED90CAA0-B704-C0D8-5593-19BCAC54956F}"/>
                </a:ext>
              </a:extLst>
            </p:cNvPr>
            <p:cNvSpPr/>
            <p:nvPr/>
          </p:nvSpPr>
          <p:spPr>
            <a:xfrm>
              <a:off x="3751164" y="1733309"/>
              <a:ext cx="2071868" cy="2071868"/>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id="{61087D6E-D5B3-D29D-54D6-8FFC4BEEB34A}"/>
                </a:ext>
              </a:extLst>
            </p:cNvPr>
            <p:cNvSpPr/>
            <p:nvPr/>
          </p:nvSpPr>
          <p:spPr>
            <a:xfrm>
              <a:off x="4787098" y="2769243"/>
              <a:ext cx="1035934" cy="1035934"/>
            </a:xfrm>
            <a:custGeom>
              <a:avLst/>
              <a:gdLst>
                <a:gd name="connsiteX0" fmla="*/ 1035934 w 1035934"/>
                <a:gd name="connsiteY0" fmla="*/ 0 h 1035934"/>
                <a:gd name="connsiteX1" fmla="*/ 0 w 1035934"/>
                <a:gd name="connsiteY1" fmla="*/ 1035934 h 1035934"/>
                <a:gd name="connsiteX2" fmla="*/ 1035934 w 1035934"/>
                <a:gd name="connsiteY2" fmla="*/ 0 h 1035934"/>
              </a:gdLst>
              <a:ahLst/>
              <a:cxnLst>
                <a:cxn ang="0">
                  <a:pos x="connsiteX0" y="connsiteY0"/>
                </a:cxn>
                <a:cxn ang="0">
                  <a:pos x="connsiteX1" y="connsiteY1"/>
                </a:cxn>
                <a:cxn ang="0">
                  <a:pos x="connsiteX2" y="connsiteY2"/>
                </a:cxn>
              </a:cxnLst>
              <a:rect l="l" t="t" r="r" b="b"/>
              <a:pathLst>
                <a:path w="1035934" h="1035934">
                  <a:moveTo>
                    <a:pt x="1035934" y="0"/>
                  </a:moveTo>
                  <a:cubicBezTo>
                    <a:pt x="1035934" y="572131"/>
                    <a:pt x="572131" y="1035934"/>
                    <a:pt x="0" y="1035934"/>
                  </a:cubicBezTo>
                  <a:cubicBezTo>
                    <a:pt x="0" y="463803"/>
                    <a:pt x="463803" y="0"/>
                    <a:pt x="1035934"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0" name="文本框 29">
            <a:extLst>
              <a:ext uri="{FF2B5EF4-FFF2-40B4-BE49-F238E27FC236}">
                <a16:creationId xmlns:a16="http://schemas.microsoft.com/office/drawing/2014/main" id="{C88A421F-3AC6-C342-DE79-A75BAD2E6186}"/>
              </a:ext>
            </a:extLst>
          </p:cNvPr>
          <p:cNvSpPr txBox="1"/>
          <p:nvPr/>
        </p:nvSpPr>
        <p:spPr>
          <a:xfrm>
            <a:off x="4349670" y="1977567"/>
            <a:ext cx="874855" cy="830997"/>
          </a:xfrm>
          <a:prstGeom prst="rect">
            <a:avLst/>
          </a:prstGeom>
          <a:noFill/>
        </p:spPr>
        <p:txBody>
          <a:bodyPr wrap="square" rtlCol="0">
            <a:spAutoFit/>
          </a:bodyPr>
          <a:lstStyle/>
          <a:p>
            <a:pPr algn="ctr"/>
            <a:r>
              <a:rPr lang="zh-CN" altLang="en-US" sz="2400" b="1" dirty="0">
                <a:solidFill>
                  <a:schemeClr val="bg1"/>
                </a:solidFill>
              </a:rPr>
              <a:t>文本内容</a:t>
            </a:r>
          </a:p>
        </p:txBody>
      </p:sp>
      <p:sp>
        <p:nvSpPr>
          <p:cNvPr id="31" name="文本框 30">
            <a:extLst>
              <a:ext uri="{FF2B5EF4-FFF2-40B4-BE49-F238E27FC236}">
                <a16:creationId xmlns:a16="http://schemas.microsoft.com/office/drawing/2014/main" id="{E107A222-2C0A-DCA5-967C-A82CB0384D8C}"/>
              </a:ext>
            </a:extLst>
          </p:cNvPr>
          <p:cNvSpPr txBox="1"/>
          <p:nvPr/>
        </p:nvSpPr>
        <p:spPr>
          <a:xfrm>
            <a:off x="6967476" y="1977567"/>
            <a:ext cx="874855" cy="830997"/>
          </a:xfrm>
          <a:prstGeom prst="rect">
            <a:avLst/>
          </a:prstGeom>
          <a:noFill/>
        </p:spPr>
        <p:txBody>
          <a:bodyPr wrap="square" rtlCol="0">
            <a:spAutoFit/>
          </a:bodyPr>
          <a:lstStyle/>
          <a:p>
            <a:pPr algn="ctr"/>
            <a:r>
              <a:rPr lang="zh-CN" altLang="en-US" sz="2400" b="1" dirty="0">
                <a:solidFill>
                  <a:schemeClr val="bg1"/>
                </a:solidFill>
              </a:rPr>
              <a:t>文本内容</a:t>
            </a:r>
          </a:p>
        </p:txBody>
      </p:sp>
      <p:sp>
        <p:nvSpPr>
          <p:cNvPr id="32" name="文本框 31">
            <a:extLst>
              <a:ext uri="{FF2B5EF4-FFF2-40B4-BE49-F238E27FC236}">
                <a16:creationId xmlns:a16="http://schemas.microsoft.com/office/drawing/2014/main" id="{72089613-1851-A651-0101-A21D00025450}"/>
              </a:ext>
            </a:extLst>
          </p:cNvPr>
          <p:cNvSpPr txBox="1"/>
          <p:nvPr/>
        </p:nvSpPr>
        <p:spPr>
          <a:xfrm>
            <a:off x="4349669" y="4281027"/>
            <a:ext cx="874855" cy="830997"/>
          </a:xfrm>
          <a:prstGeom prst="rect">
            <a:avLst/>
          </a:prstGeom>
          <a:noFill/>
        </p:spPr>
        <p:txBody>
          <a:bodyPr wrap="square" rtlCol="0">
            <a:spAutoFit/>
          </a:bodyPr>
          <a:lstStyle/>
          <a:p>
            <a:pPr algn="ctr"/>
            <a:r>
              <a:rPr lang="zh-CN" altLang="en-US" sz="2400" b="1" dirty="0">
                <a:solidFill>
                  <a:schemeClr val="bg1"/>
                </a:solidFill>
              </a:rPr>
              <a:t>文本内容</a:t>
            </a:r>
          </a:p>
        </p:txBody>
      </p:sp>
      <p:sp>
        <p:nvSpPr>
          <p:cNvPr id="33" name="文本框 32">
            <a:extLst>
              <a:ext uri="{FF2B5EF4-FFF2-40B4-BE49-F238E27FC236}">
                <a16:creationId xmlns:a16="http://schemas.microsoft.com/office/drawing/2014/main" id="{063B832B-7FDC-4D99-BD5D-CAF0FA98B44E}"/>
              </a:ext>
            </a:extLst>
          </p:cNvPr>
          <p:cNvSpPr txBox="1"/>
          <p:nvPr/>
        </p:nvSpPr>
        <p:spPr>
          <a:xfrm>
            <a:off x="6967475" y="4281028"/>
            <a:ext cx="874855" cy="830997"/>
          </a:xfrm>
          <a:prstGeom prst="rect">
            <a:avLst/>
          </a:prstGeom>
          <a:noFill/>
        </p:spPr>
        <p:txBody>
          <a:bodyPr wrap="square" rtlCol="0">
            <a:spAutoFit/>
          </a:bodyPr>
          <a:lstStyle/>
          <a:p>
            <a:pPr algn="ctr"/>
            <a:r>
              <a:rPr lang="zh-CN" altLang="en-US" sz="2400" b="1" dirty="0">
                <a:solidFill>
                  <a:schemeClr val="bg1"/>
                </a:solidFill>
              </a:rPr>
              <a:t>文本内容</a:t>
            </a:r>
          </a:p>
        </p:txBody>
      </p:sp>
      <p:sp>
        <p:nvSpPr>
          <p:cNvPr id="34" name="文本框 33">
            <a:extLst>
              <a:ext uri="{FF2B5EF4-FFF2-40B4-BE49-F238E27FC236}">
                <a16:creationId xmlns:a16="http://schemas.microsoft.com/office/drawing/2014/main" id="{C7EEB112-9084-E341-B3BB-9A992DB3AB06}"/>
              </a:ext>
            </a:extLst>
          </p:cNvPr>
          <p:cNvSpPr txBox="1"/>
          <p:nvPr/>
        </p:nvSpPr>
        <p:spPr>
          <a:xfrm>
            <a:off x="852538" y="1744491"/>
            <a:ext cx="2898625" cy="1297150"/>
          </a:xfrm>
          <a:prstGeom prst="rect">
            <a:avLst/>
          </a:prstGeom>
          <a:noFill/>
        </p:spPr>
        <p:txBody>
          <a:bodyPr wrap="square" rtlCol="0">
            <a:spAutoFit/>
          </a:bodyPr>
          <a:lstStyle/>
          <a:p>
            <a:pPr>
              <a:lnSpc>
                <a:spcPct val="150000"/>
              </a:lnSpc>
            </a:pPr>
            <a:r>
              <a:rPr lang="zh-CN" altLang="en-US" dirty="0"/>
              <a:t>请任意输入内容请任意输入内容请任意输入内容请任意输入内容请任意输入内容</a:t>
            </a:r>
          </a:p>
        </p:txBody>
      </p:sp>
      <p:sp>
        <p:nvSpPr>
          <p:cNvPr id="35" name="文本框 34">
            <a:extLst>
              <a:ext uri="{FF2B5EF4-FFF2-40B4-BE49-F238E27FC236}">
                <a16:creationId xmlns:a16="http://schemas.microsoft.com/office/drawing/2014/main" id="{140313FC-77AC-BB5F-F426-77D5CEF62ABB}"/>
              </a:ext>
            </a:extLst>
          </p:cNvPr>
          <p:cNvSpPr txBox="1"/>
          <p:nvPr/>
        </p:nvSpPr>
        <p:spPr>
          <a:xfrm>
            <a:off x="8440837" y="1744491"/>
            <a:ext cx="2898625" cy="1297150"/>
          </a:xfrm>
          <a:prstGeom prst="rect">
            <a:avLst/>
          </a:prstGeom>
          <a:noFill/>
        </p:spPr>
        <p:txBody>
          <a:bodyPr wrap="square" rtlCol="0">
            <a:spAutoFit/>
          </a:bodyPr>
          <a:lstStyle/>
          <a:p>
            <a:pPr>
              <a:lnSpc>
                <a:spcPct val="150000"/>
              </a:lnSpc>
            </a:pPr>
            <a:r>
              <a:rPr lang="zh-CN" altLang="en-US" dirty="0"/>
              <a:t>请任意输入内容请任意输入内容请任意输入内容请任意输入内容请任意输入内容</a:t>
            </a:r>
          </a:p>
        </p:txBody>
      </p:sp>
      <p:sp>
        <p:nvSpPr>
          <p:cNvPr id="36" name="文本框 35">
            <a:extLst>
              <a:ext uri="{FF2B5EF4-FFF2-40B4-BE49-F238E27FC236}">
                <a16:creationId xmlns:a16="http://schemas.microsoft.com/office/drawing/2014/main" id="{41589283-7228-39A8-DB75-C31183866F5D}"/>
              </a:ext>
            </a:extLst>
          </p:cNvPr>
          <p:cNvSpPr txBox="1"/>
          <p:nvPr/>
        </p:nvSpPr>
        <p:spPr>
          <a:xfrm>
            <a:off x="852536" y="4047950"/>
            <a:ext cx="2898625" cy="1297150"/>
          </a:xfrm>
          <a:prstGeom prst="rect">
            <a:avLst/>
          </a:prstGeom>
          <a:noFill/>
        </p:spPr>
        <p:txBody>
          <a:bodyPr wrap="square" rtlCol="0">
            <a:spAutoFit/>
          </a:bodyPr>
          <a:lstStyle/>
          <a:p>
            <a:pPr>
              <a:lnSpc>
                <a:spcPct val="150000"/>
              </a:lnSpc>
            </a:pPr>
            <a:r>
              <a:rPr lang="zh-CN" altLang="en-US" dirty="0"/>
              <a:t>请任意输入内容请任意输入内容请任意输入内容请任意输入内容请任意输入内容</a:t>
            </a:r>
          </a:p>
        </p:txBody>
      </p:sp>
      <p:sp>
        <p:nvSpPr>
          <p:cNvPr id="37" name="文本框 36">
            <a:extLst>
              <a:ext uri="{FF2B5EF4-FFF2-40B4-BE49-F238E27FC236}">
                <a16:creationId xmlns:a16="http://schemas.microsoft.com/office/drawing/2014/main" id="{8BB93C1B-EA6B-DCEF-AB5E-AF9512343F96}"/>
              </a:ext>
            </a:extLst>
          </p:cNvPr>
          <p:cNvSpPr txBox="1"/>
          <p:nvPr/>
        </p:nvSpPr>
        <p:spPr>
          <a:xfrm>
            <a:off x="8440837" y="4077575"/>
            <a:ext cx="2898625" cy="1297150"/>
          </a:xfrm>
          <a:prstGeom prst="rect">
            <a:avLst/>
          </a:prstGeom>
          <a:noFill/>
        </p:spPr>
        <p:txBody>
          <a:bodyPr wrap="square" rtlCol="0">
            <a:spAutoFit/>
          </a:bodyPr>
          <a:lstStyle/>
          <a:p>
            <a:pPr>
              <a:lnSpc>
                <a:spcPct val="150000"/>
              </a:lnSpc>
            </a:pPr>
            <a:r>
              <a:rPr lang="zh-CN" altLang="en-US" dirty="0"/>
              <a:t>请任意输入内容请任意输入内容请任意输入内容请任意输入内容请任意输入内容</a:t>
            </a:r>
          </a:p>
        </p:txBody>
      </p:sp>
    </p:spTree>
    <p:extLst>
      <p:ext uri="{BB962C8B-B14F-4D97-AF65-F5344CB8AC3E}">
        <p14:creationId xmlns:p14="http://schemas.microsoft.com/office/powerpoint/2010/main" val="17082337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A5E82455-26EF-860B-9143-F570B8A09788}"/>
              </a:ext>
            </a:extLst>
          </p:cNvPr>
          <p:cNvSpPr/>
          <p:nvPr/>
        </p:nvSpPr>
        <p:spPr>
          <a:xfrm>
            <a:off x="6090954" y="1262698"/>
            <a:ext cx="6101046" cy="4699000"/>
          </a:xfrm>
          <a:custGeom>
            <a:avLst/>
            <a:gdLst>
              <a:gd name="connsiteX0" fmla="*/ 2349500 w 6101046"/>
              <a:gd name="connsiteY0" fmla="*/ 0 h 4699000"/>
              <a:gd name="connsiteX1" fmla="*/ 6101046 w 6101046"/>
              <a:gd name="connsiteY1" fmla="*/ 0 h 4699000"/>
              <a:gd name="connsiteX2" fmla="*/ 6101046 w 6101046"/>
              <a:gd name="connsiteY2" fmla="*/ 4699000 h 4699000"/>
              <a:gd name="connsiteX3" fmla="*/ 2349500 w 6101046"/>
              <a:gd name="connsiteY3" fmla="*/ 4699000 h 4699000"/>
              <a:gd name="connsiteX4" fmla="*/ 0 w 6101046"/>
              <a:gd name="connsiteY4" fmla="*/ 2349500 h 4699000"/>
              <a:gd name="connsiteX5" fmla="*/ 2349500 w 6101046"/>
              <a:gd name="connsiteY5" fmla="*/ 0 h 46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01046" h="4699000">
                <a:moveTo>
                  <a:pt x="2349500" y="0"/>
                </a:moveTo>
                <a:lnTo>
                  <a:pt x="6101046" y="0"/>
                </a:lnTo>
                <a:lnTo>
                  <a:pt x="6101046" y="4699000"/>
                </a:lnTo>
                <a:lnTo>
                  <a:pt x="2349500" y="4699000"/>
                </a:lnTo>
                <a:cubicBezTo>
                  <a:pt x="1051907" y="4699000"/>
                  <a:pt x="0" y="3647093"/>
                  <a:pt x="0" y="2349500"/>
                </a:cubicBezTo>
                <a:cubicBezTo>
                  <a:pt x="0" y="1051907"/>
                  <a:pt x="1051907" y="0"/>
                  <a:pt x="2349500"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占位符 1">
            <a:extLst>
              <a:ext uri="{FF2B5EF4-FFF2-40B4-BE49-F238E27FC236}">
                <a16:creationId xmlns:a16="http://schemas.microsoft.com/office/drawing/2014/main" id="{B3E99CE4-D9C5-1811-99FE-2CE53A8EC31C}"/>
              </a:ext>
            </a:extLst>
          </p:cNvPr>
          <p:cNvSpPr>
            <a:spLocks noGrp="1"/>
          </p:cNvSpPr>
          <p:nvPr>
            <p:ph type="body" sz="quarter" idx="10"/>
          </p:nvPr>
        </p:nvSpPr>
        <p:spPr/>
        <p:txBody>
          <a:bodyPr/>
          <a:lstStyle/>
          <a:p>
            <a:r>
              <a:rPr lang="zh-CN" altLang="en-US" dirty="0"/>
              <a:t>请添加文本内容</a:t>
            </a:r>
          </a:p>
        </p:txBody>
      </p:sp>
      <p:graphicFrame>
        <p:nvGraphicFramePr>
          <p:cNvPr id="5" name="图表 4">
            <a:extLst>
              <a:ext uri="{FF2B5EF4-FFF2-40B4-BE49-F238E27FC236}">
                <a16:creationId xmlns:a16="http://schemas.microsoft.com/office/drawing/2014/main" id="{3526A9DA-F135-8140-7470-E7C6BF6942AA}"/>
              </a:ext>
            </a:extLst>
          </p:cNvPr>
          <p:cNvGraphicFramePr/>
          <p:nvPr>
            <p:extLst>
              <p:ext uri="{D42A27DB-BD31-4B8C-83A1-F6EECF244321}">
                <p14:modId xmlns:p14="http://schemas.microsoft.com/office/powerpoint/2010/main" val="3826059156"/>
              </p:ext>
            </p:extLst>
          </p:nvPr>
        </p:nvGraphicFramePr>
        <p:xfrm>
          <a:off x="658813" y="1560354"/>
          <a:ext cx="5540657" cy="4103688"/>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a:extLst>
              <a:ext uri="{FF2B5EF4-FFF2-40B4-BE49-F238E27FC236}">
                <a16:creationId xmlns:a16="http://schemas.microsoft.com/office/drawing/2014/main" id="{1502607B-E7B7-B2E4-1A2B-32A3FA98CD6E}"/>
              </a:ext>
            </a:extLst>
          </p:cNvPr>
          <p:cNvSpPr txBox="1"/>
          <p:nvPr/>
        </p:nvSpPr>
        <p:spPr>
          <a:xfrm>
            <a:off x="7207618" y="1896891"/>
            <a:ext cx="4325570" cy="3374642"/>
          </a:xfrm>
          <a:prstGeom prst="rect">
            <a:avLst/>
          </a:prstGeom>
          <a:noFill/>
        </p:spPr>
        <p:txBody>
          <a:bodyPr wrap="square" rtlCol="0">
            <a:spAutoFit/>
          </a:bodyPr>
          <a:lstStyle/>
          <a:p>
            <a:pPr>
              <a:lnSpc>
                <a:spcPct val="150000"/>
              </a:lnSpc>
            </a:pPr>
            <a:r>
              <a:rPr lang="zh-CN" altLang="en-US" dirty="0"/>
              <a:t>请任意输入内容请任意输入内容请任意输入内容请任意输入内容请任意输入内容请任意输入内容请任意输入内容请任意输入内容请任意输入内容请任意输入内容请任意输入内容请任意输入内容请任意输入内容请任意输入内容请任意输入内容请任意输入内容请任意输入内容请任意输入内容请任意输入内容请任意输入内容</a:t>
            </a:r>
          </a:p>
        </p:txBody>
      </p:sp>
    </p:spTree>
    <p:extLst>
      <p:ext uri="{BB962C8B-B14F-4D97-AF65-F5344CB8AC3E}">
        <p14:creationId xmlns:p14="http://schemas.microsoft.com/office/powerpoint/2010/main" val="1844448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CCD6659-3549-1700-428E-78190E784639}"/>
              </a:ext>
            </a:extLst>
          </p:cNvPr>
          <p:cNvSpPr>
            <a:spLocks noGrp="1"/>
          </p:cNvSpPr>
          <p:nvPr>
            <p:ph type="body" sz="quarter" idx="10"/>
          </p:nvPr>
        </p:nvSpPr>
        <p:spPr/>
        <p:txBody>
          <a:bodyPr/>
          <a:lstStyle/>
          <a:p>
            <a:r>
              <a:rPr lang="zh-CN" altLang="en-US" dirty="0"/>
              <a:t>请添加文本内容</a:t>
            </a:r>
          </a:p>
        </p:txBody>
      </p:sp>
      <p:cxnSp>
        <p:nvCxnSpPr>
          <p:cNvPr id="7" name="直接箭头连接符 6">
            <a:extLst>
              <a:ext uri="{FF2B5EF4-FFF2-40B4-BE49-F238E27FC236}">
                <a16:creationId xmlns:a16="http://schemas.microsoft.com/office/drawing/2014/main" id="{4C89501C-8056-69D0-396D-52E35B09DE29}"/>
              </a:ext>
            </a:extLst>
          </p:cNvPr>
          <p:cNvCxnSpPr>
            <a:cxnSpLocks/>
          </p:cNvCxnSpPr>
          <p:nvPr/>
        </p:nvCxnSpPr>
        <p:spPr>
          <a:xfrm>
            <a:off x="2987040" y="3429000"/>
            <a:ext cx="6217920" cy="0"/>
          </a:xfrm>
          <a:prstGeom prst="straightConnector1">
            <a:avLst/>
          </a:prstGeom>
          <a:ln w="2540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a:extLst>
              <a:ext uri="{FF2B5EF4-FFF2-40B4-BE49-F238E27FC236}">
                <a16:creationId xmlns:a16="http://schemas.microsoft.com/office/drawing/2014/main" id="{3E0525DF-69C0-5B4C-ED68-CC0DC709D5BA}"/>
              </a:ext>
            </a:extLst>
          </p:cNvPr>
          <p:cNvCxnSpPr>
            <a:cxnSpLocks/>
          </p:cNvCxnSpPr>
          <p:nvPr/>
        </p:nvCxnSpPr>
        <p:spPr>
          <a:xfrm flipV="1">
            <a:off x="6096000" y="1173482"/>
            <a:ext cx="0" cy="4815838"/>
          </a:xfrm>
          <a:prstGeom prst="straightConnector1">
            <a:avLst/>
          </a:prstGeom>
          <a:ln w="2540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id="{CC038F82-3D16-749B-ED96-8C80F128CF47}"/>
              </a:ext>
            </a:extLst>
          </p:cNvPr>
          <p:cNvSpPr/>
          <p:nvPr/>
        </p:nvSpPr>
        <p:spPr>
          <a:xfrm>
            <a:off x="6250005" y="1332390"/>
            <a:ext cx="1889758" cy="188975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25E5CD47-8F14-A548-FB4E-74CAC7B76CC5}"/>
              </a:ext>
            </a:extLst>
          </p:cNvPr>
          <p:cNvSpPr/>
          <p:nvPr/>
        </p:nvSpPr>
        <p:spPr>
          <a:xfrm>
            <a:off x="6250005" y="3581401"/>
            <a:ext cx="1889758" cy="188975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E948EFCC-4F9D-58EA-DD91-784915B24A9A}"/>
              </a:ext>
            </a:extLst>
          </p:cNvPr>
          <p:cNvSpPr/>
          <p:nvPr/>
        </p:nvSpPr>
        <p:spPr>
          <a:xfrm>
            <a:off x="4051437" y="3581401"/>
            <a:ext cx="1889758" cy="188975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559BEA96-89DE-3EBB-F861-BDDF71D0AA9D}"/>
              </a:ext>
            </a:extLst>
          </p:cNvPr>
          <p:cNvSpPr/>
          <p:nvPr/>
        </p:nvSpPr>
        <p:spPr>
          <a:xfrm>
            <a:off x="4051437" y="1332390"/>
            <a:ext cx="1889758" cy="188975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90DA198D-97EC-9ECA-10C1-C0F5E151BDAE}"/>
              </a:ext>
            </a:extLst>
          </p:cNvPr>
          <p:cNvSpPr txBox="1"/>
          <p:nvPr/>
        </p:nvSpPr>
        <p:spPr>
          <a:xfrm>
            <a:off x="4598828" y="1861770"/>
            <a:ext cx="794976" cy="830997"/>
          </a:xfrm>
          <a:prstGeom prst="rect">
            <a:avLst/>
          </a:prstGeom>
          <a:noFill/>
        </p:spPr>
        <p:txBody>
          <a:bodyPr wrap="square" rtlCol="0">
            <a:spAutoFit/>
          </a:bodyPr>
          <a:lstStyle/>
          <a:p>
            <a:pPr algn="ctr"/>
            <a:r>
              <a:rPr lang="zh-CN" altLang="en-US" sz="2400" dirty="0">
                <a:solidFill>
                  <a:schemeClr val="bg1"/>
                </a:solidFill>
              </a:rPr>
              <a:t>文本</a:t>
            </a:r>
            <a:endParaRPr lang="en-US" altLang="zh-CN" sz="2400" dirty="0">
              <a:solidFill>
                <a:schemeClr val="bg1"/>
              </a:solidFill>
            </a:endParaRPr>
          </a:p>
          <a:p>
            <a:pPr algn="ctr"/>
            <a:r>
              <a:rPr lang="zh-CN" altLang="en-US" sz="2400" dirty="0">
                <a:solidFill>
                  <a:schemeClr val="bg1"/>
                </a:solidFill>
              </a:rPr>
              <a:t>内容</a:t>
            </a:r>
          </a:p>
        </p:txBody>
      </p:sp>
      <p:sp>
        <p:nvSpPr>
          <p:cNvPr id="18" name="文本框 17">
            <a:extLst>
              <a:ext uri="{FF2B5EF4-FFF2-40B4-BE49-F238E27FC236}">
                <a16:creationId xmlns:a16="http://schemas.microsoft.com/office/drawing/2014/main" id="{999AD430-D27A-8A4A-3E04-BED208657AFF}"/>
              </a:ext>
            </a:extLst>
          </p:cNvPr>
          <p:cNvSpPr txBox="1"/>
          <p:nvPr/>
        </p:nvSpPr>
        <p:spPr>
          <a:xfrm>
            <a:off x="6797396" y="1861770"/>
            <a:ext cx="794976" cy="830997"/>
          </a:xfrm>
          <a:prstGeom prst="rect">
            <a:avLst/>
          </a:prstGeom>
          <a:noFill/>
        </p:spPr>
        <p:txBody>
          <a:bodyPr wrap="square" rtlCol="0">
            <a:spAutoFit/>
          </a:bodyPr>
          <a:lstStyle/>
          <a:p>
            <a:pPr algn="ctr"/>
            <a:r>
              <a:rPr lang="zh-CN" altLang="en-US" sz="2400" dirty="0">
                <a:solidFill>
                  <a:schemeClr val="bg1"/>
                </a:solidFill>
              </a:rPr>
              <a:t>文本</a:t>
            </a:r>
            <a:endParaRPr lang="en-US" altLang="zh-CN" sz="2400" dirty="0">
              <a:solidFill>
                <a:schemeClr val="bg1"/>
              </a:solidFill>
            </a:endParaRPr>
          </a:p>
          <a:p>
            <a:pPr algn="ctr"/>
            <a:r>
              <a:rPr lang="zh-CN" altLang="en-US" sz="2400" dirty="0">
                <a:solidFill>
                  <a:schemeClr val="bg1"/>
                </a:solidFill>
              </a:rPr>
              <a:t>内容</a:t>
            </a:r>
          </a:p>
        </p:txBody>
      </p:sp>
      <p:sp>
        <p:nvSpPr>
          <p:cNvPr id="19" name="文本框 18">
            <a:extLst>
              <a:ext uri="{FF2B5EF4-FFF2-40B4-BE49-F238E27FC236}">
                <a16:creationId xmlns:a16="http://schemas.microsoft.com/office/drawing/2014/main" id="{08CC6D17-6379-621C-7FCB-2044CF7835C7}"/>
              </a:ext>
            </a:extLst>
          </p:cNvPr>
          <p:cNvSpPr txBox="1"/>
          <p:nvPr/>
        </p:nvSpPr>
        <p:spPr>
          <a:xfrm>
            <a:off x="6797396" y="4106659"/>
            <a:ext cx="794976" cy="830997"/>
          </a:xfrm>
          <a:prstGeom prst="rect">
            <a:avLst/>
          </a:prstGeom>
          <a:noFill/>
        </p:spPr>
        <p:txBody>
          <a:bodyPr wrap="square" rtlCol="0">
            <a:spAutoFit/>
          </a:bodyPr>
          <a:lstStyle/>
          <a:p>
            <a:pPr algn="ctr"/>
            <a:r>
              <a:rPr lang="zh-CN" altLang="en-US" sz="2400" dirty="0">
                <a:solidFill>
                  <a:schemeClr val="bg1"/>
                </a:solidFill>
              </a:rPr>
              <a:t>文本</a:t>
            </a:r>
            <a:endParaRPr lang="en-US" altLang="zh-CN" sz="2400" dirty="0">
              <a:solidFill>
                <a:schemeClr val="bg1"/>
              </a:solidFill>
            </a:endParaRPr>
          </a:p>
          <a:p>
            <a:pPr algn="ctr"/>
            <a:r>
              <a:rPr lang="zh-CN" altLang="en-US" sz="2400" dirty="0">
                <a:solidFill>
                  <a:schemeClr val="bg1"/>
                </a:solidFill>
              </a:rPr>
              <a:t>内容</a:t>
            </a:r>
          </a:p>
        </p:txBody>
      </p:sp>
      <p:sp>
        <p:nvSpPr>
          <p:cNvPr id="20" name="文本框 19">
            <a:extLst>
              <a:ext uri="{FF2B5EF4-FFF2-40B4-BE49-F238E27FC236}">
                <a16:creationId xmlns:a16="http://schemas.microsoft.com/office/drawing/2014/main" id="{FB6E96C6-3B95-F7C2-4C0D-19153A035D6A}"/>
              </a:ext>
            </a:extLst>
          </p:cNvPr>
          <p:cNvSpPr txBox="1"/>
          <p:nvPr/>
        </p:nvSpPr>
        <p:spPr>
          <a:xfrm>
            <a:off x="4598828" y="4106659"/>
            <a:ext cx="794976" cy="830997"/>
          </a:xfrm>
          <a:prstGeom prst="rect">
            <a:avLst/>
          </a:prstGeom>
          <a:noFill/>
        </p:spPr>
        <p:txBody>
          <a:bodyPr wrap="square" rtlCol="0">
            <a:spAutoFit/>
          </a:bodyPr>
          <a:lstStyle/>
          <a:p>
            <a:pPr algn="ctr"/>
            <a:r>
              <a:rPr lang="zh-CN" altLang="en-US" sz="2400" dirty="0">
                <a:solidFill>
                  <a:schemeClr val="bg1"/>
                </a:solidFill>
              </a:rPr>
              <a:t>文本</a:t>
            </a:r>
            <a:endParaRPr lang="en-US" altLang="zh-CN" sz="2400" dirty="0">
              <a:solidFill>
                <a:schemeClr val="bg1"/>
              </a:solidFill>
            </a:endParaRPr>
          </a:p>
          <a:p>
            <a:pPr algn="ctr"/>
            <a:r>
              <a:rPr lang="zh-CN" altLang="en-US" sz="2400" dirty="0">
                <a:solidFill>
                  <a:schemeClr val="bg1"/>
                </a:solidFill>
              </a:rPr>
              <a:t>内容</a:t>
            </a:r>
          </a:p>
        </p:txBody>
      </p:sp>
      <p:sp>
        <p:nvSpPr>
          <p:cNvPr id="21" name="文本框 20">
            <a:extLst>
              <a:ext uri="{FF2B5EF4-FFF2-40B4-BE49-F238E27FC236}">
                <a16:creationId xmlns:a16="http://schemas.microsoft.com/office/drawing/2014/main" id="{5B0C5CE3-29A9-D30B-F3A0-9DBC8E0BACA6}"/>
              </a:ext>
            </a:extLst>
          </p:cNvPr>
          <p:cNvSpPr txBox="1"/>
          <p:nvPr/>
        </p:nvSpPr>
        <p:spPr>
          <a:xfrm>
            <a:off x="8293767" y="1420945"/>
            <a:ext cx="2771630" cy="1712648"/>
          </a:xfrm>
          <a:prstGeom prst="rect">
            <a:avLst/>
          </a:prstGeom>
          <a:noFill/>
        </p:spPr>
        <p:txBody>
          <a:bodyPr wrap="square" rtlCol="0">
            <a:spAutoFit/>
          </a:bodyPr>
          <a:lstStyle/>
          <a:p>
            <a:pPr>
              <a:lnSpc>
                <a:spcPct val="150000"/>
              </a:lnSpc>
            </a:pPr>
            <a:r>
              <a:rPr lang="zh-CN" altLang="en-US" dirty="0"/>
              <a:t>请任意输入内容请任意输入内容请任意输入内容请任意输入内容请任意输入内容请任意输入内容</a:t>
            </a:r>
          </a:p>
        </p:txBody>
      </p:sp>
      <p:sp>
        <p:nvSpPr>
          <p:cNvPr id="22" name="文本框 21">
            <a:extLst>
              <a:ext uri="{FF2B5EF4-FFF2-40B4-BE49-F238E27FC236}">
                <a16:creationId xmlns:a16="http://schemas.microsoft.com/office/drawing/2014/main" id="{256E2784-3611-6317-7250-C6EDA20B1E79}"/>
              </a:ext>
            </a:extLst>
          </p:cNvPr>
          <p:cNvSpPr txBox="1"/>
          <p:nvPr/>
        </p:nvSpPr>
        <p:spPr>
          <a:xfrm>
            <a:off x="8293767" y="3665833"/>
            <a:ext cx="2771630" cy="1712648"/>
          </a:xfrm>
          <a:prstGeom prst="rect">
            <a:avLst/>
          </a:prstGeom>
          <a:noFill/>
        </p:spPr>
        <p:txBody>
          <a:bodyPr wrap="square" rtlCol="0">
            <a:spAutoFit/>
          </a:bodyPr>
          <a:lstStyle/>
          <a:p>
            <a:pPr>
              <a:lnSpc>
                <a:spcPct val="150000"/>
              </a:lnSpc>
            </a:pPr>
            <a:r>
              <a:rPr lang="zh-CN" altLang="en-US" dirty="0"/>
              <a:t>请任意输入内容请任意输入内容请任意输入内容请任意输入内容请任意输入内容请任意输入内容</a:t>
            </a:r>
          </a:p>
        </p:txBody>
      </p:sp>
      <p:sp>
        <p:nvSpPr>
          <p:cNvPr id="23" name="文本框 22">
            <a:extLst>
              <a:ext uri="{FF2B5EF4-FFF2-40B4-BE49-F238E27FC236}">
                <a16:creationId xmlns:a16="http://schemas.microsoft.com/office/drawing/2014/main" id="{A61D93C1-D298-EA4B-F20F-E1066BA7887E}"/>
              </a:ext>
            </a:extLst>
          </p:cNvPr>
          <p:cNvSpPr txBox="1"/>
          <p:nvPr/>
        </p:nvSpPr>
        <p:spPr>
          <a:xfrm>
            <a:off x="1126603" y="3665833"/>
            <a:ext cx="2771630" cy="1712648"/>
          </a:xfrm>
          <a:prstGeom prst="rect">
            <a:avLst/>
          </a:prstGeom>
          <a:noFill/>
        </p:spPr>
        <p:txBody>
          <a:bodyPr wrap="square" rtlCol="0">
            <a:spAutoFit/>
          </a:bodyPr>
          <a:lstStyle/>
          <a:p>
            <a:pPr>
              <a:lnSpc>
                <a:spcPct val="150000"/>
              </a:lnSpc>
            </a:pPr>
            <a:r>
              <a:rPr lang="zh-CN" altLang="en-US" dirty="0"/>
              <a:t>请任意输入内容请任意输入内容请任意输入内容请任意输入内容请任意输入内容请任意输入内容</a:t>
            </a:r>
          </a:p>
        </p:txBody>
      </p:sp>
      <p:sp>
        <p:nvSpPr>
          <p:cNvPr id="24" name="文本框 23">
            <a:extLst>
              <a:ext uri="{FF2B5EF4-FFF2-40B4-BE49-F238E27FC236}">
                <a16:creationId xmlns:a16="http://schemas.microsoft.com/office/drawing/2014/main" id="{4083DC36-FDE9-3E58-D8F5-B95B258215D5}"/>
              </a:ext>
            </a:extLst>
          </p:cNvPr>
          <p:cNvSpPr txBox="1"/>
          <p:nvPr/>
        </p:nvSpPr>
        <p:spPr>
          <a:xfrm>
            <a:off x="1126603" y="1417603"/>
            <a:ext cx="2771630" cy="1712648"/>
          </a:xfrm>
          <a:prstGeom prst="rect">
            <a:avLst/>
          </a:prstGeom>
          <a:noFill/>
        </p:spPr>
        <p:txBody>
          <a:bodyPr wrap="square" rtlCol="0">
            <a:spAutoFit/>
          </a:bodyPr>
          <a:lstStyle/>
          <a:p>
            <a:pPr>
              <a:lnSpc>
                <a:spcPct val="150000"/>
              </a:lnSpc>
            </a:pPr>
            <a:r>
              <a:rPr lang="zh-CN" altLang="en-US" dirty="0"/>
              <a:t>请任意输入内容请任意输入内容请任意输入内容请任意输入内容请任意输入内容请任意输入内容</a:t>
            </a:r>
          </a:p>
        </p:txBody>
      </p:sp>
    </p:spTree>
    <p:extLst>
      <p:ext uri="{BB962C8B-B14F-4D97-AF65-F5344CB8AC3E}">
        <p14:creationId xmlns:p14="http://schemas.microsoft.com/office/powerpoint/2010/main" val="6936497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quot;Syste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OfficePLUS 主题">
  <a:themeElements>
    <a:clrScheme name="工作总结">
      <a:dk1>
        <a:srgbClr val="2F2F2F"/>
      </a:dk1>
      <a:lt1>
        <a:srgbClr val="FFFFFF"/>
      </a:lt1>
      <a:dk2>
        <a:srgbClr val="778495"/>
      </a:dk2>
      <a:lt2>
        <a:srgbClr val="F0F0F0"/>
      </a:lt2>
      <a:accent1>
        <a:srgbClr val="1C79C0"/>
      </a:accent1>
      <a:accent2>
        <a:srgbClr val="0389FF"/>
      </a:accent2>
      <a:accent3>
        <a:srgbClr val="0DD3FF"/>
      </a:accent3>
      <a:accent4>
        <a:srgbClr val="FDB72E"/>
      </a:accent4>
      <a:accent5>
        <a:srgbClr val="836BFF"/>
      </a:accent5>
      <a:accent6>
        <a:srgbClr val="2CB3FF"/>
      </a:accent6>
      <a:hlink>
        <a:srgbClr val="0563C1"/>
      </a:hlink>
      <a:folHlink>
        <a:srgbClr val="954F71"/>
      </a:folHlink>
    </a:clrScheme>
    <a:fontScheme name="工作总结">
      <a:majorFont>
        <a:latin typeface="OPPOSans H"/>
        <a:ea typeface="OPPOSans H"/>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0b223f8-5841-42fb-baf5-d5b50bb4a0ca.source-default.zh-Hans" id="{73F4A820-C007-4446-89D8-D266B76AAA83}" vid="{3758F66E-F0EB-214E-B796-69CC723FEF28}"/>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iSlide 官方模板</Template>
  <TotalTime>1215</TotalTime>
  <Words>1086</Words>
  <Application>Microsoft Office PowerPoint</Application>
  <PresentationFormat>宽屏</PresentationFormat>
  <Paragraphs>162</Paragraphs>
  <Slides>19</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19</vt:i4>
      </vt:variant>
    </vt:vector>
  </HeadingPairs>
  <TitlesOfParts>
    <vt:vector size="30" baseType="lpstr">
      <vt:lpstr>OPPOSans H</vt:lpstr>
      <vt:lpstr>OPPOSans M</vt:lpstr>
      <vt:lpstr>阿里巴巴普惠体 B</vt:lpstr>
      <vt:lpstr>等线</vt:lpstr>
      <vt:lpstr>汉仪雅酷黑 45W</vt:lpstr>
      <vt:lpstr>思源黑体 CN Bold</vt:lpstr>
      <vt:lpstr>思源黑体 CN Light</vt:lpstr>
      <vt:lpstr>Arial</vt:lpstr>
      <vt:lpstr>Calibri</vt:lpstr>
      <vt:lpstr>Segoe UI Light</vt:lpstr>
      <vt:lpstr>OfficePLUS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圆环与圆蓝色工作总结ppt模板</dc:title>
  <dc:creator>小老万</dc:creator>
  <cp:keywords>P界达人</cp:keywords>
  <dc:description>www.51pptmoban.com</dc:description>
  <cp:lastModifiedBy>Power user</cp:lastModifiedBy>
  <cp:revision>106</cp:revision>
  <dcterms:created xsi:type="dcterms:W3CDTF">2022-09-02T07:40:40Z</dcterms:created>
  <dcterms:modified xsi:type="dcterms:W3CDTF">2023-02-15T07:48:02Z</dcterms:modified>
</cp:coreProperties>
</file>