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73" r:id="rId5"/>
    <p:sldId id="266" r:id="rId6"/>
    <p:sldId id="264" r:id="rId7"/>
    <p:sldId id="265" r:id="rId8"/>
    <p:sldId id="260" r:id="rId9"/>
    <p:sldId id="263" r:id="rId10"/>
    <p:sldId id="267" r:id="rId11"/>
    <p:sldId id="268" r:id="rId12"/>
    <p:sldId id="269" r:id="rId13"/>
    <p:sldId id="261" r:id="rId14"/>
    <p:sldId id="270" r:id="rId15"/>
    <p:sldId id="271" r:id="rId16"/>
    <p:sldId id="262" r:id="rId17"/>
    <p:sldId id="272" r:id="rId18"/>
    <p:sldId id="274" r:id="rId19"/>
    <p:sldId id="275" r:id="rId20"/>
    <p:sldId id="258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51" userDrawn="1">
          <p15:clr>
            <a:srgbClr val="A4A3A4"/>
          </p15:clr>
        </p15:guide>
        <p15:guide id="15" orient="horz" pos="2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D19"/>
    <a:srgbClr val="EDA68D"/>
    <a:srgbClr val="F7F8FA"/>
    <a:srgbClr val="FDFDFE"/>
    <a:srgbClr val="FAFBFC"/>
    <a:srgbClr val="F8F9FB"/>
    <a:srgbClr val="0071FA"/>
    <a:srgbClr val="F27900"/>
    <a:srgbClr val="FAFAF3"/>
    <a:srgbClr val="FA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19" autoAdjust="0"/>
    <p:restoredTop sz="95278" autoAdjust="0"/>
  </p:normalViewPr>
  <p:slideViewPr>
    <p:cSldViewPr snapToGrid="0" showGuides="1">
      <p:cViewPr varScale="1">
        <p:scale>
          <a:sx n="78" d="100"/>
          <a:sy n="78" d="100"/>
        </p:scale>
        <p:origin x="120" y="498"/>
      </p:cViewPr>
      <p:guideLst>
        <p:guide pos="551"/>
        <p:guide orient="horz" pos="21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26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3923C3-253E-BC30-D899-BC427A616E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818" y="-103940"/>
            <a:ext cx="12229636" cy="706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7E7DC-44CB-F810-97E1-ADD16ACEA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05161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87894C47-B70A-7502-A1D5-394CB6931487}"/>
              </a:ext>
            </a:extLst>
          </p:cNvPr>
          <p:cNvSpPr/>
          <p:nvPr/>
        </p:nvSpPr>
        <p:spPr>
          <a:xfrm>
            <a:off x="5051832" y="-5662"/>
            <a:ext cx="7157314" cy="68824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55" y="46"/>
                </a:moveTo>
                <a:lnTo>
                  <a:pt x="0" y="21559"/>
                </a:lnTo>
                <a:lnTo>
                  <a:pt x="7319" y="21600"/>
                </a:lnTo>
                <a:lnTo>
                  <a:pt x="21592" y="4506"/>
                </a:lnTo>
                <a:lnTo>
                  <a:pt x="21600" y="0"/>
                </a:lnTo>
                <a:lnTo>
                  <a:pt x="17755" y="4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90000"/>
                  <a:lumOff val="10000"/>
                </a:schemeClr>
              </a:gs>
            </a:gsLst>
            <a:path>
              <a:fillToRect l="42201" t="49344" r="57798" b="50655"/>
            </a:path>
          </a:gra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32D80B3D-B814-D857-5CB6-048A0DCA6321}"/>
              </a:ext>
            </a:extLst>
          </p:cNvPr>
          <p:cNvSpPr/>
          <p:nvPr/>
        </p:nvSpPr>
        <p:spPr>
          <a:xfrm>
            <a:off x="-11255" y="-8273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pic>
        <p:nvPicPr>
          <p:cNvPr id="19" name="爱设计-3" descr="图片包含 黑暗, 猫, 手, 小&#10;&#10;描述已自动生成">
            <a:extLst>
              <a:ext uri="{FF2B5EF4-FFF2-40B4-BE49-F238E27FC236}">
                <a16:creationId xmlns:a16="http://schemas.microsoft.com/office/drawing/2014/main" id="{B88C8569-2D09-A226-4E58-3C95E10B4F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3" t="12203" r="10366" b="5804"/>
          <a:stretch/>
        </p:blipFill>
        <p:spPr>
          <a:xfrm>
            <a:off x="7379433" y="346509"/>
            <a:ext cx="4478892" cy="6530308"/>
          </a:xfrm>
          <a:prstGeom prst="rect">
            <a:avLst/>
          </a:prstGeom>
          <a:ln w="12700">
            <a:miter lim="400000"/>
          </a:ln>
          <a:effectLst>
            <a:outerShdw blurRad="254000" sx="103000" sy="103000" algn="ctr" rotWithShape="0">
              <a:srgbClr val="013D19">
                <a:alpha val="9804"/>
              </a:srgbClr>
            </a:outerShdw>
          </a:effectLst>
        </p:spPr>
      </p:pic>
      <p:grpSp>
        <p:nvGrpSpPr>
          <p:cNvPr id="81" name="爱设计-4">
            <a:extLst>
              <a:ext uri="{FF2B5EF4-FFF2-40B4-BE49-F238E27FC236}">
                <a16:creationId xmlns:a16="http://schemas.microsoft.com/office/drawing/2014/main" id="{59EEF794-64A7-3CEA-561B-826B61D42176}"/>
              </a:ext>
            </a:extLst>
          </p:cNvPr>
          <p:cNvGrpSpPr/>
          <p:nvPr/>
        </p:nvGrpSpPr>
        <p:grpSpPr>
          <a:xfrm>
            <a:off x="658425" y="1688284"/>
            <a:ext cx="2136877" cy="355601"/>
            <a:chOff x="742432" y="1969846"/>
            <a:chExt cx="2136877" cy="355601"/>
          </a:xfrm>
        </p:grpSpPr>
        <p:sp>
          <p:nvSpPr>
            <p:cNvPr id="4" name="爱设计-4-1">
              <a:extLst>
                <a:ext uri="{FF2B5EF4-FFF2-40B4-BE49-F238E27FC236}">
                  <a16:creationId xmlns:a16="http://schemas.microsoft.com/office/drawing/2014/main" id="{74189031-D410-1E24-5B03-BC67B247461C}"/>
                </a:ext>
              </a:extLst>
            </p:cNvPr>
            <p:cNvSpPr/>
            <p:nvPr/>
          </p:nvSpPr>
          <p:spPr>
            <a:xfrm>
              <a:off x="742432" y="1969846"/>
              <a:ext cx="2136877" cy="355601"/>
            </a:xfrm>
            <a:prstGeom prst="rect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5" name="爱设计-4-2">
              <a:extLst>
                <a:ext uri="{FF2B5EF4-FFF2-40B4-BE49-F238E27FC236}">
                  <a16:creationId xmlns:a16="http://schemas.microsoft.com/office/drawing/2014/main" id="{2A1A6F07-403D-3BA6-E5B7-B71E155EDED6}"/>
                </a:ext>
              </a:extLst>
            </p:cNvPr>
            <p:cNvSpPr txBox="1"/>
            <p:nvPr/>
          </p:nvSpPr>
          <p:spPr>
            <a:xfrm>
              <a:off x="806319" y="1985487"/>
              <a:ext cx="2056653" cy="33342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OPPOSans B"/>
                  <a:ea typeface="OPPOSans B"/>
                  <a:cs typeface="OPPOSans B"/>
                  <a:sym typeface="OPPOSans B"/>
                </a:defRPr>
              </a:lvl1pPr>
            </a:lstStyle>
            <a:p>
              <a:r>
                <a:rPr lang="en-US" sz="15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20XX-20XX</a:t>
              </a:r>
              <a:r>
                <a:rPr lang="zh-CN" altLang="en-US" sz="15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年度总结</a:t>
              </a:r>
              <a:endParaRPr sz="15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82" name="爱设计-5">
            <a:extLst>
              <a:ext uri="{FF2B5EF4-FFF2-40B4-BE49-F238E27FC236}">
                <a16:creationId xmlns:a16="http://schemas.microsoft.com/office/drawing/2014/main" id="{D9406C45-C07E-F1DA-9E48-EF7F91312EBC}"/>
              </a:ext>
            </a:extLst>
          </p:cNvPr>
          <p:cNvGrpSpPr/>
          <p:nvPr/>
        </p:nvGrpSpPr>
        <p:grpSpPr>
          <a:xfrm>
            <a:off x="617207" y="2074526"/>
            <a:ext cx="5461488" cy="2257028"/>
            <a:chOff x="617207" y="2330688"/>
            <a:chExt cx="5461488" cy="2257028"/>
          </a:xfrm>
        </p:grpSpPr>
        <p:sp>
          <p:nvSpPr>
            <p:cNvPr id="6" name="爱设计-5-1">
              <a:extLst>
                <a:ext uri="{FF2B5EF4-FFF2-40B4-BE49-F238E27FC236}">
                  <a16:creationId xmlns:a16="http://schemas.microsoft.com/office/drawing/2014/main" id="{ED1ACF14-8DDA-8BC3-857F-8AD39FD938EB}"/>
                </a:ext>
              </a:extLst>
            </p:cNvPr>
            <p:cNvSpPr txBox="1"/>
            <p:nvPr/>
          </p:nvSpPr>
          <p:spPr>
            <a:xfrm>
              <a:off x="617207" y="2330688"/>
              <a:ext cx="3965829" cy="22570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defRPr sz="14000">
                  <a:solidFill>
                    <a:srgbClr val="000000"/>
                  </a:solidFill>
                  <a:latin typeface="OPPOSans H"/>
                  <a:ea typeface="OPPOSans H"/>
                  <a:cs typeface="OPPOSans H"/>
                  <a:sym typeface="OPPOSans H"/>
                </a:defRPr>
              </a:pPr>
              <a:r>
                <a:rPr lang="zh-CN" altLang="en-US" sz="7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用户</a:t>
              </a:r>
              <a:br>
                <a:rPr lang="en-US" altLang="zh-CN" sz="7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</a:br>
              <a:r>
                <a:rPr lang="zh-CN" altLang="en-US" sz="7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年终汇报</a:t>
              </a:r>
              <a:r>
                <a:rPr lang="en-US" altLang="zh-CN" sz="7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.</a:t>
              </a:r>
              <a:endParaRPr lang="zh-CN" altLang="en-US" sz="7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7" name="爱设计-5-2">
              <a:extLst>
                <a:ext uri="{FF2B5EF4-FFF2-40B4-BE49-F238E27FC236}">
                  <a16:creationId xmlns:a16="http://schemas.microsoft.com/office/drawing/2014/main" id="{E891BF70-9D6E-A853-B2CF-B8D5C3F5732F}"/>
                </a:ext>
              </a:extLst>
            </p:cNvPr>
            <p:cNvSpPr txBox="1"/>
            <p:nvPr/>
          </p:nvSpPr>
          <p:spPr>
            <a:xfrm>
              <a:off x="2385376" y="2553185"/>
              <a:ext cx="3693319" cy="1009444"/>
            </a:xfrm>
            <a:prstGeom prst="rect">
              <a:avLst/>
            </a:prstGeom>
            <a:ln w="12700">
              <a:miter lim="400000"/>
            </a:ln>
            <a:effectLst>
              <a:outerShdw blurRad="508000" dist="101600" dir="2700000" rotWithShape="0">
                <a:schemeClr val="accent1">
                  <a:alpha val="25000"/>
                </a:scheme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14000">
                  <a:gradFill flip="none" rotWithShape="1">
                    <a:gsLst>
                      <a:gs pos="0">
                        <a:srgbClr val="FF7873"/>
                      </a:gs>
                      <a:gs pos="100000">
                        <a:srgbClr val="FF3330"/>
                      </a:gs>
                    </a:gsLst>
                    <a:lin ang="2700000" scaled="0"/>
                  </a:gradFill>
                  <a:latin typeface="OPPOSans H"/>
                  <a:ea typeface="OPPOSans H"/>
                  <a:cs typeface="OPPOSans H"/>
                  <a:sym typeface="OPPOSans H"/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7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激活项目</a:t>
              </a:r>
              <a:endParaRPr sz="7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9" name="爱设计-6">
            <a:extLst>
              <a:ext uri="{FF2B5EF4-FFF2-40B4-BE49-F238E27FC236}">
                <a16:creationId xmlns:a16="http://schemas.microsoft.com/office/drawing/2014/main" id="{8937BDA7-5842-166B-3B44-27A360BF7769}"/>
              </a:ext>
            </a:extLst>
          </p:cNvPr>
          <p:cNvSpPr txBox="1"/>
          <p:nvPr/>
        </p:nvSpPr>
        <p:spPr>
          <a:xfrm>
            <a:off x="644593" y="4254808"/>
            <a:ext cx="4478892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B3B0B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algn="di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The User Activates The Project Year-end Report</a:t>
            </a:r>
          </a:p>
        </p:txBody>
      </p:sp>
      <p:grpSp>
        <p:nvGrpSpPr>
          <p:cNvPr id="55" name="爱设计-7">
            <a:extLst>
              <a:ext uri="{FF2B5EF4-FFF2-40B4-BE49-F238E27FC236}">
                <a16:creationId xmlns:a16="http://schemas.microsoft.com/office/drawing/2014/main" id="{248BE625-2179-8D40-F954-C189BFA9F9CE}"/>
              </a:ext>
            </a:extLst>
          </p:cNvPr>
          <p:cNvGrpSpPr/>
          <p:nvPr/>
        </p:nvGrpSpPr>
        <p:grpSpPr>
          <a:xfrm>
            <a:off x="684219" y="5896354"/>
            <a:ext cx="1679478" cy="300458"/>
            <a:chOff x="692686" y="5833642"/>
            <a:chExt cx="1679478" cy="300458"/>
          </a:xfrm>
        </p:grpSpPr>
        <p:sp>
          <p:nvSpPr>
            <p:cNvPr id="57" name="爱设计-7-1">
              <a:extLst>
                <a:ext uri="{FF2B5EF4-FFF2-40B4-BE49-F238E27FC236}">
                  <a16:creationId xmlns:a16="http://schemas.microsoft.com/office/drawing/2014/main" id="{11C44746-FE91-B9EE-2F80-E237D02259A5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爱设计-7-2">
              <a:extLst>
                <a:ext uri="{FF2B5EF4-FFF2-40B4-BE49-F238E27FC236}">
                  <a16:creationId xmlns:a16="http://schemas.microsoft.com/office/drawing/2014/main" id="{CB0AC7A9-F85B-B429-DC0A-957D83D53653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爱设计-7-3">
              <a:extLst>
                <a:ext uri="{FF2B5EF4-FFF2-40B4-BE49-F238E27FC236}">
                  <a16:creationId xmlns:a16="http://schemas.microsoft.com/office/drawing/2014/main" id="{CA84721D-E5C4-3F6C-F80D-8E57335FE9A9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爱设计-7-4">
              <a:extLst>
                <a:ext uri="{FF2B5EF4-FFF2-40B4-BE49-F238E27FC236}">
                  <a16:creationId xmlns:a16="http://schemas.microsoft.com/office/drawing/2014/main" id="{16B62B4B-2FD0-695A-DD33-8FAD9F0FF393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爱设计-7-5">
              <a:extLst>
                <a:ext uri="{FF2B5EF4-FFF2-40B4-BE49-F238E27FC236}">
                  <a16:creationId xmlns:a16="http://schemas.microsoft.com/office/drawing/2014/main" id="{1B5DB449-958F-8FC7-63A6-6FB87FB635A1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爱设计-7-6">
              <a:extLst>
                <a:ext uri="{FF2B5EF4-FFF2-40B4-BE49-F238E27FC236}">
                  <a16:creationId xmlns:a16="http://schemas.microsoft.com/office/drawing/2014/main" id="{7EE15644-F1E3-73F2-63AB-F100F442D441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63" name="爱设计-7-7">
              <a:extLst>
                <a:ext uri="{FF2B5EF4-FFF2-40B4-BE49-F238E27FC236}">
                  <a16:creationId xmlns:a16="http://schemas.microsoft.com/office/drawing/2014/main" id="{02BB1B65-6ED1-C5E6-E752-9CB661F3685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64" name="爱设计-7-8">
              <a:extLst>
                <a:ext uri="{FF2B5EF4-FFF2-40B4-BE49-F238E27FC236}">
                  <a16:creationId xmlns:a16="http://schemas.microsoft.com/office/drawing/2014/main" id="{A35F0006-3CCF-9FFE-A589-5A00642F1831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爱设计-7-9">
              <a:extLst>
                <a:ext uri="{FF2B5EF4-FFF2-40B4-BE49-F238E27FC236}">
                  <a16:creationId xmlns:a16="http://schemas.microsoft.com/office/drawing/2014/main" id="{CCF261DA-0C83-2196-405B-5A4B2CD81B94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66" name="爱设计-7-10">
              <a:extLst>
                <a:ext uri="{FF2B5EF4-FFF2-40B4-BE49-F238E27FC236}">
                  <a16:creationId xmlns:a16="http://schemas.microsoft.com/office/drawing/2014/main" id="{F929ACDF-C2DE-3445-F86D-5EF5910A87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67" name="爱设计-7-11">
              <a:extLst>
                <a:ext uri="{FF2B5EF4-FFF2-40B4-BE49-F238E27FC236}">
                  <a16:creationId xmlns:a16="http://schemas.microsoft.com/office/drawing/2014/main" id="{AC0644E3-31FB-1FB5-207B-9A740FF0A6D2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56" name="爱设计-8">
            <a:extLst>
              <a:ext uri="{FF2B5EF4-FFF2-40B4-BE49-F238E27FC236}">
                <a16:creationId xmlns:a16="http://schemas.microsoft.com/office/drawing/2014/main" id="{7878E62A-9F7C-8DBA-2D5A-9B5C361FD4B0}"/>
              </a:ext>
            </a:extLst>
          </p:cNvPr>
          <p:cNvCxnSpPr/>
          <p:nvPr/>
        </p:nvCxnSpPr>
        <p:spPr>
          <a:xfrm>
            <a:off x="11510433" y="6206437"/>
            <a:ext cx="32793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爱设计-9">
            <a:extLst>
              <a:ext uri="{FF2B5EF4-FFF2-40B4-BE49-F238E27FC236}">
                <a16:creationId xmlns:a16="http://schemas.microsoft.com/office/drawing/2014/main" id="{3ED64D10-75EB-C97C-3F41-AD6630B14E41}"/>
              </a:ext>
            </a:extLst>
          </p:cNvPr>
          <p:cNvGrpSpPr/>
          <p:nvPr/>
        </p:nvGrpSpPr>
        <p:grpSpPr>
          <a:xfrm>
            <a:off x="67977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B100A522-C2B6-00CF-AE0B-FDDCFD798F8C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73" name="爱设计-9-1">
                <a:extLst>
                  <a:ext uri="{FF2B5EF4-FFF2-40B4-BE49-F238E27FC236}">
                    <a16:creationId xmlns:a16="http://schemas.microsoft.com/office/drawing/2014/main" id="{002DC83B-A504-3E96-FDCB-30CFAF01D80E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爱设计-9-2">
                <a:extLst>
                  <a:ext uri="{FF2B5EF4-FFF2-40B4-BE49-F238E27FC236}">
                    <a16:creationId xmlns:a16="http://schemas.microsoft.com/office/drawing/2014/main" id="{A13BFB65-E61B-88D7-6DF7-46D804A6182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爱设计-9-3">
                <a:extLst>
                  <a:ext uri="{FF2B5EF4-FFF2-40B4-BE49-F238E27FC236}">
                    <a16:creationId xmlns:a16="http://schemas.microsoft.com/office/drawing/2014/main" id="{B66B0140-C9B9-598D-6713-E5A06037125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爱设计-9-4">
                <a:extLst>
                  <a:ext uri="{FF2B5EF4-FFF2-40B4-BE49-F238E27FC236}">
                    <a16:creationId xmlns:a16="http://schemas.microsoft.com/office/drawing/2014/main" id="{639746AD-5793-E690-62F8-223AD707988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爱设计-9-5">
                <a:extLst>
                  <a:ext uri="{FF2B5EF4-FFF2-40B4-BE49-F238E27FC236}">
                    <a16:creationId xmlns:a16="http://schemas.microsoft.com/office/drawing/2014/main" id="{D76DCB8D-AA9D-0C23-795E-8C19888C53E2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爱设计-9-6">
                <a:extLst>
                  <a:ext uri="{FF2B5EF4-FFF2-40B4-BE49-F238E27FC236}">
                    <a16:creationId xmlns:a16="http://schemas.microsoft.com/office/drawing/2014/main" id="{34132B49-B9F8-BD8A-D0F6-232465525685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爱设计-9-7">
                <a:extLst>
                  <a:ext uri="{FF2B5EF4-FFF2-40B4-BE49-F238E27FC236}">
                    <a16:creationId xmlns:a16="http://schemas.microsoft.com/office/drawing/2014/main" id="{F87903C7-C80F-0D7B-07B3-1F0C1C5CC7DA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爱设计-9-8">
                <a:extLst>
                  <a:ext uri="{FF2B5EF4-FFF2-40B4-BE49-F238E27FC236}">
                    <a16:creationId xmlns:a16="http://schemas.microsoft.com/office/drawing/2014/main" id="{826147F7-2348-6374-AB0B-A1C1795FB67C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" name="爱设计-9-9">
              <a:extLst>
                <a:ext uri="{FF2B5EF4-FFF2-40B4-BE49-F238E27FC236}">
                  <a16:creationId xmlns:a16="http://schemas.microsoft.com/office/drawing/2014/main" id="{158FDBDF-1344-1F0D-87DE-FF27BB8A20C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84" name="爱设计-10">
            <a:extLst>
              <a:ext uri="{FF2B5EF4-FFF2-40B4-BE49-F238E27FC236}">
                <a16:creationId xmlns:a16="http://schemas.microsoft.com/office/drawing/2014/main" id="{94E68AF1-22D0-E9F3-7CE1-84411C0436FF}"/>
              </a:ext>
            </a:extLst>
          </p:cNvPr>
          <p:cNvSpPr txBox="1">
            <a:spLocks/>
          </p:cNvSpPr>
          <p:nvPr/>
        </p:nvSpPr>
        <p:spPr>
          <a:xfrm>
            <a:off x="581776" y="4757829"/>
            <a:ext cx="2015892" cy="444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8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汇报人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：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endParaRPr kumimoji="0" lang="en-GB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89" name="爱设计-11">
            <a:extLst>
              <a:ext uri="{FF2B5EF4-FFF2-40B4-BE49-F238E27FC236}">
                <a16:creationId xmlns:a16="http://schemas.microsoft.com/office/drawing/2014/main" id="{20890907-7E9D-0705-0D61-F35FFBAB556F}"/>
              </a:ext>
            </a:extLst>
          </p:cNvPr>
          <p:cNvGrpSpPr/>
          <p:nvPr/>
        </p:nvGrpSpPr>
        <p:grpSpPr>
          <a:xfrm>
            <a:off x="2678379" y="4880661"/>
            <a:ext cx="520904" cy="164998"/>
            <a:chOff x="2678379" y="4880661"/>
            <a:chExt cx="520904" cy="164998"/>
          </a:xfrm>
        </p:grpSpPr>
        <p:sp>
          <p:nvSpPr>
            <p:cNvPr id="86" name="爱设计-11-1">
              <a:extLst>
                <a:ext uri="{FF2B5EF4-FFF2-40B4-BE49-F238E27FC236}">
                  <a16:creationId xmlns:a16="http://schemas.microsoft.com/office/drawing/2014/main" id="{95F85568-8E81-6AD6-B6B4-5A456F5C7C47}"/>
                </a:ext>
              </a:extLst>
            </p:cNvPr>
            <p:cNvSpPr/>
            <p:nvPr/>
          </p:nvSpPr>
          <p:spPr>
            <a:xfrm rot="5400000">
              <a:off x="2667000" y="4892040"/>
              <a:ext cx="164998" cy="1422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爱设计-11-2">
              <a:extLst>
                <a:ext uri="{FF2B5EF4-FFF2-40B4-BE49-F238E27FC236}">
                  <a16:creationId xmlns:a16="http://schemas.microsoft.com/office/drawing/2014/main" id="{2ABAD9DD-00B1-EC8C-308D-AEDB9ED638CE}"/>
                </a:ext>
              </a:extLst>
            </p:cNvPr>
            <p:cNvSpPr/>
            <p:nvPr/>
          </p:nvSpPr>
          <p:spPr>
            <a:xfrm rot="5400000">
              <a:off x="2856332" y="4892040"/>
              <a:ext cx="164998" cy="1422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爱设计-11-3">
              <a:extLst>
                <a:ext uri="{FF2B5EF4-FFF2-40B4-BE49-F238E27FC236}">
                  <a16:creationId xmlns:a16="http://schemas.microsoft.com/office/drawing/2014/main" id="{EB05A262-8656-038F-1943-A8036D2E7FDB}"/>
                </a:ext>
              </a:extLst>
            </p:cNvPr>
            <p:cNvSpPr/>
            <p:nvPr/>
          </p:nvSpPr>
          <p:spPr>
            <a:xfrm rot="5400000">
              <a:off x="3045664" y="4892040"/>
              <a:ext cx="164998" cy="1422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3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0" name="爱设计-3">
            <a:extLst>
              <a:ext uri="{FF2B5EF4-FFF2-40B4-BE49-F238E27FC236}">
                <a16:creationId xmlns:a16="http://schemas.microsoft.com/office/drawing/2014/main" id="{4C5D68BD-F075-DE6F-C1A1-382562259C6B}"/>
              </a:ext>
            </a:extLst>
          </p:cNvPr>
          <p:cNvGrpSpPr/>
          <p:nvPr/>
        </p:nvGrpSpPr>
        <p:grpSpPr>
          <a:xfrm>
            <a:off x="0" y="-2656839"/>
            <a:ext cx="12192000" cy="12191998"/>
            <a:chOff x="292389" y="-2323280"/>
            <a:chExt cx="11607222" cy="11607220"/>
          </a:xfrm>
          <a:scene3d>
            <a:camera prst="perspectiveRelaxedModerately">
              <a:rot lat="17388000" lon="0" rev="0"/>
            </a:camera>
            <a:lightRig rig="threePt" dir="t"/>
          </a:scene3d>
        </p:grpSpPr>
        <p:sp>
          <p:nvSpPr>
            <p:cNvPr id="171" name="爱设计-3-1">
              <a:extLst>
                <a:ext uri="{FF2B5EF4-FFF2-40B4-BE49-F238E27FC236}">
                  <a16:creationId xmlns:a16="http://schemas.microsoft.com/office/drawing/2014/main" id="{E0B54751-CD20-1765-0CCE-1907387C6C39}"/>
                </a:ext>
              </a:extLst>
            </p:cNvPr>
            <p:cNvSpPr/>
            <p:nvPr/>
          </p:nvSpPr>
          <p:spPr>
            <a:xfrm>
              <a:off x="4007305" y="1391634"/>
              <a:ext cx="4177391" cy="417739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3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2" name="爱设计-3-2">
              <a:extLst>
                <a:ext uri="{FF2B5EF4-FFF2-40B4-BE49-F238E27FC236}">
                  <a16:creationId xmlns:a16="http://schemas.microsoft.com/office/drawing/2014/main" id="{2D9F2528-632D-B7DF-E31E-91FC7FA665B8}"/>
                </a:ext>
              </a:extLst>
            </p:cNvPr>
            <p:cNvSpPr/>
            <p:nvPr/>
          </p:nvSpPr>
          <p:spPr>
            <a:xfrm>
              <a:off x="4420073" y="1804402"/>
              <a:ext cx="3351855" cy="335185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5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3" name="爱设计-3-3">
              <a:extLst>
                <a:ext uri="{FF2B5EF4-FFF2-40B4-BE49-F238E27FC236}">
                  <a16:creationId xmlns:a16="http://schemas.microsoft.com/office/drawing/2014/main" id="{E1432C9C-CF35-D043-CF98-84B467E9643A}"/>
                </a:ext>
              </a:extLst>
            </p:cNvPr>
            <p:cNvSpPr/>
            <p:nvPr userDrawn="1"/>
          </p:nvSpPr>
          <p:spPr>
            <a:xfrm>
              <a:off x="5260667" y="2644998"/>
              <a:ext cx="1670666" cy="167066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4" name="爱设计-3-4">
              <a:extLst>
                <a:ext uri="{FF2B5EF4-FFF2-40B4-BE49-F238E27FC236}">
                  <a16:creationId xmlns:a16="http://schemas.microsoft.com/office/drawing/2014/main" id="{1AA39CBD-595D-3268-3535-7C720E6233B4}"/>
                </a:ext>
              </a:extLst>
            </p:cNvPr>
            <p:cNvSpPr/>
            <p:nvPr/>
          </p:nvSpPr>
          <p:spPr>
            <a:xfrm>
              <a:off x="292389" y="-2323280"/>
              <a:ext cx="11607222" cy="11607220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alpha val="5000"/>
                </a:sysClr>
              </a:solidFill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爱设计-3-5">
              <a:extLst>
                <a:ext uri="{FF2B5EF4-FFF2-40B4-BE49-F238E27FC236}">
                  <a16:creationId xmlns:a16="http://schemas.microsoft.com/office/drawing/2014/main" id="{D549D11F-5B35-C8B1-95C0-55D086D3CE2E}"/>
                </a:ext>
              </a:extLst>
            </p:cNvPr>
            <p:cNvSpPr/>
            <p:nvPr/>
          </p:nvSpPr>
          <p:spPr>
            <a:xfrm>
              <a:off x="705158" y="-1910511"/>
              <a:ext cx="10781685" cy="1078168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6" name="爱设计-3-6">
              <a:extLst>
                <a:ext uri="{FF2B5EF4-FFF2-40B4-BE49-F238E27FC236}">
                  <a16:creationId xmlns:a16="http://schemas.microsoft.com/office/drawing/2014/main" id="{EDF01C41-7246-BEF1-D7C5-08CBEC194ADF}"/>
                </a:ext>
              </a:extLst>
            </p:cNvPr>
            <p:cNvSpPr/>
            <p:nvPr/>
          </p:nvSpPr>
          <p:spPr>
            <a:xfrm>
              <a:off x="1117926" y="-1497743"/>
              <a:ext cx="9956148" cy="995614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9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7" name="爱设计-3-7">
              <a:extLst>
                <a:ext uri="{FF2B5EF4-FFF2-40B4-BE49-F238E27FC236}">
                  <a16:creationId xmlns:a16="http://schemas.microsoft.com/office/drawing/2014/main" id="{83C80EDF-24C1-2E21-EE52-1FFA2C065B8F}"/>
                </a:ext>
              </a:extLst>
            </p:cNvPr>
            <p:cNvSpPr/>
            <p:nvPr/>
          </p:nvSpPr>
          <p:spPr>
            <a:xfrm>
              <a:off x="1530694" y="-1084975"/>
              <a:ext cx="9130612" cy="9130611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1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8" name="爱设计-3-8">
              <a:extLst>
                <a:ext uri="{FF2B5EF4-FFF2-40B4-BE49-F238E27FC236}">
                  <a16:creationId xmlns:a16="http://schemas.microsoft.com/office/drawing/2014/main" id="{E7CBEF70-AD9D-6499-B6FE-3A8A06381B8F}"/>
                </a:ext>
              </a:extLst>
            </p:cNvPr>
            <p:cNvSpPr/>
            <p:nvPr/>
          </p:nvSpPr>
          <p:spPr>
            <a:xfrm>
              <a:off x="1943463" y="-672207"/>
              <a:ext cx="8305074" cy="8305075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9" name="爱设计-3-9">
              <a:extLst>
                <a:ext uri="{FF2B5EF4-FFF2-40B4-BE49-F238E27FC236}">
                  <a16:creationId xmlns:a16="http://schemas.microsoft.com/office/drawing/2014/main" id="{8EC5AA5D-5C43-E188-9B3D-28E522081B6B}"/>
                </a:ext>
              </a:extLst>
            </p:cNvPr>
            <p:cNvSpPr/>
            <p:nvPr/>
          </p:nvSpPr>
          <p:spPr>
            <a:xfrm>
              <a:off x="2768999" y="153329"/>
              <a:ext cx="6654002" cy="665400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80" name="爱设计-3-10">
              <a:extLst>
                <a:ext uri="{FF2B5EF4-FFF2-40B4-BE49-F238E27FC236}">
                  <a16:creationId xmlns:a16="http://schemas.microsoft.com/office/drawing/2014/main" id="{3E0E5F2F-A77B-A968-B7EC-F88158B1E6E3}"/>
                </a:ext>
              </a:extLst>
            </p:cNvPr>
            <p:cNvSpPr/>
            <p:nvPr/>
          </p:nvSpPr>
          <p:spPr>
            <a:xfrm>
              <a:off x="3181768" y="566097"/>
              <a:ext cx="5828464" cy="582846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9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81" name="爱设计-3-11">
              <a:extLst>
                <a:ext uri="{FF2B5EF4-FFF2-40B4-BE49-F238E27FC236}">
                  <a16:creationId xmlns:a16="http://schemas.microsoft.com/office/drawing/2014/main" id="{4B3671C4-6BF9-EF32-DE6A-F95E94507F6D}"/>
                </a:ext>
              </a:extLst>
            </p:cNvPr>
            <p:cNvSpPr/>
            <p:nvPr/>
          </p:nvSpPr>
          <p:spPr>
            <a:xfrm>
              <a:off x="3594536" y="978866"/>
              <a:ext cx="5002929" cy="5002929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82" name="爱设计-3-12">
              <a:extLst>
                <a:ext uri="{FF2B5EF4-FFF2-40B4-BE49-F238E27FC236}">
                  <a16:creationId xmlns:a16="http://schemas.microsoft.com/office/drawing/2014/main" id="{339641EB-7792-F57E-E7D7-1E0BB339875A}"/>
                </a:ext>
              </a:extLst>
            </p:cNvPr>
            <p:cNvSpPr/>
            <p:nvPr/>
          </p:nvSpPr>
          <p:spPr>
            <a:xfrm>
              <a:off x="4832841" y="2217171"/>
              <a:ext cx="2526318" cy="2526319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83" name="爱设计-3-13">
              <a:extLst>
                <a:ext uri="{FF2B5EF4-FFF2-40B4-BE49-F238E27FC236}">
                  <a16:creationId xmlns:a16="http://schemas.microsoft.com/office/drawing/2014/main" id="{B0B4EDBF-AEB1-DEF6-E5A4-F8C43608AD6F}"/>
                </a:ext>
              </a:extLst>
            </p:cNvPr>
            <p:cNvSpPr/>
            <p:nvPr userDrawn="1"/>
          </p:nvSpPr>
          <p:spPr>
            <a:xfrm>
              <a:off x="2346036" y="-269634"/>
              <a:ext cx="7499928" cy="7499928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5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grpSp>
          <p:nvGrpSpPr>
            <p:cNvPr id="184" name="iṥ1iḋe">
              <a:extLst>
                <a:ext uri="{FF2B5EF4-FFF2-40B4-BE49-F238E27FC236}">
                  <a16:creationId xmlns:a16="http://schemas.microsoft.com/office/drawing/2014/main" id="{20117E94-B56F-2538-533A-C6D4F2B12634}"/>
                </a:ext>
              </a:extLst>
            </p:cNvPr>
            <p:cNvGrpSpPr/>
            <p:nvPr userDrawn="1"/>
          </p:nvGrpSpPr>
          <p:grpSpPr>
            <a:xfrm>
              <a:off x="5646420" y="3030750"/>
              <a:ext cx="899160" cy="899160"/>
              <a:chOff x="6793334" y="-1153238"/>
              <a:chExt cx="2679700" cy="2679700"/>
            </a:xfrm>
          </p:grpSpPr>
          <p:sp>
            <p:nvSpPr>
              <p:cNvPr id="185" name="爱设计-3-14">
                <a:extLst>
                  <a:ext uri="{FF2B5EF4-FFF2-40B4-BE49-F238E27FC236}">
                    <a16:creationId xmlns:a16="http://schemas.microsoft.com/office/drawing/2014/main" id="{7C19B6F2-2271-1F58-6945-A5DFE474269C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4646668"/>
                  <a:gd name="adj2" fmla="val 8730001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爱设计-3-15">
                <a:extLst>
                  <a:ext uri="{FF2B5EF4-FFF2-40B4-BE49-F238E27FC236}">
                    <a16:creationId xmlns:a16="http://schemas.microsoft.com/office/drawing/2014/main" id="{4EB0ADB0-4908-525A-0D27-53C800F65082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3441905"/>
                  <a:gd name="adj2" fmla="val 3960453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爱设计-3-16">
                <a:extLst>
                  <a:ext uri="{FF2B5EF4-FFF2-40B4-BE49-F238E27FC236}">
                    <a16:creationId xmlns:a16="http://schemas.microsoft.com/office/drawing/2014/main" id="{CC0491EF-CE7D-EFF7-A5BD-9381BEB891DC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14680362"/>
                  <a:gd name="adj2" fmla="val 2626351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爱设计-3-17">
                <a:extLst>
                  <a:ext uri="{FF2B5EF4-FFF2-40B4-BE49-F238E27FC236}">
                    <a16:creationId xmlns:a16="http://schemas.microsoft.com/office/drawing/2014/main" id="{49126A18-2CDE-8039-E4B8-3467F662F7F0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9481165"/>
                  <a:gd name="adj2" fmla="val 13738023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89" name="爱设计-4">
            <a:extLst>
              <a:ext uri="{FF2B5EF4-FFF2-40B4-BE49-F238E27FC236}">
                <a16:creationId xmlns:a16="http://schemas.microsoft.com/office/drawing/2014/main" id="{90B9A9C6-1EA8-E88C-B640-B5F17D513ECC}"/>
              </a:ext>
            </a:extLst>
          </p:cNvPr>
          <p:cNvSpPr txBox="1"/>
          <p:nvPr/>
        </p:nvSpPr>
        <p:spPr>
          <a:xfrm>
            <a:off x="262983" y="3098148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通过海报、文章、视频、音频、直播等形式创造优质内容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90" name="爱设计-5">
            <a:extLst>
              <a:ext uri="{FF2B5EF4-FFF2-40B4-BE49-F238E27FC236}">
                <a16:creationId xmlns:a16="http://schemas.microsoft.com/office/drawing/2014/main" id="{EF455B62-6011-1B63-FE75-5182B23EB237}"/>
              </a:ext>
            </a:extLst>
          </p:cNvPr>
          <p:cNvSpPr txBox="1"/>
          <p:nvPr/>
        </p:nvSpPr>
        <p:spPr>
          <a:xfrm>
            <a:off x="733358" y="275627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91" name="爱设计-6">
            <a:extLst>
              <a:ext uri="{FF2B5EF4-FFF2-40B4-BE49-F238E27FC236}">
                <a16:creationId xmlns:a16="http://schemas.microsoft.com/office/drawing/2014/main" id="{3B637C40-37CA-B04A-C0A3-43B4536A873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78791" y="376739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92" name="爱设计-7">
            <a:extLst>
              <a:ext uri="{FF2B5EF4-FFF2-40B4-BE49-F238E27FC236}">
                <a16:creationId xmlns:a16="http://schemas.microsoft.com/office/drawing/2014/main" id="{5EEEB67C-97DA-AC3F-76F5-1F62304F166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584110" y="376739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93" name="爱设计-8">
            <a:extLst>
              <a:ext uri="{FF2B5EF4-FFF2-40B4-BE49-F238E27FC236}">
                <a16:creationId xmlns:a16="http://schemas.microsoft.com/office/drawing/2014/main" id="{A2B7FA1A-F3CA-201C-52B3-1CE64BC0F3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49003" y="275627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94" name="爱设计-9">
            <a:extLst>
              <a:ext uri="{FF2B5EF4-FFF2-40B4-BE49-F238E27FC236}">
                <a16:creationId xmlns:a16="http://schemas.microsoft.com/office/drawing/2014/main" id="{30697444-6949-00B6-598F-903BE985FCC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13897" y="4244579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95" name="爱设计-10">
            <a:extLst>
              <a:ext uri="{FF2B5EF4-FFF2-40B4-BE49-F238E27FC236}">
                <a16:creationId xmlns:a16="http://schemas.microsoft.com/office/drawing/2014/main" id="{F0742C32-E200-8061-BC78-CCE75128FE91}"/>
              </a:ext>
            </a:extLst>
          </p:cNvPr>
          <p:cNvSpPr txBox="1"/>
          <p:nvPr/>
        </p:nvSpPr>
        <p:spPr>
          <a:xfrm>
            <a:off x="3237842" y="3648210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基于全社交媒体平台进行全域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流量整合营销 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96" name="爱设计-11">
            <a:extLst>
              <a:ext uri="{FF2B5EF4-FFF2-40B4-BE49-F238E27FC236}">
                <a16:creationId xmlns:a16="http://schemas.microsoft.com/office/drawing/2014/main" id="{CB855EB0-9797-DDB0-2F64-3487189E2569}"/>
              </a:ext>
            </a:extLst>
          </p:cNvPr>
          <p:cNvSpPr txBox="1"/>
          <p:nvPr/>
        </p:nvSpPr>
        <p:spPr>
          <a:xfrm>
            <a:off x="3708217" y="3306332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97" name="爱设计-12">
            <a:extLst>
              <a:ext uri="{FF2B5EF4-FFF2-40B4-BE49-F238E27FC236}">
                <a16:creationId xmlns:a16="http://schemas.microsoft.com/office/drawing/2014/main" id="{1B947E5E-FAD4-5B89-31E0-5BA6F0B254A9}"/>
              </a:ext>
            </a:extLst>
          </p:cNvPr>
          <p:cNvSpPr txBox="1"/>
          <p:nvPr/>
        </p:nvSpPr>
        <p:spPr>
          <a:xfrm>
            <a:off x="6285803" y="2159117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在不同流量平台开设个人账户，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传递品牌声量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98" name="爱设计-13">
            <a:extLst>
              <a:ext uri="{FF2B5EF4-FFF2-40B4-BE49-F238E27FC236}">
                <a16:creationId xmlns:a16="http://schemas.microsoft.com/office/drawing/2014/main" id="{3367E1BE-2E89-1B98-49CF-2C6B6A810CB7}"/>
              </a:ext>
            </a:extLst>
          </p:cNvPr>
          <p:cNvSpPr txBox="1"/>
          <p:nvPr/>
        </p:nvSpPr>
        <p:spPr>
          <a:xfrm>
            <a:off x="6756178" y="1817239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99" name="爱设计-14">
            <a:extLst>
              <a:ext uri="{FF2B5EF4-FFF2-40B4-BE49-F238E27FC236}">
                <a16:creationId xmlns:a16="http://schemas.microsoft.com/office/drawing/2014/main" id="{AFA1A66F-EB6B-45B7-87FA-10A6D0543FC4}"/>
              </a:ext>
            </a:extLst>
          </p:cNvPr>
          <p:cNvSpPr txBox="1"/>
          <p:nvPr/>
        </p:nvSpPr>
        <p:spPr>
          <a:xfrm>
            <a:off x="9318932" y="3098148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对平台用户种草、拉新以建立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企业私域流量池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200" name="爱设计-15">
            <a:extLst>
              <a:ext uri="{FF2B5EF4-FFF2-40B4-BE49-F238E27FC236}">
                <a16:creationId xmlns:a16="http://schemas.microsoft.com/office/drawing/2014/main" id="{F35CBF5B-40B3-5B37-E5EE-F04EFB0DF9C8}"/>
              </a:ext>
            </a:extLst>
          </p:cNvPr>
          <p:cNvSpPr txBox="1"/>
          <p:nvPr/>
        </p:nvSpPr>
        <p:spPr>
          <a:xfrm>
            <a:off x="9789307" y="275627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承载品牌内核</a:t>
            </a:r>
          </a:p>
        </p:txBody>
      </p:sp>
      <p:sp>
        <p:nvSpPr>
          <p:cNvPr id="201" name="爱设计-16">
            <a:extLst>
              <a:ext uri="{FF2B5EF4-FFF2-40B4-BE49-F238E27FC236}">
                <a16:creationId xmlns:a16="http://schemas.microsoft.com/office/drawing/2014/main" id="{30B1A2C3-FB7B-484D-6D46-157C37B6C9F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829417" y="5458713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2" name="爱设计-17">
            <a:extLst>
              <a:ext uri="{FF2B5EF4-FFF2-40B4-BE49-F238E27FC236}">
                <a16:creationId xmlns:a16="http://schemas.microsoft.com/office/drawing/2014/main" id="{DC383C9F-7E56-625A-F270-555D6B70C6EA}"/>
              </a:ext>
            </a:extLst>
          </p:cNvPr>
          <p:cNvSpPr txBox="1"/>
          <p:nvPr/>
        </p:nvSpPr>
        <p:spPr>
          <a:xfrm>
            <a:off x="5569268" y="4815351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以优质内容作为营销输出核心，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承载品牌内核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203" name="爱设计-18">
            <a:extLst>
              <a:ext uri="{FF2B5EF4-FFF2-40B4-BE49-F238E27FC236}">
                <a16:creationId xmlns:a16="http://schemas.microsoft.com/office/drawing/2014/main" id="{23594841-23C1-B2CC-4776-898EDCA8C62B}"/>
              </a:ext>
            </a:extLst>
          </p:cNvPr>
          <p:cNvSpPr txBox="1"/>
          <p:nvPr/>
        </p:nvSpPr>
        <p:spPr>
          <a:xfrm>
            <a:off x="6039643" y="4473473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</p:spTree>
    <p:extLst>
      <p:ext uri="{BB962C8B-B14F-4D97-AF65-F5344CB8AC3E}">
        <p14:creationId xmlns:p14="http://schemas.microsoft.com/office/powerpoint/2010/main" val="974451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3" name="爱设计-3">
            <a:extLst>
              <a:ext uri="{FF2B5EF4-FFF2-40B4-BE49-F238E27FC236}">
                <a16:creationId xmlns:a16="http://schemas.microsoft.com/office/drawing/2014/main" id="{A9D19567-2785-26D6-7BAB-6D15FCFC1EA5}"/>
              </a:ext>
            </a:extLst>
          </p:cNvPr>
          <p:cNvSpPr/>
          <p:nvPr/>
        </p:nvSpPr>
        <p:spPr>
          <a:xfrm>
            <a:off x="785169" y="3383641"/>
            <a:ext cx="5209231" cy="2730985"/>
          </a:xfrm>
          <a:prstGeom prst="snipRoundRect">
            <a:avLst>
              <a:gd name="adj1" fmla="val 0"/>
              <a:gd name="adj2" fmla="val 1712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9C635901-468B-3B62-8B7A-5DFBCBF2115F}"/>
              </a:ext>
            </a:extLst>
          </p:cNvPr>
          <p:cNvSpPr/>
          <p:nvPr/>
        </p:nvSpPr>
        <p:spPr>
          <a:xfrm>
            <a:off x="988145" y="3801982"/>
            <a:ext cx="3403552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kumimoji="1" lang="zh-CN" altLang="en-US" sz="28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5" name="爱设计-5">
            <a:extLst>
              <a:ext uri="{FF2B5EF4-FFF2-40B4-BE49-F238E27FC236}">
                <a16:creationId xmlns:a16="http://schemas.microsoft.com/office/drawing/2014/main" id="{11FECC39-4AD0-CEC3-4659-2054833939AC}"/>
              </a:ext>
            </a:extLst>
          </p:cNvPr>
          <p:cNvSpPr/>
          <p:nvPr/>
        </p:nvSpPr>
        <p:spPr>
          <a:xfrm>
            <a:off x="988145" y="4482269"/>
            <a:ext cx="4546062" cy="1149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zh-CN" altLang="en-US" dirty="0">
                <a:solidFill>
                  <a:srgbClr val="FFFFFF"/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6" name="爱设计-6">
            <a:extLst>
              <a:ext uri="{FF2B5EF4-FFF2-40B4-BE49-F238E27FC236}">
                <a16:creationId xmlns:a16="http://schemas.microsoft.com/office/drawing/2014/main" id="{2AE5203A-C023-094D-8433-972D0386C595}"/>
              </a:ext>
            </a:extLst>
          </p:cNvPr>
          <p:cNvSpPr/>
          <p:nvPr/>
        </p:nvSpPr>
        <p:spPr>
          <a:xfrm>
            <a:off x="7752049" y="3801982"/>
            <a:ext cx="3766851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kumimoji="1"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17" name="爱设计-7">
            <a:extLst>
              <a:ext uri="{FF2B5EF4-FFF2-40B4-BE49-F238E27FC236}">
                <a16:creationId xmlns:a16="http://schemas.microsoft.com/office/drawing/2014/main" id="{99D12165-42B4-63E6-F5BC-53FAE8C869A9}"/>
              </a:ext>
            </a:extLst>
          </p:cNvPr>
          <p:cNvSpPr/>
          <p:nvPr/>
        </p:nvSpPr>
        <p:spPr>
          <a:xfrm>
            <a:off x="7752049" y="5322922"/>
            <a:ext cx="3766851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1" name="爱设计-8">
            <a:extLst>
              <a:ext uri="{FF2B5EF4-FFF2-40B4-BE49-F238E27FC236}">
                <a16:creationId xmlns:a16="http://schemas.microsoft.com/office/drawing/2014/main" id="{BBE69355-D970-CDA8-68F6-3218F67AC906}"/>
              </a:ext>
            </a:extLst>
          </p:cNvPr>
          <p:cNvSpPr/>
          <p:nvPr/>
        </p:nvSpPr>
        <p:spPr>
          <a:xfrm>
            <a:off x="7008896" y="5424046"/>
            <a:ext cx="432903" cy="39247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爱设计-9">
            <a:extLst>
              <a:ext uri="{FF2B5EF4-FFF2-40B4-BE49-F238E27FC236}">
                <a16:creationId xmlns:a16="http://schemas.microsoft.com/office/drawing/2014/main" id="{4905C879-F7DF-F98E-666F-6F95273E3BF1}"/>
              </a:ext>
            </a:extLst>
          </p:cNvPr>
          <p:cNvSpPr/>
          <p:nvPr/>
        </p:nvSpPr>
        <p:spPr>
          <a:xfrm>
            <a:off x="7008896" y="3919501"/>
            <a:ext cx="432903" cy="41893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3" name="爱设计-10">
            <a:extLst>
              <a:ext uri="{FF2B5EF4-FFF2-40B4-BE49-F238E27FC236}">
                <a16:creationId xmlns:a16="http://schemas.microsoft.com/office/drawing/2014/main" id="{40952A82-C446-E442-4BFA-88B99BA88B3B}"/>
              </a:ext>
            </a:extLst>
          </p:cNvPr>
          <p:cNvGrpSpPr/>
          <p:nvPr/>
        </p:nvGrpSpPr>
        <p:grpSpPr>
          <a:xfrm>
            <a:off x="1071498" y="1805098"/>
            <a:ext cx="9794240" cy="841905"/>
            <a:chOff x="1198880" y="1853312"/>
            <a:chExt cx="9794240" cy="841905"/>
          </a:xfrm>
        </p:grpSpPr>
        <p:sp>
          <p:nvSpPr>
            <p:cNvPr id="24" name="爱设计-10-1">
              <a:extLst>
                <a:ext uri="{FF2B5EF4-FFF2-40B4-BE49-F238E27FC236}">
                  <a16:creationId xmlns:a16="http://schemas.microsoft.com/office/drawing/2014/main" id="{0F5F0A41-063A-F3A9-72B9-591E49955D54}"/>
                </a:ext>
              </a:extLst>
            </p:cNvPr>
            <p:cNvSpPr/>
            <p:nvPr/>
          </p:nvSpPr>
          <p:spPr>
            <a:xfrm rot="10800000" flipV="1">
              <a:off x="1198880" y="1853312"/>
              <a:ext cx="9794240" cy="841905"/>
            </a:xfrm>
            <a:prstGeom prst="roundRect">
              <a:avLst>
                <a:gd name="adj" fmla="val 533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爱设计-10-2">
              <a:extLst>
                <a:ext uri="{FF2B5EF4-FFF2-40B4-BE49-F238E27FC236}">
                  <a16:creationId xmlns:a16="http://schemas.microsoft.com/office/drawing/2014/main" id="{59FDDEB5-2CCB-1028-82F7-38302BAA168C}"/>
                </a:ext>
              </a:extLst>
            </p:cNvPr>
            <p:cNvSpPr txBox="1">
              <a:spLocks/>
            </p:cNvSpPr>
            <p:nvPr/>
          </p:nvSpPr>
          <p:spPr>
            <a:xfrm>
              <a:off x="3529807" y="1876458"/>
              <a:ext cx="7116455" cy="7956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爱设计是一家智能创意科技公司，是国内领先的内容创意全链路服务公司，致力于构建“创意资源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智能创作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内容管理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投放分发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数据监测的内容创意全链路平台。</a:t>
              </a:r>
            </a:p>
          </p:txBody>
        </p:sp>
        <p:sp>
          <p:nvSpPr>
            <p:cNvPr id="26" name="爱设计-10-3">
              <a:extLst>
                <a:ext uri="{FF2B5EF4-FFF2-40B4-BE49-F238E27FC236}">
                  <a16:creationId xmlns:a16="http://schemas.microsoft.com/office/drawing/2014/main" id="{C901A932-13E3-8B57-505B-B4577948B40F}"/>
                </a:ext>
              </a:extLst>
            </p:cNvPr>
            <p:cNvSpPr txBox="1"/>
            <p:nvPr/>
          </p:nvSpPr>
          <p:spPr>
            <a:xfrm>
              <a:off x="1545738" y="1931022"/>
              <a:ext cx="1984069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Pct val="25000"/>
                <a:buFontTx/>
                <a:buNone/>
                <a:defRPr/>
              </a:pP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2000+</a:t>
              </a:r>
              <a:endPara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073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C3A195B8-3AC1-9FE0-8254-C3262871EB96}"/>
              </a:ext>
            </a:extLst>
          </p:cNvPr>
          <p:cNvSpPr/>
          <p:nvPr/>
        </p:nvSpPr>
        <p:spPr>
          <a:xfrm>
            <a:off x="8048234" y="5085319"/>
            <a:ext cx="3470666" cy="1172797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爱设计-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966C129-3840-3D9C-4AB4-CD78784C899D}"/>
              </a:ext>
            </a:extLst>
          </p:cNvPr>
          <p:cNvGrpSpPr>
            <a:grpSpLocks noChangeAspect="1"/>
          </p:cNvGrpSpPr>
          <p:nvPr/>
        </p:nvGrpSpPr>
        <p:grpSpPr>
          <a:xfrm>
            <a:off x="4445002" y="3347424"/>
            <a:ext cx="3301999" cy="2786676"/>
            <a:chOff x="3559175" y="1287463"/>
            <a:chExt cx="5065713" cy="4275137"/>
          </a:xfrm>
        </p:grpSpPr>
        <p:sp>
          <p:nvSpPr>
            <p:cNvPr id="4" name="爱设计-4-1">
              <a:extLst>
                <a:ext uri="{FF2B5EF4-FFF2-40B4-BE49-F238E27FC236}">
                  <a16:creationId xmlns:a16="http://schemas.microsoft.com/office/drawing/2014/main" id="{5DCFD28D-35B7-40E6-89CE-8792788B5D1E}"/>
                </a:ext>
              </a:extLst>
            </p:cNvPr>
            <p:cNvSpPr/>
            <p:nvPr/>
          </p:nvSpPr>
          <p:spPr bwMode="auto">
            <a:xfrm>
              <a:off x="5151342" y="2449512"/>
              <a:ext cx="1987739" cy="2066925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爱设计-4-2">
              <a:extLst>
                <a:ext uri="{FF2B5EF4-FFF2-40B4-BE49-F238E27FC236}">
                  <a16:creationId xmlns:a16="http://schemas.microsoft.com/office/drawing/2014/main" id="{B75E8B07-96CA-974E-6D9A-F40816FA3556}"/>
                </a:ext>
              </a:extLst>
            </p:cNvPr>
            <p:cNvSpPr/>
            <p:nvPr/>
          </p:nvSpPr>
          <p:spPr bwMode="auto">
            <a:xfrm>
              <a:off x="3559175" y="2924175"/>
              <a:ext cx="4706938" cy="2638425"/>
            </a:xfrm>
            <a:custGeom>
              <a:avLst/>
              <a:gdLst>
                <a:gd name="T0" fmla="*/ 289 w 526"/>
                <a:gd name="T1" fmla="*/ 240 h 295"/>
                <a:gd name="T2" fmla="*/ 109 w 526"/>
                <a:gd name="T3" fmla="*/ 85 h 295"/>
                <a:gd name="T4" fmla="*/ 108 w 526"/>
                <a:gd name="T5" fmla="*/ 80 h 295"/>
                <a:gd name="T6" fmla="*/ 154 w 526"/>
                <a:gd name="T7" fmla="*/ 85 h 295"/>
                <a:gd name="T8" fmla="*/ 116 w 526"/>
                <a:gd name="T9" fmla="*/ 39 h 295"/>
                <a:gd name="T10" fmla="*/ 116 w 526"/>
                <a:gd name="T11" fmla="*/ 39 h 295"/>
                <a:gd name="T12" fmla="*/ 85 w 526"/>
                <a:gd name="T13" fmla="*/ 0 h 295"/>
                <a:gd name="T14" fmla="*/ 0 w 526"/>
                <a:gd name="T15" fmla="*/ 68 h 295"/>
                <a:gd name="T16" fmla="*/ 52 w 526"/>
                <a:gd name="T17" fmla="*/ 74 h 295"/>
                <a:gd name="T18" fmla="*/ 53 w 526"/>
                <a:gd name="T19" fmla="*/ 77 h 295"/>
                <a:gd name="T20" fmla="*/ 289 w 526"/>
                <a:gd name="T21" fmla="*/ 295 h 295"/>
                <a:gd name="T22" fmla="*/ 526 w 526"/>
                <a:gd name="T23" fmla="*/ 65 h 295"/>
                <a:gd name="T24" fmla="*/ 502 w 526"/>
                <a:gd name="T25" fmla="*/ 96 h 295"/>
                <a:gd name="T26" fmla="*/ 498 w 526"/>
                <a:gd name="T27" fmla="*/ 98 h 295"/>
                <a:gd name="T28" fmla="*/ 498 w 526"/>
                <a:gd name="T29" fmla="*/ 98 h 295"/>
                <a:gd name="T30" fmla="*/ 496 w 526"/>
                <a:gd name="T31" fmla="*/ 97 h 295"/>
                <a:gd name="T32" fmla="*/ 496 w 526"/>
                <a:gd name="T33" fmla="*/ 97 h 295"/>
                <a:gd name="T34" fmla="*/ 494 w 526"/>
                <a:gd name="T35" fmla="*/ 97 h 295"/>
                <a:gd name="T36" fmla="*/ 470 w 526"/>
                <a:gd name="T37" fmla="*/ 77 h 295"/>
                <a:gd name="T38" fmla="*/ 289 w 526"/>
                <a:gd name="T39" fmla="*/ 24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6" h="295">
                  <a:moveTo>
                    <a:pt x="289" y="240"/>
                  </a:moveTo>
                  <a:cubicBezTo>
                    <a:pt x="200" y="240"/>
                    <a:pt x="122" y="174"/>
                    <a:pt x="109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63" y="200"/>
                    <a:pt x="166" y="295"/>
                    <a:pt x="289" y="295"/>
                  </a:cubicBezTo>
                  <a:cubicBezTo>
                    <a:pt x="417" y="295"/>
                    <a:pt x="522" y="193"/>
                    <a:pt x="526" y="65"/>
                  </a:cubicBezTo>
                  <a:cubicBezTo>
                    <a:pt x="502" y="96"/>
                    <a:pt x="502" y="96"/>
                    <a:pt x="502" y="96"/>
                  </a:cubicBezTo>
                  <a:cubicBezTo>
                    <a:pt x="501" y="97"/>
                    <a:pt x="499" y="98"/>
                    <a:pt x="498" y="98"/>
                  </a:cubicBezTo>
                  <a:cubicBezTo>
                    <a:pt x="498" y="98"/>
                    <a:pt x="498" y="98"/>
                    <a:pt x="498" y="98"/>
                  </a:cubicBezTo>
                  <a:cubicBezTo>
                    <a:pt x="497" y="98"/>
                    <a:pt x="497" y="98"/>
                    <a:pt x="496" y="97"/>
                  </a:cubicBezTo>
                  <a:cubicBezTo>
                    <a:pt x="496" y="97"/>
                    <a:pt x="496" y="97"/>
                    <a:pt x="496" y="97"/>
                  </a:cubicBezTo>
                  <a:cubicBezTo>
                    <a:pt x="495" y="97"/>
                    <a:pt x="495" y="97"/>
                    <a:pt x="494" y="97"/>
                  </a:cubicBezTo>
                  <a:cubicBezTo>
                    <a:pt x="470" y="77"/>
                    <a:pt x="470" y="77"/>
                    <a:pt x="470" y="77"/>
                  </a:cubicBezTo>
                  <a:cubicBezTo>
                    <a:pt x="460" y="169"/>
                    <a:pt x="382" y="240"/>
                    <a:pt x="289" y="240"/>
                  </a:cubicBezTo>
                  <a:close/>
                </a:path>
              </a:pathLst>
            </a:cu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0000" tIns="46800" rIns="18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/>
            </a:p>
          </p:txBody>
        </p:sp>
        <p:sp>
          <p:nvSpPr>
            <p:cNvPr id="6" name="爱设计-4-3">
              <a:extLst>
                <a:ext uri="{FF2B5EF4-FFF2-40B4-BE49-F238E27FC236}">
                  <a16:creationId xmlns:a16="http://schemas.microsoft.com/office/drawing/2014/main" id="{629E402E-67FD-CC62-DC71-B6C6248D1E58}"/>
                </a:ext>
              </a:extLst>
            </p:cNvPr>
            <p:cNvSpPr/>
            <p:nvPr/>
          </p:nvSpPr>
          <p:spPr bwMode="auto">
            <a:xfrm>
              <a:off x="4060825" y="1287463"/>
              <a:ext cx="4564063" cy="2387600"/>
            </a:xfrm>
            <a:custGeom>
              <a:avLst/>
              <a:gdLst>
                <a:gd name="T0" fmla="*/ 233 w 510"/>
                <a:gd name="T1" fmla="*/ 55 h 267"/>
                <a:gd name="T2" fmla="*/ 408 w 510"/>
                <a:gd name="T3" fmla="*/ 188 h 267"/>
                <a:gd name="T4" fmla="*/ 410 w 510"/>
                <a:gd name="T5" fmla="*/ 193 h 267"/>
                <a:gd name="T6" fmla="*/ 356 w 510"/>
                <a:gd name="T7" fmla="*/ 199 h 267"/>
                <a:gd name="T8" fmla="*/ 407 w 510"/>
                <a:gd name="T9" fmla="*/ 240 h 267"/>
                <a:gd name="T10" fmla="*/ 407 w 510"/>
                <a:gd name="T11" fmla="*/ 240 h 267"/>
                <a:gd name="T12" fmla="*/ 441 w 510"/>
                <a:gd name="T13" fmla="*/ 267 h 267"/>
                <a:gd name="T14" fmla="*/ 510 w 510"/>
                <a:gd name="T15" fmla="*/ 182 h 267"/>
                <a:gd name="T16" fmla="*/ 465 w 510"/>
                <a:gd name="T17" fmla="*/ 187 h 267"/>
                <a:gd name="T18" fmla="*/ 464 w 510"/>
                <a:gd name="T19" fmla="*/ 183 h 267"/>
                <a:gd name="T20" fmla="*/ 233 w 510"/>
                <a:gd name="T21" fmla="*/ 0 h 267"/>
                <a:gd name="T22" fmla="*/ 0 w 510"/>
                <a:gd name="T23" fmla="*/ 191 h 267"/>
                <a:gd name="T24" fmla="*/ 26 w 510"/>
                <a:gd name="T25" fmla="*/ 170 h 267"/>
                <a:gd name="T26" fmla="*/ 30 w 510"/>
                <a:gd name="T27" fmla="*/ 169 h 267"/>
                <a:gd name="T28" fmla="*/ 34 w 510"/>
                <a:gd name="T29" fmla="*/ 171 h 267"/>
                <a:gd name="T30" fmla="*/ 55 w 510"/>
                <a:gd name="T31" fmla="*/ 198 h 267"/>
                <a:gd name="T32" fmla="*/ 233 w 510"/>
                <a:gd name="T33" fmla="*/ 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0" h="267">
                  <a:moveTo>
                    <a:pt x="233" y="55"/>
                  </a:moveTo>
                  <a:cubicBezTo>
                    <a:pt x="314" y="55"/>
                    <a:pt x="387" y="110"/>
                    <a:pt x="408" y="188"/>
                  </a:cubicBezTo>
                  <a:cubicBezTo>
                    <a:pt x="410" y="193"/>
                    <a:pt x="410" y="193"/>
                    <a:pt x="410" y="193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407" y="240"/>
                    <a:pt x="407" y="240"/>
                    <a:pt x="407" y="240"/>
                  </a:cubicBezTo>
                  <a:cubicBezTo>
                    <a:pt x="407" y="240"/>
                    <a:pt x="407" y="240"/>
                    <a:pt x="407" y="240"/>
                  </a:cubicBezTo>
                  <a:cubicBezTo>
                    <a:pt x="441" y="267"/>
                    <a:pt x="441" y="267"/>
                    <a:pt x="441" y="267"/>
                  </a:cubicBezTo>
                  <a:cubicBezTo>
                    <a:pt x="510" y="182"/>
                    <a:pt x="510" y="182"/>
                    <a:pt x="510" y="182"/>
                  </a:cubicBezTo>
                  <a:cubicBezTo>
                    <a:pt x="465" y="187"/>
                    <a:pt x="465" y="187"/>
                    <a:pt x="465" y="187"/>
                  </a:cubicBezTo>
                  <a:cubicBezTo>
                    <a:pt x="464" y="183"/>
                    <a:pt x="464" y="183"/>
                    <a:pt x="464" y="183"/>
                  </a:cubicBezTo>
                  <a:cubicBezTo>
                    <a:pt x="439" y="75"/>
                    <a:pt x="344" y="0"/>
                    <a:pt x="233" y="0"/>
                  </a:cubicBezTo>
                  <a:cubicBezTo>
                    <a:pt x="120" y="0"/>
                    <a:pt x="22" y="81"/>
                    <a:pt x="0" y="19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9" y="169"/>
                    <a:pt x="30" y="169"/>
                  </a:cubicBezTo>
                  <a:cubicBezTo>
                    <a:pt x="32" y="169"/>
                    <a:pt x="33" y="170"/>
                    <a:pt x="34" y="171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74" y="115"/>
                    <a:pt x="147" y="55"/>
                    <a:pt x="233" y="55"/>
                  </a:cubicBezTo>
                  <a:close/>
                </a:path>
              </a:pathLst>
            </a:cu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0000" tIns="46800" rIns="18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/>
            </a:p>
          </p:txBody>
        </p:sp>
      </p:grpSp>
      <p:sp>
        <p:nvSpPr>
          <p:cNvPr id="7" name="爱设计-5">
            <a:extLst>
              <a:ext uri="{FF2B5EF4-FFF2-40B4-BE49-F238E27FC236}">
                <a16:creationId xmlns:a16="http://schemas.microsoft.com/office/drawing/2014/main" id="{7824277E-1C11-8662-10A8-D178DB641EC2}"/>
              </a:ext>
            </a:extLst>
          </p:cNvPr>
          <p:cNvSpPr/>
          <p:nvPr/>
        </p:nvSpPr>
        <p:spPr>
          <a:xfrm>
            <a:off x="670024" y="3158669"/>
            <a:ext cx="3470666" cy="1172796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爱设计-6">
            <a:extLst>
              <a:ext uri="{FF2B5EF4-FFF2-40B4-BE49-F238E27FC236}">
                <a16:creationId xmlns:a16="http://schemas.microsoft.com/office/drawing/2014/main" id="{55F56583-4BC2-5ABB-ADE0-C48709D248CB}"/>
              </a:ext>
            </a:extLst>
          </p:cNvPr>
          <p:cNvSpPr/>
          <p:nvPr/>
        </p:nvSpPr>
        <p:spPr>
          <a:xfrm>
            <a:off x="767063" y="3314585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9" name="爱设计-7">
            <a:extLst>
              <a:ext uri="{FF2B5EF4-FFF2-40B4-BE49-F238E27FC236}">
                <a16:creationId xmlns:a16="http://schemas.microsoft.com/office/drawing/2014/main" id="{8FE28ECC-50BD-A60D-208F-ECABB15B8F90}"/>
              </a:ext>
            </a:extLst>
          </p:cNvPr>
          <p:cNvSpPr/>
          <p:nvPr/>
        </p:nvSpPr>
        <p:spPr>
          <a:xfrm>
            <a:off x="767063" y="3638173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爱设计-8">
            <a:extLst>
              <a:ext uri="{FF2B5EF4-FFF2-40B4-BE49-F238E27FC236}">
                <a16:creationId xmlns:a16="http://schemas.microsoft.com/office/drawing/2014/main" id="{99363655-B7E0-BBA8-DAB0-E7E6AF4CDC64}"/>
              </a:ext>
            </a:extLst>
          </p:cNvPr>
          <p:cNvSpPr txBox="1"/>
          <p:nvPr/>
        </p:nvSpPr>
        <p:spPr>
          <a:xfrm>
            <a:off x="865709" y="2866487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endParaRPr kumimoji="1" lang="zh-CN" altLang="en-US" sz="2000" b="1" dirty="0">
              <a:noFill/>
            </a:endParaRPr>
          </a:p>
        </p:txBody>
      </p:sp>
      <p:sp>
        <p:nvSpPr>
          <p:cNvPr id="11" name="爱设计-9">
            <a:extLst>
              <a:ext uri="{FF2B5EF4-FFF2-40B4-BE49-F238E27FC236}">
                <a16:creationId xmlns:a16="http://schemas.microsoft.com/office/drawing/2014/main" id="{6449FD8D-5F1C-976C-9089-6A7104134CE3}"/>
              </a:ext>
            </a:extLst>
          </p:cNvPr>
          <p:cNvSpPr/>
          <p:nvPr/>
        </p:nvSpPr>
        <p:spPr>
          <a:xfrm>
            <a:off x="983641" y="2984420"/>
            <a:ext cx="245504" cy="24550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爱设计-10">
            <a:extLst>
              <a:ext uri="{FF2B5EF4-FFF2-40B4-BE49-F238E27FC236}">
                <a16:creationId xmlns:a16="http://schemas.microsoft.com/office/drawing/2014/main" id="{F91552A1-4018-7D86-C865-0FC5D9EF68F8}"/>
              </a:ext>
            </a:extLst>
          </p:cNvPr>
          <p:cNvSpPr/>
          <p:nvPr/>
        </p:nvSpPr>
        <p:spPr>
          <a:xfrm>
            <a:off x="8048234" y="3158668"/>
            <a:ext cx="3470666" cy="1172797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E036860B-911F-83D4-A124-D08191AE47BD}"/>
              </a:ext>
            </a:extLst>
          </p:cNvPr>
          <p:cNvSpPr/>
          <p:nvPr/>
        </p:nvSpPr>
        <p:spPr>
          <a:xfrm>
            <a:off x="8145273" y="3314585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4" name="爱设计-12">
            <a:extLst>
              <a:ext uri="{FF2B5EF4-FFF2-40B4-BE49-F238E27FC236}">
                <a16:creationId xmlns:a16="http://schemas.microsoft.com/office/drawing/2014/main" id="{2BDE3C11-D861-A986-4027-46E9437F3060}"/>
              </a:ext>
            </a:extLst>
          </p:cNvPr>
          <p:cNvSpPr/>
          <p:nvPr/>
        </p:nvSpPr>
        <p:spPr>
          <a:xfrm>
            <a:off x="8145273" y="3638173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爱设计-13">
            <a:extLst>
              <a:ext uri="{FF2B5EF4-FFF2-40B4-BE49-F238E27FC236}">
                <a16:creationId xmlns:a16="http://schemas.microsoft.com/office/drawing/2014/main" id="{4DF363B9-9CC2-EC75-7986-ADDC04241139}"/>
              </a:ext>
            </a:extLst>
          </p:cNvPr>
          <p:cNvSpPr txBox="1"/>
          <p:nvPr/>
        </p:nvSpPr>
        <p:spPr>
          <a:xfrm>
            <a:off x="8243919" y="2866487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endParaRPr kumimoji="1" lang="zh-CN" altLang="en-US" sz="2000" b="1" dirty="0">
              <a:noFill/>
            </a:endParaRPr>
          </a:p>
        </p:txBody>
      </p:sp>
      <p:sp>
        <p:nvSpPr>
          <p:cNvPr id="16" name="爱设计-14">
            <a:extLst>
              <a:ext uri="{FF2B5EF4-FFF2-40B4-BE49-F238E27FC236}">
                <a16:creationId xmlns:a16="http://schemas.microsoft.com/office/drawing/2014/main" id="{6AD557C6-81C7-259C-1728-A01CA0487C19}"/>
              </a:ext>
            </a:extLst>
          </p:cNvPr>
          <p:cNvSpPr/>
          <p:nvPr/>
        </p:nvSpPr>
        <p:spPr>
          <a:xfrm>
            <a:off x="8366141" y="2995518"/>
            <a:ext cx="236925" cy="223307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7" name="爱设计-15">
            <a:extLst>
              <a:ext uri="{FF2B5EF4-FFF2-40B4-BE49-F238E27FC236}">
                <a16:creationId xmlns:a16="http://schemas.microsoft.com/office/drawing/2014/main" id="{09752CB4-5169-282E-FB01-325CE310BED8}"/>
              </a:ext>
            </a:extLst>
          </p:cNvPr>
          <p:cNvSpPr txBox="1"/>
          <p:nvPr/>
        </p:nvSpPr>
        <p:spPr>
          <a:xfrm>
            <a:off x="8243919" y="4793138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sz="2000" b="1">
                <a:noFill/>
              </a:defRPr>
            </a:lvl1pPr>
          </a:lstStyle>
          <a:p>
            <a:endParaRPr lang="zh-CN" altLang="en-US" dirty="0"/>
          </a:p>
        </p:txBody>
      </p:sp>
      <p:sp>
        <p:nvSpPr>
          <p:cNvPr id="21" name="爱设计-16">
            <a:extLst>
              <a:ext uri="{FF2B5EF4-FFF2-40B4-BE49-F238E27FC236}">
                <a16:creationId xmlns:a16="http://schemas.microsoft.com/office/drawing/2014/main" id="{61828C81-0F14-357E-FDFE-B0638245BB6D}"/>
              </a:ext>
            </a:extLst>
          </p:cNvPr>
          <p:cNvSpPr/>
          <p:nvPr/>
        </p:nvSpPr>
        <p:spPr>
          <a:xfrm>
            <a:off x="670024" y="5085319"/>
            <a:ext cx="3470666" cy="1172797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爱设计-17">
            <a:extLst>
              <a:ext uri="{FF2B5EF4-FFF2-40B4-BE49-F238E27FC236}">
                <a16:creationId xmlns:a16="http://schemas.microsoft.com/office/drawing/2014/main" id="{F9B031E8-8D26-87EF-09EC-65A6FAAE5068}"/>
              </a:ext>
            </a:extLst>
          </p:cNvPr>
          <p:cNvSpPr/>
          <p:nvPr/>
        </p:nvSpPr>
        <p:spPr>
          <a:xfrm>
            <a:off x="767063" y="5241236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3" name="爱设计-18">
            <a:extLst>
              <a:ext uri="{FF2B5EF4-FFF2-40B4-BE49-F238E27FC236}">
                <a16:creationId xmlns:a16="http://schemas.microsoft.com/office/drawing/2014/main" id="{763A5A37-B8AF-3D7B-246D-EC2A5B2E84AB}"/>
              </a:ext>
            </a:extLst>
          </p:cNvPr>
          <p:cNvSpPr/>
          <p:nvPr/>
        </p:nvSpPr>
        <p:spPr>
          <a:xfrm>
            <a:off x="767063" y="5564824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爱设计-19">
            <a:extLst>
              <a:ext uri="{FF2B5EF4-FFF2-40B4-BE49-F238E27FC236}">
                <a16:creationId xmlns:a16="http://schemas.microsoft.com/office/drawing/2014/main" id="{06609815-E2A3-4A46-29EE-05B2ACDCFF65}"/>
              </a:ext>
            </a:extLst>
          </p:cNvPr>
          <p:cNvSpPr txBox="1"/>
          <p:nvPr/>
        </p:nvSpPr>
        <p:spPr>
          <a:xfrm>
            <a:off x="865709" y="4793138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endParaRPr kumimoji="1" lang="zh-CN" altLang="en-US" sz="2000" b="1" dirty="0">
              <a:noFill/>
            </a:endParaRPr>
          </a:p>
        </p:txBody>
      </p:sp>
      <p:sp>
        <p:nvSpPr>
          <p:cNvPr id="25" name="爱设计-20">
            <a:extLst>
              <a:ext uri="{FF2B5EF4-FFF2-40B4-BE49-F238E27FC236}">
                <a16:creationId xmlns:a16="http://schemas.microsoft.com/office/drawing/2014/main" id="{EA37F6D4-FBD1-98F9-3386-A302927F8D7C}"/>
              </a:ext>
            </a:extLst>
          </p:cNvPr>
          <p:cNvSpPr/>
          <p:nvPr/>
        </p:nvSpPr>
        <p:spPr>
          <a:xfrm>
            <a:off x="987125" y="4918402"/>
            <a:ext cx="238536" cy="230840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爱设计-21">
            <a:extLst>
              <a:ext uri="{FF2B5EF4-FFF2-40B4-BE49-F238E27FC236}">
                <a16:creationId xmlns:a16="http://schemas.microsoft.com/office/drawing/2014/main" id="{DA26B641-5DF2-704B-1704-38941DAF0AF2}"/>
              </a:ext>
            </a:extLst>
          </p:cNvPr>
          <p:cNvSpPr/>
          <p:nvPr/>
        </p:nvSpPr>
        <p:spPr>
          <a:xfrm>
            <a:off x="8145273" y="5241236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7" name="爱设计-22">
            <a:extLst>
              <a:ext uri="{FF2B5EF4-FFF2-40B4-BE49-F238E27FC236}">
                <a16:creationId xmlns:a16="http://schemas.microsoft.com/office/drawing/2014/main" id="{D99FAD44-E2F9-63A7-FCB4-7980B878B7B7}"/>
              </a:ext>
            </a:extLst>
          </p:cNvPr>
          <p:cNvSpPr/>
          <p:nvPr/>
        </p:nvSpPr>
        <p:spPr>
          <a:xfrm>
            <a:off x="8145273" y="5564824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爱设计-23">
            <a:extLst>
              <a:ext uri="{FF2B5EF4-FFF2-40B4-BE49-F238E27FC236}">
                <a16:creationId xmlns:a16="http://schemas.microsoft.com/office/drawing/2014/main" id="{596EA659-9FDE-EFB3-6508-DE9031493815}"/>
              </a:ext>
            </a:extLst>
          </p:cNvPr>
          <p:cNvSpPr/>
          <p:nvPr/>
        </p:nvSpPr>
        <p:spPr>
          <a:xfrm>
            <a:off x="8386532" y="4921821"/>
            <a:ext cx="196142" cy="224002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爱设计-24">
            <a:extLst>
              <a:ext uri="{FF2B5EF4-FFF2-40B4-BE49-F238E27FC236}">
                <a16:creationId xmlns:a16="http://schemas.microsoft.com/office/drawing/2014/main" id="{A5B5C682-7612-1A62-5217-94EEB81F0A9A}"/>
              </a:ext>
            </a:extLst>
          </p:cNvPr>
          <p:cNvSpPr txBox="1"/>
          <p:nvPr/>
        </p:nvSpPr>
        <p:spPr>
          <a:xfrm>
            <a:off x="660400" y="1491031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0" name="爱设计-25">
            <a:extLst>
              <a:ext uri="{FF2B5EF4-FFF2-40B4-BE49-F238E27FC236}">
                <a16:creationId xmlns:a16="http://schemas.microsoft.com/office/drawing/2014/main" id="{B40AE991-FDCD-261F-CA68-B257E52EFFE3}"/>
              </a:ext>
            </a:extLst>
          </p:cNvPr>
          <p:cNvSpPr txBox="1"/>
          <p:nvPr/>
        </p:nvSpPr>
        <p:spPr>
          <a:xfrm>
            <a:off x="660400" y="2030920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1111593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爱设计-1">
            <a:extLst>
              <a:ext uri="{FF2B5EF4-FFF2-40B4-BE49-F238E27FC236}">
                <a16:creationId xmlns:a16="http://schemas.microsoft.com/office/drawing/2014/main" id="{32D80B3D-B814-D857-5CB6-048A0DCA6321}"/>
              </a:ext>
            </a:extLst>
          </p:cNvPr>
          <p:cNvSpPr/>
          <p:nvPr/>
        </p:nvSpPr>
        <p:spPr>
          <a:xfrm>
            <a:off x="-11255" y="-8273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12" name="爱设计-2">
            <a:extLst>
              <a:ext uri="{FF2B5EF4-FFF2-40B4-BE49-F238E27FC236}">
                <a16:creationId xmlns:a16="http://schemas.microsoft.com/office/drawing/2014/main" id="{9094811C-C7D2-E95B-BAC8-41405A64217B}"/>
              </a:ext>
            </a:extLst>
          </p:cNvPr>
          <p:cNvSpPr/>
          <p:nvPr/>
        </p:nvSpPr>
        <p:spPr>
          <a:xfrm flipH="1" flipV="1">
            <a:off x="11089008" y="5616774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grpSp>
        <p:nvGrpSpPr>
          <p:cNvPr id="142" name="爱设计-3">
            <a:extLst>
              <a:ext uri="{FF2B5EF4-FFF2-40B4-BE49-F238E27FC236}">
                <a16:creationId xmlns:a16="http://schemas.microsoft.com/office/drawing/2014/main" id="{6A6B96FE-2E39-1BB1-A53E-D62146BA0239}"/>
              </a:ext>
            </a:extLst>
          </p:cNvPr>
          <p:cNvGrpSpPr/>
          <p:nvPr/>
        </p:nvGrpSpPr>
        <p:grpSpPr>
          <a:xfrm>
            <a:off x="809540" y="6080125"/>
            <a:ext cx="691339" cy="127322"/>
            <a:chOff x="10449238" y="6308725"/>
            <a:chExt cx="691339" cy="127322"/>
          </a:xfrm>
        </p:grpSpPr>
        <p:sp>
          <p:nvSpPr>
            <p:cNvPr id="143" name="爱设计-3-1">
              <a:extLst>
                <a:ext uri="{FF2B5EF4-FFF2-40B4-BE49-F238E27FC236}">
                  <a16:creationId xmlns:a16="http://schemas.microsoft.com/office/drawing/2014/main" id="{E6F693E1-D760-B235-3544-61308A04A41E}"/>
                </a:ext>
              </a:extLst>
            </p:cNvPr>
            <p:cNvSpPr/>
            <p:nvPr/>
          </p:nvSpPr>
          <p:spPr>
            <a:xfrm>
              <a:off x="10449238" y="6308725"/>
              <a:ext cx="127322" cy="12732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爱设计-3-2">
              <a:extLst>
                <a:ext uri="{FF2B5EF4-FFF2-40B4-BE49-F238E27FC236}">
                  <a16:creationId xmlns:a16="http://schemas.microsoft.com/office/drawing/2014/main" id="{B35413FC-DAD4-3895-D1D7-2EEE0F4ECFE9}"/>
                </a:ext>
              </a:extLst>
            </p:cNvPr>
            <p:cNvSpPr/>
            <p:nvPr/>
          </p:nvSpPr>
          <p:spPr>
            <a:xfrm>
              <a:off x="10637244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5" name="爱设计-3-3">
              <a:extLst>
                <a:ext uri="{FF2B5EF4-FFF2-40B4-BE49-F238E27FC236}">
                  <a16:creationId xmlns:a16="http://schemas.microsoft.com/office/drawing/2014/main" id="{20A945BC-E1EE-9E8A-CC0F-D9A48937B342}"/>
                </a:ext>
              </a:extLst>
            </p:cNvPr>
            <p:cNvSpPr/>
            <p:nvPr/>
          </p:nvSpPr>
          <p:spPr>
            <a:xfrm>
              <a:off x="10825250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6" name="爱设计-3-4">
              <a:extLst>
                <a:ext uri="{FF2B5EF4-FFF2-40B4-BE49-F238E27FC236}">
                  <a16:creationId xmlns:a16="http://schemas.microsoft.com/office/drawing/2014/main" id="{B58AFD73-E755-2BE6-7619-DD0FBDE9A282}"/>
                </a:ext>
              </a:extLst>
            </p:cNvPr>
            <p:cNvSpPr/>
            <p:nvPr/>
          </p:nvSpPr>
          <p:spPr>
            <a:xfrm>
              <a:off x="11013255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</p:grpSp>
      <p:sp>
        <p:nvSpPr>
          <p:cNvPr id="147" name="爱设计-4">
            <a:extLst>
              <a:ext uri="{FF2B5EF4-FFF2-40B4-BE49-F238E27FC236}">
                <a16:creationId xmlns:a16="http://schemas.microsoft.com/office/drawing/2014/main" id="{04F8E645-9B1C-5792-CB73-BF55DA3AA4F9}"/>
              </a:ext>
            </a:extLst>
          </p:cNvPr>
          <p:cNvSpPr txBox="1">
            <a:spLocks/>
          </p:cNvSpPr>
          <p:nvPr/>
        </p:nvSpPr>
        <p:spPr>
          <a:xfrm>
            <a:off x="3817329" y="306505"/>
            <a:ext cx="4557338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03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148" name="爱设计-5">
            <a:extLst>
              <a:ext uri="{FF2B5EF4-FFF2-40B4-BE49-F238E27FC236}">
                <a16:creationId xmlns:a16="http://schemas.microsoft.com/office/drawing/2014/main" id="{E234BE7F-8C4D-5882-B741-B42F109AB41C}"/>
              </a:ext>
            </a:extLst>
          </p:cNvPr>
          <p:cNvSpPr/>
          <p:nvPr/>
        </p:nvSpPr>
        <p:spPr>
          <a:xfrm>
            <a:off x="2541180" y="3154650"/>
            <a:ext cx="7109639" cy="12926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8400" spc="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r>
              <a:rPr lang="zh-CN" altLang="en-US" sz="8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不足之处</a:t>
            </a:r>
          </a:p>
        </p:txBody>
      </p:sp>
      <p:sp>
        <p:nvSpPr>
          <p:cNvPr id="149" name="爱设计-6">
            <a:extLst>
              <a:ext uri="{FF2B5EF4-FFF2-40B4-BE49-F238E27FC236}">
                <a16:creationId xmlns:a16="http://schemas.microsoft.com/office/drawing/2014/main" id="{A5F7C934-CFF2-D629-5C8D-C293C2F01510}"/>
              </a:ext>
            </a:extLst>
          </p:cNvPr>
          <p:cNvSpPr txBox="1">
            <a:spLocks/>
          </p:cNvSpPr>
          <p:nvPr/>
        </p:nvSpPr>
        <p:spPr>
          <a:xfrm>
            <a:off x="2675385" y="4773154"/>
            <a:ext cx="6841226" cy="338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2400" spc="300" dirty="0">
                <a:solidFill>
                  <a:schemeClr val="bg1">
                    <a:lumMod val="50000"/>
                  </a:schemeClr>
                </a:solidFill>
              </a:rPr>
              <a:t>DEFICIENCIES IN THE WORK</a:t>
            </a:r>
          </a:p>
        </p:txBody>
      </p:sp>
      <p:sp>
        <p:nvSpPr>
          <p:cNvPr id="150" name="爱设计-7">
            <a:extLst>
              <a:ext uri="{FF2B5EF4-FFF2-40B4-BE49-F238E27FC236}">
                <a16:creationId xmlns:a16="http://schemas.microsoft.com/office/drawing/2014/main" id="{E50B9ED3-DDE7-4D28-4543-A25943EF18B3}"/>
              </a:ext>
            </a:extLst>
          </p:cNvPr>
          <p:cNvSpPr/>
          <p:nvPr/>
        </p:nvSpPr>
        <p:spPr>
          <a:xfrm flipH="1">
            <a:off x="4091892" y="2613842"/>
            <a:ext cx="4008215" cy="595994"/>
          </a:xfrm>
          <a:prstGeom prst="snip2DiagRect">
            <a:avLst>
              <a:gd name="adj1" fmla="val 0"/>
              <a:gd name="adj2" fmla="val 13414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364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Part 03</a:t>
            </a:r>
          </a:p>
        </p:txBody>
      </p:sp>
      <p:cxnSp>
        <p:nvCxnSpPr>
          <p:cNvPr id="151" name="爱设计-8">
            <a:extLst>
              <a:ext uri="{FF2B5EF4-FFF2-40B4-BE49-F238E27FC236}">
                <a16:creationId xmlns:a16="http://schemas.microsoft.com/office/drawing/2014/main" id="{1382A818-E3A7-A262-8CE8-F4C262A5760F}"/>
              </a:ext>
            </a:extLst>
          </p:cNvPr>
          <p:cNvCxnSpPr>
            <a:cxnSpLocks/>
          </p:cNvCxnSpPr>
          <p:nvPr/>
        </p:nvCxnSpPr>
        <p:spPr>
          <a:xfrm>
            <a:off x="2675385" y="4514440"/>
            <a:ext cx="6841227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  <p:grpSp>
        <p:nvGrpSpPr>
          <p:cNvPr id="155" name="爱设计-9">
            <a:extLst>
              <a:ext uri="{FF2B5EF4-FFF2-40B4-BE49-F238E27FC236}">
                <a16:creationId xmlns:a16="http://schemas.microsoft.com/office/drawing/2014/main" id="{436C9C59-FB85-9083-4195-AE100F8E4EED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B3B051E4-A18C-9B05-DAF1-599E12C8A92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58" name="爱设计-9-1">
                <a:extLst>
                  <a:ext uri="{FF2B5EF4-FFF2-40B4-BE49-F238E27FC236}">
                    <a16:creationId xmlns:a16="http://schemas.microsoft.com/office/drawing/2014/main" id="{09440D8E-5228-2494-06B5-175BEB139BA2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爱设计-9-2">
                <a:extLst>
                  <a:ext uri="{FF2B5EF4-FFF2-40B4-BE49-F238E27FC236}">
                    <a16:creationId xmlns:a16="http://schemas.microsoft.com/office/drawing/2014/main" id="{CD38542D-2AA8-2604-E409-7CB9D2CDC880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爱设计-9-3">
                <a:extLst>
                  <a:ext uri="{FF2B5EF4-FFF2-40B4-BE49-F238E27FC236}">
                    <a16:creationId xmlns:a16="http://schemas.microsoft.com/office/drawing/2014/main" id="{3F27C442-EA03-B3DB-B5AB-2708B718237E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爱设计-9-4">
                <a:extLst>
                  <a:ext uri="{FF2B5EF4-FFF2-40B4-BE49-F238E27FC236}">
                    <a16:creationId xmlns:a16="http://schemas.microsoft.com/office/drawing/2014/main" id="{0BFCC587-60D5-6F2E-0445-44A7BAE1D970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爱设计-9-5">
                <a:extLst>
                  <a:ext uri="{FF2B5EF4-FFF2-40B4-BE49-F238E27FC236}">
                    <a16:creationId xmlns:a16="http://schemas.microsoft.com/office/drawing/2014/main" id="{B61F0CF7-6EEF-BEBD-67C1-91924AFE1569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爱设计-9-6">
                <a:extLst>
                  <a:ext uri="{FF2B5EF4-FFF2-40B4-BE49-F238E27FC236}">
                    <a16:creationId xmlns:a16="http://schemas.microsoft.com/office/drawing/2014/main" id="{5EF90E85-9711-3EB0-3291-52AB1AAC3B3C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爱设计-9-7">
                <a:extLst>
                  <a:ext uri="{FF2B5EF4-FFF2-40B4-BE49-F238E27FC236}">
                    <a16:creationId xmlns:a16="http://schemas.microsoft.com/office/drawing/2014/main" id="{71A16556-BDDE-2784-0A09-74FB3F97CD4F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爱设计-9-8">
                <a:extLst>
                  <a:ext uri="{FF2B5EF4-FFF2-40B4-BE49-F238E27FC236}">
                    <a16:creationId xmlns:a16="http://schemas.microsoft.com/office/drawing/2014/main" id="{3484996F-A35D-FC40-44C2-48D9D12747D7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7" name="爱设计-9-9">
              <a:extLst>
                <a:ext uri="{FF2B5EF4-FFF2-40B4-BE49-F238E27FC236}">
                  <a16:creationId xmlns:a16="http://schemas.microsoft.com/office/drawing/2014/main" id="{0ECA4ED7-D70D-4641-ED42-FF5972F22011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195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A89C1EDA-BBAA-63A9-EC82-8FAF26685CA9}"/>
              </a:ext>
            </a:extLst>
          </p:cNvPr>
          <p:cNvSpPr/>
          <p:nvPr/>
        </p:nvSpPr>
        <p:spPr>
          <a:xfrm>
            <a:off x="5205748" y="2032257"/>
            <a:ext cx="6249651" cy="843057"/>
          </a:xfrm>
          <a:prstGeom prst="roundRect">
            <a:avLst/>
          </a:prstGeom>
          <a:solidFill>
            <a:schemeClr val="tx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" name="爱设计-4">
            <a:extLst>
              <a:ext uri="{FF2B5EF4-FFF2-40B4-BE49-F238E27FC236}">
                <a16:creationId xmlns:a16="http://schemas.microsoft.com/office/drawing/2014/main" id="{A856BF2A-E718-9D2C-2FA7-E189FD339DB9}"/>
              </a:ext>
            </a:extLst>
          </p:cNvPr>
          <p:cNvSpPr/>
          <p:nvPr/>
        </p:nvSpPr>
        <p:spPr>
          <a:xfrm>
            <a:off x="7302429" y="2161397"/>
            <a:ext cx="3975172" cy="584776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4" name="爱设计-5">
            <a:extLst>
              <a:ext uri="{FF2B5EF4-FFF2-40B4-BE49-F238E27FC236}">
                <a16:creationId xmlns:a16="http://schemas.microsoft.com/office/drawing/2014/main" id="{DE31D376-2616-4FFB-5AC7-F6467AEBD646}"/>
              </a:ext>
            </a:extLst>
          </p:cNvPr>
          <p:cNvSpPr txBox="1"/>
          <p:nvPr/>
        </p:nvSpPr>
        <p:spPr>
          <a:xfrm>
            <a:off x="4260875" y="2161398"/>
            <a:ext cx="67358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" name="爱设计-6">
            <a:extLst>
              <a:ext uri="{FF2B5EF4-FFF2-40B4-BE49-F238E27FC236}">
                <a16:creationId xmlns:a16="http://schemas.microsoft.com/office/drawing/2014/main" id="{2587078F-65AC-114F-EECD-AEC07D540F4D}"/>
              </a:ext>
            </a:extLst>
          </p:cNvPr>
          <p:cNvSpPr/>
          <p:nvPr/>
        </p:nvSpPr>
        <p:spPr>
          <a:xfrm>
            <a:off x="5205748" y="3418313"/>
            <a:ext cx="6249651" cy="8430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6" name="爱设计-7">
            <a:extLst>
              <a:ext uri="{FF2B5EF4-FFF2-40B4-BE49-F238E27FC236}">
                <a16:creationId xmlns:a16="http://schemas.microsoft.com/office/drawing/2014/main" id="{1DCEE6B0-314E-54F8-FEC1-5F66C35F6A29}"/>
              </a:ext>
            </a:extLst>
          </p:cNvPr>
          <p:cNvSpPr/>
          <p:nvPr/>
        </p:nvSpPr>
        <p:spPr>
          <a:xfrm>
            <a:off x="7302428" y="3669758"/>
            <a:ext cx="3799528" cy="340166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</a:rPr>
              <a:t>提供标准化产品及服务</a:t>
            </a:r>
          </a:p>
        </p:txBody>
      </p:sp>
      <p:sp>
        <p:nvSpPr>
          <p:cNvPr id="7" name="爱设计-8">
            <a:extLst>
              <a:ext uri="{FF2B5EF4-FFF2-40B4-BE49-F238E27FC236}">
                <a16:creationId xmlns:a16="http://schemas.microsoft.com/office/drawing/2014/main" id="{7633A7AB-A5A0-4A68-EB14-531A5C605182}"/>
              </a:ext>
            </a:extLst>
          </p:cNvPr>
          <p:cNvSpPr txBox="1"/>
          <p:nvPr/>
        </p:nvSpPr>
        <p:spPr>
          <a:xfrm>
            <a:off x="4260875" y="3547454"/>
            <a:ext cx="742511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32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" name="爱设计-9">
            <a:extLst>
              <a:ext uri="{FF2B5EF4-FFF2-40B4-BE49-F238E27FC236}">
                <a16:creationId xmlns:a16="http://schemas.microsoft.com/office/drawing/2014/main" id="{5DE340E8-657C-806E-0771-E513BD7B8465}"/>
              </a:ext>
            </a:extLst>
          </p:cNvPr>
          <p:cNvSpPr/>
          <p:nvPr/>
        </p:nvSpPr>
        <p:spPr>
          <a:xfrm>
            <a:off x="5205748" y="4804368"/>
            <a:ext cx="6249651" cy="843057"/>
          </a:xfrm>
          <a:prstGeom prst="roundRect">
            <a:avLst/>
          </a:prstGeom>
          <a:solidFill>
            <a:schemeClr val="tx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9" name="爱设计-10">
            <a:extLst>
              <a:ext uri="{FF2B5EF4-FFF2-40B4-BE49-F238E27FC236}">
                <a16:creationId xmlns:a16="http://schemas.microsoft.com/office/drawing/2014/main" id="{730F1914-30C6-607E-8EA6-6E928F3FB1EE}"/>
              </a:ext>
            </a:extLst>
          </p:cNvPr>
          <p:cNvSpPr/>
          <p:nvPr/>
        </p:nvSpPr>
        <p:spPr>
          <a:xfrm>
            <a:off x="7302428" y="4934175"/>
            <a:ext cx="3799528" cy="583442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0" name="爱设计-11">
            <a:extLst>
              <a:ext uri="{FF2B5EF4-FFF2-40B4-BE49-F238E27FC236}">
                <a16:creationId xmlns:a16="http://schemas.microsoft.com/office/drawing/2014/main" id="{D4D87FE8-FE49-2396-F02D-773CE29D13C3}"/>
              </a:ext>
            </a:extLst>
          </p:cNvPr>
          <p:cNvSpPr txBox="1"/>
          <p:nvPr/>
        </p:nvSpPr>
        <p:spPr>
          <a:xfrm>
            <a:off x="4260875" y="4933509"/>
            <a:ext cx="742511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" name="爱设计-12">
            <a:extLst>
              <a:ext uri="{FF2B5EF4-FFF2-40B4-BE49-F238E27FC236}">
                <a16:creationId xmlns:a16="http://schemas.microsoft.com/office/drawing/2014/main" id="{697B7EFF-ACAB-0B4B-E14C-83B202DB3D27}"/>
              </a:ext>
            </a:extLst>
          </p:cNvPr>
          <p:cNvSpPr/>
          <p:nvPr/>
        </p:nvSpPr>
        <p:spPr>
          <a:xfrm>
            <a:off x="1090044" y="2157700"/>
            <a:ext cx="2518708" cy="3359917"/>
          </a:xfrm>
          <a:custGeom>
            <a:avLst/>
            <a:gdLst>
              <a:gd name="connsiteX0" fmla="*/ 74692 w 3501797"/>
              <a:gd name="connsiteY0" fmla="*/ 102 h 4671342"/>
              <a:gd name="connsiteX1" fmla="*/ 3427390 w 3501797"/>
              <a:gd name="connsiteY1" fmla="*/ 102 h 4671342"/>
              <a:gd name="connsiteX2" fmla="*/ 3472188 w 3501797"/>
              <a:gd name="connsiteY2" fmla="*/ 7796 h 4671342"/>
              <a:gd name="connsiteX3" fmla="*/ 3494245 w 3501797"/>
              <a:gd name="connsiteY3" fmla="*/ 29854 h 4671342"/>
              <a:gd name="connsiteX4" fmla="*/ 3501940 w 3501797"/>
              <a:gd name="connsiteY4" fmla="*/ 74652 h 4671342"/>
              <a:gd name="connsiteX5" fmla="*/ 3501940 w 3501797"/>
              <a:gd name="connsiteY5" fmla="*/ 4596895 h 4671342"/>
              <a:gd name="connsiteX6" fmla="*/ 3494245 w 3501797"/>
              <a:gd name="connsiteY6" fmla="*/ 4641694 h 4671342"/>
              <a:gd name="connsiteX7" fmla="*/ 3472188 w 3501797"/>
              <a:gd name="connsiteY7" fmla="*/ 4663751 h 4671342"/>
              <a:gd name="connsiteX8" fmla="*/ 3427390 w 3501797"/>
              <a:gd name="connsiteY8" fmla="*/ 4671445 h 4671342"/>
              <a:gd name="connsiteX9" fmla="*/ 74692 w 3501797"/>
              <a:gd name="connsiteY9" fmla="*/ 4671445 h 4671342"/>
              <a:gd name="connsiteX10" fmla="*/ 29894 w 3501797"/>
              <a:gd name="connsiteY10" fmla="*/ 4663751 h 4671342"/>
              <a:gd name="connsiteX11" fmla="*/ 7836 w 3501797"/>
              <a:gd name="connsiteY11" fmla="*/ 4641694 h 4671342"/>
              <a:gd name="connsiteX12" fmla="*/ 142 w 3501797"/>
              <a:gd name="connsiteY12" fmla="*/ 4596895 h 4671342"/>
              <a:gd name="connsiteX13" fmla="*/ 142 w 3501797"/>
              <a:gd name="connsiteY13" fmla="*/ 74652 h 4671342"/>
              <a:gd name="connsiteX14" fmla="*/ 7836 w 3501797"/>
              <a:gd name="connsiteY14" fmla="*/ 29854 h 4671342"/>
              <a:gd name="connsiteX15" fmla="*/ 29894 w 3501797"/>
              <a:gd name="connsiteY15" fmla="*/ 7796 h 4671342"/>
              <a:gd name="connsiteX16" fmla="*/ 74692 w 3501797"/>
              <a:gd name="connsiteY16" fmla="*/ 102 h 467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501797" h="4671342">
                <a:moveTo>
                  <a:pt x="74692" y="102"/>
                </a:moveTo>
                <a:lnTo>
                  <a:pt x="3427390" y="102"/>
                </a:lnTo>
                <a:cubicBezTo>
                  <a:pt x="3453380" y="102"/>
                  <a:pt x="3462784" y="2838"/>
                  <a:pt x="3472188" y="7796"/>
                </a:cubicBezTo>
                <a:cubicBezTo>
                  <a:pt x="3481592" y="12926"/>
                  <a:pt x="3489116" y="20278"/>
                  <a:pt x="3494245" y="29854"/>
                </a:cubicBezTo>
                <a:cubicBezTo>
                  <a:pt x="3499375" y="39429"/>
                  <a:pt x="3501940" y="48662"/>
                  <a:pt x="3501940" y="74652"/>
                </a:cubicBezTo>
                <a:lnTo>
                  <a:pt x="3501940" y="4596895"/>
                </a:lnTo>
                <a:cubicBezTo>
                  <a:pt x="3501940" y="4622885"/>
                  <a:pt x="3499204" y="4632290"/>
                  <a:pt x="3494245" y="4641694"/>
                </a:cubicBezTo>
                <a:cubicBezTo>
                  <a:pt x="3489287" y="4651098"/>
                  <a:pt x="3481763" y="4658621"/>
                  <a:pt x="3472188" y="4663751"/>
                </a:cubicBezTo>
                <a:cubicBezTo>
                  <a:pt x="3462784" y="4668880"/>
                  <a:pt x="3453380" y="4671445"/>
                  <a:pt x="3427390" y="4671445"/>
                </a:cubicBezTo>
                <a:lnTo>
                  <a:pt x="74692" y="4671445"/>
                </a:lnTo>
                <a:cubicBezTo>
                  <a:pt x="48702" y="4671445"/>
                  <a:pt x="39298" y="4668709"/>
                  <a:pt x="29894" y="4663751"/>
                </a:cubicBezTo>
                <a:cubicBezTo>
                  <a:pt x="20489" y="4658792"/>
                  <a:pt x="12966" y="4651269"/>
                  <a:pt x="7836" y="4641694"/>
                </a:cubicBezTo>
                <a:cubicBezTo>
                  <a:pt x="2707" y="4632118"/>
                  <a:pt x="142" y="4622885"/>
                  <a:pt x="142" y="4596895"/>
                </a:cubicBezTo>
                <a:lnTo>
                  <a:pt x="142" y="74652"/>
                </a:lnTo>
                <a:cubicBezTo>
                  <a:pt x="142" y="48662"/>
                  <a:pt x="2878" y="39258"/>
                  <a:pt x="7836" y="29854"/>
                </a:cubicBezTo>
                <a:cubicBezTo>
                  <a:pt x="12795" y="20449"/>
                  <a:pt x="20318" y="12926"/>
                  <a:pt x="29894" y="7796"/>
                </a:cubicBezTo>
                <a:cubicBezTo>
                  <a:pt x="39469" y="2667"/>
                  <a:pt x="48702" y="102"/>
                  <a:pt x="74692" y="102"/>
                </a:cubicBez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762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1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A705E327-500B-38A5-064D-949EA2626D56}"/>
              </a:ext>
            </a:extLst>
          </p:cNvPr>
          <p:cNvSpPr/>
          <p:nvPr/>
        </p:nvSpPr>
        <p:spPr>
          <a:xfrm>
            <a:off x="1061765" y="4187286"/>
            <a:ext cx="2195785" cy="552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" name="爱设计-4">
            <a:extLst>
              <a:ext uri="{FF2B5EF4-FFF2-40B4-BE49-F238E27FC236}">
                <a16:creationId xmlns:a16="http://schemas.microsoft.com/office/drawing/2014/main" id="{0E77E90E-D206-A6B3-2A56-FCEDE07458EF}"/>
              </a:ext>
            </a:extLst>
          </p:cNvPr>
          <p:cNvSpPr/>
          <p:nvPr/>
        </p:nvSpPr>
        <p:spPr>
          <a:xfrm>
            <a:off x="1061765" y="4953000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4" name="爱设计-5">
            <a:extLst>
              <a:ext uri="{FF2B5EF4-FFF2-40B4-BE49-F238E27FC236}">
                <a16:creationId xmlns:a16="http://schemas.microsoft.com/office/drawing/2014/main" id="{4725F0AD-A901-4389-E6F8-56009D72F2FD}"/>
              </a:ext>
            </a:extLst>
          </p:cNvPr>
          <p:cNvCxnSpPr>
            <a:cxnSpLocks/>
          </p:cNvCxnSpPr>
          <p:nvPr/>
        </p:nvCxnSpPr>
        <p:spPr>
          <a:xfrm>
            <a:off x="811893" y="4463691"/>
            <a:ext cx="0" cy="239430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爱设计-6">
            <a:extLst>
              <a:ext uri="{FF2B5EF4-FFF2-40B4-BE49-F238E27FC236}">
                <a16:creationId xmlns:a16="http://schemas.microsoft.com/office/drawing/2014/main" id="{2FB38CEB-5E98-2D77-2FD4-617347D5288D}"/>
              </a:ext>
            </a:extLst>
          </p:cNvPr>
          <p:cNvSpPr/>
          <p:nvPr/>
        </p:nvSpPr>
        <p:spPr>
          <a:xfrm>
            <a:off x="5195615" y="3373579"/>
            <a:ext cx="2195785" cy="5528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6" name="爱设计-7">
            <a:extLst>
              <a:ext uri="{FF2B5EF4-FFF2-40B4-BE49-F238E27FC236}">
                <a16:creationId xmlns:a16="http://schemas.microsoft.com/office/drawing/2014/main" id="{70A49BD8-95ED-122F-A8CB-AD9329B01C74}"/>
              </a:ext>
            </a:extLst>
          </p:cNvPr>
          <p:cNvSpPr/>
          <p:nvPr/>
        </p:nvSpPr>
        <p:spPr>
          <a:xfrm>
            <a:off x="5195615" y="4139293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cxnSp>
        <p:nvCxnSpPr>
          <p:cNvPr id="7" name="爱设计-8">
            <a:extLst>
              <a:ext uri="{FF2B5EF4-FFF2-40B4-BE49-F238E27FC236}">
                <a16:creationId xmlns:a16="http://schemas.microsoft.com/office/drawing/2014/main" id="{C1DF53BC-563D-2BA6-6B49-6F4F6C01B23E}"/>
              </a:ext>
            </a:extLst>
          </p:cNvPr>
          <p:cNvCxnSpPr>
            <a:cxnSpLocks/>
          </p:cNvCxnSpPr>
          <p:nvPr/>
        </p:nvCxnSpPr>
        <p:spPr>
          <a:xfrm>
            <a:off x="4945743" y="3649984"/>
            <a:ext cx="0" cy="320801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爱设计-9">
            <a:extLst>
              <a:ext uri="{FF2B5EF4-FFF2-40B4-BE49-F238E27FC236}">
                <a16:creationId xmlns:a16="http://schemas.microsoft.com/office/drawing/2014/main" id="{8CD7966C-5230-A50B-0C6B-76B751493295}"/>
              </a:ext>
            </a:extLst>
          </p:cNvPr>
          <p:cNvSpPr/>
          <p:nvPr/>
        </p:nvSpPr>
        <p:spPr>
          <a:xfrm>
            <a:off x="9329465" y="2559873"/>
            <a:ext cx="2195785" cy="552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9" name="爱设计-10">
            <a:extLst>
              <a:ext uri="{FF2B5EF4-FFF2-40B4-BE49-F238E27FC236}">
                <a16:creationId xmlns:a16="http://schemas.microsoft.com/office/drawing/2014/main" id="{3D8142E4-B618-5755-2F66-EDCAD731E24B}"/>
              </a:ext>
            </a:extLst>
          </p:cNvPr>
          <p:cNvSpPr/>
          <p:nvPr/>
        </p:nvSpPr>
        <p:spPr>
          <a:xfrm>
            <a:off x="9329465" y="3325587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10" name="爱设计-11">
            <a:extLst>
              <a:ext uri="{FF2B5EF4-FFF2-40B4-BE49-F238E27FC236}">
                <a16:creationId xmlns:a16="http://schemas.microsoft.com/office/drawing/2014/main" id="{2E7EFA29-46BE-E9F3-0D30-EC37312E75A6}"/>
              </a:ext>
            </a:extLst>
          </p:cNvPr>
          <p:cNvCxnSpPr>
            <a:cxnSpLocks/>
          </p:cNvCxnSpPr>
          <p:nvPr/>
        </p:nvCxnSpPr>
        <p:spPr>
          <a:xfrm>
            <a:off x="9079593" y="2836278"/>
            <a:ext cx="0" cy="40217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爱设计-12">
            <a:extLst>
              <a:ext uri="{FF2B5EF4-FFF2-40B4-BE49-F238E27FC236}">
                <a16:creationId xmlns:a16="http://schemas.microsoft.com/office/drawing/2014/main" id="{A08E751A-7777-2EB2-F501-2DD21FDC148A}"/>
              </a:ext>
            </a:extLst>
          </p:cNvPr>
          <p:cNvGrpSpPr/>
          <p:nvPr/>
        </p:nvGrpSpPr>
        <p:grpSpPr>
          <a:xfrm>
            <a:off x="450676" y="1492595"/>
            <a:ext cx="8260187" cy="1486264"/>
            <a:chOff x="450676" y="1826642"/>
            <a:chExt cx="8260187" cy="148626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438AAD1-9DCB-2472-1D8A-AE95A2E35035}"/>
                </a:ext>
              </a:extLst>
            </p:cNvPr>
            <p:cNvGrpSpPr/>
            <p:nvPr/>
          </p:nvGrpSpPr>
          <p:grpSpPr>
            <a:xfrm>
              <a:off x="1181115" y="1988874"/>
              <a:ext cx="7529748" cy="1324032"/>
              <a:chOff x="1181115" y="1516639"/>
              <a:chExt cx="7529748" cy="1324032"/>
            </a:xfrm>
          </p:grpSpPr>
          <p:sp>
            <p:nvSpPr>
              <p:cNvPr id="14" name="爱设计-12-1">
                <a:extLst>
                  <a:ext uri="{FF2B5EF4-FFF2-40B4-BE49-F238E27FC236}">
                    <a16:creationId xmlns:a16="http://schemas.microsoft.com/office/drawing/2014/main" id="{EFB1F6A9-F553-A4E1-EE8A-3EF3929A4E52}"/>
                  </a:ext>
                </a:extLst>
              </p:cNvPr>
              <p:cNvSpPr/>
              <p:nvPr/>
            </p:nvSpPr>
            <p:spPr>
              <a:xfrm>
                <a:off x="1181117" y="2080362"/>
                <a:ext cx="7529746" cy="7603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爱设计开放平台爱设计可以以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API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的方式输出作图能力和素材模版给到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SaaS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类合作伙伴，低成本帮助合作伙伴丰富产品功能和服务生态。</a:t>
                </a:r>
              </a:p>
            </p:txBody>
          </p:sp>
          <p:sp>
            <p:nvSpPr>
              <p:cNvPr id="15" name="爱设计-12-2">
                <a:extLst>
                  <a:ext uri="{FF2B5EF4-FFF2-40B4-BE49-F238E27FC236}">
                    <a16:creationId xmlns:a16="http://schemas.microsoft.com/office/drawing/2014/main" id="{FAF517FE-EAAF-113D-F9EE-797EC961BC47}"/>
                  </a:ext>
                </a:extLst>
              </p:cNvPr>
              <p:cNvSpPr/>
              <p:nvPr/>
            </p:nvSpPr>
            <p:spPr>
              <a:xfrm>
                <a:off x="1181115" y="1516639"/>
                <a:ext cx="4164241" cy="6797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r>
                  <a:rPr kumimoji="1" lang="zh-CN" altLang="en-US" sz="3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在线设计与协作平台</a:t>
                </a:r>
                <a:endParaRPr kumimoji="1" lang="en-US" altLang="zh-CN" sz="3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pic>
          <p:nvPicPr>
            <p:cNvPr id="13" name="爱设计-12-3" descr="前引号">
              <a:extLst>
                <a:ext uri="{FF2B5EF4-FFF2-40B4-BE49-F238E27FC236}">
                  <a16:creationId xmlns:a16="http://schemas.microsoft.com/office/drawing/2014/main" id="{51F5CCDE-F8E7-4E51-9D28-6F522C93D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0676" y="1826642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0632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爱设计-1">
            <a:extLst>
              <a:ext uri="{FF2B5EF4-FFF2-40B4-BE49-F238E27FC236}">
                <a16:creationId xmlns:a16="http://schemas.microsoft.com/office/drawing/2014/main" id="{32D80B3D-B814-D857-5CB6-048A0DCA6321}"/>
              </a:ext>
            </a:extLst>
          </p:cNvPr>
          <p:cNvSpPr/>
          <p:nvPr/>
        </p:nvSpPr>
        <p:spPr>
          <a:xfrm>
            <a:off x="-11255" y="-8273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12" name="爱设计-2">
            <a:extLst>
              <a:ext uri="{FF2B5EF4-FFF2-40B4-BE49-F238E27FC236}">
                <a16:creationId xmlns:a16="http://schemas.microsoft.com/office/drawing/2014/main" id="{9094811C-C7D2-E95B-BAC8-41405A64217B}"/>
              </a:ext>
            </a:extLst>
          </p:cNvPr>
          <p:cNvSpPr/>
          <p:nvPr/>
        </p:nvSpPr>
        <p:spPr>
          <a:xfrm flipH="1" flipV="1">
            <a:off x="11089008" y="5616774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grpSp>
        <p:nvGrpSpPr>
          <p:cNvPr id="142" name="爱设计-3">
            <a:extLst>
              <a:ext uri="{FF2B5EF4-FFF2-40B4-BE49-F238E27FC236}">
                <a16:creationId xmlns:a16="http://schemas.microsoft.com/office/drawing/2014/main" id="{6A6B96FE-2E39-1BB1-A53E-D62146BA0239}"/>
              </a:ext>
            </a:extLst>
          </p:cNvPr>
          <p:cNvGrpSpPr/>
          <p:nvPr/>
        </p:nvGrpSpPr>
        <p:grpSpPr>
          <a:xfrm>
            <a:off x="809540" y="6080125"/>
            <a:ext cx="691339" cy="127322"/>
            <a:chOff x="10449238" y="6308725"/>
            <a:chExt cx="691339" cy="127322"/>
          </a:xfrm>
        </p:grpSpPr>
        <p:sp>
          <p:nvSpPr>
            <p:cNvPr id="143" name="爱设计-3-1">
              <a:extLst>
                <a:ext uri="{FF2B5EF4-FFF2-40B4-BE49-F238E27FC236}">
                  <a16:creationId xmlns:a16="http://schemas.microsoft.com/office/drawing/2014/main" id="{E6F693E1-D760-B235-3544-61308A04A41E}"/>
                </a:ext>
              </a:extLst>
            </p:cNvPr>
            <p:cNvSpPr/>
            <p:nvPr/>
          </p:nvSpPr>
          <p:spPr>
            <a:xfrm>
              <a:off x="10449238" y="6308725"/>
              <a:ext cx="127322" cy="12732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爱设计-3-2">
              <a:extLst>
                <a:ext uri="{FF2B5EF4-FFF2-40B4-BE49-F238E27FC236}">
                  <a16:creationId xmlns:a16="http://schemas.microsoft.com/office/drawing/2014/main" id="{B35413FC-DAD4-3895-D1D7-2EEE0F4ECFE9}"/>
                </a:ext>
              </a:extLst>
            </p:cNvPr>
            <p:cNvSpPr/>
            <p:nvPr/>
          </p:nvSpPr>
          <p:spPr>
            <a:xfrm>
              <a:off x="10637244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5" name="爱设计-3-3">
              <a:extLst>
                <a:ext uri="{FF2B5EF4-FFF2-40B4-BE49-F238E27FC236}">
                  <a16:creationId xmlns:a16="http://schemas.microsoft.com/office/drawing/2014/main" id="{20A945BC-E1EE-9E8A-CC0F-D9A48937B342}"/>
                </a:ext>
              </a:extLst>
            </p:cNvPr>
            <p:cNvSpPr/>
            <p:nvPr/>
          </p:nvSpPr>
          <p:spPr>
            <a:xfrm>
              <a:off x="10825250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6" name="爱设计-3-4">
              <a:extLst>
                <a:ext uri="{FF2B5EF4-FFF2-40B4-BE49-F238E27FC236}">
                  <a16:creationId xmlns:a16="http://schemas.microsoft.com/office/drawing/2014/main" id="{B58AFD73-E755-2BE6-7619-DD0FBDE9A282}"/>
                </a:ext>
              </a:extLst>
            </p:cNvPr>
            <p:cNvSpPr/>
            <p:nvPr/>
          </p:nvSpPr>
          <p:spPr>
            <a:xfrm>
              <a:off x="11013255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</p:grpSp>
      <p:sp>
        <p:nvSpPr>
          <p:cNvPr id="147" name="爱设计-4">
            <a:extLst>
              <a:ext uri="{FF2B5EF4-FFF2-40B4-BE49-F238E27FC236}">
                <a16:creationId xmlns:a16="http://schemas.microsoft.com/office/drawing/2014/main" id="{04F8E645-9B1C-5792-CB73-BF55DA3AA4F9}"/>
              </a:ext>
            </a:extLst>
          </p:cNvPr>
          <p:cNvSpPr txBox="1">
            <a:spLocks/>
          </p:cNvSpPr>
          <p:nvPr/>
        </p:nvSpPr>
        <p:spPr>
          <a:xfrm>
            <a:off x="3880647" y="306505"/>
            <a:ext cx="4430701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04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148" name="爱设计-5">
            <a:extLst>
              <a:ext uri="{FF2B5EF4-FFF2-40B4-BE49-F238E27FC236}">
                <a16:creationId xmlns:a16="http://schemas.microsoft.com/office/drawing/2014/main" id="{E234BE7F-8C4D-5882-B741-B42F109AB41C}"/>
              </a:ext>
            </a:extLst>
          </p:cNvPr>
          <p:cNvSpPr/>
          <p:nvPr/>
        </p:nvSpPr>
        <p:spPr>
          <a:xfrm>
            <a:off x="2541180" y="3154650"/>
            <a:ext cx="7109639" cy="12926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8400" spc="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</a:t>
            </a:r>
            <a:r>
              <a:rPr lang="zh-CN" altLang="en-US" sz="8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工作计划</a:t>
            </a:r>
          </a:p>
        </p:txBody>
      </p:sp>
      <p:sp>
        <p:nvSpPr>
          <p:cNvPr id="149" name="爱设计-6">
            <a:extLst>
              <a:ext uri="{FF2B5EF4-FFF2-40B4-BE49-F238E27FC236}">
                <a16:creationId xmlns:a16="http://schemas.microsoft.com/office/drawing/2014/main" id="{A5F7C934-CFF2-D629-5C8D-C293C2F01510}"/>
              </a:ext>
            </a:extLst>
          </p:cNvPr>
          <p:cNvSpPr txBox="1">
            <a:spLocks/>
          </p:cNvSpPr>
          <p:nvPr/>
        </p:nvSpPr>
        <p:spPr>
          <a:xfrm>
            <a:off x="2675385" y="4773154"/>
            <a:ext cx="6841226" cy="338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2400" spc="300" dirty="0">
                <a:solidFill>
                  <a:schemeClr val="bg1">
                    <a:lumMod val="50000"/>
                  </a:schemeClr>
                </a:solidFill>
              </a:rPr>
              <a:t>WORK PLAN FOR NEXT YEAR</a:t>
            </a:r>
          </a:p>
        </p:txBody>
      </p:sp>
      <p:sp>
        <p:nvSpPr>
          <p:cNvPr id="150" name="爱设计-7">
            <a:extLst>
              <a:ext uri="{FF2B5EF4-FFF2-40B4-BE49-F238E27FC236}">
                <a16:creationId xmlns:a16="http://schemas.microsoft.com/office/drawing/2014/main" id="{E50B9ED3-DDE7-4D28-4543-A25943EF18B3}"/>
              </a:ext>
            </a:extLst>
          </p:cNvPr>
          <p:cNvSpPr/>
          <p:nvPr/>
        </p:nvSpPr>
        <p:spPr>
          <a:xfrm flipH="1">
            <a:off x="4091892" y="2613842"/>
            <a:ext cx="4008215" cy="595994"/>
          </a:xfrm>
          <a:prstGeom prst="snip2DiagRect">
            <a:avLst>
              <a:gd name="adj1" fmla="val 0"/>
              <a:gd name="adj2" fmla="val 13414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364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Part 04</a:t>
            </a:r>
          </a:p>
        </p:txBody>
      </p:sp>
      <p:cxnSp>
        <p:nvCxnSpPr>
          <p:cNvPr id="151" name="爱设计-8">
            <a:extLst>
              <a:ext uri="{FF2B5EF4-FFF2-40B4-BE49-F238E27FC236}">
                <a16:creationId xmlns:a16="http://schemas.microsoft.com/office/drawing/2014/main" id="{1382A818-E3A7-A262-8CE8-F4C262A5760F}"/>
              </a:ext>
            </a:extLst>
          </p:cNvPr>
          <p:cNvCxnSpPr>
            <a:cxnSpLocks/>
          </p:cNvCxnSpPr>
          <p:nvPr/>
        </p:nvCxnSpPr>
        <p:spPr>
          <a:xfrm>
            <a:off x="2675385" y="4514440"/>
            <a:ext cx="6841227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  <p:grpSp>
        <p:nvGrpSpPr>
          <p:cNvPr id="155" name="爱设计-9">
            <a:extLst>
              <a:ext uri="{FF2B5EF4-FFF2-40B4-BE49-F238E27FC236}">
                <a16:creationId xmlns:a16="http://schemas.microsoft.com/office/drawing/2014/main" id="{436C9C59-FB85-9083-4195-AE100F8E4EED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B3B051E4-A18C-9B05-DAF1-599E12C8A92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58" name="爱设计-9-1">
                <a:extLst>
                  <a:ext uri="{FF2B5EF4-FFF2-40B4-BE49-F238E27FC236}">
                    <a16:creationId xmlns:a16="http://schemas.microsoft.com/office/drawing/2014/main" id="{09440D8E-5228-2494-06B5-175BEB139BA2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爱设计-9-2">
                <a:extLst>
                  <a:ext uri="{FF2B5EF4-FFF2-40B4-BE49-F238E27FC236}">
                    <a16:creationId xmlns:a16="http://schemas.microsoft.com/office/drawing/2014/main" id="{CD38542D-2AA8-2604-E409-7CB9D2CDC880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爱设计-9-3">
                <a:extLst>
                  <a:ext uri="{FF2B5EF4-FFF2-40B4-BE49-F238E27FC236}">
                    <a16:creationId xmlns:a16="http://schemas.microsoft.com/office/drawing/2014/main" id="{3F27C442-EA03-B3DB-B5AB-2708B718237E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爱设计-9-4">
                <a:extLst>
                  <a:ext uri="{FF2B5EF4-FFF2-40B4-BE49-F238E27FC236}">
                    <a16:creationId xmlns:a16="http://schemas.microsoft.com/office/drawing/2014/main" id="{0BFCC587-60D5-6F2E-0445-44A7BAE1D970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爱设计-9-5">
                <a:extLst>
                  <a:ext uri="{FF2B5EF4-FFF2-40B4-BE49-F238E27FC236}">
                    <a16:creationId xmlns:a16="http://schemas.microsoft.com/office/drawing/2014/main" id="{B61F0CF7-6EEF-BEBD-67C1-91924AFE1569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爱设计-9-6">
                <a:extLst>
                  <a:ext uri="{FF2B5EF4-FFF2-40B4-BE49-F238E27FC236}">
                    <a16:creationId xmlns:a16="http://schemas.microsoft.com/office/drawing/2014/main" id="{5EF90E85-9711-3EB0-3291-52AB1AAC3B3C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爱设计-9-7">
                <a:extLst>
                  <a:ext uri="{FF2B5EF4-FFF2-40B4-BE49-F238E27FC236}">
                    <a16:creationId xmlns:a16="http://schemas.microsoft.com/office/drawing/2014/main" id="{71A16556-BDDE-2784-0A09-74FB3F97CD4F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爱设计-9-8">
                <a:extLst>
                  <a:ext uri="{FF2B5EF4-FFF2-40B4-BE49-F238E27FC236}">
                    <a16:creationId xmlns:a16="http://schemas.microsoft.com/office/drawing/2014/main" id="{3484996F-A35D-FC40-44C2-48D9D12747D7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7" name="爱设计-9-9">
              <a:extLst>
                <a:ext uri="{FF2B5EF4-FFF2-40B4-BE49-F238E27FC236}">
                  <a16:creationId xmlns:a16="http://schemas.microsoft.com/office/drawing/2014/main" id="{0ECA4ED7-D70D-4641-ED42-FF5972F22011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7455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F0CA55CF-A392-0659-9EB1-6A403C3FC843}"/>
              </a:ext>
            </a:extLst>
          </p:cNvPr>
          <p:cNvSpPr/>
          <p:nvPr/>
        </p:nvSpPr>
        <p:spPr>
          <a:xfrm>
            <a:off x="3529790" y="1872446"/>
            <a:ext cx="4236816" cy="1554642"/>
          </a:xfrm>
          <a:prstGeom prst="rect">
            <a:avLst/>
          </a:prstGeom>
          <a:noFill/>
          <a:ln w="127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3" name="爱设计-4">
            <a:extLst>
              <a:ext uri="{FF2B5EF4-FFF2-40B4-BE49-F238E27FC236}">
                <a16:creationId xmlns:a16="http://schemas.microsoft.com/office/drawing/2014/main" id="{7EE6B116-A153-5CFE-6989-C70169810430}"/>
              </a:ext>
            </a:extLst>
          </p:cNvPr>
          <p:cNvSpPr txBox="1"/>
          <p:nvPr/>
        </p:nvSpPr>
        <p:spPr>
          <a:xfrm>
            <a:off x="3700808" y="2073211"/>
            <a:ext cx="3894780" cy="369332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>
            <a:defPPr>
              <a:defRPr lang="zh-CN"/>
            </a:defPPr>
            <a:lvl1pPr algn="ctr">
              <a:defRPr b="1" i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4" name="爱设计-5">
            <a:extLst>
              <a:ext uri="{FF2B5EF4-FFF2-40B4-BE49-F238E27FC236}">
                <a16:creationId xmlns:a16="http://schemas.microsoft.com/office/drawing/2014/main" id="{5A3EC187-409A-1980-50D2-EA9AB0E235D9}"/>
              </a:ext>
            </a:extLst>
          </p:cNvPr>
          <p:cNvSpPr/>
          <p:nvPr/>
        </p:nvSpPr>
        <p:spPr>
          <a:xfrm flipH="1">
            <a:off x="3700808" y="2431509"/>
            <a:ext cx="3894774" cy="91460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" name="爱设计-6">
            <a:extLst>
              <a:ext uri="{FF2B5EF4-FFF2-40B4-BE49-F238E27FC236}">
                <a16:creationId xmlns:a16="http://schemas.microsoft.com/office/drawing/2014/main" id="{53C87593-65DC-B2AE-CBD5-CC46EB4DACEE}"/>
              </a:ext>
            </a:extLst>
          </p:cNvPr>
          <p:cNvSpPr/>
          <p:nvPr/>
        </p:nvSpPr>
        <p:spPr>
          <a:xfrm>
            <a:off x="7937624" y="1872446"/>
            <a:ext cx="3526063" cy="1554642"/>
          </a:xfrm>
          <a:prstGeom prst="rect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altLang="zh-CN" b="1" dirty="0"/>
          </a:p>
        </p:txBody>
      </p:sp>
      <p:sp>
        <p:nvSpPr>
          <p:cNvPr id="6" name="爱设计-7">
            <a:extLst>
              <a:ext uri="{FF2B5EF4-FFF2-40B4-BE49-F238E27FC236}">
                <a16:creationId xmlns:a16="http://schemas.microsoft.com/office/drawing/2014/main" id="{D8383519-21C0-0CA7-93CC-10C99542E568}"/>
              </a:ext>
            </a:extLst>
          </p:cNvPr>
          <p:cNvSpPr/>
          <p:nvPr/>
        </p:nvSpPr>
        <p:spPr>
          <a:xfrm>
            <a:off x="3529790" y="4330663"/>
            <a:ext cx="4236816" cy="1554642"/>
          </a:xfrm>
          <a:prstGeom prst="rect">
            <a:avLst/>
          </a:prstGeom>
          <a:noFill/>
          <a:ln w="127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7" name="爱设计-8">
            <a:extLst>
              <a:ext uri="{FF2B5EF4-FFF2-40B4-BE49-F238E27FC236}">
                <a16:creationId xmlns:a16="http://schemas.microsoft.com/office/drawing/2014/main" id="{F6F62F8E-BA54-D810-AEF0-B4416349AED4}"/>
              </a:ext>
            </a:extLst>
          </p:cNvPr>
          <p:cNvSpPr txBox="1"/>
          <p:nvPr/>
        </p:nvSpPr>
        <p:spPr>
          <a:xfrm>
            <a:off x="3700808" y="4531428"/>
            <a:ext cx="3894780" cy="369332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b="1" i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2"/>
                    </a:gs>
                  </a:gsLst>
                  <a:lin ang="2700000" scaled="0"/>
                </a:gradFill>
                <a:effectLst/>
              </a:defRPr>
            </a:lvl1pPr>
          </a:lstStyle>
          <a:p>
            <a:r>
              <a:rPr lang="zh-CN" altLang="en-US" sz="20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8" name="爱设计-9">
            <a:extLst>
              <a:ext uri="{FF2B5EF4-FFF2-40B4-BE49-F238E27FC236}">
                <a16:creationId xmlns:a16="http://schemas.microsoft.com/office/drawing/2014/main" id="{FFFAF41A-93EA-9CE8-0C44-88E66A11366A}"/>
              </a:ext>
            </a:extLst>
          </p:cNvPr>
          <p:cNvSpPr/>
          <p:nvPr/>
        </p:nvSpPr>
        <p:spPr>
          <a:xfrm flipH="1">
            <a:off x="3700808" y="4889726"/>
            <a:ext cx="3894774" cy="634533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提供标准化产品及服务</a:t>
            </a:r>
          </a:p>
        </p:txBody>
      </p:sp>
      <p:sp>
        <p:nvSpPr>
          <p:cNvPr id="9" name="爱设计-10">
            <a:extLst>
              <a:ext uri="{FF2B5EF4-FFF2-40B4-BE49-F238E27FC236}">
                <a16:creationId xmlns:a16="http://schemas.microsoft.com/office/drawing/2014/main" id="{5B1E90B9-635C-3958-20F6-229D75FFC951}"/>
              </a:ext>
            </a:extLst>
          </p:cNvPr>
          <p:cNvSpPr/>
          <p:nvPr/>
        </p:nvSpPr>
        <p:spPr>
          <a:xfrm>
            <a:off x="7937624" y="4330663"/>
            <a:ext cx="3526063" cy="1554642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tile tx="0" ty="0" sx="100000" sy="100000" flip="none" algn="ctr"/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altLang="zh-CN" b="1" dirty="0"/>
          </a:p>
        </p:txBody>
      </p:sp>
      <p:grpSp>
        <p:nvGrpSpPr>
          <p:cNvPr id="10" name="爱设计-11">
            <a:extLst>
              <a:ext uri="{FF2B5EF4-FFF2-40B4-BE49-F238E27FC236}">
                <a16:creationId xmlns:a16="http://schemas.microsoft.com/office/drawing/2014/main" id="{0C90755C-E703-A616-CC11-799CC5739E34}"/>
              </a:ext>
            </a:extLst>
          </p:cNvPr>
          <p:cNvGrpSpPr/>
          <p:nvPr/>
        </p:nvGrpSpPr>
        <p:grpSpPr>
          <a:xfrm>
            <a:off x="561974" y="2108446"/>
            <a:ext cx="2771914" cy="3600950"/>
            <a:chOff x="8894279" y="1862613"/>
            <a:chExt cx="2771914" cy="3600950"/>
          </a:xfrm>
        </p:grpSpPr>
        <p:sp>
          <p:nvSpPr>
            <p:cNvPr id="11" name="爱设计-11-1">
              <a:extLst>
                <a:ext uri="{FF2B5EF4-FFF2-40B4-BE49-F238E27FC236}">
                  <a16:creationId xmlns:a16="http://schemas.microsoft.com/office/drawing/2014/main" id="{80107AE9-6656-FC5B-D413-2640F1422D23}"/>
                </a:ext>
              </a:extLst>
            </p:cNvPr>
            <p:cNvSpPr/>
            <p:nvPr/>
          </p:nvSpPr>
          <p:spPr>
            <a:xfrm flipH="1">
              <a:off x="8894279" y="3137798"/>
              <a:ext cx="2537360" cy="2325765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/>
                <a:t>爱设计个人版是一款多端在线拖拽式作图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视频工具，同时具备创意资产云端存储，管理和多终端分发的功能。平台接入了战略投资方</a:t>
              </a:r>
              <a:r>
                <a:rPr lang="en-US" altLang="zh-CN" sz="1400" dirty="0"/>
                <a:t>A</a:t>
              </a:r>
              <a:r>
                <a:rPr lang="zh-CN" altLang="en-US" sz="1400" dirty="0"/>
                <a:t>股上市公司「视觉中国」亿级图片模版素材</a:t>
              </a:r>
              <a:r>
                <a:rPr lang="en-US" altLang="zh-CN" sz="1400" dirty="0"/>
                <a:t>.</a:t>
              </a:r>
              <a:endParaRPr lang="zh-CN" altLang="en-US" sz="1400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F0605D-3094-4C68-7BA6-3B6D3F6CE3B8}"/>
                </a:ext>
              </a:extLst>
            </p:cNvPr>
            <p:cNvGrpSpPr/>
            <p:nvPr/>
          </p:nvGrpSpPr>
          <p:grpSpPr>
            <a:xfrm>
              <a:off x="8894280" y="1862613"/>
              <a:ext cx="2771913" cy="1176201"/>
              <a:chOff x="8894280" y="4617501"/>
              <a:chExt cx="2771913" cy="1176201"/>
            </a:xfrm>
          </p:grpSpPr>
          <p:sp>
            <p:nvSpPr>
              <p:cNvPr id="13" name="爱设计-11-2">
                <a:extLst>
                  <a:ext uri="{FF2B5EF4-FFF2-40B4-BE49-F238E27FC236}">
                    <a16:creationId xmlns:a16="http://schemas.microsoft.com/office/drawing/2014/main" id="{26B36DEF-6017-45A9-5867-C2CE8547FA77}"/>
                  </a:ext>
                </a:extLst>
              </p:cNvPr>
              <p:cNvSpPr txBox="1"/>
              <p:nvPr/>
            </p:nvSpPr>
            <p:spPr>
              <a:xfrm>
                <a:off x="8894280" y="4617501"/>
                <a:ext cx="2771913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先进企业</a:t>
                </a:r>
                <a:b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</a:br>
                <a:r>
                  <a:rPr lang="zh-CN" altLang="en-US" sz="3200" dirty="0">
                    <a:solidFill>
                      <a:schemeClr val="accent1"/>
                    </a:soli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内容解决方案</a:t>
                </a:r>
                <a:r>
                  <a:rPr lang="en-US" altLang="zh-CN" sz="3200" dirty="0">
                    <a:solidFill>
                      <a:schemeClr val="accent1"/>
                    </a:soli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.</a:t>
                </a:r>
              </a:p>
            </p:txBody>
          </p:sp>
          <p:cxnSp>
            <p:nvCxnSpPr>
              <p:cNvPr id="14" name="爱设计-11-3">
                <a:extLst>
                  <a:ext uri="{FF2B5EF4-FFF2-40B4-BE49-F238E27FC236}">
                    <a16:creationId xmlns:a16="http://schemas.microsoft.com/office/drawing/2014/main" id="{871A3D5F-5B6A-6EFE-536B-F8046B8FA4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60618" y="5793702"/>
                <a:ext cx="676841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40325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E842AFF1-7031-E9BB-1B09-A31CB36446CF}"/>
              </a:ext>
            </a:extLst>
          </p:cNvPr>
          <p:cNvSpPr/>
          <p:nvPr/>
        </p:nvSpPr>
        <p:spPr>
          <a:xfrm>
            <a:off x="872702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" name="爱设计-4">
            <a:extLst>
              <a:ext uri="{FF2B5EF4-FFF2-40B4-BE49-F238E27FC236}">
                <a16:creationId xmlns:a16="http://schemas.microsoft.com/office/drawing/2014/main" id="{528FF600-5969-06F7-ED59-83E5E7D028EF}"/>
              </a:ext>
            </a:extLst>
          </p:cNvPr>
          <p:cNvCxnSpPr>
            <a:stCxn id="2" idx="4"/>
            <a:endCxn id="2" idx="3"/>
          </p:cNvCxnSpPr>
          <p:nvPr/>
        </p:nvCxnSpPr>
        <p:spPr>
          <a:xfrm>
            <a:off x="872702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" name="爱设计-5">
            <a:extLst>
              <a:ext uri="{FF2B5EF4-FFF2-40B4-BE49-F238E27FC236}">
                <a16:creationId xmlns:a16="http://schemas.microsoft.com/office/drawing/2014/main" id="{FBC194F2-5D8E-05BA-C3F3-73F30897CDFF}"/>
              </a:ext>
            </a:extLst>
          </p:cNvPr>
          <p:cNvSpPr/>
          <p:nvPr/>
        </p:nvSpPr>
        <p:spPr>
          <a:xfrm>
            <a:off x="147079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爱设计-6">
            <a:extLst>
              <a:ext uri="{FF2B5EF4-FFF2-40B4-BE49-F238E27FC236}">
                <a16:creationId xmlns:a16="http://schemas.microsoft.com/office/drawing/2014/main" id="{54FDD746-DF12-3238-FA98-14916B059D9A}"/>
              </a:ext>
            </a:extLst>
          </p:cNvPr>
          <p:cNvSpPr/>
          <p:nvPr/>
        </p:nvSpPr>
        <p:spPr>
          <a:xfrm>
            <a:off x="1385529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6" name="爱设计-7">
            <a:extLst>
              <a:ext uri="{FF2B5EF4-FFF2-40B4-BE49-F238E27FC236}">
                <a16:creationId xmlns:a16="http://schemas.microsoft.com/office/drawing/2014/main" id="{3D93032B-F79C-A7F1-187D-F3E69873161B}"/>
              </a:ext>
            </a:extLst>
          </p:cNvPr>
          <p:cNvSpPr txBox="1"/>
          <p:nvPr/>
        </p:nvSpPr>
        <p:spPr>
          <a:xfrm>
            <a:off x="1599741" y="4322380"/>
            <a:ext cx="987349" cy="1503039"/>
          </a:xfrm>
          <a:custGeom>
            <a:avLst/>
            <a:gdLst/>
            <a:ahLst/>
            <a:cxnLst/>
            <a:rect l="l" t="t" r="r" b="b"/>
            <a:pathLst>
              <a:path w="987349" h="1503039">
                <a:moveTo>
                  <a:pt x="536781" y="52"/>
                </a:moveTo>
                <a:cubicBezTo>
                  <a:pt x="620281" y="534"/>
                  <a:pt x="693781" y="5884"/>
                  <a:pt x="757283" y="16102"/>
                </a:cubicBezTo>
                <a:cubicBezTo>
                  <a:pt x="820784" y="26321"/>
                  <a:pt x="872182" y="38512"/>
                  <a:pt x="911476" y="52677"/>
                </a:cubicBezTo>
                <a:lnTo>
                  <a:pt x="911476" y="315805"/>
                </a:lnTo>
                <a:cubicBezTo>
                  <a:pt x="872708" y="303482"/>
                  <a:pt x="818679" y="291817"/>
                  <a:pt x="749389" y="280809"/>
                </a:cubicBezTo>
                <a:cubicBezTo>
                  <a:pt x="680099" y="269802"/>
                  <a:pt x="613439" y="263925"/>
                  <a:pt x="549412" y="263180"/>
                </a:cubicBezTo>
                <a:cubicBezTo>
                  <a:pt x="466833" y="261908"/>
                  <a:pt x="406752" y="272345"/>
                  <a:pt x="369169" y="294492"/>
                </a:cubicBezTo>
                <a:cubicBezTo>
                  <a:pt x="331585" y="316639"/>
                  <a:pt x="313079" y="358125"/>
                  <a:pt x="313649" y="418951"/>
                </a:cubicBezTo>
                <a:cubicBezTo>
                  <a:pt x="310579" y="464692"/>
                  <a:pt x="325139" y="500039"/>
                  <a:pt x="357328" y="524992"/>
                </a:cubicBezTo>
                <a:cubicBezTo>
                  <a:pt x="389517" y="549946"/>
                  <a:pt x="457755" y="574241"/>
                  <a:pt x="562042" y="597879"/>
                </a:cubicBezTo>
                <a:cubicBezTo>
                  <a:pt x="677298" y="625101"/>
                  <a:pt x="765813" y="657664"/>
                  <a:pt x="827587" y="695567"/>
                </a:cubicBezTo>
                <a:cubicBezTo>
                  <a:pt x="889360" y="733471"/>
                  <a:pt x="931720" y="781783"/>
                  <a:pt x="954668" y="840502"/>
                </a:cubicBezTo>
                <a:cubicBezTo>
                  <a:pt x="977615" y="899222"/>
                  <a:pt x="988478" y="973418"/>
                  <a:pt x="987257" y="1063089"/>
                </a:cubicBezTo>
                <a:cubicBezTo>
                  <a:pt x="988967" y="1206669"/>
                  <a:pt x="945551" y="1315780"/>
                  <a:pt x="857008" y="1390421"/>
                </a:cubicBezTo>
                <a:cubicBezTo>
                  <a:pt x="768466" y="1465061"/>
                  <a:pt x="624535" y="1502601"/>
                  <a:pt x="425215" y="1503039"/>
                </a:cubicBezTo>
                <a:cubicBezTo>
                  <a:pt x="338558" y="1502425"/>
                  <a:pt x="257690" y="1496812"/>
                  <a:pt x="182611" y="1486199"/>
                </a:cubicBezTo>
                <a:cubicBezTo>
                  <a:pt x="107532" y="1475586"/>
                  <a:pt x="46661" y="1463658"/>
                  <a:pt x="0" y="1450414"/>
                </a:cubicBezTo>
                <a:lnTo>
                  <a:pt x="0" y="1170445"/>
                </a:lnTo>
                <a:cubicBezTo>
                  <a:pt x="47582" y="1187636"/>
                  <a:pt x="109242" y="1201670"/>
                  <a:pt x="184979" y="1212546"/>
                </a:cubicBezTo>
                <a:cubicBezTo>
                  <a:pt x="260716" y="1223422"/>
                  <a:pt x="336585" y="1229035"/>
                  <a:pt x="412585" y="1229386"/>
                </a:cubicBezTo>
                <a:cubicBezTo>
                  <a:pt x="508013" y="1230263"/>
                  <a:pt x="575023" y="1217458"/>
                  <a:pt x="613615" y="1190969"/>
                </a:cubicBezTo>
                <a:cubicBezTo>
                  <a:pt x="652207" y="1164481"/>
                  <a:pt x="670801" y="1119048"/>
                  <a:pt x="669398" y="1054669"/>
                </a:cubicBezTo>
                <a:cubicBezTo>
                  <a:pt x="672292" y="1000684"/>
                  <a:pt x="655978" y="959197"/>
                  <a:pt x="620456" y="930210"/>
                </a:cubicBezTo>
                <a:cubicBezTo>
                  <a:pt x="584934" y="901222"/>
                  <a:pt x="512837" y="873944"/>
                  <a:pt x="404165" y="848377"/>
                </a:cubicBezTo>
                <a:cubicBezTo>
                  <a:pt x="251112" y="815836"/>
                  <a:pt x="145159" y="769351"/>
                  <a:pt x="86306" y="708919"/>
                </a:cubicBezTo>
                <a:cubicBezTo>
                  <a:pt x="27453" y="648487"/>
                  <a:pt x="-614" y="554638"/>
                  <a:pt x="2105" y="427372"/>
                </a:cubicBezTo>
                <a:cubicBezTo>
                  <a:pt x="3201" y="274187"/>
                  <a:pt x="49950" y="164287"/>
                  <a:pt x="142352" y="97672"/>
                </a:cubicBezTo>
                <a:cubicBezTo>
                  <a:pt x="234754" y="31057"/>
                  <a:pt x="366231" y="-1483"/>
                  <a:pt x="536781" y="5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爱设计-8">
            <a:extLst>
              <a:ext uri="{FF2B5EF4-FFF2-40B4-BE49-F238E27FC236}">
                <a16:creationId xmlns:a16="http://schemas.microsoft.com/office/drawing/2014/main" id="{6B2D2CD2-BB99-2E78-6650-2F480A667DBA}"/>
              </a:ext>
            </a:extLst>
          </p:cNvPr>
          <p:cNvSpPr/>
          <p:nvPr/>
        </p:nvSpPr>
        <p:spPr>
          <a:xfrm>
            <a:off x="3583361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" name="爱设计-9">
            <a:extLst>
              <a:ext uri="{FF2B5EF4-FFF2-40B4-BE49-F238E27FC236}">
                <a16:creationId xmlns:a16="http://schemas.microsoft.com/office/drawing/2014/main" id="{A1710807-04DA-CA69-9E5C-B0767496ACFD}"/>
              </a:ext>
            </a:extLst>
          </p:cNvPr>
          <p:cNvCxnSpPr>
            <a:stCxn id="7" idx="4"/>
            <a:endCxn id="7" idx="3"/>
          </p:cNvCxnSpPr>
          <p:nvPr/>
        </p:nvCxnSpPr>
        <p:spPr>
          <a:xfrm>
            <a:off x="3583361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" name="爱设计-10">
            <a:extLst>
              <a:ext uri="{FF2B5EF4-FFF2-40B4-BE49-F238E27FC236}">
                <a16:creationId xmlns:a16="http://schemas.microsoft.com/office/drawing/2014/main" id="{FDE94DA6-DF83-B90F-C341-62EA86B93886}"/>
              </a:ext>
            </a:extLst>
          </p:cNvPr>
          <p:cNvSpPr txBox="1"/>
          <p:nvPr/>
        </p:nvSpPr>
        <p:spPr>
          <a:xfrm>
            <a:off x="3801914" y="4364532"/>
            <a:ext cx="1919782" cy="1460887"/>
          </a:xfrm>
          <a:custGeom>
            <a:avLst/>
            <a:gdLst/>
            <a:ahLst/>
            <a:cxnLst/>
            <a:rect l="l" t="t" r="r" b="b"/>
            <a:pathLst>
              <a:path w="1919782" h="1460887">
                <a:moveTo>
                  <a:pt x="0" y="0"/>
                </a:moveTo>
                <a:lnTo>
                  <a:pt x="334699" y="0"/>
                </a:lnTo>
                <a:lnTo>
                  <a:pt x="545201" y="1079878"/>
                </a:lnTo>
                <a:lnTo>
                  <a:pt x="557831" y="1079878"/>
                </a:lnTo>
                <a:lnTo>
                  <a:pt x="780964" y="141037"/>
                </a:lnTo>
                <a:lnTo>
                  <a:pt x="1151448" y="141037"/>
                </a:lnTo>
                <a:lnTo>
                  <a:pt x="1361951" y="1079878"/>
                </a:lnTo>
                <a:lnTo>
                  <a:pt x="1374581" y="1079878"/>
                </a:lnTo>
                <a:lnTo>
                  <a:pt x="1589293" y="0"/>
                </a:lnTo>
                <a:lnTo>
                  <a:pt x="1919782" y="0"/>
                </a:lnTo>
                <a:lnTo>
                  <a:pt x="1585084" y="1460887"/>
                </a:lnTo>
                <a:lnTo>
                  <a:pt x="1185129" y="1460887"/>
                </a:lnTo>
                <a:lnTo>
                  <a:pt x="959891" y="534676"/>
                </a:lnTo>
                <a:lnTo>
                  <a:pt x="947261" y="534676"/>
                </a:lnTo>
                <a:lnTo>
                  <a:pt x="717813" y="1460887"/>
                </a:lnTo>
                <a:lnTo>
                  <a:pt x="317858" y="1460887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0" name="爱设计-11">
            <a:extLst>
              <a:ext uri="{FF2B5EF4-FFF2-40B4-BE49-F238E27FC236}">
                <a16:creationId xmlns:a16="http://schemas.microsoft.com/office/drawing/2014/main" id="{577EA47D-5667-4B83-A5A4-6486DF1F4794}"/>
              </a:ext>
            </a:extLst>
          </p:cNvPr>
          <p:cNvSpPr/>
          <p:nvPr/>
        </p:nvSpPr>
        <p:spPr>
          <a:xfrm>
            <a:off x="413918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爱设计-12">
            <a:extLst>
              <a:ext uri="{FF2B5EF4-FFF2-40B4-BE49-F238E27FC236}">
                <a16:creationId xmlns:a16="http://schemas.microsoft.com/office/drawing/2014/main" id="{AE975271-B46E-86D2-B9BD-97810B05D0C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53920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</a:t>
            </a:r>
          </a:p>
        </p:txBody>
      </p:sp>
      <p:sp>
        <p:nvSpPr>
          <p:cNvPr id="12" name="爱设计-13">
            <a:extLst>
              <a:ext uri="{FF2B5EF4-FFF2-40B4-BE49-F238E27FC236}">
                <a16:creationId xmlns:a16="http://schemas.microsoft.com/office/drawing/2014/main" id="{A9D52B2E-ABAA-7992-33BE-924F86B49C24}"/>
              </a:ext>
            </a:extLst>
          </p:cNvPr>
          <p:cNvSpPr/>
          <p:nvPr/>
        </p:nvSpPr>
        <p:spPr>
          <a:xfrm>
            <a:off x="6209482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3" name="爱设计-14">
            <a:extLst>
              <a:ext uri="{FF2B5EF4-FFF2-40B4-BE49-F238E27FC236}">
                <a16:creationId xmlns:a16="http://schemas.microsoft.com/office/drawing/2014/main" id="{B765BEC9-A75D-8FFA-09EA-C0DB0BA8A136}"/>
              </a:ext>
            </a:extLst>
          </p:cNvPr>
          <p:cNvCxnSpPr>
            <a:stCxn id="12" idx="4"/>
            <a:endCxn id="12" idx="3"/>
          </p:cNvCxnSpPr>
          <p:nvPr/>
        </p:nvCxnSpPr>
        <p:spPr>
          <a:xfrm>
            <a:off x="6209482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4" name="爱设计-15">
            <a:extLst>
              <a:ext uri="{FF2B5EF4-FFF2-40B4-BE49-F238E27FC236}">
                <a16:creationId xmlns:a16="http://schemas.microsoft.com/office/drawing/2014/main" id="{F91FE22C-6D94-CBB3-2091-100BB15E374F}"/>
              </a:ext>
            </a:extLst>
          </p:cNvPr>
          <p:cNvSpPr/>
          <p:nvPr/>
        </p:nvSpPr>
        <p:spPr>
          <a:xfrm>
            <a:off x="680757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爱设计-16">
            <a:extLst>
              <a:ext uri="{FF2B5EF4-FFF2-40B4-BE49-F238E27FC236}">
                <a16:creationId xmlns:a16="http://schemas.microsoft.com/office/drawing/2014/main" id="{E6368E0D-8D4E-3E78-D0A3-D90096A0E355}"/>
              </a:ext>
            </a:extLst>
          </p:cNvPr>
          <p:cNvSpPr/>
          <p:nvPr/>
        </p:nvSpPr>
        <p:spPr>
          <a:xfrm>
            <a:off x="6722310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</a:t>
            </a:r>
          </a:p>
        </p:txBody>
      </p:sp>
      <p:sp>
        <p:nvSpPr>
          <p:cNvPr id="16" name="爱设计-17">
            <a:extLst>
              <a:ext uri="{FF2B5EF4-FFF2-40B4-BE49-F238E27FC236}">
                <a16:creationId xmlns:a16="http://schemas.microsoft.com/office/drawing/2014/main" id="{6098BF93-C32C-92BE-1346-6EAE33844F54}"/>
              </a:ext>
            </a:extLst>
          </p:cNvPr>
          <p:cNvSpPr txBox="1"/>
          <p:nvPr/>
        </p:nvSpPr>
        <p:spPr>
          <a:xfrm>
            <a:off x="6767112" y="4322227"/>
            <a:ext cx="1326166" cy="1503192"/>
          </a:xfrm>
          <a:custGeom>
            <a:avLst/>
            <a:gdLst/>
            <a:ahLst/>
            <a:cxnLst/>
            <a:rect l="l" t="t" r="r" b="b"/>
            <a:pathLst>
              <a:path w="1326166" h="1503192">
                <a:moveTo>
                  <a:pt x="663083" y="261126"/>
                </a:moveTo>
                <a:cubicBezTo>
                  <a:pt x="532528" y="259328"/>
                  <a:pt x="444731" y="296604"/>
                  <a:pt x="399692" y="372955"/>
                </a:cubicBezTo>
                <a:cubicBezTo>
                  <a:pt x="354653" y="449306"/>
                  <a:pt x="333690" y="575520"/>
                  <a:pt x="336804" y="751597"/>
                </a:cubicBezTo>
                <a:cubicBezTo>
                  <a:pt x="333690" y="929252"/>
                  <a:pt x="354653" y="1054939"/>
                  <a:pt x="399692" y="1128659"/>
                </a:cubicBezTo>
                <a:cubicBezTo>
                  <a:pt x="444731" y="1202379"/>
                  <a:pt x="532528" y="1238077"/>
                  <a:pt x="663083" y="1235752"/>
                </a:cubicBezTo>
                <a:cubicBezTo>
                  <a:pt x="794647" y="1238077"/>
                  <a:pt x="883058" y="1202379"/>
                  <a:pt x="928316" y="1128659"/>
                </a:cubicBezTo>
                <a:cubicBezTo>
                  <a:pt x="973574" y="1054939"/>
                  <a:pt x="994624" y="929252"/>
                  <a:pt x="991467" y="751597"/>
                </a:cubicBezTo>
                <a:cubicBezTo>
                  <a:pt x="994624" y="575520"/>
                  <a:pt x="973574" y="449306"/>
                  <a:pt x="928316" y="372955"/>
                </a:cubicBezTo>
                <a:cubicBezTo>
                  <a:pt x="883058" y="296604"/>
                  <a:pt x="794647" y="259328"/>
                  <a:pt x="663083" y="261126"/>
                </a:cubicBezTo>
                <a:close/>
                <a:moveTo>
                  <a:pt x="663083" y="103"/>
                </a:moveTo>
                <a:cubicBezTo>
                  <a:pt x="806459" y="-1652"/>
                  <a:pt x="927381" y="19165"/>
                  <a:pt x="1025849" y="62552"/>
                </a:cubicBezTo>
                <a:cubicBezTo>
                  <a:pt x="1124317" y="105939"/>
                  <a:pt x="1198929" y="182421"/>
                  <a:pt x="1249683" y="291999"/>
                </a:cubicBezTo>
                <a:cubicBezTo>
                  <a:pt x="1300438" y="401578"/>
                  <a:pt x="1325932" y="554777"/>
                  <a:pt x="1326166" y="751597"/>
                </a:cubicBezTo>
                <a:cubicBezTo>
                  <a:pt x="1325932" y="948416"/>
                  <a:pt x="1300438" y="1101615"/>
                  <a:pt x="1249683" y="1211194"/>
                </a:cubicBezTo>
                <a:cubicBezTo>
                  <a:pt x="1198929" y="1320772"/>
                  <a:pt x="1124317" y="1397254"/>
                  <a:pt x="1025849" y="1440641"/>
                </a:cubicBezTo>
                <a:cubicBezTo>
                  <a:pt x="927381" y="1484028"/>
                  <a:pt x="806459" y="1504845"/>
                  <a:pt x="663083" y="1503090"/>
                </a:cubicBezTo>
                <a:cubicBezTo>
                  <a:pt x="521696" y="1504845"/>
                  <a:pt x="401709" y="1484028"/>
                  <a:pt x="303124" y="1440641"/>
                </a:cubicBezTo>
                <a:cubicBezTo>
                  <a:pt x="204538" y="1397254"/>
                  <a:pt x="129459" y="1320772"/>
                  <a:pt x="77886" y="1211194"/>
                </a:cubicBezTo>
                <a:cubicBezTo>
                  <a:pt x="26313" y="1101615"/>
                  <a:pt x="351" y="948416"/>
                  <a:pt x="0" y="751597"/>
                </a:cubicBezTo>
                <a:cubicBezTo>
                  <a:pt x="351" y="554777"/>
                  <a:pt x="26313" y="401578"/>
                  <a:pt x="77886" y="291999"/>
                </a:cubicBezTo>
                <a:cubicBezTo>
                  <a:pt x="129459" y="182421"/>
                  <a:pt x="204538" y="105939"/>
                  <a:pt x="303124" y="62552"/>
                </a:cubicBezTo>
                <a:cubicBezTo>
                  <a:pt x="401709" y="19165"/>
                  <a:pt x="521696" y="-1652"/>
                  <a:pt x="663083" y="103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7" name="爱设计-18">
            <a:extLst>
              <a:ext uri="{FF2B5EF4-FFF2-40B4-BE49-F238E27FC236}">
                <a16:creationId xmlns:a16="http://schemas.microsoft.com/office/drawing/2014/main" id="{9BB86CAF-6473-41E9-77BA-EBFA151943FB}"/>
              </a:ext>
            </a:extLst>
          </p:cNvPr>
          <p:cNvSpPr/>
          <p:nvPr/>
        </p:nvSpPr>
        <p:spPr>
          <a:xfrm>
            <a:off x="8877873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21" name="爱设计-19">
            <a:extLst>
              <a:ext uri="{FF2B5EF4-FFF2-40B4-BE49-F238E27FC236}">
                <a16:creationId xmlns:a16="http://schemas.microsoft.com/office/drawing/2014/main" id="{6FB64D58-54C9-3B90-7063-9D2DB97903EF}"/>
              </a:ext>
            </a:extLst>
          </p:cNvPr>
          <p:cNvCxnSpPr>
            <a:stCxn id="17" idx="4"/>
            <a:endCxn id="17" idx="3"/>
          </p:cNvCxnSpPr>
          <p:nvPr/>
        </p:nvCxnSpPr>
        <p:spPr>
          <a:xfrm>
            <a:off x="8877873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2" name="爱设计-20">
            <a:extLst>
              <a:ext uri="{FF2B5EF4-FFF2-40B4-BE49-F238E27FC236}">
                <a16:creationId xmlns:a16="http://schemas.microsoft.com/office/drawing/2014/main" id="{C3CC9E86-0800-20EC-D678-A1067344EE4D}"/>
              </a:ext>
            </a:extLst>
          </p:cNvPr>
          <p:cNvSpPr/>
          <p:nvPr/>
        </p:nvSpPr>
        <p:spPr>
          <a:xfrm>
            <a:off x="9475965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3" name="爱设计-21">
            <a:extLst>
              <a:ext uri="{FF2B5EF4-FFF2-40B4-BE49-F238E27FC236}">
                <a16:creationId xmlns:a16="http://schemas.microsoft.com/office/drawing/2014/main" id="{28BC0279-7A0E-49F0-330D-98C6BE2CF0AC}"/>
              </a:ext>
            </a:extLst>
          </p:cNvPr>
          <p:cNvSpPr/>
          <p:nvPr/>
        </p:nvSpPr>
        <p:spPr>
          <a:xfrm>
            <a:off x="9390701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营销获客</a:t>
            </a:r>
          </a:p>
        </p:txBody>
      </p:sp>
      <p:sp>
        <p:nvSpPr>
          <p:cNvPr id="24" name="爱设计-22">
            <a:extLst>
              <a:ext uri="{FF2B5EF4-FFF2-40B4-BE49-F238E27FC236}">
                <a16:creationId xmlns:a16="http://schemas.microsoft.com/office/drawing/2014/main" id="{053511B9-F14E-CB45-20B5-DC777264CCB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556542" y="4364532"/>
            <a:ext cx="1084088" cy="1460887"/>
          </a:xfrm>
          <a:custGeom>
            <a:avLst/>
            <a:gdLst/>
            <a:ahLst/>
            <a:cxnLst/>
            <a:rect l="l" t="t" r="r" b="b"/>
            <a:pathLst>
              <a:path w="1084088" h="1460887">
                <a:moveTo>
                  <a:pt x="0" y="0"/>
                </a:moveTo>
                <a:lnTo>
                  <a:pt x="1084088" y="0"/>
                </a:lnTo>
                <a:lnTo>
                  <a:pt x="1084088" y="279968"/>
                </a:lnTo>
                <a:lnTo>
                  <a:pt x="700974" y="279968"/>
                </a:lnTo>
                <a:lnTo>
                  <a:pt x="700974" y="1460887"/>
                </a:lnTo>
                <a:lnTo>
                  <a:pt x="383115" y="1460887"/>
                </a:lnTo>
                <a:lnTo>
                  <a:pt x="383115" y="279968"/>
                </a:lnTo>
                <a:lnTo>
                  <a:pt x="0" y="27996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5" name="爱设计-23">
            <a:extLst>
              <a:ext uri="{FF2B5EF4-FFF2-40B4-BE49-F238E27FC236}">
                <a16:creationId xmlns:a16="http://schemas.microsoft.com/office/drawing/2014/main" id="{11573C8C-E9DC-2E47-6DF3-4766C6C039F3}"/>
              </a:ext>
            </a:extLst>
          </p:cNvPr>
          <p:cNvSpPr/>
          <p:nvPr/>
        </p:nvSpPr>
        <p:spPr>
          <a:xfrm>
            <a:off x="4772561" y="160920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内容智能中台</a:t>
            </a:r>
          </a:p>
        </p:txBody>
      </p:sp>
      <p:grpSp>
        <p:nvGrpSpPr>
          <p:cNvPr id="26" name="爱设计-24">
            <a:extLst>
              <a:ext uri="{FF2B5EF4-FFF2-40B4-BE49-F238E27FC236}">
                <a16:creationId xmlns:a16="http://schemas.microsoft.com/office/drawing/2014/main" id="{B9B9AAC3-E767-0DB4-6D04-58CC8B01F115}"/>
              </a:ext>
            </a:extLst>
          </p:cNvPr>
          <p:cNvGrpSpPr/>
          <p:nvPr/>
        </p:nvGrpSpPr>
        <p:grpSpPr>
          <a:xfrm>
            <a:off x="3934562" y="1743507"/>
            <a:ext cx="786290" cy="291667"/>
            <a:chOff x="4126809" y="1829232"/>
            <a:chExt cx="786290" cy="291667"/>
          </a:xfrm>
        </p:grpSpPr>
        <p:sp>
          <p:nvSpPr>
            <p:cNvPr id="27" name="爱设计-24-1">
              <a:extLst>
                <a:ext uri="{FF2B5EF4-FFF2-40B4-BE49-F238E27FC236}">
                  <a16:creationId xmlns:a16="http://schemas.microsoft.com/office/drawing/2014/main" id="{F2A366F2-0587-543C-3800-CAC58BC76675}"/>
                </a:ext>
              </a:extLst>
            </p:cNvPr>
            <p:cNvSpPr/>
            <p:nvPr/>
          </p:nvSpPr>
          <p:spPr>
            <a:xfrm>
              <a:off x="4621432" y="1829232"/>
              <a:ext cx="291667" cy="291667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爱设计-24-2">
              <a:extLst>
                <a:ext uri="{FF2B5EF4-FFF2-40B4-BE49-F238E27FC236}">
                  <a16:creationId xmlns:a16="http://schemas.microsoft.com/office/drawing/2014/main" id="{2D476C74-AAF0-7836-CC25-AAF3AF1F69B0}"/>
                </a:ext>
              </a:extLst>
            </p:cNvPr>
            <p:cNvSpPr/>
            <p:nvPr/>
          </p:nvSpPr>
          <p:spPr>
            <a:xfrm>
              <a:off x="4374120" y="1829232"/>
              <a:ext cx="291667" cy="291667"/>
            </a:xfrm>
            <a:prstGeom prst="chevron">
              <a:avLst/>
            </a:prstGeom>
            <a:solidFill>
              <a:schemeClr val="accent1">
                <a:alpha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爱设计-24-3">
              <a:extLst>
                <a:ext uri="{FF2B5EF4-FFF2-40B4-BE49-F238E27FC236}">
                  <a16:creationId xmlns:a16="http://schemas.microsoft.com/office/drawing/2014/main" id="{73ACF39E-3790-425C-8D34-A406D821AFEF}"/>
                </a:ext>
              </a:extLst>
            </p:cNvPr>
            <p:cNvSpPr/>
            <p:nvPr/>
          </p:nvSpPr>
          <p:spPr>
            <a:xfrm>
              <a:off x="4126809" y="1829232"/>
              <a:ext cx="291667" cy="291667"/>
            </a:xfrm>
            <a:prstGeom prst="chevron">
              <a:avLst/>
            </a:prstGeom>
            <a:solidFill>
              <a:schemeClr val="accent1"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爱设计-25">
            <a:extLst>
              <a:ext uri="{FF2B5EF4-FFF2-40B4-BE49-F238E27FC236}">
                <a16:creationId xmlns:a16="http://schemas.microsoft.com/office/drawing/2014/main" id="{D630F2ED-C181-23E9-DDC6-0635584DEA31}"/>
              </a:ext>
            </a:extLst>
          </p:cNvPr>
          <p:cNvGrpSpPr/>
          <p:nvPr/>
        </p:nvGrpSpPr>
        <p:grpSpPr>
          <a:xfrm flipH="1">
            <a:off x="7471147" y="1743507"/>
            <a:ext cx="786290" cy="291667"/>
            <a:chOff x="4126809" y="1829232"/>
            <a:chExt cx="786290" cy="291667"/>
          </a:xfrm>
        </p:grpSpPr>
        <p:sp>
          <p:nvSpPr>
            <p:cNvPr id="31" name="爱设计-25-1">
              <a:extLst>
                <a:ext uri="{FF2B5EF4-FFF2-40B4-BE49-F238E27FC236}">
                  <a16:creationId xmlns:a16="http://schemas.microsoft.com/office/drawing/2014/main" id="{7628D4F0-B205-C518-97BE-5F87C143C7D9}"/>
                </a:ext>
              </a:extLst>
            </p:cNvPr>
            <p:cNvSpPr/>
            <p:nvPr/>
          </p:nvSpPr>
          <p:spPr>
            <a:xfrm>
              <a:off x="4621432" y="1829232"/>
              <a:ext cx="291667" cy="291667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爱设计-25-2">
              <a:extLst>
                <a:ext uri="{FF2B5EF4-FFF2-40B4-BE49-F238E27FC236}">
                  <a16:creationId xmlns:a16="http://schemas.microsoft.com/office/drawing/2014/main" id="{8DCA8DA7-1B27-8A16-6D06-67D51A176D75}"/>
                </a:ext>
              </a:extLst>
            </p:cNvPr>
            <p:cNvSpPr/>
            <p:nvPr/>
          </p:nvSpPr>
          <p:spPr>
            <a:xfrm>
              <a:off x="4374120" y="1829232"/>
              <a:ext cx="291667" cy="291667"/>
            </a:xfrm>
            <a:prstGeom prst="chevron">
              <a:avLst/>
            </a:prstGeom>
            <a:solidFill>
              <a:schemeClr val="accent1">
                <a:alpha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爱设计-25-3">
              <a:extLst>
                <a:ext uri="{FF2B5EF4-FFF2-40B4-BE49-F238E27FC236}">
                  <a16:creationId xmlns:a16="http://schemas.microsoft.com/office/drawing/2014/main" id="{1CE25495-B0CA-7E99-BC21-BAADCC5FAA28}"/>
                </a:ext>
              </a:extLst>
            </p:cNvPr>
            <p:cNvSpPr/>
            <p:nvPr/>
          </p:nvSpPr>
          <p:spPr>
            <a:xfrm>
              <a:off x="4126809" y="1829232"/>
              <a:ext cx="291667" cy="291667"/>
            </a:xfrm>
            <a:prstGeom prst="chevron">
              <a:avLst/>
            </a:prstGeom>
            <a:solidFill>
              <a:schemeClr val="accent1"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" name="爱设计-26">
            <a:extLst>
              <a:ext uri="{FF2B5EF4-FFF2-40B4-BE49-F238E27FC236}">
                <a16:creationId xmlns:a16="http://schemas.microsoft.com/office/drawing/2014/main" id="{9A632864-3AFC-8050-151E-AEA0480D2399}"/>
              </a:ext>
            </a:extLst>
          </p:cNvPr>
          <p:cNvSpPr/>
          <p:nvPr/>
        </p:nvSpPr>
        <p:spPr>
          <a:xfrm>
            <a:off x="3697005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35" name="爱设计-27">
            <a:extLst>
              <a:ext uri="{FF2B5EF4-FFF2-40B4-BE49-F238E27FC236}">
                <a16:creationId xmlns:a16="http://schemas.microsoft.com/office/drawing/2014/main" id="{3DD3B3C9-4F89-68FB-2AD0-DFF2FFAB19FE}"/>
              </a:ext>
            </a:extLst>
          </p:cNvPr>
          <p:cNvSpPr/>
          <p:nvPr/>
        </p:nvSpPr>
        <p:spPr>
          <a:xfrm>
            <a:off x="1063586" y="3573780"/>
            <a:ext cx="2059660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6" name="爱设计-28">
            <a:extLst>
              <a:ext uri="{FF2B5EF4-FFF2-40B4-BE49-F238E27FC236}">
                <a16:creationId xmlns:a16="http://schemas.microsoft.com/office/drawing/2014/main" id="{1AE70C42-8734-23F7-7A21-9DACB30568E0}"/>
              </a:ext>
            </a:extLst>
          </p:cNvPr>
          <p:cNvSpPr/>
          <p:nvPr/>
        </p:nvSpPr>
        <p:spPr>
          <a:xfrm>
            <a:off x="9145992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7" name="爱设计-29">
            <a:extLst>
              <a:ext uri="{FF2B5EF4-FFF2-40B4-BE49-F238E27FC236}">
                <a16:creationId xmlns:a16="http://schemas.microsoft.com/office/drawing/2014/main" id="{9C20F8B0-B442-4465-EF80-24138A4BC315}"/>
              </a:ext>
            </a:extLst>
          </p:cNvPr>
          <p:cNvSpPr/>
          <p:nvPr/>
        </p:nvSpPr>
        <p:spPr>
          <a:xfrm>
            <a:off x="6512573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616721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7" name="爱设计-3">
            <a:extLst>
              <a:ext uri="{FF2B5EF4-FFF2-40B4-BE49-F238E27FC236}">
                <a16:creationId xmlns:a16="http://schemas.microsoft.com/office/drawing/2014/main" id="{68CB4729-4CFB-1B10-25DB-2099B78F3B47}"/>
              </a:ext>
            </a:extLst>
          </p:cNvPr>
          <p:cNvSpPr txBox="1"/>
          <p:nvPr/>
        </p:nvSpPr>
        <p:spPr>
          <a:xfrm>
            <a:off x="1926482" y="281385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55000" lnSpcReduction="20000"/>
          </a:bodyPr>
          <a:lstStyle>
            <a:defPPr>
              <a:defRPr lang="zh-CN"/>
            </a:defPPr>
            <a:lvl1pPr>
              <a:defRPr sz="2000" b="1" kern="100">
                <a:solidFill>
                  <a:schemeClr val="lt1"/>
                </a:solidFill>
                <a:effectLst/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400" dirty="0">
                <a:solidFill>
                  <a:schemeClr val="accent2"/>
                </a:solidFill>
                <a:latin typeface="Bahnschrift" panose="020B0502040204020203" pitchFamily="34" charset="0"/>
                <a:ea typeface="+mj-ea"/>
              </a:rPr>
              <a:t>01</a:t>
            </a:r>
            <a:endParaRPr lang="zh-CN" altLang="zh-CN" sz="4400" dirty="0">
              <a:solidFill>
                <a:schemeClr val="accent2"/>
              </a:solidFill>
              <a:latin typeface="Bahnschrift" panose="020B0502040204020203" pitchFamily="34" charset="0"/>
              <a:ea typeface="+mj-ea"/>
            </a:endParaRPr>
          </a:p>
        </p:txBody>
      </p:sp>
      <p:sp>
        <p:nvSpPr>
          <p:cNvPr id="28" name="爱设计-4">
            <a:extLst>
              <a:ext uri="{FF2B5EF4-FFF2-40B4-BE49-F238E27FC236}">
                <a16:creationId xmlns:a16="http://schemas.microsoft.com/office/drawing/2014/main" id="{64D674DD-5861-E9B3-919B-170FA28E1C52}"/>
              </a:ext>
            </a:extLst>
          </p:cNvPr>
          <p:cNvSpPr txBox="1"/>
          <p:nvPr/>
        </p:nvSpPr>
        <p:spPr>
          <a:xfrm>
            <a:off x="3525388" y="367742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02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29" name="爱设计-5">
            <a:extLst>
              <a:ext uri="{FF2B5EF4-FFF2-40B4-BE49-F238E27FC236}">
                <a16:creationId xmlns:a16="http://schemas.microsoft.com/office/drawing/2014/main" id="{B7B5BA65-B9FD-4F30-8732-3D202E4FDAC9}"/>
              </a:ext>
            </a:extLst>
          </p:cNvPr>
          <p:cNvSpPr txBox="1"/>
          <p:nvPr/>
        </p:nvSpPr>
        <p:spPr>
          <a:xfrm>
            <a:off x="5371226" y="255218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03</a:t>
            </a:r>
            <a:endParaRPr lang="zh-CN" altLang="zh-CN" dirty="0"/>
          </a:p>
        </p:txBody>
      </p:sp>
      <p:sp>
        <p:nvSpPr>
          <p:cNvPr id="30" name="爱设计-6">
            <a:extLst>
              <a:ext uri="{FF2B5EF4-FFF2-40B4-BE49-F238E27FC236}">
                <a16:creationId xmlns:a16="http://schemas.microsoft.com/office/drawing/2014/main" id="{443D10C1-E0A2-B7AC-3707-E2E8C6138124}"/>
              </a:ext>
            </a:extLst>
          </p:cNvPr>
          <p:cNvSpPr txBox="1"/>
          <p:nvPr/>
        </p:nvSpPr>
        <p:spPr>
          <a:xfrm>
            <a:off x="9083613" y="3400437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05</a:t>
            </a:r>
            <a:endParaRPr lang="zh-CN" altLang="zh-CN" dirty="0"/>
          </a:p>
        </p:txBody>
      </p:sp>
      <p:sp>
        <p:nvSpPr>
          <p:cNvPr id="31" name="爱设计-7">
            <a:extLst>
              <a:ext uri="{FF2B5EF4-FFF2-40B4-BE49-F238E27FC236}">
                <a16:creationId xmlns:a16="http://schemas.microsoft.com/office/drawing/2014/main" id="{E1385358-288B-E826-E2EC-AA3D84A54BF0}"/>
              </a:ext>
            </a:extLst>
          </p:cNvPr>
          <p:cNvSpPr/>
          <p:nvPr/>
        </p:nvSpPr>
        <p:spPr>
          <a:xfrm rot="236073">
            <a:off x="709669" y="2285431"/>
            <a:ext cx="10772663" cy="2465599"/>
          </a:xfrm>
          <a:custGeom>
            <a:avLst/>
            <a:gdLst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1646 w 8551686"/>
              <a:gd name="connsiteY0" fmla="*/ 0 h 4016520"/>
              <a:gd name="connsiteX1" fmla="*/ 741186 w 8551686"/>
              <a:gd name="connsiteY1" fmla="*/ 556260 h 4016520"/>
              <a:gd name="connsiteX2" fmla="*/ 17286 w 8551686"/>
              <a:gd name="connsiteY2" fmla="*/ 1249680 h 4016520"/>
              <a:gd name="connsiteX3" fmla="*/ 192546 w 8551686"/>
              <a:gd name="connsiteY3" fmla="*/ 1760220 h 4016520"/>
              <a:gd name="connsiteX4" fmla="*/ 85866 w 8551686"/>
              <a:gd name="connsiteY4" fmla="*/ 2339340 h 4016520"/>
              <a:gd name="connsiteX5" fmla="*/ 314466 w 8551686"/>
              <a:gd name="connsiteY5" fmla="*/ 2804160 h 4016520"/>
              <a:gd name="connsiteX6" fmla="*/ 428766 w 8551686"/>
              <a:gd name="connsiteY6" fmla="*/ 3147060 h 4016520"/>
              <a:gd name="connsiteX7" fmla="*/ 863106 w 8551686"/>
              <a:gd name="connsiteY7" fmla="*/ 3352800 h 4016520"/>
              <a:gd name="connsiteX8" fmla="*/ 1777506 w 8551686"/>
              <a:gd name="connsiteY8" fmla="*/ 4015740 h 4016520"/>
              <a:gd name="connsiteX9" fmla="*/ 2539506 w 8551686"/>
              <a:gd name="connsiteY9" fmla="*/ 3208020 h 4016520"/>
              <a:gd name="connsiteX10" fmla="*/ 2897646 w 8551686"/>
              <a:gd name="connsiteY10" fmla="*/ 2948940 h 4016520"/>
              <a:gd name="connsiteX11" fmla="*/ 3118626 w 8551686"/>
              <a:gd name="connsiteY11" fmla="*/ 2628900 h 4016520"/>
              <a:gd name="connsiteX12" fmla="*/ 4337826 w 8551686"/>
              <a:gd name="connsiteY12" fmla="*/ 2301240 h 4016520"/>
              <a:gd name="connsiteX13" fmla="*/ 4916946 w 8551686"/>
              <a:gd name="connsiteY13" fmla="*/ 1798320 h 4016520"/>
              <a:gd name="connsiteX14" fmla="*/ 5602746 w 8551686"/>
              <a:gd name="connsiteY14" fmla="*/ 2186940 h 4016520"/>
              <a:gd name="connsiteX15" fmla="*/ 5968506 w 8551686"/>
              <a:gd name="connsiteY15" fmla="*/ 2453640 h 4016520"/>
              <a:gd name="connsiteX16" fmla="*/ 6151386 w 8551686"/>
              <a:gd name="connsiteY16" fmla="*/ 3093720 h 4016520"/>
              <a:gd name="connsiteX17" fmla="*/ 6981966 w 8551686"/>
              <a:gd name="connsiteY17" fmla="*/ 3063240 h 4016520"/>
              <a:gd name="connsiteX18" fmla="*/ 7728726 w 8551686"/>
              <a:gd name="connsiteY18" fmla="*/ 2362200 h 4016520"/>
              <a:gd name="connsiteX19" fmla="*/ 7843026 w 8551686"/>
              <a:gd name="connsiteY19" fmla="*/ 2781300 h 4016520"/>
              <a:gd name="connsiteX20" fmla="*/ 8551686 w 8551686"/>
              <a:gd name="connsiteY20" fmla="*/ 3695700 h 4016520"/>
              <a:gd name="connsiteX0" fmla="*/ 612061 w 8552101"/>
              <a:gd name="connsiteY0" fmla="*/ 0 h 4016520"/>
              <a:gd name="connsiteX1" fmla="*/ 741601 w 8552101"/>
              <a:gd name="connsiteY1" fmla="*/ 556260 h 4016520"/>
              <a:gd name="connsiteX2" fmla="*/ 17701 w 8552101"/>
              <a:gd name="connsiteY2" fmla="*/ 1249680 h 4016520"/>
              <a:gd name="connsiteX3" fmla="*/ 192961 w 8552101"/>
              <a:gd name="connsiteY3" fmla="*/ 1760220 h 4016520"/>
              <a:gd name="connsiteX4" fmla="*/ 86281 w 8552101"/>
              <a:gd name="connsiteY4" fmla="*/ 2339340 h 4016520"/>
              <a:gd name="connsiteX5" fmla="*/ 314881 w 8552101"/>
              <a:gd name="connsiteY5" fmla="*/ 2804160 h 4016520"/>
              <a:gd name="connsiteX6" fmla="*/ 429181 w 8552101"/>
              <a:gd name="connsiteY6" fmla="*/ 3147060 h 4016520"/>
              <a:gd name="connsiteX7" fmla="*/ 863521 w 8552101"/>
              <a:gd name="connsiteY7" fmla="*/ 3352800 h 4016520"/>
              <a:gd name="connsiteX8" fmla="*/ 1777921 w 8552101"/>
              <a:gd name="connsiteY8" fmla="*/ 4015740 h 4016520"/>
              <a:gd name="connsiteX9" fmla="*/ 2539921 w 8552101"/>
              <a:gd name="connsiteY9" fmla="*/ 3208020 h 4016520"/>
              <a:gd name="connsiteX10" fmla="*/ 2898061 w 8552101"/>
              <a:gd name="connsiteY10" fmla="*/ 2948940 h 4016520"/>
              <a:gd name="connsiteX11" fmla="*/ 3119041 w 8552101"/>
              <a:gd name="connsiteY11" fmla="*/ 2628900 h 4016520"/>
              <a:gd name="connsiteX12" fmla="*/ 4338241 w 8552101"/>
              <a:gd name="connsiteY12" fmla="*/ 2301240 h 4016520"/>
              <a:gd name="connsiteX13" fmla="*/ 4917361 w 8552101"/>
              <a:gd name="connsiteY13" fmla="*/ 1798320 h 4016520"/>
              <a:gd name="connsiteX14" fmla="*/ 5603161 w 8552101"/>
              <a:gd name="connsiteY14" fmla="*/ 2186940 h 4016520"/>
              <a:gd name="connsiteX15" fmla="*/ 5968921 w 8552101"/>
              <a:gd name="connsiteY15" fmla="*/ 2453640 h 4016520"/>
              <a:gd name="connsiteX16" fmla="*/ 6151801 w 8552101"/>
              <a:gd name="connsiteY16" fmla="*/ 3093720 h 4016520"/>
              <a:gd name="connsiteX17" fmla="*/ 6982381 w 8552101"/>
              <a:gd name="connsiteY17" fmla="*/ 3063240 h 4016520"/>
              <a:gd name="connsiteX18" fmla="*/ 7729141 w 8552101"/>
              <a:gd name="connsiteY18" fmla="*/ 2362200 h 4016520"/>
              <a:gd name="connsiteX19" fmla="*/ 7843441 w 8552101"/>
              <a:gd name="connsiteY19" fmla="*/ 2781300 h 4016520"/>
              <a:gd name="connsiteX20" fmla="*/ 8552101 w 8552101"/>
              <a:gd name="connsiteY20" fmla="*/ 3695700 h 4016520"/>
              <a:gd name="connsiteX0" fmla="*/ 615577 w 8555617"/>
              <a:gd name="connsiteY0" fmla="*/ 0 h 4016520"/>
              <a:gd name="connsiteX1" fmla="*/ 745117 w 8555617"/>
              <a:gd name="connsiteY1" fmla="*/ 556260 h 4016520"/>
              <a:gd name="connsiteX2" fmla="*/ 21217 w 8555617"/>
              <a:gd name="connsiteY2" fmla="*/ 1249680 h 4016520"/>
              <a:gd name="connsiteX3" fmla="*/ 196477 w 8555617"/>
              <a:gd name="connsiteY3" fmla="*/ 1760220 h 4016520"/>
              <a:gd name="connsiteX4" fmla="*/ 89797 w 8555617"/>
              <a:gd name="connsiteY4" fmla="*/ 2339340 h 4016520"/>
              <a:gd name="connsiteX5" fmla="*/ 318397 w 8555617"/>
              <a:gd name="connsiteY5" fmla="*/ 2804160 h 4016520"/>
              <a:gd name="connsiteX6" fmla="*/ 432697 w 8555617"/>
              <a:gd name="connsiteY6" fmla="*/ 3147060 h 4016520"/>
              <a:gd name="connsiteX7" fmla="*/ 867037 w 8555617"/>
              <a:gd name="connsiteY7" fmla="*/ 3352800 h 4016520"/>
              <a:gd name="connsiteX8" fmla="*/ 1781437 w 8555617"/>
              <a:gd name="connsiteY8" fmla="*/ 4015740 h 4016520"/>
              <a:gd name="connsiteX9" fmla="*/ 2543437 w 8555617"/>
              <a:gd name="connsiteY9" fmla="*/ 3208020 h 4016520"/>
              <a:gd name="connsiteX10" fmla="*/ 2901577 w 8555617"/>
              <a:gd name="connsiteY10" fmla="*/ 2948940 h 4016520"/>
              <a:gd name="connsiteX11" fmla="*/ 3122557 w 8555617"/>
              <a:gd name="connsiteY11" fmla="*/ 2628900 h 4016520"/>
              <a:gd name="connsiteX12" fmla="*/ 4341757 w 8555617"/>
              <a:gd name="connsiteY12" fmla="*/ 2301240 h 4016520"/>
              <a:gd name="connsiteX13" fmla="*/ 4920877 w 8555617"/>
              <a:gd name="connsiteY13" fmla="*/ 1798320 h 4016520"/>
              <a:gd name="connsiteX14" fmla="*/ 5606677 w 8555617"/>
              <a:gd name="connsiteY14" fmla="*/ 2186940 h 4016520"/>
              <a:gd name="connsiteX15" fmla="*/ 5972437 w 8555617"/>
              <a:gd name="connsiteY15" fmla="*/ 2453640 h 4016520"/>
              <a:gd name="connsiteX16" fmla="*/ 6155317 w 8555617"/>
              <a:gd name="connsiteY16" fmla="*/ 3093720 h 4016520"/>
              <a:gd name="connsiteX17" fmla="*/ 6985897 w 8555617"/>
              <a:gd name="connsiteY17" fmla="*/ 3063240 h 4016520"/>
              <a:gd name="connsiteX18" fmla="*/ 7732657 w 8555617"/>
              <a:gd name="connsiteY18" fmla="*/ 2362200 h 4016520"/>
              <a:gd name="connsiteX19" fmla="*/ 7846957 w 8555617"/>
              <a:gd name="connsiteY19" fmla="*/ 2781300 h 4016520"/>
              <a:gd name="connsiteX20" fmla="*/ 8555617 w 8555617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490"/>
              <a:gd name="connsiteX1" fmla="*/ 747736 w 8558236"/>
              <a:gd name="connsiteY1" fmla="*/ 556260 h 4016490"/>
              <a:gd name="connsiteX2" fmla="*/ 23836 w 8558236"/>
              <a:gd name="connsiteY2" fmla="*/ 1249680 h 4016490"/>
              <a:gd name="connsiteX3" fmla="*/ 199096 w 8558236"/>
              <a:gd name="connsiteY3" fmla="*/ 1760220 h 4016490"/>
              <a:gd name="connsiteX4" fmla="*/ 92416 w 8558236"/>
              <a:gd name="connsiteY4" fmla="*/ 2339340 h 4016490"/>
              <a:gd name="connsiteX5" fmla="*/ 321016 w 8558236"/>
              <a:gd name="connsiteY5" fmla="*/ 2804160 h 4016490"/>
              <a:gd name="connsiteX6" fmla="*/ 435316 w 8558236"/>
              <a:gd name="connsiteY6" fmla="*/ 3147060 h 4016490"/>
              <a:gd name="connsiteX7" fmla="*/ 869656 w 8558236"/>
              <a:gd name="connsiteY7" fmla="*/ 3352800 h 4016490"/>
              <a:gd name="connsiteX8" fmla="*/ 1784056 w 8558236"/>
              <a:gd name="connsiteY8" fmla="*/ 4015740 h 4016490"/>
              <a:gd name="connsiteX9" fmla="*/ 2546056 w 8558236"/>
              <a:gd name="connsiteY9" fmla="*/ 3208020 h 4016490"/>
              <a:gd name="connsiteX10" fmla="*/ 2904196 w 8558236"/>
              <a:gd name="connsiteY10" fmla="*/ 2948940 h 4016490"/>
              <a:gd name="connsiteX11" fmla="*/ 3125176 w 8558236"/>
              <a:gd name="connsiteY11" fmla="*/ 2628900 h 4016490"/>
              <a:gd name="connsiteX12" fmla="*/ 4344376 w 8558236"/>
              <a:gd name="connsiteY12" fmla="*/ 2301240 h 4016490"/>
              <a:gd name="connsiteX13" fmla="*/ 4923496 w 8558236"/>
              <a:gd name="connsiteY13" fmla="*/ 1798320 h 4016490"/>
              <a:gd name="connsiteX14" fmla="*/ 5609296 w 8558236"/>
              <a:gd name="connsiteY14" fmla="*/ 2186940 h 4016490"/>
              <a:gd name="connsiteX15" fmla="*/ 5975056 w 8558236"/>
              <a:gd name="connsiteY15" fmla="*/ 2453640 h 4016490"/>
              <a:gd name="connsiteX16" fmla="*/ 6157936 w 8558236"/>
              <a:gd name="connsiteY16" fmla="*/ 3093720 h 4016490"/>
              <a:gd name="connsiteX17" fmla="*/ 6988516 w 8558236"/>
              <a:gd name="connsiteY17" fmla="*/ 3063240 h 4016490"/>
              <a:gd name="connsiteX18" fmla="*/ 7735276 w 8558236"/>
              <a:gd name="connsiteY18" fmla="*/ 2362200 h 4016490"/>
              <a:gd name="connsiteX19" fmla="*/ 7849576 w 8558236"/>
              <a:gd name="connsiteY19" fmla="*/ 2781300 h 4016490"/>
              <a:gd name="connsiteX20" fmla="*/ 8558236 w 8558236"/>
              <a:gd name="connsiteY20" fmla="*/ 3695700 h 401649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37194 w 8577234"/>
              <a:gd name="connsiteY0" fmla="*/ 0 h 4017010"/>
              <a:gd name="connsiteX1" fmla="*/ 766734 w 8577234"/>
              <a:gd name="connsiteY1" fmla="*/ 556260 h 4017010"/>
              <a:gd name="connsiteX2" fmla="*/ 42834 w 8577234"/>
              <a:gd name="connsiteY2" fmla="*/ 1249680 h 4017010"/>
              <a:gd name="connsiteX3" fmla="*/ 111414 w 8577234"/>
              <a:gd name="connsiteY3" fmla="*/ 2339340 h 4017010"/>
              <a:gd name="connsiteX4" fmla="*/ 340014 w 8577234"/>
              <a:gd name="connsiteY4" fmla="*/ 2804160 h 4017010"/>
              <a:gd name="connsiteX5" fmla="*/ 454314 w 8577234"/>
              <a:gd name="connsiteY5" fmla="*/ 3147060 h 4017010"/>
              <a:gd name="connsiteX6" fmla="*/ 888654 w 8577234"/>
              <a:gd name="connsiteY6" fmla="*/ 3352800 h 4017010"/>
              <a:gd name="connsiteX7" fmla="*/ 1803054 w 8577234"/>
              <a:gd name="connsiteY7" fmla="*/ 4015740 h 4017010"/>
              <a:gd name="connsiteX8" fmla="*/ 2565054 w 8577234"/>
              <a:gd name="connsiteY8" fmla="*/ 3208020 h 4017010"/>
              <a:gd name="connsiteX9" fmla="*/ 2923194 w 8577234"/>
              <a:gd name="connsiteY9" fmla="*/ 2948940 h 4017010"/>
              <a:gd name="connsiteX10" fmla="*/ 3144174 w 8577234"/>
              <a:gd name="connsiteY10" fmla="*/ 2628900 h 4017010"/>
              <a:gd name="connsiteX11" fmla="*/ 4363374 w 8577234"/>
              <a:gd name="connsiteY11" fmla="*/ 2301240 h 4017010"/>
              <a:gd name="connsiteX12" fmla="*/ 4942494 w 8577234"/>
              <a:gd name="connsiteY12" fmla="*/ 1798320 h 4017010"/>
              <a:gd name="connsiteX13" fmla="*/ 5628294 w 8577234"/>
              <a:gd name="connsiteY13" fmla="*/ 2186940 h 4017010"/>
              <a:gd name="connsiteX14" fmla="*/ 5989291 w 8577234"/>
              <a:gd name="connsiteY14" fmla="*/ 2467927 h 4017010"/>
              <a:gd name="connsiteX15" fmla="*/ 6300759 w 8577234"/>
              <a:gd name="connsiteY15" fmla="*/ 3169920 h 4017010"/>
              <a:gd name="connsiteX16" fmla="*/ 7007514 w 8577234"/>
              <a:gd name="connsiteY16" fmla="*/ 3063240 h 4017010"/>
              <a:gd name="connsiteX17" fmla="*/ 7754274 w 8577234"/>
              <a:gd name="connsiteY17" fmla="*/ 2362200 h 4017010"/>
              <a:gd name="connsiteX18" fmla="*/ 7868574 w 8577234"/>
              <a:gd name="connsiteY18" fmla="*/ 2781300 h 4017010"/>
              <a:gd name="connsiteX19" fmla="*/ 8577234 w 8577234"/>
              <a:gd name="connsiteY19" fmla="*/ 3695700 h 4017010"/>
              <a:gd name="connsiteX0" fmla="*/ 2080801 w 10020841"/>
              <a:gd name="connsiteY0" fmla="*/ 0 h 4017010"/>
              <a:gd name="connsiteX1" fmla="*/ 2210341 w 10020841"/>
              <a:gd name="connsiteY1" fmla="*/ 556260 h 4017010"/>
              <a:gd name="connsiteX2" fmla="*/ 6218 w 10020841"/>
              <a:gd name="connsiteY2" fmla="*/ 2883918 h 4017010"/>
              <a:gd name="connsiteX3" fmla="*/ 1555021 w 10020841"/>
              <a:gd name="connsiteY3" fmla="*/ 2339340 h 4017010"/>
              <a:gd name="connsiteX4" fmla="*/ 1783621 w 10020841"/>
              <a:gd name="connsiteY4" fmla="*/ 2804160 h 4017010"/>
              <a:gd name="connsiteX5" fmla="*/ 1897921 w 10020841"/>
              <a:gd name="connsiteY5" fmla="*/ 3147060 h 4017010"/>
              <a:gd name="connsiteX6" fmla="*/ 2332261 w 10020841"/>
              <a:gd name="connsiteY6" fmla="*/ 3352800 h 4017010"/>
              <a:gd name="connsiteX7" fmla="*/ 3246661 w 10020841"/>
              <a:gd name="connsiteY7" fmla="*/ 4015740 h 4017010"/>
              <a:gd name="connsiteX8" fmla="*/ 4008661 w 10020841"/>
              <a:gd name="connsiteY8" fmla="*/ 3208020 h 4017010"/>
              <a:gd name="connsiteX9" fmla="*/ 4366801 w 10020841"/>
              <a:gd name="connsiteY9" fmla="*/ 2948940 h 4017010"/>
              <a:gd name="connsiteX10" fmla="*/ 4587781 w 10020841"/>
              <a:gd name="connsiteY10" fmla="*/ 2628900 h 4017010"/>
              <a:gd name="connsiteX11" fmla="*/ 5806981 w 10020841"/>
              <a:gd name="connsiteY11" fmla="*/ 2301240 h 4017010"/>
              <a:gd name="connsiteX12" fmla="*/ 6386101 w 10020841"/>
              <a:gd name="connsiteY12" fmla="*/ 1798320 h 4017010"/>
              <a:gd name="connsiteX13" fmla="*/ 7071901 w 10020841"/>
              <a:gd name="connsiteY13" fmla="*/ 2186940 h 4017010"/>
              <a:gd name="connsiteX14" fmla="*/ 7432898 w 10020841"/>
              <a:gd name="connsiteY14" fmla="*/ 2467927 h 4017010"/>
              <a:gd name="connsiteX15" fmla="*/ 7744366 w 10020841"/>
              <a:gd name="connsiteY15" fmla="*/ 3169920 h 4017010"/>
              <a:gd name="connsiteX16" fmla="*/ 8451121 w 10020841"/>
              <a:gd name="connsiteY16" fmla="*/ 3063240 h 4017010"/>
              <a:gd name="connsiteX17" fmla="*/ 9197881 w 10020841"/>
              <a:gd name="connsiteY17" fmla="*/ 2362200 h 4017010"/>
              <a:gd name="connsiteX18" fmla="*/ 9312181 w 10020841"/>
              <a:gd name="connsiteY18" fmla="*/ 2781300 h 4017010"/>
              <a:gd name="connsiteX19" fmla="*/ 10020841 w 10020841"/>
              <a:gd name="connsiteY19" fmla="*/ 3695700 h 4017010"/>
              <a:gd name="connsiteX0" fmla="*/ 2592006 w 10532046"/>
              <a:gd name="connsiteY0" fmla="*/ 0 h 4017010"/>
              <a:gd name="connsiteX1" fmla="*/ 2721546 w 10532046"/>
              <a:gd name="connsiteY1" fmla="*/ 556260 h 4017010"/>
              <a:gd name="connsiteX2" fmla="*/ 517423 w 10532046"/>
              <a:gd name="connsiteY2" fmla="*/ 2883918 h 4017010"/>
              <a:gd name="connsiteX3" fmla="*/ 2066226 w 10532046"/>
              <a:gd name="connsiteY3" fmla="*/ 2339340 h 4017010"/>
              <a:gd name="connsiteX4" fmla="*/ 2294826 w 10532046"/>
              <a:gd name="connsiteY4" fmla="*/ 2804160 h 4017010"/>
              <a:gd name="connsiteX5" fmla="*/ 2409126 w 10532046"/>
              <a:gd name="connsiteY5" fmla="*/ 3147060 h 4017010"/>
              <a:gd name="connsiteX6" fmla="*/ 2843466 w 10532046"/>
              <a:gd name="connsiteY6" fmla="*/ 3352800 h 4017010"/>
              <a:gd name="connsiteX7" fmla="*/ 3757866 w 10532046"/>
              <a:gd name="connsiteY7" fmla="*/ 4015740 h 4017010"/>
              <a:gd name="connsiteX8" fmla="*/ 4519866 w 10532046"/>
              <a:gd name="connsiteY8" fmla="*/ 3208020 h 4017010"/>
              <a:gd name="connsiteX9" fmla="*/ 4878006 w 10532046"/>
              <a:gd name="connsiteY9" fmla="*/ 2948940 h 4017010"/>
              <a:gd name="connsiteX10" fmla="*/ 5098986 w 10532046"/>
              <a:gd name="connsiteY10" fmla="*/ 2628900 h 4017010"/>
              <a:gd name="connsiteX11" fmla="*/ 6318186 w 10532046"/>
              <a:gd name="connsiteY11" fmla="*/ 2301240 h 4017010"/>
              <a:gd name="connsiteX12" fmla="*/ 6897306 w 10532046"/>
              <a:gd name="connsiteY12" fmla="*/ 1798320 h 4017010"/>
              <a:gd name="connsiteX13" fmla="*/ 7583106 w 10532046"/>
              <a:gd name="connsiteY13" fmla="*/ 2186940 h 4017010"/>
              <a:gd name="connsiteX14" fmla="*/ 7944103 w 10532046"/>
              <a:gd name="connsiteY14" fmla="*/ 2467927 h 4017010"/>
              <a:gd name="connsiteX15" fmla="*/ 8255571 w 10532046"/>
              <a:gd name="connsiteY15" fmla="*/ 3169920 h 4017010"/>
              <a:gd name="connsiteX16" fmla="*/ 8962326 w 10532046"/>
              <a:gd name="connsiteY16" fmla="*/ 3063240 h 4017010"/>
              <a:gd name="connsiteX17" fmla="*/ 9709086 w 10532046"/>
              <a:gd name="connsiteY17" fmla="*/ 2362200 h 4017010"/>
              <a:gd name="connsiteX18" fmla="*/ 9823386 w 10532046"/>
              <a:gd name="connsiteY18" fmla="*/ 2781300 h 4017010"/>
              <a:gd name="connsiteX19" fmla="*/ 10532046 w 10532046"/>
              <a:gd name="connsiteY19" fmla="*/ 3695700 h 4017010"/>
              <a:gd name="connsiteX0" fmla="*/ 2592006 w 10532046"/>
              <a:gd name="connsiteY0" fmla="*/ 0 h 4017010"/>
              <a:gd name="connsiteX1" fmla="*/ 2721546 w 10532046"/>
              <a:gd name="connsiteY1" fmla="*/ 556260 h 4017010"/>
              <a:gd name="connsiteX2" fmla="*/ 517423 w 10532046"/>
              <a:gd name="connsiteY2" fmla="*/ 2883918 h 4017010"/>
              <a:gd name="connsiteX3" fmla="*/ 2066226 w 10532046"/>
              <a:gd name="connsiteY3" fmla="*/ 2339340 h 4017010"/>
              <a:gd name="connsiteX4" fmla="*/ 2294826 w 10532046"/>
              <a:gd name="connsiteY4" fmla="*/ 2804160 h 4017010"/>
              <a:gd name="connsiteX5" fmla="*/ 2409126 w 10532046"/>
              <a:gd name="connsiteY5" fmla="*/ 3147060 h 4017010"/>
              <a:gd name="connsiteX6" fmla="*/ 2843466 w 10532046"/>
              <a:gd name="connsiteY6" fmla="*/ 3352800 h 4017010"/>
              <a:gd name="connsiteX7" fmla="*/ 3757866 w 10532046"/>
              <a:gd name="connsiteY7" fmla="*/ 4015740 h 4017010"/>
              <a:gd name="connsiteX8" fmla="*/ 4519866 w 10532046"/>
              <a:gd name="connsiteY8" fmla="*/ 3208020 h 4017010"/>
              <a:gd name="connsiteX9" fmla="*/ 4878006 w 10532046"/>
              <a:gd name="connsiteY9" fmla="*/ 2948940 h 4017010"/>
              <a:gd name="connsiteX10" fmla="*/ 5098986 w 10532046"/>
              <a:gd name="connsiteY10" fmla="*/ 2628900 h 4017010"/>
              <a:gd name="connsiteX11" fmla="*/ 6318186 w 10532046"/>
              <a:gd name="connsiteY11" fmla="*/ 2301240 h 4017010"/>
              <a:gd name="connsiteX12" fmla="*/ 6897306 w 10532046"/>
              <a:gd name="connsiteY12" fmla="*/ 1798320 h 4017010"/>
              <a:gd name="connsiteX13" fmla="*/ 7583106 w 10532046"/>
              <a:gd name="connsiteY13" fmla="*/ 2186940 h 4017010"/>
              <a:gd name="connsiteX14" fmla="*/ 7944103 w 10532046"/>
              <a:gd name="connsiteY14" fmla="*/ 2467927 h 4017010"/>
              <a:gd name="connsiteX15" fmla="*/ 8255571 w 10532046"/>
              <a:gd name="connsiteY15" fmla="*/ 3169920 h 4017010"/>
              <a:gd name="connsiteX16" fmla="*/ 8962326 w 10532046"/>
              <a:gd name="connsiteY16" fmla="*/ 3063240 h 4017010"/>
              <a:gd name="connsiteX17" fmla="*/ 9709086 w 10532046"/>
              <a:gd name="connsiteY17" fmla="*/ 2362200 h 4017010"/>
              <a:gd name="connsiteX18" fmla="*/ 9823386 w 10532046"/>
              <a:gd name="connsiteY18" fmla="*/ 2781300 h 4017010"/>
              <a:gd name="connsiteX19" fmla="*/ 10532046 w 10532046"/>
              <a:gd name="connsiteY19" fmla="*/ 3695700 h 4017010"/>
              <a:gd name="connsiteX0" fmla="*/ 2007778 w 10523129"/>
              <a:gd name="connsiteY0" fmla="*/ 32415 h 3645473"/>
              <a:gd name="connsiteX1" fmla="*/ 2712629 w 10523129"/>
              <a:gd name="connsiteY1" fmla="*/ 184723 h 3645473"/>
              <a:gd name="connsiteX2" fmla="*/ 508506 w 10523129"/>
              <a:gd name="connsiteY2" fmla="*/ 2512381 h 3645473"/>
              <a:gd name="connsiteX3" fmla="*/ 2057309 w 10523129"/>
              <a:gd name="connsiteY3" fmla="*/ 1967803 h 3645473"/>
              <a:gd name="connsiteX4" fmla="*/ 2285909 w 10523129"/>
              <a:gd name="connsiteY4" fmla="*/ 2432623 h 3645473"/>
              <a:gd name="connsiteX5" fmla="*/ 2400209 w 10523129"/>
              <a:gd name="connsiteY5" fmla="*/ 2775523 h 3645473"/>
              <a:gd name="connsiteX6" fmla="*/ 2834549 w 10523129"/>
              <a:gd name="connsiteY6" fmla="*/ 2981263 h 3645473"/>
              <a:gd name="connsiteX7" fmla="*/ 3748949 w 10523129"/>
              <a:gd name="connsiteY7" fmla="*/ 3644203 h 3645473"/>
              <a:gd name="connsiteX8" fmla="*/ 4510949 w 10523129"/>
              <a:gd name="connsiteY8" fmla="*/ 2836483 h 3645473"/>
              <a:gd name="connsiteX9" fmla="*/ 4869089 w 10523129"/>
              <a:gd name="connsiteY9" fmla="*/ 2577403 h 3645473"/>
              <a:gd name="connsiteX10" fmla="*/ 5090069 w 10523129"/>
              <a:gd name="connsiteY10" fmla="*/ 2257363 h 3645473"/>
              <a:gd name="connsiteX11" fmla="*/ 6309269 w 10523129"/>
              <a:gd name="connsiteY11" fmla="*/ 1929703 h 3645473"/>
              <a:gd name="connsiteX12" fmla="*/ 6888389 w 10523129"/>
              <a:gd name="connsiteY12" fmla="*/ 1426783 h 3645473"/>
              <a:gd name="connsiteX13" fmla="*/ 7574189 w 10523129"/>
              <a:gd name="connsiteY13" fmla="*/ 1815403 h 3645473"/>
              <a:gd name="connsiteX14" fmla="*/ 7935186 w 10523129"/>
              <a:gd name="connsiteY14" fmla="*/ 2096390 h 3645473"/>
              <a:gd name="connsiteX15" fmla="*/ 8246654 w 10523129"/>
              <a:gd name="connsiteY15" fmla="*/ 2798383 h 3645473"/>
              <a:gd name="connsiteX16" fmla="*/ 8953409 w 10523129"/>
              <a:gd name="connsiteY16" fmla="*/ 2691703 h 3645473"/>
              <a:gd name="connsiteX17" fmla="*/ 9700169 w 10523129"/>
              <a:gd name="connsiteY17" fmla="*/ 1990663 h 3645473"/>
              <a:gd name="connsiteX18" fmla="*/ 9814469 w 10523129"/>
              <a:gd name="connsiteY18" fmla="*/ 2409763 h 3645473"/>
              <a:gd name="connsiteX19" fmla="*/ 10523129 w 10523129"/>
              <a:gd name="connsiteY19" fmla="*/ 3324163 h 3645473"/>
              <a:gd name="connsiteX0" fmla="*/ 2712629 w 10523129"/>
              <a:gd name="connsiteY0" fmla="*/ 0 h 3460750"/>
              <a:gd name="connsiteX1" fmla="*/ 508506 w 10523129"/>
              <a:gd name="connsiteY1" fmla="*/ 2327658 h 3460750"/>
              <a:gd name="connsiteX2" fmla="*/ 2057309 w 10523129"/>
              <a:gd name="connsiteY2" fmla="*/ 1783080 h 3460750"/>
              <a:gd name="connsiteX3" fmla="*/ 2285909 w 10523129"/>
              <a:gd name="connsiteY3" fmla="*/ 2247900 h 3460750"/>
              <a:gd name="connsiteX4" fmla="*/ 2400209 w 10523129"/>
              <a:gd name="connsiteY4" fmla="*/ 2590800 h 3460750"/>
              <a:gd name="connsiteX5" fmla="*/ 2834549 w 10523129"/>
              <a:gd name="connsiteY5" fmla="*/ 2796540 h 3460750"/>
              <a:gd name="connsiteX6" fmla="*/ 3748949 w 10523129"/>
              <a:gd name="connsiteY6" fmla="*/ 3459480 h 3460750"/>
              <a:gd name="connsiteX7" fmla="*/ 4510949 w 10523129"/>
              <a:gd name="connsiteY7" fmla="*/ 2651760 h 3460750"/>
              <a:gd name="connsiteX8" fmla="*/ 4869089 w 10523129"/>
              <a:gd name="connsiteY8" fmla="*/ 2392680 h 3460750"/>
              <a:gd name="connsiteX9" fmla="*/ 5090069 w 10523129"/>
              <a:gd name="connsiteY9" fmla="*/ 2072640 h 3460750"/>
              <a:gd name="connsiteX10" fmla="*/ 6309269 w 10523129"/>
              <a:gd name="connsiteY10" fmla="*/ 1744980 h 3460750"/>
              <a:gd name="connsiteX11" fmla="*/ 6888389 w 10523129"/>
              <a:gd name="connsiteY11" fmla="*/ 1242060 h 3460750"/>
              <a:gd name="connsiteX12" fmla="*/ 7574189 w 10523129"/>
              <a:gd name="connsiteY12" fmla="*/ 1630680 h 3460750"/>
              <a:gd name="connsiteX13" fmla="*/ 7935186 w 10523129"/>
              <a:gd name="connsiteY13" fmla="*/ 1911667 h 3460750"/>
              <a:gd name="connsiteX14" fmla="*/ 8246654 w 10523129"/>
              <a:gd name="connsiteY14" fmla="*/ 2613660 h 3460750"/>
              <a:gd name="connsiteX15" fmla="*/ 8953409 w 10523129"/>
              <a:gd name="connsiteY15" fmla="*/ 2506980 h 3460750"/>
              <a:gd name="connsiteX16" fmla="*/ 9700169 w 10523129"/>
              <a:gd name="connsiteY16" fmla="*/ 1805940 h 3460750"/>
              <a:gd name="connsiteX17" fmla="*/ 9814469 w 10523129"/>
              <a:gd name="connsiteY17" fmla="*/ 2225040 h 3460750"/>
              <a:gd name="connsiteX18" fmla="*/ 10523129 w 10523129"/>
              <a:gd name="connsiteY18" fmla="*/ 3139440 h 3460750"/>
              <a:gd name="connsiteX0" fmla="*/ 0 w 10014623"/>
              <a:gd name="connsiteY0" fmla="*/ 1086935 h 2220027"/>
              <a:gd name="connsiteX1" fmla="*/ 1548803 w 10014623"/>
              <a:gd name="connsiteY1" fmla="*/ 542357 h 2220027"/>
              <a:gd name="connsiteX2" fmla="*/ 1777403 w 10014623"/>
              <a:gd name="connsiteY2" fmla="*/ 1007177 h 2220027"/>
              <a:gd name="connsiteX3" fmla="*/ 1891703 w 10014623"/>
              <a:gd name="connsiteY3" fmla="*/ 1350077 h 2220027"/>
              <a:gd name="connsiteX4" fmla="*/ 2326043 w 10014623"/>
              <a:gd name="connsiteY4" fmla="*/ 1555817 h 2220027"/>
              <a:gd name="connsiteX5" fmla="*/ 3240443 w 10014623"/>
              <a:gd name="connsiteY5" fmla="*/ 2218757 h 2220027"/>
              <a:gd name="connsiteX6" fmla="*/ 4002443 w 10014623"/>
              <a:gd name="connsiteY6" fmla="*/ 1411037 h 2220027"/>
              <a:gd name="connsiteX7" fmla="*/ 4360583 w 10014623"/>
              <a:gd name="connsiteY7" fmla="*/ 1151957 h 2220027"/>
              <a:gd name="connsiteX8" fmla="*/ 4581563 w 10014623"/>
              <a:gd name="connsiteY8" fmla="*/ 831917 h 2220027"/>
              <a:gd name="connsiteX9" fmla="*/ 5800763 w 10014623"/>
              <a:gd name="connsiteY9" fmla="*/ 504257 h 2220027"/>
              <a:gd name="connsiteX10" fmla="*/ 6379883 w 10014623"/>
              <a:gd name="connsiteY10" fmla="*/ 1337 h 2220027"/>
              <a:gd name="connsiteX11" fmla="*/ 7065683 w 10014623"/>
              <a:gd name="connsiteY11" fmla="*/ 389957 h 2220027"/>
              <a:gd name="connsiteX12" fmla="*/ 7426680 w 10014623"/>
              <a:gd name="connsiteY12" fmla="*/ 670944 h 2220027"/>
              <a:gd name="connsiteX13" fmla="*/ 7738148 w 10014623"/>
              <a:gd name="connsiteY13" fmla="*/ 1372937 h 2220027"/>
              <a:gd name="connsiteX14" fmla="*/ 8444903 w 10014623"/>
              <a:gd name="connsiteY14" fmla="*/ 1266257 h 2220027"/>
              <a:gd name="connsiteX15" fmla="*/ 9191663 w 10014623"/>
              <a:gd name="connsiteY15" fmla="*/ 565217 h 2220027"/>
              <a:gd name="connsiteX16" fmla="*/ 9305963 w 10014623"/>
              <a:gd name="connsiteY16" fmla="*/ 984317 h 2220027"/>
              <a:gd name="connsiteX17" fmla="*/ 10014623 w 10014623"/>
              <a:gd name="connsiteY17" fmla="*/ 1898717 h 222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014623" h="2220027">
                <a:moveTo>
                  <a:pt x="0" y="1086935"/>
                </a:moveTo>
                <a:cubicBezTo>
                  <a:pt x="672324" y="694816"/>
                  <a:pt x="1252569" y="555650"/>
                  <a:pt x="1548803" y="542357"/>
                </a:cubicBezTo>
                <a:cubicBezTo>
                  <a:pt x="1845037" y="529064"/>
                  <a:pt x="1720253" y="872557"/>
                  <a:pt x="1777403" y="1007177"/>
                </a:cubicBezTo>
                <a:cubicBezTo>
                  <a:pt x="1834553" y="1141797"/>
                  <a:pt x="1792643" y="1197677"/>
                  <a:pt x="1891703" y="1350077"/>
                </a:cubicBezTo>
                <a:cubicBezTo>
                  <a:pt x="1990763" y="1502477"/>
                  <a:pt x="2139353" y="1433897"/>
                  <a:pt x="2326043" y="1555817"/>
                </a:cubicBezTo>
                <a:cubicBezTo>
                  <a:pt x="2512733" y="1677737"/>
                  <a:pt x="2701963" y="2250507"/>
                  <a:pt x="3240443" y="2218757"/>
                </a:cubicBezTo>
                <a:cubicBezTo>
                  <a:pt x="3778923" y="2187007"/>
                  <a:pt x="3949103" y="1488824"/>
                  <a:pt x="4002443" y="1411037"/>
                </a:cubicBezTo>
                <a:cubicBezTo>
                  <a:pt x="4055783" y="1333250"/>
                  <a:pt x="4264063" y="1248477"/>
                  <a:pt x="4360583" y="1151957"/>
                </a:cubicBezTo>
                <a:cubicBezTo>
                  <a:pt x="4457103" y="1055437"/>
                  <a:pt x="4551083" y="901767"/>
                  <a:pt x="4581563" y="831917"/>
                </a:cubicBezTo>
                <a:cubicBezTo>
                  <a:pt x="4821593" y="723967"/>
                  <a:pt x="5501043" y="642687"/>
                  <a:pt x="5800763" y="504257"/>
                </a:cubicBezTo>
                <a:cubicBezTo>
                  <a:pt x="6100483" y="365827"/>
                  <a:pt x="6169063" y="20387"/>
                  <a:pt x="6379883" y="1337"/>
                </a:cubicBezTo>
                <a:cubicBezTo>
                  <a:pt x="6747866" y="-22476"/>
                  <a:pt x="6891217" y="278356"/>
                  <a:pt x="7065683" y="389957"/>
                </a:cubicBezTo>
                <a:cubicBezTo>
                  <a:pt x="7240149" y="501558"/>
                  <a:pt x="7330478" y="600776"/>
                  <a:pt x="7426680" y="670944"/>
                </a:cubicBezTo>
                <a:cubicBezTo>
                  <a:pt x="7594320" y="883987"/>
                  <a:pt x="7525581" y="1264193"/>
                  <a:pt x="7738148" y="1372937"/>
                </a:cubicBezTo>
                <a:cubicBezTo>
                  <a:pt x="7950715" y="1481681"/>
                  <a:pt x="8355051" y="1365952"/>
                  <a:pt x="8444903" y="1266257"/>
                </a:cubicBezTo>
                <a:cubicBezTo>
                  <a:pt x="8585555" y="1104650"/>
                  <a:pt x="9048153" y="612207"/>
                  <a:pt x="9191663" y="565217"/>
                </a:cubicBezTo>
                <a:cubicBezTo>
                  <a:pt x="9301835" y="565852"/>
                  <a:pt x="9245003" y="747780"/>
                  <a:pt x="9305963" y="984317"/>
                </a:cubicBezTo>
                <a:cubicBezTo>
                  <a:pt x="9533610" y="1568517"/>
                  <a:pt x="9743161" y="1700280"/>
                  <a:pt x="10014623" y="1898717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</a:endParaRPr>
          </a:p>
        </p:txBody>
      </p:sp>
      <p:sp>
        <p:nvSpPr>
          <p:cNvPr id="32" name="爱设计-8">
            <a:extLst>
              <a:ext uri="{FF2B5EF4-FFF2-40B4-BE49-F238E27FC236}">
                <a16:creationId xmlns:a16="http://schemas.microsoft.com/office/drawing/2014/main" id="{0630A7BF-1B30-1618-1717-3928E714743F}"/>
              </a:ext>
            </a:extLst>
          </p:cNvPr>
          <p:cNvSpPr/>
          <p:nvPr/>
        </p:nvSpPr>
        <p:spPr>
          <a:xfrm rot="236073">
            <a:off x="2365728" y="2573236"/>
            <a:ext cx="120559" cy="124473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schemeClr val="tx1"/>
              </a:solidFill>
              <a:cs typeface="+mn-ea"/>
            </a:endParaRPr>
          </a:p>
        </p:txBody>
      </p:sp>
      <p:sp>
        <p:nvSpPr>
          <p:cNvPr id="33" name="爱设计-9">
            <a:extLst>
              <a:ext uri="{FF2B5EF4-FFF2-40B4-BE49-F238E27FC236}">
                <a16:creationId xmlns:a16="http://schemas.microsoft.com/office/drawing/2014/main" id="{9DA9F870-4185-F0FC-4D21-CEC97FD64C9E}"/>
              </a:ext>
            </a:extLst>
          </p:cNvPr>
          <p:cNvSpPr/>
          <p:nvPr/>
        </p:nvSpPr>
        <p:spPr>
          <a:xfrm rot="236073">
            <a:off x="3351807" y="4072847"/>
            <a:ext cx="120559" cy="124473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cs typeface="+mn-ea"/>
            </a:endParaRPr>
          </a:p>
        </p:txBody>
      </p:sp>
      <p:sp>
        <p:nvSpPr>
          <p:cNvPr id="34" name="爱设计-10">
            <a:extLst>
              <a:ext uri="{FF2B5EF4-FFF2-40B4-BE49-F238E27FC236}">
                <a16:creationId xmlns:a16="http://schemas.microsoft.com/office/drawing/2014/main" id="{0858F5F8-5D71-FB5D-423F-1086364E49C1}"/>
              </a:ext>
            </a:extLst>
          </p:cNvPr>
          <p:cNvSpPr/>
          <p:nvPr/>
        </p:nvSpPr>
        <p:spPr>
          <a:xfrm rot="236073">
            <a:off x="8842077" y="3843473"/>
            <a:ext cx="120559" cy="124473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schemeClr val="tx1"/>
              </a:solidFill>
              <a:cs typeface="+mn-ea"/>
            </a:endParaRPr>
          </a:p>
        </p:txBody>
      </p:sp>
      <p:sp>
        <p:nvSpPr>
          <p:cNvPr id="35" name="爱设计-11">
            <a:extLst>
              <a:ext uri="{FF2B5EF4-FFF2-40B4-BE49-F238E27FC236}">
                <a16:creationId xmlns:a16="http://schemas.microsoft.com/office/drawing/2014/main" id="{B059F2E2-E103-2BC0-1A7F-6FE091656762}"/>
              </a:ext>
            </a:extLst>
          </p:cNvPr>
          <p:cNvSpPr/>
          <p:nvPr/>
        </p:nvSpPr>
        <p:spPr>
          <a:xfrm rot="236073">
            <a:off x="5625117" y="3113530"/>
            <a:ext cx="120559" cy="124473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schemeClr val="tx1"/>
              </a:solidFill>
              <a:cs typeface="+mn-ea"/>
            </a:endParaRPr>
          </a:p>
        </p:txBody>
      </p:sp>
      <p:sp>
        <p:nvSpPr>
          <p:cNvPr id="36" name="爱设计-12">
            <a:extLst>
              <a:ext uri="{FF2B5EF4-FFF2-40B4-BE49-F238E27FC236}">
                <a16:creationId xmlns:a16="http://schemas.microsoft.com/office/drawing/2014/main" id="{317B0E28-A189-D117-63A2-53BEE3C5B2A4}"/>
              </a:ext>
            </a:extLst>
          </p:cNvPr>
          <p:cNvSpPr/>
          <p:nvPr/>
        </p:nvSpPr>
        <p:spPr>
          <a:xfrm rot="236073">
            <a:off x="7613702" y="2326758"/>
            <a:ext cx="120559" cy="124473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cs typeface="+mn-ea"/>
            </a:endParaRPr>
          </a:p>
        </p:txBody>
      </p:sp>
      <p:sp>
        <p:nvSpPr>
          <p:cNvPr id="37" name="爱设计-13">
            <a:extLst>
              <a:ext uri="{FF2B5EF4-FFF2-40B4-BE49-F238E27FC236}">
                <a16:creationId xmlns:a16="http://schemas.microsoft.com/office/drawing/2014/main" id="{3DDFE4CB-E02A-A456-E3EB-BDC891FB81CF}"/>
              </a:ext>
            </a:extLst>
          </p:cNvPr>
          <p:cNvSpPr txBox="1"/>
          <p:nvPr/>
        </p:nvSpPr>
        <p:spPr>
          <a:xfrm>
            <a:off x="7458442" y="260940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04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38" name="爱设计-14">
            <a:extLst>
              <a:ext uri="{FF2B5EF4-FFF2-40B4-BE49-F238E27FC236}">
                <a16:creationId xmlns:a16="http://schemas.microsoft.com/office/drawing/2014/main" id="{F9A4468A-2A4F-83DF-D123-F598833D51FD}"/>
              </a:ext>
            </a:extLst>
          </p:cNvPr>
          <p:cNvSpPr txBox="1">
            <a:spLocks/>
          </p:cNvSpPr>
          <p:nvPr/>
        </p:nvSpPr>
        <p:spPr>
          <a:xfrm>
            <a:off x="2272917" y="1991760"/>
            <a:ext cx="152081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2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39" name="爱设计-15">
            <a:extLst>
              <a:ext uri="{FF2B5EF4-FFF2-40B4-BE49-F238E27FC236}">
                <a16:creationId xmlns:a16="http://schemas.microsoft.com/office/drawing/2014/main" id="{0ECA0174-1C75-1D90-015B-2E8D45FDAB22}"/>
              </a:ext>
            </a:extLst>
          </p:cNvPr>
          <p:cNvSpPr txBox="1">
            <a:spLocks/>
          </p:cNvSpPr>
          <p:nvPr/>
        </p:nvSpPr>
        <p:spPr>
          <a:xfrm>
            <a:off x="2522678" y="4212623"/>
            <a:ext cx="150223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资产管理</a:t>
            </a:r>
          </a:p>
        </p:txBody>
      </p:sp>
      <p:sp>
        <p:nvSpPr>
          <p:cNvPr id="40" name="爱设计-16">
            <a:extLst>
              <a:ext uri="{FF2B5EF4-FFF2-40B4-BE49-F238E27FC236}">
                <a16:creationId xmlns:a16="http://schemas.microsoft.com/office/drawing/2014/main" id="{05E75897-D49F-4365-88AE-F6E19C55A76A}"/>
              </a:ext>
            </a:extLst>
          </p:cNvPr>
          <p:cNvSpPr txBox="1">
            <a:spLocks/>
          </p:cNvSpPr>
          <p:nvPr/>
        </p:nvSpPr>
        <p:spPr>
          <a:xfrm>
            <a:off x="5616286" y="3294810"/>
            <a:ext cx="127439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</a:t>
            </a:r>
          </a:p>
        </p:txBody>
      </p:sp>
      <p:sp>
        <p:nvSpPr>
          <p:cNvPr id="41" name="爱设计-17">
            <a:extLst>
              <a:ext uri="{FF2B5EF4-FFF2-40B4-BE49-F238E27FC236}">
                <a16:creationId xmlns:a16="http://schemas.microsoft.com/office/drawing/2014/main" id="{007DF39D-2077-0CB8-93BE-BB45D59E6747}"/>
              </a:ext>
            </a:extLst>
          </p:cNvPr>
          <p:cNvSpPr txBox="1">
            <a:spLocks/>
          </p:cNvSpPr>
          <p:nvPr/>
        </p:nvSpPr>
        <p:spPr>
          <a:xfrm>
            <a:off x="7479539" y="1758626"/>
            <a:ext cx="127439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营销获客</a:t>
            </a:r>
          </a:p>
        </p:txBody>
      </p:sp>
      <p:sp>
        <p:nvSpPr>
          <p:cNvPr id="42" name="爱设计-18">
            <a:extLst>
              <a:ext uri="{FF2B5EF4-FFF2-40B4-BE49-F238E27FC236}">
                <a16:creationId xmlns:a16="http://schemas.microsoft.com/office/drawing/2014/main" id="{063238F3-85B0-83B7-3020-A587BBADC125}"/>
              </a:ext>
            </a:extLst>
          </p:cNvPr>
          <p:cNvSpPr txBox="1">
            <a:spLocks/>
          </p:cNvSpPr>
          <p:nvPr/>
        </p:nvSpPr>
        <p:spPr>
          <a:xfrm>
            <a:off x="8696179" y="4113745"/>
            <a:ext cx="127439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智能流转</a:t>
            </a:r>
          </a:p>
        </p:txBody>
      </p:sp>
      <p:grpSp>
        <p:nvGrpSpPr>
          <p:cNvPr id="43" name="爱设计-19">
            <a:extLst>
              <a:ext uri="{FF2B5EF4-FFF2-40B4-BE49-F238E27FC236}">
                <a16:creationId xmlns:a16="http://schemas.microsoft.com/office/drawing/2014/main" id="{47C788A3-89AC-F0FE-A983-8862AB233266}"/>
              </a:ext>
            </a:extLst>
          </p:cNvPr>
          <p:cNvGrpSpPr/>
          <p:nvPr/>
        </p:nvGrpSpPr>
        <p:grpSpPr>
          <a:xfrm>
            <a:off x="673102" y="5229132"/>
            <a:ext cx="10845798" cy="951819"/>
            <a:chOff x="673102" y="5349478"/>
            <a:chExt cx="10845796" cy="951819"/>
          </a:xfrm>
        </p:grpSpPr>
        <p:sp>
          <p:nvSpPr>
            <p:cNvPr id="44" name="爱设计-19-1">
              <a:extLst>
                <a:ext uri="{FF2B5EF4-FFF2-40B4-BE49-F238E27FC236}">
                  <a16:creationId xmlns:a16="http://schemas.microsoft.com/office/drawing/2014/main" id="{C816A373-10F7-28F0-6F96-3E6ED4EB7932}"/>
                </a:ext>
              </a:extLst>
            </p:cNvPr>
            <p:cNvSpPr txBox="1">
              <a:spLocks/>
            </p:cNvSpPr>
            <p:nvPr/>
          </p:nvSpPr>
          <p:spPr>
            <a:xfrm>
              <a:off x="673102" y="5349478"/>
              <a:ext cx="10845796" cy="8194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爱设计是一家智能创意科技公司，是国内领先的内容创意全链路服务公司，致力于构建“创意资源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智能创作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内容</a:t>
              </a:r>
              <a:b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</a:b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管理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投放分发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数据监测的内容创意全链路平台，在“内容为王”的数字化时代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技术正在全面改变内容行业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45" name="爱设计-19-2">
              <a:extLst>
                <a:ext uri="{FF2B5EF4-FFF2-40B4-BE49-F238E27FC236}">
                  <a16:creationId xmlns:a16="http://schemas.microsoft.com/office/drawing/2014/main" id="{B4FD0196-CCD7-0A06-FACE-CDCD61EF4FD0}"/>
                </a:ext>
              </a:extLst>
            </p:cNvPr>
            <p:cNvSpPr txBox="1">
              <a:spLocks/>
            </p:cNvSpPr>
            <p:nvPr/>
          </p:nvSpPr>
          <p:spPr>
            <a:xfrm>
              <a:off x="1510145" y="6016817"/>
              <a:ext cx="9171710" cy="2844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Consectetuer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. Maecenas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Porttitor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Congue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Massa.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Posuere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, Magna Sed Pulvinar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Ultricies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9069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爱设计-1">
            <a:extLst>
              <a:ext uri="{FF2B5EF4-FFF2-40B4-BE49-F238E27FC236}">
                <a16:creationId xmlns:a16="http://schemas.microsoft.com/office/drawing/2014/main" id="{32D80B3D-B814-D857-5CB6-048A0DCA6321}"/>
              </a:ext>
            </a:extLst>
          </p:cNvPr>
          <p:cNvSpPr/>
          <p:nvPr/>
        </p:nvSpPr>
        <p:spPr>
          <a:xfrm>
            <a:off x="-11255" y="-8273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12" name="爱设计-2">
            <a:extLst>
              <a:ext uri="{FF2B5EF4-FFF2-40B4-BE49-F238E27FC236}">
                <a16:creationId xmlns:a16="http://schemas.microsoft.com/office/drawing/2014/main" id="{9094811C-C7D2-E95B-BAC8-41405A64217B}"/>
              </a:ext>
            </a:extLst>
          </p:cNvPr>
          <p:cNvSpPr/>
          <p:nvPr/>
        </p:nvSpPr>
        <p:spPr>
          <a:xfrm flipH="1" flipV="1">
            <a:off x="11089008" y="5616774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39" name="爱设计-3">
            <a:extLst>
              <a:ext uri="{FF2B5EF4-FFF2-40B4-BE49-F238E27FC236}">
                <a16:creationId xmlns:a16="http://schemas.microsoft.com/office/drawing/2014/main" id="{C1D21AC4-C54E-F7C0-B24A-BE7E322078B4}"/>
              </a:ext>
            </a:extLst>
          </p:cNvPr>
          <p:cNvSpPr txBox="1"/>
          <p:nvPr/>
        </p:nvSpPr>
        <p:spPr>
          <a:xfrm>
            <a:off x="5209380" y="540915"/>
            <a:ext cx="1773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 录</a:t>
            </a:r>
          </a:p>
        </p:txBody>
      </p:sp>
      <p:sp>
        <p:nvSpPr>
          <p:cNvPr id="40" name="爱设计-4">
            <a:extLst>
              <a:ext uri="{FF2B5EF4-FFF2-40B4-BE49-F238E27FC236}">
                <a16:creationId xmlns:a16="http://schemas.microsoft.com/office/drawing/2014/main" id="{19E41EDE-B757-AEDE-7AA0-E65A18A96212}"/>
              </a:ext>
            </a:extLst>
          </p:cNvPr>
          <p:cNvSpPr txBox="1"/>
          <p:nvPr/>
        </p:nvSpPr>
        <p:spPr>
          <a:xfrm>
            <a:off x="4774965" y="1315402"/>
            <a:ext cx="2642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CONTENTS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15000"/>
                </a:scheme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5" name="爱设计-5">
            <a:extLst>
              <a:ext uri="{FF2B5EF4-FFF2-40B4-BE49-F238E27FC236}">
                <a16:creationId xmlns:a16="http://schemas.microsoft.com/office/drawing/2014/main" id="{6C165910-FB09-7452-064B-3E3ADD17FB10}"/>
              </a:ext>
            </a:extLst>
          </p:cNvPr>
          <p:cNvSpPr/>
          <p:nvPr/>
        </p:nvSpPr>
        <p:spPr>
          <a:xfrm>
            <a:off x="934541" y="2205917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6" name="爱设计-6">
            <a:extLst>
              <a:ext uri="{FF2B5EF4-FFF2-40B4-BE49-F238E27FC236}">
                <a16:creationId xmlns:a16="http://schemas.microsoft.com/office/drawing/2014/main" id="{F5D255DC-B269-A6E2-08E4-722920B9EA75}"/>
              </a:ext>
            </a:extLst>
          </p:cNvPr>
          <p:cNvSpPr txBox="1"/>
          <p:nvPr/>
        </p:nvSpPr>
        <p:spPr>
          <a:xfrm>
            <a:off x="1037575" y="4070653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完成情况</a:t>
            </a:r>
          </a:p>
        </p:txBody>
      </p:sp>
      <p:sp>
        <p:nvSpPr>
          <p:cNvPr id="47" name="爱设计-7">
            <a:extLst>
              <a:ext uri="{FF2B5EF4-FFF2-40B4-BE49-F238E27FC236}">
                <a16:creationId xmlns:a16="http://schemas.microsoft.com/office/drawing/2014/main" id="{052E89B5-336C-EBDA-332E-921DBD689F0A}"/>
              </a:ext>
            </a:extLst>
          </p:cNvPr>
          <p:cNvSpPr/>
          <p:nvPr/>
        </p:nvSpPr>
        <p:spPr>
          <a:xfrm>
            <a:off x="1463787" y="2596937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8" name="爱设计-8">
            <a:extLst>
              <a:ext uri="{FF2B5EF4-FFF2-40B4-BE49-F238E27FC236}">
                <a16:creationId xmlns:a16="http://schemas.microsoft.com/office/drawing/2014/main" id="{690A6CB2-4339-F7A0-A6F6-66C618E95A86}"/>
              </a:ext>
            </a:extLst>
          </p:cNvPr>
          <p:cNvSpPr/>
          <p:nvPr/>
        </p:nvSpPr>
        <p:spPr>
          <a:xfrm>
            <a:off x="1779999" y="2913148"/>
            <a:ext cx="613003" cy="613003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9" name="爱设计-9">
            <a:extLst>
              <a:ext uri="{FF2B5EF4-FFF2-40B4-BE49-F238E27FC236}">
                <a16:creationId xmlns:a16="http://schemas.microsoft.com/office/drawing/2014/main" id="{8C9A25FD-0B41-3FD8-D4FC-EFF0F4C71395}"/>
              </a:ext>
            </a:extLst>
          </p:cNvPr>
          <p:cNvSpPr/>
          <p:nvPr/>
        </p:nvSpPr>
        <p:spPr>
          <a:xfrm>
            <a:off x="934541" y="5556449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0" name="爱设计-10">
            <a:extLst>
              <a:ext uri="{FF2B5EF4-FFF2-40B4-BE49-F238E27FC236}">
                <a16:creationId xmlns:a16="http://schemas.microsoft.com/office/drawing/2014/main" id="{B465E334-B43D-CE6E-AEE5-C27A320EF652}"/>
              </a:ext>
            </a:extLst>
          </p:cNvPr>
          <p:cNvSpPr/>
          <p:nvPr/>
        </p:nvSpPr>
        <p:spPr>
          <a:xfrm>
            <a:off x="3607542" y="2205917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1" name="爱设计-11">
            <a:extLst>
              <a:ext uri="{FF2B5EF4-FFF2-40B4-BE49-F238E27FC236}">
                <a16:creationId xmlns:a16="http://schemas.microsoft.com/office/drawing/2014/main" id="{BF46795B-0731-8831-FB03-A9490C54372D}"/>
              </a:ext>
            </a:extLst>
          </p:cNvPr>
          <p:cNvSpPr txBox="1"/>
          <p:nvPr/>
        </p:nvSpPr>
        <p:spPr>
          <a:xfrm>
            <a:off x="3710576" y="4070653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业绩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成果展示</a:t>
            </a:r>
          </a:p>
        </p:txBody>
      </p:sp>
      <p:sp>
        <p:nvSpPr>
          <p:cNvPr id="52" name="爱设计-12">
            <a:extLst>
              <a:ext uri="{FF2B5EF4-FFF2-40B4-BE49-F238E27FC236}">
                <a16:creationId xmlns:a16="http://schemas.microsoft.com/office/drawing/2014/main" id="{F010E566-0569-D995-0F72-6C63B0E0DE4E}"/>
              </a:ext>
            </a:extLst>
          </p:cNvPr>
          <p:cNvSpPr/>
          <p:nvPr/>
        </p:nvSpPr>
        <p:spPr>
          <a:xfrm>
            <a:off x="4136788" y="2596937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3" name="爱设计-13">
            <a:extLst>
              <a:ext uri="{FF2B5EF4-FFF2-40B4-BE49-F238E27FC236}">
                <a16:creationId xmlns:a16="http://schemas.microsoft.com/office/drawing/2014/main" id="{27940472-BF1F-2B1A-A646-A7D9A2E9F535}"/>
              </a:ext>
            </a:extLst>
          </p:cNvPr>
          <p:cNvSpPr/>
          <p:nvPr/>
        </p:nvSpPr>
        <p:spPr>
          <a:xfrm>
            <a:off x="4491119" y="2913148"/>
            <a:ext cx="536764" cy="613003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4" name="爱设计-14">
            <a:extLst>
              <a:ext uri="{FF2B5EF4-FFF2-40B4-BE49-F238E27FC236}">
                <a16:creationId xmlns:a16="http://schemas.microsoft.com/office/drawing/2014/main" id="{8F6CCB71-3976-45D0-2E7C-E2B1D9545691}"/>
              </a:ext>
            </a:extLst>
          </p:cNvPr>
          <p:cNvSpPr/>
          <p:nvPr/>
        </p:nvSpPr>
        <p:spPr>
          <a:xfrm>
            <a:off x="3607542" y="5556449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68" name="爱设计-15">
            <a:extLst>
              <a:ext uri="{FF2B5EF4-FFF2-40B4-BE49-F238E27FC236}">
                <a16:creationId xmlns:a16="http://schemas.microsoft.com/office/drawing/2014/main" id="{AC47BAAF-3EB2-84B3-AFAD-5BBCF61AD996}"/>
              </a:ext>
            </a:extLst>
          </p:cNvPr>
          <p:cNvSpPr/>
          <p:nvPr/>
        </p:nvSpPr>
        <p:spPr>
          <a:xfrm>
            <a:off x="6280543" y="2205917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69" name="爱设计-16">
            <a:extLst>
              <a:ext uri="{FF2B5EF4-FFF2-40B4-BE49-F238E27FC236}">
                <a16:creationId xmlns:a16="http://schemas.microsoft.com/office/drawing/2014/main" id="{A0B8299A-03FE-33E5-B776-96F5E3D27C28}"/>
              </a:ext>
            </a:extLst>
          </p:cNvPr>
          <p:cNvSpPr txBox="1"/>
          <p:nvPr/>
        </p:nvSpPr>
        <p:spPr>
          <a:xfrm>
            <a:off x="6383577" y="4070653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不足之处</a:t>
            </a:r>
          </a:p>
        </p:txBody>
      </p:sp>
      <p:sp>
        <p:nvSpPr>
          <p:cNvPr id="83" name="爱设计-17">
            <a:extLst>
              <a:ext uri="{FF2B5EF4-FFF2-40B4-BE49-F238E27FC236}">
                <a16:creationId xmlns:a16="http://schemas.microsoft.com/office/drawing/2014/main" id="{D22D3D82-0959-9C1E-1016-46E950E6C6F2}"/>
              </a:ext>
            </a:extLst>
          </p:cNvPr>
          <p:cNvSpPr/>
          <p:nvPr/>
        </p:nvSpPr>
        <p:spPr>
          <a:xfrm>
            <a:off x="6809789" y="2596937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85" name="爱设计-18">
            <a:extLst>
              <a:ext uri="{FF2B5EF4-FFF2-40B4-BE49-F238E27FC236}">
                <a16:creationId xmlns:a16="http://schemas.microsoft.com/office/drawing/2014/main" id="{AF878C9A-0583-DA10-74D1-4562031266AF}"/>
              </a:ext>
            </a:extLst>
          </p:cNvPr>
          <p:cNvSpPr/>
          <p:nvPr/>
        </p:nvSpPr>
        <p:spPr>
          <a:xfrm>
            <a:off x="7126001" y="2951312"/>
            <a:ext cx="613003" cy="536675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90" name="爱设计-19">
            <a:extLst>
              <a:ext uri="{FF2B5EF4-FFF2-40B4-BE49-F238E27FC236}">
                <a16:creationId xmlns:a16="http://schemas.microsoft.com/office/drawing/2014/main" id="{108579C5-2D41-8512-18E9-351D399FAB7B}"/>
              </a:ext>
            </a:extLst>
          </p:cNvPr>
          <p:cNvSpPr/>
          <p:nvPr/>
        </p:nvSpPr>
        <p:spPr>
          <a:xfrm>
            <a:off x="6280543" y="5556449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91" name="爱设计-20">
            <a:extLst>
              <a:ext uri="{FF2B5EF4-FFF2-40B4-BE49-F238E27FC236}">
                <a16:creationId xmlns:a16="http://schemas.microsoft.com/office/drawing/2014/main" id="{10EED16F-02A0-CE10-377D-F5EAA50625B8}"/>
              </a:ext>
            </a:extLst>
          </p:cNvPr>
          <p:cNvSpPr/>
          <p:nvPr/>
        </p:nvSpPr>
        <p:spPr>
          <a:xfrm>
            <a:off x="8953544" y="2205917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92" name="爱设计-21">
            <a:extLst>
              <a:ext uri="{FF2B5EF4-FFF2-40B4-BE49-F238E27FC236}">
                <a16:creationId xmlns:a16="http://schemas.microsoft.com/office/drawing/2014/main" id="{EF24EAB0-A92D-358E-7593-DA100B5C7894}"/>
              </a:ext>
            </a:extLst>
          </p:cNvPr>
          <p:cNvSpPr txBox="1"/>
          <p:nvPr/>
        </p:nvSpPr>
        <p:spPr>
          <a:xfrm>
            <a:off x="9056578" y="4070653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工作计划</a:t>
            </a:r>
          </a:p>
        </p:txBody>
      </p:sp>
      <p:sp>
        <p:nvSpPr>
          <p:cNvPr id="93" name="爱设计-22">
            <a:extLst>
              <a:ext uri="{FF2B5EF4-FFF2-40B4-BE49-F238E27FC236}">
                <a16:creationId xmlns:a16="http://schemas.microsoft.com/office/drawing/2014/main" id="{463DC930-449A-CB24-18BE-CA2312AF850E}"/>
              </a:ext>
            </a:extLst>
          </p:cNvPr>
          <p:cNvSpPr txBox="1"/>
          <p:nvPr/>
        </p:nvSpPr>
        <p:spPr>
          <a:xfrm>
            <a:off x="1122452" y="4536323"/>
            <a:ext cx="192809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Completion of work</a:t>
            </a:r>
          </a:p>
        </p:txBody>
      </p:sp>
      <p:sp>
        <p:nvSpPr>
          <p:cNvPr id="94" name="爱设计-23">
            <a:extLst>
              <a:ext uri="{FF2B5EF4-FFF2-40B4-BE49-F238E27FC236}">
                <a16:creationId xmlns:a16="http://schemas.microsoft.com/office/drawing/2014/main" id="{2AB06C96-25F0-4BDA-1463-9F40E19CB185}"/>
              </a:ext>
            </a:extLst>
          </p:cNvPr>
          <p:cNvSpPr txBox="1"/>
          <p:nvPr/>
        </p:nvSpPr>
        <p:spPr>
          <a:xfrm>
            <a:off x="3795453" y="4536323"/>
            <a:ext cx="192809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Work results show</a:t>
            </a:r>
          </a:p>
        </p:txBody>
      </p:sp>
      <p:sp>
        <p:nvSpPr>
          <p:cNvPr id="95" name="爱设计-24">
            <a:extLst>
              <a:ext uri="{FF2B5EF4-FFF2-40B4-BE49-F238E27FC236}">
                <a16:creationId xmlns:a16="http://schemas.microsoft.com/office/drawing/2014/main" id="{67F9AE13-C8CD-25F3-533F-23CDB9FDD6D0}"/>
              </a:ext>
            </a:extLst>
          </p:cNvPr>
          <p:cNvSpPr txBox="1"/>
          <p:nvPr/>
        </p:nvSpPr>
        <p:spPr>
          <a:xfrm>
            <a:off x="6468454" y="4536323"/>
            <a:ext cx="19280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Deficiencies in the work</a:t>
            </a:r>
          </a:p>
        </p:txBody>
      </p:sp>
      <p:sp>
        <p:nvSpPr>
          <p:cNvPr id="96" name="爱设计-25">
            <a:extLst>
              <a:ext uri="{FF2B5EF4-FFF2-40B4-BE49-F238E27FC236}">
                <a16:creationId xmlns:a16="http://schemas.microsoft.com/office/drawing/2014/main" id="{2AB60A00-F022-5BEB-5B1D-EFF060B8C590}"/>
              </a:ext>
            </a:extLst>
          </p:cNvPr>
          <p:cNvSpPr txBox="1"/>
          <p:nvPr/>
        </p:nvSpPr>
        <p:spPr>
          <a:xfrm>
            <a:off x="9141455" y="4536323"/>
            <a:ext cx="19280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Work Plan for next year</a:t>
            </a:r>
          </a:p>
        </p:txBody>
      </p:sp>
      <p:sp>
        <p:nvSpPr>
          <p:cNvPr id="97" name="爱设计-26">
            <a:extLst>
              <a:ext uri="{FF2B5EF4-FFF2-40B4-BE49-F238E27FC236}">
                <a16:creationId xmlns:a16="http://schemas.microsoft.com/office/drawing/2014/main" id="{3FFF3F85-DDD4-C055-6CBB-0AFCB1F9A325}"/>
              </a:ext>
            </a:extLst>
          </p:cNvPr>
          <p:cNvSpPr/>
          <p:nvPr/>
        </p:nvSpPr>
        <p:spPr>
          <a:xfrm>
            <a:off x="9482790" y="2596937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98" name="爱设计-27">
            <a:extLst>
              <a:ext uri="{FF2B5EF4-FFF2-40B4-BE49-F238E27FC236}">
                <a16:creationId xmlns:a16="http://schemas.microsoft.com/office/drawing/2014/main" id="{8CFE8044-A0CA-4462-679C-DEE25D6C7B0F}"/>
              </a:ext>
            </a:extLst>
          </p:cNvPr>
          <p:cNvSpPr/>
          <p:nvPr/>
        </p:nvSpPr>
        <p:spPr>
          <a:xfrm>
            <a:off x="9799002" y="2966129"/>
            <a:ext cx="613003" cy="507040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99" name="爱设计-28">
            <a:extLst>
              <a:ext uri="{FF2B5EF4-FFF2-40B4-BE49-F238E27FC236}">
                <a16:creationId xmlns:a16="http://schemas.microsoft.com/office/drawing/2014/main" id="{757F54FB-FB12-AA85-4719-8F4A19892504}"/>
              </a:ext>
            </a:extLst>
          </p:cNvPr>
          <p:cNvSpPr/>
          <p:nvPr/>
        </p:nvSpPr>
        <p:spPr>
          <a:xfrm>
            <a:off x="8953544" y="5556449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1202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爱设计-1">
            <a:extLst>
              <a:ext uri="{FF2B5EF4-FFF2-40B4-BE49-F238E27FC236}">
                <a16:creationId xmlns:a16="http://schemas.microsoft.com/office/drawing/2014/main" id="{32D80B3D-B814-D857-5CB6-048A0DCA6321}"/>
              </a:ext>
            </a:extLst>
          </p:cNvPr>
          <p:cNvSpPr/>
          <p:nvPr/>
        </p:nvSpPr>
        <p:spPr>
          <a:xfrm>
            <a:off x="-11255" y="-8273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grpSp>
        <p:nvGrpSpPr>
          <p:cNvPr id="11" name="爱设计-2">
            <a:extLst>
              <a:ext uri="{FF2B5EF4-FFF2-40B4-BE49-F238E27FC236}">
                <a16:creationId xmlns:a16="http://schemas.microsoft.com/office/drawing/2014/main" id="{6E33FE0A-304C-1E4A-7408-2A80BA4084EA}"/>
              </a:ext>
            </a:extLst>
          </p:cNvPr>
          <p:cNvGrpSpPr/>
          <p:nvPr/>
        </p:nvGrpSpPr>
        <p:grpSpPr>
          <a:xfrm>
            <a:off x="5051832" y="-5662"/>
            <a:ext cx="7157314" cy="6882479"/>
            <a:chOff x="5051832" y="-5662"/>
            <a:chExt cx="7157314" cy="6882479"/>
          </a:xfrm>
        </p:grpSpPr>
        <p:sp>
          <p:nvSpPr>
            <p:cNvPr id="2" name="爱设计-2-1">
              <a:extLst>
                <a:ext uri="{FF2B5EF4-FFF2-40B4-BE49-F238E27FC236}">
                  <a16:creationId xmlns:a16="http://schemas.microsoft.com/office/drawing/2014/main" id="{87894C47-B70A-7502-A1D5-394CB6931487}"/>
                </a:ext>
              </a:extLst>
            </p:cNvPr>
            <p:cNvSpPr/>
            <p:nvPr/>
          </p:nvSpPr>
          <p:spPr>
            <a:xfrm>
              <a:off x="5051832" y="-5662"/>
              <a:ext cx="7157314" cy="6882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55" y="46"/>
                  </a:moveTo>
                  <a:lnTo>
                    <a:pt x="0" y="21559"/>
                  </a:lnTo>
                  <a:lnTo>
                    <a:pt x="7319" y="21600"/>
                  </a:lnTo>
                  <a:lnTo>
                    <a:pt x="21592" y="4506"/>
                  </a:lnTo>
                  <a:lnTo>
                    <a:pt x="21600" y="0"/>
                  </a:lnTo>
                  <a:lnTo>
                    <a:pt x="17755" y="4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path>
                <a:fillToRect l="42201" t="49344" r="57798" b="50655"/>
              </a:path>
            </a:gradFill>
            <a:ln w="12700">
              <a:miter lim="400000"/>
            </a:ln>
            <a:effectLst>
              <a:outerShdw blurRad="1155700" dist="190500" dir="2700000" rotWithShape="0">
                <a:schemeClr val="accent1">
                  <a:alpha val="25000"/>
                </a:schemeClr>
              </a:outerShdw>
            </a:effectLst>
          </p:spPr>
          <p:txBody>
            <a:bodyPr lIns="50800" tIns="50800" rIns="50800" bIns="50800" anchor="ctr"/>
            <a:lstStyle/>
            <a:p>
              <a:endParaRPr sz="900"/>
            </a:p>
          </p:txBody>
        </p:sp>
        <p:pic>
          <p:nvPicPr>
            <p:cNvPr id="19" name="爱设计-2-2" descr="图片包含 黑暗, 猫, 手, 小&#10;&#10;描述已自动生成">
              <a:extLst>
                <a:ext uri="{FF2B5EF4-FFF2-40B4-BE49-F238E27FC236}">
                  <a16:creationId xmlns:a16="http://schemas.microsoft.com/office/drawing/2014/main" id="{B88C8569-2D09-A226-4E58-3C95E10B4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3" t="12203" r="10366" b="5804"/>
            <a:stretch/>
          </p:blipFill>
          <p:spPr>
            <a:xfrm>
              <a:off x="7379433" y="346509"/>
              <a:ext cx="4478892" cy="6530308"/>
            </a:xfrm>
            <a:prstGeom prst="rect">
              <a:avLst/>
            </a:prstGeom>
            <a:ln w="12700">
              <a:miter lim="400000"/>
            </a:ln>
            <a:effectLst>
              <a:outerShdw blurRad="254000" sx="103000" sy="103000" algn="ctr" rotWithShape="0">
                <a:srgbClr val="013D19">
                  <a:alpha val="9804"/>
                </a:srgbClr>
              </a:outerShdw>
            </a:effectLst>
          </p:spPr>
        </p:pic>
      </p:grpSp>
      <p:grpSp>
        <p:nvGrpSpPr>
          <p:cNvPr id="55" name="爱设计-3">
            <a:extLst>
              <a:ext uri="{FF2B5EF4-FFF2-40B4-BE49-F238E27FC236}">
                <a16:creationId xmlns:a16="http://schemas.microsoft.com/office/drawing/2014/main" id="{248BE625-2179-8D40-F954-C189BFA9F9CE}"/>
              </a:ext>
            </a:extLst>
          </p:cNvPr>
          <p:cNvGrpSpPr/>
          <p:nvPr/>
        </p:nvGrpSpPr>
        <p:grpSpPr>
          <a:xfrm>
            <a:off x="894004" y="5896354"/>
            <a:ext cx="1679478" cy="300458"/>
            <a:chOff x="692686" y="5833642"/>
            <a:chExt cx="1679478" cy="300458"/>
          </a:xfrm>
        </p:grpSpPr>
        <p:sp>
          <p:nvSpPr>
            <p:cNvPr id="57" name="爱设计-3-1">
              <a:extLst>
                <a:ext uri="{FF2B5EF4-FFF2-40B4-BE49-F238E27FC236}">
                  <a16:creationId xmlns:a16="http://schemas.microsoft.com/office/drawing/2014/main" id="{11C44746-FE91-B9EE-2F80-E237D02259A5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爱设计-3-2">
              <a:extLst>
                <a:ext uri="{FF2B5EF4-FFF2-40B4-BE49-F238E27FC236}">
                  <a16:creationId xmlns:a16="http://schemas.microsoft.com/office/drawing/2014/main" id="{CB0AC7A9-F85B-B429-DC0A-957D83D53653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爱设计-3-3">
              <a:extLst>
                <a:ext uri="{FF2B5EF4-FFF2-40B4-BE49-F238E27FC236}">
                  <a16:creationId xmlns:a16="http://schemas.microsoft.com/office/drawing/2014/main" id="{CA84721D-E5C4-3F6C-F80D-8E57335FE9A9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爱设计-3-4">
              <a:extLst>
                <a:ext uri="{FF2B5EF4-FFF2-40B4-BE49-F238E27FC236}">
                  <a16:creationId xmlns:a16="http://schemas.microsoft.com/office/drawing/2014/main" id="{16B62B4B-2FD0-695A-DD33-8FAD9F0FF393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爱设计-3-5">
              <a:extLst>
                <a:ext uri="{FF2B5EF4-FFF2-40B4-BE49-F238E27FC236}">
                  <a16:creationId xmlns:a16="http://schemas.microsoft.com/office/drawing/2014/main" id="{1B5DB449-958F-8FC7-63A6-6FB87FB635A1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爱设计-3-6">
              <a:extLst>
                <a:ext uri="{FF2B5EF4-FFF2-40B4-BE49-F238E27FC236}">
                  <a16:creationId xmlns:a16="http://schemas.microsoft.com/office/drawing/2014/main" id="{7EE15644-F1E3-73F2-63AB-F100F442D441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63" name="爱设计-3-7">
              <a:extLst>
                <a:ext uri="{FF2B5EF4-FFF2-40B4-BE49-F238E27FC236}">
                  <a16:creationId xmlns:a16="http://schemas.microsoft.com/office/drawing/2014/main" id="{02BB1B65-6ED1-C5E6-E752-9CB661F3685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64" name="爱设计-3-8">
              <a:extLst>
                <a:ext uri="{FF2B5EF4-FFF2-40B4-BE49-F238E27FC236}">
                  <a16:creationId xmlns:a16="http://schemas.microsoft.com/office/drawing/2014/main" id="{A35F0006-3CCF-9FFE-A589-5A00642F1831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爱设计-3-9">
              <a:extLst>
                <a:ext uri="{FF2B5EF4-FFF2-40B4-BE49-F238E27FC236}">
                  <a16:creationId xmlns:a16="http://schemas.microsoft.com/office/drawing/2014/main" id="{CCF261DA-0C83-2196-405B-5A4B2CD81B94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66" name="爱设计-3-10">
              <a:extLst>
                <a:ext uri="{FF2B5EF4-FFF2-40B4-BE49-F238E27FC236}">
                  <a16:creationId xmlns:a16="http://schemas.microsoft.com/office/drawing/2014/main" id="{F929ACDF-C2DE-3445-F86D-5EF5910A87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67" name="爱设计-3-11">
              <a:extLst>
                <a:ext uri="{FF2B5EF4-FFF2-40B4-BE49-F238E27FC236}">
                  <a16:creationId xmlns:a16="http://schemas.microsoft.com/office/drawing/2014/main" id="{AC0644E3-31FB-1FB5-207B-9A740FF0A6D2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56" name="爱设计-4">
            <a:extLst>
              <a:ext uri="{FF2B5EF4-FFF2-40B4-BE49-F238E27FC236}">
                <a16:creationId xmlns:a16="http://schemas.microsoft.com/office/drawing/2014/main" id="{7878E62A-9F7C-8DBA-2D5A-9B5C361FD4B0}"/>
              </a:ext>
            </a:extLst>
          </p:cNvPr>
          <p:cNvCxnSpPr/>
          <p:nvPr/>
        </p:nvCxnSpPr>
        <p:spPr>
          <a:xfrm>
            <a:off x="11510433" y="6206437"/>
            <a:ext cx="32793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爱设计-5">
            <a:extLst>
              <a:ext uri="{FF2B5EF4-FFF2-40B4-BE49-F238E27FC236}">
                <a16:creationId xmlns:a16="http://schemas.microsoft.com/office/drawing/2014/main" id="{3ED64D10-75EB-C97C-3F41-AD6630B14E41}"/>
              </a:ext>
            </a:extLst>
          </p:cNvPr>
          <p:cNvGrpSpPr/>
          <p:nvPr/>
        </p:nvGrpSpPr>
        <p:grpSpPr>
          <a:xfrm>
            <a:off x="67977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B100A522-C2B6-00CF-AE0B-FDDCFD798F8C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73" name="爱设计-5-1">
                <a:extLst>
                  <a:ext uri="{FF2B5EF4-FFF2-40B4-BE49-F238E27FC236}">
                    <a16:creationId xmlns:a16="http://schemas.microsoft.com/office/drawing/2014/main" id="{002DC83B-A504-3E96-FDCB-30CFAF01D80E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爱设计-5-2">
                <a:extLst>
                  <a:ext uri="{FF2B5EF4-FFF2-40B4-BE49-F238E27FC236}">
                    <a16:creationId xmlns:a16="http://schemas.microsoft.com/office/drawing/2014/main" id="{A13BFB65-E61B-88D7-6DF7-46D804A6182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爱设计-5-3">
                <a:extLst>
                  <a:ext uri="{FF2B5EF4-FFF2-40B4-BE49-F238E27FC236}">
                    <a16:creationId xmlns:a16="http://schemas.microsoft.com/office/drawing/2014/main" id="{B66B0140-C9B9-598D-6713-E5A06037125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爱设计-5-4">
                <a:extLst>
                  <a:ext uri="{FF2B5EF4-FFF2-40B4-BE49-F238E27FC236}">
                    <a16:creationId xmlns:a16="http://schemas.microsoft.com/office/drawing/2014/main" id="{639746AD-5793-E690-62F8-223AD707988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爱设计-5-5">
                <a:extLst>
                  <a:ext uri="{FF2B5EF4-FFF2-40B4-BE49-F238E27FC236}">
                    <a16:creationId xmlns:a16="http://schemas.microsoft.com/office/drawing/2014/main" id="{D76DCB8D-AA9D-0C23-795E-8C19888C53E2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爱设计-5-6">
                <a:extLst>
                  <a:ext uri="{FF2B5EF4-FFF2-40B4-BE49-F238E27FC236}">
                    <a16:creationId xmlns:a16="http://schemas.microsoft.com/office/drawing/2014/main" id="{34132B49-B9F8-BD8A-D0F6-232465525685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爱设计-5-7">
                <a:extLst>
                  <a:ext uri="{FF2B5EF4-FFF2-40B4-BE49-F238E27FC236}">
                    <a16:creationId xmlns:a16="http://schemas.microsoft.com/office/drawing/2014/main" id="{F87903C7-C80F-0D7B-07B3-1F0C1C5CC7DA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爱设计-5-8">
                <a:extLst>
                  <a:ext uri="{FF2B5EF4-FFF2-40B4-BE49-F238E27FC236}">
                    <a16:creationId xmlns:a16="http://schemas.microsoft.com/office/drawing/2014/main" id="{826147F7-2348-6374-AB0B-A1C1795FB67C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" name="爱设计-5-9">
              <a:extLst>
                <a:ext uri="{FF2B5EF4-FFF2-40B4-BE49-F238E27FC236}">
                  <a16:creationId xmlns:a16="http://schemas.microsoft.com/office/drawing/2014/main" id="{158FDBDF-1344-1F0D-87DE-FF27BB8A20C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爱设计-6">
            <a:extLst>
              <a:ext uri="{FF2B5EF4-FFF2-40B4-BE49-F238E27FC236}">
                <a16:creationId xmlns:a16="http://schemas.microsoft.com/office/drawing/2014/main" id="{2C2873AC-3277-384B-BECA-251BB900267C}"/>
              </a:ext>
            </a:extLst>
          </p:cNvPr>
          <p:cNvGrpSpPr/>
          <p:nvPr/>
        </p:nvGrpSpPr>
        <p:grpSpPr>
          <a:xfrm>
            <a:off x="871273" y="1461708"/>
            <a:ext cx="5767894" cy="3740527"/>
            <a:chOff x="581776" y="1461708"/>
            <a:chExt cx="5767894" cy="374052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3DEDDA7-FE21-0299-2C78-96ADD82EA185}"/>
                </a:ext>
              </a:extLst>
            </p:cNvPr>
            <p:cNvGrpSpPr/>
            <p:nvPr/>
          </p:nvGrpSpPr>
          <p:grpSpPr>
            <a:xfrm>
              <a:off x="604507" y="1461708"/>
              <a:ext cx="5745163" cy="2934137"/>
              <a:chOff x="617207" y="1735973"/>
              <a:chExt cx="5745163" cy="2934137"/>
            </a:xfrm>
          </p:grpSpPr>
          <p:sp>
            <p:nvSpPr>
              <p:cNvPr id="6" name="爱设计-6-1">
                <a:extLst>
                  <a:ext uri="{FF2B5EF4-FFF2-40B4-BE49-F238E27FC236}">
                    <a16:creationId xmlns:a16="http://schemas.microsoft.com/office/drawing/2014/main" id="{ED1ACF14-8DDA-8BC3-857F-8AD39FD938EB}"/>
                  </a:ext>
                </a:extLst>
              </p:cNvPr>
              <p:cNvSpPr txBox="1"/>
              <p:nvPr/>
            </p:nvSpPr>
            <p:spPr>
              <a:xfrm>
                <a:off x="617207" y="1735973"/>
                <a:ext cx="5745163" cy="29341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 algn="l">
                  <a:defRPr sz="14000">
                    <a:solidFill>
                      <a:srgbClr val="000000"/>
                    </a:solidFill>
                    <a:latin typeface="OPPOSans H"/>
                    <a:ea typeface="OPPOSans H"/>
                    <a:cs typeface="OPPOSans H"/>
                    <a:sym typeface="OPPOSans H"/>
                  </a:defRPr>
                </a:pPr>
                <a:br>
                  <a:rPr lang="en-US" altLang="zh-CN" sz="9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</a:br>
                <a:r>
                  <a:rPr lang="zh-CN" altLang="en-US" sz="8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您的观看！</a:t>
                </a:r>
                <a:endParaRPr lang="zh-CN" altLang="en-US" sz="9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7" name="爱设计-6-2">
                <a:extLst>
                  <a:ext uri="{FF2B5EF4-FFF2-40B4-BE49-F238E27FC236}">
                    <a16:creationId xmlns:a16="http://schemas.microsoft.com/office/drawing/2014/main" id="{E891BF70-9D6E-A853-B2CF-B8D5C3F5732F}"/>
                  </a:ext>
                </a:extLst>
              </p:cNvPr>
              <p:cNvSpPr txBox="1"/>
              <p:nvPr/>
            </p:nvSpPr>
            <p:spPr>
              <a:xfrm>
                <a:off x="679771" y="1920260"/>
                <a:ext cx="2410916" cy="1487587"/>
              </a:xfrm>
              <a:prstGeom prst="rect">
                <a:avLst/>
              </a:prstGeom>
              <a:ln w="12700">
                <a:miter lim="400000"/>
              </a:ln>
              <a:effectLst>
                <a:outerShdw blurRad="508000" dist="101600" dir="2700000" rotWithShape="0">
                  <a:schemeClr val="accent1">
                    <a:alpha val="25000"/>
                  </a:schemeClr>
                </a:outerShdw>
              </a:effectLst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>
                <a:lvl1pPr algn="l">
                  <a:lnSpc>
                    <a:spcPct val="80000"/>
                  </a:lnSpc>
                  <a:defRPr sz="14000">
                    <a:gradFill flip="none" rotWithShape="1">
                      <a:gsLst>
                        <a:gs pos="0">
                          <a:srgbClr val="FF7873"/>
                        </a:gs>
                        <a:gs pos="100000">
                          <a:srgbClr val="FF3330"/>
                        </a:gs>
                      </a:gsLst>
                      <a:lin ang="2700000" scaled="0"/>
                    </a:gradFill>
                    <a:latin typeface="OPPOSans H"/>
                    <a:ea typeface="OPPOSans H"/>
                    <a:cs typeface="OPPOSans H"/>
                    <a:sym typeface="OPPOSans H"/>
                  </a:defRPr>
                </a:lvl1pPr>
              </a:lstStyle>
              <a:p>
                <a:pPr>
                  <a:lnSpc>
                    <a:spcPct val="100000"/>
                  </a:lnSpc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9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感谢</a:t>
                </a:r>
                <a:endParaRPr sz="9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sp>
          <p:nvSpPr>
            <p:cNvPr id="9" name="爱设计-6-3">
              <a:extLst>
                <a:ext uri="{FF2B5EF4-FFF2-40B4-BE49-F238E27FC236}">
                  <a16:creationId xmlns:a16="http://schemas.microsoft.com/office/drawing/2014/main" id="{8937BDA7-5842-166B-3B44-27A360BF7769}"/>
                </a:ext>
              </a:extLst>
            </p:cNvPr>
            <p:cNvSpPr txBox="1"/>
            <p:nvPr/>
          </p:nvSpPr>
          <p:spPr>
            <a:xfrm>
              <a:off x="644593" y="4318308"/>
              <a:ext cx="4478892" cy="2872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457200">
                <a:defRPr sz="3500">
                  <a:solidFill>
                    <a:srgbClr val="B3B0BF"/>
                  </a:solidFill>
                  <a:latin typeface="Avenir Book"/>
                  <a:ea typeface="Avenir Book"/>
                  <a:cs typeface="Avenir Book"/>
                  <a:sym typeface="Avenir Book"/>
                </a:defRPr>
              </a:lvl1pPr>
            </a:lstStyle>
            <a:p>
              <a:pPr algn="dist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THANKS FOR YOU WATCHING!</a:t>
              </a:r>
            </a:p>
          </p:txBody>
        </p:sp>
        <p:sp>
          <p:nvSpPr>
            <p:cNvPr id="84" name="爱设计-6-4">
              <a:extLst>
                <a:ext uri="{FF2B5EF4-FFF2-40B4-BE49-F238E27FC236}">
                  <a16:creationId xmlns:a16="http://schemas.microsoft.com/office/drawing/2014/main" id="{94E68AF1-22D0-E9F3-7CE1-84411C0436FF}"/>
                </a:ext>
              </a:extLst>
            </p:cNvPr>
            <p:cNvSpPr txBox="1">
              <a:spLocks/>
            </p:cNvSpPr>
            <p:nvPr/>
          </p:nvSpPr>
          <p:spPr>
            <a:xfrm>
              <a:off x="581776" y="4757829"/>
              <a:ext cx="2015892" cy="444406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rmAutofit/>
            </a:bodyPr>
            <a:lstStyle>
              <a:lvl1pPr marL="0" indent="0" algn="l" defTabSz="91437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200" b="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1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0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49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18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汇报人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：</a:t>
              </a:r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kumimoji="0" lang="en-GB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0890907-7E9D-0705-0D61-F35FFBAB556F}"/>
                </a:ext>
              </a:extLst>
            </p:cNvPr>
            <p:cNvGrpSpPr/>
            <p:nvPr/>
          </p:nvGrpSpPr>
          <p:grpSpPr>
            <a:xfrm>
              <a:off x="2678379" y="4880661"/>
              <a:ext cx="520904" cy="164998"/>
              <a:chOff x="2678379" y="4880661"/>
              <a:chExt cx="520904" cy="164998"/>
            </a:xfrm>
          </p:grpSpPr>
          <p:sp>
            <p:nvSpPr>
              <p:cNvPr id="86" name="爱设计-6-5">
                <a:extLst>
                  <a:ext uri="{FF2B5EF4-FFF2-40B4-BE49-F238E27FC236}">
                    <a16:creationId xmlns:a16="http://schemas.microsoft.com/office/drawing/2014/main" id="{95F85568-8E81-6AD6-B6B4-5A456F5C7C47}"/>
                  </a:ext>
                </a:extLst>
              </p:cNvPr>
              <p:cNvSpPr/>
              <p:nvPr/>
            </p:nvSpPr>
            <p:spPr>
              <a:xfrm rot="5400000">
                <a:off x="2667000" y="4892040"/>
                <a:ext cx="164998" cy="142240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爱设计-6-6">
                <a:extLst>
                  <a:ext uri="{FF2B5EF4-FFF2-40B4-BE49-F238E27FC236}">
                    <a16:creationId xmlns:a16="http://schemas.microsoft.com/office/drawing/2014/main" id="{2ABAD9DD-00B1-EC8C-308D-AEDB9ED638CE}"/>
                  </a:ext>
                </a:extLst>
              </p:cNvPr>
              <p:cNvSpPr/>
              <p:nvPr/>
            </p:nvSpPr>
            <p:spPr>
              <a:xfrm rot="5400000">
                <a:off x="2856332" y="4892040"/>
                <a:ext cx="164998" cy="142240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爱设计-6-7">
                <a:extLst>
                  <a:ext uri="{FF2B5EF4-FFF2-40B4-BE49-F238E27FC236}">
                    <a16:creationId xmlns:a16="http://schemas.microsoft.com/office/drawing/2014/main" id="{EB05A262-8656-038F-1943-A8036D2E7FDB}"/>
                  </a:ext>
                </a:extLst>
              </p:cNvPr>
              <p:cNvSpPr/>
              <p:nvPr/>
            </p:nvSpPr>
            <p:spPr>
              <a:xfrm rot="5400000">
                <a:off x="3045664" y="4892040"/>
                <a:ext cx="164998" cy="142240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4924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A8B844-3307-237B-599F-A650AE70F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E8A34A7-31A1-9110-6987-4DEDBDA7EA1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633699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爱设计-1">
            <a:extLst>
              <a:ext uri="{FF2B5EF4-FFF2-40B4-BE49-F238E27FC236}">
                <a16:creationId xmlns:a16="http://schemas.microsoft.com/office/drawing/2014/main" id="{32D80B3D-B814-D857-5CB6-048A0DCA6321}"/>
              </a:ext>
            </a:extLst>
          </p:cNvPr>
          <p:cNvSpPr/>
          <p:nvPr/>
        </p:nvSpPr>
        <p:spPr>
          <a:xfrm>
            <a:off x="-11255" y="-8273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12" name="爱设计-2">
            <a:extLst>
              <a:ext uri="{FF2B5EF4-FFF2-40B4-BE49-F238E27FC236}">
                <a16:creationId xmlns:a16="http://schemas.microsoft.com/office/drawing/2014/main" id="{9094811C-C7D2-E95B-BAC8-41405A64217B}"/>
              </a:ext>
            </a:extLst>
          </p:cNvPr>
          <p:cNvSpPr/>
          <p:nvPr/>
        </p:nvSpPr>
        <p:spPr>
          <a:xfrm flipH="1" flipV="1">
            <a:off x="11089008" y="5616774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grpSp>
        <p:nvGrpSpPr>
          <p:cNvPr id="142" name="爱设计-3">
            <a:extLst>
              <a:ext uri="{FF2B5EF4-FFF2-40B4-BE49-F238E27FC236}">
                <a16:creationId xmlns:a16="http://schemas.microsoft.com/office/drawing/2014/main" id="{6A6B96FE-2E39-1BB1-A53E-D62146BA0239}"/>
              </a:ext>
            </a:extLst>
          </p:cNvPr>
          <p:cNvGrpSpPr/>
          <p:nvPr/>
        </p:nvGrpSpPr>
        <p:grpSpPr>
          <a:xfrm>
            <a:off x="809540" y="6080125"/>
            <a:ext cx="691339" cy="127322"/>
            <a:chOff x="10449238" y="6308725"/>
            <a:chExt cx="691339" cy="127322"/>
          </a:xfrm>
        </p:grpSpPr>
        <p:sp>
          <p:nvSpPr>
            <p:cNvPr id="143" name="爱设计-3-1">
              <a:extLst>
                <a:ext uri="{FF2B5EF4-FFF2-40B4-BE49-F238E27FC236}">
                  <a16:creationId xmlns:a16="http://schemas.microsoft.com/office/drawing/2014/main" id="{E6F693E1-D760-B235-3544-61308A04A41E}"/>
                </a:ext>
              </a:extLst>
            </p:cNvPr>
            <p:cNvSpPr/>
            <p:nvPr/>
          </p:nvSpPr>
          <p:spPr>
            <a:xfrm>
              <a:off x="10449238" y="6308725"/>
              <a:ext cx="127322" cy="12732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爱设计-3-2">
              <a:extLst>
                <a:ext uri="{FF2B5EF4-FFF2-40B4-BE49-F238E27FC236}">
                  <a16:creationId xmlns:a16="http://schemas.microsoft.com/office/drawing/2014/main" id="{B35413FC-DAD4-3895-D1D7-2EEE0F4ECFE9}"/>
                </a:ext>
              </a:extLst>
            </p:cNvPr>
            <p:cNvSpPr/>
            <p:nvPr/>
          </p:nvSpPr>
          <p:spPr>
            <a:xfrm>
              <a:off x="10637244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5" name="爱设计-3-3">
              <a:extLst>
                <a:ext uri="{FF2B5EF4-FFF2-40B4-BE49-F238E27FC236}">
                  <a16:creationId xmlns:a16="http://schemas.microsoft.com/office/drawing/2014/main" id="{20A945BC-E1EE-9E8A-CC0F-D9A48937B342}"/>
                </a:ext>
              </a:extLst>
            </p:cNvPr>
            <p:cNvSpPr/>
            <p:nvPr/>
          </p:nvSpPr>
          <p:spPr>
            <a:xfrm>
              <a:off x="10825250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6" name="爱设计-3-4">
              <a:extLst>
                <a:ext uri="{FF2B5EF4-FFF2-40B4-BE49-F238E27FC236}">
                  <a16:creationId xmlns:a16="http://schemas.microsoft.com/office/drawing/2014/main" id="{B58AFD73-E755-2BE6-7619-DD0FBDE9A282}"/>
                </a:ext>
              </a:extLst>
            </p:cNvPr>
            <p:cNvSpPr/>
            <p:nvPr/>
          </p:nvSpPr>
          <p:spPr>
            <a:xfrm>
              <a:off x="11013255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</p:grpSp>
      <p:sp>
        <p:nvSpPr>
          <p:cNvPr id="147" name="爱设计-4">
            <a:extLst>
              <a:ext uri="{FF2B5EF4-FFF2-40B4-BE49-F238E27FC236}">
                <a16:creationId xmlns:a16="http://schemas.microsoft.com/office/drawing/2014/main" id="{04F8E645-9B1C-5792-CB73-BF55DA3AA4F9}"/>
              </a:ext>
            </a:extLst>
          </p:cNvPr>
          <p:cNvSpPr txBox="1">
            <a:spLocks/>
          </p:cNvSpPr>
          <p:nvPr/>
        </p:nvSpPr>
        <p:spPr>
          <a:xfrm>
            <a:off x="4095289" y="306505"/>
            <a:ext cx="4001417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01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148" name="爱设计-5">
            <a:extLst>
              <a:ext uri="{FF2B5EF4-FFF2-40B4-BE49-F238E27FC236}">
                <a16:creationId xmlns:a16="http://schemas.microsoft.com/office/drawing/2014/main" id="{E234BE7F-8C4D-5882-B741-B42F109AB41C}"/>
              </a:ext>
            </a:extLst>
          </p:cNvPr>
          <p:cNvSpPr/>
          <p:nvPr/>
        </p:nvSpPr>
        <p:spPr>
          <a:xfrm>
            <a:off x="2633513" y="3154650"/>
            <a:ext cx="6924973" cy="12926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8400" spc="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r>
              <a:rPr lang="zh-CN" altLang="en-US" sz="8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完成情况</a:t>
            </a:r>
          </a:p>
        </p:txBody>
      </p:sp>
      <p:sp>
        <p:nvSpPr>
          <p:cNvPr id="149" name="爱设计-6">
            <a:extLst>
              <a:ext uri="{FF2B5EF4-FFF2-40B4-BE49-F238E27FC236}">
                <a16:creationId xmlns:a16="http://schemas.microsoft.com/office/drawing/2014/main" id="{A5F7C934-CFF2-D629-5C8D-C293C2F01510}"/>
              </a:ext>
            </a:extLst>
          </p:cNvPr>
          <p:cNvSpPr txBox="1">
            <a:spLocks/>
          </p:cNvSpPr>
          <p:nvPr/>
        </p:nvSpPr>
        <p:spPr>
          <a:xfrm>
            <a:off x="2675385" y="4773154"/>
            <a:ext cx="6841226" cy="338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2400" spc="300" dirty="0">
                <a:solidFill>
                  <a:schemeClr val="bg1">
                    <a:lumMod val="50000"/>
                  </a:schemeClr>
                </a:solidFill>
              </a:rPr>
              <a:t>COMPLETION OF WORK</a:t>
            </a:r>
          </a:p>
        </p:txBody>
      </p:sp>
      <p:sp>
        <p:nvSpPr>
          <p:cNvPr id="150" name="爱设计-7">
            <a:extLst>
              <a:ext uri="{FF2B5EF4-FFF2-40B4-BE49-F238E27FC236}">
                <a16:creationId xmlns:a16="http://schemas.microsoft.com/office/drawing/2014/main" id="{E50B9ED3-DDE7-4D28-4543-A25943EF18B3}"/>
              </a:ext>
            </a:extLst>
          </p:cNvPr>
          <p:cNvSpPr/>
          <p:nvPr/>
        </p:nvSpPr>
        <p:spPr>
          <a:xfrm flipH="1">
            <a:off x="4091892" y="2613842"/>
            <a:ext cx="4008215" cy="595994"/>
          </a:xfrm>
          <a:prstGeom prst="snip2DiagRect">
            <a:avLst>
              <a:gd name="adj1" fmla="val 0"/>
              <a:gd name="adj2" fmla="val 13414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364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Part 01</a:t>
            </a:r>
          </a:p>
        </p:txBody>
      </p:sp>
      <p:cxnSp>
        <p:nvCxnSpPr>
          <p:cNvPr id="151" name="爱设计-8">
            <a:extLst>
              <a:ext uri="{FF2B5EF4-FFF2-40B4-BE49-F238E27FC236}">
                <a16:creationId xmlns:a16="http://schemas.microsoft.com/office/drawing/2014/main" id="{1382A818-E3A7-A262-8CE8-F4C262A5760F}"/>
              </a:ext>
            </a:extLst>
          </p:cNvPr>
          <p:cNvCxnSpPr>
            <a:cxnSpLocks/>
          </p:cNvCxnSpPr>
          <p:nvPr/>
        </p:nvCxnSpPr>
        <p:spPr>
          <a:xfrm>
            <a:off x="2675385" y="4514440"/>
            <a:ext cx="6841227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  <p:grpSp>
        <p:nvGrpSpPr>
          <p:cNvPr id="155" name="爱设计-9">
            <a:extLst>
              <a:ext uri="{FF2B5EF4-FFF2-40B4-BE49-F238E27FC236}">
                <a16:creationId xmlns:a16="http://schemas.microsoft.com/office/drawing/2014/main" id="{436C9C59-FB85-9083-4195-AE100F8E4EED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B3B051E4-A18C-9B05-DAF1-599E12C8A92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58" name="爱设计-9-1">
                <a:extLst>
                  <a:ext uri="{FF2B5EF4-FFF2-40B4-BE49-F238E27FC236}">
                    <a16:creationId xmlns:a16="http://schemas.microsoft.com/office/drawing/2014/main" id="{09440D8E-5228-2494-06B5-175BEB139BA2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爱设计-9-2">
                <a:extLst>
                  <a:ext uri="{FF2B5EF4-FFF2-40B4-BE49-F238E27FC236}">
                    <a16:creationId xmlns:a16="http://schemas.microsoft.com/office/drawing/2014/main" id="{CD38542D-2AA8-2604-E409-7CB9D2CDC880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爱设计-9-3">
                <a:extLst>
                  <a:ext uri="{FF2B5EF4-FFF2-40B4-BE49-F238E27FC236}">
                    <a16:creationId xmlns:a16="http://schemas.microsoft.com/office/drawing/2014/main" id="{3F27C442-EA03-B3DB-B5AB-2708B718237E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爱设计-9-4">
                <a:extLst>
                  <a:ext uri="{FF2B5EF4-FFF2-40B4-BE49-F238E27FC236}">
                    <a16:creationId xmlns:a16="http://schemas.microsoft.com/office/drawing/2014/main" id="{0BFCC587-60D5-6F2E-0445-44A7BAE1D970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爱设计-9-5">
                <a:extLst>
                  <a:ext uri="{FF2B5EF4-FFF2-40B4-BE49-F238E27FC236}">
                    <a16:creationId xmlns:a16="http://schemas.microsoft.com/office/drawing/2014/main" id="{B61F0CF7-6EEF-BEBD-67C1-91924AFE1569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爱设计-9-6">
                <a:extLst>
                  <a:ext uri="{FF2B5EF4-FFF2-40B4-BE49-F238E27FC236}">
                    <a16:creationId xmlns:a16="http://schemas.microsoft.com/office/drawing/2014/main" id="{5EF90E85-9711-3EB0-3291-52AB1AAC3B3C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爱设计-9-7">
                <a:extLst>
                  <a:ext uri="{FF2B5EF4-FFF2-40B4-BE49-F238E27FC236}">
                    <a16:creationId xmlns:a16="http://schemas.microsoft.com/office/drawing/2014/main" id="{71A16556-BDDE-2784-0A09-74FB3F97CD4F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爱设计-9-8">
                <a:extLst>
                  <a:ext uri="{FF2B5EF4-FFF2-40B4-BE49-F238E27FC236}">
                    <a16:creationId xmlns:a16="http://schemas.microsoft.com/office/drawing/2014/main" id="{3484996F-A35D-FC40-44C2-48D9D12747D7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7" name="爱设计-9-9">
              <a:extLst>
                <a:ext uri="{FF2B5EF4-FFF2-40B4-BE49-F238E27FC236}">
                  <a16:creationId xmlns:a16="http://schemas.microsoft.com/office/drawing/2014/main" id="{0ECA4ED7-D70D-4641-ED42-FF5972F22011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2406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2" name="爱设计-3">
            <a:extLst>
              <a:ext uri="{FF2B5EF4-FFF2-40B4-BE49-F238E27FC236}">
                <a16:creationId xmlns:a16="http://schemas.microsoft.com/office/drawing/2014/main" id="{B9B8B588-9F4F-4E4F-B19B-084675B193A4}"/>
              </a:ext>
            </a:extLst>
          </p:cNvPr>
          <p:cNvSpPr/>
          <p:nvPr/>
        </p:nvSpPr>
        <p:spPr>
          <a:xfrm>
            <a:off x="-1838325" y="-1246186"/>
            <a:ext cx="9350376" cy="9350372"/>
          </a:xfrm>
          <a:prstGeom prst="arc">
            <a:avLst>
              <a:gd name="adj1" fmla="val 18716968"/>
              <a:gd name="adj2" fmla="val 2846181"/>
            </a:avLst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" name="爱设计-4">
            <a:extLst>
              <a:ext uri="{FF2B5EF4-FFF2-40B4-BE49-F238E27FC236}">
                <a16:creationId xmlns:a16="http://schemas.microsoft.com/office/drawing/2014/main" id="{E4AF4A7D-B4A4-DB06-89D2-BDE073E16581}"/>
              </a:ext>
            </a:extLst>
          </p:cNvPr>
          <p:cNvGrpSpPr>
            <a:grpSpLocks/>
          </p:cNvGrpSpPr>
          <p:nvPr/>
        </p:nvGrpSpPr>
        <p:grpSpPr>
          <a:xfrm>
            <a:off x="6798990" y="1160824"/>
            <a:ext cx="744810" cy="851280"/>
            <a:chOff x="1149848" y="2433719"/>
            <a:chExt cx="575990" cy="658328"/>
          </a:xfrm>
        </p:grpSpPr>
        <p:sp>
          <p:nvSpPr>
            <p:cNvPr id="114" name="爱设计-4-1">
              <a:extLst>
                <a:ext uri="{FF2B5EF4-FFF2-40B4-BE49-F238E27FC236}">
                  <a16:creationId xmlns:a16="http://schemas.microsoft.com/office/drawing/2014/main" id="{6F451DFE-4A80-D436-5A5A-CFFD906D1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848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1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5" name="爱设计-4-2">
              <a:extLst>
                <a:ext uri="{FF2B5EF4-FFF2-40B4-BE49-F238E27FC236}">
                  <a16:creationId xmlns:a16="http://schemas.microsoft.com/office/drawing/2014/main" id="{5B14909F-65E0-AD17-925B-17C2DF100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850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6" name="爱设计-4-3">
              <a:extLst>
                <a:ext uri="{FF2B5EF4-FFF2-40B4-BE49-F238E27FC236}">
                  <a16:creationId xmlns:a16="http://schemas.microsoft.com/office/drawing/2014/main" id="{B96ED3A5-322A-4618-F117-5B4CCC2DACE2}"/>
                </a:ext>
              </a:extLst>
            </p:cNvPr>
            <p:cNvSpPr/>
            <p:nvPr/>
          </p:nvSpPr>
          <p:spPr>
            <a:xfrm>
              <a:off x="1333790" y="2657548"/>
              <a:ext cx="208106" cy="196144"/>
            </a:xfrm>
            <a:custGeom>
              <a:avLst/>
              <a:gdLst>
                <a:gd name="connsiteX0" fmla="*/ 565749 w 763907"/>
                <a:gd name="connsiteY0" fmla="*/ 529546 h 720000"/>
                <a:gd name="connsiteX1" fmla="*/ 585849 w 763907"/>
                <a:gd name="connsiteY1" fmla="*/ 537865 h 720000"/>
                <a:gd name="connsiteX2" fmla="*/ 698960 w 763907"/>
                <a:gd name="connsiteY2" fmla="*/ 650977 h 720000"/>
                <a:gd name="connsiteX3" fmla="*/ 698960 w 763907"/>
                <a:gd name="connsiteY3" fmla="*/ 691178 h 720000"/>
                <a:gd name="connsiteX4" fmla="*/ 678860 w 763907"/>
                <a:gd name="connsiteY4" fmla="*/ 699521 h 720000"/>
                <a:gd name="connsiteX5" fmla="*/ 658760 w 763907"/>
                <a:gd name="connsiteY5" fmla="*/ 691178 h 720000"/>
                <a:gd name="connsiteX6" fmla="*/ 545648 w 763907"/>
                <a:gd name="connsiteY6" fmla="*/ 578066 h 720000"/>
                <a:gd name="connsiteX7" fmla="*/ 545648 w 763907"/>
                <a:gd name="connsiteY7" fmla="*/ 537865 h 720000"/>
                <a:gd name="connsiteX8" fmla="*/ 565749 w 763907"/>
                <a:gd name="connsiteY8" fmla="*/ 529546 h 720000"/>
                <a:gd name="connsiteX9" fmla="*/ 565749 w 763907"/>
                <a:gd name="connsiteY9" fmla="*/ 359807 h 720000"/>
                <a:gd name="connsiteX10" fmla="*/ 735464 w 763907"/>
                <a:gd name="connsiteY10" fmla="*/ 359807 h 720000"/>
                <a:gd name="connsiteX11" fmla="*/ 763907 w 763907"/>
                <a:gd name="connsiteY11" fmla="*/ 388251 h 720000"/>
                <a:gd name="connsiteX12" fmla="*/ 735464 w 763907"/>
                <a:gd name="connsiteY12" fmla="*/ 416695 h 720000"/>
                <a:gd name="connsiteX13" fmla="*/ 565749 w 763907"/>
                <a:gd name="connsiteY13" fmla="*/ 416695 h 720000"/>
                <a:gd name="connsiteX14" fmla="*/ 537305 w 763907"/>
                <a:gd name="connsiteY14" fmla="*/ 388251 h 720000"/>
                <a:gd name="connsiteX15" fmla="*/ 565749 w 763907"/>
                <a:gd name="connsiteY15" fmla="*/ 359807 h 720000"/>
                <a:gd name="connsiteX16" fmla="*/ 678860 w 763907"/>
                <a:gd name="connsiteY16" fmla="*/ 77005 h 720000"/>
                <a:gd name="connsiteX17" fmla="*/ 698960 w 763907"/>
                <a:gd name="connsiteY17" fmla="*/ 85325 h 720000"/>
                <a:gd name="connsiteX18" fmla="*/ 698960 w 763907"/>
                <a:gd name="connsiteY18" fmla="*/ 125525 h 720000"/>
                <a:gd name="connsiteX19" fmla="*/ 585849 w 763907"/>
                <a:gd name="connsiteY19" fmla="*/ 238636 h 720000"/>
                <a:gd name="connsiteX20" fmla="*/ 565749 w 763907"/>
                <a:gd name="connsiteY20" fmla="*/ 246980 h 720000"/>
                <a:gd name="connsiteX21" fmla="*/ 545648 w 763907"/>
                <a:gd name="connsiteY21" fmla="*/ 238636 h 720000"/>
                <a:gd name="connsiteX22" fmla="*/ 545648 w 763907"/>
                <a:gd name="connsiteY22" fmla="*/ 198436 h 720000"/>
                <a:gd name="connsiteX23" fmla="*/ 658760 w 763907"/>
                <a:gd name="connsiteY23" fmla="*/ 85325 h 720000"/>
                <a:gd name="connsiteX24" fmla="*/ 678860 w 763907"/>
                <a:gd name="connsiteY24" fmla="*/ 77005 h 720000"/>
                <a:gd name="connsiteX25" fmla="*/ 362802 w 763907"/>
                <a:gd name="connsiteY25" fmla="*/ 5 h 720000"/>
                <a:gd name="connsiteX26" fmla="*/ 422012 w 763907"/>
                <a:gd name="connsiteY26" fmla="*/ 16490 h 720000"/>
                <a:gd name="connsiteX27" fmla="*/ 481080 w 763907"/>
                <a:gd name="connsiteY27" fmla="*/ 119457 h 720000"/>
                <a:gd name="connsiteX28" fmla="*/ 481080 w 763907"/>
                <a:gd name="connsiteY28" fmla="*/ 600631 h 720000"/>
                <a:gd name="connsiteX29" fmla="*/ 422012 w 763907"/>
                <a:gd name="connsiteY29" fmla="*/ 703598 h 720000"/>
                <a:gd name="connsiteX30" fmla="*/ 361806 w 763907"/>
                <a:gd name="connsiteY30" fmla="*/ 720000 h 720000"/>
                <a:gd name="connsiteX31" fmla="*/ 303306 w 763907"/>
                <a:gd name="connsiteY31" fmla="*/ 704546 h 720000"/>
                <a:gd name="connsiteX32" fmla="*/ 60870 w 763907"/>
                <a:gd name="connsiteY32" fmla="*/ 568300 h 720000"/>
                <a:gd name="connsiteX33" fmla="*/ 0 w 763907"/>
                <a:gd name="connsiteY33" fmla="*/ 464291 h 720000"/>
                <a:gd name="connsiteX34" fmla="*/ 0 w 763907"/>
                <a:gd name="connsiteY34" fmla="*/ 255702 h 720000"/>
                <a:gd name="connsiteX35" fmla="*/ 60870 w 763907"/>
                <a:gd name="connsiteY35" fmla="*/ 151693 h 720000"/>
                <a:gd name="connsiteX36" fmla="*/ 303306 w 763907"/>
                <a:gd name="connsiteY36" fmla="*/ 15447 h 720000"/>
                <a:gd name="connsiteX37" fmla="*/ 362802 w 763907"/>
                <a:gd name="connsiteY37" fmla="*/ 5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63907" h="720000">
                  <a:moveTo>
                    <a:pt x="565749" y="529546"/>
                  </a:moveTo>
                  <a:cubicBezTo>
                    <a:pt x="573025" y="529546"/>
                    <a:pt x="580302" y="532319"/>
                    <a:pt x="585849" y="537865"/>
                  </a:cubicBezTo>
                  <a:lnTo>
                    <a:pt x="698960" y="650977"/>
                  </a:lnTo>
                  <a:cubicBezTo>
                    <a:pt x="710054" y="662070"/>
                    <a:pt x="710054" y="680084"/>
                    <a:pt x="698960" y="691178"/>
                  </a:cubicBezTo>
                  <a:cubicBezTo>
                    <a:pt x="693461" y="696677"/>
                    <a:pt x="686161" y="699521"/>
                    <a:pt x="678860" y="699521"/>
                  </a:cubicBezTo>
                  <a:cubicBezTo>
                    <a:pt x="671560" y="699521"/>
                    <a:pt x="664259" y="696771"/>
                    <a:pt x="658760" y="691178"/>
                  </a:cubicBezTo>
                  <a:lnTo>
                    <a:pt x="545648" y="578066"/>
                  </a:lnTo>
                  <a:cubicBezTo>
                    <a:pt x="534555" y="566973"/>
                    <a:pt x="534555" y="548959"/>
                    <a:pt x="545648" y="537865"/>
                  </a:cubicBezTo>
                  <a:cubicBezTo>
                    <a:pt x="551195" y="532319"/>
                    <a:pt x="558471" y="529546"/>
                    <a:pt x="565749" y="529546"/>
                  </a:cubicBezTo>
                  <a:close/>
                  <a:moveTo>
                    <a:pt x="565749" y="359807"/>
                  </a:moveTo>
                  <a:lnTo>
                    <a:pt x="735464" y="359807"/>
                  </a:lnTo>
                  <a:cubicBezTo>
                    <a:pt x="751202" y="359807"/>
                    <a:pt x="763907" y="372512"/>
                    <a:pt x="763907" y="388251"/>
                  </a:cubicBezTo>
                  <a:cubicBezTo>
                    <a:pt x="763907" y="403990"/>
                    <a:pt x="751107" y="416695"/>
                    <a:pt x="735464" y="416695"/>
                  </a:cubicBezTo>
                  <a:lnTo>
                    <a:pt x="565749" y="416695"/>
                  </a:lnTo>
                  <a:cubicBezTo>
                    <a:pt x="550010" y="416695"/>
                    <a:pt x="537305" y="403990"/>
                    <a:pt x="537305" y="388251"/>
                  </a:cubicBezTo>
                  <a:cubicBezTo>
                    <a:pt x="537305" y="372512"/>
                    <a:pt x="550010" y="359807"/>
                    <a:pt x="565749" y="359807"/>
                  </a:cubicBezTo>
                  <a:close/>
                  <a:moveTo>
                    <a:pt x="678860" y="77005"/>
                  </a:moveTo>
                  <a:cubicBezTo>
                    <a:pt x="686137" y="77005"/>
                    <a:pt x="693414" y="79778"/>
                    <a:pt x="698960" y="85325"/>
                  </a:cubicBezTo>
                  <a:cubicBezTo>
                    <a:pt x="710054" y="96418"/>
                    <a:pt x="710054" y="114432"/>
                    <a:pt x="698960" y="125525"/>
                  </a:cubicBezTo>
                  <a:lnTo>
                    <a:pt x="585849" y="238636"/>
                  </a:lnTo>
                  <a:cubicBezTo>
                    <a:pt x="580350" y="244231"/>
                    <a:pt x="573049" y="246980"/>
                    <a:pt x="565749" y="246980"/>
                  </a:cubicBezTo>
                  <a:cubicBezTo>
                    <a:pt x="558448" y="246980"/>
                    <a:pt x="551147" y="244231"/>
                    <a:pt x="545648" y="238636"/>
                  </a:cubicBezTo>
                  <a:cubicBezTo>
                    <a:pt x="534555" y="227543"/>
                    <a:pt x="534555" y="209529"/>
                    <a:pt x="545648" y="198436"/>
                  </a:cubicBezTo>
                  <a:lnTo>
                    <a:pt x="658760" y="85325"/>
                  </a:lnTo>
                  <a:cubicBezTo>
                    <a:pt x="664306" y="79778"/>
                    <a:pt x="671583" y="77005"/>
                    <a:pt x="678860" y="77005"/>
                  </a:cubicBezTo>
                  <a:close/>
                  <a:moveTo>
                    <a:pt x="362802" y="5"/>
                  </a:moveTo>
                  <a:cubicBezTo>
                    <a:pt x="383186" y="183"/>
                    <a:pt x="403524" y="5682"/>
                    <a:pt x="422012" y="16490"/>
                  </a:cubicBezTo>
                  <a:cubicBezTo>
                    <a:pt x="458989" y="38108"/>
                    <a:pt x="481080" y="76601"/>
                    <a:pt x="481080" y="119457"/>
                  </a:cubicBezTo>
                  <a:lnTo>
                    <a:pt x="481080" y="600631"/>
                  </a:lnTo>
                  <a:cubicBezTo>
                    <a:pt x="481080" y="643486"/>
                    <a:pt x="458989" y="681980"/>
                    <a:pt x="422012" y="703598"/>
                  </a:cubicBezTo>
                  <a:cubicBezTo>
                    <a:pt x="403240" y="714501"/>
                    <a:pt x="382475" y="720000"/>
                    <a:pt x="361806" y="720000"/>
                  </a:cubicBezTo>
                  <a:cubicBezTo>
                    <a:pt x="341706" y="720000"/>
                    <a:pt x="321700" y="714881"/>
                    <a:pt x="303306" y="704546"/>
                  </a:cubicBezTo>
                  <a:lnTo>
                    <a:pt x="60870" y="568300"/>
                  </a:lnTo>
                  <a:cubicBezTo>
                    <a:pt x="23324" y="547157"/>
                    <a:pt x="0" y="507336"/>
                    <a:pt x="0" y="464291"/>
                  </a:cubicBezTo>
                  <a:lnTo>
                    <a:pt x="0" y="255702"/>
                  </a:lnTo>
                  <a:cubicBezTo>
                    <a:pt x="0" y="212657"/>
                    <a:pt x="23324" y="172742"/>
                    <a:pt x="60870" y="151693"/>
                  </a:cubicBezTo>
                  <a:lnTo>
                    <a:pt x="303306" y="15447"/>
                  </a:lnTo>
                  <a:cubicBezTo>
                    <a:pt x="321984" y="4970"/>
                    <a:pt x="342417" y="-173"/>
                    <a:pt x="362802" y="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爱设计-5">
            <a:extLst>
              <a:ext uri="{FF2B5EF4-FFF2-40B4-BE49-F238E27FC236}">
                <a16:creationId xmlns:a16="http://schemas.microsoft.com/office/drawing/2014/main" id="{17E727C0-F8E2-AD08-4F33-439A2AEE3455}"/>
              </a:ext>
            </a:extLst>
          </p:cNvPr>
          <p:cNvGrpSpPr>
            <a:grpSpLocks/>
          </p:cNvGrpSpPr>
          <p:nvPr/>
        </p:nvGrpSpPr>
        <p:grpSpPr>
          <a:xfrm>
            <a:off x="7129190" y="3002324"/>
            <a:ext cx="744810" cy="851280"/>
            <a:chOff x="3750272" y="2433719"/>
            <a:chExt cx="575990" cy="658328"/>
          </a:xfrm>
        </p:grpSpPr>
        <p:sp>
          <p:nvSpPr>
            <p:cNvPr id="118" name="爱设计-5-1">
              <a:extLst>
                <a:ext uri="{FF2B5EF4-FFF2-40B4-BE49-F238E27FC236}">
                  <a16:creationId xmlns:a16="http://schemas.microsoft.com/office/drawing/2014/main" id="{BE15609C-E30A-FA02-9E89-09DBBC3C5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0272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2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9" name="爱设计-5-2">
              <a:extLst>
                <a:ext uri="{FF2B5EF4-FFF2-40B4-BE49-F238E27FC236}">
                  <a16:creationId xmlns:a16="http://schemas.microsoft.com/office/drawing/2014/main" id="{E67F90D5-FF0F-73D5-272F-01BE83215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274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80000"/>
                    <a:lumOff val="2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0" name="爱设计-5-3">
              <a:extLst>
                <a:ext uri="{FF2B5EF4-FFF2-40B4-BE49-F238E27FC236}">
                  <a16:creationId xmlns:a16="http://schemas.microsoft.com/office/drawing/2014/main" id="{9423B103-38D6-C246-86C7-B90CAD44C635}"/>
                </a:ext>
              </a:extLst>
            </p:cNvPr>
            <p:cNvSpPr/>
            <p:nvPr/>
          </p:nvSpPr>
          <p:spPr>
            <a:xfrm>
              <a:off x="3934213" y="2659363"/>
              <a:ext cx="208106" cy="192512"/>
            </a:xfrm>
            <a:custGeom>
              <a:avLst/>
              <a:gdLst>
                <a:gd name="connsiteX0" fmla="*/ 2136435 w 5834559"/>
                <a:gd name="connsiteY0" fmla="*/ 643126 h 5397372"/>
                <a:gd name="connsiteX1" fmla="*/ 3716657 w 5834559"/>
                <a:gd name="connsiteY1" fmla="*/ 643126 h 5397372"/>
                <a:gd name="connsiteX2" fmla="*/ 3716657 w 5834559"/>
                <a:gd name="connsiteY2" fmla="*/ 1064855 h 5397372"/>
                <a:gd name="connsiteX3" fmla="*/ 2136435 w 5834559"/>
                <a:gd name="connsiteY3" fmla="*/ 1064855 h 5397372"/>
                <a:gd name="connsiteX4" fmla="*/ 693741 w 5834559"/>
                <a:gd name="connsiteY4" fmla="*/ 643126 h 5397372"/>
                <a:gd name="connsiteX5" fmla="*/ 1550121 w 5834559"/>
                <a:gd name="connsiteY5" fmla="*/ 643126 h 5397372"/>
                <a:gd name="connsiteX6" fmla="*/ 1550121 w 5834559"/>
                <a:gd name="connsiteY6" fmla="*/ 1064855 h 5397372"/>
                <a:gd name="connsiteX7" fmla="*/ 693741 w 5834559"/>
                <a:gd name="connsiteY7" fmla="*/ 1064855 h 5397372"/>
                <a:gd name="connsiteX8" fmla="*/ 421729 w 5834559"/>
                <a:gd name="connsiteY8" fmla="*/ 1336867 h 5397372"/>
                <a:gd name="connsiteX9" fmla="*/ 421729 w 5834559"/>
                <a:gd name="connsiteY9" fmla="*/ 2079805 h 5397372"/>
                <a:gd name="connsiteX10" fmla="*/ 5412133 w 5834559"/>
                <a:gd name="connsiteY10" fmla="*/ 2079805 h 5397372"/>
                <a:gd name="connsiteX11" fmla="*/ 5412133 w 5834559"/>
                <a:gd name="connsiteY11" fmla="*/ 1336867 h 5397372"/>
                <a:gd name="connsiteX12" fmla="*/ 5140113 w 5834559"/>
                <a:gd name="connsiteY12" fmla="*/ 1064855 h 5397372"/>
                <a:gd name="connsiteX13" fmla="*/ 4302971 w 5834559"/>
                <a:gd name="connsiteY13" fmla="*/ 1064855 h 5397372"/>
                <a:gd name="connsiteX14" fmla="*/ 4302971 w 5834559"/>
                <a:gd name="connsiteY14" fmla="*/ 643126 h 5397372"/>
                <a:gd name="connsiteX15" fmla="*/ 5140113 w 5834559"/>
                <a:gd name="connsiteY15" fmla="*/ 643126 h 5397372"/>
                <a:gd name="connsiteX16" fmla="*/ 5834559 w 5834559"/>
                <a:gd name="connsiteY16" fmla="*/ 1336867 h 5397372"/>
                <a:gd name="connsiteX17" fmla="*/ 5834559 w 5834559"/>
                <a:gd name="connsiteY17" fmla="*/ 4703631 h 5397372"/>
                <a:gd name="connsiteX18" fmla="*/ 5140818 w 5834559"/>
                <a:gd name="connsiteY18" fmla="*/ 5397372 h 5397372"/>
                <a:gd name="connsiteX19" fmla="*/ 693741 w 5834559"/>
                <a:gd name="connsiteY19" fmla="*/ 5397372 h 5397372"/>
                <a:gd name="connsiteX20" fmla="*/ 0 w 5834559"/>
                <a:gd name="connsiteY20" fmla="*/ 4703631 h 5397372"/>
                <a:gd name="connsiteX21" fmla="*/ 0 w 5834559"/>
                <a:gd name="connsiteY21" fmla="*/ 2501529 h 5397372"/>
                <a:gd name="connsiteX22" fmla="*/ 0 w 5834559"/>
                <a:gd name="connsiteY22" fmla="*/ 2079805 h 5397372"/>
                <a:gd name="connsiteX23" fmla="*/ 0 w 5834559"/>
                <a:gd name="connsiteY23" fmla="*/ 1336867 h 5397372"/>
                <a:gd name="connsiteX24" fmla="*/ 693741 w 5834559"/>
                <a:gd name="connsiteY24" fmla="*/ 643126 h 5397372"/>
                <a:gd name="connsiteX25" fmla="*/ 3997242 w 5834559"/>
                <a:gd name="connsiteY25" fmla="*/ 0 h 5397372"/>
                <a:gd name="connsiteX26" fmla="*/ 4208106 w 5834559"/>
                <a:gd name="connsiteY26" fmla="*/ 210864 h 5397372"/>
                <a:gd name="connsiteX27" fmla="*/ 4208106 w 5834559"/>
                <a:gd name="connsiteY27" fmla="*/ 1506961 h 5397372"/>
                <a:gd name="connsiteX28" fmla="*/ 3997242 w 5834559"/>
                <a:gd name="connsiteY28" fmla="*/ 1718528 h 5397372"/>
                <a:gd name="connsiteX29" fmla="*/ 3786378 w 5834559"/>
                <a:gd name="connsiteY29" fmla="*/ 1507664 h 5397372"/>
                <a:gd name="connsiteX30" fmla="*/ 3786378 w 5834559"/>
                <a:gd name="connsiteY30" fmla="*/ 210864 h 5397372"/>
                <a:gd name="connsiteX31" fmla="*/ 3997242 w 5834559"/>
                <a:gd name="connsiteY31" fmla="*/ 0 h 5397372"/>
                <a:gd name="connsiteX32" fmla="*/ 1836609 w 5834559"/>
                <a:gd name="connsiteY32" fmla="*/ 0 h 5397372"/>
                <a:gd name="connsiteX33" fmla="*/ 2047469 w 5834559"/>
                <a:gd name="connsiteY33" fmla="*/ 210864 h 5397372"/>
                <a:gd name="connsiteX34" fmla="*/ 2047469 w 5834559"/>
                <a:gd name="connsiteY34" fmla="*/ 1506961 h 5397372"/>
                <a:gd name="connsiteX35" fmla="*/ 1836609 w 5834559"/>
                <a:gd name="connsiteY35" fmla="*/ 1718528 h 5397372"/>
                <a:gd name="connsiteX36" fmla="*/ 1625745 w 5834559"/>
                <a:gd name="connsiteY36" fmla="*/ 1507664 h 5397372"/>
                <a:gd name="connsiteX37" fmla="*/ 1625745 w 5834559"/>
                <a:gd name="connsiteY37" fmla="*/ 210864 h 5397372"/>
                <a:gd name="connsiteX38" fmla="*/ 1836609 w 5834559"/>
                <a:gd name="connsiteY38" fmla="*/ 0 h 539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834559" h="5397372">
                  <a:moveTo>
                    <a:pt x="2136435" y="643126"/>
                  </a:moveTo>
                  <a:lnTo>
                    <a:pt x="3716657" y="643126"/>
                  </a:lnTo>
                  <a:lnTo>
                    <a:pt x="3716657" y="1064855"/>
                  </a:lnTo>
                  <a:lnTo>
                    <a:pt x="2136435" y="1064855"/>
                  </a:lnTo>
                  <a:close/>
                  <a:moveTo>
                    <a:pt x="693741" y="643126"/>
                  </a:moveTo>
                  <a:lnTo>
                    <a:pt x="1550121" y="643126"/>
                  </a:lnTo>
                  <a:lnTo>
                    <a:pt x="1550121" y="1064855"/>
                  </a:lnTo>
                  <a:lnTo>
                    <a:pt x="693741" y="1064855"/>
                  </a:lnTo>
                  <a:cubicBezTo>
                    <a:pt x="543320" y="1064855"/>
                    <a:pt x="421729" y="1187151"/>
                    <a:pt x="421729" y="1336867"/>
                  </a:cubicBezTo>
                  <a:lnTo>
                    <a:pt x="421729" y="2079805"/>
                  </a:lnTo>
                  <a:lnTo>
                    <a:pt x="5412133" y="2079805"/>
                  </a:lnTo>
                  <a:lnTo>
                    <a:pt x="5412133" y="1336867"/>
                  </a:lnTo>
                  <a:cubicBezTo>
                    <a:pt x="5412133" y="1186446"/>
                    <a:pt x="5289830" y="1064855"/>
                    <a:pt x="5140113" y="1064855"/>
                  </a:cubicBezTo>
                  <a:lnTo>
                    <a:pt x="4302971" y="1064855"/>
                  </a:lnTo>
                  <a:lnTo>
                    <a:pt x="4302971" y="643126"/>
                  </a:lnTo>
                  <a:lnTo>
                    <a:pt x="5140113" y="643126"/>
                  </a:lnTo>
                  <a:cubicBezTo>
                    <a:pt x="5523184" y="643126"/>
                    <a:pt x="5833854" y="953797"/>
                    <a:pt x="5834559" y="1336867"/>
                  </a:cubicBezTo>
                  <a:lnTo>
                    <a:pt x="5834559" y="4703631"/>
                  </a:lnTo>
                  <a:cubicBezTo>
                    <a:pt x="5834559" y="5085292"/>
                    <a:pt x="5522479" y="5397372"/>
                    <a:pt x="5140818" y="5397372"/>
                  </a:cubicBezTo>
                  <a:lnTo>
                    <a:pt x="693741" y="5397372"/>
                  </a:lnTo>
                  <a:cubicBezTo>
                    <a:pt x="312080" y="5397372"/>
                    <a:pt x="0" y="5085292"/>
                    <a:pt x="0" y="4703631"/>
                  </a:cubicBezTo>
                  <a:lnTo>
                    <a:pt x="0" y="2501529"/>
                  </a:lnTo>
                  <a:lnTo>
                    <a:pt x="0" y="2079805"/>
                  </a:lnTo>
                  <a:lnTo>
                    <a:pt x="0" y="1336867"/>
                  </a:lnTo>
                  <a:cubicBezTo>
                    <a:pt x="0" y="953797"/>
                    <a:pt x="310671" y="643126"/>
                    <a:pt x="693741" y="643126"/>
                  </a:cubicBezTo>
                  <a:close/>
                  <a:moveTo>
                    <a:pt x="3997242" y="0"/>
                  </a:moveTo>
                  <a:cubicBezTo>
                    <a:pt x="4113920" y="0"/>
                    <a:pt x="4208106" y="94186"/>
                    <a:pt x="4208106" y="210864"/>
                  </a:cubicBezTo>
                  <a:lnTo>
                    <a:pt x="4208106" y="1506961"/>
                  </a:lnTo>
                  <a:cubicBezTo>
                    <a:pt x="4208106" y="1623639"/>
                    <a:pt x="4113920" y="1718528"/>
                    <a:pt x="3997242" y="1718528"/>
                  </a:cubicBezTo>
                  <a:cubicBezTo>
                    <a:pt x="3880564" y="1718528"/>
                    <a:pt x="3786378" y="1624342"/>
                    <a:pt x="3786378" y="1507664"/>
                  </a:cubicBezTo>
                  <a:lnTo>
                    <a:pt x="3786378" y="210864"/>
                  </a:lnTo>
                  <a:cubicBezTo>
                    <a:pt x="3786378" y="94186"/>
                    <a:pt x="3880564" y="0"/>
                    <a:pt x="3997242" y="0"/>
                  </a:cubicBezTo>
                  <a:close/>
                  <a:moveTo>
                    <a:pt x="1836609" y="0"/>
                  </a:moveTo>
                  <a:cubicBezTo>
                    <a:pt x="1953287" y="0"/>
                    <a:pt x="2047469" y="94186"/>
                    <a:pt x="2047469" y="210864"/>
                  </a:cubicBezTo>
                  <a:lnTo>
                    <a:pt x="2047469" y="1506961"/>
                  </a:lnTo>
                  <a:cubicBezTo>
                    <a:pt x="2047469" y="1623639"/>
                    <a:pt x="1953287" y="1718528"/>
                    <a:pt x="1836609" y="1718528"/>
                  </a:cubicBezTo>
                  <a:cubicBezTo>
                    <a:pt x="1719932" y="1718528"/>
                    <a:pt x="1625745" y="1624342"/>
                    <a:pt x="1625745" y="1507664"/>
                  </a:cubicBezTo>
                  <a:lnTo>
                    <a:pt x="1625745" y="210864"/>
                  </a:lnTo>
                  <a:cubicBezTo>
                    <a:pt x="1625745" y="94186"/>
                    <a:pt x="1719932" y="0"/>
                    <a:pt x="183660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爱设计-6">
            <a:extLst>
              <a:ext uri="{FF2B5EF4-FFF2-40B4-BE49-F238E27FC236}">
                <a16:creationId xmlns:a16="http://schemas.microsoft.com/office/drawing/2014/main" id="{4B9BE87E-F8CF-0920-DF68-E2FF57BA5327}"/>
              </a:ext>
            </a:extLst>
          </p:cNvPr>
          <p:cNvGrpSpPr>
            <a:grpSpLocks/>
          </p:cNvGrpSpPr>
          <p:nvPr/>
        </p:nvGrpSpPr>
        <p:grpSpPr>
          <a:xfrm>
            <a:off x="6798990" y="4845897"/>
            <a:ext cx="744810" cy="851280"/>
            <a:chOff x="6350696" y="2433719"/>
            <a:chExt cx="575990" cy="658328"/>
          </a:xfrm>
        </p:grpSpPr>
        <p:sp>
          <p:nvSpPr>
            <p:cNvPr id="122" name="爱设计-6-1">
              <a:extLst>
                <a:ext uri="{FF2B5EF4-FFF2-40B4-BE49-F238E27FC236}">
                  <a16:creationId xmlns:a16="http://schemas.microsoft.com/office/drawing/2014/main" id="{642901BF-B3FF-183A-EC05-173EA40A8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696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3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3" name="爱设计-6-2">
              <a:extLst>
                <a:ext uri="{FF2B5EF4-FFF2-40B4-BE49-F238E27FC236}">
                  <a16:creationId xmlns:a16="http://schemas.microsoft.com/office/drawing/2014/main" id="{9616865E-40F8-3362-BCCE-F61BDFCA2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8698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4" name="爱设计-6-3">
              <a:extLst>
                <a:ext uri="{FF2B5EF4-FFF2-40B4-BE49-F238E27FC236}">
                  <a16:creationId xmlns:a16="http://schemas.microsoft.com/office/drawing/2014/main" id="{09100E2F-9B69-9A2C-6442-FD4B4822B674}"/>
                </a:ext>
              </a:extLst>
            </p:cNvPr>
            <p:cNvSpPr/>
            <p:nvPr/>
          </p:nvSpPr>
          <p:spPr>
            <a:xfrm>
              <a:off x="6538623" y="2651568"/>
              <a:ext cx="200133" cy="208106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5" name="爱设计-7">
            <a:extLst>
              <a:ext uri="{FF2B5EF4-FFF2-40B4-BE49-F238E27FC236}">
                <a16:creationId xmlns:a16="http://schemas.microsoft.com/office/drawing/2014/main" id="{980F0D86-31BE-7FAC-FE14-2A558E686463}"/>
              </a:ext>
            </a:extLst>
          </p:cNvPr>
          <p:cNvSpPr txBox="1">
            <a:spLocks/>
          </p:cNvSpPr>
          <p:nvPr/>
        </p:nvSpPr>
        <p:spPr>
          <a:xfrm>
            <a:off x="7682430" y="1130300"/>
            <a:ext cx="3340376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126" name="爱设计-8">
            <a:extLst>
              <a:ext uri="{FF2B5EF4-FFF2-40B4-BE49-F238E27FC236}">
                <a16:creationId xmlns:a16="http://schemas.microsoft.com/office/drawing/2014/main" id="{D413D403-7404-CDCD-7711-1170710934AA}"/>
              </a:ext>
            </a:extLst>
          </p:cNvPr>
          <p:cNvSpPr txBox="1">
            <a:spLocks/>
          </p:cNvSpPr>
          <p:nvPr/>
        </p:nvSpPr>
        <p:spPr>
          <a:xfrm>
            <a:off x="7682430" y="1644438"/>
            <a:ext cx="3340376" cy="6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27" name="爱设计-9">
            <a:extLst>
              <a:ext uri="{FF2B5EF4-FFF2-40B4-BE49-F238E27FC236}">
                <a16:creationId xmlns:a16="http://schemas.microsoft.com/office/drawing/2014/main" id="{8F1EFA2A-04F6-D255-A04A-C6199D36C9F2}"/>
              </a:ext>
            </a:extLst>
          </p:cNvPr>
          <p:cNvSpPr txBox="1">
            <a:spLocks/>
          </p:cNvSpPr>
          <p:nvPr/>
        </p:nvSpPr>
        <p:spPr>
          <a:xfrm>
            <a:off x="7682430" y="1424317"/>
            <a:ext cx="3340376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INTELLIGENT FLOW OF CONTENT</a:t>
            </a:r>
          </a:p>
        </p:txBody>
      </p:sp>
      <p:sp>
        <p:nvSpPr>
          <p:cNvPr id="128" name="爱设计-10">
            <a:extLst>
              <a:ext uri="{FF2B5EF4-FFF2-40B4-BE49-F238E27FC236}">
                <a16:creationId xmlns:a16="http://schemas.microsoft.com/office/drawing/2014/main" id="{47483392-2F9E-4F33-05DD-9A68F5B9D3CB}"/>
              </a:ext>
            </a:extLst>
          </p:cNvPr>
          <p:cNvSpPr txBox="1">
            <a:spLocks/>
          </p:cNvSpPr>
          <p:nvPr/>
        </p:nvSpPr>
        <p:spPr>
          <a:xfrm>
            <a:off x="8086724" y="2961717"/>
            <a:ext cx="3340376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129" name="爱设计-11">
            <a:extLst>
              <a:ext uri="{FF2B5EF4-FFF2-40B4-BE49-F238E27FC236}">
                <a16:creationId xmlns:a16="http://schemas.microsoft.com/office/drawing/2014/main" id="{147A2726-15B5-BB50-A898-5DE0AD8BEE43}"/>
              </a:ext>
            </a:extLst>
          </p:cNvPr>
          <p:cNvSpPr txBox="1">
            <a:spLocks/>
          </p:cNvSpPr>
          <p:nvPr/>
        </p:nvSpPr>
        <p:spPr>
          <a:xfrm>
            <a:off x="8086724" y="3475855"/>
            <a:ext cx="3340376" cy="6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提供标准化产品及服务</a:t>
            </a:r>
          </a:p>
        </p:txBody>
      </p:sp>
      <p:sp>
        <p:nvSpPr>
          <p:cNvPr id="130" name="爱设计-12">
            <a:extLst>
              <a:ext uri="{FF2B5EF4-FFF2-40B4-BE49-F238E27FC236}">
                <a16:creationId xmlns:a16="http://schemas.microsoft.com/office/drawing/2014/main" id="{3C837200-16F3-5B29-D1CB-DED3ECEEE591}"/>
              </a:ext>
            </a:extLst>
          </p:cNvPr>
          <p:cNvSpPr txBox="1">
            <a:spLocks/>
          </p:cNvSpPr>
          <p:nvPr/>
        </p:nvSpPr>
        <p:spPr>
          <a:xfrm>
            <a:off x="8086724" y="3255734"/>
            <a:ext cx="3340376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DIGITAL ASSET MANAGEMENT</a:t>
            </a:r>
          </a:p>
        </p:txBody>
      </p:sp>
      <p:sp>
        <p:nvSpPr>
          <p:cNvPr id="131" name="爱设计-13">
            <a:extLst>
              <a:ext uri="{FF2B5EF4-FFF2-40B4-BE49-F238E27FC236}">
                <a16:creationId xmlns:a16="http://schemas.microsoft.com/office/drawing/2014/main" id="{736CB61E-1180-B137-5D03-406667B67B95}"/>
              </a:ext>
            </a:extLst>
          </p:cNvPr>
          <p:cNvSpPr txBox="1">
            <a:spLocks/>
          </p:cNvSpPr>
          <p:nvPr/>
        </p:nvSpPr>
        <p:spPr>
          <a:xfrm>
            <a:off x="7682430" y="4875400"/>
            <a:ext cx="3340376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132" name="爱设计-14">
            <a:extLst>
              <a:ext uri="{FF2B5EF4-FFF2-40B4-BE49-F238E27FC236}">
                <a16:creationId xmlns:a16="http://schemas.microsoft.com/office/drawing/2014/main" id="{78581BB4-7CFC-6DDC-AB3A-CF36476DA683}"/>
              </a:ext>
            </a:extLst>
          </p:cNvPr>
          <p:cNvSpPr txBox="1">
            <a:spLocks/>
          </p:cNvSpPr>
          <p:nvPr/>
        </p:nvSpPr>
        <p:spPr>
          <a:xfrm>
            <a:off x="7682430" y="5389538"/>
            <a:ext cx="3340376" cy="6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33" name="爱设计-15">
            <a:extLst>
              <a:ext uri="{FF2B5EF4-FFF2-40B4-BE49-F238E27FC236}">
                <a16:creationId xmlns:a16="http://schemas.microsoft.com/office/drawing/2014/main" id="{D22E2E59-0348-328B-C2DE-243E6126B20B}"/>
              </a:ext>
            </a:extLst>
          </p:cNvPr>
          <p:cNvSpPr txBox="1">
            <a:spLocks/>
          </p:cNvSpPr>
          <p:nvPr/>
        </p:nvSpPr>
        <p:spPr>
          <a:xfrm>
            <a:off x="7682430" y="5169417"/>
            <a:ext cx="3340376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BRAND BUILDING AND COMMUNICATION</a:t>
            </a:r>
          </a:p>
        </p:txBody>
      </p:sp>
      <p:sp>
        <p:nvSpPr>
          <p:cNvPr id="134" name="爱设计-16">
            <a:extLst>
              <a:ext uri="{FF2B5EF4-FFF2-40B4-BE49-F238E27FC236}">
                <a16:creationId xmlns:a16="http://schemas.microsoft.com/office/drawing/2014/main" id="{454DEFB3-7C3D-FB81-33CF-9C8221E26B79}"/>
              </a:ext>
            </a:extLst>
          </p:cNvPr>
          <p:cNvSpPr/>
          <p:nvPr/>
        </p:nvSpPr>
        <p:spPr>
          <a:xfrm>
            <a:off x="-1311274" y="-719134"/>
            <a:ext cx="8296274" cy="8296270"/>
          </a:xfrm>
          <a:prstGeom prst="arc">
            <a:avLst>
              <a:gd name="adj1" fmla="val 19465670"/>
              <a:gd name="adj2" fmla="val 2211151"/>
            </a:avLst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爱设计-17">
            <a:extLst>
              <a:ext uri="{FF2B5EF4-FFF2-40B4-BE49-F238E27FC236}">
                <a16:creationId xmlns:a16="http://schemas.microsoft.com/office/drawing/2014/main" id="{0057F636-EBB7-C00F-66D8-C17678F8C0F9}"/>
              </a:ext>
            </a:extLst>
          </p:cNvPr>
          <p:cNvSpPr/>
          <p:nvPr/>
        </p:nvSpPr>
        <p:spPr>
          <a:xfrm>
            <a:off x="0" y="1829582"/>
            <a:ext cx="6486182" cy="3490914"/>
          </a:xfrm>
          <a:custGeom>
            <a:avLst/>
            <a:gdLst>
              <a:gd name="connsiteX0" fmla="*/ 0 w 6486182"/>
              <a:gd name="connsiteY0" fmla="*/ 0 h 3490914"/>
              <a:gd name="connsiteX1" fmla="*/ 4740726 w 6486182"/>
              <a:gd name="connsiteY1" fmla="*/ 0 h 3490914"/>
              <a:gd name="connsiteX2" fmla="*/ 6486182 w 6486182"/>
              <a:gd name="connsiteY2" fmla="*/ 1745457 h 3490914"/>
              <a:gd name="connsiteX3" fmla="*/ 6486181 w 6486182"/>
              <a:gd name="connsiteY3" fmla="*/ 1745457 h 3490914"/>
              <a:gd name="connsiteX4" fmla="*/ 4740724 w 6486182"/>
              <a:gd name="connsiteY4" fmla="*/ 3490914 h 3490914"/>
              <a:gd name="connsiteX5" fmla="*/ 0 w 6486182"/>
              <a:gd name="connsiteY5" fmla="*/ 3490913 h 349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6182" h="3490914">
                <a:moveTo>
                  <a:pt x="0" y="0"/>
                </a:moveTo>
                <a:lnTo>
                  <a:pt x="4740726" y="0"/>
                </a:lnTo>
                <a:cubicBezTo>
                  <a:pt x="5704714" y="0"/>
                  <a:pt x="6486182" y="781468"/>
                  <a:pt x="6486182" y="1745457"/>
                </a:cubicBezTo>
                <a:lnTo>
                  <a:pt x="6486181" y="1745457"/>
                </a:lnTo>
                <a:cubicBezTo>
                  <a:pt x="6486181" y="2709446"/>
                  <a:pt x="5704713" y="3490914"/>
                  <a:pt x="4740724" y="3490914"/>
                </a:cubicBezTo>
                <a:lnTo>
                  <a:pt x="0" y="349091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" name="爱设计-18">
            <a:extLst>
              <a:ext uri="{FF2B5EF4-FFF2-40B4-BE49-F238E27FC236}">
                <a16:creationId xmlns:a16="http://schemas.microsoft.com/office/drawing/2014/main" id="{AF1DD3BE-B87F-1A96-B447-052E6F51AF35}"/>
              </a:ext>
            </a:extLst>
          </p:cNvPr>
          <p:cNvSpPr/>
          <p:nvPr/>
        </p:nvSpPr>
        <p:spPr>
          <a:xfrm>
            <a:off x="4105275" y="3060646"/>
            <a:ext cx="1787454" cy="178745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5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37" name="爱设计-19">
            <a:extLst>
              <a:ext uri="{FF2B5EF4-FFF2-40B4-BE49-F238E27FC236}">
                <a16:creationId xmlns:a16="http://schemas.microsoft.com/office/drawing/2014/main" id="{3AC82604-D6D8-5797-A81E-16941518B64E}"/>
              </a:ext>
            </a:extLst>
          </p:cNvPr>
          <p:cNvGrpSpPr/>
          <p:nvPr/>
        </p:nvGrpSpPr>
        <p:grpSpPr>
          <a:xfrm>
            <a:off x="660400" y="2773752"/>
            <a:ext cx="5491808" cy="1042160"/>
            <a:chOff x="2525019" y="686448"/>
            <a:chExt cx="7238106" cy="1042160"/>
          </a:xfrm>
        </p:grpSpPr>
        <p:sp>
          <p:nvSpPr>
            <p:cNvPr id="138" name="爱设计-19-1">
              <a:extLst>
                <a:ext uri="{FF2B5EF4-FFF2-40B4-BE49-F238E27FC236}">
                  <a16:creationId xmlns:a16="http://schemas.microsoft.com/office/drawing/2014/main" id="{69979953-A16C-E2FA-29AA-19518C370C4A}"/>
                </a:ext>
              </a:extLst>
            </p:cNvPr>
            <p:cNvSpPr txBox="1">
              <a:spLocks/>
            </p:cNvSpPr>
            <p:nvPr/>
          </p:nvSpPr>
          <p:spPr>
            <a:xfrm>
              <a:off x="2525019" y="686448"/>
              <a:ext cx="7238106" cy="79680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Arial" panose="020B0604020202020204" pitchFamily="34" charset="0"/>
                </a:rPr>
                <a:t>爱设计是一家智能创意科技公司，</a:t>
              </a:r>
              <a:b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Arial" panose="020B0604020202020204" pitchFamily="34" charset="0"/>
                </a:rPr>
              </a:b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Arial" panose="020B0604020202020204" pitchFamily="34" charset="0"/>
                </a:rPr>
                <a:t>国内领先的内容创意全链路服务公司</a:t>
              </a:r>
            </a:p>
          </p:txBody>
        </p:sp>
        <p:sp>
          <p:nvSpPr>
            <p:cNvPr id="139" name="爱设计-19-2">
              <a:extLst>
                <a:ext uri="{FF2B5EF4-FFF2-40B4-BE49-F238E27FC236}">
                  <a16:creationId xmlns:a16="http://schemas.microsoft.com/office/drawing/2014/main" id="{A5E18AAF-91A3-10AF-EC5C-7789FF590940}"/>
                </a:ext>
              </a:extLst>
            </p:cNvPr>
            <p:cNvSpPr txBox="1">
              <a:spLocks/>
            </p:cNvSpPr>
            <p:nvPr/>
          </p:nvSpPr>
          <p:spPr>
            <a:xfrm>
              <a:off x="2525019" y="1561831"/>
              <a:ext cx="6896117" cy="1667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fr-FR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OPPOSans B" panose="00020600040101010101" pitchFamily="18" charset="-122"/>
                  <a:cs typeface="OPPOSans B" panose="00020600040101010101" pitchFamily="18" charset="-122"/>
                  <a:sym typeface="Arial" panose="020B0604020202020204" pitchFamily="34" charset="0"/>
                </a:rPr>
                <a:t>Pellentesque Habitant Morbi Tristique Senectus Et Netus Et Malesuada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4217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5495D397-DE0C-7FDC-4E8D-EB2A7D1B4CD9}"/>
              </a:ext>
            </a:extLst>
          </p:cNvPr>
          <p:cNvSpPr/>
          <p:nvPr/>
        </p:nvSpPr>
        <p:spPr>
          <a:xfrm>
            <a:off x="4717168" y="3451033"/>
            <a:ext cx="1249971" cy="124997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20">
              <a:solidFill>
                <a:schemeClr val="tx1"/>
              </a:solidFill>
            </a:endParaRPr>
          </a:p>
        </p:txBody>
      </p:sp>
      <p:sp>
        <p:nvSpPr>
          <p:cNvPr id="3" name="爱设计-4">
            <a:extLst>
              <a:ext uri="{FF2B5EF4-FFF2-40B4-BE49-F238E27FC236}">
                <a16:creationId xmlns:a16="http://schemas.microsoft.com/office/drawing/2014/main" id="{A3AB6809-4234-A11D-4316-6F6489E54437}"/>
              </a:ext>
            </a:extLst>
          </p:cNvPr>
          <p:cNvSpPr/>
          <p:nvPr/>
        </p:nvSpPr>
        <p:spPr>
          <a:xfrm>
            <a:off x="1303084" y="3451033"/>
            <a:ext cx="1249971" cy="12499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20">
              <a:solidFill>
                <a:schemeClr val="tx1"/>
              </a:solidFill>
            </a:endParaRPr>
          </a:p>
        </p:txBody>
      </p:sp>
      <p:sp>
        <p:nvSpPr>
          <p:cNvPr id="4" name="爱设计-5">
            <a:extLst>
              <a:ext uri="{FF2B5EF4-FFF2-40B4-BE49-F238E27FC236}">
                <a16:creationId xmlns:a16="http://schemas.microsoft.com/office/drawing/2014/main" id="{51838E60-D77C-CDD3-F584-A70F448F2CD1}"/>
              </a:ext>
            </a:extLst>
          </p:cNvPr>
          <p:cNvSpPr/>
          <p:nvPr/>
        </p:nvSpPr>
        <p:spPr>
          <a:xfrm>
            <a:off x="7979383" y="3460723"/>
            <a:ext cx="1249971" cy="12499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20">
              <a:solidFill>
                <a:schemeClr val="tx1"/>
              </a:solidFill>
            </a:endParaRPr>
          </a:p>
        </p:txBody>
      </p:sp>
      <p:grpSp>
        <p:nvGrpSpPr>
          <p:cNvPr id="5" name="爱设计-6">
            <a:extLst>
              <a:ext uri="{FF2B5EF4-FFF2-40B4-BE49-F238E27FC236}">
                <a16:creationId xmlns:a16="http://schemas.microsoft.com/office/drawing/2014/main" id="{6E53C478-8038-FDEC-E665-6C4410060B1F}"/>
              </a:ext>
            </a:extLst>
          </p:cNvPr>
          <p:cNvGrpSpPr/>
          <p:nvPr/>
        </p:nvGrpSpPr>
        <p:grpSpPr>
          <a:xfrm flipH="1" flipV="1">
            <a:off x="7790434" y="3325068"/>
            <a:ext cx="3725593" cy="1482524"/>
            <a:chOff x="2305236" y="8289607"/>
            <a:chExt cx="6592083" cy="2623186"/>
          </a:xfrm>
        </p:grpSpPr>
        <p:cxnSp>
          <p:nvCxnSpPr>
            <p:cNvPr id="6" name="爱设计-6-1">
              <a:extLst>
                <a:ext uri="{FF2B5EF4-FFF2-40B4-BE49-F238E27FC236}">
                  <a16:creationId xmlns:a16="http://schemas.microsoft.com/office/drawing/2014/main" id="{00DA26BE-536B-FAC1-2D98-9CB6A1266CF1}"/>
                </a:ext>
              </a:extLst>
            </p:cNvPr>
            <p:cNvCxnSpPr/>
            <p:nvPr/>
          </p:nvCxnSpPr>
          <p:spPr>
            <a:xfrm flipV="1">
              <a:off x="2305236" y="9601200"/>
              <a:ext cx="3823166" cy="0"/>
            </a:xfrm>
            <a:prstGeom prst="line">
              <a:avLst/>
            </a:prstGeom>
            <a:ln w="3429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爱设计-6-2">
              <a:extLst>
                <a:ext uri="{FF2B5EF4-FFF2-40B4-BE49-F238E27FC236}">
                  <a16:creationId xmlns:a16="http://schemas.microsoft.com/office/drawing/2014/main" id="{19DEC012-4E48-3E82-F3AE-6427E11D503F}"/>
                </a:ext>
              </a:extLst>
            </p:cNvPr>
            <p:cNvSpPr/>
            <p:nvPr/>
          </p:nvSpPr>
          <p:spPr>
            <a:xfrm rot="16200000">
              <a:off x="6128401" y="8143875"/>
              <a:ext cx="2623186" cy="2914650"/>
            </a:xfrm>
            <a:prstGeom prst="arc">
              <a:avLst/>
            </a:prstGeom>
            <a:ln w="3429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sz="1620"/>
            </a:p>
          </p:txBody>
        </p:sp>
      </p:grpSp>
      <p:grpSp>
        <p:nvGrpSpPr>
          <p:cNvPr id="8" name="爱设计-7">
            <a:extLst>
              <a:ext uri="{FF2B5EF4-FFF2-40B4-BE49-F238E27FC236}">
                <a16:creationId xmlns:a16="http://schemas.microsoft.com/office/drawing/2014/main" id="{EDC9DC60-831F-C0B2-5528-3B0D2BFEB62C}"/>
              </a:ext>
            </a:extLst>
          </p:cNvPr>
          <p:cNvGrpSpPr/>
          <p:nvPr/>
        </p:nvGrpSpPr>
        <p:grpSpPr>
          <a:xfrm>
            <a:off x="660400" y="3325068"/>
            <a:ext cx="2193036" cy="1482525"/>
            <a:chOff x="2737602" y="6613208"/>
            <a:chExt cx="3880368" cy="2623186"/>
          </a:xfrm>
        </p:grpSpPr>
        <p:cxnSp>
          <p:nvCxnSpPr>
            <p:cNvPr id="9" name="爱设计-7-1">
              <a:extLst>
                <a:ext uri="{FF2B5EF4-FFF2-40B4-BE49-F238E27FC236}">
                  <a16:creationId xmlns:a16="http://schemas.microsoft.com/office/drawing/2014/main" id="{25CE6664-29CE-EE33-8510-462B27EC0156}"/>
                </a:ext>
              </a:extLst>
            </p:cNvPr>
            <p:cNvCxnSpPr/>
            <p:nvPr/>
          </p:nvCxnSpPr>
          <p:spPr>
            <a:xfrm>
              <a:off x="2737602" y="7924800"/>
              <a:ext cx="965718" cy="0"/>
            </a:xfrm>
            <a:prstGeom prst="line">
              <a:avLst/>
            </a:prstGeom>
            <a:ln w="3429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爱设计-7-2">
              <a:extLst>
                <a:ext uri="{FF2B5EF4-FFF2-40B4-BE49-F238E27FC236}">
                  <a16:creationId xmlns:a16="http://schemas.microsoft.com/office/drawing/2014/main" id="{CC7A0903-97E4-490E-36C7-514A045FC1A4}"/>
                </a:ext>
              </a:extLst>
            </p:cNvPr>
            <p:cNvSpPr/>
            <p:nvPr/>
          </p:nvSpPr>
          <p:spPr>
            <a:xfrm rot="16200000">
              <a:off x="3849052" y="6467476"/>
              <a:ext cx="2623186" cy="2914650"/>
            </a:xfrm>
            <a:prstGeom prst="arc">
              <a:avLst/>
            </a:prstGeom>
            <a:ln w="3429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sz="1620"/>
            </a:p>
          </p:txBody>
        </p:sp>
      </p:grpSp>
      <p:cxnSp>
        <p:nvCxnSpPr>
          <p:cNvPr id="11" name="爱设计-8">
            <a:extLst>
              <a:ext uri="{FF2B5EF4-FFF2-40B4-BE49-F238E27FC236}">
                <a16:creationId xmlns:a16="http://schemas.microsoft.com/office/drawing/2014/main" id="{BD7AE26C-C95F-4764-59D5-D41C420E04E4}"/>
              </a:ext>
            </a:extLst>
          </p:cNvPr>
          <p:cNvCxnSpPr/>
          <p:nvPr/>
        </p:nvCxnSpPr>
        <p:spPr>
          <a:xfrm>
            <a:off x="660400" y="3959743"/>
            <a:ext cx="0" cy="222863"/>
          </a:xfrm>
          <a:prstGeom prst="line">
            <a:avLst/>
          </a:prstGeom>
          <a:ln w="342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爱设计-9">
            <a:extLst>
              <a:ext uri="{FF2B5EF4-FFF2-40B4-BE49-F238E27FC236}">
                <a16:creationId xmlns:a16="http://schemas.microsoft.com/office/drawing/2014/main" id="{680D5CA2-8D2B-7DD0-E5D7-3146F5B26BA3}"/>
              </a:ext>
            </a:extLst>
          </p:cNvPr>
          <p:cNvCxnSpPr>
            <a:cxnSpLocks/>
          </p:cNvCxnSpPr>
          <p:nvPr/>
        </p:nvCxnSpPr>
        <p:spPr>
          <a:xfrm flipH="1" flipV="1">
            <a:off x="1728462" y="2135172"/>
            <a:ext cx="9690" cy="1122067"/>
          </a:xfrm>
          <a:prstGeom prst="line">
            <a:avLst/>
          </a:prstGeom>
          <a:ln w="3429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爱设计-10">
            <a:extLst>
              <a:ext uri="{FF2B5EF4-FFF2-40B4-BE49-F238E27FC236}">
                <a16:creationId xmlns:a16="http://schemas.microsoft.com/office/drawing/2014/main" id="{28A8A153-73AA-C036-4C16-F0875641FC6F}"/>
              </a:ext>
            </a:extLst>
          </p:cNvPr>
          <p:cNvGrpSpPr/>
          <p:nvPr/>
        </p:nvGrpSpPr>
        <p:grpSpPr>
          <a:xfrm>
            <a:off x="1890221" y="1882168"/>
            <a:ext cx="3385016" cy="1292453"/>
            <a:chOff x="1890221" y="1605203"/>
            <a:chExt cx="3385016" cy="1292453"/>
          </a:xfrm>
        </p:grpSpPr>
        <p:sp>
          <p:nvSpPr>
            <p:cNvPr id="14" name="爱设计-10-1">
              <a:extLst>
                <a:ext uri="{FF2B5EF4-FFF2-40B4-BE49-F238E27FC236}">
                  <a16:creationId xmlns:a16="http://schemas.microsoft.com/office/drawing/2014/main" id="{8F9B3575-3F68-3BD8-1CAF-E91D2B413A26}"/>
                </a:ext>
              </a:extLst>
            </p:cNvPr>
            <p:cNvSpPr txBox="1"/>
            <p:nvPr/>
          </p:nvSpPr>
          <p:spPr>
            <a:xfrm>
              <a:off x="1890221" y="1605203"/>
              <a:ext cx="10759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20XX</a:t>
              </a:r>
              <a:endParaRPr lang="tr-TR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5" name="爱设计-10-2">
              <a:extLst>
                <a:ext uri="{FF2B5EF4-FFF2-40B4-BE49-F238E27FC236}">
                  <a16:creationId xmlns:a16="http://schemas.microsoft.com/office/drawing/2014/main" id="{732361C6-7937-A721-8414-AB987038C746}"/>
                </a:ext>
              </a:extLst>
            </p:cNvPr>
            <p:cNvSpPr/>
            <p:nvPr/>
          </p:nvSpPr>
          <p:spPr>
            <a:xfrm>
              <a:off x="1890221" y="1983047"/>
              <a:ext cx="3385016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en Sans" panose="020B0606030504020204" pitchFamily="34" charset="0"/>
                </a:rPr>
                <a:t>通过海报、文章、视频、音频、直播等形式创造优质内容，经由内容智能中台分发到各个渠道，触达用户</a:t>
              </a:r>
            </a:p>
          </p:txBody>
        </p:sp>
      </p:grpSp>
      <p:grpSp>
        <p:nvGrpSpPr>
          <p:cNvPr id="16" name="爱设计-11">
            <a:extLst>
              <a:ext uri="{FF2B5EF4-FFF2-40B4-BE49-F238E27FC236}">
                <a16:creationId xmlns:a16="http://schemas.microsoft.com/office/drawing/2014/main" id="{D65A0A1E-478E-C8E1-AF50-44DE75BF0CF6}"/>
              </a:ext>
            </a:extLst>
          </p:cNvPr>
          <p:cNvGrpSpPr/>
          <p:nvPr/>
        </p:nvGrpSpPr>
        <p:grpSpPr>
          <a:xfrm flipH="1" flipV="1">
            <a:off x="4499150" y="3325068"/>
            <a:ext cx="2336755" cy="1482524"/>
            <a:chOff x="4115589" y="8289606"/>
            <a:chExt cx="4134665" cy="2623186"/>
          </a:xfrm>
        </p:grpSpPr>
        <p:cxnSp>
          <p:nvCxnSpPr>
            <p:cNvPr id="17" name="爱设计-11-1">
              <a:extLst>
                <a:ext uri="{FF2B5EF4-FFF2-40B4-BE49-F238E27FC236}">
                  <a16:creationId xmlns:a16="http://schemas.microsoft.com/office/drawing/2014/main" id="{6873478B-6EEE-E9DF-CF5B-B66C015E795B}"/>
                </a:ext>
              </a:extLst>
            </p:cNvPr>
            <p:cNvCxnSpPr/>
            <p:nvPr/>
          </p:nvCxnSpPr>
          <p:spPr>
            <a:xfrm flipV="1">
              <a:off x="4115589" y="9601200"/>
              <a:ext cx="1365742" cy="0"/>
            </a:xfrm>
            <a:prstGeom prst="line">
              <a:avLst/>
            </a:prstGeom>
            <a:ln w="3429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爱设计-11-2">
              <a:extLst>
                <a:ext uri="{FF2B5EF4-FFF2-40B4-BE49-F238E27FC236}">
                  <a16:creationId xmlns:a16="http://schemas.microsoft.com/office/drawing/2014/main" id="{0B9489B7-3CA1-73CE-B24F-6277A52C697B}"/>
                </a:ext>
              </a:extLst>
            </p:cNvPr>
            <p:cNvSpPr/>
            <p:nvPr/>
          </p:nvSpPr>
          <p:spPr>
            <a:xfrm rot="5400000" flipV="1">
              <a:off x="5481336" y="8143874"/>
              <a:ext cx="2623186" cy="2914650"/>
            </a:xfrm>
            <a:prstGeom prst="arc">
              <a:avLst/>
            </a:prstGeom>
            <a:ln w="3429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sz="1620"/>
            </a:p>
          </p:txBody>
        </p:sp>
      </p:grpSp>
      <p:grpSp>
        <p:nvGrpSpPr>
          <p:cNvPr id="22" name="爱设计-12">
            <a:extLst>
              <a:ext uri="{FF2B5EF4-FFF2-40B4-BE49-F238E27FC236}">
                <a16:creationId xmlns:a16="http://schemas.microsoft.com/office/drawing/2014/main" id="{F01F8BCA-84A7-D129-87A7-5BE37B15DAB5}"/>
              </a:ext>
            </a:extLst>
          </p:cNvPr>
          <p:cNvGrpSpPr/>
          <p:nvPr/>
        </p:nvGrpSpPr>
        <p:grpSpPr>
          <a:xfrm>
            <a:off x="6593783" y="3325068"/>
            <a:ext cx="2929596" cy="1482524"/>
            <a:chOff x="123012" y="6613208"/>
            <a:chExt cx="5183642" cy="2623186"/>
          </a:xfrm>
        </p:grpSpPr>
        <p:cxnSp>
          <p:nvCxnSpPr>
            <p:cNvPr id="23" name="爱设计-12-1">
              <a:extLst>
                <a:ext uri="{FF2B5EF4-FFF2-40B4-BE49-F238E27FC236}">
                  <a16:creationId xmlns:a16="http://schemas.microsoft.com/office/drawing/2014/main" id="{56E55E5C-F10E-F050-D704-125F3ACDB6ED}"/>
                </a:ext>
              </a:extLst>
            </p:cNvPr>
            <p:cNvCxnSpPr/>
            <p:nvPr/>
          </p:nvCxnSpPr>
          <p:spPr>
            <a:xfrm>
              <a:off x="123012" y="7924800"/>
              <a:ext cx="2268998" cy="0"/>
            </a:xfrm>
            <a:prstGeom prst="line">
              <a:avLst/>
            </a:prstGeom>
            <a:ln w="3429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爱设计-12-2">
              <a:extLst>
                <a:ext uri="{FF2B5EF4-FFF2-40B4-BE49-F238E27FC236}">
                  <a16:creationId xmlns:a16="http://schemas.microsoft.com/office/drawing/2014/main" id="{2ECFE06A-84FF-5B36-5358-0791AC9F49D3}"/>
                </a:ext>
              </a:extLst>
            </p:cNvPr>
            <p:cNvSpPr/>
            <p:nvPr/>
          </p:nvSpPr>
          <p:spPr>
            <a:xfrm rot="16200000">
              <a:off x="2537736" y="6467476"/>
              <a:ext cx="2623186" cy="2914650"/>
            </a:xfrm>
            <a:prstGeom prst="arc">
              <a:avLst/>
            </a:prstGeom>
            <a:ln w="3429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sz="1620"/>
            </a:p>
          </p:txBody>
        </p:sp>
      </p:grpSp>
      <p:cxnSp>
        <p:nvCxnSpPr>
          <p:cNvPr id="25" name="爱设计-13">
            <a:extLst>
              <a:ext uri="{FF2B5EF4-FFF2-40B4-BE49-F238E27FC236}">
                <a16:creationId xmlns:a16="http://schemas.microsoft.com/office/drawing/2014/main" id="{6CFDC1C7-E3F6-12C5-AA84-C1193BB27883}"/>
              </a:ext>
            </a:extLst>
          </p:cNvPr>
          <p:cNvCxnSpPr>
            <a:cxnSpLocks/>
          </p:cNvCxnSpPr>
          <p:nvPr/>
        </p:nvCxnSpPr>
        <p:spPr>
          <a:xfrm flipH="1" flipV="1">
            <a:off x="8609272" y="2135172"/>
            <a:ext cx="9690" cy="973815"/>
          </a:xfrm>
          <a:prstGeom prst="line">
            <a:avLst/>
          </a:prstGeom>
          <a:ln w="3429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爱设计-14">
            <a:extLst>
              <a:ext uri="{FF2B5EF4-FFF2-40B4-BE49-F238E27FC236}">
                <a16:creationId xmlns:a16="http://schemas.microsoft.com/office/drawing/2014/main" id="{E005C002-1EB6-F1EC-03F5-13C6A439EA83}"/>
              </a:ext>
            </a:extLst>
          </p:cNvPr>
          <p:cNvGrpSpPr/>
          <p:nvPr/>
        </p:nvGrpSpPr>
        <p:grpSpPr>
          <a:xfrm>
            <a:off x="1104445" y="3325068"/>
            <a:ext cx="5143696" cy="2456338"/>
            <a:chOff x="3523297" y="6232207"/>
            <a:chExt cx="9101281" cy="4346257"/>
          </a:xfrm>
        </p:grpSpPr>
        <p:grpSp>
          <p:nvGrpSpPr>
            <p:cNvPr id="27" name="Group 120">
              <a:extLst>
                <a:ext uri="{FF2B5EF4-FFF2-40B4-BE49-F238E27FC236}">
                  <a16:creationId xmlns:a16="http://schemas.microsoft.com/office/drawing/2014/main" id="{EAB6A18A-06BD-26DB-AAF0-52D86F06F830}"/>
                </a:ext>
              </a:extLst>
            </p:cNvPr>
            <p:cNvGrpSpPr/>
            <p:nvPr/>
          </p:nvGrpSpPr>
          <p:grpSpPr>
            <a:xfrm flipH="1" flipV="1">
              <a:off x="3523297" y="6232207"/>
              <a:ext cx="4946333" cy="2623186"/>
              <a:chOff x="2636520" y="8289607"/>
              <a:chExt cx="4946333" cy="2623186"/>
            </a:xfrm>
          </p:grpSpPr>
          <p:cxnSp>
            <p:nvCxnSpPr>
              <p:cNvPr id="32" name="爱设计-14-1">
                <a:extLst>
                  <a:ext uri="{FF2B5EF4-FFF2-40B4-BE49-F238E27FC236}">
                    <a16:creationId xmlns:a16="http://schemas.microsoft.com/office/drawing/2014/main" id="{CEE22CF4-4469-3F45-B5F0-58300CE85170}"/>
                  </a:ext>
                </a:extLst>
              </p:cNvPr>
              <p:cNvCxnSpPr/>
              <p:nvPr/>
            </p:nvCxnSpPr>
            <p:spPr>
              <a:xfrm flipV="1">
                <a:off x="2636520" y="9601200"/>
                <a:ext cx="2177415" cy="0"/>
              </a:xfrm>
              <a:prstGeom prst="line">
                <a:avLst/>
              </a:prstGeom>
              <a:ln w="3429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爱设计-14-2">
                <a:extLst>
                  <a:ext uri="{FF2B5EF4-FFF2-40B4-BE49-F238E27FC236}">
                    <a16:creationId xmlns:a16="http://schemas.microsoft.com/office/drawing/2014/main" id="{4A54AED6-7725-05A7-B31C-7921A28709D2}"/>
                  </a:ext>
                </a:extLst>
              </p:cNvPr>
              <p:cNvSpPr/>
              <p:nvPr/>
            </p:nvSpPr>
            <p:spPr>
              <a:xfrm rot="16200000">
                <a:off x="4813935" y="8143875"/>
                <a:ext cx="2623186" cy="2914650"/>
              </a:xfrm>
              <a:prstGeom prst="arc">
                <a:avLst/>
              </a:prstGeom>
              <a:ln w="3429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 sz="1620"/>
              </a:p>
            </p:txBody>
          </p:sp>
        </p:grpSp>
        <p:grpSp>
          <p:nvGrpSpPr>
            <p:cNvPr id="28" name="Group 123">
              <a:extLst>
                <a:ext uri="{FF2B5EF4-FFF2-40B4-BE49-F238E27FC236}">
                  <a16:creationId xmlns:a16="http://schemas.microsoft.com/office/drawing/2014/main" id="{3515E3A4-3590-E3C8-6D04-61E1C4D5038E}"/>
                </a:ext>
              </a:extLst>
            </p:cNvPr>
            <p:cNvGrpSpPr/>
            <p:nvPr/>
          </p:nvGrpSpPr>
          <p:grpSpPr>
            <a:xfrm>
              <a:off x="7440930" y="6232207"/>
              <a:ext cx="5183648" cy="2623186"/>
              <a:chOff x="766921" y="6613207"/>
              <a:chExt cx="5183648" cy="2623186"/>
            </a:xfrm>
          </p:grpSpPr>
          <p:cxnSp>
            <p:nvCxnSpPr>
              <p:cNvPr id="30" name="爱设计-14-3">
                <a:extLst>
                  <a:ext uri="{FF2B5EF4-FFF2-40B4-BE49-F238E27FC236}">
                    <a16:creationId xmlns:a16="http://schemas.microsoft.com/office/drawing/2014/main" id="{1DFC4F05-E47C-8C97-8512-ACD2BD1E2F73}"/>
                  </a:ext>
                </a:extLst>
              </p:cNvPr>
              <p:cNvCxnSpPr/>
              <p:nvPr/>
            </p:nvCxnSpPr>
            <p:spPr>
              <a:xfrm>
                <a:off x="766921" y="7924800"/>
                <a:ext cx="2268998" cy="0"/>
              </a:xfrm>
              <a:prstGeom prst="line">
                <a:avLst/>
              </a:prstGeom>
              <a:ln w="3429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爱设计-14-4">
                <a:extLst>
                  <a:ext uri="{FF2B5EF4-FFF2-40B4-BE49-F238E27FC236}">
                    <a16:creationId xmlns:a16="http://schemas.microsoft.com/office/drawing/2014/main" id="{553946C8-F86D-AEE2-47AB-C14899353970}"/>
                  </a:ext>
                </a:extLst>
              </p:cNvPr>
              <p:cNvSpPr/>
              <p:nvPr/>
            </p:nvSpPr>
            <p:spPr>
              <a:xfrm rot="5400000" flipV="1">
                <a:off x="3181651" y="6467475"/>
                <a:ext cx="2623186" cy="2914650"/>
              </a:xfrm>
              <a:prstGeom prst="arc">
                <a:avLst/>
              </a:prstGeom>
              <a:ln w="3429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 sz="1620"/>
              </a:p>
            </p:txBody>
          </p:sp>
        </p:grpSp>
        <p:cxnSp>
          <p:nvCxnSpPr>
            <p:cNvPr id="29" name="爱设计-14-5">
              <a:extLst>
                <a:ext uri="{FF2B5EF4-FFF2-40B4-BE49-F238E27FC236}">
                  <a16:creationId xmlns:a16="http://schemas.microsoft.com/office/drawing/2014/main" id="{E173E38A-813C-5984-FC19-9B4FEC0E5BDE}"/>
                </a:ext>
              </a:extLst>
            </p:cNvPr>
            <p:cNvCxnSpPr/>
            <p:nvPr/>
          </p:nvCxnSpPr>
          <p:spPr>
            <a:xfrm flipH="1">
              <a:off x="11004376" y="8855391"/>
              <a:ext cx="17145" cy="1723073"/>
            </a:xfrm>
            <a:prstGeom prst="line">
              <a:avLst/>
            </a:prstGeom>
            <a:ln w="3429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爱设计-15">
            <a:extLst>
              <a:ext uri="{FF2B5EF4-FFF2-40B4-BE49-F238E27FC236}">
                <a16:creationId xmlns:a16="http://schemas.microsoft.com/office/drawing/2014/main" id="{4F7ADE37-621B-B2D8-1B6C-9416BB54074E}"/>
              </a:ext>
            </a:extLst>
          </p:cNvPr>
          <p:cNvGrpSpPr/>
          <p:nvPr/>
        </p:nvGrpSpPr>
        <p:grpSpPr>
          <a:xfrm>
            <a:off x="5521772" y="4943247"/>
            <a:ext cx="3097190" cy="1292453"/>
            <a:chOff x="1890221" y="1605203"/>
            <a:chExt cx="3097190" cy="1292453"/>
          </a:xfrm>
        </p:grpSpPr>
        <p:sp>
          <p:nvSpPr>
            <p:cNvPr id="35" name="爱设计-15-1">
              <a:extLst>
                <a:ext uri="{FF2B5EF4-FFF2-40B4-BE49-F238E27FC236}">
                  <a16:creationId xmlns:a16="http://schemas.microsoft.com/office/drawing/2014/main" id="{A7C23DE3-D2A3-5113-CD58-90F3EC12B17C}"/>
                </a:ext>
              </a:extLst>
            </p:cNvPr>
            <p:cNvSpPr txBox="1"/>
            <p:nvPr/>
          </p:nvSpPr>
          <p:spPr>
            <a:xfrm>
              <a:off x="1890221" y="1605203"/>
              <a:ext cx="10759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20XX</a:t>
              </a:r>
              <a:endParaRPr lang="tr-TR" sz="24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36" name="爱设计-15-2">
              <a:extLst>
                <a:ext uri="{FF2B5EF4-FFF2-40B4-BE49-F238E27FC236}">
                  <a16:creationId xmlns:a16="http://schemas.microsoft.com/office/drawing/2014/main" id="{21D2599D-CCD5-B1A3-633E-BD90E7241B0C}"/>
                </a:ext>
              </a:extLst>
            </p:cNvPr>
            <p:cNvSpPr/>
            <p:nvPr/>
          </p:nvSpPr>
          <p:spPr>
            <a:xfrm>
              <a:off x="1890221" y="1983047"/>
              <a:ext cx="3097190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en Sans" panose="020B0606030504020204" pitchFamily="34" charset="0"/>
                </a:rPr>
                <a:t>基于全社交媒体平台进行全域流量整合营销，借助数据中台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en Sans" panose="020B0606030504020204" pitchFamily="34" charset="0"/>
                </a:rPr>
                <a:t>KolRank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en Sans" panose="020B0606030504020204" pitchFamily="34" charset="0"/>
                </a:rPr>
                <a:t>提供标准化产品及服务</a:t>
              </a:r>
            </a:p>
          </p:txBody>
        </p:sp>
      </p:grpSp>
      <p:grpSp>
        <p:nvGrpSpPr>
          <p:cNvPr id="37" name="爱设计-16">
            <a:extLst>
              <a:ext uri="{FF2B5EF4-FFF2-40B4-BE49-F238E27FC236}">
                <a16:creationId xmlns:a16="http://schemas.microsoft.com/office/drawing/2014/main" id="{992B807C-F33B-659C-1E0B-A80640720B37}"/>
              </a:ext>
            </a:extLst>
          </p:cNvPr>
          <p:cNvGrpSpPr/>
          <p:nvPr/>
        </p:nvGrpSpPr>
        <p:grpSpPr>
          <a:xfrm>
            <a:off x="8771030" y="1882168"/>
            <a:ext cx="3113460" cy="1292453"/>
            <a:chOff x="1890221" y="1605203"/>
            <a:chExt cx="3113460" cy="1292453"/>
          </a:xfrm>
        </p:grpSpPr>
        <p:sp>
          <p:nvSpPr>
            <p:cNvPr id="38" name="爱设计-16-1">
              <a:extLst>
                <a:ext uri="{FF2B5EF4-FFF2-40B4-BE49-F238E27FC236}">
                  <a16:creationId xmlns:a16="http://schemas.microsoft.com/office/drawing/2014/main" id="{1CCDB237-C484-2355-F9CB-2D6693AF1E81}"/>
                </a:ext>
              </a:extLst>
            </p:cNvPr>
            <p:cNvSpPr txBox="1"/>
            <p:nvPr/>
          </p:nvSpPr>
          <p:spPr>
            <a:xfrm>
              <a:off x="1890221" y="1605203"/>
              <a:ext cx="10759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20XX</a:t>
              </a:r>
              <a:endParaRPr lang="tr-TR" sz="2400" dirty="0">
                <a:solidFill>
                  <a:schemeClr val="accent3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39" name="爱设计-16-2">
              <a:extLst>
                <a:ext uri="{FF2B5EF4-FFF2-40B4-BE49-F238E27FC236}">
                  <a16:creationId xmlns:a16="http://schemas.microsoft.com/office/drawing/2014/main" id="{C1BB86AF-EFAE-4785-5E29-DD0675B85FEB}"/>
                </a:ext>
              </a:extLst>
            </p:cNvPr>
            <p:cNvSpPr/>
            <p:nvPr/>
          </p:nvSpPr>
          <p:spPr>
            <a:xfrm>
              <a:off x="1890221" y="1983047"/>
              <a:ext cx="3113460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en Sans" panose="020B0606030504020204" pitchFamily="34" charset="0"/>
                </a:rPr>
                <a:t>以优质内容作为营销输出核心，承载品牌内核，引发用户的情感共鸣和价值观认同</a:t>
              </a:r>
            </a:p>
          </p:txBody>
        </p:sp>
      </p:grpSp>
      <p:sp>
        <p:nvSpPr>
          <p:cNvPr id="40" name="爱设计-17">
            <a:extLst>
              <a:ext uri="{FF2B5EF4-FFF2-40B4-BE49-F238E27FC236}">
                <a16:creationId xmlns:a16="http://schemas.microsoft.com/office/drawing/2014/main" id="{5143CAF4-C383-EF57-D513-6B8782343A09}"/>
              </a:ext>
            </a:extLst>
          </p:cNvPr>
          <p:cNvSpPr/>
          <p:nvPr/>
        </p:nvSpPr>
        <p:spPr>
          <a:xfrm>
            <a:off x="1714635" y="3862584"/>
            <a:ext cx="426868" cy="42686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爱设计-18">
            <a:extLst>
              <a:ext uri="{FF2B5EF4-FFF2-40B4-BE49-F238E27FC236}">
                <a16:creationId xmlns:a16="http://schemas.microsoft.com/office/drawing/2014/main" id="{0A52B43A-110C-DB89-2CF1-C9916CF2B776}"/>
              </a:ext>
            </a:extLst>
          </p:cNvPr>
          <p:cNvSpPr/>
          <p:nvPr/>
        </p:nvSpPr>
        <p:spPr>
          <a:xfrm>
            <a:off x="5135432" y="3862584"/>
            <a:ext cx="394065" cy="426868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爱设计-19">
            <a:extLst>
              <a:ext uri="{FF2B5EF4-FFF2-40B4-BE49-F238E27FC236}">
                <a16:creationId xmlns:a16="http://schemas.microsoft.com/office/drawing/2014/main" id="{01F9E7D6-2199-3057-29F3-A51916D7417C}"/>
              </a:ext>
            </a:extLst>
          </p:cNvPr>
          <p:cNvSpPr/>
          <p:nvPr/>
        </p:nvSpPr>
        <p:spPr>
          <a:xfrm>
            <a:off x="8411971" y="3862584"/>
            <a:ext cx="410514" cy="426868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717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" name="爱设计-3">
            <a:extLst>
              <a:ext uri="{FF2B5EF4-FFF2-40B4-BE49-F238E27FC236}">
                <a16:creationId xmlns:a16="http://schemas.microsoft.com/office/drawing/2014/main" id="{87A115F5-5EDB-E748-FBE6-C4BBCC897442}"/>
              </a:ext>
            </a:extLst>
          </p:cNvPr>
          <p:cNvGrpSpPr/>
          <p:nvPr/>
        </p:nvGrpSpPr>
        <p:grpSpPr>
          <a:xfrm>
            <a:off x="887236" y="1915186"/>
            <a:ext cx="10417529" cy="4004953"/>
            <a:chOff x="887236" y="1915186"/>
            <a:chExt cx="10417529" cy="400495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1354EC5-3928-2E27-37DD-AE561CFE73BC}"/>
                </a:ext>
              </a:extLst>
            </p:cNvPr>
            <p:cNvGrpSpPr/>
            <p:nvPr/>
          </p:nvGrpSpPr>
          <p:grpSpPr>
            <a:xfrm>
              <a:off x="4297242" y="1986400"/>
              <a:ext cx="3752594" cy="3754326"/>
              <a:chOff x="4059591" y="1986400"/>
              <a:chExt cx="3752594" cy="3754326"/>
            </a:xfrm>
          </p:grpSpPr>
          <p:sp>
            <p:nvSpPr>
              <p:cNvPr id="37" name="爱设计-3-1">
                <a:extLst>
                  <a:ext uri="{FF2B5EF4-FFF2-40B4-BE49-F238E27FC236}">
                    <a16:creationId xmlns:a16="http://schemas.microsoft.com/office/drawing/2014/main" id="{25492AB3-D82D-89AC-8849-2EF2502E7FB1}"/>
                  </a:ext>
                </a:extLst>
              </p:cNvPr>
              <p:cNvSpPr/>
              <p:nvPr/>
            </p:nvSpPr>
            <p:spPr bwMode="auto">
              <a:xfrm>
                <a:off x="5935021" y="3088270"/>
                <a:ext cx="1877164" cy="1566180"/>
              </a:xfrm>
              <a:custGeom>
                <a:avLst/>
                <a:gdLst>
                  <a:gd name="T0" fmla="*/ 1352 w 2660"/>
                  <a:gd name="T1" fmla="*/ 1658 h 2220"/>
                  <a:gd name="T2" fmla="*/ 1504 w 2660"/>
                  <a:gd name="T3" fmla="*/ 1652 h 2220"/>
                  <a:gd name="T4" fmla="*/ 1522 w 2660"/>
                  <a:gd name="T5" fmla="*/ 1669 h 2220"/>
                  <a:gd name="T6" fmla="*/ 1522 w 2660"/>
                  <a:gd name="T7" fmla="*/ 2145 h 2220"/>
                  <a:gd name="T8" fmla="*/ 1618 w 2660"/>
                  <a:gd name="T9" fmla="*/ 2184 h 2220"/>
                  <a:gd name="T10" fmla="*/ 2621 w 2660"/>
                  <a:gd name="T11" fmla="*/ 1181 h 2220"/>
                  <a:gd name="T12" fmla="*/ 2621 w 2660"/>
                  <a:gd name="T13" fmla="*/ 1039 h 2220"/>
                  <a:gd name="T14" fmla="*/ 1618 w 2660"/>
                  <a:gd name="T15" fmla="*/ 36 h 2220"/>
                  <a:gd name="T16" fmla="*/ 1522 w 2660"/>
                  <a:gd name="T17" fmla="*/ 75 h 2220"/>
                  <a:gd name="T18" fmla="*/ 1522 w 2660"/>
                  <a:gd name="T19" fmla="*/ 709 h 2220"/>
                  <a:gd name="T20" fmla="*/ 1508 w 2660"/>
                  <a:gd name="T21" fmla="*/ 725 h 2220"/>
                  <a:gd name="T22" fmla="*/ 619 w 2660"/>
                  <a:gd name="T23" fmla="*/ 479 h 2220"/>
                  <a:gd name="T24" fmla="*/ 0 w 2660"/>
                  <a:gd name="T25" fmla="*/ 1098 h 2220"/>
                  <a:gd name="T26" fmla="*/ 1352 w 2660"/>
                  <a:gd name="T27" fmla="*/ 1658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60" h="2220">
                    <a:moveTo>
                      <a:pt x="1352" y="1658"/>
                    </a:moveTo>
                    <a:cubicBezTo>
                      <a:pt x="1403" y="1658"/>
                      <a:pt x="1453" y="1656"/>
                      <a:pt x="1504" y="1652"/>
                    </a:cubicBezTo>
                    <a:cubicBezTo>
                      <a:pt x="1514" y="1651"/>
                      <a:pt x="1522" y="1659"/>
                      <a:pt x="1522" y="1669"/>
                    </a:cubicBezTo>
                    <a:cubicBezTo>
                      <a:pt x="1522" y="2145"/>
                      <a:pt x="1522" y="2145"/>
                      <a:pt x="1522" y="2145"/>
                    </a:cubicBezTo>
                    <a:cubicBezTo>
                      <a:pt x="1522" y="2195"/>
                      <a:pt x="1582" y="2220"/>
                      <a:pt x="1618" y="2184"/>
                    </a:cubicBezTo>
                    <a:cubicBezTo>
                      <a:pt x="2621" y="1181"/>
                      <a:pt x="2621" y="1181"/>
                      <a:pt x="2621" y="1181"/>
                    </a:cubicBezTo>
                    <a:cubicBezTo>
                      <a:pt x="2660" y="1142"/>
                      <a:pt x="2660" y="1078"/>
                      <a:pt x="2621" y="1039"/>
                    </a:cubicBezTo>
                    <a:cubicBezTo>
                      <a:pt x="1618" y="36"/>
                      <a:pt x="1618" y="36"/>
                      <a:pt x="1618" y="36"/>
                    </a:cubicBezTo>
                    <a:cubicBezTo>
                      <a:pt x="1582" y="0"/>
                      <a:pt x="1522" y="25"/>
                      <a:pt x="1522" y="75"/>
                    </a:cubicBezTo>
                    <a:cubicBezTo>
                      <a:pt x="1522" y="709"/>
                      <a:pt x="1522" y="709"/>
                      <a:pt x="1522" y="709"/>
                    </a:cubicBezTo>
                    <a:cubicBezTo>
                      <a:pt x="1522" y="717"/>
                      <a:pt x="1516" y="724"/>
                      <a:pt x="1508" y="725"/>
                    </a:cubicBezTo>
                    <a:cubicBezTo>
                      <a:pt x="1233" y="773"/>
                      <a:pt x="894" y="736"/>
                      <a:pt x="619" y="479"/>
                    </a:cubicBezTo>
                    <a:cubicBezTo>
                      <a:pt x="0" y="1098"/>
                      <a:pt x="0" y="1098"/>
                      <a:pt x="0" y="1098"/>
                    </a:cubicBezTo>
                    <a:cubicBezTo>
                      <a:pt x="373" y="1471"/>
                      <a:pt x="863" y="1658"/>
                      <a:pt x="1352" y="165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爱设计-3-2">
                <a:extLst>
                  <a:ext uri="{FF2B5EF4-FFF2-40B4-BE49-F238E27FC236}">
                    <a16:creationId xmlns:a16="http://schemas.microsoft.com/office/drawing/2014/main" id="{A7C557ED-BD3A-D3E5-F6ED-53A6321C218F}"/>
                  </a:ext>
                </a:extLst>
              </p:cNvPr>
              <p:cNvSpPr/>
              <p:nvPr/>
            </p:nvSpPr>
            <p:spPr bwMode="auto">
              <a:xfrm>
                <a:off x="5143270" y="1986400"/>
                <a:ext cx="1567046" cy="1876296"/>
              </a:xfrm>
              <a:custGeom>
                <a:avLst/>
                <a:gdLst>
                  <a:gd name="T0" fmla="*/ 75 w 2220"/>
                  <a:gd name="T1" fmla="*/ 1138 h 2660"/>
                  <a:gd name="T2" fmla="*/ 551 w 2220"/>
                  <a:gd name="T3" fmla="*/ 1138 h 2660"/>
                  <a:gd name="T4" fmla="*/ 568 w 2220"/>
                  <a:gd name="T5" fmla="*/ 1156 h 2660"/>
                  <a:gd name="T6" fmla="*/ 562 w 2220"/>
                  <a:gd name="T7" fmla="*/ 1308 h 2660"/>
                  <a:gd name="T8" fmla="*/ 1122 w 2220"/>
                  <a:gd name="T9" fmla="*/ 2660 h 2660"/>
                  <a:gd name="T10" fmla="*/ 1741 w 2220"/>
                  <a:gd name="T11" fmla="*/ 2041 h 2660"/>
                  <a:gd name="T12" fmla="*/ 1741 w 2220"/>
                  <a:gd name="T13" fmla="*/ 2041 h 2660"/>
                  <a:gd name="T14" fmla="*/ 1490 w 2220"/>
                  <a:gd name="T15" fmla="*/ 1152 h 2660"/>
                  <a:gd name="T16" fmla="*/ 1507 w 2220"/>
                  <a:gd name="T17" fmla="*/ 1138 h 2660"/>
                  <a:gd name="T18" fmla="*/ 2145 w 2220"/>
                  <a:gd name="T19" fmla="*/ 1138 h 2660"/>
                  <a:gd name="T20" fmla="*/ 2184 w 2220"/>
                  <a:gd name="T21" fmla="*/ 1042 h 2660"/>
                  <a:gd name="T22" fmla="*/ 1181 w 2220"/>
                  <a:gd name="T23" fmla="*/ 39 h 2660"/>
                  <a:gd name="T24" fmla="*/ 1039 w 2220"/>
                  <a:gd name="T25" fmla="*/ 39 h 2660"/>
                  <a:gd name="T26" fmla="*/ 36 w 2220"/>
                  <a:gd name="T27" fmla="*/ 1042 h 2660"/>
                  <a:gd name="T28" fmla="*/ 75 w 2220"/>
                  <a:gd name="T29" fmla="*/ 1138 h 2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20" h="2660">
                    <a:moveTo>
                      <a:pt x="75" y="1138"/>
                    </a:moveTo>
                    <a:cubicBezTo>
                      <a:pt x="551" y="1138"/>
                      <a:pt x="551" y="1138"/>
                      <a:pt x="551" y="1138"/>
                    </a:cubicBezTo>
                    <a:cubicBezTo>
                      <a:pt x="561" y="1138"/>
                      <a:pt x="569" y="1146"/>
                      <a:pt x="568" y="1156"/>
                    </a:cubicBezTo>
                    <a:cubicBezTo>
                      <a:pt x="564" y="1207"/>
                      <a:pt x="562" y="1257"/>
                      <a:pt x="562" y="1308"/>
                    </a:cubicBezTo>
                    <a:cubicBezTo>
                      <a:pt x="562" y="1797"/>
                      <a:pt x="749" y="2287"/>
                      <a:pt x="1122" y="2660"/>
                    </a:cubicBezTo>
                    <a:cubicBezTo>
                      <a:pt x="1741" y="2041"/>
                      <a:pt x="1741" y="2041"/>
                      <a:pt x="1741" y="2041"/>
                    </a:cubicBezTo>
                    <a:cubicBezTo>
                      <a:pt x="1741" y="2041"/>
                      <a:pt x="1741" y="2041"/>
                      <a:pt x="1741" y="2041"/>
                    </a:cubicBezTo>
                    <a:cubicBezTo>
                      <a:pt x="1466" y="1784"/>
                      <a:pt x="1446" y="1440"/>
                      <a:pt x="1490" y="1152"/>
                    </a:cubicBezTo>
                    <a:cubicBezTo>
                      <a:pt x="1491" y="1144"/>
                      <a:pt x="1498" y="1138"/>
                      <a:pt x="1507" y="1138"/>
                    </a:cubicBezTo>
                    <a:cubicBezTo>
                      <a:pt x="2145" y="1138"/>
                      <a:pt x="2145" y="1138"/>
                      <a:pt x="2145" y="1138"/>
                    </a:cubicBezTo>
                    <a:cubicBezTo>
                      <a:pt x="2195" y="1138"/>
                      <a:pt x="2220" y="1078"/>
                      <a:pt x="2184" y="1042"/>
                    </a:cubicBezTo>
                    <a:cubicBezTo>
                      <a:pt x="1181" y="39"/>
                      <a:pt x="1181" y="39"/>
                      <a:pt x="1181" y="39"/>
                    </a:cubicBezTo>
                    <a:cubicBezTo>
                      <a:pt x="1142" y="0"/>
                      <a:pt x="1078" y="0"/>
                      <a:pt x="1039" y="39"/>
                    </a:cubicBezTo>
                    <a:cubicBezTo>
                      <a:pt x="36" y="1042"/>
                      <a:pt x="36" y="1042"/>
                      <a:pt x="36" y="1042"/>
                    </a:cubicBezTo>
                    <a:cubicBezTo>
                      <a:pt x="0" y="1078"/>
                      <a:pt x="25" y="1138"/>
                      <a:pt x="75" y="113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爱设计-3-3">
                <a:extLst>
                  <a:ext uri="{FF2B5EF4-FFF2-40B4-BE49-F238E27FC236}">
                    <a16:creationId xmlns:a16="http://schemas.microsoft.com/office/drawing/2014/main" id="{4465311E-E058-7B42-CDC2-733F6F956A99}"/>
                  </a:ext>
                </a:extLst>
              </p:cNvPr>
              <p:cNvSpPr/>
              <p:nvPr/>
            </p:nvSpPr>
            <p:spPr bwMode="auto">
              <a:xfrm>
                <a:off x="5161461" y="3862696"/>
                <a:ext cx="1567046" cy="1878030"/>
              </a:xfrm>
              <a:custGeom>
                <a:avLst/>
                <a:gdLst>
                  <a:gd name="T0" fmla="*/ 479 w 2220"/>
                  <a:gd name="T1" fmla="*/ 621 h 2662"/>
                  <a:gd name="T2" fmla="*/ 730 w 2220"/>
                  <a:gd name="T3" fmla="*/ 1510 h 2662"/>
                  <a:gd name="T4" fmla="*/ 713 w 2220"/>
                  <a:gd name="T5" fmla="*/ 1524 h 2662"/>
                  <a:gd name="T6" fmla="*/ 75 w 2220"/>
                  <a:gd name="T7" fmla="*/ 1524 h 2662"/>
                  <a:gd name="T8" fmla="*/ 36 w 2220"/>
                  <a:gd name="T9" fmla="*/ 1620 h 2662"/>
                  <a:gd name="T10" fmla="*/ 1039 w 2220"/>
                  <a:gd name="T11" fmla="*/ 2623 h 2662"/>
                  <a:gd name="T12" fmla="*/ 1181 w 2220"/>
                  <a:gd name="T13" fmla="*/ 2623 h 2662"/>
                  <a:gd name="T14" fmla="*/ 2184 w 2220"/>
                  <a:gd name="T15" fmla="*/ 1620 h 2662"/>
                  <a:gd name="T16" fmla="*/ 2145 w 2220"/>
                  <a:gd name="T17" fmla="*/ 1524 h 2662"/>
                  <a:gd name="T18" fmla="*/ 1669 w 2220"/>
                  <a:gd name="T19" fmla="*/ 1524 h 2662"/>
                  <a:gd name="T20" fmla="*/ 1652 w 2220"/>
                  <a:gd name="T21" fmla="*/ 1506 h 2662"/>
                  <a:gd name="T22" fmla="*/ 1658 w 2220"/>
                  <a:gd name="T23" fmla="*/ 1354 h 2662"/>
                  <a:gd name="T24" fmla="*/ 1098 w 2220"/>
                  <a:gd name="T25" fmla="*/ 2 h 2662"/>
                  <a:gd name="T26" fmla="*/ 1096 w 2220"/>
                  <a:gd name="T27" fmla="*/ 0 h 2662"/>
                  <a:gd name="T28" fmla="*/ 477 w 2220"/>
                  <a:gd name="T29" fmla="*/ 619 h 2662"/>
                  <a:gd name="T30" fmla="*/ 479 w 2220"/>
                  <a:gd name="T31" fmla="*/ 621 h 2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0" h="2662">
                    <a:moveTo>
                      <a:pt x="479" y="621"/>
                    </a:moveTo>
                    <a:cubicBezTo>
                      <a:pt x="754" y="878"/>
                      <a:pt x="774" y="1222"/>
                      <a:pt x="730" y="1510"/>
                    </a:cubicBezTo>
                    <a:cubicBezTo>
                      <a:pt x="729" y="1518"/>
                      <a:pt x="722" y="1524"/>
                      <a:pt x="713" y="1524"/>
                    </a:cubicBezTo>
                    <a:cubicBezTo>
                      <a:pt x="75" y="1524"/>
                      <a:pt x="75" y="1524"/>
                      <a:pt x="75" y="1524"/>
                    </a:cubicBezTo>
                    <a:cubicBezTo>
                      <a:pt x="25" y="1524"/>
                      <a:pt x="0" y="1584"/>
                      <a:pt x="36" y="1620"/>
                    </a:cubicBezTo>
                    <a:cubicBezTo>
                      <a:pt x="1039" y="2623"/>
                      <a:pt x="1039" y="2623"/>
                      <a:pt x="1039" y="2623"/>
                    </a:cubicBezTo>
                    <a:cubicBezTo>
                      <a:pt x="1078" y="2662"/>
                      <a:pt x="1142" y="2662"/>
                      <a:pt x="1181" y="2623"/>
                    </a:cubicBezTo>
                    <a:cubicBezTo>
                      <a:pt x="2184" y="1620"/>
                      <a:pt x="2184" y="1620"/>
                      <a:pt x="2184" y="1620"/>
                    </a:cubicBezTo>
                    <a:cubicBezTo>
                      <a:pt x="2220" y="1584"/>
                      <a:pt x="2195" y="1524"/>
                      <a:pt x="2145" y="1524"/>
                    </a:cubicBezTo>
                    <a:cubicBezTo>
                      <a:pt x="1669" y="1524"/>
                      <a:pt x="1669" y="1524"/>
                      <a:pt x="1669" y="1524"/>
                    </a:cubicBezTo>
                    <a:cubicBezTo>
                      <a:pt x="1659" y="1524"/>
                      <a:pt x="1651" y="1516"/>
                      <a:pt x="1652" y="1506"/>
                    </a:cubicBezTo>
                    <a:cubicBezTo>
                      <a:pt x="1656" y="1455"/>
                      <a:pt x="1658" y="1405"/>
                      <a:pt x="1658" y="1354"/>
                    </a:cubicBezTo>
                    <a:cubicBezTo>
                      <a:pt x="1658" y="865"/>
                      <a:pt x="1471" y="375"/>
                      <a:pt x="1098" y="2"/>
                    </a:cubicBezTo>
                    <a:cubicBezTo>
                      <a:pt x="1097" y="1"/>
                      <a:pt x="1097" y="1"/>
                      <a:pt x="1096" y="0"/>
                    </a:cubicBezTo>
                    <a:cubicBezTo>
                      <a:pt x="477" y="619"/>
                      <a:pt x="477" y="619"/>
                      <a:pt x="477" y="619"/>
                    </a:cubicBezTo>
                    <a:cubicBezTo>
                      <a:pt x="478" y="620"/>
                      <a:pt x="479" y="621"/>
                      <a:pt x="479" y="62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254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爱设计-3-4">
                <a:extLst>
                  <a:ext uri="{FF2B5EF4-FFF2-40B4-BE49-F238E27FC236}">
                    <a16:creationId xmlns:a16="http://schemas.microsoft.com/office/drawing/2014/main" id="{7D1D452A-8C4D-2530-8E10-A9AB11684B24}"/>
                  </a:ext>
                </a:extLst>
              </p:cNvPr>
              <p:cNvSpPr/>
              <p:nvPr/>
            </p:nvSpPr>
            <p:spPr bwMode="auto">
              <a:xfrm>
                <a:off x="4059591" y="3072677"/>
                <a:ext cx="1875430" cy="1566180"/>
              </a:xfrm>
              <a:custGeom>
                <a:avLst/>
                <a:gdLst>
                  <a:gd name="T0" fmla="*/ 2039 w 2658"/>
                  <a:gd name="T1" fmla="*/ 1739 h 2220"/>
                  <a:gd name="T2" fmla="*/ 2658 w 2658"/>
                  <a:gd name="T3" fmla="*/ 1120 h 2220"/>
                  <a:gd name="T4" fmla="*/ 1308 w 2658"/>
                  <a:gd name="T5" fmla="*/ 562 h 2220"/>
                  <a:gd name="T6" fmla="*/ 1156 w 2658"/>
                  <a:gd name="T7" fmla="*/ 568 h 2220"/>
                  <a:gd name="T8" fmla="*/ 1138 w 2658"/>
                  <a:gd name="T9" fmla="*/ 551 h 2220"/>
                  <a:gd name="T10" fmla="*/ 1138 w 2658"/>
                  <a:gd name="T11" fmla="*/ 75 h 2220"/>
                  <a:gd name="T12" fmla="*/ 1042 w 2658"/>
                  <a:gd name="T13" fmla="*/ 36 h 2220"/>
                  <a:gd name="T14" fmla="*/ 39 w 2658"/>
                  <a:gd name="T15" fmla="*/ 1039 h 2220"/>
                  <a:gd name="T16" fmla="*/ 39 w 2658"/>
                  <a:gd name="T17" fmla="*/ 1181 h 2220"/>
                  <a:gd name="T18" fmla="*/ 1042 w 2658"/>
                  <a:gd name="T19" fmla="*/ 2184 h 2220"/>
                  <a:gd name="T20" fmla="*/ 1138 w 2658"/>
                  <a:gd name="T21" fmla="*/ 2145 h 2220"/>
                  <a:gd name="T22" fmla="*/ 1138 w 2658"/>
                  <a:gd name="T23" fmla="*/ 1511 h 2220"/>
                  <a:gd name="T24" fmla="*/ 1152 w 2658"/>
                  <a:gd name="T25" fmla="*/ 1495 h 2220"/>
                  <a:gd name="T26" fmla="*/ 2039 w 2658"/>
                  <a:gd name="T27" fmla="*/ 1739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58" h="2220">
                    <a:moveTo>
                      <a:pt x="2039" y="1739"/>
                    </a:moveTo>
                    <a:cubicBezTo>
                      <a:pt x="2658" y="1120"/>
                      <a:pt x="2658" y="1120"/>
                      <a:pt x="2658" y="1120"/>
                    </a:cubicBezTo>
                    <a:cubicBezTo>
                      <a:pt x="2285" y="748"/>
                      <a:pt x="1796" y="562"/>
                      <a:pt x="1308" y="562"/>
                    </a:cubicBezTo>
                    <a:cubicBezTo>
                      <a:pt x="1257" y="562"/>
                      <a:pt x="1207" y="564"/>
                      <a:pt x="1156" y="568"/>
                    </a:cubicBezTo>
                    <a:cubicBezTo>
                      <a:pt x="1146" y="569"/>
                      <a:pt x="1138" y="561"/>
                      <a:pt x="1138" y="551"/>
                    </a:cubicBezTo>
                    <a:cubicBezTo>
                      <a:pt x="1138" y="75"/>
                      <a:pt x="1138" y="75"/>
                      <a:pt x="1138" y="75"/>
                    </a:cubicBezTo>
                    <a:cubicBezTo>
                      <a:pt x="1138" y="25"/>
                      <a:pt x="1078" y="0"/>
                      <a:pt x="1042" y="36"/>
                    </a:cubicBezTo>
                    <a:cubicBezTo>
                      <a:pt x="39" y="1039"/>
                      <a:pt x="39" y="1039"/>
                      <a:pt x="39" y="1039"/>
                    </a:cubicBezTo>
                    <a:cubicBezTo>
                      <a:pt x="0" y="1078"/>
                      <a:pt x="0" y="1142"/>
                      <a:pt x="39" y="1181"/>
                    </a:cubicBezTo>
                    <a:cubicBezTo>
                      <a:pt x="1042" y="2184"/>
                      <a:pt x="1042" y="2184"/>
                      <a:pt x="1042" y="2184"/>
                    </a:cubicBezTo>
                    <a:cubicBezTo>
                      <a:pt x="1078" y="2220"/>
                      <a:pt x="1138" y="2195"/>
                      <a:pt x="1138" y="2145"/>
                    </a:cubicBezTo>
                    <a:cubicBezTo>
                      <a:pt x="1138" y="1511"/>
                      <a:pt x="1138" y="1511"/>
                      <a:pt x="1138" y="1511"/>
                    </a:cubicBezTo>
                    <a:cubicBezTo>
                      <a:pt x="1138" y="1503"/>
                      <a:pt x="1144" y="1496"/>
                      <a:pt x="1152" y="1495"/>
                    </a:cubicBezTo>
                    <a:cubicBezTo>
                      <a:pt x="1426" y="1447"/>
                      <a:pt x="1764" y="1484"/>
                      <a:pt x="2039" y="173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23CC7FD8-4904-54C3-FDD9-6F44CEFF1D0F}"/>
                </a:ext>
              </a:extLst>
            </p:cNvPr>
            <p:cNvGrpSpPr/>
            <p:nvPr/>
          </p:nvGrpSpPr>
          <p:grpSpPr>
            <a:xfrm>
              <a:off x="887236" y="1915186"/>
              <a:ext cx="3436340" cy="3724877"/>
              <a:chOff x="838742" y="1915186"/>
              <a:chExt cx="3436340" cy="3724877"/>
            </a:xfrm>
          </p:grpSpPr>
          <p:sp>
            <p:nvSpPr>
              <p:cNvPr id="23" name="爱设计-3-5">
                <a:extLst>
                  <a:ext uri="{FF2B5EF4-FFF2-40B4-BE49-F238E27FC236}">
                    <a16:creationId xmlns:a16="http://schemas.microsoft.com/office/drawing/2014/main" id="{46E0E816-9276-5DA6-B48F-9DF8DCB78DF7}"/>
                  </a:ext>
                </a:extLst>
              </p:cNvPr>
              <p:cNvSpPr/>
              <p:nvPr/>
            </p:nvSpPr>
            <p:spPr>
              <a:xfrm flipH="1">
                <a:off x="3292022" y="2242563"/>
                <a:ext cx="122772" cy="122772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24" name="爱设计-3-6">
                <a:extLst>
                  <a:ext uri="{FF2B5EF4-FFF2-40B4-BE49-F238E27FC236}">
                    <a16:creationId xmlns:a16="http://schemas.microsoft.com/office/drawing/2014/main" id="{2D235790-E371-C4EA-A02B-43B66EC370C6}"/>
                  </a:ext>
                </a:extLst>
              </p:cNvPr>
              <p:cNvSpPr/>
              <p:nvPr/>
            </p:nvSpPr>
            <p:spPr>
              <a:xfrm flipV="1">
                <a:off x="927084" y="1922470"/>
                <a:ext cx="122772" cy="12277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25" name="爱设计-3-7">
                <a:extLst>
                  <a:ext uri="{FF2B5EF4-FFF2-40B4-BE49-F238E27FC236}">
                    <a16:creationId xmlns:a16="http://schemas.microsoft.com/office/drawing/2014/main" id="{C55F2A6E-6276-001B-7EE8-CA3DFC1D08CF}"/>
                  </a:ext>
                </a:extLst>
              </p:cNvPr>
              <p:cNvSpPr/>
              <p:nvPr/>
            </p:nvSpPr>
            <p:spPr>
              <a:xfrm>
                <a:off x="863400" y="1920625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26" name="爱设计-3-8">
                <a:extLst>
                  <a:ext uri="{FF2B5EF4-FFF2-40B4-BE49-F238E27FC236}">
                    <a16:creationId xmlns:a16="http://schemas.microsoft.com/office/drawing/2014/main" id="{42482A11-E728-68A0-79AC-B615E45B3863}"/>
                  </a:ext>
                </a:extLst>
              </p:cNvPr>
              <p:cNvSpPr/>
              <p:nvPr/>
            </p:nvSpPr>
            <p:spPr>
              <a:xfrm>
                <a:off x="1264537" y="1915186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27" name="爱设计-3-9">
                <a:extLst>
                  <a:ext uri="{FF2B5EF4-FFF2-40B4-BE49-F238E27FC236}">
                    <a16:creationId xmlns:a16="http://schemas.microsoft.com/office/drawing/2014/main" id="{F2D6E0C8-8E0B-7588-DE24-40AC0A5F3FAB}"/>
                  </a:ext>
                </a:extLst>
              </p:cNvPr>
              <p:cNvSpPr txBox="1"/>
              <p:nvPr/>
            </p:nvSpPr>
            <p:spPr>
              <a:xfrm>
                <a:off x="1387210" y="2013036"/>
                <a:ext cx="20424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内容智能流转</a:t>
                </a:r>
              </a:p>
            </p:txBody>
          </p:sp>
          <p:sp>
            <p:nvSpPr>
              <p:cNvPr id="28" name="爱设计-3-10">
                <a:extLst>
                  <a:ext uri="{FF2B5EF4-FFF2-40B4-BE49-F238E27FC236}">
                    <a16:creationId xmlns:a16="http://schemas.microsoft.com/office/drawing/2014/main" id="{B7708F20-4720-E22F-B02D-2B348DCD410C}"/>
                  </a:ext>
                </a:extLst>
              </p:cNvPr>
              <p:cNvSpPr txBox="1"/>
              <p:nvPr/>
            </p:nvSpPr>
            <p:spPr>
              <a:xfrm>
                <a:off x="887537" y="2021649"/>
                <a:ext cx="4903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29" name="爱设计-3-11">
                <a:extLst>
                  <a:ext uri="{FF2B5EF4-FFF2-40B4-BE49-F238E27FC236}">
                    <a16:creationId xmlns:a16="http://schemas.microsoft.com/office/drawing/2014/main" id="{75252B22-EC7E-5F96-7C9E-3C41A00608EF}"/>
                  </a:ext>
                </a:extLst>
              </p:cNvPr>
              <p:cNvSpPr txBox="1"/>
              <p:nvPr/>
            </p:nvSpPr>
            <p:spPr>
              <a:xfrm>
                <a:off x="887537" y="2510335"/>
                <a:ext cx="3387545" cy="8222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latin typeface="+mn-ea"/>
                  </a:rPr>
                  <a:t>通过海报、文章、视频、音频、直播等形式创造优质内容，经由内容智能中台分发到各个渠道，触达用户</a:t>
                </a:r>
              </a:p>
            </p:txBody>
          </p:sp>
          <p:sp>
            <p:nvSpPr>
              <p:cNvPr id="30" name="爱设计-3-12">
                <a:extLst>
                  <a:ext uri="{FF2B5EF4-FFF2-40B4-BE49-F238E27FC236}">
                    <a16:creationId xmlns:a16="http://schemas.microsoft.com/office/drawing/2014/main" id="{0130A937-B6A6-8A2B-9D77-37FB5BBD6714}"/>
                  </a:ext>
                </a:extLst>
              </p:cNvPr>
              <p:cNvSpPr/>
              <p:nvPr/>
            </p:nvSpPr>
            <p:spPr>
              <a:xfrm flipH="1">
                <a:off x="3267364" y="4830091"/>
                <a:ext cx="122772" cy="122772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31" name="爱设计-3-13">
                <a:extLst>
                  <a:ext uri="{FF2B5EF4-FFF2-40B4-BE49-F238E27FC236}">
                    <a16:creationId xmlns:a16="http://schemas.microsoft.com/office/drawing/2014/main" id="{F8B89F52-6EBC-1DF3-4EAF-D86D81F9BC18}"/>
                  </a:ext>
                </a:extLst>
              </p:cNvPr>
              <p:cNvSpPr/>
              <p:nvPr/>
            </p:nvSpPr>
            <p:spPr>
              <a:xfrm flipV="1">
                <a:off x="902426" y="4509998"/>
                <a:ext cx="122772" cy="12277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32" name="爱设计-3-14">
                <a:extLst>
                  <a:ext uri="{FF2B5EF4-FFF2-40B4-BE49-F238E27FC236}">
                    <a16:creationId xmlns:a16="http://schemas.microsoft.com/office/drawing/2014/main" id="{0115E354-D5BB-88E5-86D8-8014BBC1D69C}"/>
                  </a:ext>
                </a:extLst>
              </p:cNvPr>
              <p:cNvSpPr/>
              <p:nvPr/>
            </p:nvSpPr>
            <p:spPr>
              <a:xfrm>
                <a:off x="838742" y="4508153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33" name="爱设计-3-15">
                <a:extLst>
                  <a:ext uri="{FF2B5EF4-FFF2-40B4-BE49-F238E27FC236}">
                    <a16:creationId xmlns:a16="http://schemas.microsoft.com/office/drawing/2014/main" id="{76979F6F-1DE8-42B0-DCE1-F31B105D16CF}"/>
                  </a:ext>
                </a:extLst>
              </p:cNvPr>
              <p:cNvSpPr/>
              <p:nvPr/>
            </p:nvSpPr>
            <p:spPr>
              <a:xfrm>
                <a:off x="1239879" y="4502714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34" name="爱设计-3-16">
                <a:extLst>
                  <a:ext uri="{FF2B5EF4-FFF2-40B4-BE49-F238E27FC236}">
                    <a16:creationId xmlns:a16="http://schemas.microsoft.com/office/drawing/2014/main" id="{D0FFD63F-5C0F-A35D-AB2C-0B087B717E0C}"/>
                  </a:ext>
                </a:extLst>
              </p:cNvPr>
              <p:cNvSpPr txBox="1"/>
              <p:nvPr/>
            </p:nvSpPr>
            <p:spPr>
              <a:xfrm>
                <a:off x="1362552" y="4600564"/>
                <a:ext cx="20424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品牌塑造传播</a:t>
                </a:r>
              </a:p>
            </p:txBody>
          </p:sp>
          <p:sp>
            <p:nvSpPr>
              <p:cNvPr id="35" name="爱设计-3-17">
                <a:extLst>
                  <a:ext uri="{FF2B5EF4-FFF2-40B4-BE49-F238E27FC236}">
                    <a16:creationId xmlns:a16="http://schemas.microsoft.com/office/drawing/2014/main" id="{BE07097D-4D3D-2322-5555-E2730F3D2B2E}"/>
                  </a:ext>
                </a:extLst>
              </p:cNvPr>
              <p:cNvSpPr txBox="1"/>
              <p:nvPr/>
            </p:nvSpPr>
            <p:spPr>
              <a:xfrm>
                <a:off x="862879" y="4609177"/>
                <a:ext cx="4903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36" name="爱设计-3-18">
                <a:extLst>
                  <a:ext uri="{FF2B5EF4-FFF2-40B4-BE49-F238E27FC236}">
                    <a16:creationId xmlns:a16="http://schemas.microsoft.com/office/drawing/2014/main" id="{940FD4C6-5BAC-BC13-D465-583BEC3B285C}"/>
                  </a:ext>
                </a:extLst>
              </p:cNvPr>
              <p:cNvSpPr txBox="1"/>
              <p:nvPr/>
            </p:nvSpPr>
            <p:spPr>
              <a:xfrm>
                <a:off x="862879" y="5097863"/>
                <a:ext cx="3387545" cy="542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latin typeface="+mn-ea"/>
                  </a:rPr>
                  <a:t>以优质内容作为营销输出核心，承载品牌内核，引发用户的情感共鸣和价值观认同</a:t>
                </a:r>
              </a:p>
            </p:txBody>
          </p:sp>
        </p:grpSp>
        <p:grpSp>
          <p:nvGrpSpPr>
            <p:cNvPr id="5" name="爱设计-3">
              <a:extLst>
                <a:ext uri="{FF2B5EF4-FFF2-40B4-BE49-F238E27FC236}">
                  <a16:creationId xmlns:a16="http://schemas.microsoft.com/office/drawing/2014/main" id="{03C807C4-E580-F383-3CD3-F66809AA4AD2}"/>
                </a:ext>
              </a:extLst>
            </p:cNvPr>
            <p:cNvGrpSpPr/>
            <p:nvPr/>
          </p:nvGrpSpPr>
          <p:grpSpPr>
            <a:xfrm>
              <a:off x="8023502" y="1915186"/>
              <a:ext cx="3281263" cy="4004953"/>
              <a:chOff x="7975008" y="1915186"/>
              <a:chExt cx="3281263" cy="4004953"/>
            </a:xfrm>
          </p:grpSpPr>
          <p:sp>
            <p:nvSpPr>
              <p:cNvPr id="6" name="爱设计-3-19">
                <a:extLst>
                  <a:ext uri="{FF2B5EF4-FFF2-40B4-BE49-F238E27FC236}">
                    <a16:creationId xmlns:a16="http://schemas.microsoft.com/office/drawing/2014/main" id="{270E4E2C-EC74-34F1-523F-7A21ADA05A57}"/>
                  </a:ext>
                </a:extLst>
              </p:cNvPr>
              <p:cNvSpPr/>
              <p:nvPr/>
            </p:nvSpPr>
            <p:spPr>
              <a:xfrm>
                <a:off x="8680219" y="2242563"/>
                <a:ext cx="122772" cy="122772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7" name="爱设计-3-20">
                <a:extLst>
                  <a:ext uri="{FF2B5EF4-FFF2-40B4-BE49-F238E27FC236}">
                    <a16:creationId xmlns:a16="http://schemas.microsoft.com/office/drawing/2014/main" id="{813BBA9B-9407-A04A-D302-2D2BEB2C48D5}"/>
                  </a:ext>
                </a:extLst>
              </p:cNvPr>
              <p:cNvSpPr/>
              <p:nvPr/>
            </p:nvSpPr>
            <p:spPr>
              <a:xfrm flipH="1" flipV="1">
                <a:off x="11045157" y="1922470"/>
                <a:ext cx="122772" cy="12277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8" name="爱设计-3-21">
                <a:extLst>
                  <a:ext uri="{FF2B5EF4-FFF2-40B4-BE49-F238E27FC236}">
                    <a16:creationId xmlns:a16="http://schemas.microsoft.com/office/drawing/2014/main" id="{575646C1-1125-5B57-ABC2-87180CECA883}"/>
                  </a:ext>
                </a:extLst>
              </p:cNvPr>
              <p:cNvSpPr/>
              <p:nvPr/>
            </p:nvSpPr>
            <p:spPr>
              <a:xfrm flipH="1">
                <a:off x="9017673" y="1920625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9" name="爱设计-3-22">
                <a:extLst>
                  <a:ext uri="{FF2B5EF4-FFF2-40B4-BE49-F238E27FC236}">
                    <a16:creationId xmlns:a16="http://schemas.microsoft.com/office/drawing/2014/main" id="{009E1F5E-3696-4E6D-065B-B72989D96C6C}"/>
                  </a:ext>
                </a:extLst>
              </p:cNvPr>
              <p:cNvSpPr/>
              <p:nvPr/>
            </p:nvSpPr>
            <p:spPr>
              <a:xfrm flipH="1">
                <a:off x="8616536" y="1915186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10" name="爱设计-3-23">
                <a:extLst>
                  <a:ext uri="{FF2B5EF4-FFF2-40B4-BE49-F238E27FC236}">
                    <a16:creationId xmlns:a16="http://schemas.microsoft.com/office/drawing/2014/main" id="{199321BB-8807-2999-28CC-13E4AB86B4DB}"/>
                  </a:ext>
                </a:extLst>
              </p:cNvPr>
              <p:cNvSpPr txBox="1"/>
              <p:nvPr/>
            </p:nvSpPr>
            <p:spPr>
              <a:xfrm flipH="1">
                <a:off x="8769714" y="2019963"/>
                <a:ext cx="20424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数字资产管理</a:t>
                </a:r>
              </a:p>
            </p:txBody>
          </p:sp>
          <p:sp>
            <p:nvSpPr>
              <p:cNvPr id="11" name="爱设计-3-24">
                <a:extLst>
                  <a:ext uri="{FF2B5EF4-FFF2-40B4-BE49-F238E27FC236}">
                    <a16:creationId xmlns:a16="http://schemas.microsoft.com/office/drawing/2014/main" id="{37CCE4F3-2519-99C6-F0A6-3B2F824AA7B4}"/>
                  </a:ext>
                </a:extLst>
              </p:cNvPr>
              <p:cNvSpPr txBox="1"/>
              <p:nvPr/>
            </p:nvSpPr>
            <p:spPr>
              <a:xfrm flipH="1">
                <a:off x="10717082" y="2021649"/>
                <a:ext cx="4903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2" name="爱设计-3-25">
                <a:extLst>
                  <a:ext uri="{FF2B5EF4-FFF2-40B4-BE49-F238E27FC236}">
                    <a16:creationId xmlns:a16="http://schemas.microsoft.com/office/drawing/2014/main" id="{CFE1A88A-A909-C849-9870-520B63CA68A4}"/>
                  </a:ext>
                </a:extLst>
              </p:cNvPr>
              <p:cNvSpPr txBox="1"/>
              <p:nvPr/>
            </p:nvSpPr>
            <p:spPr>
              <a:xfrm flipH="1">
                <a:off x="7975008" y="2510335"/>
                <a:ext cx="3207808" cy="8222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400" dirty="0">
                    <a:latin typeface="+mn-ea"/>
                  </a:rPr>
                  <a:t>基于全社交媒体平台进行全域流量整合营销，借助数据中台</a:t>
                </a:r>
                <a:r>
                  <a:rPr lang="en-US" altLang="zh-CN" sz="1400" dirty="0" err="1">
                    <a:latin typeface="+mn-ea"/>
                  </a:rPr>
                  <a:t>KolRank</a:t>
                </a:r>
                <a:r>
                  <a:rPr lang="zh-CN" altLang="en-US" sz="1400" dirty="0">
                    <a:latin typeface="+mn-ea"/>
                  </a:rPr>
                  <a:t>提供标准化产品及服务</a:t>
                </a:r>
              </a:p>
            </p:txBody>
          </p:sp>
          <p:sp>
            <p:nvSpPr>
              <p:cNvPr id="13" name="爱设计-3-26">
                <a:extLst>
                  <a:ext uri="{FF2B5EF4-FFF2-40B4-BE49-F238E27FC236}">
                    <a16:creationId xmlns:a16="http://schemas.microsoft.com/office/drawing/2014/main" id="{BB59AC79-6528-D0DD-D7FF-54E7027FD707}"/>
                  </a:ext>
                </a:extLst>
              </p:cNvPr>
              <p:cNvSpPr/>
              <p:nvPr/>
            </p:nvSpPr>
            <p:spPr>
              <a:xfrm>
                <a:off x="8704877" y="4830091"/>
                <a:ext cx="122772" cy="122772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14" name="爱设计-3-27">
                <a:extLst>
                  <a:ext uri="{FF2B5EF4-FFF2-40B4-BE49-F238E27FC236}">
                    <a16:creationId xmlns:a16="http://schemas.microsoft.com/office/drawing/2014/main" id="{739E0799-46E8-2A5C-077C-2833D7C8BC02}"/>
                  </a:ext>
                </a:extLst>
              </p:cNvPr>
              <p:cNvSpPr/>
              <p:nvPr/>
            </p:nvSpPr>
            <p:spPr>
              <a:xfrm flipH="1" flipV="1">
                <a:off x="11069815" y="4509998"/>
                <a:ext cx="122772" cy="12277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15" name="爱设计-3-28">
                <a:extLst>
                  <a:ext uri="{FF2B5EF4-FFF2-40B4-BE49-F238E27FC236}">
                    <a16:creationId xmlns:a16="http://schemas.microsoft.com/office/drawing/2014/main" id="{518F3CD6-5727-5DE1-ACF8-9C1B99CE0B66}"/>
                  </a:ext>
                </a:extLst>
              </p:cNvPr>
              <p:cNvSpPr/>
              <p:nvPr/>
            </p:nvSpPr>
            <p:spPr>
              <a:xfrm flipH="1">
                <a:off x="9042331" y="4508153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16" name="爱设计-3-29">
                <a:extLst>
                  <a:ext uri="{FF2B5EF4-FFF2-40B4-BE49-F238E27FC236}">
                    <a16:creationId xmlns:a16="http://schemas.microsoft.com/office/drawing/2014/main" id="{C2BF7466-737E-9384-18DA-83B5BE1810D3}"/>
                  </a:ext>
                </a:extLst>
              </p:cNvPr>
              <p:cNvSpPr/>
              <p:nvPr/>
            </p:nvSpPr>
            <p:spPr>
              <a:xfrm flipH="1">
                <a:off x="8641194" y="4502714"/>
                <a:ext cx="2213940" cy="447429"/>
              </a:xfrm>
              <a:custGeom>
                <a:avLst/>
                <a:gdLst>
                  <a:gd name="connsiteX0" fmla="*/ 259286 w 2213940"/>
                  <a:gd name="connsiteY0" fmla="*/ 0 h 447429"/>
                  <a:gd name="connsiteX1" fmla="*/ 2213940 w 2213940"/>
                  <a:gd name="connsiteY1" fmla="*/ 0 h 447429"/>
                  <a:gd name="connsiteX2" fmla="*/ 2151226 w 2213940"/>
                  <a:gd name="connsiteY2" fmla="*/ 250857 h 447429"/>
                  <a:gd name="connsiteX3" fmla="*/ 1954654 w 2213940"/>
                  <a:gd name="connsiteY3" fmla="*/ 447429 h 447429"/>
                  <a:gd name="connsiteX4" fmla="*/ 0 w 2213940"/>
                  <a:gd name="connsiteY4" fmla="*/ 447429 h 447429"/>
                  <a:gd name="connsiteX5" fmla="*/ 62714 w 2213940"/>
                  <a:gd name="connsiteY5" fmla="*/ 196572 h 447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3940" h="447429">
                    <a:moveTo>
                      <a:pt x="259286" y="0"/>
                    </a:moveTo>
                    <a:lnTo>
                      <a:pt x="2213940" y="0"/>
                    </a:lnTo>
                    <a:lnTo>
                      <a:pt x="2151226" y="250857"/>
                    </a:lnTo>
                    <a:lnTo>
                      <a:pt x="1954654" y="447429"/>
                    </a:lnTo>
                    <a:lnTo>
                      <a:pt x="0" y="447429"/>
                    </a:lnTo>
                    <a:lnTo>
                      <a:pt x="62714" y="196572"/>
                    </a:ln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L" panose="00020600040101010101" pitchFamily="18" charset="-122"/>
                </a:endParaRPr>
              </a:p>
            </p:txBody>
          </p:sp>
          <p:sp>
            <p:nvSpPr>
              <p:cNvPr id="17" name="爱设计-3-30">
                <a:extLst>
                  <a:ext uri="{FF2B5EF4-FFF2-40B4-BE49-F238E27FC236}">
                    <a16:creationId xmlns:a16="http://schemas.microsoft.com/office/drawing/2014/main" id="{561BF461-C8D5-4A0D-A7FD-3C6DFD0E52F6}"/>
                  </a:ext>
                </a:extLst>
              </p:cNvPr>
              <p:cNvSpPr txBox="1"/>
              <p:nvPr/>
            </p:nvSpPr>
            <p:spPr>
              <a:xfrm flipH="1">
                <a:off x="8794372" y="4607491"/>
                <a:ext cx="20424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全员营销获客</a:t>
                </a:r>
              </a:p>
            </p:txBody>
          </p:sp>
          <p:sp>
            <p:nvSpPr>
              <p:cNvPr id="21" name="爱设计-3-31">
                <a:extLst>
                  <a:ext uri="{FF2B5EF4-FFF2-40B4-BE49-F238E27FC236}">
                    <a16:creationId xmlns:a16="http://schemas.microsoft.com/office/drawing/2014/main" id="{89D0F7F4-B44D-FB0B-AF61-C9397CF65EE4}"/>
                  </a:ext>
                </a:extLst>
              </p:cNvPr>
              <p:cNvSpPr txBox="1"/>
              <p:nvPr/>
            </p:nvSpPr>
            <p:spPr>
              <a:xfrm flipH="1">
                <a:off x="10741740" y="4609177"/>
                <a:ext cx="4903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22" name="爱设计-3-32">
                <a:extLst>
                  <a:ext uri="{FF2B5EF4-FFF2-40B4-BE49-F238E27FC236}">
                    <a16:creationId xmlns:a16="http://schemas.microsoft.com/office/drawing/2014/main" id="{39E47B0A-B708-1444-FB03-4DAB4EC0A2D8}"/>
                  </a:ext>
                </a:extLst>
              </p:cNvPr>
              <p:cNvSpPr txBox="1"/>
              <p:nvPr/>
            </p:nvSpPr>
            <p:spPr>
              <a:xfrm flipH="1">
                <a:off x="7999666" y="5097863"/>
                <a:ext cx="3207808" cy="8222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400" dirty="0">
                    <a:latin typeface="+mn-ea"/>
                  </a:rPr>
                  <a:t>在不同流量平台开设个人账户，传递品牌声量，对平台用户种草、拉新以建立企业私域流量池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635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2F17D6AF-6812-BFCC-7576-9D6171F347A8}"/>
              </a:ext>
            </a:extLst>
          </p:cNvPr>
          <p:cNvSpPr/>
          <p:nvPr/>
        </p:nvSpPr>
        <p:spPr>
          <a:xfrm>
            <a:off x="1524390" y="2807722"/>
            <a:ext cx="3807152" cy="1078774"/>
          </a:xfrm>
          <a:prstGeom prst="rect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" name="爱设计-4">
            <a:extLst>
              <a:ext uri="{FF2B5EF4-FFF2-40B4-BE49-F238E27FC236}">
                <a16:creationId xmlns:a16="http://schemas.microsoft.com/office/drawing/2014/main" id="{4A14CA08-09AD-40AD-9161-FDFDF80F39EE}"/>
              </a:ext>
            </a:extLst>
          </p:cNvPr>
          <p:cNvSpPr txBox="1"/>
          <p:nvPr/>
        </p:nvSpPr>
        <p:spPr>
          <a:xfrm>
            <a:off x="1754325" y="2866850"/>
            <a:ext cx="3468612" cy="369332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800" b="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Text here</a:t>
            </a:r>
          </a:p>
        </p:txBody>
      </p:sp>
      <p:sp>
        <p:nvSpPr>
          <p:cNvPr id="4" name="爱设计-5">
            <a:extLst>
              <a:ext uri="{FF2B5EF4-FFF2-40B4-BE49-F238E27FC236}">
                <a16:creationId xmlns:a16="http://schemas.microsoft.com/office/drawing/2014/main" id="{9C3A1F17-3A55-E0BA-47C4-F579912108AE}"/>
              </a:ext>
            </a:extLst>
          </p:cNvPr>
          <p:cNvSpPr/>
          <p:nvPr/>
        </p:nvSpPr>
        <p:spPr>
          <a:xfrm>
            <a:off x="1754325" y="3194443"/>
            <a:ext cx="3468612" cy="634533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通过海报、文章、视频、音频、</a:t>
            </a:r>
            <a:br>
              <a:rPr lang="en-US" altLang="zh-CN" sz="1400" dirty="0">
                <a:solidFill>
                  <a:srgbClr val="FFFFFF"/>
                </a:solidFill>
              </a:rPr>
            </a:br>
            <a:r>
              <a:rPr lang="zh-CN" altLang="en-US" sz="1400" dirty="0">
                <a:solidFill>
                  <a:srgbClr val="FFFFFF"/>
                </a:solidFill>
              </a:rPr>
              <a:t>直播等形式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5" name="爱设计-6">
            <a:extLst>
              <a:ext uri="{FF2B5EF4-FFF2-40B4-BE49-F238E27FC236}">
                <a16:creationId xmlns:a16="http://schemas.microsoft.com/office/drawing/2014/main" id="{177FBF42-A760-8F34-6139-FB5C7B5DA875}"/>
              </a:ext>
            </a:extLst>
          </p:cNvPr>
          <p:cNvSpPr/>
          <p:nvPr/>
        </p:nvSpPr>
        <p:spPr>
          <a:xfrm>
            <a:off x="4269714" y="3033823"/>
            <a:ext cx="1295400" cy="1016455"/>
          </a:xfrm>
          <a:custGeom>
            <a:avLst/>
            <a:gdLst>
              <a:gd name="connsiteX0" fmla="*/ 0 w 1295400"/>
              <a:gd name="connsiteY0" fmla="*/ 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0 w 1295400"/>
              <a:gd name="connsiteY4" fmla="*/ 0 h 1015662"/>
              <a:gd name="connsiteX0" fmla="*/ 400050 w 1295400"/>
              <a:gd name="connsiteY0" fmla="*/ 2540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400050 w 1295400"/>
              <a:gd name="connsiteY4" fmla="*/ 25400 h 1015662"/>
              <a:gd name="connsiteX0" fmla="*/ 400050 w 1295400"/>
              <a:gd name="connsiteY0" fmla="*/ 0 h 1016455"/>
              <a:gd name="connsiteX1" fmla="*/ 1295400 w 1295400"/>
              <a:gd name="connsiteY1" fmla="*/ 793 h 1016455"/>
              <a:gd name="connsiteX2" fmla="*/ 1295400 w 1295400"/>
              <a:gd name="connsiteY2" fmla="*/ 1016455 h 1016455"/>
              <a:gd name="connsiteX3" fmla="*/ 0 w 1295400"/>
              <a:gd name="connsiteY3" fmla="*/ 1016455 h 1016455"/>
              <a:gd name="connsiteX4" fmla="*/ 400050 w 1295400"/>
              <a:gd name="connsiteY4" fmla="*/ 0 h 101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1016455">
                <a:moveTo>
                  <a:pt x="400050" y="0"/>
                </a:moveTo>
                <a:lnTo>
                  <a:pt x="1295400" y="793"/>
                </a:lnTo>
                <a:lnTo>
                  <a:pt x="1295400" y="1016455"/>
                </a:lnTo>
                <a:lnTo>
                  <a:pt x="0" y="1016455"/>
                </a:lnTo>
                <a:lnTo>
                  <a:pt x="400050" y="0"/>
                </a:ln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accent1"/>
              </a:solidFill>
            </a:endParaRPr>
          </a:p>
        </p:txBody>
      </p:sp>
      <p:sp>
        <p:nvSpPr>
          <p:cNvPr id="6" name="爱设计-7">
            <a:extLst>
              <a:ext uri="{FF2B5EF4-FFF2-40B4-BE49-F238E27FC236}">
                <a16:creationId xmlns:a16="http://schemas.microsoft.com/office/drawing/2014/main" id="{E9B7210A-5862-A2BB-70A4-B272E0EA9BFB}"/>
              </a:ext>
            </a:extLst>
          </p:cNvPr>
          <p:cNvSpPr txBox="1"/>
          <p:nvPr/>
        </p:nvSpPr>
        <p:spPr>
          <a:xfrm>
            <a:off x="4690192" y="3219282"/>
            <a:ext cx="73289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3600" b="0" dirty="0">
                <a:solidFill>
                  <a:schemeClr val="accent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sp>
        <p:nvSpPr>
          <p:cNvPr id="7" name="爱设计-8">
            <a:extLst>
              <a:ext uri="{FF2B5EF4-FFF2-40B4-BE49-F238E27FC236}">
                <a16:creationId xmlns:a16="http://schemas.microsoft.com/office/drawing/2014/main" id="{589B8A23-A4EE-04A4-9D4A-18067C384209}"/>
              </a:ext>
            </a:extLst>
          </p:cNvPr>
          <p:cNvSpPr/>
          <p:nvPr/>
        </p:nvSpPr>
        <p:spPr>
          <a:xfrm>
            <a:off x="1524390" y="4801258"/>
            <a:ext cx="3807152" cy="1078774"/>
          </a:xfrm>
          <a:prstGeom prst="rect">
            <a:avLst/>
          </a:prstGeom>
          <a:solidFill>
            <a:schemeClr val="accent2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8" name="爱设计-9">
            <a:extLst>
              <a:ext uri="{FF2B5EF4-FFF2-40B4-BE49-F238E27FC236}">
                <a16:creationId xmlns:a16="http://schemas.microsoft.com/office/drawing/2014/main" id="{EC876D9B-5777-9DA3-6B8D-1E609F7D9D81}"/>
              </a:ext>
            </a:extLst>
          </p:cNvPr>
          <p:cNvSpPr txBox="1"/>
          <p:nvPr/>
        </p:nvSpPr>
        <p:spPr>
          <a:xfrm>
            <a:off x="1754325" y="4860386"/>
            <a:ext cx="3468612" cy="369332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800" b="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Text here</a:t>
            </a:r>
          </a:p>
        </p:txBody>
      </p:sp>
      <p:sp>
        <p:nvSpPr>
          <p:cNvPr id="9" name="爱设计-10">
            <a:extLst>
              <a:ext uri="{FF2B5EF4-FFF2-40B4-BE49-F238E27FC236}">
                <a16:creationId xmlns:a16="http://schemas.microsoft.com/office/drawing/2014/main" id="{532A965D-7E7F-3676-0933-0A23529C28ED}"/>
              </a:ext>
            </a:extLst>
          </p:cNvPr>
          <p:cNvSpPr/>
          <p:nvPr/>
        </p:nvSpPr>
        <p:spPr>
          <a:xfrm>
            <a:off x="1754325" y="5187979"/>
            <a:ext cx="3468612" cy="634533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以优质内容作为营销输出核心，</a:t>
            </a:r>
            <a:br>
              <a:rPr lang="en-US" altLang="zh-CN" sz="1400" dirty="0">
                <a:solidFill>
                  <a:srgbClr val="FFFFFF"/>
                </a:solidFill>
              </a:rPr>
            </a:br>
            <a:r>
              <a:rPr lang="zh-CN" altLang="en-US" sz="1400" dirty="0">
                <a:solidFill>
                  <a:srgbClr val="FFFFFF"/>
                </a:solidFill>
              </a:rPr>
              <a:t>承载品牌内核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10" name="爱设计-11">
            <a:extLst>
              <a:ext uri="{FF2B5EF4-FFF2-40B4-BE49-F238E27FC236}">
                <a16:creationId xmlns:a16="http://schemas.microsoft.com/office/drawing/2014/main" id="{EC561FDB-7C02-E60D-CFC5-68CEFB06AB42}"/>
              </a:ext>
            </a:extLst>
          </p:cNvPr>
          <p:cNvSpPr/>
          <p:nvPr/>
        </p:nvSpPr>
        <p:spPr>
          <a:xfrm>
            <a:off x="4269714" y="5027359"/>
            <a:ext cx="1295400" cy="1016455"/>
          </a:xfrm>
          <a:custGeom>
            <a:avLst/>
            <a:gdLst>
              <a:gd name="connsiteX0" fmla="*/ 0 w 1295400"/>
              <a:gd name="connsiteY0" fmla="*/ 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0 w 1295400"/>
              <a:gd name="connsiteY4" fmla="*/ 0 h 1015662"/>
              <a:gd name="connsiteX0" fmla="*/ 400050 w 1295400"/>
              <a:gd name="connsiteY0" fmla="*/ 2540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400050 w 1295400"/>
              <a:gd name="connsiteY4" fmla="*/ 25400 h 1015662"/>
              <a:gd name="connsiteX0" fmla="*/ 400050 w 1295400"/>
              <a:gd name="connsiteY0" fmla="*/ 0 h 1016455"/>
              <a:gd name="connsiteX1" fmla="*/ 1295400 w 1295400"/>
              <a:gd name="connsiteY1" fmla="*/ 793 h 1016455"/>
              <a:gd name="connsiteX2" fmla="*/ 1295400 w 1295400"/>
              <a:gd name="connsiteY2" fmla="*/ 1016455 h 1016455"/>
              <a:gd name="connsiteX3" fmla="*/ 0 w 1295400"/>
              <a:gd name="connsiteY3" fmla="*/ 1016455 h 1016455"/>
              <a:gd name="connsiteX4" fmla="*/ 400050 w 1295400"/>
              <a:gd name="connsiteY4" fmla="*/ 0 h 101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1016455">
                <a:moveTo>
                  <a:pt x="400050" y="0"/>
                </a:moveTo>
                <a:lnTo>
                  <a:pt x="1295400" y="793"/>
                </a:lnTo>
                <a:lnTo>
                  <a:pt x="1295400" y="1016455"/>
                </a:lnTo>
                <a:lnTo>
                  <a:pt x="0" y="1016455"/>
                </a:lnTo>
                <a:lnTo>
                  <a:pt x="400050" y="0"/>
                </a:ln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accent1"/>
              </a:solidFill>
            </a:endParaRPr>
          </a:p>
        </p:txBody>
      </p:sp>
      <p:sp>
        <p:nvSpPr>
          <p:cNvPr id="11" name="爱设计-12">
            <a:extLst>
              <a:ext uri="{FF2B5EF4-FFF2-40B4-BE49-F238E27FC236}">
                <a16:creationId xmlns:a16="http://schemas.microsoft.com/office/drawing/2014/main" id="{52FCAFFC-3DFF-50FA-1BF4-5A7DE3B5E038}"/>
              </a:ext>
            </a:extLst>
          </p:cNvPr>
          <p:cNvSpPr txBox="1"/>
          <p:nvPr/>
        </p:nvSpPr>
        <p:spPr>
          <a:xfrm>
            <a:off x="4690192" y="5212818"/>
            <a:ext cx="80983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3600" b="0" dirty="0">
                <a:solidFill>
                  <a:schemeClr val="accent2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</a:p>
        </p:txBody>
      </p:sp>
      <p:sp>
        <p:nvSpPr>
          <p:cNvPr id="12" name="爱设计-13">
            <a:extLst>
              <a:ext uri="{FF2B5EF4-FFF2-40B4-BE49-F238E27FC236}">
                <a16:creationId xmlns:a16="http://schemas.microsoft.com/office/drawing/2014/main" id="{2719CD48-6505-28F9-905B-650FC7AA9578}"/>
              </a:ext>
            </a:extLst>
          </p:cNvPr>
          <p:cNvSpPr/>
          <p:nvPr/>
        </p:nvSpPr>
        <p:spPr>
          <a:xfrm>
            <a:off x="6492532" y="2807722"/>
            <a:ext cx="3807152" cy="1078774"/>
          </a:xfrm>
          <a:prstGeom prst="rect">
            <a:avLst/>
          </a:prstGeom>
          <a:solidFill>
            <a:schemeClr val="accent2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13" name="爱设计-14">
            <a:extLst>
              <a:ext uri="{FF2B5EF4-FFF2-40B4-BE49-F238E27FC236}">
                <a16:creationId xmlns:a16="http://schemas.microsoft.com/office/drawing/2014/main" id="{EC607D54-BAD7-5E8F-0764-6AF39764538A}"/>
              </a:ext>
            </a:extLst>
          </p:cNvPr>
          <p:cNvSpPr txBox="1"/>
          <p:nvPr/>
        </p:nvSpPr>
        <p:spPr>
          <a:xfrm>
            <a:off x="6722467" y="2866850"/>
            <a:ext cx="3468612" cy="369332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800" b="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Text here</a:t>
            </a:r>
          </a:p>
        </p:txBody>
      </p:sp>
      <p:sp>
        <p:nvSpPr>
          <p:cNvPr id="14" name="爱设计-15">
            <a:extLst>
              <a:ext uri="{FF2B5EF4-FFF2-40B4-BE49-F238E27FC236}">
                <a16:creationId xmlns:a16="http://schemas.microsoft.com/office/drawing/2014/main" id="{5E3C4BAC-9F02-BE40-FC6B-3A3678790469}"/>
              </a:ext>
            </a:extLst>
          </p:cNvPr>
          <p:cNvSpPr/>
          <p:nvPr/>
        </p:nvSpPr>
        <p:spPr>
          <a:xfrm>
            <a:off x="6722467" y="3194443"/>
            <a:ext cx="3468612" cy="634533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基于全社交媒体平台进行</a:t>
            </a:r>
            <a:br>
              <a:rPr lang="en-US" altLang="zh-CN" sz="1400" dirty="0">
                <a:solidFill>
                  <a:srgbClr val="FFFFFF"/>
                </a:solidFill>
              </a:rPr>
            </a:br>
            <a:r>
              <a:rPr lang="zh-CN" altLang="en-US" sz="1400" dirty="0">
                <a:solidFill>
                  <a:srgbClr val="FFFFFF"/>
                </a:solidFill>
              </a:rPr>
              <a:t>全域流量整合营销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15" name="爱设计-16">
            <a:extLst>
              <a:ext uri="{FF2B5EF4-FFF2-40B4-BE49-F238E27FC236}">
                <a16:creationId xmlns:a16="http://schemas.microsoft.com/office/drawing/2014/main" id="{AFDFE70D-0FA9-577E-9048-65A21F636219}"/>
              </a:ext>
            </a:extLst>
          </p:cNvPr>
          <p:cNvSpPr/>
          <p:nvPr/>
        </p:nvSpPr>
        <p:spPr>
          <a:xfrm>
            <a:off x="9237856" y="3033823"/>
            <a:ext cx="1295400" cy="1016455"/>
          </a:xfrm>
          <a:custGeom>
            <a:avLst/>
            <a:gdLst>
              <a:gd name="connsiteX0" fmla="*/ 0 w 1295400"/>
              <a:gd name="connsiteY0" fmla="*/ 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0 w 1295400"/>
              <a:gd name="connsiteY4" fmla="*/ 0 h 1015662"/>
              <a:gd name="connsiteX0" fmla="*/ 400050 w 1295400"/>
              <a:gd name="connsiteY0" fmla="*/ 2540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400050 w 1295400"/>
              <a:gd name="connsiteY4" fmla="*/ 25400 h 1015662"/>
              <a:gd name="connsiteX0" fmla="*/ 400050 w 1295400"/>
              <a:gd name="connsiteY0" fmla="*/ 0 h 1016455"/>
              <a:gd name="connsiteX1" fmla="*/ 1295400 w 1295400"/>
              <a:gd name="connsiteY1" fmla="*/ 793 h 1016455"/>
              <a:gd name="connsiteX2" fmla="*/ 1295400 w 1295400"/>
              <a:gd name="connsiteY2" fmla="*/ 1016455 h 1016455"/>
              <a:gd name="connsiteX3" fmla="*/ 0 w 1295400"/>
              <a:gd name="connsiteY3" fmla="*/ 1016455 h 1016455"/>
              <a:gd name="connsiteX4" fmla="*/ 400050 w 1295400"/>
              <a:gd name="connsiteY4" fmla="*/ 0 h 101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1016455">
                <a:moveTo>
                  <a:pt x="400050" y="0"/>
                </a:moveTo>
                <a:lnTo>
                  <a:pt x="1295400" y="793"/>
                </a:lnTo>
                <a:lnTo>
                  <a:pt x="1295400" y="1016455"/>
                </a:lnTo>
                <a:lnTo>
                  <a:pt x="0" y="1016455"/>
                </a:lnTo>
                <a:lnTo>
                  <a:pt x="400050" y="0"/>
                </a:ln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accent1"/>
              </a:solidFill>
            </a:endParaRPr>
          </a:p>
        </p:txBody>
      </p:sp>
      <p:sp>
        <p:nvSpPr>
          <p:cNvPr id="16" name="爱设计-17">
            <a:extLst>
              <a:ext uri="{FF2B5EF4-FFF2-40B4-BE49-F238E27FC236}">
                <a16:creationId xmlns:a16="http://schemas.microsoft.com/office/drawing/2014/main" id="{570B4619-228D-B8B4-9AEB-69D5AEC6FB32}"/>
              </a:ext>
            </a:extLst>
          </p:cNvPr>
          <p:cNvSpPr txBox="1"/>
          <p:nvPr/>
        </p:nvSpPr>
        <p:spPr>
          <a:xfrm>
            <a:off x="9658334" y="3219282"/>
            <a:ext cx="80983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3600" b="0" dirty="0">
                <a:solidFill>
                  <a:schemeClr val="accent2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sp>
        <p:nvSpPr>
          <p:cNvPr id="17" name="爱设计-18">
            <a:extLst>
              <a:ext uri="{FF2B5EF4-FFF2-40B4-BE49-F238E27FC236}">
                <a16:creationId xmlns:a16="http://schemas.microsoft.com/office/drawing/2014/main" id="{D8413F2C-6762-63D0-ED50-126C10B75F04}"/>
              </a:ext>
            </a:extLst>
          </p:cNvPr>
          <p:cNvSpPr/>
          <p:nvPr/>
        </p:nvSpPr>
        <p:spPr>
          <a:xfrm>
            <a:off x="6492532" y="4801258"/>
            <a:ext cx="3807152" cy="1078774"/>
          </a:xfrm>
          <a:prstGeom prst="rect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1" name="爱设计-19">
            <a:extLst>
              <a:ext uri="{FF2B5EF4-FFF2-40B4-BE49-F238E27FC236}">
                <a16:creationId xmlns:a16="http://schemas.microsoft.com/office/drawing/2014/main" id="{94529C5E-DA48-CC62-E2B5-6CEEA3E5D303}"/>
              </a:ext>
            </a:extLst>
          </p:cNvPr>
          <p:cNvSpPr txBox="1"/>
          <p:nvPr/>
        </p:nvSpPr>
        <p:spPr>
          <a:xfrm>
            <a:off x="6722467" y="4860386"/>
            <a:ext cx="3468612" cy="369332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800" b="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Text here</a:t>
            </a:r>
          </a:p>
        </p:txBody>
      </p:sp>
      <p:sp>
        <p:nvSpPr>
          <p:cNvPr id="22" name="爱设计-20">
            <a:extLst>
              <a:ext uri="{FF2B5EF4-FFF2-40B4-BE49-F238E27FC236}">
                <a16:creationId xmlns:a16="http://schemas.microsoft.com/office/drawing/2014/main" id="{F63B6A2B-68FE-05E3-9FF0-84FFF4546A91}"/>
              </a:ext>
            </a:extLst>
          </p:cNvPr>
          <p:cNvSpPr/>
          <p:nvPr/>
        </p:nvSpPr>
        <p:spPr>
          <a:xfrm>
            <a:off x="6722467" y="5187979"/>
            <a:ext cx="3468612" cy="634533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在不同流量平台开设个人账户，</a:t>
            </a:r>
            <a:br>
              <a:rPr lang="en-US" altLang="zh-CN" sz="1400" dirty="0">
                <a:solidFill>
                  <a:srgbClr val="FFFFFF"/>
                </a:solidFill>
              </a:rPr>
            </a:br>
            <a:r>
              <a:rPr lang="zh-CN" altLang="en-US" sz="1400" dirty="0">
                <a:solidFill>
                  <a:srgbClr val="FFFFFF"/>
                </a:solidFill>
              </a:rPr>
              <a:t>传递品牌声量，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23" name="爱设计-21">
            <a:extLst>
              <a:ext uri="{FF2B5EF4-FFF2-40B4-BE49-F238E27FC236}">
                <a16:creationId xmlns:a16="http://schemas.microsoft.com/office/drawing/2014/main" id="{C540927C-392E-9730-B7AF-FFBCE93E18D0}"/>
              </a:ext>
            </a:extLst>
          </p:cNvPr>
          <p:cNvSpPr/>
          <p:nvPr/>
        </p:nvSpPr>
        <p:spPr>
          <a:xfrm>
            <a:off x="9237856" y="5027359"/>
            <a:ext cx="1295400" cy="1016455"/>
          </a:xfrm>
          <a:custGeom>
            <a:avLst/>
            <a:gdLst>
              <a:gd name="connsiteX0" fmla="*/ 0 w 1295400"/>
              <a:gd name="connsiteY0" fmla="*/ 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0 w 1295400"/>
              <a:gd name="connsiteY4" fmla="*/ 0 h 1015662"/>
              <a:gd name="connsiteX0" fmla="*/ 400050 w 1295400"/>
              <a:gd name="connsiteY0" fmla="*/ 25400 h 1015662"/>
              <a:gd name="connsiteX1" fmla="*/ 1295400 w 1295400"/>
              <a:gd name="connsiteY1" fmla="*/ 0 h 1015662"/>
              <a:gd name="connsiteX2" fmla="*/ 1295400 w 1295400"/>
              <a:gd name="connsiteY2" fmla="*/ 1015662 h 1015662"/>
              <a:gd name="connsiteX3" fmla="*/ 0 w 1295400"/>
              <a:gd name="connsiteY3" fmla="*/ 1015662 h 1015662"/>
              <a:gd name="connsiteX4" fmla="*/ 400050 w 1295400"/>
              <a:gd name="connsiteY4" fmla="*/ 25400 h 1015662"/>
              <a:gd name="connsiteX0" fmla="*/ 400050 w 1295400"/>
              <a:gd name="connsiteY0" fmla="*/ 0 h 1016455"/>
              <a:gd name="connsiteX1" fmla="*/ 1295400 w 1295400"/>
              <a:gd name="connsiteY1" fmla="*/ 793 h 1016455"/>
              <a:gd name="connsiteX2" fmla="*/ 1295400 w 1295400"/>
              <a:gd name="connsiteY2" fmla="*/ 1016455 h 1016455"/>
              <a:gd name="connsiteX3" fmla="*/ 0 w 1295400"/>
              <a:gd name="connsiteY3" fmla="*/ 1016455 h 1016455"/>
              <a:gd name="connsiteX4" fmla="*/ 400050 w 1295400"/>
              <a:gd name="connsiteY4" fmla="*/ 0 h 101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1016455">
                <a:moveTo>
                  <a:pt x="400050" y="0"/>
                </a:moveTo>
                <a:lnTo>
                  <a:pt x="1295400" y="793"/>
                </a:lnTo>
                <a:lnTo>
                  <a:pt x="1295400" y="1016455"/>
                </a:lnTo>
                <a:lnTo>
                  <a:pt x="0" y="1016455"/>
                </a:lnTo>
                <a:lnTo>
                  <a:pt x="400050" y="0"/>
                </a:lnTo>
                <a:close/>
              </a:path>
            </a:pathLst>
          </a:custGeom>
          <a:solidFill>
            <a:schemeClr val="bg1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accent1"/>
              </a:solidFill>
            </a:endParaRPr>
          </a:p>
        </p:txBody>
      </p:sp>
      <p:sp>
        <p:nvSpPr>
          <p:cNvPr id="24" name="爱设计-22">
            <a:extLst>
              <a:ext uri="{FF2B5EF4-FFF2-40B4-BE49-F238E27FC236}">
                <a16:creationId xmlns:a16="http://schemas.microsoft.com/office/drawing/2014/main" id="{D410ECF0-3D5B-7514-2A87-FBF3EEAB6F6D}"/>
              </a:ext>
            </a:extLst>
          </p:cNvPr>
          <p:cNvSpPr txBox="1"/>
          <p:nvPr/>
        </p:nvSpPr>
        <p:spPr>
          <a:xfrm>
            <a:off x="9658334" y="5212818"/>
            <a:ext cx="80983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3600" b="0" dirty="0">
                <a:solidFill>
                  <a:schemeClr val="accent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sp>
        <p:nvSpPr>
          <p:cNvPr id="25" name="爱设计-23">
            <a:extLst>
              <a:ext uri="{FF2B5EF4-FFF2-40B4-BE49-F238E27FC236}">
                <a16:creationId xmlns:a16="http://schemas.microsoft.com/office/drawing/2014/main" id="{F06A58C0-4590-A52D-6386-07CBA6EC2A7D}"/>
              </a:ext>
            </a:extLst>
          </p:cNvPr>
          <p:cNvSpPr/>
          <p:nvPr/>
        </p:nvSpPr>
        <p:spPr>
          <a:xfrm>
            <a:off x="5867400" y="2283821"/>
            <a:ext cx="457200" cy="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爱设计-24">
            <a:extLst>
              <a:ext uri="{FF2B5EF4-FFF2-40B4-BE49-F238E27FC236}">
                <a16:creationId xmlns:a16="http://schemas.microsoft.com/office/drawing/2014/main" id="{88FF20E6-3AA5-E450-FA23-9EBA6A5547C6}"/>
              </a:ext>
            </a:extLst>
          </p:cNvPr>
          <p:cNvSpPr txBox="1"/>
          <p:nvPr/>
        </p:nvSpPr>
        <p:spPr>
          <a:xfrm>
            <a:off x="660400" y="1411467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4084082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爱设计-1">
            <a:extLst>
              <a:ext uri="{FF2B5EF4-FFF2-40B4-BE49-F238E27FC236}">
                <a16:creationId xmlns:a16="http://schemas.microsoft.com/office/drawing/2014/main" id="{32D80B3D-B814-D857-5CB6-048A0DCA6321}"/>
              </a:ext>
            </a:extLst>
          </p:cNvPr>
          <p:cNvSpPr/>
          <p:nvPr/>
        </p:nvSpPr>
        <p:spPr>
          <a:xfrm>
            <a:off x="-11255" y="-8273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12" name="爱设计-2">
            <a:extLst>
              <a:ext uri="{FF2B5EF4-FFF2-40B4-BE49-F238E27FC236}">
                <a16:creationId xmlns:a16="http://schemas.microsoft.com/office/drawing/2014/main" id="{9094811C-C7D2-E95B-BAC8-41405A64217B}"/>
              </a:ext>
            </a:extLst>
          </p:cNvPr>
          <p:cNvSpPr/>
          <p:nvPr/>
        </p:nvSpPr>
        <p:spPr>
          <a:xfrm flipH="1" flipV="1">
            <a:off x="11089008" y="5616774"/>
            <a:ext cx="1102992" cy="1241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14" y="46"/>
                </a:moveTo>
                <a:lnTo>
                  <a:pt x="290" y="11530"/>
                </a:lnTo>
                <a:lnTo>
                  <a:pt x="0" y="21600"/>
                </a:lnTo>
                <a:lnTo>
                  <a:pt x="21600" y="185"/>
                </a:lnTo>
                <a:lnTo>
                  <a:pt x="16713" y="0"/>
                </a:lnTo>
                <a:lnTo>
                  <a:pt x="12214" y="46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55700" dist="190500" dir="2700000" rotWithShape="0">
              <a:schemeClr val="accent1">
                <a:alpha val="25000"/>
              </a:schemeClr>
            </a:outerShdw>
          </a:effectLst>
        </p:spPr>
        <p:txBody>
          <a:bodyPr lIns="50800" tIns="50800" rIns="50800" bIns="50800" anchor="ctr"/>
          <a:lstStyle/>
          <a:p>
            <a:endParaRPr sz="900"/>
          </a:p>
        </p:txBody>
      </p:sp>
      <p:grpSp>
        <p:nvGrpSpPr>
          <p:cNvPr id="142" name="爱设计-3">
            <a:extLst>
              <a:ext uri="{FF2B5EF4-FFF2-40B4-BE49-F238E27FC236}">
                <a16:creationId xmlns:a16="http://schemas.microsoft.com/office/drawing/2014/main" id="{6A6B96FE-2E39-1BB1-A53E-D62146BA0239}"/>
              </a:ext>
            </a:extLst>
          </p:cNvPr>
          <p:cNvGrpSpPr/>
          <p:nvPr/>
        </p:nvGrpSpPr>
        <p:grpSpPr>
          <a:xfrm>
            <a:off x="809540" y="6080125"/>
            <a:ext cx="691339" cy="127322"/>
            <a:chOff x="10449238" y="6308725"/>
            <a:chExt cx="691339" cy="127322"/>
          </a:xfrm>
        </p:grpSpPr>
        <p:sp>
          <p:nvSpPr>
            <p:cNvPr id="143" name="爱设计-3-1">
              <a:extLst>
                <a:ext uri="{FF2B5EF4-FFF2-40B4-BE49-F238E27FC236}">
                  <a16:creationId xmlns:a16="http://schemas.microsoft.com/office/drawing/2014/main" id="{E6F693E1-D760-B235-3544-61308A04A41E}"/>
                </a:ext>
              </a:extLst>
            </p:cNvPr>
            <p:cNvSpPr/>
            <p:nvPr/>
          </p:nvSpPr>
          <p:spPr>
            <a:xfrm>
              <a:off x="10449238" y="6308725"/>
              <a:ext cx="127322" cy="12732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爱设计-3-2">
              <a:extLst>
                <a:ext uri="{FF2B5EF4-FFF2-40B4-BE49-F238E27FC236}">
                  <a16:creationId xmlns:a16="http://schemas.microsoft.com/office/drawing/2014/main" id="{B35413FC-DAD4-3895-D1D7-2EEE0F4ECFE9}"/>
                </a:ext>
              </a:extLst>
            </p:cNvPr>
            <p:cNvSpPr/>
            <p:nvPr/>
          </p:nvSpPr>
          <p:spPr>
            <a:xfrm>
              <a:off x="10637244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5" name="爱设计-3-3">
              <a:extLst>
                <a:ext uri="{FF2B5EF4-FFF2-40B4-BE49-F238E27FC236}">
                  <a16:creationId xmlns:a16="http://schemas.microsoft.com/office/drawing/2014/main" id="{20A945BC-E1EE-9E8A-CC0F-D9A48937B342}"/>
                </a:ext>
              </a:extLst>
            </p:cNvPr>
            <p:cNvSpPr/>
            <p:nvPr/>
          </p:nvSpPr>
          <p:spPr>
            <a:xfrm>
              <a:off x="10825250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46" name="爱设计-3-4">
              <a:extLst>
                <a:ext uri="{FF2B5EF4-FFF2-40B4-BE49-F238E27FC236}">
                  <a16:creationId xmlns:a16="http://schemas.microsoft.com/office/drawing/2014/main" id="{B58AFD73-E755-2BE6-7619-DD0FBDE9A282}"/>
                </a:ext>
              </a:extLst>
            </p:cNvPr>
            <p:cNvSpPr/>
            <p:nvPr/>
          </p:nvSpPr>
          <p:spPr>
            <a:xfrm>
              <a:off x="11013255" y="6308725"/>
              <a:ext cx="127322" cy="12732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</p:grpSp>
      <p:sp>
        <p:nvSpPr>
          <p:cNvPr id="147" name="爱设计-4">
            <a:extLst>
              <a:ext uri="{FF2B5EF4-FFF2-40B4-BE49-F238E27FC236}">
                <a16:creationId xmlns:a16="http://schemas.microsoft.com/office/drawing/2014/main" id="{04F8E645-9B1C-5792-CB73-BF55DA3AA4F9}"/>
              </a:ext>
            </a:extLst>
          </p:cNvPr>
          <p:cNvSpPr txBox="1">
            <a:spLocks/>
          </p:cNvSpPr>
          <p:nvPr/>
        </p:nvSpPr>
        <p:spPr>
          <a:xfrm>
            <a:off x="3875839" y="306505"/>
            <a:ext cx="4440318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02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148" name="爱设计-5">
            <a:extLst>
              <a:ext uri="{FF2B5EF4-FFF2-40B4-BE49-F238E27FC236}">
                <a16:creationId xmlns:a16="http://schemas.microsoft.com/office/drawing/2014/main" id="{E234BE7F-8C4D-5882-B741-B42F109AB41C}"/>
              </a:ext>
            </a:extLst>
          </p:cNvPr>
          <p:cNvSpPr/>
          <p:nvPr/>
        </p:nvSpPr>
        <p:spPr>
          <a:xfrm>
            <a:off x="2541180" y="3154650"/>
            <a:ext cx="7109639" cy="12926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8400" spc="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业绩</a:t>
            </a:r>
            <a:r>
              <a:rPr lang="zh-CN" altLang="en-US" sz="8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成果展示</a:t>
            </a:r>
          </a:p>
        </p:txBody>
      </p:sp>
      <p:sp>
        <p:nvSpPr>
          <p:cNvPr id="149" name="爱设计-6">
            <a:extLst>
              <a:ext uri="{FF2B5EF4-FFF2-40B4-BE49-F238E27FC236}">
                <a16:creationId xmlns:a16="http://schemas.microsoft.com/office/drawing/2014/main" id="{A5F7C934-CFF2-D629-5C8D-C293C2F01510}"/>
              </a:ext>
            </a:extLst>
          </p:cNvPr>
          <p:cNvSpPr txBox="1">
            <a:spLocks/>
          </p:cNvSpPr>
          <p:nvPr/>
        </p:nvSpPr>
        <p:spPr>
          <a:xfrm>
            <a:off x="2675385" y="4773154"/>
            <a:ext cx="6841226" cy="338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2400" spc="300" dirty="0">
                <a:solidFill>
                  <a:schemeClr val="bg1">
                    <a:lumMod val="50000"/>
                  </a:schemeClr>
                </a:solidFill>
              </a:rPr>
              <a:t>WORK RESULTS SHOW</a:t>
            </a:r>
          </a:p>
        </p:txBody>
      </p:sp>
      <p:sp>
        <p:nvSpPr>
          <p:cNvPr id="150" name="爱设计-7">
            <a:extLst>
              <a:ext uri="{FF2B5EF4-FFF2-40B4-BE49-F238E27FC236}">
                <a16:creationId xmlns:a16="http://schemas.microsoft.com/office/drawing/2014/main" id="{E50B9ED3-DDE7-4D28-4543-A25943EF18B3}"/>
              </a:ext>
            </a:extLst>
          </p:cNvPr>
          <p:cNvSpPr/>
          <p:nvPr/>
        </p:nvSpPr>
        <p:spPr>
          <a:xfrm flipH="1">
            <a:off x="4091892" y="2613842"/>
            <a:ext cx="4008215" cy="595994"/>
          </a:xfrm>
          <a:prstGeom prst="snip2DiagRect">
            <a:avLst>
              <a:gd name="adj1" fmla="val 0"/>
              <a:gd name="adj2" fmla="val 13414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364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Part 02</a:t>
            </a:r>
          </a:p>
        </p:txBody>
      </p:sp>
      <p:cxnSp>
        <p:nvCxnSpPr>
          <p:cNvPr id="151" name="爱设计-8">
            <a:extLst>
              <a:ext uri="{FF2B5EF4-FFF2-40B4-BE49-F238E27FC236}">
                <a16:creationId xmlns:a16="http://schemas.microsoft.com/office/drawing/2014/main" id="{1382A818-E3A7-A262-8CE8-F4C262A5760F}"/>
              </a:ext>
            </a:extLst>
          </p:cNvPr>
          <p:cNvCxnSpPr>
            <a:cxnSpLocks/>
          </p:cNvCxnSpPr>
          <p:nvPr/>
        </p:nvCxnSpPr>
        <p:spPr>
          <a:xfrm>
            <a:off x="2675385" y="4514440"/>
            <a:ext cx="6841227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  <p:grpSp>
        <p:nvGrpSpPr>
          <p:cNvPr id="155" name="爱设计-9">
            <a:extLst>
              <a:ext uri="{FF2B5EF4-FFF2-40B4-BE49-F238E27FC236}">
                <a16:creationId xmlns:a16="http://schemas.microsoft.com/office/drawing/2014/main" id="{436C9C59-FB85-9083-4195-AE100F8E4EED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B3B051E4-A18C-9B05-DAF1-599E12C8A92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58" name="爱设计-9-1">
                <a:extLst>
                  <a:ext uri="{FF2B5EF4-FFF2-40B4-BE49-F238E27FC236}">
                    <a16:creationId xmlns:a16="http://schemas.microsoft.com/office/drawing/2014/main" id="{09440D8E-5228-2494-06B5-175BEB139BA2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爱设计-9-2">
                <a:extLst>
                  <a:ext uri="{FF2B5EF4-FFF2-40B4-BE49-F238E27FC236}">
                    <a16:creationId xmlns:a16="http://schemas.microsoft.com/office/drawing/2014/main" id="{CD38542D-2AA8-2604-E409-7CB9D2CDC880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爱设计-9-3">
                <a:extLst>
                  <a:ext uri="{FF2B5EF4-FFF2-40B4-BE49-F238E27FC236}">
                    <a16:creationId xmlns:a16="http://schemas.microsoft.com/office/drawing/2014/main" id="{3F27C442-EA03-B3DB-B5AB-2708B718237E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爱设计-9-4">
                <a:extLst>
                  <a:ext uri="{FF2B5EF4-FFF2-40B4-BE49-F238E27FC236}">
                    <a16:creationId xmlns:a16="http://schemas.microsoft.com/office/drawing/2014/main" id="{0BFCC587-60D5-6F2E-0445-44A7BAE1D970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爱设计-9-5">
                <a:extLst>
                  <a:ext uri="{FF2B5EF4-FFF2-40B4-BE49-F238E27FC236}">
                    <a16:creationId xmlns:a16="http://schemas.microsoft.com/office/drawing/2014/main" id="{B61F0CF7-6EEF-BEBD-67C1-91924AFE1569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爱设计-9-6">
                <a:extLst>
                  <a:ext uri="{FF2B5EF4-FFF2-40B4-BE49-F238E27FC236}">
                    <a16:creationId xmlns:a16="http://schemas.microsoft.com/office/drawing/2014/main" id="{5EF90E85-9711-3EB0-3291-52AB1AAC3B3C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爱设计-9-7">
                <a:extLst>
                  <a:ext uri="{FF2B5EF4-FFF2-40B4-BE49-F238E27FC236}">
                    <a16:creationId xmlns:a16="http://schemas.microsoft.com/office/drawing/2014/main" id="{71A16556-BDDE-2784-0A09-74FB3F97CD4F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爱设计-9-8">
                <a:extLst>
                  <a:ext uri="{FF2B5EF4-FFF2-40B4-BE49-F238E27FC236}">
                    <a16:creationId xmlns:a16="http://schemas.microsoft.com/office/drawing/2014/main" id="{3484996F-A35D-FC40-44C2-48D9D12747D7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7" name="爱设计-9-9">
              <a:extLst>
                <a:ext uri="{FF2B5EF4-FFF2-40B4-BE49-F238E27FC236}">
                  <a16:creationId xmlns:a16="http://schemas.microsoft.com/office/drawing/2014/main" id="{0ECA4ED7-D70D-4641-ED42-FF5972F22011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6917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1E6C5411-AD82-AEAD-4CB2-DEA8CB054B2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F7C85577-F48F-AA15-B472-0D1B2E6C310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7EC45D14-C89E-C2D1-47A5-AB5E099DF54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8" name="爱设计-2">
            <a:extLst>
              <a:ext uri="{FF2B5EF4-FFF2-40B4-BE49-F238E27FC236}">
                <a16:creationId xmlns:a16="http://schemas.microsoft.com/office/drawing/2014/main" id="{B86C752D-8AD6-7238-49C3-2B7A7F66ACB0}"/>
              </a:ext>
            </a:extLst>
          </p:cNvPr>
          <p:cNvGrpSpPr/>
          <p:nvPr/>
        </p:nvGrpSpPr>
        <p:grpSpPr>
          <a:xfrm>
            <a:off x="10673931" y="533408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AD41335-0DE9-C51B-A1BE-2AC5DBFB4C5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1" name="爱设计-2-1">
                <a:extLst>
                  <a:ext uri="{FF2B5EF4-FFF2-40B4-BE49-F238E27FC236}">
                    <a16:creationId xmlns:a16="http://schemas.microsoft.com/office/drawing/2014/main" id="{560DAC1F-8756-5896-0058-D7A6FA9D1107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爱设计-2-2">
                <a:extLst>
                  <a:ext uri="{FF2B5EF4-FFF2-40B4-BE49-F238E27FC236}">
                    <a16:creationId xmlns:a16="http://schemas.microsoft.com/office/drawing/2014/main" id="{E63FC58E-7BE7-A883-FAAD-EB8C0758281C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爱设计-2-3">
                <a:extLst>
                  <a:ext uri="{FF2B5EF4-FFF2-40B4-BE49-F238E27FC236}">
                    <a16:creationId xmlns:a16="http://schemas.microsoft.com/office/drawing/2014/main" id="{74905CF7-F3FB-77E9-3275-B04EC2CCBFE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爱设计-2-4">
                <a:extLst>
                  <a:ext uri="{FF2B5EF4-FFF2-40B4-BE49-F238E27FC236}">
                    <a16:creationId xmlns:a16="http://schemas.microsoft.com/office/drawing/2014/main" id="{853B64BB-EE83-00E2-461F-F48A56A6A84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爱设计-2-5">
                <a:extLst>
                  <a:ext uri="{FF2B5EF4-FFF2-40B4-BE49-F238E27FC236}">
                    <a16:creationId xmlns:a16="http://schemas.microsoft.com/office/drawing/2014/main" id="{AAF60F4A-BFDA-B7CC-6E51-6E52EC64DA3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爱设计-2-6">
                <a:extLst>
                  <a:ext uri="{FF2B5EF4-FFF2-40B4-BE49-F238E27FC236}">
                    <a16:creationId xmlns:a16="http://schemas.microsoft.com/office/drawing/2014/main" id="{87689850-55D1-9BFE-B039-D1E91F604BA1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2-7">
                <a:extLst>
                  <a:ext uri="{FF2B5EF4-FFF2-40B4-BE49-F238E27FC236}">
                    <a16:creationId xmlns:a16="http://schemas.microsoft.com/office/drawing/2014/main" id="{1AB56B60-2DA8-BE35-7263-9FC72EE0D856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2-8">
                <a:extLst>
                  <a:ext uri="{FF2B5EF4-FFF2-40B4-BE49-F238E27FC236}">
                    <a16:creationId xmlns:a16="http://schemas.microsoft.com/office/drawing/2014/main" id="{57DECCD1-75B9-143F-5FC7-8BE5A87C4EB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爱设计-2-9">
              <a:extLst>
                <a:ext uri="{FF2B5EF4-FFF2-40B4-BE49-F238E27FC236}">
                  <a16:creationId xmlns:a16="http://schemas.microsoft.com/office/drawing/2014/main" id="{02EC74A6-0CFB-6E64-F7D1-61871A748A9A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71" name="爱设计-3">
            <a:extLst>
              <a:ext uri="{FF2B5EF4-FFF2-40B4-BE49-F238E27FC236}">
                <a16:creationId xmlns:a16="http://schemas.microsoft.com/office/drawing/2014/main" id="{70C76410-860C-A310-6285-D10326A0F4EC}"/>
              </a:ext>
            </a:extLst>
          </p:cNvPr>
          <p:cNvSpPr/>
          <p:nvPr/>
        </p:nvSpPr>
        <p:spPr>
          <a:xfrm>
            <a:off x="4136571" y="2850941"/>
            <a:ext cx="3918858" cy="3918858"/>
          </a:xfrm>
          <a:prstGeom prst="ellipse">
            <a:avLst/>
          </a:prstGeom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爱设计-4">
            <a:extLst>
              <a:ext uri="{FF2B5EF4-FFF2-40B4-BE49-F238E27FC236}">
                <a16:creationId xmlns:a16="http://schemas.microsoft.com/office/drawing/2014/main" id="{11C66DDF-F3CB-4A55-62F2-CB4CF255A938}"/>
              </a:ext>
            </a:extLst>
          </p:cNvPr>
          <p:cNvSpPr/>
          <p:nvPr/>
        </p:nvSpPr>
        <p:spPr>
          <a:xfrm rot="5400000">
            <a:off x="1947874" y="1730713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3" name="爱设计-5">
            <a:extLst>
              <a:ext uri="{FF2B5EF4-FFF2-40B4-BE49-F238E27FC236}">
                <a16:creationId xmlns:a16="http://schemas.microsoft.com/office/drawing/2014/main" id="{346688F6-13CC-6D7F-7B37-249A7D40124E}"/>
              </a:ext>
            </a:extLst>
          </p:cNvPr>
          <p:cNvSpPr txBox="1"/>
          <p:nvPr/>
        </p:nvSpPr>
        <p:spPr>
          <a:xfrm>
            <a:off x="660400" y="1634461"/>
            <a:ext cx="321771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74" name="爱设计-6">
            <a:extLst>
              <a:ext uri="{FF2B5EF4-FFF2-40B4-BE49-F238E27FC236}">
                <a16:creationId xmlns:a16="http://schemas.microsoft.com/office/drawing/2014/main" id="{02DE5ACF-2A88-8EAA-EE7E-12619A379BC4}"/>
              </a:ext>
            </a:extLst>
          </p:cNvPr>
          <p:cNvSpPr txBox="1"/>
          <p:nvPr/>
        </p:nvSpPr>
        <p:spPr>
          <a:xfrm>
            <a:off x="3096327" y="2872807"/>
            <a:ext cx="761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NO.1</a:t>
            </a:r>
          </a:p>
        </p:txBody>
      </p:sp>
      <p:sp>
        <p:nvSpPr>
          <p:cNvPr id="75" name="爱设计-7">
            <a:extLst>
              <a:ext uri="{FF2B5EF4-FFF2-40B4-BE49-F238E27FC236}">
                <a16:creationId xmlns:a16="http://schemas.microsoft.com/office/drawing/2014/main" id="{605A063B-BA5B-3FFE-1F37-4846FA6F00B3}"/>
              </a:ext>
            </a:extLst>
          </p:cNvPr>
          <p:cNvSpPr/>
          <p:nvPr/>
        </p:nvSpPr>
        <p:spPr>
          <a:xfrm rot="16200000" flipV="1">
            <a:off x="1947874" y="4185215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6" name="爱设计-8">
            <a:extLst>
              <a:ext uri="{FF2B5EF4-FFF2-40B4-BE49-F238E27FC236}">
                <a16:creationId xmlns:a16="http://schemas.microsoft.com/office/drawing/2014/main" id="{05FF9DA7-15BD-17CE-306C-8C2FC760C669}"/>
              </a:ext>
            </a:extLst>
          </p:cNvPr>
          <p:cNvSpPr txBox="1"/>
          <p:nvPr/>
        </p:nvSpPr>
        <p:spPr>
          <a:xfrm>
            <a:off x="660400" y="5301488"/>
            <a:ext cx="3121717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77" name="爱设计-9">
            <a:extLst>
              <a:ext uri="{FF2B5EF4-FFF2-40B4-BE49-F238E27FC236}">
                <a16:creationId xmlns:a16="http://schemas.microsoft.com/office/drawing/2014/main" id="{FF9CD00D-5CBD-969C-32CB-89C9CDDD7E32}"/>
              </a:ext>
            </a:extLst>
          </p:cNvPr>
          <p:cNvSpPr txBox="1"/>
          <p:nvPr/>
        </p:nvSpPr>
        <p:spPr>
          <a:xfrm>
            <a:off x="3076289" y="4508032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NO.3</a:t>
            </a:r>
          </a:p>
        </p:txBody>
      </p:sp>
      <p:sp>
        <p:nvSpPr>
          <p:cNvPr id="78" name="爱设计-10">
            <a:extLst>
              <a:ext uri="{FF2B5EF4-FFF2-40B4-BE49-F238E27FC236}">
                <a16:creationId xmlns:a16="http://schemas.microsoft.com/office/drawing/2014/main" id="{89731A03-17B7-17E6-616B-AD64D03E686A}"/>
              </a:ext>
            </a:extLst>
          </p:cNvPr>
          <p:cNvSpPr/>
          <p:nvPr/>
        </p:nvSpPr>
        <p:spPr>
          <a:xfrm rot="16200000" flipH="1">
            <a:off x="8045021" y="1730713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9" name="爱设计-11">
            <a:extLst>
              <a:ext uri="{FF2B5EF4-FFF2-40B4-BE49-F238E27FC236}">
                <a16:creationId xmlns:a16="http://schemas.microsoft.com/office/drawing/2014/main" id="{C5EF7D73-D2F4-5118-E592-F43467AA51C0}"/>
              </a:ext>
            </a:extLst>
          </p:cNvPr>
          <p:cNvSpPr txBox="1"/>
          <p:nvPr/>
        </p:nvSpPr>
        <p:spPr>
          <a:xfrm flipH="1">
            <a:off x="8591790" y="1546488"/>
            <a:ext cx="2939809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80" name="爱设计-12">
            <a:extLst>
              <a:ext uri="{FF2B5EF4-FFF2-40B4-BE49-F238E27FC236}">
                <a16:creationId xmlns:a16="http://schemas.microsoft.com/office/drawing/2014/main" id="{283D2975-13BA-585E-9987-11489D81CB6A}"/>
              </a:ext>
            </a:extLst>
          </p:cNvPr>
          <p:cNvSpPr txBox="1"/>
          <p:nvPr/>
        </p:nvSpPr>
        <p:spPr>
          <a:xfrm flipH="1">
            <a:off x="7949026" y="2872807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NO.2</a:t>
            </a:r>
          </a:p>
        </p:txBody>
      </p:sp>
      <p:sp>
        <p:nvSpPr>
          <p:cNvPr id="81" name="爱设计-13">
            <a:extLst>
              <a:ext uri="{FF2B5EF4-FFF2-40B4-BE49-F238E27FC236}">
                <a16:creationId xmlns:a16="http://schemas.microsoft.com/office/drawing/2014/main" id="{9709E5A2-946E-D584-F5F6-29CF7F0CEDBE}"/>
              </a:ext>
            </a:extLst>
          </p:cNvPr>
          <p:cNvSpPr/>
          <p:nvPr/>
        </p:nvSpPr>
        <p:spPr>
          <a:xfrm rot="5400000" flipH="1" flipV="1">
            <a:off x="8045021" y="4185215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2" name="爱设计-14">
            <a:extLst>
              <a:ext uri="{FF2B5EF4-FFF2-40B4-BE49-F238E27FC236}">
                <a16:creationId xmlns:a16="http://schemas.microsoft.com/office/drawing/2014/main" id="{EDCB9683-9D29-1350-4AD6-A25B4186A481}"/>
              </a:ext>
            </a:extLst>
          </p:cNvPr>
          <p:cNvSpPr txBox="1"/>
          <p:nvPr/>
        </p:nvSpPr>
        <p:spPr>
          <a:xfrm flipH="1">
            <a:off x="8591790" y="5301488"/>
            <a:ext cx="293980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84" name="爱设计-15">
            <a:extLst>
              <a:ext uri="{FF2B5EF4-FFF2-40B4-BE49-F238E27FC236}">
                <a16:creationId xmlns:a16="http://schemas.microsoft.com/office/drawing/2014/main" id="{1F8F6A9F-19FB-5C74-7C17-F44C6ADE43F2}"/>
              </a:ext>
            </a:extLst>
          </p:cNvPr>
          <p:cNvSpPr txBox="1"/>
          <p:nvPr/>
        </p:nvSpPr>
        <p:spPr>
          <a:xfrm flipH="1">
            <a:off x="7949026" y="4508032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NO.4</a:t>
            </a:r>
          </a:p>
        </p:txBody>
      </p:sp>
      <p:sp>
        <p:nvSpPr>
          <p:cNvPr id="86" name="爱设计-16">
            <a:extLst>
              <a:ext uri="{FF2B5EF4-FFF2-40B4-BE49-F238E27FC236}">
                <a16:creationId xmlns:a16="http://schemas.microsoft.com/office/drawing/2014/main" id="{376B0750-D7DC-A58A-848D-3B79D486F50B}"/>
              </a:ext>
            </a:extLst>
          </p:cNvPr>
          <p:cNvSpPr/>
          <p:nvPr/>
        </p:nvSpPr>
        <p:spPr>
          <a:xfrm>
            <a:off x="4254500" y="1944705"/>
            <a:ext cx="3683000" cy="3683000"/>
          </a:xfrm>
          <a:prstGeom prst="ellipse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2355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自定义 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3B349"/>
      </a:accent1>
      <a:accent2>
        <a:srgbClr val="FF9400"/>
      </a:accent2>
      <a:accent3>
        <a:srgbClr val="03B349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6090</TotalTime>
  <Words>1680</Words>
  <Application>Microsoft Office PowerPoint</Application>
  <PresentationFormat>宽屏</PresentationFormat>
  <Paragraphs>192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Helvetica Neue Medium</vt:lpstr>
      <vt:lpstr>OPPOSans H</vt:lpstr>
      <vt:lpstr>OPPOSans L</vt:lpstr>
      <vt:lpstr>等线</vt:lpstr>
      <vt:lpstr>Arial</vt:lpstr>
      <vt:lpstr>Bahnschrift</vt:lpstr>
      <vt:lpstr>Impact</vt:lpstr>
      <vt:lpstr>Roboto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绿色文艺小清新科技主题年终总结汇报ppt模板</dc:title>
  <dc:creator>爱设计PPT</dc:creator>
  <cp:keywords>51PPT模板网</cp:keywords>
  <dc:description>www.51pptmoban.com</dc:description>
  <cp:lastModifiedBy>Power user</cp:lastModifiedBy>
  <cp:revision>906</cp:revision>
  <dcterms:created xsi:type="dcterms:W3CDTF">2022-08-02T07:45:18Z</dcterms:created>
  <dcterms:modified xsi:type="dcterms:W3CDTF">2023-02-15T07:33:55Z</dcterms:modified>
</cp:coreProperties>
</file>