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7" r:id="rId2"/>
    <p:sldId id="11672" r:id="rId3"/>
    <p:sldId id="11657" r:id="rId4"/>
    <p:sldId id="11660" r:id="rId5"/>
    <p:sldId id="11661" r:id="rId6"/>
    <p:sldId id="11620" r:id="rId7"/>
    <p:sldId id="11662" r:id="rId8"/>
    <p:sldId id="11663" r:id="rId9"/>
    <p:sldId id="11621" r:id="rId10"/>
    <p:sldId id="11668" r:id="rId11"/>
    <p:sldId id="11671" r:id="rId12"/>
    <p:sldId id="11670" r:id="rId13"/>
    <p:sldId id="11683" r:id="rId14"/>
    <p:sldId id="11684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F1FF"/>
    <a:srgbClr val="7E016D"/>
    <a:srgbClr val="560070"/>
    <a:srgbClr val="91902A"/>
    <a:srgbClr val="3A5DE8"/>
    <a:srgbClr val="3855D9"/>
    <a:srgbClr val="395CE6"/>
    <a:srgbClr val="B81971"/>
    <a:srgbClr val="A71B6F"/>
    <a:srgbClr val="1971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13" autoAdjust="0"/>
    <p:restoredTop sz="95694" autoAdjust="0"/>
  </p:normalViewPr>
  <p:slideViewPr>
    <p:cSldViewPr snapToGrid="0">
      <p:cViewPr varScale="1">
        <p:scale>
          <a:sx n="78" d="100"/>
          <a:sy n="78" d="100"/>
        </p:scale>
        <p:origin x="120" y="498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pitchFamily="34" charset="-122"/>
              </a:rPr>
              <a:t>2023/2/15</a:t>
            </a:fld>
            <a:endParaRPr lang="zh-CN" altLang="en-US">
              <a:latin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pitchFamily="34" charset="-122"/>
              </a:rPr>
              <a:t>‹#›</a:t>
            </a:fld>
            <a:endParaRPr lang="zh-CN" altLang="en-US"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F178DF-9F8A-4880-B3FD-5AFEE07FCD89}" type="datetimeFigureOut">
              <a:rPr lang="zh-CN" altLang="en-US" smtClean="0"/>
              <a:t>2023/2/15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975764-D1EB-436E-9BF8-291FB05B81B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F033976-CE49-4101-BA4E-3F60E0C243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AF033976-CE49-4101-BA4E-3F60E0C243C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975764-D1EB-436E-9BF8-291FB05B81B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802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/>
          <p:cNvSpPr/>
          <p:nvPr userDrawn="1"/>
        </p:nvSpPr>
        <p:spPr>
          <a:xfrm>
            <a:off x="904240" y="8890"/>
            <a:ext cx="6387465" cy="383540"/>
          </a:xfrm>
          <a:prstGeom prst="parallelogram">
            <a:avLst>
              <a:gd name="adj" fmla="val 18541"/>
            </a:avLst>
          </a:prstGeom>
          <a:gradFill>
            <a:gsLst>
              <a:gs pos="100000">
                <a:schemeClr val="accent1">
                  <a:alpha val="21000"/>
                </a:schemeClr>
              </a:gs>
              <a:gs pos="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 Light" panose="020B0502040204020203" charset="-122"/>
              <a:cs typeface="+mn-cs"/>
            </a:endParaRPr>
          </a:p>
        </p:txBody>
      </p:sp>
      <p:sp>
        <p:nvSpPr>
          <p:cNvPr id="11" name="平行四边形 10"/>
          <p:cNvSpPr/>
          <p:nvPr userDrawn="1"/>
        </p:nvSpPr>
        <p:spPr>
          <a:xfrm>
            <a:off x="9530080" y="911860"/>
            <a:ext cx="2661920" cy="98425"/>
          </a:xfrm>
          <a:prstGeom prst="parallelogram">
            <a:avLst>
              <a:gd name="adj" fmla="val 18541"/>
            </a:avLst>
          </a:prstGeom>
          <a:gradFill>
            <a:gsLst>
              <a:gs pos="100000">
                <a:schemeClr val="bg1">
                  <a:alpha val="20000"/>
                </a:schemeClr>
              </a:gs>
              <a:gs pos="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 Light" panose="020B0502040204020203" charset="-122"/>
              <a:cs typeface="+mn-cs"/>
            </a:endParaRPr>
          </a:p>
        </p:txBody>
      </p:sp>
      <p:sp>
        <p:nvSpPr>
          <p:cNvPr id="16" name="平行四边形 15"/>
          <p:cNvSpPr/>
          <p:nvPr userDrawn="1"/>
        </p:nvSpPr>
        <p:spPr>
          <a:xfrm>
            <a:off x="10207625" y="6358255"/>
            <a:ext cx="1984375" cy="427990"/>
          </a:xfrm>
          <a:prstGeom prst="parallelogram">
            <a:avLst>
              <a:gd name="adj" fmla="val 18541"/>
            </a:avLst>
          </a:prstGeom>
          <a:gradFill>
            <a:gsLst>
              <a:gs pos="100000">
                <a:schemeClr val="accent1">
                  <a:alpha val="39000"/>
                </a:schemeClr>
              </a:gs>
              <a:gs pos="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/>
              <a:ea typeface="微软雅黑 Light" panose="020B0502040204020203" charset="-122"/>
            </a:endParaRPr>
          </a:p>
        </p:txBody>
      </p:sp>
      <p:sp>
        <p:nvSpPr>
          <p:cNvPr id="18" name="平行四边形 17"/>
          <p:cNvSpPr/>
          <p:nvPr userDrawn="1"/>
        </p:nvSpPr>
        <p:spPr>
          <a:xfrm>
            <a:off x="0" y="6287135"/>
            <a:ext cx="3193415" cy="570865"/>
          </a:xfrm>
          <a:prstGeom prst="parallelogram">
            <a:avLst>
              <a:gd name="adj" fmla="val 18541"/>
            </a:avLst>
          </a:prstGeom>
          <a:gradFill>
            <a:gsLst>
              <a:gs pos="100000">
                <a:schemeClr val="accent1">
                  <a:alpha val="21000"/>
                </a:schemeClr>
              </a:gs>
              <a:gs pos="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/>
              <a:ea typeface="微软雅黑 Light" panose="020B0502040204020203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E0DB899-701D-589E-06DF-8FBF0A96E8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图形 164"/>
          <p:cNvGrpSpPr/>
          <p:nvPr userDrawn="1"/>
        </p:nvGrpSpPr>
        <p:grpSpPr>
          <a:xfrm>
            <a:off x="-4254904" y="4947138"/>
            <a:ext cx="20701808" cy="1985216"/>
            <a:chOff x="-9925049" y="2951843"/>
            <a:chExt cx="32035734" cy="4532375"/>
          </a:xfrm>
          <a:gradFill>
            <a:gsLst>
              <a:gs pos="32000">
                <a:schemeClr val="bg1">
                  <a:alpha val="39000"/>
                </a:schemeClr>
              </a:gs>
              <a:gs pos="11000">
                <a:schemeClr val="bg1">
                  <a:alpha val="0"/>
                </a:schemeClr>
              </a:gs>
            </a:gsLst>
            <a:lin ang="5400000" scaled="1"/>
          </a:gradFill>
        </p:grpSpPr>
        <p:sp>
          <p:nvSpPr>
            <p:cNvPr id="10" name="任意多边形: 形状 9"/>
            <p:cNvSpPr/>
            <p:nvPr/>
          </p:nvSpPr>
          <p:spPr>
            <a:xfrm>
              <a:off x="-724648" y="2951843"/>
              <a:ext cx="2093417" cy="243206"/>
            </a:xfrm>
            <a:custGeom>
              <a:avLst/>
              <a:gdLst>
                <a:gd name="connsiteX0" fmla="*/ 2093418 w 2093417"/>
                <a:gd name="connsiteY0" fmla="*/ 0 h 243206"/>
                <a:gd name="connsiteX1" fmla="*/ 521309 w 2093417"/>
                <a:gd name="connsiteY1" fmla="*/ 0 h 243206"/>
                <a:gd name="connsiteX2" fmla="*/ 0 w 2093417"/>
                <a:gd name="connsiteY2" fmla="*/ 243206 h 243206"/>
                <a:gd name="connsiteX3" fmla="*/ 5454 w 2093417"/>
                <a:gd name="connsiteY3" fmla="*/ 240507 h 243206"/>
                <a:gd name="connsiteX4" fmla="*/ 22271 w 2093417"/>
                <a:gd name="connsiteY4" fmla="*/ 240507 h 243206"/>
                <a:gd name="connsiteX5" fmla="*/ 532217 w 2093417"/>
                <a:gd name="connsiteY5" fmla="*/ 2159 h 243206"/>
                <a:gd name="connsiteX6" fmla="*/ 2089782 w 2093417"/>
                <a:gd name="connsiteY6" fmla="*/ 2159 h 243206"/>
                <a:gd name="connsiteX7" fmla="*/ 1706185 w 2093417"/>
                <a:gd name="connsiteY7" fmla="*/ 240507 h 243206"/>
                <a:gd name="connsiteX8" fmla="*/ 2093418 w 2093417"/>
                <a:gd name="connsiteY8" fmla="*/ 0 h 243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93417" h="243206">
                  <a:moveTo>
                    <a:pt x="2093418" y="0"/>
                  </a:moveTo>
                  <a:lnTo>
                    <a:pt x="521309" y="0"/>
                  </a:lnTo>
                  <a:lnTo>
                    <a:pt x="0" y="243206"/>
                  </a:lnTo>
                  <a:lnTo>
                    <a:pt x="5454" y="240507"/>
                  </a:lnTo>
                  <a:lnTo>
                    <a:pt x="22271" y="240507"/>
                  </a:lnTo>
                  <a:lnTo>
                    <a:pt x="532217" y="2159"/>
                  </a:lnTo>
                  <a:lnTo>
                    <a:pt x="2089782" y="2159"/>
                  </a:lnTo>
                  <a:lnTo>
                    <a:pt x="1706185" y="240507"/>
                  </a:lnTo>
                  <a:lnTo>
                    <a:pt x="2093418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981536" y="2951843"/>
              <a:ext cx="1958886" cy="240506"/>
            </a:xfrm>
            <a:custGeom>
              <a:avLst/>
              <a:gdLst>
                <a:gd name="connsiteX0" fmla="*/ 1958886 w 1958886"/>
                <a:gd name="connsiteY0" fmla="*/ 0 h 240506"/>
                <a:gd name="connsiteX1" fmla="*/ 387232 w 1958886"/>
                <a:gd name="connsiteY1" fmla="*/ 0 h 240506"/>
                <a:gd name="connsiteX2" fmla="*/ 0 w 1958886"/>
                <a:gd name="connsiteY2" fmla="*/ 240507 h 240506"/>
                <a:gd name="connsiteX3" fmla="*/ 17271 w 1958886"/>
                <a:gd name="connsiteY3" fmla="*/ 240507 h 240506"/>
                <a:gd name="connsiteX4" fmla="*/ 399503 w 1958886"/>
                <a:gd name="connsiteY4" fmla="*/ 2159 h 240506"/>
                <a:gd name="connsiteX5" fmla="*/ 1956613 w 1958886"/>
                <a:gd name="connsiteY5" fmla="*/ 2159 h 240506"/>
                <a:gd name="connsiteX6" fmla="*/ 1700732 w 1958886"/>
                <a:gd name="connsiteY6" fmla="*/ 240507 h 240506"/>
                <a:gd name="connsiteX7" fmla="*/ 1958886 w 1958886"/>
                <a:gd name="connsiteY7" fmla="*/ 0 h 240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58886" h="240506">
                  <a:moveTo>
                    <a:pt x="1958886" y="0"/>
                  </a:moveTo>
                  <a:lnTo>
                    <a:pt x="387232" y="0"/>
                  </a:lnTo>
                  <a:lnTo>
                    <a:pt x="0" y="240507"/>
                  </a:lnTo>
                  <a:lnTo>
                    <a:pt x="17271" y="240507"/>
                  </a:lnTo>
                  <a:lnTo>
                    <a:pt x="399503" y="2159"/>
                  </a:lnTo>
                  <a:lnTo>
                    <a:pt x="1956613" y="2159"/>
                  </a:lnTo>
                  <a:lnTo>
                    <a:pt x="1700732" y="240507"/>
                  </a:lnTo>
                  <a:lnTo>
                    <a:pt x="1958886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2682268" y="2951843"/>
              <a:ext cx="1830262" cy="240506"/>
            </a:xfrm>
            <a:custGeom>
              <a:avLst/>
              <a:gdLst>
                <a:gd name="connsiteX0" fmla="*/ 1830262 w 1830262"/>
                <a:gd name="connsiteY0" fmla="*/ 0 h 240506"/>
                <a:gd name="connsiteX1" fmla="*/ 258154 w 1830262"/>
                <a:gd name="connsiteY1" fmla="*/ 0 h 240506"/>
                <a:gd name="connsiteX2" fmla="*/ 0 w 1830262"/>
                <a:gd name="connsiteY2" fmla="*/ 240507 h 240506"/>
                <a:gd name="connsiteX3" fmla="*/ 17270 w 1830262"/>
                <a:gd name="connsiteY3" fmla="*/ 240507 h 240506"/>
                <a:gd name="connsiteX4" fmla="*/ 271789 w 1830262"/>
                <a:gd name="connsiteY4" fmla="*/ 2159 h 240506"/>
                <a:gd name="connsiteX5" fmla="*/ 1829354 w 1830262"/>
                <a:gd name="connsiteY5" fmla="*/ 2159 h 240506"/>
                <a:gd name="connsiteX6" fmla="*/ 1700730 w 1830262"/>
                <a:gd name="connsiteY6" fmla="*/ 240507 h 240506"/>
                <a:gd name="connsiteX7" fmla="*/ 1830262 w 1830262"/>
                <a:gd name="connsiteY7" fmla="*/ 0 h 240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0262" h="240506">
                  <a:moveTo>
                    <a:pt x="1830262" y="0"/>
                  </a:moveTo>
                  <a:lnTo>
                    <a:pt x="258154" y="0"/>
                  </a:lnTo>
                  <a:lnTo>
                    <a:pt x="0" y="240507"/>
                  </a:lnTo>
                  <a:lnTo>
                    <a:pt x="17270" y="240507"/>
                  </a:lnTo>
                  <a:lnTo>
                    <a:pt x="271789" y="2159"/>
                  </a:lnTo>
                  <a:lnTo>
                    <a:pt x="1829354" y="2159"/>
                  </a:lnTo>
                  <a:lnTo>
                    <a:pt x="1700730" y="240507"/>
                  </a:lnTo>
                  <a:lnTo>
                    <a:pt x="1830262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4382998" y="2951843"/>
              <a:ext cx="1701641" cy="240506"/>
            </a:xfrm>
            <a:custGeom>
              <a:avLst/>
              <a:gdLst>
                <a:gd name="connsiteX0" fmla="*/ 1701640 w 1701640"/>
                <a:gd name="connsiteY0" fmla="*/ 0 h 240506"/>
                <a:gd name="connsiteX1" fmla="*/ 129532 w 1701640"/>
                <a:gd name="connsiteY1" fmla="*/ 0 h 240506"/>
                <a:gd name="connsiteX2" fmla="*/ 0 w 1701640"/>
                <a:gd name="connsiteY2" fmla="*/ 240507 h 240506"/>
                <a:gd name="connsiteX3" fmla="*/ 17271 w 1701640"/>
                <a:gd name="connsiteY3" fmla="*/ 240507 h 240506"/>
                <a:gd name="connsiteX4" fmla="*/ 144076 w 1701640"/>
                <a:gd name="connsiteY4" fmla="*/ 2159 h 240506"/>
                <a:gd name="connsiteX5" fmla="*/ 1701640 w 1701640"/>
                <a:gd name="connsiteY5" fmla="*/ 2159 h 240506"/>
                <a:gd name="connsiteX6" fmla="*/ 1700732 w 1701640"/>
                <a:gd name="connsiteY6" fmla="*/ 240507 h 240506"/>
                <a:gd name="connsiteX7" fmla="*/ 1701640 w 1701640"/>
                <a:gd name="connsiteY7" fmla="*/ 0 h 240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1640" h="240506">
                  <a:moveTo>
                    <a:pt x="1701640" y="0"/>
                  </a:moveTo>
                  <a:lnTo>
                    <a:pt x="129532" y="0"/>
                  </a:lnTo>
                  <a:lnTo>
                    <a:pt x="0" y="240507"/>
                  </a:lnTo>
                  <a:lnTo>
                    <a:pt x="17271" y="240507"/>
                  </a:lnTo>
                  <a:lnTo>
                    <a:pt x="144076" y="2159"/>
                  </a:lnTo>
                  <a:lnTo>
                    <a:pt x="1701640" y="2159"/>
                  </a:lnTo>
                  <a:lnTo>
                    <a:pt x="1700732" y="240507"/>
                  </a:lnTo>
                  <a:lnTo>
                    <a:pt x="1701640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6083730" y="2951843"/>
              <a:ext cx="1700730" cy="240506"/>
            </a:xfrm>
            <a:custGeom>
              <a:avLst/>
              <a:gdLst>
                <a:gd name="connsiteX0" fmla="*/ 1572562 w 1700730"/>
                <a:gd name="connsiteY0" fmla="*/ 0 h 240506"/>
                <a:gd name="connsiteX1" fmla="*/ 908 w 1700730"/>
                <a:gd name="connsiteY1" fmla="*/ 0 h 240506"/>
                <a:gd name="connsiteX2" fmla="*/ 0 w 1700730"/>
                <a:gd name="connsiteY2" fmla="*/ 240507 h 240506"/>
                <a:gd name="connsiteX3" fmla="*/ 17270 w 1700730"/>
                <a:gd name="connsiteY3" fmla="*/ 240507 h 240506"/>
                <a:gd name="connsiteX4" fmla="*/ 16816 w 1700730"/>
                <a:gd name="connsiteY4" fmla="*/ 2159 h 240506"/>
                <a:gd name="connsiteX5" fmla="*/ 1573925 w 1700730"/>
                <a:gd name="connsiteY5" fmla="*/ 2159 h 240506"/>
                <a:gd name="connsiteX6" fmla="*/ 1700730 w 1700730"/>
                <a:gd name="connsiteY6" fmla="*/ 240507 h 240506"/>
                <a:gd name="connsiteX7" fmla="*/ 1572562 w 1700730"/>
                <a:gd name="connsiteY7" fmla="*/ 0 h 240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0730" h="240506">
                  <a:moveTo>
                    <a:pt x="1572562" y="0"/>
                  </a:moveTo>
                  <a:lnTo>
                    <a:pt x="908" y="0"/>
                  </a:lnTo>
                  <a:lnTo>
                    <a:pt x="0" y="240507"/>
                  </a:lnTo>
                  <a:lnTo>
                    <a:pt x="17270" y="240507"/>
                  </a:lnTo>
                  <a:lnTo>
                    <a:pt x="16816" y="2159"/>
                  </a:lnTo>
                  <a:lnTo>
                    <a:pt x="1573925" y="2159"/>
                  </a:lnTo>
                  <a:lnTo>
                    <a:pt x="1700730" y="240507"/>
                  </a:lnTo>
                  <a:lnTo>
                    <a:pt x="1572562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7656290" y="2951843"/>
              <a:ext cx="1828900" cy="240506"/>
            </a:xfrm>
            <a:custGeom>
              <a:avLst/>
              <a:gdLst>
                <a:gd name="connsiteX0" fmla="*/ 1572109 w 1828900"/>
                <a:gd name="connsiteY0" fmla="*/ 0 h 240506"/>
                <a:gd name="connsiteX1" fmla="*/ 0 w 1828900"/>
                <a:gd name="connsiteY1" fmla="*/ 0 h 240506"/>
                <a:gd name="connsiteX2" fmla="*/ 128169 w 1828900"/>
                <a:gd name="connsiteY2" fmla="*/ 240507 h 240506"/>
                <a:gd name="connsiteX3" fmla="*/ 145440 w 1828900"/>
                <a:gd name="connsiteY3" fmla="*/ 240507 h 240506"/>
                <a:gd name="connsiteX4" fmla="*/ 17271 w 1828900"/>
                <a:gd name="connsiteY4" fmla="*/ 2159 h 240506"/>
                <a:gd name="connsiteX5" fmla="*/ 1574381 w 1828900"/>
                <a:gd name="connsiteY5" fmla="*/ 2159 h 240506"/>
                <a:gd name="connsiteX6" fmla="*/ 1828900 w 1828900"/>
                <a:gd name="connsiteY6" fmla="*/ 240507 h 240506"/>
                <a:gd name="connsiteX7" fmla="*/ 1572109 w 1828900"/>
                <a:gd name="connsiteY7" fmla="*/ 0 h 240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28900" h="240506">
                  <a:moveTo>
                    <a:pt x="1572109" y="0"/>
                  </a:moveTo>
                  <a:lnTo>
                    <a:pt x="0" y="0"/>
                  </a:lnTo>
                  <a:lnTo>
                    <a:pt x="128169" y="240507"/>
                  </a:lnTo>
                  <a:lnTo>
                    <a:pt x="145440" y="240507"/>
                  </a:lnTo>
                  <a:lnTo>
                    <a:pt x="17271" y="2159"/>
                  </a:lnTo>
                  <a:lnTo>
                    <a:pt x="1574381" y="2159"/>
                  </a:lnTo>
                  <a:lnTo>
                    <a:pt x="1828900" y="240507"/>
                  </a:lnTo>
                  <a:lnTo>
                    <a:pt x="1572109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9228400" y="2951843"/>
              <a:ext cx="1957976" cy="240506"/>
            </a:xfrm>
            <a:custGeom>
              <a:avLst/>
              <a:gdLst>
                <a:gd name="connsiteX0" fmla="*/ 1572108 w 1957976"/>
                <a:gd name="connsiteY0" fmla="*/ 0 h 240506"/>
                <a:gd name="connsiteX1" fmla="*/ 0 w 1957976"/>
                <a:gd name="connsiteY1" fmla="*/ 0 h 240506"/>
                <a:gd name="connsiteX2" fmla="*/ 256791 w 1957976"/>
                <a:gd name="connsiteY2" fmla="*/ 240507 h 240506"/>
                <a:gd name="connsiteX3" fmla="*/ 274062 w 1957976"/>
                <a:gd name="connsiteY3" fmla="*/ 240507 h 240506"/>
                <a:gd name="connsiteX4" fmla="*/ 18180 w 1957976"/>
                <a:gd name="connsiteY4" fmla="*/ 2159 h 240506"/>
                <a:gd name="connsiteX5" fmla="*/ 1575743 w 1957976"/>
                <a:gd name="connsiteY5" fmla="*/ 2159 h 240506"/>
                <a:gd name="connsiteX6" fmla="*/ 1957976 w 1957976"/>
                <a:gd name="connsiteY6" fmla="*/ 240507 h 240506"/>
                <a:gd name="connsiteX7" fmla="*/ 1572108 w 1957976"/>
                <a:gd name="connsiteY7" fmla="*/ 0 h 240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57976" h="240506">
                  <a:moveTo>
                    <a:pt x="1572108" y="0"/>
                  </a:moveTo>
                  <a:lnTo>
                    <a:pt x="0" y="0"/>
                  </a:lnTo>
                  <a:lnTo>
                    <a:pt x="256791" y="240507"/>
                  </a:lnTo>
                  <a:lnTo>
                    <a:pt x="274062" y="240507"/>
                  </a:lnTo>
                  <a:lnTo>
                    <a:pt x="18180" y="2159"/>
                  </a:lnTo>
                  <a:lnTo>
                    <a:pt x="1575743" y="2159"/>
                  </a:lnTo>
                  <a:lnTo>
                    <a:pt x="1957976" y="240507"/>
                  </a:lnTo>
                  <a:lnTo>
                    <a:pt x="1572108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10800508" y="2951843"/>
              <a:ext cx="2103416" cy="240506"/>
            </a:xfrm>
            <a:custGeom>
              <a:avLst/>
              <a:gdLst>
                <a:gd name="connsiteX0" fmla="*/ 1587561 w 2103416"/>
                <a:gd name="connsiteY0" fmla="*/ 0 h 240506"/>
                <a:gd name="connsiteX1" fmla="*/ 0 w 2103416"/>
                <a:gd name="connsiteY1" fmla="*/ 0 h 240506"/>
                <a:gd name="connsiteX2" fmla="*/ 385868 w 2103416"/>
                <a:gd name="connsiteY2" fmla="*/ 240507 h 240506"/>
                <a:gd name="connsiteX3" fmla="*/ 402684 w 2103416"/>
                <a:gd name="connsiteY3" fmla="*/ 240507 h 240506"/>
                <a:gd name="connsiteX4" fmla="*/ 19088 w 2103416"/>
                <a:gd name="connsiteY4" fmla="*/ 2159 h 240506"/>
                <a:gd name="connsiteX5" fmla="*/ 1576653 w 2103416"/>
                <a:gd name="connsiteY5" fmla="*/ 2159 h 240506"/>
                <a:gd name="connsiteX6" fmla="*/ 2086600 w 2103416"/>
                <a:gd name="connsiteY6" fmla="*/ 240507 h 240506"/>
                <a:gd name="connsiteX7" fmla="*/ 2103416 w 2103416"/>
                <a:gd name="connsiteY7" fmla="*/ 240507 h 240506"/>
                <a:gd name="connsiteX8" fmla="*/ 1587561 w 2103416"/>
                <a:gd name="connsiteY8" fmla="*/ 0 h 240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3416" h="240506">
                  <a:moveTo>
                    <a:pt x="1587561" y="0"/>
                  </a:moveTo>
                  <a:lnTo>
                    <a:pt x="0" y="0"/>
                  </a:lnTo>
                  <a:lnTo>
                    <a:pt x="385868" y="240507"/>
                  </a:lnTo>
                  <a:lnTo>
                    <a:pt x="402684" y="240507"/>
                  </a:lnTo>
                  <a:lnTo>
                    <a:pt x="19088" y="2159"/>
                  </a:lnTo>
                  <a:lnTo>
                    <a:pt x="1576653" y="2159"/>
                  </a:lnTo>
                  <a:lnTo>
                    <a:pt x="2086600" y="240507"/>
                  </a:lnTo>
                  <a:lnTo>
                    <a:pt x="2103416" y="240507"/>
                  </a:lnTo>
                  <a:lnTo>
                    <a:pt x="1587561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-1334131" y="3192349"/>
              <a:ext cx="2315666" cy="286934"/>
            </a:xfrm>
            <a:custGeom>
              <a:avLst/>
              <a:gdLst>
                <a:gd name="connsiteX0" fmla="*/ 2315667 w 2315666"/>
                <a:gd name="connsiteY0" fmla="*/ 0 h 286934"/>
                <a:gd name="connsiteX1" fmla="*/ 631752 w 2315666"/>
                <a:gd name="connsiteY1" fmla="*/ 0 h 286934"/>
                <a:gd name="connsiteX2" fmla="*/ 614936 w 2315666"/>
                <a:gd name="connsiteY2" fmla="*/ 0 h 286934"/>
                <a:gd name="connsiteX3" fmla="*/ 609481 w 2315666"/>
                <a:gd name="connsiteY3" fmla="*/ 2699 h 286934"/>
                <a:gd name="connsiteX4" fmla="*/ 0 w 2315666"/>
                <a:gd name="connsiteY4" fmla="*/ 286935 h 286934"/>
                <a:gd name="connsiteX5" fmla="*/ 6363 w 2315666"/>
                <a:gd name="connsiteY5" fmla="*/ 283695 h 286934"/>
                <a:gd name="connsiteX6" fmla="*/ 24998 w 2315666"/>
                <a:gd name="connsiteY6" fmla="*/ 283695 h 286934"/>
                <a:gd name="connsiteX7" fmla="*/ 626298 w 2315666"/>
                <a:gd name="connsiteY7" fmla="*/ 2699 h 286934"/>
                <a:gd name="connsiteX8" fmla="*/ 2311576 w 2315666"/>
                <a:gd name="connsiteY8" fmla="*/ 2699 h 286934"/>
                <a:gd name="connsiteX9" fmla="*/ 1859350 w 2315666"/>
                <a:gd name="connsiteY9" fmla="*/ 283695 h 286934"/>
                <a:gd name="connsiteX10" fmla="*/ 2315667 w 2315666"/>
                <a:gd name="connsiteY10" fmla="*/ 0 h 286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15666" h="286934">
                  <a:moveTo>
                    <a:pt x="2315667" y="0"/>
                  </a:moveTo>
                  <a:lnTo>
                    <a:pt x="631752" y="0"/>
                  </a:lnTo>
                  <a:lnTo>
                    <a:pt x="614936" y="0"/>
                  </a:lnTo>
                  <a:lnTo>
                    <a:pt x="609481" y="2699"/>
                  </a:lnTo>
                  <a:lnTo>
                    <a:pt x="0" y="286935"/>
                  </a:lnTo>
                  <a:lnTo>
                    <a:pt x="6363" y="283695"/>
                  </a:lnTo>
                  <a:lnTo>
                    <a:pt x="24998" y="283695"/>
                  </a:lnTo>
                  <a:lnTo>
                    <a:pt x="626298" y="2699"/>
                  </a:lnTo>
                  <a:lnTo>
                    <a:pt x="2311576" y="2699"/>
                  </a:lnTo>
                  <a:lnTo>
                    <a:pt x="1859350" y="283695"/>
                  </a:lnTo>
                  <a:lnTo>
                    <a:pt x="2315667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525219" y="3192349"/>
              <a:ext cx="2157047" cy="283695"/>
            </a:xfrm>
            <a:custGeom>
              <a:avLst/>
              <a:gdLst>
                <a:gd name="connsiteX0" fmla="*/ 2157048 w 2157047"/>
                <a:gd name="connsiteY0" fmla="*/ 0 h 283695"/>
                <a:gd name="connsiteX1" fmla="*/ 473587 w 2157047"/>
                <a:gd name="connsiteY1" fmla="*/ 0 h 283695"/>
                <a:gd name="connsiteX2" fmla="*/ 456316 w 2157047"/>
                <a:gd name="connsiteY2" fmla="*/ 0 h 283695"/>
                <a:gd name="connsiteX3" fmla="*/ 0 w 2157047"/>
                <a:gd name="connsiteY3" fmla="*/ 283695 h 283695"/>
                <a:gd name="connsiteX4" fmla="*/ 18635 w 2157047"/>
                <a:gd name="connsiteY4" fmla="*/ 283695 h 283695"/>
                <a:gd name="connsiteX5" fmla="*/ 469496 w 2157047"/>
                <a:gd name="connsiteY5" fmla="*/ 2699 h 283695"/>
                <a:gd name="connsiteX6" fmla="*/ 2154320 w 2157047"/>
                <a:gd name="connsiteY6" fmla="*/ 2699 h 283695"/>
                <a:gd name="connsiteX7" fmla="*/ 1852534 w 2157047"/>
                <a:gd name="connsiteY7" fmla="*/ 283695 h 283695"/>
                <a:gd name="connsiteX8" fmla="*/ 2157048 w 2157047"/>
                <a:gd name="connsiteY8" fmla="*/ 0 h 28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57047" h="283695">
                  <a:moveTo>
                    <a:pt x="2157048" y="0"/>
                  </a:moveTo>
                  <a:lnTo>
                    <a:pt x="473587" y="0"/>
                  </a:lnTo>
                  <a:lnTo>
                    <a:pt x="456316" y="0"/>
                  </a:lnTo>
                  <a:lnTo>
                    <a:pt x="0" y="283695"/>
                  </a:lnTo>
                  <a:lnTo>
                    <a:pt x="18635" y="283695"/>
                  </a:lnTo>
                  <a:lnTo>
                    <a:pt x="469496" y="2699"/>
                  </a:lnTo>
                  <a:lnTo>
                    <a:pt x="2154320" y="2699"/>
                  </a:lnTo>
                  <a:lnTo>
                    <a:pt x="1852534" y="283695"/>
                  </a:lnTo>
                  <a:lnTo>
                    <a:pt x="2157048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2377754" y="3192349"/>
              <a:ext cx="2005244" cy="283695"/>
            </a:xfrm>
            <a:custGeom>
              <a:avLst/>
              <a:gdLst>
                <a:gd name="connsiteX0" fmla="*/ 2005244 w 2005244"/>
                <a:gd name="connsiteY0" fmla="*/ 0 h 283695"/>
                <a:gd name="connsiteX1" fmla="*/ 321784 w 2005244"/>
                <a:gd name="connsiteY1" fmla="*/ 0 h 283695"/>
                <a:gd name="connsiteX2" fmla="*/ 304514 w 2005244"/>
                <a:gd name="connsiteY2" fmla="*/ 0 h 283695"/>
                <a:gd name="connsiteX3" fmla="*/ 0 w 2005244"/>
                <a:gd name="connsiteY3" fmla="*/ 283695 h 283695"/>
                <a:gd name="connsiteX4" fmla="*/ 18635 w 2005244"/>
                <a:gd name="connsiteY4" fmla="*/ 283695 h 283695"/>
                <a:gd name="connsiteX5" fmla="*/ 319057 w 2005244"/>
                <a:gd name="connsiteY5" fmla="*/ 2699 h 283695"/>
                <a:gd name="connsiteX6" fmla="*/ 2003881 w 2005244"/>
                <a:gd name="connsiteY6" fmla="*/ 2699 h 283695"/>
                <a:gd name="connsiteX7" fmla="*/ 1852987 w 2005244"/>
                <a:gd name="connsiteY7" fmla="*/ 283695 h 283695"/>
                <a:gd name="connsiteX8" fmla="*/ 2005244 w 2005244"/>
                <a:gd name="connsiteY8" fmla="*/ 0 h 28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5244" h="283695">
                  <a:moveTo>
                    <a:pt x="2005244" y="0"/>
                  </a:moveTo>
                  <a:lnTo>
                    <a:pt x="321784" y="0"/>
                  </a:lnTo>
                  <a:lnTo>
                    <a:pt x="304514" y="0"/>
                  </a:lnTo>
                  <a:lnTo>
                    <a:pt x="0" y="283695"/>
                  </a:lnTo>
                  <a:lnTo>
                    <a:pt x="18635" y="283695"/>
                  </a:lnTo>
                  <a:lnTo>
                    <a:pt x="319057" y="2699"/>
                  </a:lnTo>
                  <a:lnTo>
                    <a:pt x="2003881" y="2699"/>
                  </a:lnTo>
                  <a:lnTo>
                    <a:pt x="1852987" y="283695"/>
                  </a:lnTo>
                  <a:lnTo>
                    <a:pt x="2005244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21" name="任意多边形: 形状 20"/>
            <p:cNvSpPr/>
            <p:nvPr/>
          </p:nvSpPr>
          <p:spPr>
            <a:xfrm>
              <a:off x="4230741" y="3192349"/>
              <a:ext cx="1852989" cy="283695"/>
            </a:xfrm>
            <a:custGeom>
              <a:avLst/>
              <a:gdLst>
                <a:gd name="connsiteX0" fmla="*/ 1852989 w 1852988"/>
                <a:gd name="connsiteY0" fmla="*/ 0 h 283695"/>
                <a:gd name="connsiteX1" fmla="*/ 169528 w 1852988"/>
                <a:gd name="connsiteY1" fmla="*/ 0 h 283695"/>
                <a:gd name="connsiteX2" fmla="*/ 152257 w 1852988"/>
                <a:gd name="connsiteY2" fmla="*/ 0 h 283695"/>
                <a:gd name="connsiteX3" fmla="*/ 0 w 1852988"/>
                <a:gd name="connsiteY3" fmla="*/ 283695 h 283695"/>
                <a:gd name="connsiteX4" fmla="*/ 18180 w 1852988"/>
                <a:gd name="connsiteY4" fmla="*/ 283695 h 283695"/>
                <a:gd name="connsiteX5" fmla="*/ 168165 w 1852988"/>
                <a:gd name="connsiteY5" fmla="*/ 2699 h 283695"/>
                <a:gd name="connsiteX6" fmla="*/ 1852989 w 1852988"/>
                <a:gd name="connsiteY6" fmla="*/ 2699 h 283695"/>
                <a:gd name="connsiteX7" fmla="*/ 1852534 w 1852988"/>
                <a:gd name="connsiteY7" fmla="*/ 283695 h 283695"/>
                <a:gd name="connsiteX8" fmla="*/ 1852989 w 1852988"/>
                <a:gd name="connsiteY8" fmla="*/ 0 h 28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2988" h="283695">
                  <a:moveTo>
                    <a:pt x="1852989" y="0"/>
                  </a:moveTo>
                  <a:lnTo>
                    <a:pt x="169528" y="0"/>
                  </a:lnTo>
                  <a:lnTo>
                    <a:pt x="152257" y="0"/>
                  </a:lnTo>
                  <a:lnTo>
                    <a:pt x="0" y="283695"/>
                  </a:lnTo>
                  <a:lnTo>
                    <a:pt x="18180" y="283695"/>
                  </a:lnTo>
                  <a:lnTo>
                    <a:pt x="168165" y="2699"/>
                  </a:lnTo>
                  <a:lnTo>
                    <a:pt x="1852989" y="2699"/>
                  </a:lnTo>
                  <a:lnTo>
                    <a:pt x="1852534" y="283695"/>
                  </a:lnTo>
                  <a:lnTo>
                    <a:pt x="1852989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6083275" y="3192349"/>
              <a:ext cx="1852533" cy="283695"/>
            </a:xfrm>
            <a:custGeom>
              <a:avLst/>
              <a:gdLst>
                <a:gd name="connsiteX0" fmla="*/ 1701185 w 1852533"/>
                <a:gd name="connsiteY0" fmla="*/ 0 h 283695"/>
                <a:gd name="connsiteX1" fmla="*/ 17725 w 1852533"/>
                <a:gd name="connsiteY1" fmla="*/ 0 h 283695"/>
                <a:gd name="connsiteX2" fmla="*/ 455 w 1852533"/>
                <a:gd name="connsiteY2" fmla="*/ 0 h 283695"/>
                <a:gd name="connsiteX3" fmla="*/ 0 w 1852533"/>
                <a:gd name="connsiteY3" fmla="*/ 283695 h 283695"/>
                <a:gd name="connsiteX4" fmla="*/ 18635 w 1852533"/>
                <a:gd name="connsiteY4" fmla="*/ 283695 h 283695"/>
                <a:gd name="connsiteX5" fmla="*/ 17725 w 1852533"/>
                <a:gd name="connsiteY5" fmla="*/ 2699 h 283695"/>
                <a:gd name="connsiteX6" fmla="*/ 1702549 w 1852533"/>
                <a:gd name="connsiteY6" fmla="*/ 2699 h 283695"/>
                <a:gd name="connsiteX7" fmla="*/ 1852534 w 1852533"/>
                <a:gd name="connsiteY7" fmla="*/ 283695 h 283695"/>
                <a:gd name="connsiteX8" fmla="*/ 1701185 w 1852533"/>
                <a:gd name="connsiteY8" fmla="*/ 0 h 28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2533" h="283695">
                  <a:moveTo>
                    <a:pt x="1701185" y="0"/>
                  </a:moveTo>
                  <a:lnTo>
                    <a:pt x="17725" y="0"/>
                  </a:lnTo>
                  <a:lnTo>
                    <a:pt x="455" y="0"/>
                  </a:lnTo>
                  <a:lnTo>
                    <a:pt x="0" y="283695"/>
                  </a:lnTo>
                  <a:lnTo>
                    <a:pt x="18635" y="283695"/>
                  </a:lnTo>
                  <a:lnTo>
                    <a:pt x="17725" y="2699"/>
                  </a:lnTo>
                  <a:lnTo>
                    <a:pt x="1702549" y="2699"/>
                  </a:lnTo>
                  <a:lnTo>
                    <a:pt x="1852534" y="283695"/>
                  </a:lnTo>
                  <a:lnTo>
                    <a:pt x="1701185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24" name="任意多边形: 形状 23"/>
            <p:cNvSpPr/>
            <p:nvPr/>
          </p:nvSpPr>
          <p:spPr>
            <a:xfrm>
              <a:off x="7784460" y="3192349"/>
              <a:ext cx="2003880" cy="283695"/>
            </a:xfrm>
            <a:custGeom>
              <a:avLst/>
              <a:gdLst>
                <a:gd name="connsiteX0" fmla="*/ 1700732 w 2003880"/>
                <a:gd name="connsiteY0" fmla="*/ 0 h 283695"/>
                <a:gd name="connsiteX1" fmla="*/ 17271 w 2003880"/>
                <a:gd name="connsiteY1" fmla="*/ 0 h 283695"/>
                <a:gd name="connsiteX2" fmla="*/ 0 w 2003880"/>
                <a:gd name="connsiteY2" fmla="*/ 0 h 283695"/>
                <a:gd name="connsiteX3" fmla="*/ 151349 w 2003880"/>
                <a:gd name="connsiteY3" fmla="*/ 283695 h 283695"/>
                <a:gd name="connsiteX4" fmla="*/ 169983 w 2003880"/>
                <a:gd name="connsiteY4" fmla="*/ 283695 h 283695"/>
                <a:gd name="connsiteX5" fmla="*/ 18635 w 2003880"/>
                <a:gd name="connsiteY5" fmla="*/ 2699 h 283695"/>
                <a:gd name="connsiteX6" fmla="*/ 1703459 w 2003880"/>
                <a:gd name="connsiteY6" fmla="*/ 2699 h 283695"/>
                <a:gd name="connsiteX7" fmla="*/ 2003881 w 2003880"/>
                <a:gd name="connsiteY7" fmla="*/ 283695 h 283695"/>
                <a:gd name="connsiteX8" fmla="*/ 1700732 w 2003880"/>
                <a:gd name="connsiteY8" fmla="*/ 0 h 28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3880" h="283695">
                  <a:moveTo>
                    <a:pt x="1700732" y="0"/>
                  </a:moveTo>
                  <a:lnTo>
                    <a:pt x="17271" y="0"/>
                  </a:lnTo>
                  <a:lnTo>
                    <a:pt x="0" y="0"/>
                  </a:lnTo>
                  <a:lnTo>
                    <a:pt x="151349" y="283695"/>
                  </a:lnTo>
                  <a:lnTo>
                    <a:pt x="169983" y="283695"/>
                  </a:lnTo>
                  <a:lnTo>
                    <a:pt x="18635" y="2699"/>
                  </a:lnTo>
                  <a:lnTo>
                    <a:pt x="1703459" y="2699"/>
                  </a:lnTo>
                  <a:lnTo>
                    <a:pt x="2003881" y="283695"/>
                  </a:lnTo>
                  <a:lnTo>
                    <a:pt x="1700732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25" name="任意多边形: 形状 24"/>
            <p:cNvSpPr/>
            <p:nvPr/>
          </p:nvSpPr>
          <p:spPr>
            <a:xfrm>
              <a:off x="9485190" y="3192349"/>
              <a:ext cx="2156138" cy="283695"/>
            </a:xfrm>
            <a:custGeom>
              <a:avLst/>
              <a:gdLst>
                <a:gd name="connsiteX0" fmla="*/ 1701185 w 2156138"/>
                <a:gd name="connsiteY0" fmla="*/ 0 h 283695"/>
                <a:gd name="connsiteX1" fmla="*/ 17271 w 2156138"/>
                <a:gd name="connsiteY1" fmla="*/ 0 h 283695"/>
                <a:gd name="connsiteX2" fmla="*/ 0 w 2156138"/>
                <a:gd name="connsiteY2" fmla="*/ 0 h 283695"/>
                <a:gd name="connsiteX3" fmla="*/ 303149 w 2156138"/>
                <a:gd name="connsiteY3" fmla="*/ 283695 h 283695"/>
                <a:gd name="connsiteX4" fmla="*/ 321784 w 2156138"/>
                <a:gd name="connsiteY4" fmla="*/ 283695 h 283695"/>
                <a:gd name="connsiteX5" fmla="*/ 19998 w 2156138"/>
                <a:gd name="connsiteY5" fmla="*/ 2699 h 283695"/>
                <a:gd name="connsiteX6" fmla="*/ 1705276 w 2156138"/>
                <a:gd name="connsiteY6" fmla="*/ 2699 h 283695"/>
                <a:gd name="connsiteX7" fmla="*/ 2156138 w 2156138"/>
                <a:gd name="connsiteY7" fmla="*/ 283695 h 283695"/>
                <a:gd name="connsiteX8" fmla="*/ 1701185 w 2156138"/>
                <a:gd name="connsiteY8" fmla="*/ 0 h 28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56138" h="283695">
                  <a:moveTo>
                    <a:pt x="1701185" y="0"/>
                  </a:moveTo>
                  <a:lnTo>
                    <a:pt x="17271" y="0"/>
                  </a:lnTo>
                  <a:lnTo>
                    <a:pt x="0" y="0"/>
                  </a:lnTo>
                  <a:lnTo>
                    <a:pt x="303149" y="283695"/>
                  </a:lnTo>
                  <a:lnTo>
                    <a:pt x="321784" y="283695"/>
                  </a:lnTo>
                  <a:lnTo>
                    <a:pt x="19998" y="2699"/>
                  </a:lnTo>
                  <a:lnTo>
                    <a:pt x="1705276" y="2699"/>
                  </a:lnTo>
                  <a:lnTo>
                    <a:pt x="2156138" y="283695"/>
                  </a:lnTo>
                  <a:lnTo>
                    <a:pt x="1701185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11186377" y="3192349"/>
              <a:ext cx="2326120" cy="283695"/>
            </a:xfrm>
            <a:custGeom>
              <a:avLst/>
              <a:gdLst>
                <a:gd name="connsiteX0" fmla="*/ 1717548 w 2326119"/>
                <a:gd name="connsiteY0" fmla="*/ 0 h 283695"/>
                <a:gd name="connsiteX1" fmla="*/ 1700732 w 2326119"/>
                <a:gd name="connsiteY1" fmla="*/ 0 h 283695"/>
                <a:gd name="connsiteX2" fmla="*/ 16816 w 2326119"/>
                <a:gd name="connsiteY2" fmla="*/ 0 h 283695"/>
                <a:gd name="connsiteX3" fmla="*/ 0 w 2326119"/>
                <a:gd name="connsiteY3" fmla="*/ 0 h 283695"/>
                <a:gd name="connsiteX4" fmla="*/ 454953 w 2326119"/>
                <a:gd name="connsiteY4" fmla="*/ 283695 h 283695"/>
                <a:gd name="connsiteX5" fmla="*/ 473587 w 2326119"/>
                <a:gd name="connsiteY5" fmla="*/ 283695 h 283695"/>
                <a:gd name="connsiteX6" fmla="*/ 20907 w 2326119"/>
                <a:gd name="connsiteY6" fmla="*/ 2699 h 283695"/>
                <a:gd name="connsiteX7" fmla="*/ 1706185 w 2326119"/>
                <a:gd name="connsiteY7" fmla="*/ 2699 h 283695"/>
                <a:gd name="connsiteX8" fmla="*/ 2307487 w 2326119"/>
                <a:gd name="connsiteY8" fmla="*/ 283695 h 283695"/>
                <a:gd name="connsiteX9" fmla="*/ 2326120 w 2326119"/>
                <a:gd name="connsiteY9" fmla="*/ 283695 h 283695"/>
                <a:gd name="connsiteX10" fmla="*/ 1717548 w 2326119"/>
                <a:gd name="connsiteY10" fmla="*/ 0 h 28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26119" h="283695">
                  <a:moveTo>
                    <a:pt x="1717548" y="0"/>
                  </a:moveTo>
                  <a:lnTo>
                    <a:pt x="1700732" y="0"/>
                  </a:lnTo>
                  <a:lnTo>
                    <a:pt x="16816" y="0"/>
                  </a:lnTo>
                  <a:lnTo>
                    <a:pt x="0" y="0"/>
                  </a:lnTo>
                  <a:lnTo>
                    <a:pt x="454953" y="283695"/>
                  </a:lnTo>
                  <a:lnTo>
                    <a:pt x="473587" y="283695"/>
                  </a:lnTo>
                  <a:lnTo>
                    <a:pt x="20907" y="2699"/>
                  </a:lnTo>
                  <a:lnTo>
                    <a:pt x="1706185" y="2699"/>
                  </a:lnTo>
                  <a:lnTo>
                    <a:pt x="2307487" y="283695"/>
                  </a:lnTo>
                  <a:lnTo>
                    <a:pt x="2326120" y="283695"/>
                  </a:lnTo>
                  <a:lnTo>
                    <a:pt x="1717548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-2063144" y="3476044"/>
              <a:ext cx="2588365" cy="343079"/>
            </a:xfrm>
            <a:custGeom>
              <a:avLst/>
              <a:gdLst>
                <a:gd name="connsiteX0" fmla="*/ 2588365 w 2588365"/>
                <a:gd name="connsiteY0" fmla="*/ 0 h 343079"/>
                <a:gd name="connsiteX1" fmla="*/ 754013 w 2588365"/>
                <a:gd name="connsiteY1" fmla="*/ 0 h 343079"/>
                <a:gd name="connsiteX2" fmla="*/ 735378 w 2588365"/>
                <a:gd name="connsiteY2" fmla="*/ 0 h 343079"/>
                <a:gd name="connsiteX3" fmla="*/ 729015 w 2588365"/>
                <a:gd name="connsiteY3" fmla="*/ 3239 h 343079"/>
                <a:gd name="connsiteX4" fmla="*/ 0 w 2588365"/>
                <a:gd name="connsiteY4" fmla="*/ 343080 h 343079"/>
                <a:gd name="connsiteX5" fmla="*/ 7726 w 2588365"/>
                <a:gd name="connsiteY5" fmla="*/ 339301 h 343079"/>
                <a:gd name="connsiteX6" fmla="*/ 28179 w 2588365"/>
                <a:gd name="connsiteY6" fmla="*/ 339301 h 343079"/>
                <a:gd name="connsiteX7" fmla="*/ 747195 w 2588365"/>
                <a:gd name="connsiteY7" fmla="*/ 3239 h 343079"/>
                <a:gd name="connsiteX8" fmla="*/ 2582912 w 2588365"/>
                <a:gd name="connsiteY8" fmla="*/ 3239 h 343079"/>
                <a:gd name="connsiteX9" fmla="*/ 2042059 w 2588365"/>
                <a:gd name="connsiteY9" fmla="*/ 339301 h 343079"/>
                <a:gd name="connsiteX10" fmla="*/ 2588365 w 2588365"/>
                <a:gd name="connsiteY10" fmla="*/ 0 h 343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88365" h="343079">
                  <a:moveTo>
                    <a:pt x="2588365" y="0"/>
                  </a:moveTo>
                  <a:lnTo>
                    <a:pt x="754013" y="0"/>
                  </a:lnTo>
                  <a:lnTo>
                    <a:pt x="735378" y="0"/>
                  </a:lnTo>
                  <a:lnTo>
                    <a:pt x="729015" y="3239"/>
                  </a:lnTo>
                  <a:lnTo>
                    <a:pt x="0" y="343080"/>
                  </a:lnTo>
                  <a:lnTo>
                    <a:pt x="7726" y="339301"/>
                  </a:lnTo>
                  <a:lnTo>
                    <a:pt x="28179" y="339301"/>
                  </a:lnTo>
                  <a:lnTo>
                    <a:pt x="747195" y="3239"/>
                  </a:lnTo>
                  <a:lnTo>
                    <a:pt x="2582912" y="3239"/>
                  </a:lnTo>
                  <a:lnTo>
                    <a:pt x="2042059" y="339301"/>
                  </a:lnTo>
                  <a:lnTo>
                    <a:pt x="2588365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28" name="任意多边形: 形状 27"/>
            <p:cNvSpPr/>
            <p:nvPr/>
          </p:nvSpPr>
          <p:spPr>
            <a:xfrm>
              <a:off x="-21085" y="3476044"/>
              <a:ext cx="2398839" cy="339301"/>
            </a:xfrm>
            <a:custGeom>
              <a:avLst/>
              <a:gdLst>
                <a:gd name="connsiteX0" fmla="*/ 2398840 w 2398839"/>
                <a:gd name="connsiteY0" fmla="*/ 0 h 339300"/>
                <a:gd name="connsiteX1" fmla="*/ 564941 w 2398839"/>
                <a:gd name="connsiteY1" fmla="*/ 0 h 339300"/>
                <a:gd name="connsiteX2" fmla="*/ 546306 w 2398839"/>
                <a:gd name="connsiteY2" fmla="*/ 0 h 339300"/>
                <a:gd name="connsiteX3" fmla="*/ 0 w 2398839"/>
                <a:gd name="connsiteY3" fmla="*/ 339301 h 339300"/>
                <a:gd name="connsiteX4" fmla="*/ 20907 w 2398839"/>
                <a:gd name="connsiteY4" fmla="*/ 339301 h 339300"/>
                <a:gd name="connsiteX5" fmla="*/ 559941 w 2398839"/>
                <a:gd name="connsiteY5" fmla="*/ 3239 h 339300"/>
                <a:gd name="connsiteX6" fmla="*/ 2395203 w 2398839"/>
                <a:gd name="connsiteY6" fmla="*/ 3239 h 339300"/>
                <a:gd name="connsiteX7" fmla="*/ 2034333 w 2398839"/>
                <a:gd name="connsiteY7" fmla="*/ 339301 h 339300"/>
                <a:gd name="connsiteX8" fmla="*/ 2398840 w 2398839"/>
                <a:gd name="connsiteY8" fmla="*/ 0 h 33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98839" h="339300">
                  <a:moveTo>
                    <a:pt x="2398840" y="0"/>
                  </a:moveTo>
                  <a:lnTo>
                    <a:pt x="564941" y="0"/>
                  </a:lnTo>
                  <a:lnTo>
                    <a:pt x="546306" y="0"/>
                  </a:lnTo>
                  <a:lnTo>
                    <a:pt x="0" y="339301"/>
                  </a:lnTo>
                  <a:lnTo>
                    <a:pt x="20907" y="339301"/>
                  </a:lnTo>
                  <a:lnTo>
                    <a:pt x="559941" y="3239"/>
                  </a:lnTo>
                  <a:lnTo>
                    <a:pt x="2395203" y="3239"/>
                  </a:lnTo>
                  <a:lnTo>
                    <a:pt x="2034333" y="339301"/>
                  </a:lnTo>
                  <a:lnTo>
                    <a:pt x="2398840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2013247" y="3476044"/>
              <a:ext cx="2217494" cy="339301"/>
            </a:xfrm>
            <a:custGeom>
              <a:avLst/>
              <a:gdLst>
                <a:gd name="connsiteX0" fmla="*/ 2217494 w 2217494"/>
                <a:gd name="connsiteY0" fmla="*/ 0 h 339300"/>
                <a:gd name="connsiteX1" fmla="*/ 383141 w 2217494"/>
                <a:gd name="connsiteY1" fmla="*/ 0 h 339300"/>
                <a:gd name="connsiteX2" fmla="*/ 364507 w 2217494"/>
                <a:gd name="connsiteY2" fmla="*/ 0 h 339300"/>
                <a:gd name="connsiteX3" fmla="*/ 0 w 2217494"/>
                <a:gd name="connsiteY3" fmla="*/ 339301 h 339300"/>
                <a:gd name="connsiteX4" fmla="*/ 20907 w 2217494"/>
                <a:gd name="connsiteY4" fmla="*/ 339301 h 339300"/>
                <a:gd name="connsiteX5" fmla="*/ 379960 w 2217494"/>
                <a:gd name="connsiteY5" fmla="*/ 3239 h 339300"/>
                <a:gd name="connsiteX6" fmla="*/ 2215677 w 2217494"/>
                <a:gd name="connsiteY6" fmla="*/ 3239 h 339300"/>
                <a:gd name="connsiteX7" fmla="*/ 2034787 w 2217494"/>
                <a:gd name="connsiteY7" fmla="*/ 339301 h 339300"/>
                <a:gd name="connsiteX8" fmla="*/ 2217494 w 2217494"/>
                <a:gd name="connsiteY8" fmla="*/ 0 h 33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17494" h="339300">
                  <a:moveTo>
                    <a:pt x="2217494" y="0"/>
                  </a:moveTo>
                  <a:lnTo>
                    <a:pt x="383141" y="0"/>
                  </a:lnTo>
                  <a:lnTo>
                    <a:pt x="364507" y="0"/>
                  </a:lnTo>
                  <a:lnTo>
                    <a:pt x="0" y="339301"/>
                  </a:lnTo>
                  <a:lnTo>
                    <a:pt x="20907" y="339301"/>
                  </a:lnTo>
                  <a:lnTo>
                    <a:pt x="379960" y="3239"/>
                  </a:lnTo>
                  <a:lnTo>
                    <a:pt x="2215677" y="3239"/>
                  </a:lnTo>
                  <a:lnTo>
                    <a:pt x="2034787" y="339301"/>
                  </a:lnTo>
                  <a:lnTo>
                    <a:pt x="2217494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4048032" y="3476044"/>
              <a:ext cx="2035241" cy="339301"/>
            </a:xfrm>
            <a:custGeom>
              <a:avLst/>
              <a:gdLst>
                <a:gd name="connsiteX0" fmla="*/ 2035241 w 2035241"/>
                <a:gd name="connsiteY0" fmla="*/ 0 h 339300"/>
                <a:gd name="connsiteX1" fmla="*/ 200887 w 2035241"/>
                <a:gd name="connsiteY1" fmla="*/ 0 h 339300"/>
                <a:gd name="connsiteX2" fmla="*/ 182708 w 2035241"/>
                <a:gd name="connsiteY2" fmla="*/ 0 h 339300"/>
                <a:gd name="connsiteX3" fmla="*/ 0 w 2035241"/>
                <a:gd name="connsiteY3" fmla="*/ 339301 h 339300"/>
                <a:gd name="connsiteX4" fmla="*/ 19998 w 2035241"/>
                <a:gd name="connsiteY4" fmla="*/ 339301 h 339300"/>
                <a:gd name="connsiteX5" fmla="*/ 199524 w 2035241"/>
                <a:gd name="connsiteY5" fmla="*/ 3239 h 339300"/>
                <a:gd name="connsiteX6" fmla="*/ 2035241 w 2035241"/>
                <a:gd name="connsiteY6" fmla="*/ 3239 h 339300"/>
                <a:gd name="connsiteX7" fmla="*/ 2034333 w 2035241"/>
                <a:gd name="connsiteY7" fmla="*/ 339301 h 339300"/>
                <a:gd name="connsiteX8" fmla="*/ 2035241 w 2035241"/>
                <a:gd name="connsiteY8" fmla="*/ 0 h 33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35241" h="339300">
                  <a:moveTo>
                    <a:pt x="2035241" y="0"/>
                  </a:moveTo>
                  <a:lnTo>
                    <a:pt x="200887" y="0"/>
                  </a:lnTo>
                  <a:lnTo>
                    <a:pt x="182708" y="0"/>
                  </a:lnTo>
                  <a:lnTo>
                    <a:pt x="0" y="339301"/>
                  </a:lnTo>
                  <a:lnTo>
                    <a:pt x="19998" y="339301"/>
                  </a:lnTo>
                  <a:lnTo>
                    <a:pt x="199524" y="3239"/>
                  </a:lnTo>
                  <a:lnTo>
                    <a:pt x="2035241" y="3239"/>
                  </a:lnTo>
                  <a:lnTo>
                    <a:pt x="2034333" y="339301"/>
                  </a:lnTo>
                  <a:lnTo>
                    <a:pt x="2035241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6082366" y="3476044"/>
              <a:ext cx="2034331" cy="339301"/>
            </a:xfrm>
            <a:custGeom>
              <a:avLst/>
              <a:gdLst>
                <a:gd name="connsiteX0" fmla="*/ 1853442 w 2034331"/>
                <a:gd name="connsiteY0" fmla="*/ 0 h 339300"/>
                <a:gd name="connsiteX1" fmla="*/ 19543 w 2034331"/>
                <a:gd name="connsiteY1" fmla="*/ 0 h 339300"/>
                <a:gd name="connsiteX2" fmla="*/ 908 w 2034331"/>
                <a:gd name="connsiteY2" fmla="*/ 0 h 339300"/>
                <a:gd name="connsiteX3" fmla="*/ 0 w 2034331"/>
                <a:gd name="connsiteY3" fmla="*/ 339301 h 339300"/>
                <a:gd name="connsiteX4" fmla="*/ 20452 w 2034331"/>
                <a:gd name="connsiteY4" fmla="*/ 339301 h 339300"/>
                <a:gd name="connsiteX5" fmla="*/ 19543 w 2034331"/>
                <a:gd name="connsiteY5" fmla="*/ 3239 h 339300"/>
                <a:gd name="connsiteX6" fmla="*/ 1855259 w 2034331"/>
                <a:gd name="connsiteY6" fmla="*/ 3239 h 339300"/>
                <a:gd name="connsiteX7" fmla="*/ 2034332 w 2034331"/>
                <a:gd name="connsiteY7" fmla="*/ 339301 h 339300"/>
                <a:gd name="connsiteX8" fmla="*/ 1853442 w 2034331"/>
                <a:gd name="connsiteY8" fmla="*/ 0 h 33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34331" h="339300">
                  <a:moveTo>
                    <a:pt x="1853442" y="0"/>
                  </a:moveTo>
                  <a:lnTo>
                    <a:pt x="19543" y="0"/>
                  </a:lnTo>
                  <a:lnTo>
                    <a:pt x="908" y="0"/>
                  </a:lnTo>
                  <a:lnTo>
                    <a:pt x="0" y="339301"/>
                  </a:lnTo>
                  <a:lnTo>
                    <a:pt x="20452" y="339301"/>
                  </a:lnTo>
                  <a:lnTo>
                    <a:pt x="19543" y="3239"/>
                  </a:lnTo>
                  <a:lnTo>
                    <a:pt x="1855259" y="3239"/>
                  </a:lnTo>
                  <a:lnTo>
                    <a:pt x="2034332" y="339301"/>
                  </a:lnTo>
                  <a:lnTo>
                    <a:pt x="1853442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7935808" y="3476044"/>
              <a:ext cx="2214767" cy="339301"/>
            </a:xfrm>
            <a:custGeom>
              <a:avLst/>
              <a:gdLst>
                <a:gd name="connsiteX0" fmla="*/ 1852532 w 2214767"/>
                <a:gd name="connsiteY0" fmla="*/ 0 h 339300"/>
                <a:gd name="connsiteX1" fmla="*/ 18635 w 2214767"/>
                <a:gd name="connsiteY1" fmla="*/ 0 h 339300"/>
                <a:gd name="connsiteX2" fmla="*/ 0 w 2214767"/>
                <a:gd name="connsiteY2" fmla="*/ 0 h 339300"/>
                <a:gd name="connsiteX3" fmla="*/ 180889 w 2214767"/>
                <a:gd name="connsiteY3" fmla="*/ 339301 h 339300"/>
                <a:gd name="connsiteX4" fmla="*/ 201342 w 2214767"/>
                <a:gd name="connsiteY4" fmla="*/ 339301 h 339300"/>
                <a:gd name="connsiteX5" fmla="*/ 20452 w 2214767"/>
                <a:gd name="connsiteY5" fmla="*/ 3239 h 339300"/>
                <a:gd name="connsiteX6" fmla="*/ 1855714 w 2214767"/>
                <a:gd name="connsiteY6" fmla="*/ 3239 h 339300"/>
                <a:gd name="connsiteX7" fmla="*/ 2214767 w 2214767"/>
                <a:gd name="connsiteY7" fmla="*/ 339301 h 339300"/>
                <a:gd name="connsiteX8" fmla="*/ 1852532 w 2214767"/>
                <a:gd name="connsiteY8" fmla="*/ 0 h 33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14767" h="339300">
                  <a:moveTo>
                    <a:pt x="1852532" y="0"/>
                  </a:moveTo>
                  <a:lnTo>
                    <a:pt x="18635" y="0"/>
                  </a:lnTo>
                  <a:lnTo>
                    <a:pt x="0" y="0"/>
                  </a:lnTo>
                  <a:lnTo>
                    <a:pt x="180889" y="339301"/>
                  </a:lnTo>
                  <a:lnTo>
                    <a:pt x="201342" y="339301"/>
                  </a:lnTo>
                  <a:lnTo>
                    <a:pt x="20452" y="3239"/>
                  </a:lnTo>
                  <a:lnTo>
                    <a:pt x="1855714" y="3239"/>
                  </a:lnTo>
                  <a:lnTo>
                    <a:pt x="2214767" y="339301"/>
                  </a:lnTo>
                  <a:lnTo>
                    <a:pt x="1852532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9788340" y="3476044"/>
              <a:ext cx="2397022" cy="339301"/>
            </a:xfrm>
            <a:custGeom>
              <a:avLst/>
              <a:gdLst>
                <a:gd name="connsiteX0" fmla="*/ 1852989 w 2397022"/>
                <a:gd name="connsiteY0" fmla="*/ 0 h 339300"/>
                <a:gd name="connsiteX1" fmla="*/ 18635 w 2397022"/>
                <a:gd name="connsiteY1" fmla="*/ 0 h 339300"/>
                <a:gd name="connsiteX2" fmla="*/ 0 w 2397022"/>
                <a:gd name="connsiteY2" fmla="*/ 0 h 339300"/>
                <a:gd name="connsiteX3" fmla="*/ 362235 w 2397022"/>
                <a:gd name="connsiteY3" fmla="*/ 339301 h 339300"/>
                <a:gd name="connsiteX4" fmla="*/ 383143 w 2397022"/>
                <a:gd name="connsiteY4" fmla="*/ 339301 h 339300"/>
                <a:gd name="connsiteX5" fmla="*/ 22271 w 2397022"/>
                <a:gd name="connsiteY5" fmla="*/ 3239 h 339300"/>
                <a:gd name="connsiteX6" fmla="*/ 1857988 w 2397022"/>
                <a:gd name="connsiteY6" fmla="*/ 3239 h 339300"/>
                <a:gd name="connsiteX7" fmla="*/ 2397023 w 2397022"/>
                <a:gd name="connsiteY7" fmla="*/ 339301 h 339300"/>
                <a:gd name="connsiteX8" fmla="*/ 1852989 w 2397022"/>
                <a:gd name="connsiteY8" fmla="*/ 0 h 33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97022" h="339300">
                  <a:moveTo>
                    <a:pt x="1852989" y="0"/>
                  </a:moveTo>
                  <a:lnTo>
                    <a:pt x="18635" y="0"/>
                  </a:lnTo>
                  <a:lnTo>
                    <a:pt x="0" y="0"/>
                  </a:lnTo>
                  <a:lnTo>
                    <a:pt x="362235" y="339301"/>
                  </a:lnTo>
                  <a:lnTo>
                    <a:pt x="383143" y="339301"/>
                  </a:lnTo>
                  <a:lnTo>
                    <a:pt x="22271" y="3239"/>
                  </a:lnTo>
                  <a:lnTo>
                    <a:pt x="1857988" y="3239"/>
                  </a:lnTo>
                  <a:lnTo>
                    <a:pt x="2397023" y="339301"/>
                  </a:lnTo>
                  <a:lnTo>
                    <a:pt x="1852989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11641329" y="3476044"/>
              <a:ext cx="2598819" cy="339301"/>
            </a:xfrm>
            <a:custGeom>
              <a:avLst/>
              <a:gdLst>
                <a:gd name="connsiteX0" fmla="*/ 1871167 w 2598818"/>
                <a:gd name="connsiteY0" fmla="*/ 0 h 339300"/>
                <a:gd name="connsiteX1" fmla="*/ 1852534 w 2598818"/>
                <a:gd name="connsiteY1" fmla="*/ 0 h 339300"/>
                <a:gd name="connsiteX2" fmla="*/ 18635 w 2598818"/>
                <a:gd name="connsiteY2" fmla="*/ 0 h 339300"/>
                <a:gd name="connsiteX3" fmla="*/ 0 w 2598818"/>
                <a:gd name="connsiteY3" fmla="*/ 0 h 339300"/>
                <a:gd name="connsiteX4" fmla="*/ 544034 w 2598818"/>
                <a:gd name="connsiteY4" fmla="*/ 339301 h 339300"/>
                <a:gd name="connsiteX5" fmla="*/ 564486 w 2598818"/>
                <a:gd name="connsiteY5" fmla="*/ 339301 h 339300"/>
                <a:gd name="connsiteX6" fmla="*/ 23633 w 2598818"/>
                <a:gd name="connsiteY6" fmla="*/ 3239 h 339300"/>
                <a:gd name="connsiteX7" fmla="*/ 1859350 w 2598818"/>
                <a:gd name="connsiteY7" fmla="*/ 3239 h 339300"/>
                <a:gd name="connsiteX8" fmla="*/ 2578366 w 2598818"/>
                <a:gd name="connsiteY8" fmla="*/ 339301 h 339300"/>
                <a:gd name="connsiteX9" fmla="*/ 2598819 w 2598818"/>
                <a:gd name="connsiteY9" fmla="*/ 339301 h 339300"/>
                <a:gd name="connsiteX10" fmla="*/ 1871167 w 2598818"/>
                <a:gd name="connsiteY10" fmla="*/ 0 h 33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98818" h="339300">
                  <a:moveTo>
                    <a:pt x="1871167" y="0"/>
                  </a:moveTo>
                  <a:lnTo>
                    <a:pt x="1852534" y="0"/>
                  </a:lnTo>
                  <a:lnTo>
                    <a:pt x="18635" y="0"/>
                  </a:lnTo>
                  <a:lnTo>
                    <a:pt x="0" y="0"/>
                  </a:lnTo>
                  <a:lnTo>
                    <a:pt x="544034" y="339301"/>
                  </a:lnTo>
                  <a:lnTo>
                    <a:pt x="564486" y="339301"/>
                  </a:lnTo>
                  <a:lnTo>
                    <a:pt x="23633" y="3239"/>
                  </a:lnTo>
                  <a:lnTo>
                    <a:pt x="1859350" y="3239"/>
                  </a:lnTo>
                  <a:lnTo>
                    <a:pt x="2578366" y="339301"/>
                  </a:lnTo>
                  <a:lnTo>
                    <a:pt x="2598819" y="339301"/>
                  </a:lnTo>
                  <a:lnTo>
                    <a:pt x="1871167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-2951233" y="3815345"/>
              <a:ext cx="2930147" cy="417579"/>
            </a:xfrm>
            <a:custGeom>
              <a:avLst/>
              <a:gdLst>
                <a:gd name="connsiteX0" fmla="*/ 2930148 w 2930147"/>
                <a:gd name="connsiteY0" fmla="*/ 0 h 417580"/>
                <a:gd name="connsiteX1" fmla="*/ 916268 w 2930147"/>
                <a:gd name="connsiteY1" fmla="*/ 0 h 417580"/>
                <a:gd name="connsiteX2" fmla="*/ 895815 w 2930147"/>
                <a:gd name="connsiteY2" fmla="*/ 0 h 417580"/>
                <a:gd name="connsiteX3" fmla="*/ 888089 w 2930147"/>
                <a:gd name="connsiteY3" fmla="*/ 3779 h 417580"/>
                <a:gd name="connsiteX4" fmla="*/ 0 w 2930147"/>
                <a:gd name="connsiteY4" fmla="*/ 417580 h 417580"/>
                <a:gd name="connsiteX5" fmla="*/ 9999 w 2930147"/>
                <a:gd name="connsiteY5" fmla="*/ 412991 h 417580"/>
                <a:gd name="connsiteX6" fmla="*/ 32269 w 2930147"/>
                <a:gd name="connsiteY6" fmla="*/ 412991 h 417580"/>
                <a:gd name="connsiteX7" fmla="*/ 908087 w 2930147"/>
                <a:gd name="connsiteY7" fmla="*/ 3779 h 417580"/>
                <a:gd name="connsiteX8" fmla="*/ 2924239 w 2930147"/>
                <a:gd name="connsiteY8" fmla="*/ 3779 h 417580"/>
                <a:gd name="connsiteX9" fmla="*/ 2265672 w 2930147"/>
                <a:gd name="connsiteY9" fmla="*/ 412991 h 417580"/>
                <a:gd name="connsiteX10" fmla="*/ 2930148 w 2930147"/>
                <a:gd name="connsiteY10" fmla="*/ 0 h 417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30147" h="417580">
                  <a:moveTo>
                    <a:pt x="2930148" y="0"/>
                  </a:moveTo>
                  <a:lnTo>
                    <a:pt x="916268" y="0"/>
                  </a:lnTo>
                  <a:lnTo>
                    <a:pt x="895815" y="0"/>
                  </a:lnTo>
                  <a:lnTo>
                    <a:pt x="888089" y="3779"/>
                  </a:lnTo>
                  <a:lnTo>
                    <a:pt x="0" y="417580"/>
                  </a:lnTo>
                  <a:lnTo>
                    <a:pt x="9999" y="412991"/>
                  </a:lnTo>
                  <a:lnTo>
                    <a:pt x="32269" y="412991"/>
                  </a:lnTo>
                  <a:lnTo>
                    <a:pt x="908087" y="3779"/>
                  </a:lnTo>
                  <a:lnTo>
                    <a:pt x="2924239" y="3779"/>
                  </a:lnTo>
                  <a:lnTo>
                    <a:pt x="2265672" y="412991"/>
                  </a:lnTo>
                  <a:lnTo>
                    <a:pt x="2930148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36" name="任意多边形: 形状 35"/>
            <p:cNvSpPr/>
            <p:nvPr/>
          </p:nvSpPr>
          <p:spPr>
            <a:xfrm>
              <a:off x="-685562" y="3815345"/>
              <a:ext cx="2698809" cy="412990"/>
            </a:xfrm>
            <a:custGeom>
              <a:avLst/>
              <a:gdLst>
                <a:gd name="connsiteX0" fmla="*/ 2698809 w 2698809"/>
                <a:gd name="connsiteY0" fmla="*/ 0 h 412991"/>
                <a:gd name="connsiteX1" fmla="*/ 685383 w 2698809"/>
                <a:gd name="connsiteY1" fmla="*/ 0 h 412991"/>
                <a:gd name="connsiteX2" fmla="*/ 664476 w 2698809"/>
                <a:gd name="connsiteY2" fmla="*/ 0 h 412991"/>
                <a:gd name="connsiteX3" fmla="*/ 0 w 2698809"/>
                <a:gd name="connsiteY3" fmla="*/ 412991 h 412991"/>
                <a:gd name="connsiteX4" fmla="*/ 22725 w 2698809"/>
                <a:gd name="connsiteY4" fmla="*/ 412991 h 412991"/>
                <a:gd name="connsiteX5" fmla="*/ 679020 w 2698809"/>
                <a:gd name="connsiteY5" fmla="*/ 3779 h 412991"/>
                <a:gd name="connsiteX6" fmla="*/ 2694718 w 2698809"/>
                <a:gd name="connsiteY6" fmla="*/ 3779 h 412991"/>
                <a:gd name="connsiteX7" fmla="*/ 2255219 w 2698809"/>
                <a:gd name="connsiteY7" fmla="*/ 412991 h 412991"/>
                <a:gd name="connsiteX8" fmla="*/ 2698809 w 2698809"/>
                <a:gd name="connsiteY8" fmla="*/ 0 h 412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98809" h="412991">
                  <a:moveTo>
                    <a:pt x="2698809" y="0"/>
                  </a:moveTo>
                  <a:lnTo>
                    <a:pt x="685383" y="0"/>
                  </a:lnTo>
                  <a:lnTo>
                    <a:pt x="664476" y="0"/>
                  </a:lnTo>
                  <a:lnTo>
                    <a:pt x="0" y="412991"/>
                  </a:lnTo>
                  <a:lnTo>
                    <a:pt x="22725" y="412991"/>
                  </a:lnTo>
                  <a:lnTo>
                    <a:pt x="679020" y="3779"/>
                  </a:lnTo>
                  <a:lnTo>
                    <a:pt x="2694718" y="3779"/>
                  </a:lnTo>
                  <a:lnTo>
                    <a:pt x="2255219" y="412991"/>
                  </a:lnTo>
                  <a:lnTo>
                    <a:pt x="2698809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37" name="任意多边形: 形状 36"/>
            <p:cNvSpPr/>
            <p:nvPr/>
          </p:nvSpPr>
          <p:spPr>
            <a:xfrm>
              <a:off x="1569655" y="3815345"/>
              <a:ext cx="2478376" cy="412990"/>
            </a:xfrm>
            <a:custGeom>
              <a:avLst/>
              <a:gdLst>
                <a:gd name="connsiteX0" fmla="*/ 2478377 w 2478376"/>
                <a:gd name="connsiteY0" fmla="*/ 0 h 412991"/>
                <a:gd name="connsiteX1" fmla="*/ 464497 w 2478376"/>
                <a:gd name="connsiteY1" fmla="*/ 0 h 412991"/>
                <a:gd name="connsiteX2" fmla="*/ 443590 w 2478376"/>
                <a:gd name="connsiteY2" fmla="*/ 0 h 412991"/>
                <a:gd name="connsiteX3" fmla="*/ 0 w 2478376"/>
                <a:gd name="connsiteY3" fmla="*/ 412991 h 412991"/>
                <a:gd name="connsiteX4" fmla="*/ 23179 w 2478376"/>
                <a:gd name="connsiteY4" fmla="*/ 412991 h 412991"/>
                <a:gd name="connsiteX5" fmla="*/ 460407 w 2478376"/>
                <a:gd name="connsiteY5" fmla="*/ 3779 h 412991"/>
                <a:gd name="connsiteX6" fmla="*/ 2476105 w 2478376"/>
                <a:gd name="connsiteY6" fmla="*/ 3779 h 412991"/>
                <a:gd name="connsiteX7" fmla="*/ 2256127 w 2478376"/>
                <a:gd name="connsiteY7" fmla="*/ 412991 h 412991"/>
                <a:gd name="connsiteX8" fmla="*/ 2478377 w 2478376"/>
                <a:gd name="connsiteY8" fmla="*/ 0 h 412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78376" h="412991">
                  <a:moveTo>
                    <a:pt x="2478377" y="0"/>
                  </a:moveTo>
                  <a:lnTo>
                    <a:pt x="464497" y="0"/>
                  </a:lnTo>
                  <a:lnTo>
                    <a:pt x="443590" y="0"/>
                  </a:lnTo>
                  <a:lnTo>
                    <a:pt x="0" y="412991"/>
                  </a:lnTo>
                  <a:lnTo>
                    <a:pt x="23179" y="412991"/>
                  </a:lnTo>
                  <a:lnTo>
                    <a:pt x="460407" y="3779"/>
                  </a:lnTo>
                  <a:lnTo>
                    <a:pt x="2476105" y="3779"/>
                  </a:lnTo>
                  <a:lnTo>
                    <a:pt x="2256127" y="412991"/>
                  </a:lnTo>
                  <a:lnTo>
                    <a:pt x="2478377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38" name="任意多边形: 形状 37"/>
            <p:cNvSpPr/>
            <p:nvPr/>
          </p:nvSpPr>
          <p:spPr>
            <a:xfrm>
              <a:off x="3825782" y="3815345"/>
              <a:ext cx="2256583" cy="412990"/>
            </a:xfrm>
            <a:custGeom>
              <a:avLst/>
              <a:gdLst>
                <a:gd name="connsiteX0" fmla="*/ 2256583 w 2256583"/>
                <a:gd name="connsiteY0" fmla="*/ 0 h 412991"/>
                <a:gd name="connsiteX1" fmla="*/ 242248 w 2256583"/>
                <a:gd name="connsiteY1" fmla="*/ 0 h 412991"/>
                <a:gd name="connsiteX2" fmla="*/ 222250 w 2256583"/>
                <a:gd name="connsiteY2" fmla="*/ 0 h 412991"/>
                <a:gd name="connsiteX3" fmla="*/ 0 w 2256583"/>
                <a:gd name="connsiteY3" fmla="*/ 412991 h 412991"/>
                <a:gd name="connsiteX4" fmla="*/ 22271 w 2256583"/>
                <a:gd name="connsiteY4" fmla="*/ 412991 h 412991"/>
                <a:gd name="connsiteX5" fmla="*/ 240430 w 2256583"/>
                <a:gd name="connsiteY5" fmla="*/ 3779 h 412991"/>
                <a:gd name="connsiteX6" fmla="*/ 2256583 w 2256583"/>
                <a:gd name="connsiteY6" fmla="*/ 3779 h 412991"/>
                <a:gd name="connsiteX7" fmla="*/ 2255220 w 2256583"/>
                <a:gd name="connsiteY7" fmla="*/ 412991 h 412991"/>
                <a:gd name="connsiteX8" fmla="*/ 2256583 w 2256583"/>
                <a:gd name="connsiteY8" fmla="*/ 0 h 412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56583" h="412991">
                  <a:moveTo>
                    <a:pt x="2256583" y="0"/>
                  </a:moveTo>
                  <a:lnTo>
                    <a:pt x="242248" y="0"/>
                  </a:lnTo>
                  <a:lnTo>
                    <a:pt x="222250" y="0"/>
                  </a:lnTo>
                  <a:lnTo>
                    <a:pt x="0" y="412991"/>
                  </a:lnTo>
                  <a:lnTo>
                    <a:pt x="22271" y="412991"/>
                  </a:lnTo>
                  <a:lnTo>
                    <a:pt x="240430" y="3779"/>
                  </a:lnTo>
                  <a:lnTo>
                    <a:pt x="2256583" y="3779"/>
                  </a:lnTo>
                  <a:lnTo>
                    <a:pt x="2255220" y="412991"/>
                  </a:lnTo>
                  <a:lnTo>
                    <a:pt x="2256583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40" name="任意多边形: 形状 39"/>
            <p:cNvSpPr/>
            <p:nvPr/>
          </p:nvSpPr>
          <p:spPr>
            <a:xfrm>
              <a:off x="6081003" y="3815345"/>
              <a:ext cx="2255670" cy="412990"/>
            </a:xfrm>
            <a:custGeom>
              <a:avLst/>
              <a:gdLst>
                <a:gd name="connsiteX0" fmla="*/ 2035695 w 2255671"/>
                <a:gd name="connsiteY0" fmla="*/ 0 h 412991"/>
                <a:gd name="connsiteX1" fmla="*/ 21815 w 2255671"/>
                <a:gd name="connsiteY1" fmla="*/ 0 h 412991"/>
                <a:gd name="connsiteX2" fmla="*/ 1363 w 2255671"/>
                <a:gd name="connsiteY2" fmla="*/ 0 h 412991"/>
                <a:gd name="connsiteX3" fmla="*/ 0 w 2255671"/>
                <a:gd name="connsiteY3" fmla="*/ 412991 h 412991"/>
                <a:gd name="connsiteX4" fmla="*/ 23178 w 2255671"/>
                <a:gd name="connsiteY4" fmla="*/ 412991 h 412991"/>
                <a:gd name="connsiteX5" fmla="*/ 21815 w 2255671"/>
                <a:gd name="connsiteY5" fmla="*/ 3779 h 412991"/>
                <a:gd name="connsiteX6" fmla="*/ 2037513 w 2255671"/>
                <a:gd name="connsiteY6" fmla="*/ 3779 h 412991"/>
                <a:gd name="connsiteX7" fmla="*/ 2255672 w 2255671"/>
                <a:gd name="connsiteY7" fmla="*/ 412991 h 412991"/>
                <a:gd name="connsiteX8" fmla="*/ 2035695 w 2255671"/>
                <a:gd name="connsiteY8" fmla="*/ 0 h 412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55671" h="412991">
                  <a:moveTo>
                    <a:pt x="2035695" y="0"/>
                  </a:moveTo>
                  <a:lnTo>
                    <a:pt x="21815" y="0"/>
                  </a:lnTo>
                  <a:lnTo>
                    <a:pt x="1363" y="0"/>
                  </a:lnTo>
                  <a:lnTo>
                    <a:pt x="0" y="412991"/>
                  </a:lnTo>
                  <a:lnTo>
                    <a:pt x="23178" y="412991"/>
                  </a:lnTo>
                  <a:lnTo>
                    <a:pt x="21815" y="3779"/>
                  </a:lnTo>
                  <a:lnTo>
                    <a:pt x="2037513" y="3779"/>
                  </a:lnTo>
                  <a:lnTo>
                    <a:pt x="2255672" y="412991"/>
                  </a:lnTo>
                  <a:lnTo>
                    <a:pt x="2035695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44" name="任意多边形: 形状 43"/>
            <p:cNvSpPr/>
            <p:nvPr/>
          </p:nvSpPr>
          <p:spPr>
            <a:xfrm>
              <a:off x="8116698" y="3815345"/>
              <a:ext cx="2475648" cy="412990"/>
            </a:xfrm>
            <a:custGeom>
              <a:avLst/>
              <a:gdLst>
                <a:gd name="connsiteX0" fmla="*/ 2033878 w 2475649"/>
                <a:gd name="connsiteY0" fmla="*/ 0 h 412991"/>
                <a:gd name="connsiteX1" fmla="*/ 20453 w 2475649"/>
                <a:gd name="connsiteY1" fmla="*/ 0 h 412991"/>
                <a:gd name="connsiteX2" fmla="*/ 0 w 2475649"/>
                <a:gd name="connsiteY2" fmla="*/ 0 h 412991"/>
                <a:gd name="connsiteX3" fmla="*/ 219977 w 2475649"/>
                <a:gd name="connsiteY3" fmla="*/ 412991 h 412991"/>
                <a:gd name="connsiteX4" fmla="*/ 242702 w 2475649"/>
                <a:gd name="connsiteY4" fmla="*/ 412991 h 412991"/>
                <a:gd name="connsiteX5" fmla="*/ 22271 w 2475649"/>
                <a:gd name="connsiteY5" fmla="*/ 3779 h 412991"/>
                <a:gd name="connsiteX6" fmla="*/ 2037968 w 2475649"/>
                <a:gd name="connsiteY6" fmla="*/ 3779 h 412991"/>
                <a:gd name="connsiteX7" fmla="*/ 2475650 w 2475649"/>
                <a:gd name="connsiteY7" fmla="*/ 412991 h 412991"/>
                <a:gd name="connsiteX8" fmla="*/ 2033878 w 2475649"/>
                <a:gd name="connsiteY8" fmla="*/ 0 h 412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75649" h="412991">
                  <a:moveTo>
                    <a:pt x="2033878" y="0"/>
                  </a:moveTo>
                  <a:lnTo>
                    <a:pt x="20453" y="0"/>
                  </a:lnTo>
                  <a:lnTo>
                    <a:pt x="0" y="0"/>
                  </a:lnTo>
                  <a:lnTo>
                    <a:pt x="219977" y="412991"/>
                  </a:lnTo>
                  <a:lnTo>
                    <a:pt x="242702" y="412991"/>
                  </a:lnTo>
                  <a:lnTo>
                    <a:pt x="22271" y="3779"/>
                  </a:lnTo>
                  <a:lnTo>
                    <a:pt x="2037968" y="3779"/>
                  </a:lnTo>
                  <a:lnTo>
                    <a:pt x="2475650" y="412991"/>
                  </a:lnTo>
                  <a:lnTo>
                    <a:pt x="2033878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45" name="任意多边形: 形状 44"/>
            <p:cNvSpPr/>
            <p:nvPr/>
          </p:nvSpPr>
          <p:spPr>
            <a:xfrm>
              <a:off x="10150575" y="3815345"/>
              <a:ext cx="2697445" cy="412990"/>
            </a:xfrm>
            <a:custGeom>
              <a:avLst/>
              <a:gdLst>
                <a:gd name="connsiteX0" fmla="*/ 2034788 w 2697445"/>
                <a:gd name="connsiteY0" fmla="*/ 0 h 412991"/>
                <a:gd name="connsiteX1" fmla="*/ 20908 w 2697445"/>
                <a:gd name="connsiteY1" fmla="*/ 0 h 412991"/>
                <a:gd name="connsiteX2" fmla="*/ 0 w 2697445"/>
                <a:gd name="connsiteY2" fmla="*/ 0 h 412991"/>
                <a:gd name="connsiteX3" fmla="*/ 441772 w 2697445"/>
                <a:gd name="connsiteY3" fmla="*/ 412991 h 412991"/>
                <a:gd name="connsiteX4" fmla="*/ 464497 w 2697445"/>
                <a:gd name="connsiteY4" fmla="*/ 412991 h 412991"/>
                <a:gd name="connsiteX5" fmla="*/ 24998 w 2697445"/>
                <a:gd name="connsiteY5" fmla="*/ 3779 h 412991"/>
                <a:gd name="connsiteX6" fmla="*/ 2040695 w 2697445"/>
                <a:gd name="connsiteY6" fmla="*/ 3779 h 412991"/>
                <a:gd name="connsiteX7" fmla="*/ 2697445 w 2697445"/>
                <a:gd name="connsiteY7" fmla="*/ 412991 h 412991"/>
                <a:gd name="connsiteX8" fmla="*/ 2034788 w 2697445"/>
                <a:gd name="connsiteY8" fmla="*/ 0 h 412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97445" h="412991">
                  <a:moveTo>
                    <a:pt x="2034788" y="0"/>
                  </a:moveTo>
                  <a:lnTo>
                    <a:pt x="20908" y="0"/>
                  </a:lnTo>
                  <a:lnTo>
                    <a:pt x="0" y="0"/>
                  </a:lnTo>
                  <a:lnTo>
                    <a:pt x="441772" y="412991"/>
                  </a:lnTo>
                  <a:lnTo>
                    <a:pt x="464497" y="412991"/>
                  </a:lnTo>
                  <a:lnTo>
                    <a:pt x="24998" y="3779"/>
                  </a:lnTo>
                  <a:lnTo>
                    <a:pt x="2040695" y="3779"/>
                  </a:lnTo>
                  <a:lnTo>
                    <a:pt x="2697445" y="412991"/>
                  </a:lnTo>
                  <a:lnTo>
                    <a:pt x="2034788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46" name="任意多边形: 形状 45"/>
            <p:cNvSpPr/>
            <p:nvPr/>
          </p:nvSpPr>
          <p:spPr>
            <a:xfrm>
              <a:off x="12185363" y="3815345"/>
              <a:ext cx="2940600" cy="412990"/>
            </a:xfrm>
            <a:custGeom>
              <a:avLst/>
              <a:gdLst>
                <a:gd name="connsiteX0" fmla="*/ 2054785 w 2940600"/>
                <a:gd name="connsiteY0" fmla="*/ 0 h 412991"/>
                <a:gd name="connsiteX1" fmla="*/ 2034332 w 2940600"/>
                <a:gd name="connsiteY1" fmla="*/ 0 h 412991"/>
                <a:gd name="connsiteX2" fmla="*/ 20452 w 2940600"/>
                <a:gd name="connsiteY2" fmla="*/ 0 h 412991"/>
                <a:gd name="connsiteX3" fmla="*/ 0 w 2940600"/>
                <a:gd name="connsiteY3" fmla="*/ 0 h 412991"/>
                <a:gd name="connsiteX4" fmla="*/ 662657 w 2940600"/>
                <a:gd name="connsiteY4" fmla="*/ 412991 h 412991"/>
                <a:gd name="connsiteX5" fmla="*/ 684927 w 2940600"/>
                <a:gd name="connsiteY5" fmla="*/ 412991 h 412991"/>
                <a:gd name="connsiteX6" fmla="*/ 26360 w 2940600"/>
                <a:gd name="connsiteY6" fmla="*/ 3779 h 412991"/>
                <a:gd name="connsiteX7" fmla="*/ 2042512 w 2940600"/>
                <a:gd name="connsiteY7" fmla="*/ 3779 h 412991"/>
                <a:gd name="connsiteX8" fmla="*/ 2918331 w 2940600"/>
                <a:gd name="connsiteY8" fmla="*/ 412991 h 412991"/>
                <a:gd name="connsiteX9" fmla="*/ 2940601 w 2940600"/>
                <a:gd name="connsiteY9" fmla="*/ 412991 h 412991"/>
                <a:gd name="connsiteX10" fmla="*/ 2054785 w 2940600"/>
                <a:gd name="connsiteY10" fmla="*/ 0 h 412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40600" h="412991">
                  <a:moveTo>
                    <a:pt x="2054785" y="0"/>
                  </a:moveTo>
                  <a:lnTo>
                    <a:pt x="2034332" y="0"/>
                  </a:lnTo>
                  <a:lnTo>
                    <a:pt x="20452" y="0"/>
                  </a:lnTo>
                  <a:lnTo>
                    <a:pt x="0" y="0"/>
                  </a:lnTo>
                  <a:lnTo>
                    <a:pt x="662657" y="412991"/>
                  </a:lnTo>
                  <a:lnTo>
                    <a:pt x="684927" y="412991"/>
                  </a:lnTo>
                  <a:lnTo>
                    <a:pt x="26360" y="3779"/>
                  </a:lnTo>
                  <a:lnTo>
                    <a:pt x="2042512" y="3779"/>
                  </a:lnTo>
                  <a:lnTo>
                    <a:pt x="2918331" y="412991"/>
                  </a:lnTo>
                  <a:lnTo>
                    <a:pt x="2940601" y="412991"/>
                  </a:lnTo>
                  <a:lnTo>
                    <a:pt x="2054785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47" name="任意多边形: 形状 46"/>
            <p:cNvSpPr/>
            <p:nvPr/>
          </p:nvSpPr>
          <p:spPr>
            <a:xfrm>
              <a:off x="-4055663" y="4228337"/>
              <a:ext cx="3370101" cy="519613"/>
            </a:xfrm>
            <a:custGeom>
              <a:avLst/>
              <a:gdLst>
                <a:gd name="connsiteX0" fmla="*/ 3370102 w 3370101"/>
                <a:gd name="connsiteY0" fmla="*/ 0 h 519613"/>
                <a:gd name="connsiteX1" fmla="*/ 1136699 w 3370101"/>
                <a:gd name="connsiteY1" fmla="*/ 0 h 519613"/>
                <a:gd name="connsiteX2" fmla="*/ 1114429 w 3370101"/>
                <a:gd name="connsiteY2" fmla="*/ 0 h 519613"/>
                <a:gd name="connsiteX3" fmla="*/ 1104430 w 3370101"/>
                <a:gd name="connsiteY3" fmla="*/ 4589 h 519613"/>
                <a:gd name="connsiteX4" fmla="*/ 0 w 3370101"/>
                <a:gd name="connsiteY4" fmla="*/ 519613 h 519613"/>
                <a:gd name="connsiteX5" fmla="*/ 12272 w 3370101"/>
                <a:gd name="connsiteY5" fmla="*/ 513675 h 519613"/>
                <a:gd name="connsiteX6" fmla="*/ 37723 w 3370101"/>
                <a:gd name="connsiteY6" fmla="*/ 513675 h 519613"/>
                <a:gd name="connsiteX7" fmla="*/ 1127155 w 3370101"/>
                <a:gd name="connsiteY7" fmla="*/ 4589 h 519613"/>
                <a:gd name="connsiteX8" fmla="*/ 3362375 w 3370101"/>
                <a:gd name="connsiteY8" fmla="*/ 4589 h 519613"/>
                <a:gd name="connsiteX9" fmla="*/ 2542916 w 3370101"/>
                <a:gd name="connsiteY9" fmla="*/ 513675 h 519613"/>
                <a:gd name="connsiteX10" fmla="*/ 3370102 w 3370101"/>
                <a:gd name="connsiteY10" fmla="*/ 0 h 519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70101" h="519613">
                  <a:moveTo>
                    <a:pt x="3370102" y="0"/>
                  </a:moveTo>
                  <a:lnTo>
                    <a:pt x="1136699" y="0"/>
                  </a:lnTo>
                  <a:lnTo>
                    <a:pt x="1114429" y="0"/>
                  </a:lnTo>
                  <a:lnTo>
                    <a:pt x="1104430" y="4589"/>
                  </a:lnTo>
                  <a:lnTo>
                    <a:pt x="0" y="519613"/>
                  </a:lnTo>
                  <a:lnTo>
                    <a:pt x="12272" y="513675"/>
                  </a:lnTo>
                  <a:lnTo>
                    <a:pt x="37723" y="513675"/>
                  </a:lnTo>
                  <a:lnTo>
                    <a:pt x="1127155" y="4589"/>
                  </a:lnTo>
                  <a:lnTo>
                    <a:pt x="3362375" y="4589"/>
                  </a:lnTo>
                  <a:lnTo>
                    <a:pt x="2542916" y="513675"/>
                  </a:lnTo>
                  <a:lnTo>
                    <a:pt x="3370102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48" name="任意多边形: 形状 47"/>
            <p:cNvSpPr/>
            <p:nvPr/>
          </p:nvSpPr>
          <p:spPr>
            <a:xfrm>
              <a:off x="-1512748" y="4228337"/>
              <a:ext cx="3082404" cy="513675"/>
            </a:xfrm>
            <a:custGeom>
              <a:avLst/>
              <a:gdLst>
                <a:gd name="connsiteX0" fmla="*/ 3082405 w 3082404"/>
                <a:gd name="connsiteY0" fmla="*/ 0 h 513674"/>
                <a:gd name="connsiteX1" fmla="*/ 849911 w 3082404"/>
                <a:gd name="connsiteY1" fmla="*/ 0 h 513674"/>
                <a:gd name="connsiteX2" fmla="*/ 827186 w 3082404"/>
                <a:gd name="connsiteY2" fmla="*/ 0 h 513674"/>
                <a:gd name="connsiteX3" fmla="*/ 0 w 3082404"/>
                <a:gd name="connsiteY3" fmla="*/ 513675 h 513674"/>
                <a:gd name="connsiteX4" fmla="*/ 25907 w 3082404"/>
                <a:gd name="connsiteY4" fmla="*/ 513675 h 513674"/>
                <a:gd name="connsiteX5" fmla="*/ 842639 w 3082404"/>
                <a:gd name="connsiteY5" fmla="*/ 4589 h 513674"/>
                <a:gd name="connsiteX6" fmla="*/ 3077406 w 3082404"/>
                <a:gd name="connsiteY6" fmla="*/ 4589 h 513674"/>
                <a:gd name="connsiteX7" fmla="*/ 2530645 w 3082404"/>
                <a:gd name="connsiteY7" fmla="*/ 513675 h 513674"/>
                <a:gd name="connsiteX8" fmla="*/ 3082405 w 3082404"/>
                <a:gd name="connsiteY8" fmla="*/ 0 h 51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2404" h="513674">
                  <a:moveTo>
                    <a:pt x="3082405" y="0"/>
                  </a:moveTo>
                  <a:lnTo>
                    <a:pt x="849911" y="0"/>
                  </a:lnTo>
                  <a:lnTo>
                    <a:pt x="827186" y="0"/>
                  </a:lnTo>
                  <a:lnTo>
                    <a:pt x="0" y="513675"/>
                  </a:lnTo>
                  <a:lnTo>
                    <a:pt x="25907" y="513675"/>
                  </a:lnTo>
                  <a:lnTo>
                    <a:pt x="842639" y="4589"/>
                  </a:lnTo>
                  <a:lnTo>
                    <a:pt x="3077406" y="4589"/>
                  </a:lnTo>
                  <a:lnTo>
                    <a:pt x="2530645" y="513675"/>
                  </a:lnTo>
                  <a:lnTo>
                    <a:pt x="3082405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49" name="任意多边形: 形状 48"/>
            <p:cNvSpPr/>
            <p:nvPr/>
          </p:nvSpPr>
          <p:spPr>
            <a:xfrm>
              <a:off x="1017896" y="4228337"/>
              <a:ext cx="2807886" cy="513675"/>
            </a:xfrm>
            <a:custGeom>
              <a:avLst/>
              <a:gdLst>
                <a:gd name="connsiteX0" fmla="*/ 2807887 w 2807887"/>
                <a:gd name="connsiteY0" fmla="*/ 0 h 513674"/>
                <a:gd name="connsiteX1" fmla="*/ 574940 w 2807887"/>
                <a:gd name="connsiteY1" fmla="*/ 0 h 513674"/>
                <a:gd name="connsiteX2" fmla="*/ 551760 w 2807887"/>
                <a:gd name="connsiteY2" fmla="*/ 0 h 513674"/>
                <a:gd name="connsiteX3" fmla="*/ 0 w 2807887"/>
                <a:gd name="connsiteY3" fmla="*/ 513675 h 513674"/>
                <a:gd name="connsiteX4" fmla="*/ 25906 w 2807887"/>
                <a:gd name="connsiteY4" fmla="*/ 513675 h 513674"/>
                <a:gd name="connsiteX5" fmla="*/ 569940 w 2807887"/>
                <a:gd name="connsiteY5" fmla="*/ 4589 h 513674"/>
                <a:gd name="connsiteX6" fmla="*/ 2805160 w 2807887"/>
                <a:gd name="connsiteY6" fmla="*/ 4589 h 513674"/>
                <a:gd name="connsiteX7" fmla="*/ 2531098 w 2807887"/>
                <a:gd name="connsiteY7" fmla="*/ 513675 h 513674"/>
                <a:gd name="connsiteX8" fmla="*/ 2807887 w 2807887"/>
                <a:gd name="connsiteY8" fmla="*/ 0 h 51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07887" h="513674">
                  <a:moveTo>
                    <a:pt x="2807887" y="0"/>
                  </a:moveTo>
                  <a:lnTo>
                    <a:pt x="574940" y="0"/>
                  </a:lnTo>
                  <a:lnTo>
                    <a:pt x="551760" y="0"/>
                  </a:lnTo>
                  <a:lnTo>
                    <a:pt x="0" y="513675"/>
                  </a:lnTo>
                  <a:lnTo>
                    <a:pt x="25906" y="513675"/>
                  </a:lnTo>
                  <a:lnTo>
                    <a:pt x="569940" y="4589"/>
                  </a:lnTo>
                  <a:lnTo>
                    <a:pt x="2805160" y="4589"/>
                  </a:lnTo>
                  <a:lnTo>
                    <a:pt x="2531098" y="513675"/>
                  </a:lnTo>
                  <a:lnTo>
                    <a:pt x="2807887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50" name="任意多边形: 形状 49"/>
            <p:cNvSpPr/>
            <p:nvPr/>
          </p:nvSpPr>
          <p:spPr>
            <a:xfrm>
              <a:off x="3548994" y="4228337"/>
              <a:ext cx="2532008" cy="513675"/>
            </a:xfrm>
            <a:custGeom>
              <a:avLst/>
              <a:gdLst>
                <a:gd name="connsiteX0" fmla="*/ 2532009 w 2532008"/>
                <a:gd name="connsiteY0" fmla="*/ 0 h 513674"/>
                <a:gd name="connsiteX1" fmla="*/ 299060 w 2532008"/>
                <a:gd name="connsiteY1" fmla="*/ 0 h 513674"/>
                <a:gd name="connsiteX2" fmla="*/ 276789 w 2532008"/>
                <a:gd name="connsiteY2" fmla="*/ 0 h 513674"/>
                <a:gd name="connsiteX3" fmla="*/ 0 w 2532008"/>
                <a:gd name="connsiteY3" fmla="*/ 513675 h 513674"/>
                <a:gd name="connsiteX4" fmla="*/ 25452 w 2532008"/>
                <a:gd name="connsiteY4" fmla="*/ 513675 h 513674"/>
                <a:gd name="connsiteX5" fmla="*/ 296787 w 2532008"/>
                <a:gd name="connsiteY5" fmla="*/ 4589 h 513674"/>
                <a:gd name="connsiteX6" fmla="*/ 2532009 w 2532008"/>
                <a:gd name="connsiteY6" fmla="*/ 4589 h 513674"/>
                <a:gd name="connsiteX7" fmla="*/ 2530645 w 2532008"/>
                <a:gd name="connsiteY7" fmla="*/ 513675 h 513674"/>
                <a:gd name="connsiteX8" fmla="*/ 2532009 w 2532008"/>
                <a:gd name="connsiteY8" fmla="*/ 0 h 51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32008" h="513674">
                  <a:moveTo>
                    <a:pt x="2532009" y="0"/>
                  </a:moveTo>
                  <a:lnTo>
                    <a:pt x="299060" y="0"/>
                  </a:lnTo>
                  <a:lnTo>
                    <a:pt x="276789" y="0"/>
                  </a:lnTo>
                  <a:lnTo>
                    <a:pt x="0" y="513675"/>
                  </a:lnTo>
                  <a:lnTo>
                    <a:pt x="25452" y="513675"/>
                  </a:lnTo>
                  <a:lnTo>
                    <a:pt x="296787" y="4589"/>
                  </a:lnTo>
                  <a:lnTo>
                    <a:pt x="2532009" y="4589"/>
                  </a:lnTo>
                  <a:lnTo>
                    <a:pt x="2530645" y="513675"/>
                  </a:lnTo>
                  <a:lnTo>
                    <a:pt x="2532009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51" name="任意多边形: 形状 50"/>
            <p:cNvSpPr/>
            <p:nvPr/>
          </p:nvSpPr>
          <p:spPr>
            <a:xfrm>
              <a:off x="6079639" y="4228337"/>
              <a:ext cx="2530642" cy="513675"/>
            </a:xfrm>
            <a:custGeom>
              <a:avLst/>
              <a:gdLst>
                <a:gd name="connsiteX0" fmla="*/ 2257035 w 2530643"/>
                <a:gd name="connsiteY0" fmla="*/ 0 h 513674"/>
                <a:gd name="connsiteX1" fmla="*/ 24542 w 2530643"/>
                <a:gd name="connsiteY1" fmla="*/ 0 h 513674"/>
                <a:gd name="connsiteX2" fmla="*/ 1363 w 2530643"/>
                <a:gd name="connsiteY2" fmla="*/ 0 h 513674"/>
                <a:gd name="connsiteX3" fmla="*/ 0 w 2530643"/>
                <a:gd name="connsiteY3" fmla="*/ 513675 h 513674"/>
                <a:gd name="connsiteX4" fmla="*/ 25905 w 2530643"/>
                <a:gd name="connsiteY4" fmla="*/ 513675 h 513674"/>
                <a:gd name="connsiteX5" fmla="*/ 24542 w 2530643"/>
                <a:gd name="connsiteY5" fmla="*/ 4589 h 513674"/>
                <a:gd name="connsiteX6" fmla="*/ 2259309 w 2530643"/>
                <a:gd name="connsiteY6" fmla="*/ 4589 h 513674"/>
                <a:gd name="connsiteX7" fmla="*/ 2530644 w 2530643"/>
                <a:gd name="connsiteY7" fmla="*/ 513675 h 513674"/>
                <a:gd name="connsiteX8" fmla="*/ 2257035 w 2530643"/>
                <a:gd name="connsiteY8" fmla="*/ 0 h 51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30643" h="513674">
                  <a:moveTo>
                    <a:pt x="2257035" y="0"/>
                  </a:moveTo>
                  <a:lnTo>
                    <a:pt x="24542" y="0"/>
                  </a:lnTo>
                  <a:lnTo>
                    <a:pt x="1363" y="0"/>
                  </a:lnTo>
                  <a:lnTo>
                    <a:pt x="0" y="513675"/>
                  </a:lnTo>
                  <a:lnTo>
                    <a:pt x="25905" y="513675"/>
                  </a:lnTo>
                  <a:lnTo>
                    <a:pt x="24542" y="4589"/>
                  </a:lnTo>
                  <a:lnTo>
                    <a:pt x="2259309" y="4589"/>
                  </a:lnTo>
                  <a:lnTo>
                    <a:pt x="2530644" y="513675"/>
                  </a:lnTo>
                  <a:lnTo>
                    <a:pt x="2257035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52" name="任意多边形: 形状 51"/>
            <p:cNvSpPr/>
            <p:nvPr/>
          </p:nvSpPr>
          <p:spPr>
            <a:xfrm>
              <a:off x="8336673" y="4228337"/>
              <a:ext cx="2804252" cy="513675"/>
            </a:xfrm>
            <a:custGeom>
              <a:avLst/>
              <a:gdLst>
                <a:gd name="connsiteX0" fmla="*/ 2255673 w 2804252"/>
                <a:gd name="connsiteY0" fmla="*/ 0 h 513674"/>
                <a:gd name="connsiteX1" fmla="*/ 22725 w 2804252"/>
                <a:gd name="connsiteY1" fmla="*/ 0 h 513674"/>
                <a:gd name="connsiteX2" fmla="*/ 0 w 2804252"/>
                <a:gd name="connsiteY2" fmla="*/ 0 h 513674"/>
                <a:gd name="connsiteX3" fmla="*/ 273609 w 2804252"/>
                <a:gd name="connsiteY3" fmla="*/ 513675 h 513674"/>
                <a:gd name="connsiteX4" fmla="*/ 299515 w 2804252"/>
                <a:gd name="connsiteY4" fmla="*/ 513675 h 513674"/>
                <a:gd name="connsiteX5" fmla="*/ 25452 w 2804252"/>
                <a:gd name="connsiteY5" fmla="*/ 4589 h 513674"/>
                <a:gd name="connsiteX6" fmla="*/ 2260219 w 2804252"/>
                <a:gd name="connsiteY6" fmla="*/ 4589 h 513674"/>
                <a:gd name="connsiteX7" fmla="*/ 2804253 w 2804252"/>
                <a:gd name="connsiteY7" fmla="*/ 513675 h 513674"/>
                <a:gd name="connsiteX8" fmla="*/ 2255673 w 2804252"/>
                <a:gd name="connsiteY8" fmla="*/ 0 h 51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04252" h="513674">
                  <a:moveTo>
                    <a:pt x="2255673" y="0"/>
                  </a:moveTo>
                  <a:lnTo>
                    <a:pt x="22725" y="0"/>
                  </a:lnTo>
                  <a:lnTo>
                    <a:pt x="0" y="0"/>
                  </a:lnTo>
                  <a:lnTo>
                    <a:pt x="273609" y="513675"/>
                  </a:lnTo>
                  <a:lnTo>
                    <a:pt x="299515" y="513675"/>
                  </a:lnTo>
                  <a:lnTo>
                    <a:pt x="25452" y="4589"/>
                  </a:lnTo>
                  <a:lnTo>
                    <a:pt x="2260219" y="4589"/>
                  </a:lnTo>
                  <a:lnTo>
                    <a:pt x="2804253" y="513675"/>
                  </a:lnTo>
                  <a:lnTo>
                    <a:pt x="2255673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53" name="任意多边形: 形状 52"/>
            <p:cNvSpPr/>
            <p:nvPr/>
          </p:nvSpPr>
          <p:spPr>
            <a:xfrm>
              <a:off x="10592347" y="4228337"/>
              <a:ext cx="3079678" cy="513675"/>
            </a:xfrm>
            <a:custGeom>
              <a:avLst/>
              <a:gdLst>
                <a:gd name="connsiteX0" fmla="*/ 2255673 w 3079678"/>
                <a:gd name="connsiteY0" fmla="*/ 0 h 513674"/>
                <a:gd name="connsiteX1" fmla="*/ 22725 w 3079678"/>
                <a:gd name="connsiteY1" fmla="*/ 0 h 513674"/>
                <a:gd name="connsiteX2" fmla="*/ 0 w 3079678"/>
                <a:gd name="connsiteY2" fmla="*/ 0 h 513674"/>
                <a:gd name="connsiteX3" fmla="*/ 548579 w 3079678"/>
                <a:gd name="connsiteY3" fmla="*/ 513675 h 513674"/>
                <a:gd name="connsiteX4" fmla="*/ 574486 w 3079678"/>
                <a:gd name="connsiteY4" fmla="*/ 513675 h 513674"/>
                <a:gd name="connsiteX5" fmla="*/ 27725 w 3079678"/>
                <a:gd name="connsiteY5" fmla="*/ 4589 h 513674"/>
                <a:gd name="connsiteX6" fmla="*/ 2262945 w 3079678"/>
                <a:gd name="connsiteY6" fmla="*/ 4589 h 513674"/>
                <a:gd name="connsiteX7" fmla="*/ 3079678 w 3079678"/>
                <a:gd name="connsiteY7" fmla="*/ 513675 h 513674"/>
                <a:gd name="connsiteX8" fmla="*/ 2255673 w 3079678"/>
                <a:gd name="connsiteY8" fmla="*/ 0 h 51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9678" h="513674">
                  <a:moveTo>
                    <a:pt x="2255673" y="0"/>
                  </a:moveTo>
                  <a:lnTo>
                    <a:pt x="22725" y="0"/>
                  </a:lnTo>
                  <a:lnTo>
                    <a:pt x="0" y="0"/>
                  </a:lnTo>
                  <a:lnTo>
                    <a:pt x="548579" y="513675"/>
                  </a:lnTo>
                  <a:lnTo>
                    <a:pt x="574486" y="513675"/>
                  </a:lnTo>
                  <a:lnTo>
                    <a:pt x="27725" y="4589"/>
                  </a:lnTo>
                  <a:lnTo>
                    <a:pt x="2262945" y="4589"/>
                  </a:lnTo>
                  <a:lnTo>
                    <a:pt x="3079678" y="513675"/>
                  </a:lnTo>
                  <a:lnTo>
                    <a:pt x="2255673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54" name="任意多边形: 形状 53"/>
            <p:cNvSpPr/>
            <p:nvPr/>
          </p:nvSpPr>
          <p:spPr>
            <a:xfrm>
              <a:off x="12848020" y="4228337"/>
              <a:ext cx="3380099" cy="513675"/>
            </a:xfrm>
            <a:custGeom>
              <a:avLst/>
              <a:gdLst>
                <a:gd name="connsiteX0" fmla="*/ 2277943 w 3380100"/>
                <a:gd name="connsiteY0" fmla="*/ 0 h 513674"/>
                <a:gd name="connsiteX1" fmla="*/ 2255673 w 3380100"/>
                <a:gd name="connsiteY1" fmla="*/ 0 h 513674"/>
                <a:gd name="connsiteX2" fmla="*/ 22270 w 3380100"/>
                <a:gd name="connsiteY2" fmla="*/ 0 h 513674"/>
                <a:gd name="connsiteX3" fmla="*/ 0 w 3380100"/>
                <a:gd name="connsiteY3" fmla="*/ 0 h 513674"/>
                <a:gd name="connsiteX4" fmla="*/ 824005 w 3380100"/>
                <a:gd name="connsiteY4" fmla="*/ 513675 h 513674"/>
                <a:gd name="connsiteX5" fmla="*/ 849457 w 3380100"/>
                <a:gd name="connsiteY5" fmla="*/ 513675 h 513674"/>
                <a:gd name="connsiteX6" fmla="*/ 29997 w 3380100"/>
                <a:gd name="connsiteY6" fmla="*/ 4589 h 513674"/>
                <a:gd name="connsiteX7" fmla="*/ 2265219 w 3380100"/>
                <a:gd name="connsiteY7" fmla="*/ 4589 h 513674"/>
                <a:gd name="connsiteX8" fmla="*/ 3354649 w 3380100"/>
                <a:gd name="connsiteY8" fmla="*/ 513675 h 513674"/>
                <a:gd name="connsiteX9" fmla="*/ 3380101 w 3380100"/>
                <a:gd name="connsiteY9" fmla="*/ 513675 h 513674"/>
                <a:gd name="connsiteX10" fmla="*/ 2277943 w 3380100"/>
                <a:gd name="connsiteY10" fmla="*/ 0 h 51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80100" h="513674">
                  <a:moveTo>
                    <a:pt x="2277943" y="0"/>
                  </a:moveTo>
                  <a:lnTo>
                    <a:pt x="2255673" y="0"/>
                  </a:lnTo>
                  <a:lnTo>
                    <a:pt x="22270" y="0"/>
                  </a:lnTo>
                  <a:lnTo>
                    <a:pt x="0" y="0"/>
                  </a:lnTo>
                  <a:lnTo>
                    <a:pt x="824005" y="513675"/>
                  </a:lnTo>
                  <a:lnTo>
                    <a:pt x="849457" y="513675"/>
                  </a:lnTo>
                  <a:lnTo>
                    <a:pt x="29997" y="4589"/>
                  </a:lnTo>
                  <a:lnTo>
                    <a:pt x="2265219" y="4589"/>
                  </a:lnTo>
                  <a:lnTo>
                    <a:pt x="3354649" y="513675"/>
                  </a:lnTo>
                  <a:lnTo>
                    <a:pt x="3380101" y="513675"/>
                  </a:lnTo>
                  <a:lnTo>
                    <a:pt x="2277943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55" name="任意多边形: 形状 54"/>
            <p:cNvSpPr/>
            <p:nvPr/>
          </p:nvSpPr>
          <p:spPr>
            <a:xfrm>
              <a:off x="-5467788" y="4742012"/>
              <a:ext cx="3955040" cy="664296"/>
            </a:xfrm>
            <a:custGeom>
              <a:avLst/>
              <a:gdLst>
                <a:gd name="connsiteX0" fmla="*/ 3955040 w 3955040"/>
                <a:gd name="connsiteY0" fmla="*/ 0 h 664295"/>
                <a:gd name="connsiteX1" fmla="*/ 1449848 w 3955040"/>
                <a:gd name="connsiteY1" fmla="*/ 0 h 664295"/>
                <a:gd name="connsiteX2" fmla="*/ 1424397 w 3955040"/>
                <a:gd name="connsiteY2" fmla="*/ 0 h 664295"/>
                <a:gd name="connsiteX3" fmla="*/ 1412125 w 3955040"/>
                <a:gd name="connsiteY3" fmla="*/ 5938 h 664295"/>
                <a:gd name="connsiteX4" fmla="*/ 0 w 3955040"/>
                <a:gd name="connsiteY4" fmla="*/ 664295 h 664295"/>
                <a:gd name="connsiteX5" fmla="*/ 16362 w 3955040"/>
                <a:gd name="connsiteY5" fmla="*/ 656737 h 664295"/>
                <a:gd name="connsiteX6" fmla="*/ 44995 w 3955040"/>
                <a:gd name="connsiteY6" fmla="*/ 656737 h 664295"/>
                <a:gd name="connsiteX7" fmla="*/ 1437577 w 3955040"/>
                <a:gd name="connsiteY7" fmla="*/ 5938 h 664295"/>
                <a:gd name="connsiteX8" fmla="*/ 3945951 w 3955040"/>
                <a:gd name="connsiteY8" fmla="*/ 5938 h 664295"/>
                <a:gd name="connsiteX9" fmla="*/ 2898333 w 3955040"/>
                <a:gd name="connsiteY9" fmla="*/ 656737 h 664295"/>
                <a:gd name="connsiteX10" fmla="*/ 3955040 w 3955040"/>
                <a:gd name="connsiteY10" fmla="*/ 0 h 664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55040" h="664295">
                  <a:moveTo>
                    <a:pt x="3955040" y="0"/>
                  </a:moveTo>
                  <a:lnTo>
                    <a:pt x="1449848" y="0"/>
                  </a:lnTo>
                  <a:lnTo>
                    <a:pt x="1424397" y="0"/>
                  </a:lnTo>
                  <a:lnTo>
                    <a:pt x="1412125" y="5938"/>
                  </a:lnTo>
                  <a:lnTo>
                    <a:pt x="0" y="664295"/>
                  </a:lnTo>
                  <a:lnTo>
                    <a:pt x="16362" y="656737"/>
                  </a:lnTo>
                  <a:lnTo>
                    <a:pt x="44995" y="656737"/>
                  </a:lnTo>
                  <a:lnTo>
                    <a:pt x="1437577" y="5938"/>
                  </a:lnTo>
                  <a:lnTo>
                    <a:pt x="3945951" y="5938"/>
                  </a:lnTo>
                  <a:lnTo>
                    <a:pt x="2898333" y="656737"/>
                  </a:lnTo>
                  <a:lnTo>
                    <a:pt x="3955040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56" name="任意多边形: 形状 55"/>
            <p:cNvSpPr/>
            <p:nvPr/>
          </p:nvSpPr>
          <p:spPr>
            <a:xfrm>
              <a:off x="-2569456" y="4742012"/>
              <a:ext cx="3587352" cy="656737"/>
            </a:xfrm>
            <a:custGeom>
              <a:avLst/>
              <a:gdLst>
                <a:gd name="connsiteX0" fmla="*/ 3587352 w 3587352"/>
                <a:gd name="connsiteY0" fmla="*/ 0 h 656737"/>
                <a:gd name="connsiteX1" fmla="*/ 1082614 w 3587352"/>
                <a:gd name="connsiteY1" fmla="*/ 0 h 656737"/>
                <a:gd name="connsiteX2" fmla="*/ 1056708 w 3587352"/>
                <a:gd name="connsiteY2" fmla="*/ 0 h 656737"/>
                <a:gd name="connsiteX3" fmla="*/ 0 w 3587352"/>
                <a:gd name="connsiteY3" fmla="*/ 656737 h 656737"/>
                <a:gd name="connsiteX4" fmla="*/ 29543 w 3587352"/>
                <a:gd name="connsiteY4" fmla="*/ 656737 h 656737"/>
                <a:gd name="connsiteX5" fmla="*/ 1073070 w 3587352"/>
                <a:gd name="connsiteY5" fmla="*/ 5938 h 656737"/>
                <a:gd name="connsiteX6" fmla="*/ 3581443 w 3587352"/>
                <a:gd name="connsiteY6" fmla="*/ 5938 h 656737"/>
                <a:gd name="connsiteX7" fmla="*/ 2882426 w 3587352"/>
                <a:gd name="connsiteY7" fmla="*/ 656737 h 656737"/>
                <a:gd name="connsiteX8" fmla="*/ 3587352 w 3587352"/>
                <a:gd name="connsiteY8" fmla="*/ 0 h 656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87352" h="656737">
                  <a:moveTo>
                    <a:pt x="3587352" y="0"/>
                  </a:moveTo>
                  <a:lnTo>
                    <a:pt x="1082614" y="0"/>
                  </a:lnTo>
                  <a:lnTo>
                    <a:pt x="1056708" y="0"/>
                  </a:lnTo>
                  <a:lnTo>
                    <a:pt x="0" y="656737"/>
                  </a:lnTo>
                  <a:lnTo>
                    <a:pt x="29543" y="656737"/>
                  </a:lnTo>
                  <a:lnTo>
                    <a:pt x="1073070" y="5938"/>
                  </a:lnTo>
                  <a:lnTo>
                    <a:pt x="3581443" y="5938"/>
                  </a:lnTo>
                  <a:lnTo>
                    <a:pt x="2882426" y="656737"/>
                  </a:lnTo>
                  <a:lnTo>
                    <a:pt x="3587352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57" name="任意多边形: 形状 56"/>
            <p:cNvSpPr/>
            <p:nvPr/>
          </p:nvSpPr>
          <p:spPr>
            <a:xfrm>
              <a:off x="312968" y="4742012"/>
              <a:ext cx="3236024" cy="656737"/>
            </a:xfrm>
            <a:custGeom>
              <a:avLst/>
              <a:gdLst>
                <a:gd name="connsiteX0" fmla="*/ 3236025 w 3236024"/>
                <a:gd name="connsiteY0" fmla="*/ 0 h 656737"/>
                <a:gd name="connsiteX1" fmla="*/ 730833 w 3236024"/>
                <a:gd name="connsiteY1" fmla="*/ 0 h 656737"/>
                <a:gd name="connsiteX2" fmla="*/ 704927 w 3236024"/>
                <a:gd name="connsiteY2" fmla="*/ 0 h 656737"/>
                <a:gd name="connsiteX3" fmla="*/ 0 w 3236024"/>
                <a:gd name="connsiteY3" fmla="*/ 656737 h 656737"/>
                <a:gd name="connsiteX4" fmla="*/ 29088 w 3236024"/>
                <a:gd name="connsiteY4" fmla="*/ 656737 h 656737"/>
                <a:gd name="connsiteX5" fmla="*/ 724470 w 3236024"/>
                <a:gd name="connsiteY5" fmla="*/ 5938 h 656737"/>
                <a:gd name="connsiteX6" fmla="*/ 3232844 w 3236024"/>
                <a:gd name="connsiteY6" fmla="*/ 5938 h 656737"/>
                <a:gd name="connsiteX7" fmla="*/ 2882880 w 3236024"/>
                <a:gd name="connsiteY7" fmla="*/ 656737 h 656737"/>
                <a:gd name="connsiteX8" fmla="*/ 3236025 w 3236024"/>
                <a:gd name="connsiteY8" fmla="*/ 0 h 656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36024" h="656737">
                  <a:moveTo>
                    <a:pt x="3236025" y="0"/>
                  </a:moveTo>
                  <a:lnTo>
                    <a:pt x="730833" y="0"/>
                  </a:lnTo>
                  <a:lnTo>
                    <a:pt x="704927" y="0"/>
                  </a:lnTo>
                  <a:lnTo>
                    <a:pt x="0" y="656737"/>
                  </a:lnTo>
                  <a:lnTo>
                    <a:pt x="29088" y="656737"/>
                  </a:lnTo>
                  <a:lnTo>
                    <a:pt x="724470" y="5938"/>
                  </a:lnTo>
                  <a:lnTo>
                    <a:pt x="3232844" y="5938"/>
                  </a:lnTo>
                  <a:lnTo>
                    <a:pt x="2882880" y="656737"/>
                  </a:lnTo>
                  <a:lnTo>
                    <a:pt x="3236025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58" name="任意多边形: 形状 57"/>
            <p:cNvSpPr/>
            <p:nvPr/>
          </p:nvSpPr>
          <p:spPr>
            <a:xfrm>
              <a:off x="3195850" y="4742012"/>
              <a:ext cx="2883789" cy="656737"/>
            </a:xfrm>
            <a:custGeom>
              <a:avLst/>
              <a:gdLst>
                <a:gd name="connsiteX0" fmla="*/ 2883790 w 2883789"/>
                <a:gd name="connsiteY0" fmla="*/ 0 h 656737"/>
                <a:gd name="connsiteX1" fmla="*/ 378596 w 2883789"/>
                <a:gd name="connsiteY1" fmla="*/ 0 h 656737"/>
                <a:gd name="connsiteX2" fmla="*/ 353144 w 2883789"/>
                <a:gd name="connsiteY2" fmla="*/ 0 h 656737"/>
                <a:gd name="connsiteX3" fmla="*/ 0 w 2883789"/>
                <a:gd name="connsiteY3" fmla="*/ 656737 h 656737"/>
                <a:gd name="connsiteX4" fmla="*/ 28634 w 2883789"/>
                <a:gd name="connsiteY4" fmla="*/ 656737 h 656737"/>
                <a:gd name="connsiteX5" fmla="*/ 375416 w 2883789"/>
                <a:gd name="connsiteY5" fmla="*/ 5938 h 656737"/>
                <a:gd name="connsiteX6" fmla="*/ 2883790 w 2883789"/>
                <a:gd name="connsiteY6" fmla="*/ 5938 h 656737"/>
                <a:gd name="connsiteX7" fmla="*/ 2881971 w 2883789"/>
                <a:gd name="connsiteY7" fmla="*/ 656737 h 656737"/>
                <a:gd name="connsiteX8" fmla="*/ 2883790 w 2883789"/>
                <a:gd name="connsiteY8" fmla="*/ 0 h 656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3789" h="656737">
                  <a:moveTo>
                    <a:pt x="2883790" y="0"/>
                  </a:moveTo>
                  <a:lnTo>
                    <a:pt x="378596" y="0"/>
                  </a:lnTo>
                  <a:lnTo>
                    <a:pt x="353144" y="0"/>
                  </a:lnTo>
                  <a:lnTo>
                    <a:pt x="0" y="656737"/>
                  </a:lnTo>
                  <a:lnTo>
                    <a:pt x="28634" y="656737"/>
                  </a:lnTo>
                  <a:lnTo>
                    <a:pt x="375416" y="5938"/>
                  </a:lnTo>
                  <a:lnTo>
                    <a:pt x="2883790" y="5938"/>
                  </a:lnTo>
                  <a:lnTo>
                    <a:pt x="2881971" y="656737"/>
                  </a:lnTo>
                  <a:lnTo>
                    <a:pt x="2883790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6077821" y="4742012"/>
              <a:ext cx="2882424" cy="656737"/>
            </a:xfrm>
            <a:custGeom>
              <a:avLst/>
              <a:gdLst>
                <a:gd name="connsiteX0" fmla="*/ 2532462 w 2882424"/>
                <a:gd name="connsiteY0" fmla="*/ 0 h 656737"/>
                <a:gd name="connsiteX1" fmla="*/ 27724 w 2882424"/>
                <a:gd name="connsiteY1" fmla="*/ 0 h 656737"/>
                <a:gd name="connsiteX2" fmla="*/ 1818 w 2882424"/>
                <a:gd name="connsiteY2" fmla="*/ 0 h 656737"/>
                <a:gd name="connsiteX3" fmla="*/ 0 w 2882424"/>
                <a:gd name="connsiteY3" fmla="*/ 656737 h 656737"/>
                <a:gd name="connsiteX4" fmla="*/ 29542 w 2882424"/>
                <a:gd name="connsiteY4" fmla="*/ 656737 h 656737"/>
                <a:gd name="connsiteX5" fmla="*/ 27724 w 2882424"/>
                <a:gd name="connsiteY5" fmla="*/ 5938 h 656737"/>
                <a:gd name="connsiteX6" fmla="*/ 2535644 w 2882424"/>
                <a:gd name="connsiteY6" fmla="*/ 5938 h 656737"/>
                <a:gd name="connsiteX7" fmla="*/ 2882425 w 2882424"/>
                <a:gd name="connsiteY7" fmla="*/ 656737 h 656737"/>
                <a:gd name="connsiteX8" fmla="*/ 2532462 w 2882424"/>
                <a:gd name="connsiteY8" fmla="*/ 0 h 656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2424" h="656737">
                  <a:moveTo>
                    <a:pt x="2532462" y="0"/>
                  </a:moveTo>
                  <a:lnTo>
                    <a:pt x="27724" y="0"/>
                  </a:lnTo>
                  <a:lnTo>
                    <a:pt x="1818" y="0"/>
                  </a:lnTo>
                  <a:lnTo>
                    <a:pt x="0" y="656737"/>
                  </a:lnTo>
                  <a:lnTo>
                    <a:pt x="29542" y="656737"/>
                  </a:lnTo>
                  <a:lnTo>
                    <a:pt x="27724" y="5938"/>
                  </a:lnTo>
                  <a:lnTo>
                    <a:pt x="2535644" y="5938"/>
                  </a:lnTo>
                  <a:lnTo>
                    <a:pt x="2882425" y="656737"/>
                  </a:lnTo>
                  <a:lnTo>
                    <a:pt x="2532462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60" name="任意多边形: 形状 59"/>
            <p:cNvSpPr/>
            <p:nvPr/>
          </p:nvSpPr>
          <p:spPr>
            <a:xfrm>
              <a:off x="8610282" y="4742012"/>
              <a:ext cx="3232388" cy="656737"/>
            </a:xfrm>
            <a:custGeom>
              <a:avLst/>
              <a:gdLst>
                <a:gd name="connsiteX0" fmla="*/ 2530644 w 3232388"/>
                <a:gd name="connsiteY0" fmla="*/ 0 h 656737"/>
                <a:gd name="connsiteX1" fmla="*/ 25907 w 3232388"/>
                <a:gd name="connsiteY1" fmla="*/ 0 h 656737"/>
                <a:gd name="connsiteX2" fmla="*/ 0 w 3232388"/>
                <a:gd name="connsiteY2" fmla="*/ 0 h 656737"/>
                <a:gd name="connsiteX3" fmla="*/ 349963 w 3232388"/>
                <a:gd name="connsiteY3" fmla="*/ 656737 h 656737"/>
                <a:gd name="connsiteX4" fmla="*/ 379051 w 3232388"/>
                <a:gd name="connsiteY4" fmla="*/ 656737 h 656737"/>
                <a:gd name="connsiteX5" fmla="*/ 29087 w 3232388"/>
                <a:gd name="connsiteY5" fmla="*/ 5938 h 656737"/>
                <a:gd name="connsiteX6" fmla="*/ 2537008 w 3232388"/>
                <a:gd name="connsiteY6" fmla="*/ 5938 h 656737"/>
                <a:gd name="connsiteX7" fmla="*/ 3232389 w 3232388"/>
                <a:gd name="connsiteY7" fmla="*/ 656737 h 656737"/>
                <a:gd name="connsiteX8" fmla="*/ 2530644 w 3232388"/>
                <a:gd name="connsiteY8" fmla="*/ 0 h 656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32388" h="656737">
                  <a:moveTo>
                    <a:pt x="2530644" y="0"/>
                  </a:moveTo>
                  <a:lnTo>
                    <a:pt x="25907" y="0"/>
                  </a:lnTo>
                  <a:lnTo>
                    <a:pt x="0" y="0"/>
                  </a:lnTo>
                  <a:lnTo>
                    <a:pt x="349963" y="656737"/>
                  </a:lnTo>
                  <a:lnTo>
                    <a:pt x="379051" y="656737"/>
                  </a:lnTo>
                  <a:lnTo>
                    <a:pt x="29087" y="5938"/>
                  </a:lnTo>
                  <a:lnTo>
                    <a:pt x="2537008" y="5938"/>
                  </a:lnTo>
                  <a:lnTo>
                    <a:pt x="3232389" y="656737"/>
                  </a:lnTo>
                  <a:lnTo>
                    <a:pt x="2530644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11140926" y="4742012"/>
              <a:ext cx="3584168" cy="656737"/>
            </a:xfrm>
            <a:custGeom>
              <a:avLst/>
              <a:gdLst>
                <a:gd name="connsiteX0" fmla="*/ 2531099 w 3584169"/>
                <a:gd name="connsiteY0" fmla="*/ 0 h 656737"/>
                <a:gd name="connsiteX1" fmla="*/ 25907 w 3584169"/>
                <a:gd name="connsiteY1" fmla="*/ 0 h 656737"/>
                <a:gd name="connsiteX2" fmla="*/ 0 w 3584169"/>
                <a:gd name="connsiteY2" fmla="*/ 0 h 656737"/>
                <a:gd name="connsiteX3" fmla="*/ 701745 w 3584169"/>
                <a:gd name="connsiteY3" fmla="*/ 656737 h 656737"/>
                <a:gd name="connsiteX4" fmla="*/ 730832 w 3584169"/>
                <a:gd name="connsiteY4" fmla="*/ 656737 h 656737"/>
                <a:gd name="connsiteX5" fmla="*/ 31815 w 3584169"/>
                <a:gd name="connsiteY5" fmla="*/ 5938 h 656737"/>
                <a:gd name="connsiteX6" fmla="*/ 2540644 w 3584169"/>
                <a:gd name="connsiteY6" fmla="*/ 5938 h 656737"/>
                <a:gd name="connsiteX7" fmla="*/ 3584170 w 3584169"/>
                <a:gd name="connsiteY7" fmla="*/ 656737 h 656737"/>
                <a:gd name="connsiteX8" fmla="*/ 2531099 w 3584169"/>
                <a:gd name="connsiteY8" fmla="*/ 0 h 656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84169" h="656737">
                  <a:moveTo>
                    <a:pt x="2531099" y="0"/>
                  </a:moveTo>
                  <a:lnTo>
                    <a:pt x="25907" y="0"/>
                  </a:lnTo>
                  <a:lnTo>
                    <a:pt x="0" y="0"/>
                  </a:lnTo>
                  <a:lnTo>
                    <a:pt x="701745" y="656737"/>
                  </a:lnTo>
                  <a:lnTo>
                    <a:pt x="730832" y="656737"/>
                  </a:lnTo>
                  <a:lnTo>
                    <a:pt x="31815" y="5938"/>
                  </a:lnTo>
                  <a:lnTo>
                    <a:pt x="2540644" y="5938"/>
                  </a:lnTo>
                  <a:lnTo>
                    <a:pt x="3584170" y="656737"/>
                  </a:lnTo>
                  <a:lnTo>
                    <a:pt x="2531099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62" name="任意多边形: 形状 61"/>
            <p:cNvSpPr/>
            <p:nvPr/>
          </p:nvSpPr>
          <p:spPr>
            <a:xfrm>
              <a:off x="13672025" y="4742010"/>
              <a:ext cx="3964129" cy="656737"/>
            </a:xfrm>
            <a:custGeom>
              <a:avLst/>
              <a:gdLst>
                <a:gd name="connsiteX0" fmla="*/ 2556096 w 3964129"/>
                <a:gd name="connsiteY0" fmla="*/ 0 h 656737"/>
                <a:gd name="connsiteX1" fmla="*/ 2530644 w 3964129"/>
                <a:gd name="connsiteY1" fmla="*/ 0 h 656737"/>
                <a:gd name="connsiteX2" fmla="*/ 25452 w 3964129"/>
                <a:gd name="connsiteY2" fmla="*/ 0 h 656737"/>
                <a:gd name="connsiteX3" fmla="*/ 0 w 3964129"/>
                <a:gd name="connsiteY3" fmla="*/ 0 h 656737"/>
                <a:gd name="connsiteX4" fmla="*/ 1053071 w 3964129"/>
                <a:gd name="connsiteY4" fmla="*/ 656737 h 656737"/>
                <a:gd name="connsiteX5" fmla="*/ 1082159 w 3964129"/>
                <a:gd name="connsiteY5" fmla="*/ 656737 h 656737"/>
                <a:gd name="connsiteX6" fmla="*/ 34542 w 3964129"/>
                <a:gd name="connsiteY6" fmla="*/ 5938 h 656737"/>
                <a:gd name="connsiteX7" fmla="*/ 2542916 w 3964129"/>
                <a:gd name="connsiteY7" fmla="*/ 5938 h 656737"/>
                <a:gd name="connsiteX8" fmla="*/ 3935498 w 3964129"/>
                <a:gd name="connsiteY8" fmla="*/ 656737 h 656737"/>
                <a:gd name="connsiteX9" fmla="*/ 3964129 w 3964129"/>
                <a:gd name="connsiteY9" fmla="*/ 656737 h 656737"/>
                <a:gd name="connsiteX10" fmla="*/ 2556096 w 3964129"/>
                <a:gd name="connsiteY10" fmla="*/ 0 h 656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64129" h="656737">
                  <a:moveTo>
                    <a:pt x="2556096" y="0"/>
                  </a:moveTo>
                  <a:lnTo>
                    <a:pt x="2530644" y="0"/>
                  </a:lnTo>
                  <a:lnTo>
                    <a:pt x="25452" y="0"/>
                  </a:lnTo>
                  <a:lnTo>
                    <a:pt x="0" y="0"/>
                  </a:lnTo>
                  <a:lnTo>
                    <a:pt x="1053071" y="656737"/>
                  </a:lnTo>
                  <a:lnTo>
                    <a:pt x="1082159" y="656737"/>
                  </a:lnTo>
                  <a:lnTo>
                    <a:pt x="34542" y="5938"/>
                  </a:lnTo>
                  <a:lnTo>
                    <a:pt x="2542916" y="5938"/>
                  </a:lnTo>
                  <a:lnTo>
                    <a:pt x="3935498" y="656737"/>
                  </a:lnTo>
                  <a:lnTo>
                    <a:pt x="3964129" y="656737"/>
                  </a:lnTo>
                  <a:lnTo>
                    <a:pt x="2556096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63" name="任意多边形: 形状 62"/>
            <p:cNvSpPr/>
            <p:nvPr/>
          </p:nvSpPr>
          <p:spPr>
            <a:xfrm>
              <a:off x="-7336229" y="5398747"/>
              <a:ext cx="4766773" cy="878618"/>
            </a:xfrm>
            <a:custGeom>
              <a:avLst/>
              <a:gdLst>
                <a:gd name="connsiteX0" fmla="*/ 4766774 w 4766773"/>
                <a:gd name="connsiteY0" fmla="*/ 0 h 878618"/>
                <a:gd name="connsiteX1" fmla="*/ 1913436 w 4766773"/>
                <a:gd name="connsiteY1" fmla="*/ 0 h 878618"/>
                <a:gd name="connsiteX2" fmla="*/ 1884803 w 4766773"/>
                <a:gd name="connsiteY2" fmla="*/ 0 h 878618"/>
                <a:gd name="connsiteX3" fmla="*/ 1868441 w 4766773"/>
                <a:gd name="connsiteY3" fmla="*/ 7558 h 878618"/>
                <a:gd name="connsiteX4" fmla="*/ 0 w 4766773"/>
                <a:gd name="connsiteY4" fmla="*/ 878619 h 878618"/>
                <a:gd name="connsiteX5" fmla="*/ 21816 w 4766773"/>
                <a:gd name="connsiteY5" fmla="*/ 868362 h 878618"/>
                <a:gd name="connsiteX6" fmla="*/ 55449 w 4766773"/>
                <a:gd name="connsiteY6" fmla="*/ 868362 h 878618"/>
                <a:gd name="connsiteX7" fmla="*/ 1897074 w 4766773"/>
                <a:gd name="connsiteY7" fmla="*/ 7558 h 878618"/>
                <a:gd name="connsiteX8" fmla="*/ 4754503 w 4766773"/>
                <a:gd name="connsiteY8" fmla="*/ 7558 h 878618"/>
                <a:gd name="connsiteX9" fmla="*/ 3369193 w 4766773"/>
                <a:gd name="connsiteY9" fmla="*/ 868362 h 878618"/>
                <a:gd name="connsiteX10" fmla="*/ 4766774 w 4766773"/>
                <a:gd name="connsiteY10" fmla="*/ 0 h 878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66773" h="878618">
                  <a:moveTo>
                    <a:pt x="4766774" y="0"/>
                  </a:moveTo>
                  <a:lnTo>
                    <a:pt x="1913436" y="0"/>
                  </a:lnTo>
                  <a:lnTo>
                    <a:pt x="1884803" y="0"/>
                  </a:lnTo>
                  <a:lnTo>
                    <a:pt x="1868441" y="7558"/>
                  </a:lnTo>
                  <a:lnTo>
                    <a:pt x="0" y="878619"/>
                  </a:lnTo>
                  <a:lnTo>
                    <a:pt x="21816" y="868362"/>
                  </a:lnTo>
                  <a:lnTo>
                    <a:pt x="55449" y="868362"/>
                  </a:lnTo>
                  <a:lnTo>
                    <a:pt x="1897074" y="7558"/>
                  </a:lnTo>
                  <a:lnTo>
                    <a:pt x="4754503" y="7558"/>
                  </a:lnTo>
                  <a:lnTo>
                    <a:pt x="3369193" y="868362"/>
                  </a:lnTo>
                  <a:lnTo>
                    <a:pt x="4766774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64" name="任意多边形: 形状 63"/>
            <p:cNvSpPr/>
            <p:nvPr/>
          </p:nvSpPr>
          <p:spPr>
            <a:xfrm>
              <a:off x="-3967036" y="5398747"/>
              <a:ext cx="4280005" cy="868362"/>
            </a:xfrm>
            <a:custGeom>
              <a:avLst/>
              <a:gdLst>
                <a:gd name="connsiteX0" fmla="*/ 4280007 w 4280006"/>
                <a:gd name="connsiteY0" fmla="*/ 0 h 868361"/>
                <a:gd name="connsiteX1" fmla="*/ 1427124 w 4280006"/>
                <a:gd name="connsiteY1" fmla="*/ 0 h 868361"/>
                <a:gd name="connsiteX2" fmla="*/ 1397581 w 4280006"/>
                <a:gd name="connsiteY2" fmla="*/ 0 h 868361"/>
                <a:gd name="connsiteX3" fmla="*/ 0 w 4280006"/>
                <a:gd name="connsiteY3" fmla="*/ 868362 h 868361"/>
                <a:gd name="connsiteX4" fmla="*/ 34087 w 4280006"/>
                <a:gd name="connsiteY4" fmla="*/ 868362 h 868361"/>
                <a:gd name="connsiteX5" fmla="*/ 1414852 w 4280006"/>
                <a:gd name="connsiteY5" fmla="*/ 7558 h 868361"/>
                <a:gd name="connsiteX6" fmla="*/ 4271826 w 4280006"/>
                <a:gd name="connsiteY6" fmla="*/ 7558 h 868361"/>
                <a:gd name="connsiteX7" fmla="*/ 3347377 w 4280006"/>
                <a:gd name="connsiteY7" fmla="*/ 868362 h 868361"/>
                <a:gd name="connsiteX8" fmla="*/ 4280007 w 4280006"/>
                <a:gd name="connsiteY8" fmla="*/ 0 h 868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0006" h="868361">
                  <a:moveTo>
                    <a:pt x="4280007" y="0"/>
                  </a:moveTo>
                  <a:lnTo>
                    <a:pt x="1427124" y="0"/>
                  </a:lnTo>
                  <a:lnTo>
                    <a:pt x="1397581" y="0"/>
                  </a:lnTo>
                  <a:lnTo>
                    <a:pt x="0" y="868362"/>
                  </a:lnTo>
                  <a:lnTo>
                    <a:pt x="34087" y="868362"/>
                  </a:lnTo>
                  <a:lnTo>
                    <a:pt x="1414852" y="7558"/>
                  </a:lnTo>
                  <a:lnTo>
                    <a:pt x="4271826" y="7558"/>
                  </a:lnTo>
                  <a:lnTo>
                    <a:pt x="3347377" y="868362"/>
                  </a:lnTo>
                  <a:lnTo>
                    <a:pt x="4280007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65" name="任意多边形: 形状 64"/>
            <p:cNvSpPr/>
            <p:nvPr/>
          </p:nvSpPr>
          <p:spPr>
            <a:xfrm>
              <a:off x="-619659" y="5398747"/>
              <a:ext cx="3815509" cy="868362"/>
            </a:xfrm>
            <a:custGeom>
              <a:avLst/>
              <a:gdLst>
                <a:gd name="connsiteX0" fmla="*/ 3815510 w 3815509"/>
                <a:gd name="connsiteY0" fmla="*/ 0 h 868361"/>
                <a:gd name="connsiteX1" fmla="*/ 961717 w 3815509"/>
                <a:gd name="connsiteY1" fmla="*/ 0 h 868361"/>
                <a:gd name="connsiteX2" fmla="*/ 932629 w 3815509"/>
                <a:gd name="connsiteY2" fmla="*/ 0 h 868361"/>
                <a:gd name="connsiteX3" fmla="*/ 0 w 3815509"/>
                <a:gd name="connsiteY3" fmla="*/ 868362 h 868361"/>
                <a:gd name="connsiteX4" fmla="*/ 34087 w 3815509"/>
                <a:gd name="connsiteY4" fmla="*/ 868362 h 868361"/>
                <a:gd name="connsiteX5" fmla="*/ 953991 w 3815509"/>
                <a:gd name="connsiteY5" fmla="*/ 7558 h 868361"/>
                <a:gd name="connsiteX6" fmla="*/ 3811419 w 3815509"/>
                <a:gd name="connsiteY6" fmla="*/ 7558 h 868361"/>
                <a:gd name="connsiteX7" fmla="*/ 3347831 w 3815509"/>
                <a:gd name="connsiteY7" fmla="*/ 868362 h 868361"/>
                <a:gd name="connsiteX8" fmla="*/ 3815510 w 3815509"/>
                <a:gd name="connsiteY8" fmla="*/ 0 h 868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15509" h="868361">
                  <a:moveTo>
                    <a:pt x="3815510" y="0"/>
                  </a:moveTo>
                  <a:lnTo>
                    <a:pt x="961717" y="0"/>
                  </a:lnTo>
                  <a:lnTo>
                    <a:pt x="932629" y="0"/>
                  </a:lnTo>
                  <a:lnTo>
                    <a:pt x="0" y="868362"/>
                  </a:lnTo>
                  <a:lnTo>
                    <a:pt x="34087" y="868362"/>
                  </a:lnTo>
                  <a:lnTo>
                    <a:pt x="953991" y="7558"/>
                  </a:lnTo>
                  <a:lnTo>
                    <a:pt x="3811419" y="7558"/>
                  </a:lnTo>
                  <a:lnTo>
                    <a:pt x="3347831" y="868362"/>
                  </a:lnTo>
                  <a:lnTo>
                    <a:pt x="3815510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66" name="任意多边形: 形状 65"/>
            <p:cNvSpPr/>
            <p:nvPr/>
          </p:nvSpPr>
          <p:spPr>
            <a:xfrm>
              <a:off x="2728171" y="5398747"/>
              <a:ext cx="3349648" cy="868362"/>
            </a:xfrm>
            <a:custGeom>
              <a:avLst/>
              <a:gdLst>
                <a:gd name="connsiteX0" fmla="*/ 3349650 w 3349649"/>
                <a:gd name="connsiteY0" fmla="*/ 0 h 868361"/>
                <a:gd name="connsiteX1" fmla="*/ 496312 w 3349649"/>
                <a:gd name="connsiteY1" fmla="*/ 0 h 868361"/>
                <a:gd name="connsiteX2" fmla="*/ 467679 w 3349649"/>
                <a:gd name="connsiteY2" fmla="*/ 0 h 868361"/>
                <a:gd name="connsiteX3" fmla="*/ 0 w 3349649"/>
                <a:gd name="connsiteY3" fmla="*/ 868362 h 868361"/>
                <a:gd name="connsiteX4" fmla="*/ 33634 w 3349649"/>
                <a:gd name="connsiteY4" fmla="*/ 868362 h 868361"/>
                <a:gd name="connsiteX5" fmla="*/ 492222 w 3349649"/>
                <a:gd name="connsiteY5" fmla="*/ 7558 h 868361"/>
                <a:gd name="connsiteX6" fmla="*/ 3349650 w 3349649"/>
                <a:gd name="connsiteY6" fmla="*/ 7558 h 868361"/>
                <a:gd name="connsiteX7" fmla="*/ 3347377 w 3349649"/>
                <a:gd name="connsiteY7" fmla="*/ 868362 h 868361"/>
                <a:gd name="connsiteX8" fmla="*/ 3349650 w 3349649"/>
                <a:gd name="connsiteY8" fmla="*/ 0 h 868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9649" h="868361">
                  <a:moveTo>
                    <a:pt x="3349650" y="0"/>
                  </a:moveTo>
                  <a:lnTo>
                    <a:pt x="496312" y="0"/>
                  </a:lnTo>
                  <a:lnTo>
                    <a:pt x="467679" y="0"/>
                  </a:lnTo>
                  <a:lnTo>
                    <a:pt x="0" y="868362"/>
                  </a:lnTo>
                  <a:lnTo>
                    <a:pt x="33634" y="868362"/>
                  </a:lnTo>
                  <a:lnTo>
                    <a:pt x="492222" y="7558"/>
                  </a:lnTo>
                  <a:lnTo>
                    <a:pt x="3349650" y="7558"/>
                  </a:lnTo>
                  <a:lnTo>
                    <a:pt x="3347377" y="868362"/>
                  </a:lnTo>
                  <a:lnTo>
                    <a:pt x="3349650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67" name="任意多边形: 形状 66"/>
            <p:cNvSpPr/>
            <p:nvPr/>
          </p:nvSpPr>
          <p:spPr>
            <a:xfrm>
              <a:off x="6075548" y="5398747"/>
              <a:ext cx="3347377" cy="868362"/>
            </a:xfrm>
            <a:custGeom>
              <a:avLst/>
              <a:gdLst>
                <a:gd name="connsiteX0" fmla="*/ 2884698 w 3347377"/>
                <a:gd name="connsiteY0" fmla="*/ 0 h 868361"/>
                <a:gd name="connsiteX1" fmla="*/ 31815 w 3347377"/>
                <a:gd name="connsiteY1" fmla="*/ 0 h 868361"/>
                <a:gd name="connsiteX2" fmla="*/ 2273 w 3347377"/>
                <a:gd name="connsiteY2" fmla="*/ 0 h 868361"/>
                <a:gd name="connsiteX3" fmla="*/ 0 w 3347377"/>
                <a:gd name="connsiteY3" fmla="*/ 868362 h 868361"/>
                <a:gd name="connsiteX4" fmla="*/ 34087 w 3347377"/>
                <a:gd name="connsiteY4" fmla="*/ 868362 h 868361"/>
                <a:gd name="connsiteX5" fmla="*/ 31815 w 3347377"/>
                <a:gd name="connsiteY5" fmla="*/ 7558 h 868361"/>
                <a:gd name="connsiteX6" fmla="*/ 2888788 w 3347377"/>
                <a:gd name="connsiteY6" fmla="*/ 7558 h 868361"/>
                <a:gd name="connsiteX7" fmla="*/ 3347378 w 3347377"/>
                <a:gd name="connsiteY7" fmla="*/ 868362 h 868361"/>
                <a:gd name="connsiteX8" fmla="*/ 2884698 w 3347377"/>
                <a:gd name="connsiteY8" fmla="*/ 0 h 868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7377" h="868361">
                  <a:moveTo>
                    <a:pt x="2884698" y="0"/>
                  </a:moveTo>
                  <a:lnTo>
                    <a:pt x="31815" y="0"/>
                  </a:lnTo>
                  <a:lnTo>
                    <a:pt x="2273" y="0"/>
                  </a:lnTo>
                  <a:lnTo>
                    <a:pt x="0" y="868362"/>
                  </a:lnTo>
                  <a:lnTo>
                    <a:pt x="34087" y="868362"/>
                  </a:lnTo>
                  <a:lnTo>
                    <a:pt x="31815" y="7558"/>
                  </a:lnTo>
                  <a:lnTo>
                    <a:pt x="2888788" y="7558"/>
                  </a:lnTo>
                  <a:lnTo>
                    <a:pt x="3347378" y="868362"/>
                  </a:lnTo>
                  <a:lnTo>
                    <a:pt x="2884698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68" name="任意多边形: 形状 67"/>
            <p:cNvSpPr/>
            <p:nvPr/>
          </p:nvSpPr>
          <p:spPr>
            <a:xfrm>
              <a:off x="8960246" y="5398747"/>
              <a:ext cx="3810056" cy="868362"/>
            </a:xfrm>
            <a:custGeom>
              <a:avLst/>
              <a:gdLst>
                <a:gd name="connsiteX0" fmla="*/ 2882426 w 3810056"/>
                <a:gd name="connsiteY0" fmla="*/ 0 h 868361"/>
                <a:gd name="connsiteX1" fmla="*/ 29089 w 3810056"/>
                <a:gd name="connsiteY1" fmla="*/ 0 h 868361"/>
                <a:gd name="connsiteX2" fmla="*/ 0 w 3810056"/>
                <a:gd name="connsiteY2" fmla="*/ 0 h 868361"/>
                <a:gd name="connsiteX3" fmla="*/ 462680 w 3810056"/>
                <a:gd name="connsiteY3" fmla="*/ 868362 h 868361"/>
                <a:gd name="connsiteX4" fmla="*/ 496767 w 3810056"/>
                <a:gd name="connsiteY4" fmla="*/ 868362 h 868361"/>
                <a:gd name="connsiteX5" fmla="*/ 33179 w 3810056"/>
                <a:gd name="connsiteY5" fmla="*/ 7558 h 868361"/>
                <a:gd name="connsiteX6" fmla="*/ 2890607 w 3810056"/>
                <a:gd name="connsiteY6" fmla="*/ 7558 h 868361"/>
                <a:gd name="connsiteX7" fmla="*/ 3810057 w 3810056"/>
                <a:gd name="connsiteY7" fmla="*/ 868362 h 868361"/>
                <a:gd name="connsiteX8" fmla="*/ 2882426 w 3810056"/>
                <a:gd name="connsiteY8" fmla="*/ 0 h 868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10056" h="868361">
                  <a:moveTo>
                    <a:pt x="2882426" y="0"/>
                  </a:moveTo>
                  <a:lnTo>
                    <a:pt x="29089" y="0"/>
                  </a:lnTo>
                  <a:lnTo>
                    <a:pt x="0" y="0"/>
                  </a:lnTo>
                  <a:lnTo>
                    <a:pt x="462680" y="868362"/>
                  </a:lnTo>
                  <a:lnTo>
                    <a:pt x="496767" y="868362"/>
                  </a:lnTo>
                  <a:lnTo>
                    <a:pt x="33179" y="7558"/>
                  </a:lnTo>
                  <a:lnTo>
                    <a:pt x="2890607" y="7558"/>
                  </a:lnTo>
                  <a:lnTo>
                    <a:pt x="3810057" y="868362"/>
                  </a:lnTo>
                  <a:lnTo>
                    <a:pt x="2882426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69" name="任意多边形: 形状 68"/>
            <p:cNvSpPr/>
            <p:nvPr/>
          </p:nvSpPr>
          <p:spPr>
            <a:xfrm>
              <a:off x="11842671" y="5398747"/>
              <a:ext cx="4275461" cy="868362"/>
            </a:xfrm>
            <a:custGeom>
              <a:avLst/>
              <a:gdLst>
                <a:gd name="connsiteX0" fmla="*/ 2882425 w 4275461"/>
                <a:gd name="connsiteY0" fmla="*/ 0 h 868361"/>
                <a:gd name="connsiteX1" fmla="*/ 29087 w 4275461"/>
                <a:gd name="connsiteY1" fmla="*/ 0 h 868361"/>
                <a:gd name="connsiteX2" fmla="*/ 0 w 4275461"/>
                <a:gd name="connsiteY2" fmla="*/ 0 h 868361"/>
                <a:gd name="connsiteX3" fmla="*/ 927630 w 4275461"/>
                <a:gd name="connsiteY3" fmla="*/ 868362 h 868361"/>
                <a:gd name="connsiteX4" fmla="*/ 961718 w 4275461"/>
                <a:gd name="connsiteY4" fmla="*/ 868362 h 868361"/>
                <a:gd name="connsiteX5" fmla="*/ 37269 w 4275461"/>
                <a:gd name="connsiteY5" fmla="*/ 7558 h 868361"/>
                <a:gd name="connsiteX6" fmla="*/ 2894697 w 4275461"/>
                <a:gd name="connsiteY6" fmla="*/ 7558 h 868361"/>
                <a:gd name="connsiteX7" fmla="*/ 4275462 w 4275461"/>
                <a:gd name="connsiteY7" fmla="*/ 868362 h 868361"/>
                <a:gd name="connsiteX8" fmla="*/ 2882425 w 4275461"/>
                <a:gd name="connsiteY8" fmla="*/ 0 h 868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75461" h="868361">
                  <a:moveTo>
                    <a:pt x="2882425" y="0"/>
                  </a:moveTo>
                  <a:lnTo>
                    <a:pt x="29087" y="0"/>
                  </a:lnTo>
                  <a:lnTo>
                    <a:pt x="0" y="0"/>
                  </a:lnTo>
                  <a:lnTo>
                    <a:pt x="927630" y="868362"/>
                  </a:lnTo>
                  <a:lnTo>
                    <a:pt x="961718" y="868362"/>
                  </a:lnTo>
                  <a:lnTo>
                    <a:pt x="37269" y="7558"/>
                  </a:lnTo>
                  <a:lnTo>
                    <a:pt x="2894697" y="7558"/>
                  </a:lnTo>
                  <a:lnTo>
                    <a:pt x="4275462" y="868362"/>
                  </a:lnTo>
                  <a:lnTo>
                    <a:pt x="2882425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70" name="任意多边形: 形状 69"/>
            <p:cNvSpPr/>
            <p:nvPr/>
          </p:nvSpPr>
          <p:spPr>
            <a:xfrm>
              <a:off x="14725095" y="5398747"/>
              <a:ext cx="4774046" cy="868362"/>
            </a:xfrm>
            <a:custGeom>
              <a:avLst/>
              <a:gdLst>
                <a:gd name="connsiteX0" fmla="*/ 2911058 w 4774047"/>
                <a:gd name="connsiteY0" fmla="*/ 0 h 868361"/>
                <a:gd name="connsiteX1" fmla="*/ 2882428 w 4774047"/>
                <a:gd name="connsiteY1" fmla="*/ 0 h 868361"/>
                <a:gd name="connsiteX2" fmla="*/ 29089 w 4774047"/>
                <a:gd name="connsiteY2" fmla="*/ 0 h 868361"/>
                <a:gd name="connsiteX3" fmla="*/ 0 w 4774047"/>
                <a:gd name="connsiteY3" fmla="*/ 0 h 868361"/>
                <a:gd name="connsiteX4" fmla="*/ 1393037 w 4774047"/>
                <a:gd name="connsiteY4" fmla="*/ 868362 h 868361"/>
                <a:gd name="connsiteX5" fmla="*/ 1426670 w 4774047"/>
                <a:gd name="connsiteY5" fmla="*/ 868362 h 868361"/>
                <a:gd name="connsiteX6" fmla="*/ 41361 w 4774047"/>
                <a:gd name="connsiteY6" fmla="*/ 7558 h 868361"/>
                <a:gd name="connsiteX7" fmla="*/ 2898789 w 4774047"/>
                <a:gd name="connsiteY7" fmla="*/ 7558 h 868361"/>
                <a:gd name="connsiteX8" fmla="*/ 4740413 w 4774047"/>
                <a:gd name="connsiteY8" fmla="*/ 868362 h 868361"/>
                <a:gd name="connsiteX9" fmla="*/ 4774048 w 4774047"/>
                <a:gd name="connsiteY9" fmla="*/ 868362 h 868361"/>
                <a:gd name="connsiteX10" fmla="*/ 2911058 w 4774047"/>
                <a:gd name="connsiteY10" fmla="*/ 0 h 868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74047" h="868361">
                  <a:moveTo>
                    <a:pt x="2911058" y="0"/>
                  </a:moveTo>
                  <a:lnTo>
                    <a:pt x="2882428" y="0"/>
                  </a:lnTo>
                  <a:lnTo>
                    <a:pt x="29089" y="0"/>
                  </a:lnTo>
                  <a:lnTo>
                    <a:pt x="0" y="0"/>
                  </a:lnTo>
                  <a:lnTo>
                    <a:pt x="1393037" y="868362"/>
                  </a:lnTo>
                  <a:lnTo>
                    <a:pt x="1426670" y="868362"/>
                  </a:lnTo>
                  <a:lnTo>
                    <a:pt x="41361" y="7558"/>
                  </a:lnTo>
                  <a:lnTo>
                    <a:pt x="2898789" y="7558"/>
                  </a:lnTo>
                  <a:lnTo>
                    <a:pt x="4740413" y="868362"/>
                  </a:lnTo>
                  <a:lnTo>
                    <a:pt x="4774048" y="868362"/>
                  </a:lnTo>
                  <a:lnTo>
                    <a:pt x="2911058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71" name="任意多边形: 形状 70"/>
            <p:cNvSpPr/>
            <p:nvPr/>
          </p:nvSpPr>
          <p:spPr>
            <a:xfrm>
              <a:off x="-9925049" y="6267109"/>
              <a:ext cx="5958012" cy="1217109"/>
            </a:xfrm>
            <a:custGeom>
              <a:avLst/>
              <a:gdLst>
                <a:gd name="connsiteX0" fmla="*/ 70447 w 5958012"/>
                <a:gd name="connsiteY0" fmla="*/ 1202804 h 1217109"/>
                <a:gd name="connsiteX1" fmla="*/ 2622453 w 5958012"/>
                <a:gd name="connsiteY1" fmla="*/ 10257 h 1217109"/>
                <a:gd name="connsiteX2" fmla="*/ 5941651 w 5958012"/>
                <a:gd name="connsiteY2" fmla="*/ 10257 h 1217109"/>
                <a:gd name="connsiteX3" fmla="*/ 4022306 w 5958012"/>
                <a:gd name="connsiteY3" fmla="*/ 1202804 h 1217109"/>
                <a:gd name="connsiteX4" fmla="*/ 70447 w 5958012"/>
                <a:gd name="connsiteY4" fmla="*/ 1202804 h 1217109"/>
                <a:gd name="connsiteX5" fmla="*/ 5958013 w 5958012"/>
                <a:gd name="connsiteY5" fmla="*/ 0 h 1217109"/>
                <a:gd name="connsiteX6" fmla="*/ 2644269 w 5958012"/>
                <a:gd name="connsiteY6" fmla="*/ 0 h 1217109"/>
                <a:gd name="connsiteX7" fmla="*/ 2611090 w 5958012"/>
                <a:gd name="connsiteY7" fmla="*/ 0 h 1217109"/>
                <a:gd name="connsiteX8" fmla="*/ 2589275 w 5958012"/>
                <a:gd name="connsiteY8" fmla="*/ 10257 h 1217109"/>
                <a:gd name="connsiteX9" fmla="*/ 0 w 5958012"/>
                <a:gd name="connsiteY9" fmla="*/ 1217110 h 1217109"/>
                <a:gd name="connsiteX10" fmla="*/ 4039577 w 5958012"/>
                <a:gd name="connsiteY10" fmla="*/ 1217110 h 1217109"/>
                <a:gd name="connsiteX11" fmla="*/ 3999127 w 5958012"/>
                <a:gd name="connsiteY11" fmla="*/ 1217110 h 1217109"/>
                <a:gd name="connsiteX12" fmla="*/ 5958013 w 5958012"/>
                <a:gd name="connsiteY12" fmla="*/ 0 h 121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8012" h="1217109">
                  <a:moveTo>
                    <a:pt x="70447" y="1202804"/>
                  </a:moveTo>
                  <a:lnTo>
                    <a:pt x="2622453" y="10257"/>
                  </a:lnTo>
                  <a:lnTo>
                    <a:pt x="5941651" y="10257"/>
                  </a:lnTo>
                  <a:lnTo>
                    <a:pt x="4022306" y="1202804"/>
                  </a:lnTo>
                  <a:lnTo>
                    <a:pt x="70447" y="1202804"/>
                  </a:lnTo>
                  <a:moveTo>
                    <a:pt x="5958013" y="0"/>
                  </a:moveTo>
                  <a:lnTo>
                    <a:pt x="2644269" y="0"/>
                  </a:lnTo>
                  <a:lnTo>
                    <a:pt x="2611090" y="0"/>
                  </a:lnTo>
                  <a:lnTo>
                    <a:pt x="2589275" y="10257"/>
                  </a:lnTo>
                  <a:lnTo>
                    <a:pt x="0" y="1217110"/>
                  </a:lnTo>
                  <a:lnTo>
                    <a:pt x="4039577" y="1217110"/>
                  </a:lnTo>
                  <a:lnTo>
                    <a:pt x="3999127" y="1217110"/>
                  </a:lnTo>
                  <a:lnTo>
                    <a:pt x="5958013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72" name="任意多边形: 形状 71"/>
            <p:cNvSpPr/>
            <p:nvPr/>
          </p:nvSpPr>
          <p:spPr>
            <a:xfrm>
              <a:off x="-5925922" y="6267109"/>
              <a:ext cx="5306263" cy="1217109"/>
            </a:xfrm>
            <a:custGeom>
              <a:avLst/>
              <a:gdLst>
                <a:gd name="connsiteX0" fmla="*/ 63630 w 5306263"/>
                <a:gd name="connsiteY0" fmla="*/ 1202804 h 1217109"/>
                <a:gd name="connsiteX1" fmla="*/ 1976611 w 5306263"/>
                <a:gd name="connsiteY1" fmla="*/ 10257 h 1217109"/>
                <a:gd name="connsiteX2" fmla="*/ 5295355 w 5306263"/>
                <a:gd name="connsiteY2" fmla="*/ 10257 h 1217109"/>
                <a:gd name="connsiteX3" fmla="*/ 4014580 w 5306263"/>
                <a:gd name="connsiteY3" fmla="*/ 1202804 h 1217109"/>
                <a:gd name="connsiteX4" fmla="*/ 63630 w 5306263"/>
                <a:gd name="connsiteY4" fmla="*/ 1202804 h 1217109"/>
                <a:gd name="connsiteX5" fmla="*/ 5306263 w 5306263"/>
                <a:gd name="connsiteY5" fmla="*/ 0 h 1217109"/>
                <a:gd name="connsiteX6" fmla="*/ 1992973 w 5306263"/>
                <a:gd name="connsiteY6" fmla="*/ 0 h 1217109"/>
                <a:gd name="connsiteX7" fmla="*/ 1958886 w 5306263"/>
                <a:gd name="connsiteY7" fmla="*/ 0 h 1217109"/>
                <a:gd name="connsiteX8" fmla="*/ 0 w 5306263"/>
                <a:gd name="connsiteY8" fmla="*/ 1217110 h 1217109"/>
                <a:gd name="connsiteX9" fmla="*/ 40450 w 5306263"/>
                <a:gd name="connsiteY9" fmla="*/ 1217110 h 1217109"/>
                <a:gd name="connsiteX10" fmla="*/ 4039577 w 5306263"/>
                <a:gd name="connsiteY10" fmla="*/ 1217110 h 1217109"/>
                <a:gd name="connsiteX11" fmla="*/ 3999127 w 5306263"/>
                <a:gd name="connsiteY11" fmla="*/ 1217110 h 1217109"/>
                <a:gd name="connsiteX12" fmla="*/ 5306263 w 5306263"/>
                <a:gd name="connsiteY12" fmla="*/ 0 h 121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306263" h="1217109">
                  <a:moveTo>
                    <a:pt x="63630" y="1202804"/>
                  </a:moveTo>
                  <a:lnTo>
                    <a:pt x="1976611" y="10257"/>
                  </a:lnTo>
                  <a:lnTo>
                    <a:pt x="5295355" y="10257"/>
                  </a:lnTo>
                  <a:lnTo>
                    <a:pt x="4014580" y="1202804"/>
                  </a:lnTo>
                  <a:lnTo>
                    <a:pt x="63630" y="1202804"/>
                  </a:lnTo>
                  <a:moveTo>
                    <a:pt x="5306263" y="0"/>
                  </a:moveTo>
                  <a:lnTo>
                    <a:pt x="1992973" y="0"/>
                  </a:lnTo>
                  <a:lnTo>
                    <a:pt x="1958886" y="0"/>
                  </a:lnTo>
                  <a:lnTo>
                    <a:pt x="0" y="1217110"/>
                  </a:lnTo>
                  <a:lnTo>
                    <a:pt x="40450" y="1217110"/>
                  </a:lnTo>
                  <a:lnTo>
                    <a:pt x="4039577" y="1217110"/>
                  </a:lnTo>
                  <a:lnTo>
                    <a:pt x="3999127" y="1217110"/>
                  </a:lnTo>
                  <a:lnTo>
                    <a:pt x="5306263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73" name="任意多边形: 形状 72"/>
            <p:cNvSpPr/>
            <p:nvPr/>
          </p:nvSpPr>
          <p:spPr>
            <a:xfrm>
              <a:off x="-1926795" y="6267107"/>
              <a:ext cx="4654967" cy="1217109"/>
            </a:xfrm>
            <a:custGeom>
              <a:avLst/>
              <a:gdLst>
                <a:gd name="connsiteX0" fmla="*/ 55904 w 4654967"/>
                <a:gd name="connsiteY0" fmla="*/ 1202804 h 1217109"/>
                <a:gd name="connsiteX1" fmla="*/ 1330316 w 4654967"/>
                <a:gd name="connsiteY1" fmla="*/ 10257 h 1217109"/>
                <a:gd name="connsiteX2" fmla="*/ 4649514 w 4654967"/>
                <a:gd name="connsiteY2" fmla="*/ 10257 h 1217109"/>
                <a:gd name="connsiteX3" fmla="*/ 4007763 w 4654967"/>
                <a:gd name="connsiteY3" fmla="*/ 1202804 h 1217109"/>
                <a:gd name="connsiteX4" fmla="*/ 55904 w 4654967"/>
                <a:gd name="connsiteY4" fmla="*/ 1202804 h 1217109"/>
                <a:gd name="connsiteX5" fmla="*/ 4654967 w 4654967"/>
                <a:gd name="connsiteY5" fmla="*/ 0 h 1217109"/>
                <a:gd name="connsiteX6" fmla="*/ 1341224 w 4654967"/>
                <a:gd name="connsiteY6" fmla="*/ 0 h 1217109"/>
                <a:gd name="connsiteX7" fmla="*/ 1307136 w 4654967"/>
                <a:gd name="connsiteY7" fmla="*/ 0 h 1217109"/>
                <a:gd name="connsiteX8" fmla="*/ 0 w 4654967"/>
                <a:gd name="connsiteY8" fmla="*/ 1217110 h 1217109"/>
                <a:gd name="connsiteX9" fmla="*/ 40450 w 4654967"/>
                <a:gd name="connsiteY9" fmla="*/ 1217110 h 1217109"/>
                <a:gd name="connsiteX10" fmla="*/ 4039577 w 4654967"/>
                <a:gd name="connsiteY10" fmla="*/ 1217110 h 1217109"/>
                <a:gd name="connsiteX11" fmla="*/ 3999582 w 4654967"/>
                <a:gd name="connsiteY11" fmla="*/ 1217110 h 1217109"/>
                <a:gd name="connsiteX12" fmla="*/ 4654967 w 4654967"/>
                <a:gd name="connsiteY12" fmla="*/ 0 h 121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54967" h="1217109">
                  <a:moveTo>
                    <a:pt x="55904" y="1202804"/>
                  </a:moveTo>
                  <a:lnTo>
                    <a:pt x="1330316" y="10257"/>
                  </a:lnTo>
                  <a:lnTo>
                    <a:pt x="4649514" y="10257"/>
                  </a:lnTo>
                  <a:lnTo>
                    <a:pt x="4007763" y="1202804"/>
                  </a:lnTo>
                  <a:lnTo>
                    <a:pt x="55904" y="1202804"/>
                  </a:lnTo>
                  <a:moveTo>
                    <a:pt x="4654967" y="0"/>
                  </a:moveTo>
                  <a:lnTo>
                    <a:pt x="1341224" y="0"/>
                  </a:lnTo>
                  <a:lnTo>
                    <a:pt x="1307136" y="0"/>
                  </a:lnTo>
                  <a:lnTo>
                    <a:pt x="0" y="1217110"/>
                  </a:lnTo>
                  <a:lnTo>
                    <a:pt x="40450" y="1217110"/>
                  </a:lnTo>
                  <a:lnTo>
                    <a:pt x="4039577" y="1217110"/>
                  </a:lnTo>
                  <a:lnTo>
                    <a:pt x="3999582" y="1217110"/>
                  </a:lnTo>
                  <a:lnTo>
                    <a:pt x="4654967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76" name="任意多边形: 形状 75"/>
            <p:cNvSpPr/>
            <p:nvPr/>
          </p:nvSpPr>
          <p:spPr>
            <a:xfrm>
              <a:off x="2073694" y="6267109"/>
              <a:ext cx="4040032" cy="1217109"/>
            </a:xfrm>
            <a:custGeom>
              <a:avLst/>
              <a:gdLst>
                <a:gd name="connsiteX0" fmla="*/ 47268 w 4040032"/>
                <a:gd name="connsiteY0" fmla="*/ 1202804 h 1217109"/>
                <a:gd name="connsiteX1" fmla="*/ 682655 w 4040032"/>
                <a:gd name="connsiteY1" fmla="*/ 10257 h 1217109"/>
                <a:gd name="connsiteX2" fmla="*/ 4001853 w 4040032"/>
                <a:gd name="connsiteY2" fmla="*/ 10257 h 1217109"/>
                <a:gd name="connsiteX3" fmla="*/ 3998673 w 4040032"/>
                <a:gd name="connsiteY3" fmla="*/ 1202804 h 1217109"/>
                <a:gd name="connsiteX4" fmla="*/ 47268 w 4040032"/>
                <a:gd name="connsiteY4" fmla="*/ 1202804 h 1217109"/>
                <a:gd name="connsiteX5" fmla="*/ 4001853 w 4040032"/>
                <a:gd name="connsiteY5" fmla="*/ 0 h 1217109"/>
                <a:gd name="connsiteX6" fmla="*/ 688110 w 4040032"/>
                <a:gd name="connsiteY6" fmla="*/ 0 h 1217109"/>
                <a:gd name="connsiteX7" fmla="*/ 654932 w 4040032"/>
                <a:gd name="connsiteY7" fmla="*/ 0 h 1217109"/>
                <a:gd name="connsiteX8" fmla="*/ 0 w 4040032"/>
                <a:gd name="connsiteY8" fmla="*/ 1217110 h 1217109"/>
                <a:gd name="connsiteX9" fmla="*/ 39996 w 4040032"/>
                <a:gd name="connsiteY9" fmla="*/ 1217110 h 1217109"/>
                <a:gd name="connsiteX10" fmla="*/ 4040032 w 4040032"/>
                <a:gd name="connsiteY10" fmla="*/ 1217110 h 1217109"/>
                <a:gd name="connsiteX11" fmla="*/ 3999581 w 4040032"/>
                <a:gd name="connsiteY11" fmla="*/ 1217110 h 1217109"/>
                <a:gd name="connsiteX12" fmla="*/ 4001853 w 4040032"/>
                <a:gd name="connsiteY12" fmla="*/ 0 h 121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40032" h="1217109">
                  <a:moveTo>
                    <a:pt x="47268" y="1202804"/>
                  </a:moveTo>
                  <a:lnTo>
                    <a:pt x="682655" y="10257"/>
                  </a:lnTo>
                  <a:lnTo>
                    <a:pt x="4001853" y="10257"/>
                  </a:lnTo>
                  <a:lnTo>
                    <a:pt x="3998673" y="1202804"/>
                  </a:lnTo>
                  <a:lnTo>
                    <a:pt x="47268" y="1202804"/>
                  </a:lnTo>
                  <a:moveTo>
                    <a:pt x="4001853" y="0"/>
                  </a:moveTo>
                  <a:lnTo>
                    <a:pt x="688110" y="0"/>
                  </a:lnTo>
                  <a:lnTo>
                    <a:pt x="654932" y="0"/>
                  </a:lnTo>
                  <a:lnTo>
                    <a:pt x="0" y="1217110"/>
                  </a:lnTo>
                  <a:lnTo>
                    <a:pt x="39996" y="1217110"/>
                  </a:lnTo>
                  <a:lnTo>
                    <a:pt x="4040032" y="1217110"/>
                  </a:lnTo>
                  <a:lnTo>
                    <a:pt x="3999581" y="1217110"/>
                  </a:lnTo>
                  <a:lnTo>
                    <a:pt x="4001853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77" name="任意多边形: 形状 76"/>
            <p:cNvSpPr/>
            <p:nvPr/>
          </p:nvSpPr>
          <p:spPr>
            <a:xfrm>
              <a:off x="6072367" y="6267109"/>
              <a:ext cx="4039575" cy="1217109"/>
            </a:xfrm>
            <a:custGeom>
              <a:avLst/>
              <a:gdLst>
                <a:gd name="connsiteX0" fmla="*/ 40450 w 4039575"/>
                <a:gd name="connsiteY0" fmla="*/ 1202804 h 1217109"/>
                <a:gd name="connsiteX1" fmla="*/ 37268 w 4039575"/>
                <a:gd name="connsiteY1" fmla="*/ 10257 h 1217109"/>
                <a:gd name="connsiteX2" fmla="*/ 3356012 w 4039575"/>
                <a:gd name="connsiteY2" fmla="*/ 10257 h 1217109"/>
                <a:gd name="connsiteX3" fmla="*/ 3991399 w 4039575"/>
                <a:gd name="connsiteY3" fmla="*/ 1202804 h 1217109"/>
                <a:gd name="connsiteX4" fmla="*/ 40450 w 4039575"/>
                <a:gd name="connsiteY4" fmla="*/ 1202804 h 1217109"/>
                <a:gd name="connsiteX5" fmla="*/ 3350558 w 4039575"/>
                <a:gd name="connsiteY5" fmla="*/ 0 h 1217109"/>
                <a:gd name="connsiteX6" fmla="*/ 37268 w 4039575"/>
                <a:gd name="connsiteY6" fmla="*/ 0 h 1217109"/>
                <a:gd name="connsiteX7" fmla="*/ 3180 w 4039575"/>
                <a:gd name="connsiteY7" fmla="*/ 0 h 1217109"/>
                <a:gd name="connsiteX8" fmla="*/ 0 w 4039575"/>
                <a:gd name="connsiteY8" fmla="*/ 1217110 h 1217109"/>
                <a:gd name="connsiteX9" fmla="*/ 40450 w 4039575"/>
                <a:gd name="connsiteY9" fmla="*/ 1217110 h 1217109"/>
                <a:gd name="connsiteX10" fmla="*/ 4039576 w 4039575"/>
                <a:gd name="connsiteY10" fmla="*/ 1217110 h 1217109"/>
                <a:gd name="connsiteX11" fmla="*/ 3999126 w 4039575"/>
                <a:gd name="connsiteY11" fmla="*/ 1217110 h 1217109"/>
                <a:gd name="connsiteX12" fmla="*/ 3350558 w 4039575"/>
                <a:gd name="connsiteY12" fmla="*/ 0 h 121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39575" h="1217109">
                  <a:moveTo>
                    <a:pt x="40450" y="1202804"/>
                  </a:moveTo>
                  <a:lnTo>
                    <a:pt x="37268" y="10257"/>
                  </a:lnTo>
                  <a:lnTo>
                    <a:pt x="3356012" y="10257"/>
                  </a:lnTo>
                  <a:lnTo>
                    <a:pt x="3991399" y="1202804"/>
                  </a:lnTo>
                  <a:lnTo>
                    <a:pt x="40450" y="1202804"/>
                  </a:lnTo>
                  <a:moveTo>
                    <a:pt x="3350558" y="0"/>
                  </a:moveTo>
                  <a:lnTo>
                    <a:pt x="37268" y="0"/>
                  </a:lnTo>
                  <a:lnTo>
                    <a:pt x="3180" y="0"/>
                  </a:lnTo>
                  <a:lnTo>
                    <a:pt x="0" y="1217110"/>
                  </a:lnTo>
                  <a:lnTo>
                    <a:pt x="40450" y="1217110"/>
                  </a:lnTo>
                  <a:lnTo>
                    <a:pt x="4039576" y="1217110"/>
                  </a:lnTo>
                  <a:lnTo>
                    <a:pt x="3999126" y="1217110"/>
                  </a:lnTo>
                  <a:lnTo>
                    <a:pt x="3350558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78" name="任意多边形: 形状 77"/>
            <p:cNvSpPr/>
            <p:nvPr/>
          </p:nvSpPr>
          <p:spPr>
            <a:xfrm>
              <a:off x="9422923" y="6267109"/>
              <a:ext cx="4688142" cy="1217109"/>
            </a:xfrm>
            <a:custGeom>
              <a:avLst/>
              <a:gdLst>
                <a:gd name="connsiteX0" fmla="*/ 681747 w 4688143"/>
                <a:gd name="connsiteY0" fmla="*/ 1202804 h 1217109"/>
                <a:gd name="connsiteX1" fmla="*/ 39541 w 4688143"/>
                <a:gd name="connsiteY1" fmla="*/ 10257 h 1217109"/>
                <a:gd name="connsiteX2" fmla="*/ 3358284 w 4688143"/>
                <a:gd name="connsiteY2" fmla="*/ 10257 h 1217109"/>
                <a:gd name="connsiteX3" fmla="*/ 4632697 w 4688143"/>
                <a:gd name="connsiteY3" fmla="*/ 1202804 h 1217109"/>
                <a:gd name="connsiteX4" fmla="*/ 681747 w 4688143"/>
                <a:gd name="connsiteY4" fmla="*/ 1202804 h 1217109"/>
                <a:gd name="connsiteX5" fmla="*/ 3347377 w 4688143"/>
                <a:gd name="connsiteY5" fmla="*/ 0 h 1217109"/>
                <a:gd name="connsiteX6" fmla="*/ 34087 w 4688143"/>
                <a:gd name="connsiteY6" fmla="*/ 0 h 1217109"/>
                <a:gd name="connsiteX7" fmla="*/ 0 w 4688143"/>
                <a:gd name="connsiteY7" fmla="*/ 0 h 1217109"/>
                <a:gd name="connsiteX8" fmla="*/ 648568 w 4688143"/>
                <a:gd name="connsiteY8" fmla="*/ 1217110 h 1217109"/>
                <a:gd name="connsiteX9" fmla="*/ 689018 w 4688143"/>
                <a:gd name="connsiteY9" fmla="*/ 1217110 h 1217109"/>
                <a:gd name="connsiteX10" fmla="*/ 4688144 w 4688143"/>
                <a:gd name="connsiteY10" fmla="*/ 1217110 h 1217109"/>
                <a:gd name="connsiteX11" fmla="*/ 4647696 w 4688143"/>
                <a:gd name="connsiteY11" fmla="*/ 1217110 h 1217109"/>
                <a:gd name="connsiteX12" fmla="*/ 3347377 w 4688143"/>
                <a:gd name="connsiteY12" fmla="*/ 0 h 121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8143" h="1217109">
                  <a:moveTo>
                    <a:pt x="681747" y="1202804"/>
                  </a:moveTo>
                  <a:lnTo>
                    <a:pt x="39541" y="10257"/>
                  </a:lnTo>
                  <a:lnTo>
                    <a:pt x="3358284" y="10257"/>
                  </a:lnTo>
                  <a:lnTo>
                    <a:pt x="4632697" y="1202804"/>
                  </a:lnTo>
                  <a:lnTo>
                    <a:pt x="681747" y="1202804"/>
                  </a:lnTo>
                  <a:moveTo>
                    <a:pt x="3347377" y="0"/>
                  </a:moveTo>
                  <a:lnTo>
                    <a:pt x="34087" y="0"/>
                  </a:lnTo>
                  <a:lnTo>
                    <a:pt x="0" y="0"/>
                  </a:lnTo>
                  <a:lnTo>
                    <a:pt x="648568" y="1217110"/>
                  </a:lnTo>
                  <a:lnTo>
                    <a:pt x="689018" y="1217110"/>
                  </a:lnTo>
                  <a:lnTo>
                    <a:pt x="4688144" y="1217110"/>
                  </a:lnTo>
                  <a:lnTo>
                    <a:pt x="4647696" y="1217110"/>
                  </a:lnTo>
                  <a:lnTo>
                    <a:pt x="3347377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79" name="任意多边形: 形状 78"/>
            <p:cNvSpPr/>
            <p:nvPr/>
          </p:nvSpPr>
          <p:spPr>
            <a:xfrm>
              <a:off x="12770300" y="6267107"/>
              <a:ext cx="5339895" cy="1217109"/>
            </a:xfrm>
            <a:custGeom>
              <a:avLst/>
              <a:gdLst>
                <a:gd name="connsiteX0" fmla="*/ 1325771 w 5339896"/>
                <a:gd name="connsiteY0" fmla="*/ 1202804 h 1217109"/>
                <a:gd name="connsiteX1" fmla="*/ 44995 w 5339896"/>
                <a:gd name="connsiteY1" fmla="*/ 10257 h 1217109"/>
                <a:gd name="connsiteX2" fmla="*/ 3364193 w 5339896"/>
                <a:gd name="connsiteY2" fmla="*/ 10257 h 1217109"/>
                <a:gd name="connsiteX3" fmla="*/ 5277176 w 5339896"/>
                <a:gd name="connsiteY3" fmla="*/ 1202804 h 1217109"/>
                <a:gd name="connsiteX4" fmla="*/ 1325771 w 5339896"/>
                <a:gd name="connsiteY4" fmla="*/ 1202804 h 1217109"/>
                <a:gd name="connsiteX5" fmla="*/ 3347832 w 5339896"/>
                <a:gd name="connsiteY5" fmla="*/ 0 h 1217109"/>
                <a:gd name="connsiteX6" fmla="*/ 34087 w 5339896"/>
                <a:gd name="connsiteY6" fmla="*/ 0 h 1217109"/>
                <a:gd name="connsiteX7" fmla="*/ 0 w 5339896"/>
                <a:gd name="connsiteY7" fmla="*/ 0 h 1217109"/>
                <a:gd name="connsiteX8" fmla="*/ 1300319 w 5339896"/>
                <a:gd name="connsiteY8" fmla="*/ 1217110 h 1217109"/>
                <a:gd name="connsiteX9" fmla="*/ 1340767 w 5339896"/>
                <a:gd name="connsiteY9" fmla="*/ 1217110 h 1217109"/>
                <a:gd name="connsiteX10" fmla="*/ 5339897 w 5339896"/>
                <a:gd name="connsiteY10" fmla="*/ 1217110 h 1217109"/>
                <a:gd name="connsiteX11" fmla="*/ 5299901 w 5339896"/>
                <a:gd name="connsiteY11" fmla="*/ 1217110 h 1217109"/>
                <a:gd name="connsiteX12" fmla="*/ 3347832 w 5339896"/>
                <a:gd name="connsiteY12" fmla="*/ 0 h 121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339896" h="1217109">
                  <a:moveTo>
                    <a:pt x="1325771" y="1202804"/>
                  </a:moveTo>
                  <a:lnTo>
                    <a:pt x="44995" y="10257"/>
                  </a:lnTo>
                  <a:lnTo>
                    <a:pt x="3364193" y="10257"/>
                  </a:lnTo>
                  <a:lnTo>
                    <a:pt x="5277176" y="1202804"/>
                  </a:lnTo>
                  <a:lnTo>
                    <a:pt x="1325771" y="1202804"/>
                  </a:lnTo>
                  <a:moveTo>
                    <a:pt x="3347832" y="0"/>
                  </a:moveTo>
                  <a:lnTo>
                    <a:pt x="34087" y="0"/>
                  </a:lnTo>
                  <a:lnTo>
                    <a:pt x="0" y="0"/>
                  </a:lnTo>
                  <a:lnTo>
                    <a:pt x="1300319" y="1217110"/>
                  </a:lnTo>
                  <a:lnTo>
                    <a:pt x="1340767" y="1217110"/>
                  </a:lnTo>
                  <a:lnTo>
                    <a:pt x="5339897" y="1217110"/>
                  </a:lnTo>
                  <a:lnTo>
                    <a:pt x="5299901" y="1217110"/>
                  </a:lnTo>
                  <a:lnTo>
                    <a:pt x="3347832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80" name="任意多边形: 形状 79"/>
            <p:cNvSpPr/>
            <p:nvPr/>
          </p:nvSpPr>
          <p:spPr>
            <a:xfrm>
              <a:off x="16119042" y="6267109"/>
              <a:ext cx="5991643" cy="1217109"/>
            </a:xfrm>
            <a:custGeom>
              <a:avLst/>
              <a:gdLst>
                <a:gd name="connsiteX0" fmla="*/ 1968430 w 5991643"/>
                <a:gd name="connsiteY0" fmla="*/ 1202804 h 1217109"/>
                <a:gd name="connsiteX1" fmla="*/ 49084 w 5991643"/>
                <a:gd name="connsiteY1" fmla="*/ 10257 h 1217109"/>
                <a:gd name="connsiteX2" fmla="*/ 3368283 w 5991643"/>
                <a:gd name="connsiteY2" fmla="*/ 10257 h 1217109"/>
                <a:gd name="connsiteX3" fmla="*/ 5919835 w 5991643"/>
                <a:gd name="connsiteY3" fmla="*/ 1202804 h 1217109"/>
                <a:gd name="connsiteX4" fmla="*/ 1968430 w 5991643"/>
                <a:gd name="connsiteY4" fmla="*/ 1202804 h 1217109"/>
                <a:gd name="connsiteX5" fmla="*/ 3380101 w 5991643"/>
                <a:gd name="connsiteY5" fmla="*/ 0 h 1217109"/>
                <a:gd name="connsiteX6" fmla="*/ 3346920 w 5991643"/>
                <a:gd name="connsiteY6" fmla="*/ 0 h 1217109"/>
                <a:gd name="connsiteX7" fmla="*/ 33177 w 5991643"/>
                <a:gd name="connsiteY7" fmla="*/ 0 h 1217109"/>
                <a:gd name="connsiteX8" fmla="*/ 0 w 5991643"/>
                <a:gd name="connsiteY8" fmla="*/ 0 h 1217109"/>
                <a:gd name="connsiteX9" fmla="*/ 1952521 w 5991643"/>
                <a:gd name="connsiteY9" fmla="*/ 1217110 h 1217109"/>
                <a:gd name="connsiteX10" fmla="*/ 1992517 w 5991643"/>
                <a:gd name="connsiteY10" fmla="*/ 1217110 h 1217109"/>
                <a:gd name="connsiteX11" fmla="*/ 5991644 w 5991643"/>
                <a:gd name="connsiteY11" fmla="*/ 1217110 h 1217109"/>
                <a:gd name="connsiteX12" fmla="*/ 3380101 w 5991643"/>
                <a:gd name="connsiteY12" fmla="*/ 0 h 121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91643" h="1217109">
                  <a:moveTo>
                    <a:pt x="1968430" y="1202804"/>
                  </a:moveTo>
                  <a:lnTo>
                    <a:pt x="49084" y="10257"/>
                  </a:lnTo>
                  <a:lnTo>
                    <a:pt x="3368283" y="10257"/>
                  </a:lnTo>
                  <a:lnTo>
                    <a:pt x="5919835" y="1202804"/>
                  </a:lnTo>
                  <a:lnTo>
                    <a:pt x="1968430" y="1202804"/>
                  </a:lnTo>
                  <a:moveTo>
                    <a:pt x="3380101" y="0"/>
                  </a:moveTo>
                  <a:lnTo>
                    <a:pt x="3346920" y="0"/>
                  </a:lnTo>
                  <a:lnTo>
                    <a:pt x="33177" y="0"/>
                  </a:lnTo>
                  <a:lnTo>
                    <a:pt x="0" y="0"/>
                  </a:lnTo>
                  <a:lnTo>
                    <a:pt x="1952521" y="1217110"/>
                  </a:lnTo>
                  <a:lnTo>
                    <a:pt x="1992517" y="1217110"/>
                  </a:lnTo>
                  <a:lnTo>
                    <a:pt x="5991644" y="1217110"/>
                  </a:lnTo>
                  <a:lnTo>
                    <a:pt x="3380101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</p:grpSp>
      <p:cxnSp>
        <p:nvCxnSpPr>
          <p:cNvPr id="81" name="直接连接符 80"/>
          <p:cNvCxnSpPr>
            <a:endCxn id="71" idx="9"/>
          </p:cNvCxnSpPr>
          <p:nvPr userDrawn="1"/>
        </p:nvCxnSpPr>
        <p:spPr>
          <a:xfrm flipH="1">
            <a:off x="-4254904" y="5495898"/>
            <a:ext cx="5492928" cy="1436456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9BA778C8-4DFA-EA3D-7883-306C4D764FB8}"/>
              </a:ext>
            </a:extLst>
          </p:cNvPr>
          <p:cNvGrpSpPr/>
          <p:nvPr userDrawn="1"/>
        </p:nvGrpSpPr>
        <p:grpSpPr>
          <a:xfrm>
            <a:off x="2908913" y="1510148"/>
            <a:ext cx="6374174" cy="537897"/>
            <a:chOff x="2908913" y="695325"/>
            <a:chExt cx="6374174" cy="537897"/>
          </a:xfrm>
        </p:grpSpPr>
        <p:sp>
          <p:nvSpPr>
            <p:cNvPr id="3" name="梯形 2">
              <a:extLst>
                <a:ext uri="{FF2B5EF4-FFF2-40B4-BE49-F238E27FC236}">
                  <a16:creationId xmlns:a16="http://schemas.microsoft.com/office/drawing/2014/main" id="{2BF4FEFE-682F-1E8B-07AE-850011895C99}"/>
                </a:ext>
              </a:extLst>
            </p:cNvPr>
            <p:cNvSpPr/>
            <p:nvPr/>
          </p:nvSpPr>
          <p:spPr>
            <a:xfrm>
              <a:off x="3170932" y="695325"/>
              <a:ext cx="5850136" cy="425810"/>
            </a:xfrm>
            <a:prstGeom prst="trapezoid">
              <a:avLst>
                <a:gd name="adj" fmla="val 180569"/>
              </a:avLst>
            </a:prstGeom>
            <a:gradFill flip="none" rotWithShape="1">
              <a:gsLst>
                <a:gs pos="11000">
                  <a:schemeClr val="accent1">
                    <a:alpha val="0"/>
                  </a:schemeClr>
                </a:gs>
                <a:gs pos="100000">
                  <a:schemeClr val="accent1">
                    <a:alpha val="33000"/>
                  </a:schemeClr>
                </a:gs>
              </a:gsLst>
              <a:lin ang="5400000" scaled="1"/>
              <a:tileRect/>
            </a:gradFill>
            <a:ln w="12700">
              <a:gradFill>
                <a:gsLst>
                  <a:gs pos="30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10">
                <a:latin typeface="+mj-ea"/>
                <a:ea typeface="+mj-ea"/>
              </a:endParaRPr>
            </a:p>
          </p:txBody>
        </p:sp>
        <p:sp>
          <p:nvSpPr>
            <p:cNvPr id="4" name="梯形 3">
              <a:extLst>
                <a:ext uri="{FF2B5EF4-FFF2-40B4-BE49-F238E27FC236}">
                  <a16:creationId xmlns:a16="http://schemas.microsoft.com/office/drawing/2014/main" id="{D3985B74-31DB-2828-E20A-A6A52B2F419D}"/>
                </a:ext>
              </a:extLst>
            </p:cNvPr>
            <p:cNvSpPr/>
            <p:nvPr/>
          </p:nvSpPr>
          <p:spPr>
            <a:xfrm>
              <a:off x="3445650" y="1032133"/>
              <a:ext cx="5300700" cy="195067"/>
            </a:xfrm>
            <a:prstGeom prst="trapezoid">
              <a:avLst>
                <a:gd name="adj" fmla="val 180569"/>
              </a:avLst>
            </a:prstGeom>
            <a:gradFill flip="none" rotWithShape="1">
              <a:gsLst>
                <a:gs pos="60000">
                  <a:schemeClr val="accent1">
                    <a:alpha val="0"/>
                  </a:schemeClr>
                </a:gs>
                <a:gs pos="100000">
                  <a:schemeClr val="accent1">
                    <a:alpha val="4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10">
                <a:latin typeface="+mj-ea"/>
                <a:ea typeface="+mj-ea"/>
              </a:endParaRPr>
            </a:p>
          </p:txBody>
        </p:sp>
        <p:pic>
          <p:nvPicPr>
            <p:cNvPr id="6" name="图片 5" descr="图片包含 电脑, 灯光, 键盘, 黑暗&#10;&#10;描述已自动生成">
              <a:extLst>
                <a:ext uri="{FF2B5EF4-FFF2-40B4-BE49-F238E27FC236}">
                  <a16:creationId xmlns:a16="http://schemas.microsoft.com/office/drawing/2014/main" id="{BEBC9340-07A8-C211-A084-FE57AC3EA14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33783" y="1004291"/>
              <a:ext cx="5354212" cy="228931"/>
            </a:xfrm>
            <a:prstGeom prst="rect">
              <a:avLst/>
            </a:prstGeom>
          </p:spPr>
        </p:pic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8305EB27-707C-8674-A512-436FD7153C07}"/>
                </a:ext>
              </a:extLst>
            </p:cNvPr>
            <p:cNvGrpSpPr/>
            <p:nvPr/>
          </p:nvGrpSpPr>
          <p:grpSpPr>
            <a:xfrm>
              <a:off x="2908913" y="741679"/>
              <a:ext cx="6374174" cy="379455"/>
              <a:chOff x="2923444" y="708025"/>
              <a:chExt cx="6374174" cy="413110"/>
            </a:xfrm>
          </p:grpSpPr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C6A7B387-8B6D-6A46-22C8-0EE2A5FC977F}"/>
                  </a:ext>
                </a:extLst>
              </p:cNvPr>
              <p:cNvCxnSpPr/>
              <p:nvPr/>
            </p:nvCxnSpPr>
            <p:spPr>
              <a:xfrm flipH="1">
                <a:off x="2923444" y="708025"/>
                <a:ext cx="827818" cy="413110"/>
              </a:xfrm>
              <a:prstGeom prst="line">
                <a:avLst/>
              </a:prstGeom>
              <a:ln w="15875" cap="rnd"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95E57F71-D557-AE0D-5947-0108671A9728}"/>
                  </a:ext>
                </a:extLst>
              </p:cNvPr>
              <p:cNvCxnSpPr/>
              <p:nvPr/>
            </p:nvCxnSpPr>
            <p:spPr>
              <a:xfrm>
                <a:off x="8469800" y="708025"/>
                <a:ext cx="827818" cy="413110"/>
              </a:xfrm>
              <a:prstGeom prst="line">
                <a:avLst/>
              </a:prstGeom>
              <a:ln w="15875" cap="rnd"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>
    <p:push dir="u"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椭圆 4"/>
          <p:cNvSpPr/>
          <p:nvPr userDrawn="1"/>
        </p:nvSpPr>
        <p:spPr>
          <a:xfrm rot="19318304">
            <a:off x="3240466" y="1693045"/>
            <a:ext cx="2731130" cy="2731130"/>
          </a:xfrm>
          <a:prstGeom prst="ellipse">
            <a:avLst/>
          </a:prstGeom>
          <a:gradFill>
            <a:gsLst>
              <a:gs pos="0">
                <a:schemeClr val="accent2">
                  <a:alpha val="52000"/>
                </a:schemeClr>
              </a:gs>
              <a:gs pos="59000">
                <a:schemeClr val="accent2">
                  <a:alpha val="0"/>
                </a:schemeClr>
              </a:gs>
              <a:gs pos="98000">
                <a:schemeClr val="accent2"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椭圆 5"/>
          <p:cNvSpPr/>
          <p:nvPr userDrawn="1"/>
        </p:nvSpPr>
        <p:spPr>
          <a:xfrm rot="18237129">
            <a:off x="2819685" y="1291053"/>
            <a:ext cx="3462312" cy="3462312"/>
          </a:xfrm>
          <a:prstGeom prst="ellipse">
            <a:avLst/>
          </a:prstGeom>
          <a:noFill/>
          <a:ln>
            <a:gradFill>
              <a:gsLst>
                <a:gs pos="59000">
                  <a:srgbClr val="EF2174">
                    <a:alpha val="0"/>
                  </a:srgbClr>
                </a:gs>
                <a:gs pos="0">
                  <a:schemeClr val="accent2">
                    <a:alpha val="8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椭圆 6"/>
          <p:cNvSpPr/>
          <p:nvPr userDrawn="1"/>
        </p:nvSpPr>
        <p:spPr>
          <a:xfrm rot="12519029">
            <a:off x="3305720" y="1464001"/>
            <a:ext cx="351944" cy="351944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0" hasCustomPrompt="1"/>
          </p:nvPr>
        </p:nvSpPr>
        <p:spPr>
          <a:xfrm>
            <a:off x="3693319" y="1039685"/>
            <a:ext cx="480536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>
              <a:defRPr kumimoji="0" lang="zh-CN" altLang="en-US" sz="19900" b="1" i="0" u="none" strike="noStrike" cap="none" spc="0" normalizeH="0" baseline="0" dirty="0" smtClean="0">
                <a:ln>
                  <a:noFill/>
                </a:ln>
                <a:gradFill flip="none" rotWithShape="1">
                  <a:gsLst>
                    <a:gs pos="0">
                      <a:schemeClr val="accent3"/>
                    </a:gs>
                    <a:gs pos="36000">
                      <a:schemeClr val="accent1">
                        <a:alpha val="63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1" hasCustomPrompt="1"/>
          </p:nvPr>
        </p:nvSpPr>
        <p:spPr>
          <a:xfrm>
            <a:off x="2286000" y="3430852"/>
            <a:ext cx="7832725" cy="1285875"/>
          </a:xfrm>
          <a:prstGeom prst="rect">
            <a:avLst/>
          </a:prstGeom>
        </p:spPr>
        <p:txBody>
          <a:bodyPr/>
          <a:lstStyle>
            <a:lvl5pPr marL="1828800" indent="0" algn="l">
              <a:buNone/>
              <a:defRPr kumimoji="0" lang="zh-CN" altLang="en-US" sz="8800" b="0" i="0" u="none" strike="noStrike" kern="1200" cap="none" spc="0" normalizeH="0" baseline="0" dirty="0" smtClean="0">
                <a:ln>
                  <a:noFill/>
                </a:ln>
                <a:gradFill>
                  <a:gsLst>
                    <a:gs pos="38000">
                      <a:prstClr val="white"/>
                    </a:gs>
                    <a:gs pos="100000">
                      <a:srgbClr val="B9BCFF"/>
                    </a:gs>
                  </a:gsLst>
                  <a:lin ang="5400000" scaled="1"/>
                </a:gradFill>
                <a:effectLst>
                  <a:outerShdw dist="63500" dir="5400000" algn="t" rotWithShape="0">
                    <a:srgbClr val="575FFF">
                      <a:alpha val="40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</a:lstStyle>
          <a:p>
            <a:pPr lvl="4"/>
            <a:r>
              <a:rPr lang="zh-CN" altLang="en-US" dirty="0"/>
              <a:t>背景简介</a:t>
            </a:r>
          </a:p>
        </p:txBody>
      </p:sp>
      <p:pic>
        <p:nvPicPr>
          <p:cNvPr id="20" name="图片 19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9744" y="3896542"/>
            <a:ext cx="5312512" cy="1587452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CFC9E88-39EC-3D08-11AB-6E20DA8347D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7" y="0"/>
            <a:ext cx="12192000" cy="6858000"/>
          </a:xfrm>
          <a:prstGeom prst="rect">
            <a:avLst/>
          </a:prstGeom>
        </p:spPr>
      </p:pic>
      <p:grpSp>
        <p:nvGrpSpPr>
          <p:cNvPr id="9" name="图形 164"/>
          <p:cNvGrpSpPr/>
          <p:nvPr userDrawn="1"/>
        </p:nvGrpSpPr>
        <p:grpSpPr>
          <a:xfrm>
            <a:off x="-4254904" y="4947138"/>
            <a:ext cx="20701808" cy="1985216"/>
            <a:chOff x="-9925049" y="2951843"/>
            <a:chExt cx="32035734" cy="4532375"/>
          </a:xfrm>
          <a:gradFill>
            <a:gsLst>
              <a:gs pos="100000">
                <a:schemeClr val="bg1">
                  <a:alpha val="39000"/>
                </a:schemeClr>
              </a:gs>
              <a:gs pos="11000">
                <a:schemeClr val="bg1">
                  <a:alpha val="0"/>
                </a:schemeClr>
              </a:gs>
            </a:gsLst>
            <a:lin ang="5400000" scaled="1"/>
          </a:gradFill>
        </p:grpSpPr>
        <p:sp>
          <p:nvSpPr>
            <p:cNvPr id="10" name="任意多边形: 形状 9"/>
            <p:cNvSpPr/>
            <p:nvPr/>
          </p:nvSpPr>
          <p:spPr>
            <a:xfrm>
              <a:off x="-724648" y="2951843"/>
              <a:ext cx="2093417" cy="243206"/>
            </a:xfrm>
            <a:custGeom>
              <a:avLst/>
              <a:gdLst>
                <a:gd name="connsiteX0" fmla="*/ 2093418 w 2093417"/>
                <a:gd name="connsiteY0" fmla="*/ 0 h 243206"/>
                <a:gd name="connsiteX1" fmla="*/ 521309 w 2093417"/>
                <a:gd name="connsiteY1" fmla="*/ 0 h 243206"/>
                <a:gd name="connsiteX2" fmla="*/ 0 w 2093417"/>
                <a:gd name="connsiteY2" fmla="*/ 243206 h 243206"/>
                <a:gd name="connsiteX3" fmla="*/ 5454 w 2093417"/>
                <a:gd name="connsiteY3" fmla="*/ 240507 h 243206"/>
                <a:gd name="connsiteX4" fmla="*/ 22271 w 2093417"/>
                <a:gd name="connsiteY4" fmla="*/ 240507 h 243206"/>
                <a:gd name="connsiteX5" fmla="*/ 532217 w 2093417"/>
                <a:gd name="connsiteY5" fmla="*/ 2159 h 243206"/>
                <a:gd name="connsiteX6" fmla="*/ 2089782 w 2093417"/>
                <a:gd name="connsiteY6" fmla="*/ 2159 h 243206"/>
                <a:gd name="connsiteX7" fmla="*/ 1706185 w 2093417"/>
                <a:gd name="connsiteY7" fmla="*/ 240507 h 243206"/>
                <a:gd name="connsiteX8" fmla="*/ 2093418 w 2093417"/>
                <a:gd name="connsiteY8" fmla="*/ 0 h 243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93417" h="243206">
                  <a:moveTo>
                    <a:pt x="2093418" y="0"/>
                  </a:moveTo>
                  <a:lnTo>
                    <a:pt x="521309" y="0"/>
                  </a:lnTo>
                  <a:lnTo>
                    <a:pt x="0" y="243206"/>
                  </a:lnTo>
                  <a:lnTo>
                    <a:pt x="5454" y="240507"/>
                  </a:lnTo>
                  <a:lnTo>
                    <a:pt x="22271" y="240507"/>
                  </a:lnTo>
                  <a:lnTo>
                    <a:pt x="532217" y="2159"/>
                  </a:lnTo>
                  <a:lnTo>
                    <a:pt x="2089782" y="2159"/>
                  </a:lnTo>
                  <a:lnTo>
                    <a:pt x="1706185" y="240507"/>
                  </a:lnTo>
                  <a:lnTo>
                    <a:pt x="2093418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981536" y="2951843"/>
              <a:ext cx="1958886" cy="240506"/>
            </a:xfrm>
            <a:custGeom>
              <a:avLst/>
              <a:gdLst>
                <a:gd name="connsiteX0" fmla="*/ 1958886 w 1958886"/>
                <a:gd name="connsiteY0" fmla="*/ 0 h 240506"/>
                <a:gd name="connsiteX1" fmla="*/ 387232 w 1958886"/>
                <a:gd name="connsiteY1" fmla="*/ 0 h 240506"/>
                <a:gd name="connsiteX2" fmla="*/ 0 w 1958886"/>
                <a:gd name="connsiteY2" fmla="*/ 240507 h 240506"/>
                <a:gd name="connsiteX3" fmla="*/ 17271 w 1958886"/>
                <a:gd name="connsiteY3" fmla="*/ 240507 h 240506"/>
                <a:gd name="connsiteX4" fmla="*/ 399503 w 1958886"/>
                <a:gd name="connsiteY4" fmla="*/ 2159 h 240506"/>
                <a:gd name="connsiteX5" fmla="*/ 1956613 w 1958886"/>
                <a:gd name="connsiteY5" fmla="*/ 2159 h 240506"/>
                <a:gd name="connsiteX6" fmla="*/ 1700732 w 1958886"/>
                <a:gd name="connsiteY6" fmla="*/ 240507 h 240506"/>
                <a:gd name="connsiteX7" fmla="*/ 1958886 w 1958886"/>
                <a:gd name="connsiteY7" fmla="*/ 0 h 240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58886" h="240506">
                  <a:moveTo>
                    <a:pt x="1958886" y="0"/>
                  </a:moveTo>
                  <a:lnTo>
                    <a:pt x="387232" y="0"/>
                  </a:lnTo>
                  <a:lnTo>
                    <a:pt x="0" y="240507"/>
                  </a:lnTo>
                  <a:lnTo>
                    <a:pt x="17271" y="240507"/>
                  </a:lnTo>
                  <a:lnTo>
                    <a:pt x="399503" y="2159"/>
                  </a:lnTo>
                  <a:lnTo>
                    <a:pt x="1956613" y="2159"/>
                  </a:lnTo>
                  <a:lnTo>
                    <a:pt x="1700732" y="240507"/>
                  </a:lnTo>
                  <a:lnTo>
                    <a:pt x="1958886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2682268" y="2951843"/>
              <a:ext cx="1830262" cy="240506"/>
            </a:xfrm>
            <a:custGeom>
              <a:avLst/>
              <a:gdLst>
                <a:gd name="connsiteX0" fmla="*/ 1830262 w 1830262"/>
                <a:gd name="connsiteY0" fmla="*/ 0 h 240506"/>
                <a:gd name="connsiteX1" fmla="*/ 258154 w 1830262"/>
                <a:gd name="connsiteY1" fmla="*/ 0 h 240506"/>
                <a:gd name="connsiteX2" fmla="*/ 0 w 1830262"/>
                <a:gd name="connsiteY2" fmla="*/ 240507 h 240506"/>
                <a:gd name="connsiteX3" fmla="*/ 17270 w 1830262"/>
                <a:gd name="connsiteY3" fmla="*/ 240507 h 240506"/>
                <a:gd name="connsiteX4" fmla="*/ 271789 w 1830262"/>
                <a:gd name="connsiteY4" fmla="*/ 2159 h 240506"/>
                <a:gd name="connsiteX5" fmla="*/ 1829354 w 1830262"/>
                <a:gd name="connsiteY5" fmla="*/ 2159 h 240506"/>
                <a:gd name="connsiteX6" fmla="*/ 1700730 w 1830262"/>
                <a:gd name="connsiteY6" fmla="*/ 240507 h 240506"/>
                <a:gd name="connsiteX7" fmla="*/ 1830262 w 1830262"/>
                <a:gd name="connsiteY7" fmla="*/ 0 h 240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0262" h="240506">
                  <a:moveTo>
                    <a:pt x="1830262" y="0"/>
                  </a:moveTo>
                  <a:lnTo>
                    <a:pt x="258154" y="0"/>
                  </a:lnTo>
                  <a:lnTo>
                    <a:pt x="0" y="240507"/>
                  </a:lnTo>
                  <a:lnTo>
                    <a:pt x="17270" y="240507"/>
                  </a:lnTo>
                  <a:lnTo>
                    <a:pt x="271789" y="2159"/>
                  </a:lnTo>
                  <a:lnTo>
                    <a:pt x="1829354" y="2159"/>
                  </a:lnTo>
                  <a:lnTo>
                    <a:pt x="1700730" y="240507"/>
                  </a:lnTo>
                  <a:lnTo>
                    <a:pt x="1830262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4382998" y="2951843"/>
              <a:ext cx="1701641" cy="240506"/>
            </a:xfrm>
            <a:custGeom>
              <a:avLst/>
              <a:gdLst>
                <a:gd name="connsiteX0" fmla="*/ 1701640 w 1701640"/>
                <a:gd name="connsiteY0" fmla="*/ 0 h 240506"/>
                <a:gd name="connsiteX1" fmla="*/ 129532 w 1701640"/>
                <a:gd name="connsiteY1" fmla="*/ 0 h 240506"/>
                <a:gd name="connsiteX2" fmla="*/ 0 w 1701640"/>
                <a:gd name="connsiteY2" fmla="*/ 240507 h 240506"/>
                <a:gd name="connsiteX3" fmla="*/ 17271 w 1701640"/>
                <a:gd name="connsiteY3" fmla="*/ 240507 h 240506"/>
                <a:gd name="connsiteX4" fmla="*/ 144076 w 1701640"/>
                <a:gd name="connsiteY4" fmla="*/ 2159 h 240506"/>
                <a:gd name="connsiteX5" fmla="*/ 1701640 w 1701640"/>
                <a:gd name="connsiteY5" fmla="*/ 2159 h 240506"/>
                <a:gd name="connsiteX6" fmla="*/ 1700732 w 1701640"/>
                <a:gd name="connsiteY6" fmla="*/ 240507 h 240506"/>
                <a:gd name="connsiteX7" fmla="*/ 1701640 w 1701640"/>
                <a:gd name="connsiteY7" fmla="*/ 0 h 240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1640" h="240506">
                  <a:moveTo>
                    <a:pt x="1701640" y="0"/>
                  </a:moveTo>
                  <a:lnTo>
                    <a:pt x="129532" y="0"/>
                  </a:lnTo>
                  <a:lnTo>
                    <a:pt x="0" y="240507"/>
                  </a:lnTo>
                  <a:lnTo>
                    <a:pt x="17271" y="240507"/>
                  </a:lnTo>
                  <a:lnTo>
                    <a:pt x="144076" y="2159"/>
                  </a:lnTo>
                  <a:lnTo>
                    <a:pt x="1701640" y="2159"/>
                  </a:lnTo>
                  <a:lnTo>
                    <a:pt x="1700732" y="240507"/>
                  </a:lnTo>
                  <a:lnTo>
                    <a:pt x="1701640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6083730" y="2951843"/>
              <a:ext cx="1700730" cy="240506"/>
            </a:xfrm>
            <a:custGeom>
              <a:avLst/>
              <a:gdLst>
                <a:gd name="connsiteX0" fmla="*/ 1572562 w 1700730"/>
                <a:gd name="connsiteY0" fmla="*/ 0 h 240506"/>
                <a:gd name="connsiteX1" fmla="*/ 908 w 1700730"/>
                <a:gd name="connsiteY1" fmla="*/ 0 h 240506"/>
                <a:gd name="connsiteX2" fmla="*/ 0 w 1700730"/>
                <a:gd name="connsiteY2" fmla="*/ 240507 h 240506"/>
                <a:gd name="connsiteX3" fmla="*/ 17270 w 1700730"/>
                <a:gd name="connsiteY3" fmla="*/ 240507 h 240506"/>
                <a:gd name="connsiteX4" fmla="*/ 16816 w 1700730"/>
                <a:gd name="connsiteY4" fmla="*/ 2159 h 240506"/>
                <a:gd name="connsiteX5" fmla="*/ 1573925 w 1700730"/>
                <a:gd name="connsiteY5" fmla="*/ 2159 h 240506"/>
                <a:gd name="connsiteX6" fmla="*/ 1700730 w 1700730"/>
                <a:gd name="connsiteY6" fmla="*/ 240507 h 240506"/>
                <a:gd name="connsiteX7" fmla="*/ 1572562 w 1700730"/>
                <a:gd name="connsiteY7" fmla="*/ 0 h 240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0730" h="240506">
                  <a:moveTo>
                    <a:pt x="1572562" y="0"/>
                  </a:moveTo>
                  <a:lnTo>
                    <a:pt x="908" y="0"/>
                  </a:lnTo>
                  <a:lnTo>
                    <a:pt x="0" y="240507"/>
                  </a:lnTo>
                  <a:lnTo>
                    <a:pt x="17270" y="240507"/>
                  </a:lnTo>
                  <a:lnTo>
                    <a:pt x="16816" y="2159"/>
                  </a:lnTo>
                  <a:lnTo>
                    <a:pt x="1573925" y="2159"/>
                  </a:lnTo>
                  <a:lnTo>
                    <a:pt x="1700730" y="240507"/>
                  </a:lnTo>
                  <a:lnTo>
                    <a:pt x="1572562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7656290" y="2951843"/>
              <a:ext cx="1828900" cy="240506"/>
            </a:xfrm>
            <a:custGeom>
              <a:avLst/>
              <a:gdLst>
                <a:gd name="connsiteX0" fmla="*/ 1572109 w 1828900"/>
                <a:gd name="connsiteY0" fmla="*/ 0 h 240506"/>
                <a:gd name="connsiteX1" fmla="*/ 0 w 1828900"/>
                <a:gd name="connsiteY1" fmla="*/ 0 h 240506"/>
                <a:gd name="connsiteX2" fmla="*/ 128169 w 1828900"/>
                <a:gd name="connsiteY2" fmla="*/ 240507 h 240506"/>
                <a:gd name="connsiteX3" fmla="*/ 145440 w 1828900"/>
                <a:gd name="connsiteY3" fmla="*/ 240507 h 240506"/>
                <a:gd name="connsiteX4" fmla="*/ 17271 w 1828900"/>
                <a:gd name="connsiteY4" fmla="*/ 2159 h 240506"/>
                <a:gd name="connsiteX5" fmla="*/ 1574381 w 1828900"/>
                <a:gd name="connsiteY5" fmla="*/ 2159 h 240506"/>
                <a:gd name="connsiteX6" fmla="*/ 1828900 w 1828900"/>
                <a:gd name="connsiteY6" fmla="*/ 240507 h 240506"/>
                <a:gd name="connsiteX7" fmla="*/ 1572109 w 1828900"/>
                <a:gd name="connsiteY7" fmla="*/ 0 h 240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28900" h="240506">
                  <a:moveTo>
                    <a:pt x="1572109" y="0"/>
                  </a:moveTo>
                  <a:lnTo>
                    <a:pt x="0" y="0"/>
                  </a:lnTo>
                  <a:lnTo>
                    <a:pt x="128169" y="240507"/>
                  </a:lnTo>
                  <a:lnTo>
                    <a:pt x="145440" y="240507"/>
                  </a:lnTo>
                  <a:lnTo>
                    <a:pt x="17271" y="2159"/>
                  </a:lnTo>
                  <a:lnTo>
                    <a:pt x="1574381" y="2159"/>
                  </a:lnTo>
                  <a:lnTo>
                    <a:pt x="1828900" y="240507"/>
                  </a:lnTo>
                  <a:lnTo>
                    <a:pt x="1572109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9228400" y="2951843"/>
              <a:ext cx="1957976" cy="240506"/>
            </a:xfrm>
            <a:custGeom>
              <a:avLst/>
              <a:gdLst>
                <a:gd name="connsiteX0" fmla="*/ 1572108 w 1957976"/>
                <a:gd name="connsiteY0" fmla="*/ 0 h 240506"/>
                <a:gd name="connsiteX1" fmla="*/ 0 w 1957976"/>
                <a:gd name="connsiteY1" fmla="*/ 0 h 240506"/>
                <a:gd name="connsiteX2" fmla="*/ 256791 w 1957976"/>
                <a:gd name="connsiteY2" fmla="*/ 240507 h 240506"/>
                <a:gd name="connsiteX3" fmla="*/ 274062 w 1957976"/>
                <a:gd name="connsiteY3" fmla="*/ 240507 h 240506"/>
                <a:gd name="connsiteX4" fmla="*/ 18180 w 1957976"/>
                <a:gd name="connsiteY4" fmla="*/ 2159 h 240506"/>
                <a:gd name="connsiteX5" fmla="*/ 1575743 w 1957976"/>
                <a:gd name="connsiteY5" fmla="*/ 2159 h 240506"/>
                <a:gd name="connsiteX6" fmla="*/ 1957976 w 1957976"/>
                <a:gd name="connsiteY6" fmla="*/ 240507 h 240506"/>
                <a:gd name="connsiteX7" fmla="*/ 1572108 w 1957976"/>
                <a:gd name="connsiteY7" fmla="*/ 0 h 240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57976" h="240506">
                  <a:moveTo>
                    <a:pt x="1572108" y="0"/>
                  </a:moveTo>
                  <a:lnTo>
                    <a:pt x="0" y="0"/>
                  </a:lnTo>
                  <a:lnTo>
                    <a:pt x="256791" y="240507"/>
                  </a:lnTo>
                  <a:lnTo>
                    <a:pt x="274062" y="240507"/>
                  </a:lnTo>
                  <a:lnTo>
                    <a:pt x="18180" y="2159"/>
                  </a:lnTo>
                  <a:lnTo>
                    <a:pt x="1575743" y="2159"/>
                  </a:lnTo>
                  <a:lnTo>
                    <a:pt x="1957976" y="240507"/>
                  </a:lnTo>
                  <a:lnTo>
                    <a:pt x="1572108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10800508" y="2951843"/>
              <a:ext cx="2103416" cy="240506"/>
            </a:xfrm>
            <a:custGeom>
              <a:avLst/>
              <a:gdLst>
                <a:gd name="connsiteX0" fmla="*/ 1587561 w 2103416"/>
                <a:gd name="connsiteY0" fmla="*/ 0 h 240506"/>
                <a:gd name="connsiteX1" fmla="*/ 0 w 2103416"/>
                <a:gd name="connsiteY1" fmla="*/ 0 h 240506"/>
                <a:gd name="connsiteX2" fmla="*/ 385868 w 2103416"/>
                <a:gd name="connsiteY2" fmla="*/ 240507 h 240506"/>
                <a:gd name="connsiteX3" fmla="*/ 402684 w 2103416"/>
                <a:gd name="connsiteY3" fmla="*/ 240507 h 240506"/>
                <a:gd name="connsiteX4" fmla="*/ 19088 w 2103416"/>
                <a:gd name="connsiteY4" fmla="*/ 2159 h 240506"/>
                <a:gd name="connsiteX5" fmla="*/ 1576653 w 2103416"/>
                <a:gd name="connsiteY5" fmla="*/ 2159 h 240506"/>
                <a:gd name="connsiteX6" fmla="*/ 2086600 w 2103416"/>
                <a:gd name="connsiteY6" fmla="*/ 240507 h 240506"/>
                <a:gd name="connsiteX7" fmla="*/ 2103416 w 2103416"/>
                <a:gd name="connsiteY7" fmla="*/ 240507 h 240506"/>
                <a:gd name="connsiteX8" fmla="*/ 1587561 w 2103416"/>
                <a:gd name="connsiteY8" fmla="*/ 0 h 240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3416" h="240506">
                  <a:moveTo>
                    <a:pt x="1587561" y="0"/>
                  </a:moveTo>
                  <a:lnTo>
                    <a:pt x="0" y="0"/>
                  </a:lnTo>
                  <a:lnTo>
                    <a:pt x="385868" y="240507"/>
                  </a:lnTo>
                  <a:lnTo>
                    <a:pt x="402684" y="240507"/>
                  </a:lnTo>
                  <a:lnTo>
                    <a:pt x="19088" y="2159"/>
                  </a:lnTo>
                  <a:lnTo>
                    <a:pt x="1576653" y="2159"/>
                  </a:lnTo>
                  <a:lnTo>
                    <a:pt x="2086600" y="240507"/>
                  </a:lnTo>
                  <a:lnTo>
                    <a:pt x="2103416" y="240507"/>
                  </a:lnTo>
                  <a:lnTo>
                    <a:pt x="1587561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-1334131" y="3192349"/>
              <a:ext cx="2315666" cy="286934"/>
            </a:xfrm>
            <a:custGeom>
              <a:avLst/>
              <a:gdLst>
                <a:gd name="connsiteX0" fmla="*/ 2315667 w 2315666"/>
                <a:gd name="connsiteY0" fmla="*/ 0 h 286934"/>
                <a:gd name="connsiteX1" fmla="*/ 631752 w 2315666"/>
                <a:gd name="connsiteY1" fmla="*/ 0 h 286934"/>
                <a:gd name="connsiteX2" fmla="*/ 614936 w 2315666"/>
                <a:gd name="connsiteY2" fmla="*/ 0 h 286934"/>
                <a:gd name="connsiteX3" fmla="*/ 609481 w 2315666"/>
                <a:gd name="connsiteY3" fmla="*/ 2699 h 286934"/>
                <a:gd name="connsiteX4" fmla="*/ 0 w 2315666"/>
                <a:gd name="connsiteY4" fmla="*/ 286935 h 286934"/>
                <a:gd name="connsiteX5" fmla="*/ 6363 w 2315666"/>
                <a:gd name="connsiteY5" fmla="*/ 283695 h 286934"/>
                <a:gd name="connsiteX6" fmla="*/ 24998 w 2315666"/>
                <a:gd name="connsiteY6" fmla="*/ 283695 h 286934"/>
                <a:gd name="connsiteX7" fmla="*/ 626298 w 2315666"/>
                <a:gd name="connsiteY7" fmla="*/ 2699 h 286934"/>
                <a:gd name="connsiteX8" fmla="*/ 2311576 w 2315666"/>
                <a:gd name="connsiteY8" fmla="*/ 2699 h 286934"/>
                <a:gd name="connsiteX9" fmla="*/ 1859350 w 2315666"/>
                <a:gd name="connsiteY9" fmla="*/ 283695 h 286934"/>
                <a:gd name="connsiteX10" fmla="*/ 2315667 w 2315666"/>
                <a:gd name="connsiteY10" fmla="*/ 0 h 286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15666" h="286934">
                  <a:moveTo>
                    <a:pt x="2315667" y="0"/>
                  </a:moveTo>
                  <a:lnTo>
                    <a:pt x="631752" y="0"/>
                  </a:lnTo>
                  <a:lnTo>
                    <a:pt x="614936" y="0"/>
                  </a:lnTo>
                  <a:lnTo>
                    <a:pt x="609481" y="2699"/>
                  </a:lnTo>
                  <a:lnTo>
                    <a:pt x="0" y="286935"/>
                  </a:lnTo>
                  <a:lnTo>
                    <a:pt x="6363" y="283695"/>
                  </a:lnTo>
                  <a:lnTo>
                    <a:pt x="24998" y="283695"/>
                  </a:lnTo>
                  <a:lnTo>
                    <a:pt x="626298" y="2699"/>
                  </a:lnTo>
                  <a:lnTo>
                    <a:pt x="2311576" y="2699"/>
                  </a:lnTo>
                  <a:lnTo>
                    <a:pt x="1859350" y="283695"/>
                  </a:lnTo>
                  <a:lnTo>
                    <a:pt x="2315667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525219" y="3192349"/>
              <a:ext cx="2157047" cy="283695"/>
            </a:xfrm>
            <a:custGeom>
              <a:avLst/>
              <a:gdLst>
                <a:gd name="connsiteX0" fmla="*/ 2157048 w 2157047"/>
                <a:gd name="connsiteY0" fmla="*/ 0 h 283695"/>
                <a:gd name="connsiteX1" fmla="*/ 473587 w 2157047"/>
                <a:gd name="connsiteY1" fmla="*/ 0 h 283695"/>
                <a:gd name="connsiteX2" fmla="*/ 456316 w 2157047"/>
                <a:gd name="connsiteY2" fmla="*/ 0 h 283695"/>
                <a:gd name="connsiteX3" fmla="*/ 0 w 2157047"/>
                <a:gd name="connsiteY3" fmla="*/ 283695 h 283695"/>
                <a:gd name="connsiteX4" fmla="*/ 18635 w 2157047"/>
                <a:gd name="connsiteY4" fmla="*/ 283695 h 283695"/>
                <a:gd name="connsiteX5" fmla="*/ 469496 w 2157047"/>
                <a:gd name="connsiteY5" fmla="*/ 2699 h 283695"/>
                <a:gd name="connsiteX6" fmla="*/ 2154320 w 2157047"/>
                <a:gd name="connsiteY6" fmla="*/ 2699 h 283695"/>
                <a:gd name="connsiteX7" fmla="*/ 1852534 w 2157047"/>
                <a:gd name="connsiteY7" fmla="*/ 283695 h 283695"/>
                <a:gd name="connsiteX8" fmla="*/ 2157048 w 2157047"/>
                <a:gd name="connsiteY8" fmla="*/ 0 h 28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57047" h="283695">
                  <a:moveTo>
                    <a:pt x="2157048" y="0"/>
                  </a:moveTo>
                  <a:lnTo>
                    <a:pt x="473587" y="0"/>
                  </a:lnTo>
                  <a:lnTo>
                    <a:pt x="456316" y="0"/>
                  </a:lnTo>
                  <a:lnTo>
                    <a:pt x="0" y="283695"/>
                  </a:lnTo>
                  <a:lnTo>
                    <a:pt x="18635" y="283695"/>
                  </a:lnTo>
                  <a:lnTo>
                    <a:pt x="469496" y="2699"/>
                  </a:lnTo>
                  <a:lnTo>
                    <a:pt x="2154320" y="2699"/>
                  </a:lnTo>
                  <a:lnTo>
                    <a:pt x="1852534" y="283695"/>
                  </a:lnTo>
                  <a:lnTo>
                    <a:pt x="2157048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2377754" y="3192349"/>
              <a:ext cx="2005244" cy="283695"/>
            </a:xfrm>
            <a:custGeom>
              <a:avLst/>
              <a:gdLst>
                <a:gd name="connsiteX0" fmla="*/ 2005244 w 2005244"/>
                <a:gd name="connsiteY0" fmla="*/ 0 h 283695"/>
                <a:gd name="connsiteX1" fmla="*/ 321784 w 2005244"/>
                <a:gd name="connsiteY1" fmla="*/ 0 h 283695"/>
                <a:gd name="connsiteX2" fmla="*/ 304514 w 2005244"/>
                <a:gd name="connsiteY2" fmla="*/ 0 h 283695"/>
                <a:gd name="connsiteX3" fmla="*/ 0 w 2005244"/>
                <a:gd name="connsiteY3" fmla="*/ 283695 h 283695"/>
                <a:gd name="connsiteX4" fmla="*/ 18635 w 2005244"/>
                <a:gd name="connsiteY4" fmla="*/ 283695 h 283695"/>
                <a:gd name="connsiteX5" fmla="*/ 319057 w 2005244"/>
                <a:gd name="connsiteY5" fmla="*/ 2699 h 283695"/>
                <a:gd name="connsiteX6" fmla="*/ 2003881 w 2005244"/>
                <a:gd name="connsiteY6" fmla="*/ 2699 h 283695"/>
                <a:gd name="connsiteX7" fmla="*/ 1852987 w 2005244"/>
                <a:gd name="connsiteY7" fmla="*/ 283695 h 283695"/>
                <a:gd name="connsiteX8" fmla="*/ 2005244 w 2005244"/>
                <a:gd name="connsiteY8" fmla="*/ 0 h 28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5244" h="283695">
                  <a:moveTo>
                    <a:pt x="2005244" y="0"/>
                  </a:moveTo>
                  <a:lnTo>
                    <a:pt x="321784" y="0"/>
                  </a:lnTo>
                  <a:lnTo>
                    <a:pt x="304514" y="0"/>
                  </a:lnTo>
                  <a:lnTo>
                    <a:pt x="0" y="283695"/>
                  </a:lnTo>
                  <a:lnTo>
                    <a:pt x="18635" y="283695"/>
                  </a:lnTo>
                  <a:lnTo>
                    <a:pt x="319057" y="2699"/>
                  </a:lnTo>
                  <a:lnTo>
                    <a:pt x="2003881" y="2699"/>
                  </a:lnTo>
                  <a:lnTo>
                    <a:pt x="1852987" y="283695"/>
                  </a:lnTo>
                  <a:lnTo>
                    <a:pt x="2005244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21" name="任意多边形: 形状 20"/>
            <p:cNvSpPr/>
            <p:nvPr/>
          </p:nvSpPr>
          <p:spPr>
            <a:xfrm>
              <a:off x="4230741" y="3192349"/>
              <a:ext cx="1852989" cy="283695"/>
            </a:xfrm>
            <a:custGeom>
              <a:avLst/>
              <a:gdLst>
                <a:gd name="connsiteX0" fmla="*/ 1852989 w 1852988"/>
                <a:gd name="connsiteY0" fmla="*/ 0 h 283695"/>
                <a:gd name="connsiteX1" fmla="*/ 169528 w 1852988"/>
                <a:gd name="connsiteY1" fmla="*/ 0 h 283695"/>
                <a:gd name="connsiteX2" fmla="*/ 152257 w 1852988"/>
                <a:gd name="connsiteY2" fmla="*/ 0 h 283695"/>
                <a:gd name="connsiteX3" fmla="*/ 0 w 1852988"/>
                <a:gd name="connsiteY3" fmla="*/ 283695 h 283695"/>
                <a:gd name="connsiteX4" fmla="*/ 18180 w 1852988"/>
                <a:gd name="connsiteY4" fmla="*/ 283695 h 283695"/>
                <a:gd name="connsiteX5" fmla="*/ 168165 w 1852988"/>
                <a:gd name="connsiteY5" fmla="*/ 2699 h 283695"/>
                <a:gd name="connsiteX6" fmla="*/ 1852989 w 1852988"/>
                <a:gd name="connsiteY6" fmla="*/ 2699 h 283695"/>
                <a:gd name="connsiteX7" fmla="*/ 1852534 w 1852988"/>
                <a:gd name="connsiteY7" fmla="*/ 283695 h 283695"/>
                <a:gd name="connsiteX8" fmla="*/ 1852989 w 1852988"/>
                <a:gd name="connsiteY8" fmla="*/ 0 h 28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2988" h="283695">
                  <a:moveTo>
                    <a:pt x="1852989" y="0"/>
                  </a:moveTo>
                  <a:lnTo>
                    <a:pt x="169528" y="0"/>
                  </a:lnTo>
                  <a:lnTo>
                    <a:pt x="152257" y="0"/>
                  </a:lnTo>
                  <a:lnTo>
                    <a:pt x="0" y="283695"/>
                  </a:lnTo>
                  <a:lnTo>
                    <a:pt x="18180" y="283695"/>
                  </a:lnTo>
                  <a:lnTo>
                    <a:pt x="168165" y="2699"/>
                  </a:lnTo>
                  <a:lnTo>
                    <a:pt x="1852989" y="2699"/>
                  </a:lnTo>
                  <a:lnTo>
                    <a:pt x="1852534" y="283695"/>
                  </a:lnTo>
                  <a:lnTo>
                    <a:pt x="1852989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6083275" y="3192349"/>
              <a:ext cx="1852533" cy="283695"/>
            </a:xfrm>
            <a:custGeom>
              <a:avLst/>
              <a:gdLst>
                <a:gd name="connsiteX0" fmla="*/ 1701185 w 1852533"/>
                <a:gd name="connsiteY0" fmla="*/ 0 h 283695"/>
                <a:gd name="connsiteX1" fmla="*/ 17725 w 1852533"/>
                <a:gd name="connsiteY1" fmla="*/ 0 h 283695"/>
                <a:gd name="connsiteX2" fmla="*/ 455 w 1852533"/>
                <a:gd name="connsiteY2" fmla="*/ 0 h 283695"/>
                <a:gd name="connsiteX3" fmla="*/ 0 w 1852533"/>
                <a:gd name="connsiteY3" fmla="*/ 283695 h 283695"/>
                <a:gd name="connsiteX4" fmla="*/ 18635 w 1852533"/>
                <a:gd name="connsiteY4" fmla="*/ 283695 h 283695"/>
                <a:gd name="connsiteX5" fmla="*/ 17725 w 1852533"/>
                <a:gd name="connsiteY5" fmla="*/ 2699 h 283695"/>
                <a:gd name="connsiteX6" fmla="*/ 1702549 w 1852533"/>
                <a:gd name="connsiteY6" fmla="*/ 2699 h 283695"/>
                <a:gd name="connsiteX7" fmla="*/ 1852534 w 1852533"/>
                <a:gd name="connsiteY7" fmla="*/ 283695 h 283695"/>
                <a:gd name="connsiteX8" fmla="*/ 1701185 w 1852533"/>
                <a:gd name="connsiteY8" fmla="*/ 0 h 28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2533" h="283695">
                  <a:moveTo>
                    <a:pt x="1701185" y="0"/>
                  </a:moveTo>
                  <a:lnTo>
                    <a:pt x="17725" y="0"/>
                  </a:lnTo>
                  <a:lnTo>
                    <a:pt x="455" y="0"/>
                  </a:lnTo>
                  <a:lnTo>
                    <a:pt x="0" y="283695"/>
                  </a:lnTo>
                  <a:lnTo>
                    <a:pt x="18635" y="283695"/>
                  </a:lnTo>
                  <a:lnTo>
                    <a:pt x="17725" y="2699"/>
                  </a:lnTo>
                  <a:lnTo>
                    <a:pt x="1702549" y="2699"/>
                  </a:lnTo>
                  <a:lnTo>
                    <a:pt x="1852534" y="283695"/>
                  </a:lnTo>
                  <a:lnTo>
                    <a:pt x="1701185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24" name="任意多边形: 形状 23"/>
            <p:cNvSpPr/>
            <p:nvPr/>
          </p:nvSpPr>
          <p:spPr>
            <a:xfrm>
              <a:off x="7784460" y="3192349"/>
              <a:ext cx="2003880" cy="283695"/>
            </a:xfrm>
            <a:custGeom>
              <a:avLst/>
              <a:gdLst>
                <a:gd name="connsiteX0" fmla="*/ 1700732 w 2003880"/>
                <a:gd name="connsiteY0" fmla="*/ 0 h 283695"/>
                <a:gd name="connsiteX1" fmla="*/ 17271 w 2003880"/>
                <a:gd name="connsiteY1" fmla="*/ 0 h 283695"/>
                <a:gd name="connsiteX2" fmla="*/ 0 w 2003880"/>
                <a:gd name="connsiteY2" fmla="*/ 0 h 283695"/>
                <a:gd name="connsiteX3" fmla="*/ 151349 w 2003880"/>
                <a:gd name="connsiteY3" fmla="*/ 283695 h 283695"/>
                <a:gd name="connsiteX4" fmla="*/ 169983 w 2003880"/>
                <a:gd name="connsiteY4" fmla="*/ 283695 h 283695"/>
                <a:gd name="connsiteX5" fmla="*/ 18635 w 2003880"/>
                <a:gd name="connsiteY5" fmla="*/ 2699 h 283695"/>
                <a:gd name="connsiteX6" fmla="*/ 1703459 w 2003880"/>
                <a:gd name="connsiteY6" fmla="*/ 2699 h 283695"/>
                <a:gd name="connsiteX7" fmla="*/ 2003881 w 2003880"/>
                <a:gd name="connsiteY7" fmla="*/ 283695 h 283695"/>
                <a:gd name="connsiteX8" fmla="*/ 1700732 w 2003880"/>
                <a:gd name="connsiteY8" fmla="*/ 0 h 28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3880" h="283695">
                  <a:moveTo>
                    <a:pt x="1700732" y="0"/>
                  </a:moveTo>
                  <a:lnTo>
                    <a:pt x="17271" y="0"/>
                  </a:lnTo>
                  <a:lnTo>
                    <a:pt x="0" y="0"/>
                  </a:lnTo>
                  <a:lnTo>
                    <a:pt x="151349" y="283695"/>
                  </a:lnTo>
                  <a:lnTo>
                    <a:pt x="169983" y="283695"/>
                  </a:lnTo>
                  <a:lnTo>
                    <a:pt x="18635" y="2699"/>
                  </a:lnTo>
                  <a:lnTo>
                    <a:pt x="1703459" y="2699"/>
                  </a:lnTo>
                  <a:lnTo>
                    <a:pt x="2003881" y="283695"/>
                  </a:lnTo>
                  <a:lnTo>
                    <a:pt x="1700732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25" name="任意多边形: 形状 24"/>
            <p:cNvSpPr/>
            <p:nvPr/>
          </p:nvSpPr>
          <p:spPr>
            <a:xfrm>
              <a:off x="9485190" y="3192349"/>
              <a:ext cx="2156138" cy="283695"/>
            </a:xfrm>
            <a:custGeom>
              <a:avLst/>
              <a:gdLst>
                <a:gd name="connsiteX0" fmla="*/ 1701185 w 2156138"/>
                <a:gd name="connsiteY0" fmla="*/ 0 h 283695"/>
                <a:gd name="connsiteX1" fmla="*/ 17271 w 2156138"/>
                <a:gd name="connsiteY1" fmla="*/ 0 h 283695"/>
                <a:gd name="connsiteX2" fmla="*/ 0 w 2156138"/>
                <a:gd name="connsiteY2" fmla="*/ 0 h 283695"/>
                <a:gd name="connsiteX3" fmla="*/ 303149 w 2156138"/>
                <a:gd name="connsiteY3" fmla="*/ 283695 h 283695"/>
                <a:gd name="connsiteX4" fmla="*/ 321784 w 2156138"/>
                <a:gd name="connsiteY4" fmla="*/ 283695 h 283695"/>
                <a:gd name="connsiteX5" fmla="*/ 19998 w 2156138"/>
                <a:gd name="connsiteY5" fmla="*/ 2699 h 283695"/>
                <a:gd name="connsiteX6" fmla="*/ 1705276 w 2156138"/>
                <a:gd name="connsiteY6" fmla="*/ 2699 h 283695"/>
                <a:gd name="connsiteX7" fmla="*/ 2156138 w 2156138"/>
                <a:gd name="connsiteY7" fmla="*/ 283695 h 283695"/>
                <a:gd name="connsiteX8" fmla="*/ 1701185 w 2156138"/>
                <a:gd name="connsiteY8" fmla="*/ 0 h 28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56138" h="283695">
                  <a:moveTo>
                    <a:pt x="1701185" y="0"/>
                  </a:moveTo>
                  <a:lnTo>
                    <a:pt x="17271" y="0"/>
                  </a:lnTo>
                  <a:lnTo>
                    <a:pt x="0" y="0"/>
                  </a:lnTo>
                  <a:lnTo>
                    <a:pt x="303149" y="283695"/>
                  </a:lnTo>
                  <a:lnTo>
                    <a:pt x="321784" y="283695"/>
                  </a:lnTo>
                  <a:lnTo>
                    <a:pt x="19998" y="2699"/>
                  </a:lnTo>
                  <a:lnTo>
                    <a:pt x="1705276" y="2699"/>
                  </a:lnTo>
                  <a:lnTo>
                    <a:pt x="2156138" y="283695"/>
                  </a:lnTo>
                  <a:lnTo>
                    <a:pt x="1701185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11186377" y="3192349"/>
              <a:ext cx="2326120" cy="283695"/>
            </a:xfrm>
            <a:custGeom>
              <a:avLst/>
              <a:gdLst>
                <a:gd name="connsiteX0" fmla="*/ 1717548 w 2326119"/>
                <a:gd name="connsiteY0" fmla="*/ 0 h 283695"/>
                <a:gd name="connsiteX1" fmla="*/ 1700732 w 2326119"/>
                <a:gd name="connsiteY1" fmla="*/ 0 h 283695"/>
                <a:gd name="connsiteX2" fmla="*/ 16816 w 2326119"/>
                <a:gd name="connsiteY2" fmla="*/ 0 h 283695"/>
                <a:gd name="connsiteX3" fmla="*/ 0 w 2326119"/>
                <a:gd name="connsiteY3" fmla="*/ 0 h 283695"/>
                <a:gd name="connsiteX4" fmla="*/ 454953 w 2326119"/>
                <a:gd name="connsiteY4" fmla="*/ 283695 h 283695"/>
                <a:gd name="connsiteX5" fmla="*/ 473587 w 2326119"/>
                <a:gd name="connsiteY5" fmla="*/ 283695 h 283695"/>
                <a:gd name="connsiteX6" fmla="*/ 20907 w 2326119"/>
                <a:gd name="connsiteY6" fmla="*/ 2699 h 283695"/>
                <a:gd name="connsiteX7" fmla="*/ 1706185 w 2326119"/>
                <a:gd name="connsiteY7" fmla="*/ 2699 h 283695"/>
                <a:gd name="connsiteX8" fmla="*/ 2307487 w 2326119"/>
                <a:gd name="connsiteY8" fmla="*/ 283695 h 283695"/>
                <a:gd name="connsiteX9" fmla="*/ 2326120 w 2326119"/>
                <a:gd name="connsiteY9" fmla="*/ 283695 h 283695"/>
                <a:gd name="connsiteX10" fmla="*/ 1717548 w 2326119"/>
                <a:gd name="connsiteY10" fmla="*/ 0 h 28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26119" h="283695">
                  <a:moveTo>
                    <a:pt x="1717548" y="0"/>
                  </a:moveTo>
                  <a:lnTo>
                    <a:pt x="1700732" y="0"/>
                  </a:lnTo>
                  <a:lnTo>
                    <a:pt x="16816" y="0"/>
                  </a:lnTo>
                  <a:lnTo>
                    <a:pt x="0" y="0"/>
                  </a:lnTo>
                  <a:lnTo>
                    <a:pt x="454953" y="283695"/>
                  </a:lnTo>
                  <a:lnTo>
                    <a:pt x="473587" y="283695"/>
                  </a:lnTo>
                  <a:lnTo>
                    <a:pt x="20907" y="2699"/>
                  </a:lnTo>
                  <a:lnTo>
                    <a:pt x="1706185" y="2699"/>
                  </a:lnTo>
                  <a:lnTo>
                    <a:pt x="2307487" y="283695"/>
                  </a:lnTo>
                  <a:lnTo>
                    <a:pt x="2326120" y="283695"/>
                  </a:lnTo>
                  <a:lnTo>
                    <a:pt x="1717548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-2063144" y="3476044"/>
              <a:ext cx="2588365" cy="343079"/>
            </a:xfrm>
            <a:custGeom>
              <a:avLst/>
              <a:gdLst>
                <a:gd name="connsiteX0" fmla="*/ 2588365 w 2588365"/>
                <a:gd name="connsiteY0" fmla="*/ 0 h 343079"/>
                <a:gd name="connsiteX1" fmla="*/ 754013 w 2588365"/>
                <a:gd name="connsiteY1" fmla="*/ 0 h 343079"/>
                <a:gd name="connsiteX2" fmla="*/ 735378 w 2588365"/>
                <a:gd name="connsiteY2" fmla="*/ 0 h 343079"/>
                <a:gd name="connsiteX3" fmla="*/ 729015 w 2588365"/>
                <a:gd name="connsiteY3" fmla="*/ 3239 h 343079"/>
                <a:gd name="connsiteX4" fmla="*/ 0 w 2588365"/>
                <a:gd name="connsiteY4" fmla="*/ 343080 h 343079"/>
                <a:gd name="connsiteX5" fmla="*/ 7726 w 2588365"/>
                <a:gd name="connsiteY5" fmla="*/ 339301 h 343079"/>
                <a:gd name="connsiteX6" fmla="*/ 28179 w 2588365"/>
                <a:gd name="connsiteY6" fmla="*/ 339301 h 343079"/>
                <a:gd name="connsiteX7" fmla="*/ 747195 w 2588365"/>
                <a:gd name="connsiteY7" fmla="*/ 3239 h 343079"/>
                <a:gd name="connsiteX8" fmla="*/ 2582912 w 2588365"/>
                <a:gd name="connsiteY8" fmla="*/ 3239 h 343079"/>
                <a:gd name="connsiteX9" fmla="*/ 2042059 w 2588365"/>
                <a:gd name="connsiteY9" fmla="*/ 339301 h 343079"/>
                <a:gd name="connsiteX10" fmla="*/ 2588365 w 2588365"/>
                <a:gd name="connsiteY10" fmla="*/ 0 h 343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88365" h="343079">
                  <a:moveTo>
                    <a:pt x="2588365" y="0"/>
                  </a:moveTo>
                  <a:lnTo>
                    <a:pt x="754013" y="0"/>
                  </a:lnTo>
                  <a:lnTo>
                    <a:pt x="735378" y="0"/>
                  </a:lnTo>
                  <a:lnTo>
                    <a:pt x="729015" y="3239"/>
                  </a:lnTo>
                  <a:lnTo>
                    <a:pt x="0" y="343080"/>
                  </a:lnTo>
                  <a:lnTo>
                    <a:pt x="7726" y="339301"/>
                  </a:lnTo>
                  <a:lnTo>
                    <a:pt x="28179" y="339301"/>
                  </a:lnTo>
                  <a:lnTo>
                    <a:pt x="747195" y="3239"/>
                  </a:lnTo>
                  <a:lnTo>
                    <a:pt x="2582912" y="3239"/>
                  </a:lnTo>
                  <a:lnTo>
                    <a:pt x="2042059" y="339301"/>
                  </a:lnTo>
                  <a:lnTo>
                    <a:pt x="2588365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28" name="任意多边形: 形状 27"/>
            <p:cNvSpPr/>
            <p:nvPr/>
          </p:nvSpPr>
          <p:spPr>
            <a:xfrm>
              <a:off x="-21085" y="3476044"/>
              <a:ext cx="2398839" cy="339301"/>
            </a:xfrm>
            <a:custGeom>
              <a:avLst/>
              <a:gdLst>
                <a:gd name="connsiteX0" fmla="*/ 2398840 w 2398839"/>
                <a:gd name="connsiteY0" fmla="*/ 0 h 339300"/>
                <a:gd name="connsiteX1" fmla="*/ 564941 w 2398839"/>
                <a:gd name="connsiteY1" fmla="*/ 0 h 339300"/>
                <a:gd name="connsiteX2" fmla="*/ 546306 w 2398839"/>
                <a:gd name="connsiteY2" fmla="*/ 0 h 339300"/>
                <a:gd name="connsiteX3" fmla="*/ 0 w 2398839"/>
                <a:gd name="connsiteY3" fmla="*/ 339301 h 339300"/>
                <a:gd name="connsiteX4" fmla="*/ 20907 w 2398839"/>
                <a:gd name="connsiteY4" fmla="*/ 339301 h 339300"/>
                <a:gd name="connsiteX5" fmla="*/ 559941 w 2398839"/>
                <a:gd name="connsiteY5" fmla="*/ 3239 h 339300"/>
                <a:gd name="connsiteX6" fmla="*/ 2395203 w 2398839"/>
                <a:gd name="connsiteY6" fmla="*/ 3239 h 339300"/>
                <a:gd name="connsiteX7" fmla="*/ 2034333 w 2398839"/>
                <a:gd name="connsiteY7" fmla="*/ 339301 h 339300"/>
                <a:gd name="connsiteX8" fmla="*/ 2398840 w 2398839"/>
                <a:gd name="connsiteY8" fmla="*/ 0 h 33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98839" h="339300">
                  <a:moveTo>
                    <a:pt x="2398840" y="0"/>
                  </a:moveTo>
                  <a:lnTo>
                    <a:pt x="564941" y="0"/>
                  </a:lnTo>
                  <a:lnTo>
                    <a:pt x="546306" y="0"/>
                  </a:lnTo>
                  <a:lnTo>
                    <a:pt x="0" y="339301"/>
                  </a:lnTo>
                  <a:lnTo>
                    <a:pt x="20907" y="339301"/>
                  </a:lnTo>
                  <a:lnTo>
                    <a:pt x="559941" y="3239"/>
                  </a:lnTo>
                  <a:lnTo>
                    <a:pt x="2395203" y="3239"/>
                  </a:lnTo>
                  <a:lnTo>
                    <a:pt x="2034333" y="339301"/>
                  </a:lnTo>
                  <a:lnTo>
                    <a:pt x="2398840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2013247" y="3476044"/>
              <a:ext cx="2217494" cy="339301"/>
            </a:xfrm>
            <a:custGeom>
              <a:avLst/>
              <a:gdLst>
                <a:gd name="connsiteX0" fmla="*/ 2217494 w 2217494"/>
                <a:gd name="connsiteY0" fmla="*/ 0 h 339300"/>
                <a:gd name="connsiteX1" fmla="*/ 383141 w 2217494"/>
                <a:gd name="connsiteY1" fmla="*/ 0 h 339300"/>
                <a:gd name="connsiteX2" fmla="*/ 364507 w 2217494"/>
                <a:gd name="connsiteY2" fmla="*/ 0 h 339300"/>
                <a:gd name="connsiteX3" fmla="*/ 0 w 2217494"/>
                <a:gd name="connsiteY3" fmla="*/ 339301 h 339300"/>
                <a:gd name="connsiteX4" fmla="*/ 20907 w 2217494"/>
                <a:gd name="connsiteY4" fmla="*/ 339301 h 339300"/>
                <a:gd name="connsiteX5" fmla="*/ 379960 w 2217494"/>
                <a:gd name="connsiteY5" fmla="*/ 3239 h 339300"/>
                <a:gd name="connsiteX6" fmla="*/ 2215677 w 2217494"/>
                <a:gd name="connsiteY6" fmla="*/ 3239 h 339300"/>
                <a:gd name="connsiteX7" fmla="*/ 2034787 w 2217494"/>
                <a:gd name="connsiteY7" fmla="*/ 339301 h 339300"/>
                <a:gd name="connsiteX8" fmla="*/ 2217494 w 2217494"/>
                <a:gd name="connsiteY8" fmla="*/ 0 h 33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17494" h="339300">
                  <a:moveTo>
                    <a:pt x="2217494" y="0"/>
                  </a:moveTo>
                  <a:lnTo>
                    <a:pt x="383141" y="0"/>
                  </a:lnTo>
                  <a:lnTo>
                    <a:pt x="364507" y="0"/>
                  </a:lnTo>
                  <a:lnTo>
                    <a:pt x="0" y="339301"/>
                  </a:lnTo>
                  <a:lnTo>
                    <a:pt x="20907" y="339301"/>
                  </a:lnTo>
                  <a:lnTo>
                    <a:pt x="379960" y="3239"/>
                  </a:lnTo>
                  <a:lnTo>
                    <a:pt x="2215677" y="3239"/>
                  </a:lnTo>
                  <a:lnTo>
                    <a:pt x="2034787" y="339301"/>
                  </a:lnTo>
                  <a:lnTo>
                    <a:pt x="2217494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4048032" y="3476044"/>
              <a:ext cx="2035241" cy="339301"/>
            </a:xfrm>
            <a:custGeom>
              <a:avLst/>
              <a:gdLst>
                <a:gd name="connsiteX0" fmla="*/ 2035241 w 2035241"/>
                <a:gd name="connsiteY0" fmla="*/ 0 h 339300"/>
                <a:gd name="connsiteX1" fmla="*/ 200887 w 2035241"/>
                <a:gd name="connsiteY1" fmla="*/ 0 h 339300"/>
                <a:gd name="connsiteX2" fmla="*/ 182708 w 2035241"/>
                <a:gd name="connsiteY2" fmla="*/ 0 h 339300"/>
                <a:gd name="connsiteX3" fmla="*/ 0 w 2035241"/>
                <a:gd name="connsiteY3" fmla="*/ 339301 h 339300"/>
                <a:gd name="connsiteX4" fmla="*/ 19998 w 2035241"/>
                <a:gd name="connsiteY4" fmla="*/ 339301 h 339300"/>
                <a:gd name="connsiteX5" fmla="*/ 199524 w 2035241"/>
                <a:gd name="connsiteY5" fmla="*/ 3239 h 339300"/>
                <a:gd name="connsiteX6" fmla="*/ 2035241 w 2035241"/>
                <a:gd name="connsiteY6" fmla="*/ 3239 h 339300"/>
                <a:gd name="connsiteX7" fmla="*/ 2034333 w 2035241"/>
                <a:gd name="connsiteY7" fmla="*/ 339301 h 339300"/>
                <a:gd name="connsiteX8" fmla="*/ 2035241 w 2035241"/>
                <a:gd name="connsiteY8" fmla="*/ 0 h 33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35241" h="339300">
                  <a:moveTo>
                    <a:pt x="2035241" y="0"/>
                  </a:moveTo>
                  <a:lnTo>
                    <a:pt x="200887" y="0"/>
                  </a:lnTo>
                  <a:lnTo>
                    <a:pt x="182708" y="0"/>
                  </a:lnTo>
                  <a:lnTo>
                    <a:pt x="0" y="339301"/>
                  </a:lnTo>
                  <a:lnTo>
                    <a:pt x="19998" y="339301"/>
                  </a:lnTo>
                  <a:lnTo>
                    <a:pt x="199524" y="3239"/>
                  </a:lnTo>
                  <a:lnTo>
                    <a:pt x="2035241" y="3239"/>
                  </a:lnTo>
                  <a:lnTo>
                    <a:pt x="2034333" y="339301"/>
                  </a:lnTo>
                  <a:lnTo>
                    <a:pt x="2035241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6082366" y="3476044"/>
              <a:ext cx="2034331" cy="339301"/>
            </a:xfrm>
            <a:custGeom>
              <a:avLst/>
              <a:gdLst>
                <a:gd name="connsiteX0" fmla="*/ 1853442 w 2034331"/>
                <a:gd name="connsiteY0" fmla="*/ 0 h 339300"/>
                <a:gd name="connsiteX1" fmla="*/ 19543 w 2034331"/>
                <a:gd name="connsiteY1" fmla="*/ 0 h 339300"/>
                <a:gd name="connsiteX2" fmla="*/ 908 w 2034331"/>
                <a:gd name="connsiteY2" fmla="*/ 0 h 339300"/>
                <a:gd name="connsiteX3" fmla="*/ 0 w 2034331"/>
                <a:gd name="connsiteY3" fmla="*/ 339301 h 339300"/>
                <a:gd name="connsiteX4" fmla="*/ 20452 w 2034331"/>
                <a:gd name="connsiteY4" fmla="*/ 339301 h 339300"/>
                <a:gd name="connsiteX5" fmla="*/ 19543 w 2034331"/>
                <a:gd name="connsiteY5" fmla="*/ 3239 h 339300"/>
                <a:gd name="connsiteX6" fmla="*/ 1855259 w 2034331"/>
                <a:gd name="connsiteY6" fmla="*/ 3239 h 339300"/>
                <a:gd name="connsiteX7" fmla="*/ 2034332 w 2034331"/>
                <a:gd name="connsiteY7" fmla="*/ 339301 h 339300"/>
                <a:gd name="connsiteX8" fmla="*/ 1853442 w 2034331"/>
                <a:gd name="connsiteY8" fmla="*/ 0 h 33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34331" h="339300">
                  <a:moveTo>
                    <a:pt x="1853442" y="0"/>
                  </a:moveTo>
                  <a:lnTo>
                    <a:pt x="19543" y="0"/>
                  </a:lnTo>
                  <a:lnTo>
                    <a:pt x="908" y="0"/>
                  </a:lnTo>
                  <a:lnTo>
                    <a:pt x="0" y="339301"/>
                  </a:lnTo>
                  <a:lnTo>
                    <a:pt x="20452" y="339301"/>
                  </a:lnTo>
                  <a:lnTo>
                    <a:pt x="19543" y="3239"/>
                  </a:lnTo>
                  <a:lnTo>
                    <a:pt x="1855259" y="3239"/>
                  </a:lnTo>
                  <a:lnTo>
                    <a:pt x="2034332" y="339301"/>
                  </a:lnTo>
                  <a:lnTo>
                    <a:pt x="1853442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7935808" y="3476044"/>
              <a:ext cx="2214767" cy="339301"/>
            </a:xfrm>
            <a:custGeom>
              <a:avLst/>
              <a:gdLst>
                <a:gd name="connsiteX0" fmla="*/ 1852532 w 2214767"/>
                <a:gd name="connsiteY0" fmla="*/ 0 h 339300"/>
                <a:gd name="connsiteX1" fmla="*/ 18635 w 2214767"/>
                <a:gd name="connsiteY1" fmla="*/ 0 h 339300"/>
                <a:gd name="connsiteX2" fmla="*/ 0 w 2214767"/>
                <a:gd name="connsiteY2" fmla="*/ 0 h 339300"/>
                <a:gd name="connsiteX3" fmla="*/ 180889 w 2214767"/>
                <a:gd name="connsiteY3" fmla="*/ 339301 h 339300"/>
                <a:gd name="connsiteX4" fmla="*/ 201342 w 2214767"/>
                <a:gd name="connsiteY4" fmla="*/ 339301 h 339300"/>
                <a:gd name="connsiteX5" fmla="*/ 20452 w 2214767"/>
                <a:gd name="connsiteY5" fmla="*/ 3239 h 339300"/>
                <a:gd name="connsiteX6" fmla="*/ 1855714 w 2214767"/>
                <a:gd name="connsiteY6" fmla="*/ 3239 h 339300"/>
                <a:gd name="connsiteX7" fmla="*/ 2214767 w 2214767"/>
                <a:gd name="connsiteY7" fmla="*/ 339301 h 339300"/>
                <a:gd name="connsiteX8" fmla="*/ 1852532 w 2214767"/>
                <a:gd name="connsiteY8" fmla="*/ 0 h 33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14767" h="339300">
                  <a:moveTo>
                    <a:pt x="1852532" y="0"/>
                  </a:moveTo>
                  <a:lnTo>
                    <a:pt x="18635" y="0"/>
                  </a:lnTo>
                  <a:lnTo>
                    <a:pt x="0" y="0"/>
                  </a:lnTo>
                  <a:lnTo>
                    <a:pt x="180889" y="339301"/>
                  </a:lnTo>
                  <a:lnTo>
                    <a:pt x="201342" y="339301"/>
                  </a:lnTo>
                  <a:lnTo>
                    <a:pt x="20452" y="3239"/>
                  </a:lnTo>
                  <a:lnTo>
                    <a:pt x="1855714" y="3239"/>
                  </a:lnTo>
                  <a:lnTo>
                    <a:pt x="2214767" y="339301"/>
                  </a:lnTo>
                  <a:lnTo>
                    <a:pt x="1852532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9788340" y="3476044"/>
              <a:ext cx="2397022" cy="339301"/>
            </a:xfrm>
            <a:custGeom>
              <a:avLst/>
              <a:gdLst>
                <a:gd name="connsiteX0" fmla="*/ 1852989 w 2397022"/>
                <a:gd name="connsiteY0" fmla="*/ 0 h 339300"/>
                <a:gd name="connsiteX1" fmla="*/ 18635 w 2397022"/>
                <a:gd name="connsiteY1" fmla="*/ 0 h 339300"/>
                <a:gd name="connsiteX2" fmla="*/ 0 w 2397022"/>
                <a:gd name="connsiteY2" fmla="*/ 0 h 339300"/>
                <a:gd name="connsiteX3" fmla="*/ 362235 w 2397022"/>
                <a:gd name="connsiteY3" fmla="*/ 339301 h 339300"/>
                <a:gd name="connsiteX4" fmla="*/ 383143 w 2397022"/>
                <a:gd name="connsiteY4" fmla="*/ 339301 h 339300"/>
                <a:gd name="connsiteX5" fmla="*/ 22271 w 2397022"/>
                <a:gd name="connsiteY5" fmla="*/ 3239 h 339300"/>
                <a:gd name="connsiteX6" fmla="*/ 1857988 w 2397022"/>
                <a:gd name="connsiteY6" fmla="*/ 3239 h 339300"/>
                <a:gd name="connsiteX7" fmla="*/ 2397023 w 2397022"/>
                <a:gd name="connsiteY7" fmla="*/ 339301 h 339300"/>
                <a:gd name="connsiteX8" fmla="*/ 1852989 w 2397022"/>
                <a:gd name="connsiteY8" fmla="*/ 0 h 33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97022" h="339300">
                  <a:moveTo>
                    <a:pt x="1852989" y="0"/>
                  </a:moveTo>
                  <a:lnTo>
                    <a:pt x="18635" y="0"/>
                  </a:lnTo>
                  <a:lnTo>
                    <a:pt x="0" y="0"/>
                  </a:lnTo>
                  <a:lnTo>
                    <a:pt x="362235" y="339301"/>
                  </a:lnTo>
                  <a:lnTo>
                    <a:pt x="383143" y="339301"/>
                  </a:lnTo>
                  <a:lnTo>
                    <a:pt x="22271" y="3239"/>
                  </a:lnTo>
                  <a:lnTo>
                    <a:pt x="1857988" y="3239"/>
                  </a:lnTo>
                  <a:lnTo>
                    <a:pt x="2397023" y="339301"/>
                  </a:lnTo>
                  <a:lnTo>
                    <a:pt x="1852989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11641329" y="3476044"/>
              <a:ext cx="2598819" cy="339301"/>
            </a:xfrm>
            <a:custGeom>
              <a:avLst/>
              <a:gdLst>
                <a:gd name="connsiteX0" fmla="*/ 1871167 w 2598818"/>
                <a:gd name="connsiteY0" fmla="*/ 0 h 339300"/>
                <a:gd name="connsiteX1" fmla="*/ 1852534 w 2598818"/>
                <a:gd name="connsiteY1" fmla="*/ 0 h 339300"/>
                <a:gd name="connsiteX2" fmla="*/ 18635 w 2598818"/>
                <a:gd name="connsiteY2" fmla="*/ 0 h 339300"/>
                <a:gd name="connsiteX3" fmla="*/ 0 w 2598818"/>
                <a:gd name="connsiteY3" fmla="*/ 0 h 339300"/>
                <a:gd name="connsiteX4" fmla="*/ 544034 w 2598818"/>
                <a:gd name="connsiteY4" fmla="*/ 339301 h 339300"/>
                <a:gd name="connsiteX5" fmla="*/ 564486 w 2598818"/>
                <a:gd name="connsiteY5" fmla="*/ 339301 h 339300"/>
                <a:gd name="connsiteX6" fmla="*/ 23633 w 2598818"/>
                <a:gd name="connsiteY6" fmla="*/ 3239 h 339300"/>
                <a:gd name="connsiteX7" fmla="*/ 1859350 w 2598818"/>
                <a:gd name="connsiteY7" fmla="*/ 3239 h 339300"/>
                <a:gd name="connsiteX8" fmla="*/ 2578366 w 2598818"/>
                <a:gd name="connsiteY8" fmla="*/ 339301 h 339300"/>
                <a:gd name="connsiteX9" fmla="*/ 2598819 w 2598818"/>
                <a:gd name="connsiteY9" fmla="*/ 339301 h 339300"/>
                <a:gd name="connsiteX10" fmla="*/ 1871167 w 2598818"/>
                <a:gd name="connsiteY10" fmla="*/ 0 h 33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98818" h="339300">
                  <a:moveTo>
                    <a:pt x="1871167" y="0"/>
                  </a:moveTo>
                  <a:lnTo>
                    <a:pt x="1852534" y="0"/>
                  </a:lnTo>
                  <a:lnTo>
                    <a:pt x="18635" y="0"/>
                  </a:lnTo>
                  <a:lnTo>
                    <a:pt x="0" y="0"/>
                  </a:lnTo>
                  <a:lnTo>
                    <a:pt x="544034" y="339301"/>
                  </a:lnTo>
                  <a:lnTo>
                    <a:pt x="564486" y="339301"/>
                  </a:lnTo>
                  <a:lnTo>
                    <a:pt x="23633" y="3239"/>
                  </a:lnTo>
                  <a:lnTo>
                    <a:pt x="1859350" y="3239"/>
                  </a:lnTo>
                  <a:lnTo>
                    <a:pt x="2578366" y="339301"/>
                  </a:lnTo>
                  <a:lnTo>
                    <a:pt x="2598819" y="339301"/>
                  </a:lnTo>
                  <a:lnTo>
                    <a:pt x="1871167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-2951233" y="3815345"/>
              <a:ext cx="2930147" cy="417579"/>
            </a:xfrm>
            <a:custGeom>
              <a:avLst/>
              <a:gdLst>
                <a:gd name="connsiteX0" fmla="*/ 2930148 w 2930147"/>
                <a:gd name="connsiteY0" fmla="*/ 0 h 417580"/>
                <a:gd name="connsiteX1" fmla="*/ 916268 w 2930147"/>
                <a:gd name="connsiteY1" fmla="*/ 0 h 417580"/>
                <a:gd name="connsiteX2" fmla="*/ 895815 w 2930147"/>
                <a:gd name="connsiteY2" fmla="*/ 0 h 417580"/>
                <a:gd name="connsiteX3" fmla="*/ 888089 w 2930147"/>
                <a:gd name="connsiteY3" fmla="*/ 3779 h 417580"/>
                <a:gd name="connsiteX4" fmla="*/ 0 w 2930147"/>
                <a:gd name="connsiteY4" fmla="*/ 417580 h 417580"/>
                <a:gd name="connsiteX5" fmla="*/ 9999 w 2930147"/>
                <a:gd name="connsiteY5" fmla="*/ 412991 h 417580"/>
                <a:gd name="connsiteX6" fmla="*/ 32269 w 2930147"/>
                <a:gd name="connsiteY6" fmla="*/ 412991 h 417580"/>
                <a:gd name="connsiteX7" fmla="*/ 908087 w 2930147"/>
                <a:gd name="connsiteY7" fmla="*/ 3779 h 417580"/>
                <a:gd name="connsiteX8" fmla="*/ 2924239 w 2930147"/>
                <a:gd name="connsiteY8" fmla="*/ 3779 h 417580"/>
                <a:gd name="connsiteX9" fmla="*/ 2265672 w 2930147"/>
                <a:gd name="connsiteY9" fmla="*/ 412991 h 417580"/>
                <a:gd name="connsiteX10" fmla="*/ 2930148 w 2930147"/>
                <a:gd name="connsiteY10" fmla="*/ 0 h 417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30147" h="417580">
                  <a:moveTo>
                    <a:pt x="2930148" y="0"/>
                  </a:moveTo>
                  <a:lnTo>
                    <a:pt x="916268" y="0"/>
                  </a:lnTo>
                  <a:lnTo>
                    <a:pt x="895815" y="0"/>
                  </a:lnTo>
                  <a:lnTo>
                    <a:pt x="888089" y="3779"/>
                  </a:lnTo>
                  <a:lnTo>
                    <a:pt x="0" y="417580"/>
                  </a:lnTo>
                  <a:lnTo>
                    <a:pt x="9999" y="412991"/>
                  </a:lnTo>
                  <a:lnTo>
                    <a:pt x="32269" y="412991"/>
                  </a:lnTo>
                  <a:lnTo>
                    <a:pt x="908087" y="3779"/>
                  </a:lnTo>
                  <a:lnTo>
                    <a:pt x="2924239" y="3779"/>
                  </a:lnTo>
                  <a:lnTo>
                    <a:pt x="2265672" y="412991"/>
                  </a:lnTo>
                  <a:lnTo>
                    <a:pt x="2930148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36" name="任意多边形: 形状 35"/>
            <p:cNvSpPr/>
            <p:nvPr/>
          </p:nvSpPr>
          <p:spPr>
            <a:xfrm>
              <a:off x="-685562" y="3815345"/>
              <a:ext cx="2698809" cy="412990"/>
            </a:xfrm>
            <a:custGeom>
              <a:avLst/>
              <a:gdLst>
                <a:gd name="connsiteX0" fmla="*/ 2698809 w 2698809"/>
                <a:gd name="connsiteY0" fmla="*/ 0 h 412991"/>
                <a:gd name="connsiteX1" fmla="*/ 685383 w 2698809"/>
                <a:gd name="connsiteY1" fmla="*/ 0 h 412991"/>
                <a:gd name="connsiteX2" fmla="*/ 664476 w 2698809"/>
                <a:gd name="connsiteY2" fmla="*/ 0 h 412991"/>
                <a:gd name="connsiteX3" fmla="*/ 0 w 2698809"/>
                <a:gd name="connsiteY3" fmla="*/ 412991 h 412991"/>
                <a:gd name="connsiteX4" fmla="*/ 22725 w 2698809"/>
                <a:gd name="connsiteY4" fmla="*/ 412991 h 412991"/>
                <a:gd name="connsiteX5" fmla="*/ 679020 w 2698809"/>
                <a:gd name="connsiteY5" fmla="*/ 3779 h 412991"/>
                <a:gd name="connsiteX6" fmla="*/ 2694718 w 2698809"/>
                <a:gd name="connsiteY6" fmla="*/ 3779 h 412991"/>
                <a:gd name="connsiteX7" fmla="*/ 2255219 w 2698809"/>
                <a:gd name="connsiteY7" fmla="*/ 412991 h 412991"/>
                <a:gd name="connsiteX8" fmla="*/ 2698809 w 2698809"/>
                <a:gd name="connsiteY8" fmla="*/ 0 h 412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98809" h="412991">
                  <a:moveTo>
                    <a:pt x="2698809" y="0"/>
                  </a:moveTo>
                  <a:lnTo>
                    <a:pt x="685383" y="0"/>
                  </a:lnTo>
                  <a:lnTo>
                    <a:pt x="664476" y="0"/>
                  </a:lnTo>
                  <a:lnTo>
                    <a:pt x="0" y="412991"/>
                  </a:lnTo>
                  <a:lnTo>
                    <a:pt x="22725" y="412991"/>
                  </a:lnTo>
                  <a:lnTo>
                    <a:pt x="679020" y="3779"/>
                  </a:lnTo>
                  <a:lnTo>
                    <a:pt x="2694718" y="3779"/>
                  </a:lnTo>
                  <a:lnTo>
                    <a:pt x="2255219" y="412991"/>
                  </a:lnTo>
                  <a:lnTo>
                    <a:pt x="2698809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37" name="任意多边形: 形状 36"/>
            <p:cNvSpPr/>
            <p:nvPr/>
          </p:nvSpPr>
          <p:spPr>
            <a:xfrm>
              <a:off x="1569655" y="3815345"/>
              <a:ext cx="2478376" cy="412990"/>
            </a:xfrm>
            <a:custGeom>
              <a:avLst/>
              <a:gdLst>
                <a:gd name="connsiteX0" fmla="*/ 2478377 w 2478376"/>
                <a:gd name="connsiteY0" fmla="*/ 0 h 412991"/>
                <a:gd name="connsiteX1" fmla="*/ 464497 w 2478376"/>
                <a:gd name="connsiteY1" fmla="*/ 0 h 412991"/>
                <a:gd name="connsiteX2" fmla="*/ 443590 w 2478376"/>
                <a:gd name="connsiteY2" fmla="*/ 0 h 412991"/>
                <a:gd name="connsiteX3" fmla="*/ 0 w 2478376"/>
                <a:gd name="connsiteY3" fmla="*/ 412991 h 412991"/>
                <a:gd name="connsiteX4" fmla="*/ 23179 w 2478376"/>
                <a:gd name="connsiteY4" fmla="*/ 412991 h 412991"/>
                <a:gd name="connsiteX5" fmla="*/ 460407 w 2478376"/>
                <a:gd name="connsiteY5" fmla="*/ 3779 h 412991"/>
                <a:gd name="connsiteX6" fmla="*/ 2476105 w 2478376"/>
                <a:gd name="connsiteY6" fmla="*/ 3779 h 412991"/>
                <a:gd name="connsiteX7" fmla="*/ 2256127 w 2478376"/>
                <a:gd name="connsiteY7" fmla="*/ 412991 h 412991"/>
                <a:gd name="connsiteX8" fmla="*/ 2478377 w 2478376"/>
                <a:gd name="connsiteY8" fmla="*/ 0 h 412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78376" h="412991">
                  <a:moveTo>
                    <a:pt x="2478377" y="0"/>
                  </a:moveTo>
                  <a:lnTo>
                    <a:pt x="464497" y="0"/>
                  </a:lnTo>
                  <a:lnTo>
                    <a:pt x="443590" y="0"/>
                  </a:lnTo>
                  <a:lnTo>
                    <a:pt x="0" y="412991"/>
                  </a:lnTo>
                  <a:lnTo>
                    <a:pt x="23179" y="412991"/>
                  </a:lnTo>
                  <a:lnTo>
                    <a:pt x="460407" y="3779"/>
                  </a:lnTo>
                  <a:lnTo>
                    <a:pt x="2476105" y="3779"/>
                  </a:lnTo>
                  <a:lnTo>
                    <a:pt x="2256127" y="412991"/>
                  </a:lnTo>
                  <a:lnTo>
                    <a:pt x="2478377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38" name="任意多边形: 形状 37"/>
            <p:cNvSpPr/>
            <p:nvPr/>
          </p:nvSpPr>
          <p:spPr>
            <a:xfrm>
              <a:off x="3825782" y="3815345"/>
              <a:ext cx="2256583" cy="412990"/>
            </a:xfrm>
            <a:custGeom>
              <a:avLst/>
              <a:gdLst>
                <a:gd name="connsiteX0" fmla="*/ 2256583 w 2256583"/>
                <a:gd name="connsiteY0" fmla="*/ 0 h 412991"/>
                <a:gd name="connsiteX1" fmla="*/ 242248 w 2256583"/>
                <a:gd name="connsiteY1" fmla="*/ 0 h 412991"/>
                <a:gd name="connsiteX2" fmla="*/ 222250 w 2256583"/>
                <a:gd name="connsiteY2" fmla="*/ 0 h 412991"/>
                <a:gd name="connsiteX3" fmla="*/ 0 w 2256583"/>
                <a:gd name="connsiteY3" fmla="*/ 412991 h 412991"/>
                <a:gd name="connsiteX4" fmla="*/ 22271 w 2256583"/>
                <a:gd name="connsiteY4" fmla="*/ 412991 h 412991"/>
                <a:gd name="connsiteX5" fmla="*/ 240430 w 2256583"/>
                <a:gd name="connsiteY5" fmla="*/ 3779 h 412991"/>
                <a:gd name="connsiteX6" fmla="*/ 2256583 w 2256583"/>
                <a:gd name="connsiteY6" fmla="*/ 3779 h 412991"/>
                <a:gd name="connsiteX7" fmla="*/ 2255220 w 2256583"/>
                <a:gd name="connsiteY7" fmla="*/ 412991 h 412991"/>
                <a:gd name="connsiteX8" fmla="*/ 2256583 w 2256583"/>
                <a:gd name="connsiteY8" fmla="*/ 0 h 412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56583" h="412991">
                  <a:moveTo>
                    <a:pt x="2256583" y="0"/>
                  </a:moveTo>
                  <a:lnTo>
                    <a:pt x="242248" y="0"/>
                  </a:lnTo>
                  <a:lnTo>
                    <a:pt x="222250" y="0"/>
                  </a:lnTo>
                  <a:lnTo>
                    <a:pt x="0" y="412991"/>
                  </a:lnTo>
                  <a:lnTo>
                    <a:pt x="22271" y="412991"/>
                  </a:lnTo>
                  <a:lnTo>
                    <a:pt x="240430" y="3779"/>
                  </a:lnTo>
                  <a:lnTo>
                    <a:pt x="2256583" y="3779"/>
                  </a:lnTo>
                  <a:lnTo>
                    <a:pt x="2255220" y="412991"/>
                  </a:lnTo>
                  <a:lnTo>
                    <a:pt x="2256583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40" name="任意多边形: 形状 39"/>
            <p:cNvSpPr/>
            <p:nvPr/>
          </p:nvSpPr>
          <p:spPr>
            <a:xfrm>
              <a:off x="6081003" y="3815345"/>
              <a:ext cx="2255670" cy="412990"/>
            </a:xfrm>
            <a:custGeom>
              <a:avLst/>
              <a:gdLst>
                <a:gd name="connsiteX0" fmla="*/ 2035695 w 2255671"/>
                <a:gd name="connsiteY0" fmla="*/ 0 h 412991"/>
                <a:gd name="connsiteX1" fmla="*/ 21815 w 2255671"/>
                <a:gd name="connsiteY1" fmla="*/ 0 h 412991"/>
                <a:gd name="connsiteX2" fmla="*/ 1363 w 2255671"/>
                <a:gd name="connsiteY2" fmla="*/ 0 h 412991"/>
                <a:gd name="connsiteX3" fmla="*/ 0 w 2255671"/>
                <a:gd name="connsiteY3" fmla="*/ 412991 h 412991"/>
                <a:gd name="connsiteX4" fmla="*/ 23178 w 2255671"/>
                <a:gd name="connsiteY4" fmla="*/ 412991 h 412991"/>
                <a:gd name="connsiteX5" fmla="*/ 21815 w 2255671"/>
                <a:gd name="connsiteY5" fmla="*/ 3779 h 412991"/>
                <a:gd name="connsiteX6" fmla="*/ 2037513 w 2255671"/>
                <a:gd name="connsiteY6" fmla="*/ 3779 h 412991"/>
                <a:gd name="connsiteX7" fmla="*/ 2255672 w 2255671"/>
                <a:gd name="connsiteY7" fmla="*/ 412991 h 412991"/>
                <a:gd name="connsiteX8" fmla="*/ 2035695 w 2255671"/>
                <a:gd name="connsiteY8" fmla="*/ 0 h 412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55671" h="412991">
                  <a:moveTo>
                    <a:pt x="2035695" y="0"/>
                  </a:moveTo>
                  <a:lnTo>
                    <a:pt x="21815" y="0"/>
                  </a:lnTo>
                  <a:lnTo>
                    <a:pt x="1363" y="0"/>
                  </a:lnTo>
                  <a:lnTo>
                    <a:pt x="0" y="412991"/>
                  </a:lnTo>
                  <a:lnTo>
                    <a:pt x="23178" y="412991"/>
                  </a:lnTo>
                  <a:lnTo>
                    <a:pt x="21815" y="3779"/>
                  </a:lnTo>
                  <a:lnTo>
                    <a:pt x="2037513" y="3779"/>
                  </a:lnTo>
                  <a:lnTo>
                    <a:pt x="2255672" y="412991"/>
                  </a:lnTo>
                  <a:lnTo>
                    <a:pt x="2035695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44" name="任意多边形: 形状 43"/>
            <p:cNvSpPr/>
            <p:nvPr/>
          </p:nvSpPr>
          <p:spPr>
            <a:xfrm>
              <a:off x="8116698" y="3815345"/>
              <a:ext cx="2475648" cy="412990"/>
            </a:xfrm>
            <a:custGeom>
              <a:avLst/>
              <a:gdLst>
                <a:gd name="connsiteX0" fmla="*/ 2033878 w 2475649"/>
                <a:gd name="connsiteY0" fmla="*/ 0 h 412991"/>
                <a:gd name="connsiteX1" fmla="*/ 20453 w 2475649"/>
                <a:gd name="connsiteY1" fmla="*/ 0 h 412991"/>
                <a:gd name="connsiteX2" fmla="*/ 0 w 2475649"/>
                <a:gd name="connsiteY2" fmla="*/ 0 h 412991"/>
                <a:gd name="connsiteX3" fmla="*/ 219977 w 2475649"/>
                <a:gd name="connsiteY3" fmla="*/ 412991 h 412991"/>
                <a:gd name="connsiteX4" fmla="*/ 242702 w 2475649"/>
                <a:gd name="connsiteY4" fmla="*/ 412991 h 412991"/>
                <a:gd name="connsiteX5" fmla="*/ 22271 w 2475649"/>
                <a:gd name="connsiteY5" fmla="*/ 3779 h 412991"/>
                <a:gd name="connsiteX6" fmla="*/ 2037968 w 2475649"/>
                <a:gd name="connsiteY6" fmla="*/ 3779 h 412991"/>
                <a:gd name="connsiteX7" fmla="*/ 2475650 w 2475649"/>
                <a:gd name="connsiteY7" fmla="*/ 412991 h 412991"/>
                <a:gd name="connsiteX8" fmla="*/ 2033878 w 2475649"/>
                <a:gd name="connsiteY8" fmla="*/ 0 h 412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75649" h="412991">
                  <a:moveTo>
                    <a:pt x="2033878" y="0"/>
                  </a:moveTo>
                  <a:lnTo>
                    <a:pt x="20453" y="0"/>
                  </a:lnTo>
                  <a:lnTo>
                    <a:pt x="0" y="0"/>
                  </a:lnTo>
                  <a:lnTo>
                    <a:pt x="219977" y="412991"/>
                  </a:lnTo>
                  <a:lnTo>
                    <a:pt x="242702" y="412991"/>
                  </a:lnTo>
                  <a:lnTo>
                    <a:pt x="22271" y="3779"/>
                  </a:lnTo>
                  <a:lnTo>
                    <a:pt x="2037968" y="3779"/>
                  </a:lnTo>
                  <a:lnTo>
                    <a:pt x="2475650" y="412991"/>
                  </a:lnTo>
                  <a:lnTo>
                    <a:pt x="2033878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45" name="任意多边形: 形状 44"/>
            <p:cNvSpPr/>
            <p:nvPr/>
          </p:nvSpPr>
          <p:spPr>
            <a:xfrm>
              <a:off x="10150575" y="3815345"/>
              <a:ext cx="2697445" cy="412990"/>
            </a:xfrm>
            <a:custGeom>
              <a:avLst/>
              <a:gdLst>
                <a:gd name="connsiteX0" fmla="*/ 2034788 w 2697445"/>
                <a:gd name="connsiteY0" fmla="*/ 0 h 412991"/>
                <a:gd name="connsiteX1" fmla="*/ 20908 w 2697445"/>
                <a:gd name="connsiteY1" fmla="*/ 0 h 412991"/>
                <a:gd name="connsiteX2" fmla="*/ 0 w 2697445"/>
                <a:gd name="connsiteY2" fmla="*/ 0 h 412991"/>
                <a:gd name="connsiteX3" fmla="*/ 441772 w 2697445"/>
                <a:gd name="connsiteY3" fmla="*/ 412991 h 412991"/>
                <a:gd name="connsiteX4" fmla="*/ 464497 w 2697445"/>
                <a:gd name="connsiteY4" fmla="*/ 412991 h 412991"/>
                <a:gd name="connsiteX5" fmla="*/ 24998 w 2697445"/>
                <a:gd name="connsiteY5" fmla="*/ 3779 h 412991"/>
                <a:gd name="connsiteX6" fmla="*/ 2040695 w 2697445"/>
                <a:gd name="connsiteY6" fmla="*/ 3779 h 412991"/>
                <a:gd name="connsiteX7" fmla="*/ 2697445 w 2697445"/>
                <a:gd name="connsiteY7" fmla="*/ 412991 h 412991"/>
                <a:gd name="connsiteX8" fmla="*/ 2034788 w 2697445"/>
                <a:gd name="connsiteY8" fmla="*/ 0 h 412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97445" h="412991">
                  <a:moveTo>
                    <a:pt x="2034788" y="0"/>
                  </a:moveTo>
                  <a:lnTo>
                    <a:pt x="20908" y="0"/>
                  </a:lnTo>
                  <a:lnTo>
                    <a:pt x="0" y="0"/>
                  </a:lnTo>
                  <a:lnTo>
                    <a:pt x="441772" y="412991"/>
                  </a:lnTo>
                  <a:lnTo>
                    <a:pt x="464497" y="412991"/>
                  </a:lnTo>
                  <a:lnTo>
                    <a:pt x="24998" y="3779"/>
                  </a:lnTo>
                  <a:lnTo>
                    <a:pt x="2040695" y="3779"/>
                  </a:lnTo>
                  <a:lnTo>
                    <a:pt x="2697445" y="412991"/>
                  </a:lnTo>
                  <a:lnTo>
                    <a:pt x="2034788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46" name="任意多边形: 形状 45"/>
            <p:cNvSpPr/>
            <p:nvPr/>
          </p:nvSpPr>
          <p:spPr>
            <a:xfrm>
              <a:off x="12185363" y="3815345"/>
              <a:ext cx="2940600" cy="412990"/>
            </a:xfrm>
            <a:custGeom>
              <a:avLst/>
              <a:gdLst>
                <a:gd name="connsiteX0" fmla="*/ 2054785 w 2940600"/>
                <a:gd name="connsiteY0" fmla="*/ 0 h 412991"/>
                <a:gd name="connsiteX1" fmla="*/ 2034332 w 2940600"/>
                <a:gd name="connsiteY1" fmla="*/ 0 h 412991"/>
                <a:gd name="connsiteX2" fmla="*/ 20452 w 2940600"/>
                <a:gd name="connsiteY2" fmla="*/ 0 h 412991"/>
                <a:gd name="connsiteX3" fmla="*/ 0 w 2940600"/>
                <a:gd name="connsiteY3" fmla="*/ 0 h 412991"/>
                <a:gd name="connsiteX4" fmla="*/ 662657 w 2940600"/>
                <a:gd name="connsiteY4" fmla="*/ 412991 h 412991"/>
                <a:gd name="connsiteX5" fmla="*/ 684927 w 2940600"/>
                <a:gd name="connsiteY5" fmla="*/ 412991 h 412991"/>
                <a:gd name="connsiteX6" fmla="*/ 26360 w 2940600"/>
                <a:gd name="connsiteY6" fmla="*/ 3779 h 412991"/>
                <a:gd name="connsiteX7" fmla="*/ 2042512 w 2940600"/>
                <a:gd name="connsiteY7" fmla="*/ 3779 h 412991"/>
                <a:gd name="connsiteX8" fmla="*/ 2918331 w 2940600"/>
                <a:gd name="connsiteY8" fmla="*/ 412991 h 412991"/>
                <a:gd name="connsiteX9" fmla="*/ 2940601 w 2940600"/>
                <a:gd name="connsiteY9" fmla="*/ 412991 h 412991"/>
                <a:gd name="connsiteX10" fmla="*/ 2054785 w 2940600"/>
                <a:gd name="connsiteY10" fmla="*/ 0 h 412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40600" h="412991">
                  <a:moveTo>
                    <a:pt x="2054785" y="0"/>
                  </a:moveTo>
                  <a:lnTo>
                    <a:pt x="2034332" y="0"/>
                  </a:lnTo>
                  <a:lnTo>
                    <a:pt x="20452" y="0"/>
                  </a:lnTo>
                  <a:lnTo>
                    <a:pt x="0" y="0"/>
                  </a:lnTo>
                  <a:lnTo>
                    <a:pt x="662657" y="412991"/>
                  </a:lnTo>
                  <a:lnTo>
                    <a:pt x="684927" y="412991"/>
                  </a:lnTo>
                  <a:lnTo>
                    <a:pt x="26360" y="3779"/>
                  </a:lnTo>
                  <a:lnTo>
                    <a:pt x="2042512" y="3779"/>
                  </a:lnTo>
                  <a:lnTo>
                    <a:pt x="2918331" y="412991"/>
                  </a:lnTo>
                  <a:lnTo>
                    <a:pt x="2940601" y="412991"/>
                  </a:lnTo>
                  <a:lnTo>
                    <a:pt x="2054785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47" name="任意多边形: 形状 46"/>
            <p:cNvSpPr/>
            <p:nvPr/>
          </p:nvSpPr>
          <p:spPr>
            <a:xfrm>
              <a:off x="-4055663" y="4228337"/>
              <a:ext cx="3370101" cy="519613"/>
            </a:xfrm>
            <a:custGeom>
              <a:avLst/>
              <a:gdLst>
                <a:gd name="connsiteX0" fmla="*/ 3370102 w 3370101"/>
                <a:gd name="connsiteY0" fmla="*/ 0 h 519613"/>
                <a:gd name="connsiteX1" fmla="*/ 1136699 w 3370101"/>
                <a:gd name="connsiteY1" fmla="*/ 0 h 519613"/>
                <a:gd name="connsiteX2" fmla="*/ 1114429 w 3370101"/>
                <a:gd name="connsiteY2" fmla="*/ 0 h 519613"/>
                <a:gd name="connsiteX3" fmla="*/ 1104430 w 3370101"/>
                <a:gd name="connsiteY3" fmla="*/ 4589 h 519613"/>
                <a:gd name="connsiteX4" fmla="*/ 0 w 3370101"/>
                <a:gd name="connsiteY4" fmla="*/ 519613 h 519613"/>
                <a:gd name="connsiteX5" fmla="*/ 12272 w 3370101"/>
                <a:gd name="connsiteY5" fmla="*/ 513675 h 519613"/>
                <a:gd name="connsiteX6" fmla="*/ 37723 w 3370101"/>
                <a:gd name="connsiteY6" fmla="*/ 513675 h 519613"/>
                <a:gd name="connsiteX7" fmla="*/ 1127155 w 3370101"/>
                <a:gd name="connsiteY7" fmla="*/ 4589 h 519613"/>
                <a:gd name="connsiteX8" fmla="*/ 3362375 w 3370101"/>
                <a:gd name="connsiteY8" fmla="*/ 4589 h 519613"/>
                <a:gd name="connsiteX9" fmla="*/ 2542916 w 3370101"/>
                <a:gd name="connsiteY9" fmla="*/ 513675 h 519613"/>
                <a:gd name="connsiteX10" fmla="*/ 3370102 w 3370101"/>
                <a:gd name="connsiteY10" fmla="*/ 0 h 519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70101" h="519613">
                  <a:moveTo>
                    <a:pt x="3370102" y="0"/>
                  </a:moveTo>
                  <a:lnTo>
                    <a:pt x="1136699" y="0"/>
                  </a:lnTo>
                  <a:lnTo>
                    <a:pt x="1114429" y="0"/>
                  </a:lnTo>
                  <a:lnTo>
                    <a:pt x="1104430" y="4589"/>
                  </a:lnTo>
                  <a:lnTo>
                    <a:pt x="0" y="519613"/>
                  </a:lnTo>
                  <a:lnTo>
                    <a:pt x="12272" y="513675"/>
                  </a:lnTo>
                  <a:lnTo>
                    <a:pt x="37723" y="513675"/>
                  </a:lnTo>
                  <a:lnTo>
                    <a:pt x="1127155" y="4589"/>
                  </a:lnTo>
                  <a:lnTo>
                    <a:pt x="3362375" y="4589"/>
                  </a:lnTo>
                  <a:lnTo>
                    <a:pt x="2542916" y="513675"/>
                  </a:lnTo>
                  <a:lnTo>
                    <a:pt x="3370102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48" name="任意多边形: 形状 47"/>
            <p:cNvSpPr/>
            <p:nvPr/>
          </p:nvSpPr>
          <p:spPr>
            <a:xfrm>
              <a:off x="-1512748" y="4228337"/>
              <a:ext cx="3082404" cy="513675"/>
            </a:xfrm>
            <a:custGeom>
              <a:avLst/>
              <a:gdLst>
                <a:gd name="connsiteX0" fmla="*/ 3082405 w 3082404"/>
                <a:gd name="connsiteY0" fmla="*/ 0 h 513674"/>
                <a:gd name="connsiteX1" fmla="*/ 849911 w 3082404"/>
                <a:gd name="connsiteY1" fmla="*/ 0 h 513674"/>
                <a:gd name="connsiteX2" fmla="*/ 827186 w 3082404"/>
                <a:gd name="connsiteY2" fmla="*/ 0 h 513674"/>
                <a:gd name="connsiteX3" fmla="*/ 0 w 3082404"/>
                <a:gd name="connsiteY3" fmla="*/ 513675 h 513674"/>
                <a:gd name="connsiteX4" fmla="*/ 25907 w 3082404"/>
                <a:gd name="connsiteY4" fmla="*/ 513675 h 513674"/>
                <a:gd name="connsiteX5" fmla="*/ 842639 w 3082404"/>
                <a:gd name="connsiteY5" fmla="*/ 4589 h 513674"/>
                <a:gd name="connsiteX6" fmla="*/ 3077406 w 3082404"/>
                <a:gd name="connsiteY6" fmla="*/ 4589 h 513674"/>
                <a:gd name="connsiteX7" fmla="*/ 2530645 w 3082404"/>
                <a:gd name="connsiteY7" fmla="*/ 513675 h 513674"/>
                <a:gd name="connsiteX8" fmla="*/ 3082405 w 3082404"/>
                <a:gd name="connsiteY8" fmla="*/ 0 h 51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2404" h="513674">
                  <a:moveTo>
                    <a:pt x="3082405" y="0"/>
                  </a:moveTo>
                  <a:lnTo>
                    <a:pt x="849911" y="0"/>
                  </a:lnTo>
                  <a:lnTo>
                    <a:pt x="827186" y="0"/>
                  </a:lnTo>
                  <a:lnTo>
                    <a:pt x="0" y="513675"/>
                  </a:lnTo>
                  <a:lnTo>
                    <a:pt x="25907" y="513675"/>
                  </a:lnTo>
                  <a:lnTo>
                    <a:pt x="842639" y="4589"/>
                  </a:lnTo>
                  <a:lnTo>
                    <a:pt x="3077406" y="4589"/>
                  </a:lnTo>
                  <a:lnTo>
                    <a:pt x="2530645" y="513675"/>
                  </a:lnTo>
                  <a:lnTo>
                    <a:pt x="3082405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49" name="任意多边形: 形状 48"/>
            <p:cNvSpPr/>
            <p:nvPr/>
          </p:nvSpPr>
          <p:spPr>
            <a:xfrm>
              <a:off x="1017896" y="4228337"/>
              <a:ext cx="2807886" cy="513675"/>
            </a:xfrm>
            <a:custGeom>
              <a:avLst/>
              <a:gdLst>
                <a:gd name="connsiteX0" fmla="*/ 2807887 w 2807887"/>
                <a:gd name="connsiteY0" fmla="*/ 0 h 513674"/>
                <a:gd name="connsiteX1" fmla="*/ 574940 w 2807887"/>
                <a:gd name="connsiteY1" fmla="*/ 0 h 513674"/>
                <a:gd name="connsiteX2" fmla="*/ 551760 w 2807887"/>
                <a:gd name="connsiteY2" fmla="*/ 0 h 513674"/>
                <a:gd name="connsiteX3" fmla="*/ 0 w 2807887"/>
                <a:gd name="connsiteY3" fmla="*/ 513675 h 513674"/>
                <a:gd name="connsiteX4" fmla="*/ 25906 w 2807887"/>
                <a:gd name="connsiteY4" fmla="*/ 513675 h 513674"/>
                <a:gd name="connsiteX5" fmla="*/ 569940 w 2807887"/>
                <a:gd name="connsiteY5" fmla="*/ 4589 h 513674"/>
                <a:gd name="connsiteX6" fmla="*/ 2805160 w 2807887"/>
                <a:gd name="connsiteY6" fmla="*/ 4589 h 513674"/>
                <a:gd name="connsiteX7" fmla="*/ 2531098 w 2807887"/>
                <a:gd name="connsiteY7" fmla="*/ 513675 h 513674"/>
                <a:gd name="connsiteX8" fmla="*/ 2807887 w 2807887"/>
                <a:gd name="connsiteY8" fmla="*/ 0 h 51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07887" h="513674">
                  <a:moveTo>
                    <a:pt x="2807887" y="0"/>
                  </a:moveTo>
                  <a:lnTo>
                    <a:pt x="574940" y="0"/>
                  </a:lnTo>
                  <a:lnTo>
                    <a:pt x="551760" y="0"/>
                  </a:lnTo>
                  <a:lnTo>
                    <a:pt x="0" y="513675"/>
                  </a:lnTo>
                  <a:lnTo>
                    <a:pt x="25906" y="513675"/>
                  </a:lnTo>
                  <a:lnTo>
                    <a:pt x="569940" y="4589"/>
                  </a:lnTo>
                  <a:lnTo>
                    <a:pt x="2805160" y="4589"/>
                  </a:lnTo>
                  <a:lnTo>
                    <a:pt x="2531098" y="513675"/>
                  </a:lnTo>
                  <a:lnTo>
                    <a:pt x="2807887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50" name="任意多边形: 形状 49"/>
            <p:cNvSpPr/>
            <p:nvPr/>
          </p:nvSpPr>
          <p:spPr>
            <a:xfrm>
              <a:off x="3548994" y="4228337"/>
              <a:ext cx="2532008" cy="513675"/>
            </a:xfrm>
            <a:custGeom>
              <a:avLst/>
              <a:gdLst>
                <a:gd name="connsiteX0" fmla="*/ 2532009 w 2532008"/>
                <a:gd name="connsiteY0" fmla="*/ 0 h 513674"/>
                <a:gd name="connsiteX1" fmla="*/ 299060 w 2532008"/>
                <a:gd name="connsiteY1" fmla="*/ 0 h 513674"/>
                <a:gd name="connsiteX2" fmla="*/ 276789 w 2532008"/>
                <a:gd name="connsiteY2" fmla="*/ 0 h 513674"/>
                <a:gd name="connsiteX3" fmla="*/ 0 w 2532008"/>
                <a:gd name="connsiteY3" fmla="*/ 513675 h 513674"/>
                <a:gd name="connsiteX4" fmla="*/ 25452 w 2532008"/>
                <a:gd name="connsiteY4" fmla="*/ 513675 h 513674"/>
                <a:gd name="connsiteX5" fmla="*/ 296787 w 2532008"/>
                <a:gd name="connsiteY5" fmla="*/ 4589 h 513674"/>
                <a:gd name="connsiteX6" fmla="*/ 2532009 w 2532008"/>
                <a:gd name="connsiteY6" fmla="*/ 4589 h 513674"/>
                <a:gd name="connsiteX7" fmla="*/ 2530645 w 2532008"/>
                <a:gd name="connsiteY7" fmla="*/ 513675 h 513674"/>
                <a:gd name="connsiteX8" fmla="*/ 2532009 w 2532008"/>
                <a:gd name="connsiteY8" fmla="*/ 0 h 51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32008" h="513674">
                  <a:moveTo>
                    <a:pt x="2532009" y="0"/>
                  </a:moveTo>
                  <a:lnTo>
                    <a:pt x="299060" y="0"/>
                  </a:lnTo>
                  <a:lnTo>
                    <a:pt x="276789" y="0"/>
                  </a:lnTo>
                  <a:lnTo>
                    <a:pt x="0" y="513675"/>
                  </a:lnTo>
                  <a:lnTo>
                    <a:pt x="25452" y="513675"/>
                  </a:lnTo>
                  <a:lnTo>
                    <a:pt x="296787" y="4589"/>
                  </a:lnTo>
                  <a:lnTo>
                    <a:pt x="2532009" y="4589"/>
                  </a:lnTo>
                  <a:lnTo>
                    <a:pt x="2530645" y="513675"/>
                  </a:lnTo>
                  <a:lnTo>
                    <a:pt x="2532009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51" name="任意多边形: 形状 50"/>
            <p:cNvSpPr/>
            <p:nvPr/>
          </p:nvSpPr>
          <p:spPr>
            <a:xfrm>
              <a:off x="6079639" y="4228337"/>
              <a:ext cx="2530642" cy="513675"/>
            </a:xfrm>
            <a:custGeom>
              <a:avLst/>
              <a:gdLst>
                <a:gd name="connsiteX0" fmla="*/ 2257035 w 2530643"/>
                <a:gd name="connsiteY0" fmla="*/ 0 h 513674"/>
                <a:gd name="connsiteX1" fmla="*/ 24542 w 2530643"/>
                <a:gd name="connsiteY1" fmla="*/ 0 h 513674"/>
                <a:gd name="connsiteX2" fmla="*/ 1363 w 2530643"/>
                <a:gd name="connsiteY2" fmla="*/ 0 h 513674"/>
                <a:gd name="connsiteX3" fmla="*/ 0 w 2530643"/>
                <a:gd name="connsiteY3" fmla="*/ 513675 h 513674"/>
                <a:gd name="connsiteX4" fmla="*/ 25905 w 2530643"/>
                <a:gd name="connsiteY4" fmla="*/ 513675 h 513674"/>
                <a:gd name="connsiteX5" fmla="*/ 24542 w 2530643"/>
                <a:gd name="connsiteY5" fmla="*/ 4589 h 513674"/>
                <a:gd name="connsiteX6" fmla="*/ 2259309 w 2530643"/>
                <a:gd name="connsiteY6" fmla="*/ 4589 h 513674"/>
                <a:gd name="connsiteX7" fmla="*/ 2530644 w 2530643"/>
                <a:gd name="connsiteY7" fmla="*/ 513675 h 513674"/>
                <a:gd name="connsiteX8" fmla="*/ 2257035 w 2530643"/>
                <a:gd name="connsiteY8" fmla="*/ 0 h 51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30643" h="513674">
                  <a:moveTo>
                    <a:pt x="2257035" y="0"/>
                  </a:moveTo>
                  <a:lnTo>
                    <a:pt x="24542" y="0"/>
                  </a:lnTo>
                  <a:lnTo>
                    <a:pt x="1363" y="0"/>
                  </a:lnTo>
                  <a:lnTo>
                    <a:pt x="0" y="513675"/>
                  </a:lnTo>
                  <a:lnTo>
                    <a:pt x="25905" y="513675"/>
                  </a:lnTo>
                  <a:lnTo>
                    <a:pt x="24542" y="4589"/>
                  </a:lnTo>
                  <a:lnTo>
                    <a:pt x="2259309" y="4589"/>
                  </a:lnTo>
                  <a:lnTo>
                    <a:pt x="2530644" y="513675"/>
                  </a:lnTo>
                  <a:lnTo>
                    <a:pt x="2257035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52" name="任意多边形: 形状 51"/>
            <p:cNvSpPr/>
            <p:nvPr/>
          </p:nvSpPr>
          <p:spPr>
            <a:xfrm>
              <a:off x="8336673" y="4228337"/>
              <a:ext cx="2804252" cy="513675"/>
            </a:xfrm>
            <a:custGeom>
              <a:avLst/>
              <a:gdLst>
                <a:gd name="connsiteX0" fmla="*/ 2255673 w 2804252"/>
                <a:gd name="connsiteY0" fmla="*/ 0 h 513674"/>
                <a:gd name="connsiteX1" fmla="*/ 22725 w 2804252"/>
                <a:gd name="connsiteY1" fmla="*/ 0 h 513674"/>
                <a:gd name="connsiteX2" fmla="*/ 0 w 2804252"/>
                <a:gd name="connsiteY2" fmla="*/ 0 h 513674"/>
                <a:gd name="connsiteX3" fmla="*/ 273609 w 2804252"/>
                <a:gd name="connsiteY3" fmla="*/ 513675 h 513674"/>
                <a:gd name="connsiteX4" fmla="*/ 299515 w 2804252"/>
                <a:gd name="connsiteY4" fmla="*/ 513675 h 513674"/>
                <a:gd name="connsiteX5" fmla="*/ 25452 w 2804252"/>
                <a:gd name="connsiteY5" fmla="*/ 4589 h 513674"/>
                <a:gd name="connsiteX6" fmla="*/ 2260219 w 2804252"/>
                <a:gd name="connsiteY6" fmla="*/ 4589 h 513674"/>
                <a:gd name="connsiteX7" fmla="*/ 2804253 w 2804252"/>
                <a:gd name="connsiteY7" fmla="*/ 513675 h 513674"/>
                <a:gd name="connsiteX8" fmla="*/ 2255673 w 2804252"/>
                <a:gd name="connsiteY8" fmla="*/ 0 h 51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04252" h="513674">
                  <a:moveTo>
                    <a:pt x="2255673" y="0"/>
                  </a:moveTo>
                  <a:lnTo>
                    <a:pt x="22725" y="0"/>
                  </a:lnTo>
                  <a:lnTo>
                    <a:pt x="0" y="0"/>
                  </a:lnTo>
                  <a:lnTo>
                    <a:pt x="273609" y="513675"/>
                  </a:lnTo>
                  <a:lnTo>
                    <a:pt x="299515" y="513675"/>
                  </a:lnTo>
                  <a:lnTo>
                    <a:pt x="25452" y="4589"/>
                  </a:lnTo>
                  <a:lnTo>
                    <a:pt x="2260219" y="4589"/>
                  </a:lnTo>
                  <a:lnTo>
                    <a:pt x="2804253" y="513675"/>
                  </a:lnTo>
                  <a:lnTo>
                    <a:pt x="2255673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53" name="任意多边形: 形状 52"/>
            <p:cNvSpPr/>
            <p:nvPr/>
          </p:nvSpPr>
          <p:spPr>
            <a:xfrm>
              <a:off x="10592347" y="4228337"/>
              <a:ext cx="3079678" cy="513675"/>
            </a:xfrm>
            <a:custGeom>
              <a:avLst/>
              <a:gdLst>
                <a:gd name="connsiteX0" fmla="*/ 2255673 w 3079678"/>
                <a:gd name="connsiteY0" fmla="*/ 0 h 513674"/>
                <a:gd name="connsiteX1" fmla="*/ 22725 w 3079678"/>
                <a:gd name="connsiteY1" fmla="*/ 0 h 513674"/>
                <a:gd name="connsiteX2" fmla="*/ 0 w 3079678"/>
                <a:gd name="connsiteY2" fmla="*/ 0 h 513674"/>
                <a:gd name="connsiteX3" fmla="*/ 548579 w 3079678"/>
                <a:gd name="connsiteY3" fmla="*/ 513675 h 513674"/>
                <a:gd name="connsiteX4" fmla="*/ 574486 w 3079678"/>
                <a:gd name="connsiteY4" fmla="*/ 513675 h 513674"/>
                <a:gd name="connsiteX5" fmla="*/ 27725 w 3079678"/>
                <a:gd name="connsiteY5" fmla="*/ 4589 h 513674"/>
                <a:gd name="connsiteX6" fmla="*/ 2262945 w 3079678"/>
                <a:gd name="connsiteY6" fmla="*/ 4589 h 513674"/>
                <a:gd name="connsiteX7" fmla="*/ 3079678 w 3079678"/>
                <a:gd name="connsiteY7" fmla="*/ 513675 h 513674"/>
                <a:gd name="connsiteX8" fmla="*/ 2255673 w 3079678"/>
                <a:gd name="connsiteY8" fmla="*/ 0 h 51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9678" h="513674">
                  <a:moveTo>
                    <a:pt x="2255673" y="0"/>
                  </a:moveTo>
                  <a:lnTo>
                    <a:pt x="22725" y="0"/>
                  </a:lnTo>
                  <a:lnTo>
                    <a:pt x="0" y="0"/>
                  </a:lnTo>
                  <a:lnTo>
                    <a:pt x="548579" y="513675"/>
                  </a:lnTo>
                  <a:lnTo>
                    <a:pt x="574486" y="513675"/>
                  </a:lnTo>
                  <a:lnTo>
                    <a:pt x="27725" y="4589"/>
                  </a:lnTo>
                  <a:lnTo>
                    <a:pt x="2262945" y="4589"/>
                  </a:lnTo>
                  <a:lnTo>
                    <a:pt x="3079678" y="513675"/>
                  </a:lnTo>
                  <a:lnTo>
                    <a:pt x="2255673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54" name="任意多边形: 形状 53"/>
            <p:cNvSpPr/>
            <p:nvPr/>
          </p:nvSpPr>
          <p:spPr>
            <a:xfrm>
              <a:off x="12848020" y="4228337"/>
              <a:ext cx="3380099" cy="513675"/>
            </a:xfrm>
            <a:custGeom>
              <a:avLst/>
              <a:gdLst>
                <a:gd name="connsiteX0" fmla="*/ 2277943 w 3380100"/>
                <a:gd name="connsiteY0" fmla="*/ 0 h 513674"/>
                <a:gd name="connsiteX1" fmla="*/ 2255673 w 3380100"/>
                <a:gd name="connsiteY1" fmla="*/ 0 h 513674"/>
                <a:gd name="connsiteX2" fmla="*/ 22270 w 3380100"/>
                <a:gd name="connsiteY2" fmla="*/ 0 h 513674"/>
                <a:gd name="connsiteX3" fmla="*/ 0 w 3380100"/>
                <a:gd name="connsiteY3" fmla="*/ 0 h 513674"/>
                <a:gd name="connsiteX4" fmla="*/ 824005 w 3380100"/>
                <a:gd name="connsiteY4" fmla="*/ 513675 h 513674"/>
                <a:gd name="connsiteX5" fmla="*/ 849457 w 3380100"/>
                <a:gd name="connsiteY5" fmla="*/ 513675 h 513674"/>
                <a:gd name="connsiteX6" fmla="*/ 29997 w 3380100"/>
                <a:gd name="connsiteY6" fmla="*/ 4589 h 513674"/>
                <a:gd name="connsiteX7" fmla="*/ 2265219 w 3380100"/>
                <a:gd name="connsiteY7" fmla="*/ 4589 h 513674"/>
                <a:gd name="connsiteX8" fmla="*/ 3354649 w 3380100"/>
                <a:gd name="connsiteY8" fmla="*/ 513675 h 513674"/>
                <a:gd name="connsiteX9" fmla="*/ 3380101 w 3380100"/>
                <a:gd name="connsiteY9" fmla="*/ 513675 h 513674"/>
                <a:gd name="connsiteX10" fmla="*/ 2277943 w 3380100"/>
                <a:gd name="connsiteY10" fmla="*/ 0 h 51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80100" h="513674">
                  <a:moveTo>
                    <a:pt x="2277943" y="0"/>
                  </a:moveTo>
                  <a:lnTo>
                    <a:pt x="2255673" y="0"/>
                  </a:lnTo>
                  <a:lnTo>
                    <a:pt x="22270" y="0"/>
                  </a:lnTo>
                  <a:lnTo>
                    <a:pt x="0" y="0"/>
                  </a:lnTo>
                  <a:lnTo>
                    <a:pt x="824005" y="513675"/>
                  </a:lnTo>
                  <a:lnTo>
                    <a:pt x="849457" y="513675"/>
                  </a:lnTo>
                  <a:lnTo>
                    <a:pt x="29997" y="4589"/>
                  </a:lnTo>
                  <a:lnTo>
                    <a:pt x="2265219" y="4589"/>
                  </a:lnTo>
                  <a:lnTo>
                    <a:pt x="3354649" y="513675"/>
                  </a:lnTo>
                  <a:lnTo>
                    <a:pt x="3380101" y="513675"/>
                  </a:lnTo>
                  <a:lnTo>
                    <a:pt x="2277943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55" name="任意多边形: 形状 54"/>
            <p:cNvSpPr/>
            <p:nvPr/>
          </p:nvSpPr>
          <p:spPr>
            <a:xfrm>
              <a:off x="-5467788" y="4742012"/>
              <a:ext cx="3955040" cy="664296"/>
            </a:xfrm>
            <a:custGeom>
              <a:avLst/>
              <a:gdLst>
                <a:gd name="connsiteX0" fmla="*/ 3955040 w 3955040"/>
                <a:gd name="connsiteY0" fmla="*/ 0 h 664295"/>
                <a:gd name="connsiteX1" fmla="*/ 1449848 w 3955040"/>
                <a:gd name="connsiteY1" fmla="*/ 0 h 664295"/>
                <a:gd name="connsiteX2" fmla="*/ 1424397 w 3955040"/>
                <a:gd name="connsiteY2" fmla="*/ 0 h 664295"/>
                <a:gd name="connsiteX3" fmla="*/ 1412125 w 3955040"/>
                <a:gd name="connsiteY3" fmla="*/ 5938 h 664295"/>
                <a:gd name="connsiteX4" fmla="*/ 0 w 3955040"/>
                <a:gd name="connsiteY4" fmla="*/ 664295 h 664295"/>
                <a:gd name="connsiteX5" fmla="*/ 16362 w 3955040"/>
                <a:gd name="connsiteY5" fmla="*/ 656737 h 664295"/>
                <a:gd name="connsiteX6" fmla="*/ 44995 w 3955040"/>
                <a:gd name="connsiteY6" fmla="*/ 656737 h 664295"/>
                <a:gd name="connsiteX7" fmla="*/ 1437577 w 3955040"/>
                <a:gd name="connsiteY7" fmla="*/ 5938 h 664295"/>
                <a:gd name="connsiteX8" fmla="*/ 3945951 w 3955040"/>
                <a:gd name="connsiteY8" fmla="*/ 5938 h 664295"/>
                <a:gd name="connsiteX9" fmla="*/ 2898333 w 3955040"/>
                <a:gd name="connsiteY9" fmla="*/ 656737 h 664295"/>
                <a:gd name="connsiteX10" fmla="*/ 3955040 w 3955040"/>
                <a:gd name="connsiteY10" fmla="*/ 0 h 664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55040" h="664295">
                  <a:moveTo>
                    <a:pt x="3955040" y="0"/>
                  </a:moveTo>
                  <a:lnTo>
                    <a:pt x="1449848" y="0"/>
                  </a:lnTo>
                  <a:lnTo>
                    <a:pt x="1424397" y="0"/>
                  </a:lnTo>
                  <a:lnTo>
                    <a:pt x="1412125" y="5938"/>
                  </a:lnTo>
                  <a:lnTo>
                    <a:pt x="0" y="664295"/>
                  </a:lnTo>
                  <a:lnTo>
                    <a:pt x="16362" y="656737"/>
                  </a:lnTo>
                  <a:lnTo>
                    <a:pt x="44995" y="656737"/>
                  </a:lnTo>
                  <a:lnTo>
                    <a:pt x="1437577" y="5938"/>
                  </a:lnTo>
                  <a:lnTo>
                    <a:pt x="3945951" y="5938"/>
                  </a:lnTo>
                  <a:lnTo>
                    <a:pt x="2898333" y="656737"/>
                  </a:lnTo>
                  <a:lnTo>
                    <a:pt x="3955040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56" name="任意多边形: 形状 55"/>
            <p:cNvSpPr/>
            <p:nvPr/>
          </p:nvSpPr>
          <p:spPr>
            <a:xfrm>
              <a:off x="-2569456" y="4742012"/>
              <a:ext cx="3587352" cy="656737"/>
            </a:xfrm>
            <a:custGeom>
              <a:avLst/>
              <a:gdLst>
                <a:gd name="connsiteX0" fmla="*/ 3587352 w 3587352"/>
                <a:gd name="connsiteY0" fmla="*/ 0 h 656737"/>
                <a:gd name="connsiteX1" fmla="*/ 1082614 w 3587352"/>
                <a:gd name="connsiteY1" fmla="*/ 0 h 656737"/>
                <a:gd name="connsiteX2" fmla="*/ 1056708 w 3587352"/>
                <a:gd name="connsiteY2" fmla="*/ 0 h 656737"/>
                <a:gd name="connsiteX3" fmla="*/ 0 w 3587352"/>
                <a:gd name="connsiteY3" fmla="*/ 656737 h 656737"/>
                <a:gd name="connsiteX4" fmla="*/ 29543 w 3587352"/>
                <a:gd name="connsiteY4" fmla="*/ 656737 h 656737"/>
                <a:gd name="connsiteX5" fmla="*/ 1073070 w 3587352"/>
                <a:gd name="connsiteY5" fmla="*/ 5938 h 656737"/>
                <a:gd name="connsiteX6" fmla="*/ 3581443 w 3587352"/>
                <a:gd name="connsiteY6" fmla="*/ 5938 h 656737"/>
                <a:gd name="connsiteX7" fmla="*/ 2882426 w 3587352"/>
                <a:gd name="connsiteY7" fmla="*/ 656737 h 656737"/>
                <a:gd name="connsiteX8" fmla="*/ 3587352 w 3587352"/>
                <a:gd name="connsiteY8" fmla="*/ 0 h 656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87352" h="656737">
                  <a:moveTo>
                    <a:pt x="3587352" y="0"/>
                  </a:moveTo>
                  <a:lnTo>
                    <a:pt x="1082614" y="0"/>
                  </a:lnTo>
                  <a:lnTo>
                    <a:pt x="1056708" y="0"/>
                  </a:lnTo>
                  <a:lnTo>
                    <a:pt x="0" y="656737"/>
                  </a:lnTo>
                  <a:lnTo>
                    <a:pt x="29543" y="656737"/>
                  </a:lnTo>
                  <a:lnTo>
                    <a:pt x="1073070" y="5938"/>
                  </a:lnTo>
                  <a:lnTo>
                    <a:pt x="3581443" y="5938"/>
                  </a:lnTo>
                  <a:lnTo>
                    <a:pt x="2882426" y="656737"/>
                  </a:lnTo>
                  <a:lnTo>
                    <a:pt x="3587352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57" name="任意多边形: 形状 56"/>
            <p:cNvSpPr/>
            <p:nvPr/>
          </p:nvSpPr>
          <p:spPr>
            <a:xfrm>
              <a:off x="312968" y="4742012"/>
              <a:ext cx="3236024" cy="656737"/>
            </a:xfrm>
            <a:custGeom>
              <a:avLst/>
              <a:gdLst>
                <a:gd name="connsiteX0" fmla="*/ 3236025 w 3236024"/>
                <a:gd name="connsiteY0" fmla="*/ 0 h 656737"/>
                <a:gd name="connsiteX1" fmla="*/ 730833 w 3236024"/>
                <a:gd name="connsiteY1" fmla="*/ 0 h 656737"/>
                <a:gd name="connsiteX2" fmla="*/ 704927 w 3236024"/>
                <a:gd name="connsiteY2" fmla="*/ 0 h 656737"/>
                <a:gd name="connsiteX3" fmla="*/ 0 w 3236024"/>
                <a:gd name="connsiteY3" fmla="*/ 656737 h 656737"/>
                <a:gd name="connsiteX4" fmla="*/ 29088 w 3236024"/>
                <a:gd name="connsiteY4" fmla="*/ 656737 h 656737"/>
                <a:gd name="connsiteX5" fmla="*/ 724470 w 3236024"/>
                <a:gd name="connsiteY5" fmla="*/ 5938 h 656737"/>
                <a:gd name="connsiteX6" fmla="*/ 3232844 w 3236024"/>
                <a:gd name="connsiteY6" fmla="*/ 5938 h 656737"/>
                <a:gd name="connsiteX7" fmla="*/ 2882880 w 3236024"/>
                <a:gd name="connsiteY7" fmla="*/ 656737 h 656737"/>
                <a:gd name="connsiteX8" fmla="*/ 3236025 w 3236024"/>
                <a:gd name="connsiteY8" fmla="*/ 0 h 656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36024" h="656737">
                  <a:moveTo>
                    <a:pt x="3236025" y="0"/>
                  </a:moveTo>
                  <a:lnTo>
                    <a:pt x="730833" y="0"/>
                  </a:lnTo>
                  <a:lnTo>
                    <a:pt x="704927" y="0"/>
                  </a:lnTo>
                  <a:lnTo>
                    <a:pt x="0" y="656737"/>
                  </a:lnTo>
                  <a:lnTo>
                    <a:pt x="29088" y="656737"/>
                  </a:lnTo>
                  <a:lnTo>
                    <a:pt x="724470" y="5938"/>
                  </a:lnTo>
                  <a:lnTo>
                    <a:pt x="3232844" y="5938"/>
                  </a:lnTo>
                  <a:lnTo>
                    <a:pt x="2882880" y="656737"/>
                  </a:lnTo>
                  <a:lnTo>
                    <a:pt x="3236025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58" name="任意多边形: 形状 57"/>
            <p:cNvSpPr/>
            <p:nvPr/>
          </p:nvSpPr>
          <p:spPr>
            <a:xfrm>
              <a:off x="3195850" y="4742012"/>
              <a:ext cx="2883789" cy="656737"/>
            </a:xfrm>
            <a:custGeom>
              <a:avLst/>
              <a:gdLst>
                <a:gd name="connsiteX0" fmla="*/ 2883790 w 2883789"/>
                <a:gd name="connsiteY0" fmla="*/ 0 h 656737"/>
                <a:gd name="connsiteX1" fmla="*/ 378596 w 2883789"/>
                <a:gd name="connsiteY1" fmla="*/ 0 h 656737"/>
                <a:gd name="connsiteX2" fmla="*/ 353144 w 2883789"/>
                <a:gd name="connsiteY2" fmla="*/ 0 h 656737"/>
                <a:gd name="connsiteX3" fmla="*/ 0 w 2883789"/>
                <a:gd name="connsiteY3" fmla="*/ 656737 h 656737"/>
                <a:gd name="connsiteX4" fmla="*/ 28634 w 2883789"/>
                <a:gd name="connsiteY4" fmla="*/ 656737 h 656737"/>
                <a:gd name="connsiteX5" fmla="*/ 375416 w 2883789"/>
                <a:gd name="connsiteY5" fmla="*/ 5938 h 656737"/>
                <a:gd name="connsiteX6" fmla="*/ 2883790 w 2883789"/>
                <a:gd name="connsiteY6" fmla="*/ 5938 h 656737"/>
                <a:gd name="connsiteX7" fmla="*/ 2881971 w 2883789"/>
                <a:gd name="connsiteY7" fmla="*/ 656737 h 656737"/>
                <a:gd name="connsiteX8" fmla="*/ 2883790 w 2883789"/>
                <a:gd name="connsiteY8" fmla="*/ 0 h 656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3789" h="656737">
                  <a:moveTo>
                    <a:pt x="2883790" y="0"/>
                  </a:moveTo>
                  <a:lnTo>
                    <a:pt x="378596" y="0"/>
                  </a:lnTo>
                  <a:lnTo>
                    <a:pt x="353144" y="0"/>
                  </a:lnTo>
                  <a:lnTo>
                    <a:pt x="0" y="656737"/>
                  </a:lnTo>
                  <a:lnTo>
                    <a:pt x="28634" y="656737"/>
                  </a:lnTo>
                  <a:lnTo>
                    <a:pt x="375416" y="5938"/>
                  </a:lnTo>
                  <a:lnTo>
                    <a:pt x="2883790" y="5938"/>
                  </a:lnTo>
                  <a:lnTo>
                    <a:pt x="2881971" y="656737"/>
                  </a:lnTo>
                  <a:lnTo>
                    <a:pt x="2883790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6077821" y="4742012"/>
              <a:ext cx="2882424" cy="656737"/>
            </a:xfrm>
            <a:custGeom>
              <a:avLst/>
              <a:gdLst>
                <a:gd name="connsiteX0" fmla="*/ 2532462 w 2882424"/>
                <a:gd name="connsiteY0" fmla="*/ 0 h 656737"/>
                <a:gd name="connsiteX1" fmla="*/ 27724 w 2882424"/>
                <a:gd name="connsiteY1" fmla="*/ 0 h 656737"/>
                <a:gd name="connsiteX2" fmla="*/ 1818 w 2882424"/>
                <a:gd name="connsiteY2" fmla="*/ 0 h 656737"/>
                <a:gd name="connsiteX3" fmla="*/ 0 w 2882424"/>
                <a:gd name="connsiteY3" fmla="*/ 656737 h 656737"/>
                <a:gd name="connsiteX4" fmla="*/ 29542 w 2882424"/>
                <a:gd name="connsiteY4" fmla="*/ 656737 h 656737"/>
                <a:gd name="connsiteX5" fmla="*/ 27724 w 2882424"/>
                <a:gd name="connsiteY5" fmla="*/ 5938 h 656737"/>
                <a:gd name="connsiteX6" fmla="*/ 2535644 w 2882424"/>
                <a:gd name="connsiteY6" fmla="*/ 5938 h 656737"/>
                <a:gd name="connsiteX7" fmla="*/ 2882425 w 2882424"/>
                <a:gd name="connsiteY7" fmla="*/ 656737 h 656737"/>
                <a:gd name="connsiteX8" fmla="*/ 2532462 w 2882424"/>
                <a:gd name="connsiteY8" fmla="*/ 0 h 656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2424" h="656737">
                  <a:moveTo>
                    <a:pt x="2532462" y="0"/>
                  </a:moveTo>
                  <a:lnTo>
                    <a:pt x="27724" y="0"/>
                  </a:lnTo>
                  <a:lnTo>
                    <a:pt x="1818" y="0"/>
                  </a:lnTo>
                  <a:lnTo>
                    <a:pt x="0" y="656737"/>
                  </a:lnTo>
                  <a:lnTo>
                    <a:pt x="29542" y="656737"/>
                  </a:lnTo>
                  <a:lnTo>
                    <a:pt x="27724" y="5938"/>
                  </a:lnTo>
                  <a:lnTo>
                    <a:pt x="2535644" y="5938"/>
                  </a:lnTo>
                  <a:lnTo>
                    <a:pt x="2882425" y="656737"/>
                  </a:lnTo>
                  <a:lnTo>
                    <a:pt x="2532462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60" name="任意多边形: 形状 59"/>
            <p:cNvSpPr/>
            <p:nvPr/>
          </p:nvSpPr>
          <p:spPr>
            <a:xfrm>
              <a:off x="8610282" y="4742012"/>
              <a:ext cx="3232388" cy="656737"/>
            </a:xfrm>
            <a:custGeom>
              <a:avLst/>
              <a:gdLst>
                <a:gd name="connsiteX0" fmla="*/ 2530644 w 3232388"/>
                <a:gd name="connsiteY0" fmla="*/ 0 h 656737"/>
                <a:gd name="connsiteX1" fmla="*/ 25907 w 3232388"/>
                <a:gd name="connsiteY1" fmla="*/ 0 h 656737"/>
                <a:gd name="connsiteX2" fmla="*/ 0 w 3232388"/>
                <a:gd name="connsiteY2" fmla="*/ 0 h 656737"/>
                <a:gd name="connsiteX3" fmla="*/ 349963 w 3232388"/>
                <a:gd name="connsiteY3" fmla="*/ 656737 h 656737"/>
                <a:gd name="connsiteX4" fmla="*/ 379051 w 3232388"/>
                <a:gd name="connsiteY4" fmla="*/ 656737 h 656737"/>
                <a:gd name="connsiteX5" fmla="*/ 29087 w 3232388"/>
                <a:gd name="connsiteY5" fmla="*/ 5938 h 656737"/>
                <a:gd name="connsiteX6" fmla="*/ 2537008 w 3232388"/>
                <a:gd name="connsiteY6" fmla="*/ 5938 h 656737"/>
                <a:gd name="connsiteX7" fmla="*/ 3232389 w 3232388"/>
                <a:gd name="connsiteY7" fmla="*/ 656737 h 656737"/>
                <a:gd name="connsiteX8" fmla="*/ 2530644 w 3232388"/>
                <a:gd name="connsiteY8" fmla="*/ 0 h 656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32388" h="656737">
                  <a:moveTo>
                    <a:pt x="2530644" y="0"/>
                  </a:moveTo>
                  <a:lnTo>
                    <a:pt x="25907" y="0"/>
                  </a:lnTo>
                  <a:lnTo>
                    <a:pt x="0" y="0"/>
                  </a:lnTo>
                  <a:lnTo>
                    <a:pt x="349963" y="656737"/>
                  </a:lnTo>
                  <a:lnTo>
                    <a:pt x="379051" y="656737"/>
                  </a:lnTo>
                  <a:lnTo>
                    <a:pt x="29087" y="5938"/>
                  </a:lnTo>
                  <a:lnTo>
                    <a:pt x="2537008" y="5938"/>
                  </a:lnTo>
                  <a:lnTo>
                    <a:pt x="3232389" y="656737"/>
                  </a:lnTo>
                  <a:lnTo>
                    <a:pt x="2530644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11140926" y="4742012"/>
              <a:ext cx="3584168" cy="656737"/>
            </a:xfrm>
            <a:custGeom>
              <a:avLst/>
              <a:gdLst>
                <a:gd name="connsiteX0" fmla="*/ 2531099 w 3584169"/>
                <a:gd name="connsiteY0" fmla="*/ 0 h 656737"/>
                <a:gd name="connsiteX1" fmla="*/ 25907 w 3584169"/>
                <a:gd name="connsiteY1" fmla="*/ 0 h 656737"/>
                <a:gd name="connsiteX2" fmla="*/ 0 w 3584169"/>
                <a:gd name="connsiteY2" fmla="*/ 0 h 656737"/>
                <a:gd name="connsiteX3" fmla="*/ 701745 w 3584169"/>
                <a:gd name="connsiteY3" fmla="*/ 656737 h 656737"/>
                <a:gd name="connsiteX4" fmla="*/ 730832 w 3584169"/>
                <a:gd name="connsiteY4" fmla="*/ 656737 h 656737"/>
                <a:gd name="connsiteX5" fmla="*/ 31815 w 3584169"/>
                <a:gd name="connsiteY5" fmla="*/ 5938 h 656737"/>
                <a:gd name="connsiteX6" fmla="*/ 2540644 w 3584169"/>
                <a:gd name="connsiteY6" fmla="*/ 5938 h 656737"/>
                <a:gd name="connsiteX7" fmla="*/ 3584170 w 3584169"/>
                <a:gd name="connsiteY7" fmla="*/ 656737 h 656737"/>
                <a:gd name="connsiteX8" fmla="*/ 2531099 w 3584169"/>
                <a:gd name="connsiteY8" fmla="*/ 0 h 656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84169" h="656737">
                  <a:moveTo>
                    <a:pt x="2531099" y="0"/>
                  </a:moveTo>
                  <a:lnTo>
                    <a:pt x="25907" y="0"/>
                  </a:lnTo>
                  <a:lnTo>
                    <a:pt x="0" y="0"/>
                  </a:lnTo>
                  <a:lnTo>
                    <a:pt x="701745" y="656737"/>
                  </a:lnTo>
                  <a:lnTo>
                    <a:pt x="730832" y="656737"/>
                  </a:lnTo>
                  <a:lnTo>
                    <a:pt x="31815" y="5938"/>
                  </a:lnTo>
                  <a:lnTo>
                    <a:pt x="2540644" y="5938"/>
                  </a:lnTo>
                  <a:lnTo>
                    <a:pt x="3584170" y="656737"/>
                  </a:lnTo>
                  <a:lnTo>
                    <a:pt x="2531099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62" name="任意多边形: 形状 61"/>
            <p:cNvSpPr/>
            <p:nvPr/>
          </p:nvSpPr>
          <p:spPr>
            <a:xfrm>
              <a:off x="13672025" y="4742010"/>
              <a:ext cx="3964129" cy="656737"/>
            </a:xfrm>
            <a:custGeom>
              <a:avLst/>
              <a:gdLst>
                <a:gd name="connsiteX0" fmla="*/ 2556096 w 3964129"/>
                <a:gd name="connsiteY0" fmla="*/ 0 h 656737"/>
                <a:gd name="connsiteX1" fmla="*/ 2530644 w 3964129"/>
                <a:gd name="connsiteY1" fmla="*/ 0 h 656737"/>
                <a:gd name="connsiteX2" fmla="*/ 25452 w 3964129"/>
                <a:gd name="connsiteY2" fmla="*/ 0 h 656737"/>
                <a:gd name="connsiteX3" fmla="*/ 0 w 3964129"/>
                <a:gd name="connsiteY3" fmla="*/ 0 h 656737"/>
                <a:gd name="connsiteX4" fmla="*/ 1053071 w 3964129"/>
                <a:gd name="connsiteY4" fmla="*/ 656737 h 656737"/>
                <a:gd name="connsiteX5" fmla="*/ 1082159 w 3964129"/>
                <a:gd name="connsiteY5" fmla="*/ 656737 h 656737"/>
                <a:gd name="connsiteX6" fmla="*/ 34542 w 3964129"/>
                <a:gd name="connsiteY6" fmla="*/ 5938 h 656737"/>
                <a:gd name="connsiteX7" fmla="*/ 2542916 w 3964129"/>
                <a:gd name="connsiteY7" fmla="*/ 5938 h 656737"/>
                <a:gd name="connsiteX8" fmla="*/ 3935498 w 3964129"/>
                <a:gd name="connsiteY8" fmla="*/ 656737 h 656737"/>
                <a:gd name="connsiteX9" fmla="*/ 3964129 w 3964129"/>
                <a:gd name="connsiteY9" fmla="*/ 656737 h 656737"/>
                <a:gd name="connsiteX10" fmla="*/ 2556096 w 3964129"/>
                <a:gd name="connsiteY10" fmla="*/ 0 h 656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64129" h="656737">
                  <a:moveTo>
                    <a:pt x="2556096" y="0"/>
                  </a:moveTo>
                  <a:lnTo>
                    <a:pt x="2530644" y="0"/>
                  </a:lnTo>
                  <a:lnTo>
                    <a:pt x="25452" y="0"/>
                  </a:lnTo>
                  <a:lnTo>
                    <a:pt x="0" y="0"/>
                  </a:lnTo>
                  <a:lnTo>
                    <a:pt x="1053071" y="656737"/>
                  </a:lnTo>
                  <a:lnTo>
                    <a:pt x="1082159" y="656737"/>
                  </a:lnTo>
                  <a:lnTo>
                    <a:pt x="34542" y="5938"/>
                  </a:lnTo>
                  <a:lnTo>
                    <a:pt x="2542916" y="5938"/>
                  </a:lnTo>
                  <a:lnTo>
                    <a:pt x="3935498" y="656737"/>
                  </a:lnTo>
                  <a:lnTo>
                    <a:pt x="3964129" y="656737"/>
                  </a:lnTo>
                  <a:lnTo>
                    <a:pt x="2556096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63" name="任意多边形: 形状 62"/>
            <p:cNvSpPr/>
            <p:nvPr/>
          </p:nvSpPr>
          <p:spPr>
            <a:xfrm>
              <a:off x="-7336229" y="5398747"/>
              <a:ext cx="4766773" cy="878618"/>
            </a:xfrm>
            <a:custGeom>
              <a:avLst/>
              <a:gdLst>
                <a:gd name="connsiteX0" fmla="*/ 4766774 w 4766773"/>
                <a:gd name="connsiteY0" fmla="*/ 0 h 878618"/>
                <a:gd name="connsiteX1" fmla="*/ 1913436 w 4766773"/>
                <a:gd name="connsiteY1" fmla="*/ 0 h 878618"/>
                <a:gd name="connsiteX2" fmla="*/ 1884803 w 4766773"/>
                <a:gd name="connsiteY2" fmla="*/ 0 h 878618"/>
                <a:gd name="connsiteX3" fmla="*/ 1868441 w 4766773"/>
                <a:gd name="connsiteY3" fmla="*/ 7558 h 878618"/>
                <a:gd name="connsiteX4" fmla="*/ 0 w 4766773"/>
                <a:gd name="connsiteY4" fmla="*/ 878619 h 878618"/>
                <a:gd name="connsiteX5" fmla="*/ 21816 w 4766773"/>
                <a:gd name="connsiteY5" fmla="*/ 868362 h 878618"/>
                <a:gd name="connsiteX6" fmla="*/ 55449 w 4766773"/>
                <a:gd name="connsiteY6" fmla="*/ 868362 h 878618"/>
                <a:gd name="connsiteX7" fmla="*/ 1897074 w 4766773"/>
                <a:gd name="connsiteY7" fmla="*/ 7558 h 878618"/>
                <a:gd name="connsiteX8" fmla="*/ 4754503 w 4766773"/>
                <a:gd name="connsiteY8" fmla="*/ 7558 h 878618"/>
                <a:gd name="connsiteX9" fmla="*/ 3369193 w 4766773"/>
                <a:gd name="connsiteY9" fmla="*/ 868362 h 878618"/>
                <a:gd name="connsiteX10" fmla="*/ 4766774 w 4766773"/>
                <a:gd name="connsiteY10" fmla="*/ 0 h 878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66773" h="878618">
                  <a:moveTo>
                    <a:pt x="4766774" y="0"/>
                  </a:moveTo>
                  <a:lnTo>
                    <a:pt x="1913436" y="0"/>
                  </a:lnTo>
                  <a:lnTo>
                    <a:pt x="1884803" y="0"/>
                  </a:lnTo>
                  <a:lnTo>
                    <a:pt x="1868441" y="7558"/>
                  </a:lnTo>
                  <a:lnTo>
                    <a:pt x="0" y="878619"/>
                  </a:lnTo>
                  <a:lnTo>
                    <a:pt x="21816" y="868362"/>
                  </a:lnTo>
                  <a:lnTo>
                    <a:pt x="55449" y="868362"/>
                  </a:lnTo>
                  <a:lnTo>
                    <a:pt x="1897074" y="7558"/>
                  </a:lnTo>
                  <a:lnTo>
                    <a:pt x="4754503" y="7558"/>
                  </a:lnTo>
                  <a:lnTo>
                    <a:pt x="3369193" y="868362"/>
                  </a:lnTo>
                  <a:lnTo>
                    <a:pt x="4766774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64" name="任意多边形: 形状 63"/>
            <p:cNvSpPr/>
            <p:nvPr/>
          </p:nvSpPr>
          <p:spPr>
            <a:xfrm>
              <a:off x="-3967036" y="5398747"/>
              <a:ext cx="4280005" cy="868362"/>
            </a:xfrm>
            <a:custGeom>
              <a:avLst/>
              <a:gdLst>
                <a:gd name="connsiteX0" fmla="*/ 4280007 w 4280006"/>
                <a:gd name="connsiteY0" fmla="*/ 0 h 868361"/>
                <a:gd name="connsiteX1" fmla="*/ 1427124 w 4280006"/>
                <a:gd name="connsiteY1" fmla="*/ 0 h 868361"/>
                <a:gd name="connsiteX2" fmla="*/ 1397581 w 4280006"/>
                <a:gd name="connsiteY2" fmla="*/ 0 h 868361"/>
                <a:gd name="connsiteX3" fmla="*/ 0 w 4280006"/>
                <a:gd name="connsiteY3" fmla="*/ 868362 h 868361"/>
                <a:gd name="connsiteX4" fmla="*/ 34087 w 4280006"/>
                <a:gd name="connsiteY4" fmla="*/ 868362 h 868361"/>
                <a:gd name="connsiteX5" fmla="*/ 1414852 w 4280006"/>
                <a:gd name="connsiteY5" fmla="*/ 7558 h 868361"/>
                <a:gd name="connsiteX6" fmla="*/ 4271826 w 4280006"/>
                <a:gd name="connsiteY6" fmla="*/ 7558 h 868361"/>
                <a:gd name="connsiteX7" fmla="*/ 3347377 w 4280006"/>
                <a:gd name="connsiteY7" fmla="*/ 868362 h 868361"/>
                <a:gd name="connsiteX8" fmla="*/ 4280007 w 4280006"/>
                <a:gd name="connsiteY8" fmla="*/ 0 h 868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0006" h="868361">
                  <a:moveTo>
                    <a:pt x="4280007" y="0"/>
                  </a:moveTo>
                  <a:lnTo>
                    <a:pt x="1427124" y="0"/>
                  </a:lnTo>
                  <a:lnTo>
                    <a:pt x="1397581" y="0"/>
                  </a:lnTo>
                  <a:lnTo>
                    <a:pt x="0" y="868362"/>
                  </a:lnTo>
                  <a:lnTo>
                    <a:pt x="34087" y="868362"/>
                  </a:lnTo>
                  <a:lnTo>
                    <a:pt x="1414852" y="7558"/>
                  </a:lnTo>
                  <a:lnTo>
                    <a:pt x="4271826" y="7558"/>
                  </a:lnTo>
                  <a:lnTo>
                    <a:pt x="3347377" y="868362"/>
                  </a:lnTo>
                  <a:lnTo>
                    <a:pt x="4280007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65" name="任意多边形: 形状 64"/>
            <p:cNvSpPr/>
            <p:nvPr/>
          </p:nvSpPr>
          <p:spPr>
            <a:xfrm>
              <a:off x="-619659" y="5398747"/>
              <a:ext cx="3815509" cy="868362"/>
            </a:xfrm>
            <a:custGeom>
              <a:avLst/>
              <a:gdLst>
                <a:gd name="connsiteX0" fmla="*/ 3815510 w 3815509"/>
                <a:gd name="connsiteY0" fmla="*/ 0 h 868361"/>
                <a:gd name="connsiteX1" fmla="*/ 961717 w 3815509"/>
                <a:gd name="connsiteY1" fmla="*/ 0 h 868361"/>
                <a:gd name="connsiteX2" fmla="*/ 932629 w 3815509"/>
                <a:gd name="connsiteY2" fmla="*/ 0 h 868361"/>
                <a:gd name="connsiteX3" fmla="*/ 0 w 3815509"/>
                <a:gd name="connsiteY3" fmla="*/ 868362 h 868361"/>
                <a:gd name="connsiteX4" fmla="*/ 34087 w 3815509"/>
                <a:gd name="connsiteY4" fmla="*/ 868362 h 868361"/>
                <a:gd name="connsiteX5" fmla="*/ 953991 w 3815509"/>
                <a:gd name="connsiteY5" fmla="*/ 7558 h 868361"/>
                <a:gd name="connsiteX6" fmla="*/ 3811419 w 3815509"/>
                <a:gd name="connsiteY6" fmla="*/ 7558 h 868361"/>
                <a:gd name="connsiteX7" fmla="*/ 3347831 w 3815509"/>
                <a:gd name="connsiteY7" fmla="*/ 868362 h 868361"/>
                <a:gd name="connsiteX8" fmla="*/ 3815510 w 3815509"/>
                <a:gd name="connsiteY8" fmla="*/ 0 h 868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15509" h="868361">
                  <a:moveTo>
                    <a:pt x="3815510" y="0"/>
                  </a:moveTo>
                  <a:lnTo>
                    <a:pt x="961717" y="0"/>
                  </a:lnTo>
                  <a:lnTo>
                    <a:pt x="932629" y="0"/>
                  </a:lnTo>
                  <a:lnTo>
                    <a:pt x="0" y="868362"/>
                  </a:lnTo>
                  <a:lnTo>
                    <a:pt x="34087" y="868362"/>
                  </a:lnTo>
                  <a:lnTo>
                    <a:pt x="953991" y="7558"/>
                  </a:lnTo>
                  <a:lnTo>
                    <a:pt x="3811419" y="7558"/>
                  </a:lnTo>
                  <a:lnTo>
                    <a:pt x="3347831" y="868362"/>
                  </a:lnTo>
                  <a:lnTo>
                    <a:pt x="3815510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66" name="任意多边形: 形状 65"/>
            <p:cNvSpPr/>
            <p:nvPr/>
          </p:nvSpPr>
          <p:spPr>
            <a:xfrm>
              <a:off x="2728171" y="5398747"/>
              <a:ext cx="3349648" cy="868362"/>
            </a:xfrm>
            <a:custGeom>
              <a:avLst/>
              <a:gdLst>
                <a:gd name="connsiteX0" fmla="*/ 3349650 w 3349649"/>
                <a:gd name="connsiteY0" fmla="*/ 0 h 868361"/>
                <a:gd name="connsiteX1" fmla="*/ 496312 w 3349649"/>
                <a:gd name="connsiteY1" fmla="*/ 0 h 868361"/>
                <a:gd name="connsiteX2" fmla="*/ 467679 w 3349649"/>
                <a:gd name="connsiteY2" fmla="*/ 0 h 868361"/>
                <a:gd name="connsiteX3" fmla="*/ 0 w 3349649"/>
                <a:gd name="connsiteY3" fmla="*/ 868362 h 868361"/>
                <a:gd name="connsiteX4" fmla="*/ 33634 w 3349649"/>
                <a:gd name="connsiteY4" fmla="*/ 868362 h 868361"/>
                <a:gd name="connsiteX5" fmla="*/ 492222 w 3349649"/>
                <a:gd name="connsiteY5" fmla="*/ 7558 h 868361"/>
                <a:gd name="connsiteX6" fmla="*/ 3349650 w 3349649"/>
                <a:gd name="connsiteY6" fmla="*/ 7558 h 868361"/>
                <a:gd name="connsiteX7" fmla="*/ 3347377 w 3349649"/>
                <a:gd name="connsiteY7" fmla="*/ 868362 h 868361"/>
                <a:gd name="connsiteX8" fmla="*/ 3349650 w 3349649"/>
                <a:gd name="connsiteY8" fmla="*/ 0 h 868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9649" h="868361">
                  <a:moveTo>
                    <a:pt x="3349650" y="0"/>
                  </a:moveTo>
                  <a:lnTo>
                    <a:pt x="496312" y="0"/>
                  </a:lnTo>
                  <a:lnTo>
                    <a:pt x="467679" y="0"/>
                  </a:lnTo>
                  <a:lnTo>
                    <a:pt x="0" y="868362"/>
                  </a:lnTo>
                  <a:lnTo>
                    <a:pt x="33634" y="868362"/>
                  </a:lnTo>
                  <a:lnTo>
                    <a:pt x="492222" y="7558"/>
                  </a:lnTo>
                  <a:lnTo>
                    <a:pt x="3349650" y="7558"/>
                  </a:lnTo>
                  <a:lnTo>
                    <a:pt x="3347377" y="868362"/>
                  </a:lnTo>
                  <a:lnTo>
                    <a:pt x="3349650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67" name="任意多边形: 形状 66"/>
            <p:cNvSpPr/>
            <p:nvPr/>
          </p:nvSpPr>
          <p:spPr>
            <a:xfrm>
              <a:off x="6075548" y="5398747"/>
              <a:ext cx="3347377" cy="868362"/>
            </a:xfrm>
            <a:custGeom>
              <a:avLst/>
              <a:gdLst>
                <a:gd name="connsiteX0" fmla="*/ 2884698 w 3347377"/>
                <a:gd name="connsiteY0" fmla="*/ 0 h 868361"/>
                <a:gd name="connsiteX1" fmla="*/ 31815 w 3347377"/>
                <a:gd name="connsiteY1" fmla="*/ 0 h 868361"/>
                <a:gd name="connsiteX2" fmla="*/ 2273 w 3347377"/>
                <a:gd name="connsiteY2" fmla="*/ 0 h 868361"/>
                <a:gd name="connsiteX3" fmla="*/ 0 w 3347377"/>
                <a:gd name="connsiteY3" fmla="*/ 868362 h 868361"/>
                <a:gd name="connsiteX4" fmla="*/ 34087 w 3347377"/>
                <a:gd name="connsiteY4" fmla="*/ 868362 h 868361"/>
                <a:gd name="connsiteX5" fmla="*/ 31815 w 3347377"/>
                <a:gd name="connsiteY5" fmla="*/ 7558 h 868361"/>
                <a:gd name="connsiteX6" fmla="*/ 2888788 w 3347377"/>
                <a:gd name="connsiteY6" fmla="*/ 7558 h 868361"/>
                <a:gd name="connsiteX7" fmla="*/ 3347378 w 3347377"/>
                <a:gd name="connsiteY7" fmla="*/ 868362 h 868361"/>
                <a:gd name="connsiteX8" fmla="*/ 2884698 w 3347377"/>
                <a:gd name="connsiteY8" fmla="*/ 0 h 868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7377" h="868361">
                  <a:moveTo>
                    <a:pt x="2884698" y="0"/>
                  </a:moveTo>
                  <a:lnTo>
                    <a:pt x="31815" y="0"/>
                  </a:lnTo>
                  <a:lnTo>
                    <a:pt x="2273" y="0"/>
                  </a:lnTo>
                  <a:lnTo>
                    <a:pt x="0" y="868362"/>
                  </a:lnTo>
                  <a:lnTo>
                    <a:pt x="34087" y="868362"/>
                  </a:lnTo>
                  <a:lnTo>
                    <a:pt x="31815" y="7558"/>
                  </a:lnTo>
                  <a:lnTo>
                    <a:pt x="2888788" y="7558"/>
                  </a:lnTo>
                  <a:lnTo>
                    <a:pt x="3347378" y="868362"/>
                  </a:lnTo>
                  <a:lnTo>
                    <a:pt x="2884698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68" name="任意多边形: 形状 67"/>
            <p:cNvSpPr/>
            <p:nvPr/>
          </p:nvSpPr>
          <p:spPr>
            <a:xfrm>
              <a:off x="8960246" y="5398747"/>
              <a:ext cx="3810056" cy="868362"/>
            </a:xfrm>
            <a:custGeom>
              <a:avLst/>
              <a:gdLst>
                <a:gd name="connsiteX0" fmla="*/ 2882426 w 3810056"/>
                <a:gd name="connsiteY0" fmla="*/ 0 h 868361"/>
                <a:gd name="connsiteX1" fmla="*/ 29089 w 3810056"/>
                <a:gd name="connsiteY1" fmla="*/ 0 h 868361"/>
                <a:gd name="connsiteX2" fmla="*/ 0 w 3810056"/>
                <a:gd name="connsiteY2" fmla="*/ 0 h 868361"/>
                <a:gd name="connsiteX3" fmla="*/ 462680 w 3810056"/>
                <a:gd name="connsiteY3" fmla="*/ 868362 h 868361"/>
                <a:gd name="connsiteX4" fmla="*/ 496767 w 3810056"/>
                <a:gd name="connsiteY4" fmla="*/ 868362 h 868361"/>
                <a:gd name="connsiteX5" fmla="*/ 33179 w 3810056"/>
                <a:gd name="connsiteY5" fmla="*/ 7558 h 868361"/>
                <a:gd name="connsiteX6" fmla="*/ 2890607 w 3810056"/>
                <a:gd name="connsiteY6" fmla="*/ 7558 h 868361"/>
                <a:gd name="connsiteX7" fmla="*/ 3810057 w 3810056"/>
                <a:gd name="connsiteY7" fmla="*/ 868362 h 868361"/>
                <a:gd name="connsiteX8" fmla="*/ 2882426 w 3810056"/>
                <a:gd name="connsiteY8" fmla="*/ 0 h 868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10056" h="868361">
                  <a:moveTo>
                    <a:pt x="2882426" y="0"/>
                  </a:moveTo>
                  <a:lnTo>
                    <a:pt x="29089" y="0"/>
                  </a:lnTo>
                  <a:lnTo>
                    <a:pt x="0" y="0"/>
                  </a:lnTo>
                  <a:lnTo>
                    <a:pt x="462680" y="868362"/>
                  </a:lnTo>
                  <a:lnTo>
                    <a:pt x="496767" y="868362"/>
                  </a:lnTo>
                  <a:lnTo>
                    <a:pt x="33179" y="7558"/>
                  </a:lnTo>
                  <a:lnTo>
                    <a:pt x="2890607" y="7558"/>
                  </a:lnTo>
                  <a:lnTo>
                    <a:pt x="3810057" y="868362"/>
                  </a:lnTo>
                  <a:lnTo>
                    <a:pt x="2882426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69" name="任意多边形: 形状 68"/>
            <p:cNvSpPr/>
            <p:nvPr/>
          </p:nvSpPr>
          <p:spPr>
            <a:xfrm>
              <a:off x="11842671" y="5398747"/>
              <a:ext cx="4275461" cy="868362"/>
            </a:xfrm>
            <a:custGeom>
              <a:avLst/>
              <a:gdLst>
                <a:gd name="connsiteX0" fmla="*/ 2882425 w 4275461"/>
                <a:gd name="connsiteY0" fmla="*/ 0 h 868361"/>
                <a:gd name="connsiteX1" fmla="*/ 29087 w 4275461"/>
                <a:gd name="connsiteY1" fmla="*/ 0 h 868361"/>
                <a:gd name="connsiteX2" fmla="*/ 0 w 4275461"/>
                <a:gd name="connsiteY2" fmla="*/ 0 h 868361"/>
                <a:gd name="connsiteX3" fmla="*/ 927630 w 4275461"/>
                <a:gd name="connsiteY3" fmla="*/ 868362 h 868361"/>
                <a:gd name="connsiteX4" fmla="*/ 961718 w 4275461"/>
                <a:gd name="connsiteY4" fmla="*/ 868362 h 868361"/>
                <a:gd name="connsiteX5" fmla="*/ 37269 w 4275461"/>
                <a:gd name="connsiteY5" fmla="*/ 7558 h 868361"/>
                <a:gd name="connsiteX6" fmla="*/ 2894697 w 4275461"/>
                <a:gd name="connsiteY6" fmla="*/ 7558 h 868361"/>
                <a:gd name="connsiteX7" fmla="*/ 4275462 w 4275461"/>
                <a:gd name="connsiteY7" fmla="*/ 868362 h 868361"/>
                <a:gd name="connsiteX8" fmla="*/ 2882425 w 4275461"/>
                <a:gd name="connsiteY8" fmla="*/ 0 h 868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75461" h="868361">
                  <a:moveTo>
                    <a:pt x="2882425" y="0"/>
                  </a:moveTo>
                  <a:lnTo>
                    <a:pt x="29087" y="0"/>
                  </a:lnTo>
                  <a:lnTo>
                    <a:pt x="0" y="0"/>
                  </a:lnTo>
                  <a:lnTo>
                    <a:pt x="927630" y="868362"/>
                  </a:lnTo>
                  <a:lnTo>
                    <a:pt x="961718" y="868362"/>
                  </a:lnTo>
                  <a:lnTo>
                    <a:pt x="37269" y="7558"/>
                  </a:lnTo>
                  <a:lnTo>
                    <a:pt x="2894697" y="7558"/>
                  </a:lnTo>
                  <a:lnTo>
                    <a:pt x="4275462" y="868362"/>
                  </a:lnTo>
                  <a:lnTo>
                    <a:pt x="2882425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70" name="任意多边形: 形状 69"/>
            <p:cNvSpPr/>
            <p:nvPr/>
          </p:nvSpPr>
          <p:spPr>
            <a:xfrm>
              <a:off x="14725095" y="5398747"/>
              <a:ext cx="4774046" cy="868362"/>
            </a:xfrm>
            <a:custGeom>
              <a:avLst/>
              <a:gdLst>
                <a:gd name="connsiteX0" fmla="*/ 2911058 w 4774047"/>
                <a:gd name="connsiteY0" fmla="*/ 0 h 868361"/>
                <a:gd name="connsiteX1" fmla="*/ 2882428 w 4774047"/>
                <a:gd name="connsiteY1" fmla="*/ 0 h 868361"/>
                <a:gd name="connsiteX2" fmla="*/ 29089 w 4774047"/>
                <a:gd name="connsiteY2" fmla="*/ 0 h 868361"/>
                <a:gd name="connsiteX3" fmla="*/ 0 w 4774047"/>
                <a:gd name="connsiteY3" fmla="*/ 0 h 868361"/>
                <a:gd name="connsiteX4" fmla="*/ 1393037 w 4774047"/>
                <a:gd name="connsiteY4" fmla="*/ 868362 h 868361"/>
                <a:gd name="connsiteX5" fmla="*/ 1426670 w 4774047"/>
                <a:gd name="connsiteY5" fmla="*/ 868362 h 868361"/>
                <a:gd name="connsiteX6" fmla="*/ 41361 w 4774047"/>
                <a:gd name="connsiteY6" fmla="*/ 7558 h 868361"/>
                <a:gd name="connsiteX7" fmla="*/ 2898789 w 4774047"/>
                <a:gd name="connsiteY7" fmla="*/ 7558 h 868361"/>
                <a:gd name="connsiteX8" fmla="*/ 4740413 w 4774047"/>
                <a:gd name="connsiteY8" fmla="*/ 868362 h 868361"/>
                <a:gd name="connsiteX9" fmla="*/ 4774048 w 4774047"/>
                <a:gd name="connsiteY9" fmla="*/ 868362 h 868361"/>
                <a:gd name="connsiteX10" fmla="*/ 2911058 w 4774047"/>
                <a:gd name="connsiteY10" fmla="*/ 0 h 868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74047" h="868361">
                  <a:moveTo>
                    <a:pt x="2911058" y="0"/>
                  </a:moveTo>
                  <a:lnTo>
                    <a:pt x="2882428" y="0"/>
                  </a:lnTo>
                  <a:lnTo>
                    <a:pt x="29089" y="0"/>
                  </a:lnTo>
                  <a:lnTo>
                    <a:pt x="0" y="0"/>
                  </a:lnTo>
                  <a:lnTo>
                    <a:pt x="1393037" y="868362"/>
                  </a:lnTo>
                  <a:lnTo>
                    <a:pt x="1426670" y="868362"/>
                  </a:lnTo>
                  <a:lnTo>
                    <a:pt x="41361" y="7558"/>
                  </a:lnTo>
                  <a:lnTo>
                    <a:pt x="2898789" y="7558"/>
                  </a:lnTo>
                  <a:lnTo>
                    <a:pt x="4740413" y="868362"/>
                  </a:lnTo>
                  <a:lnTo>
                    <a:pt x="4774048" y="868362"/>
                  </a:lnTo>
                  <a:lnTo>
                    <a:pt x="2911058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71" name="任意多边形: 形状 70"/>
            <p:cNvSpPr/>
            <p:nvPr/>
          </p:nvSpPr>
          <p:spPr>
            <a:xfrm>
              <a:off x="-9925049" y="6267109"/>
              <a:ext cx="5958012" cy="1217109"/>
            </a:xfrm>
            <a:custGeom>
              <a:avLst/>
              <a:gdLst>
                <a:gd name="connsiteX0" fmla="*/ 70447 w 5958012"/>
                <a:gd name="connsiteY0" fmla="*/ 1202804 h 1217109"/>
                <a:gd name="connsiteX1" fmla="*/ 2622453 w 5958012"/>
                <a:gd name="connsiteY1" fmla="*/ 10257 h 1217109"/>
                <a:gd name="connsiteX2" fmla="*/ 5941651 w 5958012"/>
                <a:gd name="connsiteY2" fmla="*/ 10257 h 1217109"/>
                <a:gd name="connsiteX3" fmla="*/ 4022306 w 5958012"/>
                <a:gd name="connsiteY3" fmla="*/ 1202804 h 1217109"/>
                <a:gd name="connsiteX4" fmla="*/ 70447 w 5958012"/>
                <a:gd name="connsiteY4" fmla="*/ 1202804 h 1217109"/>
                <a:gd name="connsiteX5" fmla="*/ 5958013 w 5958012"/>
                <a:gd name="connsiteY5" fmla="*/ 0 h 1217109"/>
                <a:gd name="connsiteX6" fmla="*/ 2644269 w 5958012"/>
                <a:gd name="connsiteY6" fmla="*/ 0 h 1217109"/>
                <a:gd name="connsiteX7" fmla="*/ 2611090 w 5958012"/>
                <a:gd name="connsiteY7" fmla="*/ 0 h 1217109"/>
                <a:gd name="connsiteX8" fmla="*/ 2589275 w 5958012"/>
                <a:gd name="connsiteY8" fmla="*/ 10257 h 1217109"/>
                <a:gd name="connsiteX9" fmla="*/ 0 w 5958012"/>
                <a:gd name="connsiteY9" fmla="*/ 1217110 h 1217109"/>
                <a:gd name="connsiteX10" fmla="*/ 4039577 w 5958012"/>
                <a:gd name="connsiteY10" fmla="*/ 1217110 h 1217109"/>
                <a:gd name="connsiteX11" fmla="*/ 3999127 w 5958012"/>
                <a:gd name="connsiteY11" fmla="*/ 1217110 h 1217109"/>
                <a:gd name="connsiteX12" fmla="*/ 5958013 w 5958012"/>
                <a:gd name="connsiteY12" fmla="*/ 0 h 121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8012" h="1217109">
                  <a:moveTo>
                    <a:pt x="70447" y="1202804"/>
                  </a:moveTo>
                  <a:lnTo>
                    <a:pt x="2622453" y="10257"/>
                  </a:lnTo>
                  <a:lnTo>
                    <a:pt x="5941651" y="10257"/>
                  </a:lnTo>
                  <a:lnTo>
                    <a:pt x="4022306" y="1202804"/>
                  </a:lnTo>
                  <a:lnTo>
                    <a:pt x="70447" y="1202804"/>
                  </a:lnTo>
                  <a:moveTo>
                    <a:pt x="5958013" y="0"/>
                  </a:moveTo>
                  <a:lnTo>
                    <a:pt x="2644269" y="0"/>
                  </a:lnTo>
                  <a:lnTo>
                    <a:pt x="2611090" y="0"/>
                  </a:lnTo>
                  <a:lnTo>
                    <a:pt x="2589275" y="10257"/>
                  </a:lnTo>
                  <a:lnTo>
                    <a:pt x="0" y="1217110"/>
                  </a:lnTo>
                  <a:lnTo>
                    <a:pt x="4039577" y="1217110"/>
                  </a:lnTo>
                  <a:lnTo>
                    <a:pt x="3999127" y="1217110"/>
                  </a:lnTo>
                  <a:lnTo>
                    <a:pt x="5958013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72" name="任意多边形: 形状 71"/>
            <p:cNvSpPr/>
            <p:nvPr/>
          </p:nvSpPr>
          <p:spPr>
            <a:xfrm>
              <a:off x="-5925922" y="6267109"/>
              <a:ext cx="5306263" cy="1217109"/>
            </a:xfrm>
            <a:custGeom>
              <a:avLst/>
              <a:gdLst>
                <a:gd name="connsiteX0" fmla="*/ 63630 w 5306263"/>
                <a:gd name="connsiteY0" fmla="*/ 1202804 h 1217109"/>
                <a:gd name="connsiteX1" fmla="*/ 1976611 w 5306263"/>
                <a:gd name="connsiteY1" fmla="*/ 10257 h 1217109"/>
                <a:gd name="connsiteX2" fmla="*/ 5295355 w 5306263"/>
                <a:gd name="connsiteY2" fmla="*/ 10257 h 1217109"/>
                <a:gd name="connsiteX3" fmla="*/ 4014580 w 5306263"/>
                <a:gd name="connsiteY3" fmla="*/ 1202804 h 1217109"/>
                <a:gd name="connsiteX4" fmla="*/ 63630 w 5306263"/>
                <a:gd name="connsiteY4" fmla="*/ 1202804 h 1217109"/>
                <a:gd name="connsiteX5" fmla="*/ 5306263 w 5306263"/>
                <a:gd name="connsiteY5" fmla="*/ 0 h 1217109"/>
                <a:gd name="connsiteX6" fmla="*/ 1992973 w 5306263"/>
                <a:gd name="connsiteY6" fmla="*/ 0 h 1217109"/>
                <a:gd name="connsiteX7" fmla="*/ 1958886 w 5306263"/>
                <a:gd name="connsiteY7" fmla="*/ 0 h 1217109"/>
                <a:gd name="connsiteX8" fmla="*/ 0 w 5306263"/>
                <a:gd name="connsiteY8" fmla="*/ 1217110 h 1217109"/>
                <a:gd name="connsiteX9" fmla="*/ 40450 w 5306263"/>
                <a:gd name="connsiteY9" fmla="*/ 1217110 h 1217109"/>
                <a:gd name="connsiteX10" fmla="*/ 4039577 w 5306263"/>
                <a:gd name="connsiteY10" fmla="*/ 1217110 h 1217109"/>
                <a:gd name="connsiteX11" fmla="*/ 3999127 w 5306263"/>
                <a:gd name="connsiteY11" fmla="*/ 1217110 h 1217109"/>
                <a:gd name="connsiteX12" fmla="*/ 5306263 w 5306263"/>
                <a:gd name="connsiteY12" fmla="*/ 0 h 121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306263" h="1217109">
                  <a:moveTo>
                    <a:pt x="63630" y="1202804"/>
                  </a:moveTo>
                  <a:lnTo>
                    <a:pt x="1976611" y="10257"/>
                  </a:lnTo>
                  <a:lnTo>
                    <a:pt x="5295355" y="10257"/>
                  </a:lnTo>
                  <a:lnTo>
                    <a:pt x="4014580" y="1202804"/>
                  </a:lnTo>
                  <a:lnTo>
                    <a:pt x="63630" y="1202804"/>
                  </a:lnTo>
                  <a:moveTo>
                    <a:pt x="5306263" y="0"/>
                  </a:moveTo>
                  <a:lnTo>
                    <a:pt x="1992973" y="0"/>
                  </a:lnTo>
                  <a:lnTo>
                    <a:pt x="1958886" y="0"/>
                  </a:lnTo>
                  <a:lnTo>
                    <a:pt x="0" y="1217110"/>
                  </a:lnTo>
                  <a:lnTo>
                    <a:pt x="40450" y="1217110"/>
                  </a:lnTo>
                  <a:lnTo>
                    <a:pt x="4039577" y="1217110"/>
                  </a:lnTo>
                  <a:lnTo>
                    <a:pt x="3999127" y="1217110"/>
                  </a:lnTo>
                  <a:lnTo>
                    <a:pt x="5306263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73" name="任意多边形: 形状 72"/>
            <p:cNvSpPr/>
            <p:nvPr/>
          </p:nvSpPr>
          <p:spPr>
            <a:xfrm>
              <a:off x="-1926795" y="6267107"/>
              <a:ext cx="4654967" cy="1217109"/>
            </a:xfrm>
            <a:custGeom>
              <a:avLst/>
              <a:gdLst>
                <a:gd name="connsiteX0" fmla="*/ 55904 w 4654967"/>
                <a:gd name="connsiteY0" fmla="*/ 1202804 h 1217109"/>
                <a:gd name="connsiteX1" fmla="*/ 1330316 w 4654967"/>
                <a:gd name="connsiteY1" fmla="*/ 10257 h 1217109"/>
                <a:gd name="connsiteX2" fmla="*/ 4649514 w 4654967"/>
                <a:gd name="connsiteY2" fmla="*/ 10257 h 1217109"/>
                <a:gd name="connsiteX3" fmla="*/ 4007763 w 4654967"/>
                <a:gd name="connsiteY3" fmla="*/ 1202804 h 1217109"/>
                <a:gd name="connsiteX4" fmla="*/ 55904 w 4654967"/>
                <a:gd name="connsiteY4" fmla="*/ 1202804 h 1217109"/>
                <a:gd name="connsiteX5" fmla="*/ 4654967 w 4654967"/>
                <a:gd name="connsiteY5" fmla="*/ 0 h 1217109"/>
                <a:gd name="connsiteX6" fmla="*/ 1341224 w 4654967"/>
                <a:gd name="connsiteY6" fmla="*/ 0 h 1217109"/>
                <a:gd name="connsiteX7" fmla="*/ 1307136 w 4654967"/>
                <a:gd name="connsiteY7" fmla="*/ 0 h 1217109"/>
                <a:gd name="connsiteX8" fmla="*/ 0 w 4654967"/>
                <a:gd name="connsiteY8" fmla="*/ 1217110 h 1217109"/>
                <a:gd name="connsiteX9" fmla="*/ 40450 w 4654967"/>
                <a:gd name="connsiteY9" fmla="*/ 1217110 h 1217109"/>
                <a:gd name="connsiteX10" fmla="*/ 4039577 w 4654967"/>
                <a:gd name="connsiteY10" fmla="*/ 1217110 h 1217109"/>
                <a:gd name="connsiteX11" fmla="*/ 3999582 w 4654967"/>
                <a:gd name="connsiteY11" fmla="*/ 1217110 h 1217109"/>
                <a:gd name="connsiteX12" fmla="*/ 4654967 w 4654967"/>
                <a:gd name="connsiteY12" fmla="*/ 0 h 121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54967" h="1217109">
                  <a:moveTo>
                    <a:pt x="55904" y="1202804"/>
                  </a:moveTo>
                  <a:lnTo>
                    <a:pt x="1330316" y="10257"/>
                  </a:lnTo>
                  <a:lnTo>
                    <a:pt x="4649514" y="10257"/>
                  </a:lnTo>
                  <a:lnTo>
                    <a:pt x="4007763" y="1202804"/>
                  </a:lnTo>
                  <a:lnTo>
                    <a:pt x="55904" y="1202804"/>
                  </a:lnTo>
                  <a:moveTo>
                    <a:pt x="4654967" y="0"/>
                  </a:moveTo>
                  <a:lnTo>
                    <a:pt x="1341224" y="0"/>
                  </a:lnTo>
                  <a:lnTo>
                    <a:pt x="1307136" y="0"/>
                  </a:lnTo>
                  <a:lnTo>
                    <a:pt x="0" y="1217110"/>
                  </a:lnTo>
                  <a:lnTo>
                    <a:pt x="40450" y="1217110"/>
                  </a:lnTo>
                  <a:lnTo>
                    <a:pt x="4039577" y="1217110"/>
                  </a:lnTo>
                  <a:lnTo>
                    <a:pt x="3999582" y="1217110"/>
                  </a:lnTo>
                  <a:lnTo>
                    <a:pt x="4654967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76" name="任意多边形: 形状 75"/>
            <p:cNvSpPr/>
            <p:nvPr/>
          </p:nvSpPr>
          <p:spPr>
            <a:xfrm>
              <a:off x="2073694" y="6267109"/>
              <a:ext cx="4040032" cy="1217109"/>
            </a:xfrm>
            <a:custGeom>
              <a:avLst/>
              <a:gdLst>
                <a:gd name="connsiteX0" fmla="*/ 47268 w 4040032"/>
                <a:gd name="connsiteY0" fmla="*/ 1202804 h 1217109"/>
                <a:gd name="connsiteX1" fmla="*/ 682655 w 4040032"/>
                <a:gd name="connsiteY1" fmla="*/ 10257 h 1217109"/>
                <a:gd name="connsiteX2" fmla="*/ 4001853 w 4040032"/>
                <a:gd name="connsiteY2" fmla="*/ 10257 h 1217109"/>
                <a:gd name="connsiteX3" fmla="*/ 3998673 w 4040032"/>
                <a:gd name="connsiteY3" fmla="*/ 1202804 h 1217109"/>
                <a:gd name="connsiteX4" fmla="*/ 47268 w 4040032"/>
                <a:gd name="connsiteY4" fmla="*/ 1202804 h 1217109"/>
                <a:gd name="connsiteX5" fmla="*/ 4001853 w 4040032"/>
                <a:gd name="connsiteY5" fmla="*/ 0 h 1217109"/>
                <a:gd name="connsiteX6" fmla="*/ 688110 w 4040032"/>
                <a:gd name="connsiteY6" fmla="*/ 0 h 1217109"/>
                <a:gd name="connsiteX7" fmla="*/ 654932 w 4040032"/>
                <a:gd name="connsiteY7" fmla="*/ 0 h 1217109"/>
                <a:gd name="connsiteX8" fmla="*/ 0 w 4040032"/>
                <a:gd name="connsiteY8" fmla="*/ 1217110 h 1217109"/>
                <a:gd name="connsiteX9" fmla="*/ 39996 w 4040032"/>
                <a:gd name="connsiteY9" fmla="*/ 1217110 h 1217109"/>
                <a:gd name="connsiteX10" fmla="*/ 4040032 w 4040032"/>
                <a:gd name="connsiteY10" fmla="*/ 1217110 h 1217109"/>
                <a:gd name="connsiteX11" fmla="*/ 3999581 w 4040032"/>
                <a:gd name="connsiteY11" fmla="*/ 1217110 h 1217109"/>
                <a:gd name="connsiteX12" fmla="*/ 4001853 w 4040032"/>
                <a:gd name="connsiteY12" fmla="*/ 0 h 121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40032" h="1217109">
                  <a:moveTo>
                    <a:pt x="47268" y="1202804"/>
                  </a:moveTo>
                  <a:lnTo>
                    <a:pt x="682655" y="10257"/>
                  </a:lnTo>
                  <a:lnTo>
                    <a:pt x="4001853" y="10257"/>
                  </a:lnTo>
                  <a:lnTo>
                    <a:pt x="3998673" y="1202804"/>
                  </a:lnTo>
                  <a:lnTo>
                    <a:pt x="47268" y="1202804"/>
                  </a:lnTo>
                  <a:moveTo>
                    <a:pt x="4001853" y="0"/>
                  </a:moveTo>
                  <a:lnTo>
                    <a:pt x="688110" y="0"/>
                  </a:lnTo>
                  <a:lnTo>
                    <a:pt x="654932" y="0"/>
                  </a:lnTo>
                  <a:lnTo>
                    <a:pt x="0" y="1217110"/>
                  </a:lnTo>
                  <a:lnTo>
                    <a:pt x="39996" y="1217110"/>
                  </a:lnTo>
                  <a:lnTo>
                    <a:pt x="4040032" y="1217110"/>
                  </a:lnTo>
                  <a:lnTo>
                    <a:pt x="3999581" y="1217110"/>
                  </a:lnTo>
                  <a:lnTo>
                    <a:pt x="4001853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77" name="任意多边形: 形状 76"/>
            <p:cNvSpPr/>
            <p:nvPr/>
          </p:nvSpPr>
          <p:spPr>
            <a:xfrm>
              <a:off x="6072367" y="6267109"/>
              <a:ext cx="4039575" cy="1217109"/>
            </a:xfrm>
            <a:custGeom>
              <a:avLst/>
              <a:gdLst>
                <a:gd name="connsiteX0" fmla="*/ 40450 w 4039575"/>
                <a:gd name="connsiteY0" fmla="*/ 1202804 h 1217109"/>
                <a:gd name="connsiteX1" fmla="*/ 37268 w 4039575"/>
                <a:gd name="connsiteY1" fmla="*/ 10257 h 1217109"/>
                <a:gd name="connsiteX2" fmla="*/ 3356012 w 4039575"/>
                <a:gd name="connsiteY2" fmla="*/ 10257 h 1217109"/>
                <a:gd name="connsiteX3" fmla="*/ 3991399 w 4039575"/>
                <a:gd name="connsiteY3" fmla="*/ 1202804 h 1217109"/>
                <a:gd name="connsiteX4" fmla="*/ 40450 w 4039575"/>
                <a:gd name="connsiteY4" fmla="*/ 1202804 h 1217109"/>
                <a:gd name="connsiteX5" fmla="*/ 3350558 w 4039575"/>
                <a:gd name="connsiteY5" fmla="*/ 0 h 1217109"/>
                <a:gd name="connsiteX6" fmla="*/ 37268 w 4039575"/>
                <a:gd name="connsiteY6" fmla="*/ 0 h 1217109"/>
                <a:gd name="connsiteX7" fmla="*/ 3180 w 4039575"/>
                <a:gd name="connsiteY7" fmla="*/ 0 h 1217109"/>
                <a:gd name="connsiteX8" fmla="*/ 0 w 4039575"/>
                <a:gd name="connsiteY8" fmla="*/ 1217110 h 1217109"/>
                <a:gd name="connsiteX9" fmla="*/ 40450 w 4039575"/>
                <a:gd name="connsiteY9" fmla="*/ 1217110 h 1217109"/>
                <a:gd name="connsiteX10" fmla="*/ 4039576 w 4039575"/>
                <a:gd name="connsiteY10" fmla="*/ 1217110 h 1217109"/>
                <a:gd name="connsiteX11" fmla="*/ 3999126 w 4039575"/>
                <a:gd name="connsiteY11" fmla="*/ 1217110 h 1217109"/>
                <a:gd name="connsiteX12" fmla="*/ 3350558 w 4039575"/>
                <a:gd name="connsiteY12" fmla="*/ 0 h 121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39575" h="1217109">
                  <a:moveTo>
                    <a:pt x="40450" y="1202804"/>
                  </a:moveTo>
                  <a:lnTo>
                    <a:pt x="37268" y="10257"/>
                  </a:lnTo>
                  <a:lnTo>
                    <a:pt x="3356012" y="10257"/>
                  </a:lnTo>
                  <a:lnTo>
                    <a:pt x="3991399" y="1202804"/>
                  </a:lnTo>
                  <a:lnTo>
                    <a:pt x="40450" y="1202804"/>
                  </a:lnTo>
                  <a:moveTo>
                    <a:pt x="3350558" y="0"/>
                  </a:moveTo>
                  <a:lnTo>
                    <a:pt x="37268" y="0"/>
                  </a:lnTo>
                  <a:lnTo>
                    <a:pt x="3180" y="0"/>
                  </a:lnTo>
                  <a:lnTo>
                    <a:pt x="0" y="1217110"/>
                  </a:lnTo>
                  <a:lnTo>
                    <a:pt x="40450" y="1217110"/>
                  </a:lnTo>
                  <a:lnTo>
                    <a:pt x="4039576" y="1217110"/>
                  </a:lnTo>
                  <a:lnTo>
                    <a:pt x="3999126" y="1217110"/>
                  </a:lnTo>
                  <a:lnTo>
                    <a:pt x="3350558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78" name="任意多边形: 形状 77"/>
            <p:cNvSpPr/>
            <p:nvPr/>
          </p:nvSpPr>
          <p:spPr>
            <a:xfrm>
              <a:off x="9422923" y="6267109"/>
              <a:ext cx="4688142" cy="1217109"/>
            </a:xfrm>
            <a:custGeom>
              <a:avLst/>
              <a:gdLst>
                <a:gd name="connsiteX0" fmla="*/ 681747 w 4688143"/>
                <a:gd name="connsiteY0" fmla="*/ 1202804 h 1217109"/>
                <a:gd name="connsiteX1" fmla="*/ 39541 w 4688143"/>
                <a:gd name="connsiteY1" fmla="*/ 10257 h 1217109"/>
                <a:gd name="connsiteX2" fmla="*/ 3358284 w 4688143"/>
                <a:gd name="connsiteY2" fmla="*/ 10257 h 1217109"/>
                <a:gd name="connsiteX3" fmla="*/ 4632697 w 4688143"/>
                <a:gd name="connsiteY3" fmla="*/ 1202804 h 1217109"/>
                <a:gd name="connsiteX4" fmla="*/ 681747 w 4688143"/>
                <a:gd name="connsiteY4" fmla="*/ 1202804 h 1217109"/>
                <a:gd name="connsiteX5" fmla="*/ 3347377 w 4688143"/>
                <a:gd name="connsiteY5" fmla="*/ 0 h 1217109"/>
                <a:gd name="connsiteX6" fmla="*/ 34087 w 4688143"/>
                <a:gd name="connsiteY6" fmla="*/ 0 h 1217109"/>
                <a:gd name="connsiteX7" fmla="*/ 0 w 4688143"/>
                <a:gd name="connsiteY7" fmla="*/ 0 h 1217109"/>
                <a:gd name="connsiteX8" fmla="*/ 648568 w 4688143"/>
                <a:gd name="connsiteY8" fmla="*/ 1217110 h 1217109"/>
                <a:gd name="connsiteX9" fmla="*/ 689018 w 4688143"/>
                <a:gd name="connsiteY9" fmla="*/ 1217110 h 1217109"/>
                <a:gd name="connsiteX10" fmla="*/ 4688144 w 4688143"/>
                <a:gd name="connsiteY10" fmla="*/ 1217110 h 1217109"/>
                <a:gd name="connsiteX11" fmla="*/ 4647696 w 4688143"/>
                <a:gd name="connsiteY11" fmla="*/ 1217110 h 1217109"/>
                <a:gd name="connsiteX12" fmla="*/ 3347377 w 4688143"/>
                <a:gd name="connsiteY12" fmla="*/ 0 h 121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8143" h="1217109">
                  <a:moveTo>
                    <a:pt x="681747" y="1202804"/>
                  </a:moveTo>
                  <a:lnTo>
                    <a:pt x="39541" y="10257"/>
                  </a:lnTo>
                  <a:lnTo>
                    <a:pt x="3358284" y="10257"/>
                  </a:lnTo>
                  <a:lnTo>
                    <a:pt x="4632697" y="1202804"/>
                  </a:lnTo>
                  <a:lnTo>
                    <a:pt x="681747" y="1202804"/>
                  </a:lnTo>
                  <a:moveTo>
                    <a:pt x="3347377" y="0"/>
                  </a:moveTo>
                  <a:lnTo>
                    <a:pt x="34087" y="0"/>
                  </a:lnTo>
                  <a:lnTo>
                    <a:pt x="0" y="0"/>
                  </a:lnTo>
                  <a:lnTo>
                    <a:pt x="648568" y="1217110"/>
                  </a:lnTo>
                  <a:lnTo>
                    <a:pt x="689018" y="1217110"/>
                  </a:lnTo>
                  <a:lnTo>
                    <a:pt x="4688144" y="1217110"/>
                  </a:lnTo>
                  <a:lnTo>
                    <a:pt x="4647696" y="1217110"/>
                  </a:lnTo>
                  <a:lnTo>
                    <a:pt x="3347377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79" name="任意多边形: 形状 78"/>
            <p:cNvSpPr/>
            <p:nvPr/>
          </p:nvSpPr>
          <p:spPr>
            <a:xfrm>
              <a:off x="12770300" y="6267107"/>
              <a:ext cx="5339895" cy="1217109"/>
            </a:xfrm>
            <a:custGeom>
              <a:avLst/>
              <a:gdLst>
                <a:gd name="connsiteX0" fmla="*/ 1325771 w 5339896"/>
                <a:gd name="connsiteY0" fmla="*/ 1202804 h 1217109"/>
                <a:gd name="connsiteX1" fmla="*/ 44995 w 5339896"/>
                <a:gd name="connsiteY1" fmla="*/ 10257 h 1217109"/>
                <a:gd name="connsiteX2" fmla="*/ 3364193 w 5339896"/>
                <a:gd name="connsiteY2" fmla="*/ 10257 h 1217109"/>
                <a:gd name="connsiteX3" fmla="*/ 5277176 w 5339896"/>
                <a:gd name="connsiteY3" fmla="*/ 1202804 h 1217109"/>
                <a:gd name="connsiteX4" fmla="*/ 1325771 w 5339896"/>
                <a:gd name="connsiteY4" fmla="*/ 1202804 h 1217109"/>
                <a:gd name="connsiteX5" fmla="*/ 3347832 w 5339896"/>
                <a:gd name="connsiteY5" fmla="*/ 0 h 1217109"/>
                <a:gd name="connsiteX6" fmla="*/ 34087 w 5339896"/>
                <a:gd name="connsiteY6" fmla="*/ 0 h 1217109"/>
                <a:gd name="connsiteX7" fmla="*/ 0 w 5339896"/>
                <a:gd name="connsiteY7" fmla="*/ 0 h 1217109"/>
                <a:gd name="connsiteX8" fmla="*/ 1300319 w 5339896"/>
                <a:gd name="connsiteY8" fmla="*/ 1217110 h 1217109"/>
                <a:gd name="connsiteX9" fmla="*/ 1340767 w 5339896"/>
                <a:gd name="connsiteY9" fmla="*/ 1217110 h 1217109"/>
                <a:gd name="connsiteX10" fmla="*/ 5339897 w 5339896"/>
                <a:gd name="connsiteY10" fmla="*/ 1217110 h 1217109"/>
                <a:gd name="connsiteX11" fmla="*/ 5299901 w 5339896"/>
                <a:gd name="connsiteY11" fmla="*/ 1217110 h 1217109"/>
                <a:gd name="connsiteX12" fmla="*/ 3347832 w 5339896"/>
                <a:gd name="connsiteY12" fmla="*/ 0 h 121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339896" h="1217109">
                  <a:moveTo>
                    <a:pt x="1325771" y="1202804"/>
                  </a:moveTo>
                  <a:lnTo>
                    <a:pt x="44995" y="10257"/>
                  </a:lnTo>
                  <a:lnTo>
                    <a:pt x="3364193" y="10257"/>
                  </a:lnTo>
                  <a:lnTo>
                    <a:pt x="5277176" y="1202804"/>
                  </a:lnTo>
                  <a:lnTo>
                    <a:pt x="1325771" y="1202804"/>
                  </a:lnTo>
                  <a:moveTo>
                    <a:pt x="3347832" y="0"/>
                  </a:moveTo>
                  <a:lnTo>
                    <a:pt x="34087" y="0"/>
                  </a:lnTo>
                  <a:lnTo>
                    <a:pt x="0" y="0"/>
                  </a:lnTo>
                  <a:lnTo>
                    <a:pt x="1300319" y="1217110"/>
                  </a:lnTo>
                  <a:lnTo>
                    <a:pt x="1340767" y="1217110"/>
                  </a:lnTo>
                  <a:lnTo>
                    <a:pt x="5339897" y="1217110"/>
                  </a:lnTo>
                  <a:lnTo>
                    <a:pt x="5299901" y="1217110"/>
                  </a:lnTo>
                  <a:lnTo>
                    <a:pt x="3347832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  <p:sp>
          <p:nvSpPr>
            <p:cNvPr id="80" name="任意多边形: 形状 79"/>
            <p:cNvSpPr/>
            <p:nvPr/>
          </p:nvSpPr>
          <p:spPr>
            <a:xfrm>
              <a:off x="16119042" y="6267109"/>
              <a:ext cx="5991643" cy="1217109"/>
            </a:xfrm>
            <a:custGeom>
              <a:avLst/>
              <a:gdLst>
                <a:gd name="connsiteX0" fmla="*/ 1968430 w 5991643"/>
                <a:gd name="connsiteY0" fmla="*/ 1202804 h 1217109"/>
                <a:gd name="connsiteX1" fmla="*/ 49084 w 5991643"/>
                <a:gd name="connsiteY1" fmla="*/ 10257 h 1217109"/>
                <a:gd name="connsiteX2" fmla="*/ 3368283 w 5991643"/>
                <a:gd name="connsiteY2" fmla="*/ 10257 h 1217109"/>
                <a:gd name="connsiteX3" fmla="*/ 5919835 w 5991643"/>
                <a:gd name="connsiteY3" fmla="*/ 1202804 h 1217109"/>
                <a:gd name="connsiteX4" fmla="*/ 1968430 w 5991643"/>
                <a:gd name="connsiteY4" fmla="*/ 1202804 h 1217109"/>
                <a:gd name="connsiteX5" fmla="*/ 3380101 w 5991643"/>
                <a:gd name="connsiteY5" fmla="*/ 0 h 1217109"/>
                <a:gd name="connsiteX6" fmla="*/ 3346920 w 5991643"/>
                <a:gd name="connsiteY6" fmla="*/ 0 h 1217109"/>
                <a:gd name="connsiteX7" fmla="*/ 33177 w 5991643"/>
                <a:gd name="connsiteY7" fmla="*/ 0 h 1217109"/>
                <a:gd name="connsiteX8" fmla="*/ 0 w 5991643"/>
                <a:gd name="connsiteY8" fmla="*/ 0 h 1217109"/>
                <a:gd name="connsiteX9" fmla="*/ 1952521 w 5991643"/>
                <a:gd name="connsiteY9" fmla="*/ 1217110 h 1217109"/>
                <a:gd name="connsiteX10" fmla="*/ 1992517 w 5991643"/>
                <a:gd name="connsiteY10" fmla="*/ 1217110 h 1217109"/>
                <a:gd name="connsiteX11" fmla="*/ 5991644 w 5991643"/>
                <a:gd name="connsiteY11" fmla="*/ 1217110 h 1217109"/>
                <a:gd name="connsiteX12" fmla="*/ 3380101 w 5991643"/>
                <a:gd name="connsiteY12" fmla="*/ 0 h 121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91643" h="1217109">
                  <a:moveTo>
                    <a:pt x="1968430" y="1202804"/>
                  </a:moveTo>
                  <a:lnTo>
                    <a:pt x="49084" y="10257"/>
                  </a:lnTo>
                  <a:lnTo>
                    <a:pt x="3368283" y="10257"/>
                  </a:lnTo>
                  <a:lnTo>
                    <a:pt x="5919835" y="1202804"/>
                  </a:lnTo>
                  <a:lnTo>
                    <a:pt x="1968430" y="1202804"/>
                  </a:lnTo>
                  <a:moveTo>
                    <a:pt x="3380101" y="0"/>
                  </a:moveTo>
                  <a:lnTo>
                    <a:pt x="3346920" y="0"/>
                  </a:lnTo>
                  <a:lnTo>
                    <a:pt x="33177" y="0"/>
                  </a:lnTo>
                  <a:lnTo>
                    <a:pt x="0" y="0"/>
                  </a:lnTo>
                  <a:lnTo>
                    <a:pt x="1952521" y="1217110"/>
                  </a:lnTo>
                  <a:lnTo>
                    <a:pt x="1992517" y="1217110"/>
                  </a:lnTo>
                  <a:lnTo>
                    <a:pt x="5991644" y="1217110"/>
                  </a:lnTo>
                  <a:lnTo>
                    <a:pt x="3380101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+mn-ea"/>
                <a:cs typeface="+mn-cs"/>
              </a:endParaRPr>
            </a:p>
          </p:txBody>
        </p:sp>
      </p:grpSp>
      <p:cxnSp>
        <p:nvCxnSpPr>
          <p:cNvPr id="81" name="直接连接符 80"/>
          <p:cNvCxnSpPr>
            <a:endCxn id="71" idx="9"/>
          </p:cNvCxnSpPr>
          <p:nvPr userDrawn="1"/>
        </p:nvCxnSpPr>
        <p:spPr>
          <a:xfrm flipH="1">
            <a:off x="-4254904" y="5495898"/>
            <a:ext cx="5492928" cy="1436456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任意多边形: 形状 81"/>
          <p:cNvSpPr/>
          <p:nvPr userDrawn="1"/>
        </p:nvSpPr>
        <p:spPr>
          <a:xfrm rot="1889490">
            <a:off x="824690" y="386080"/>
            <a:ext cx="367591" cy="572911"/>
          </a:xfrm>
          <a:custGeom>
            <a:avLst/>
            <a:gdLst>
              <a:gd name="connsiteX0" fmla="*/ 367748 w 735496"/>
              <a:gd name="connsiteY0" fmla="*/ 0 h 1146313"/>
              <a:gd name="connsiteX1" fmla="*/ 728025 w 735496"/>
              <a:gd name="connsiteY1" fmla="*/ 293634 h 1146313"/>
              <a:gd name="connsiteX2" fmla="*/ 733492 w 735496"/>
              <a:gd name="connsiteY2" fmla="*/ 347870 h 1146313"/>
              <a:gd name="connsiteX3" fmla="*/ 735496 w 735496"/>
              <a:gd name="connsiteY3" fmla="*/ 347870 h 1146313"/>
              <a:gd name="connsiteX4" fmla="*/ 735496 w 735496"/>
              <a:gd name="connsiteY4" fmla="*/ 367748 h 1146313"/>
              <a:gd name="connsiteX5" fmla="*/ 735496 w 735496"/>
              <a:gd name="connsiteY5" fmla="*/ 1146313 h 1146313"/>
              <a:gd name="connsiteX6" fmla="*/ 0 w 735496"/>
              <a:gd name="connsiteY6" fmla="*/ 1146313 h 1146313"/>
              <a:gd name="connsiteX7" fmla="*/ 0 w 735496"/>
              <a:gd name="connsiteY7" fmla="*/ 367748 h 1146313"/>
              <a:gd name="connsiteX8" fmla="*/ 0 w 735496"/>
              <a:gd name="connsiteY8" fmla="*/ 347870 h 1146313"/>
              <a:gd name="connsiteX9" fmla="*/ 2004 w 735496"/>
              <a:gd name="connsiteY9" fmla="*/ 347870 h 1146313"/>
              <a:gd name="connsiteX10" fmla="*/ 7471 w 735496"/>
              <a:gd name="connsiteY10" fmla="*/ 293634 h 1146313"/>
              <a:gd name="connsiteX11" fmla="*/ 367748 w 735496"/>
              <a:gd name="connsiteY11" fmla="*/ 0 h 1146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35496" h="1146313">
                <a:moveTo>
                  <a:pt x="367748" y="0"/>
                </a:moveTo>
                <a:cubicBezTo>
                  <a:pt x="545462" y="0"/>
                  <a:pt x="693734" y="126057"/>
                  <a:pt x="728025" y="293634"/>
                </a:cubicBezTo>
                <a:lnTo>
                  <a:pt x="733492" y="347870"/>
                </a:lnTo>
                <a:lnTo>
                  <a:pt x="735496" y="347870"/>
                </a:lnTo>
                <a:lnTo>
                  <a:pt x="735496" y="367748"/>
                </a:lnTo>
                <a:lnTo>
                  <a:pt x="735496" y="1146313"/>
                </a:lnTo>
                <a:lnTo>
                  <a:pt x="0" y="1146313"/>
                </a:lnTo>
                <a:lnTo>
                  <a:pt x="0" y="367748"/>
                </a:lnTo>
                <a:lnTo>
                  <a:pt x="0" y="347870"/>
                </a:lnTo>
                <a:lnTo>
                  <a:pt x="2004" y="347870"/>
                </a:lnTo>
                <a:lnTo>
                  <a:pt x="7471" y="293634"/>
                </a:lnTo>
                <a:cubicBezTo>
                  <a:pt x="41763" y="126057"/>
                  <a:pt x="190034" y="0"/>
                  <a:pt x="367748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3" name="任意多边形: 形状 82"/>
          <p:cNvSpPr/>
          <p:nvPr userDrawn="1"/>
        </p:nvSpPr>
        <p:spPr>
          <a:xfrm rot="1889490" flipH="1" flipV="1">
            <a:off x="560003" y="468148"/>
            <a:ext cx="367591" cy="572911"/>
          </a:xfrm>
          <a:custGeom>
            <a:avLst/>
            <a:gdLst>
              <a:gd name="connsiteX0" fmla="*/ 367748 w 735496"/>
              <a:gd name="connsiteY0" fmla="*/ 0 h 1146313"/>
              <a:gd name="connsiteX1" fmla="*/ 728025 w 735496"/>
              <a:gd name="connsiteY1" fmla="*/ 293634 h 1146313"/>
              <a:gd name="connsiteX2" fmla="*/ 733492 w 735496"/>
              <a:gd name="connsiteY2" fmla="*/ 347870 h 1146313"/>
              <a:gd name="connsiteX3" fmla="*/ 735496 w 735496"/>
              <a:gd name="connsiteY3" fmla="*/ 347870 h 1146313"/>
              <a:gd name="connsiteX4" fmla="*/ 735496 w 735496"/>
              <a:gd name="connsiteY4" fmla="*/ 367748 h 1146313"/>
              <a:gd name="connsiteX5" fmla="*/ 735496 w 735496"/>
              <a:gd name="connsiteY5" fmla="*/ 1146313 h 1146313"/>
              <a:gd name="connsiteX6" fmla="*/ 0 w 735496"/>
              <a:gd name="connsiteY6" fmla="*/ 1146313 h 1146313"/>
              <a:gd name="connsiteX7" fmla="*/ 0 w 735496"/>
              <a:gd name="connsiteY7" fmla="*/ 367748 h 1146313"/>
              <a:gd name="connsiteX8" fmla="*/ 0 w 735496"/>
              <a:gd name="connsiteY8" fmla="*/ 347870 h 1146313"/>
              <a:gd name="connsiteX9" fmla="*/ 2004 w 735496"/>
              <a:gd name="connsiteY9" fmla="*/ 347870 h 1146313"/>
              <a:gd name="connsiteX10" fmla="*/ 7471 w 735496"/>
              <a:gd name="connsiteY10" fmla="*/ 293634 h 1146313"/>
              <a:gd name="connsiteX11" fmla="*/ 367748 w 735496"/>
              <a:gd name="connsiteY11" fmla="*/ 0 h 1146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35496" h="1146313">
                <a:moveTo>
                  <a:pt x="367748" y="0"/>
                </a:moveTo>
                <a:cubicBezTo>
                  <a:pt x="545462" y="0"/>
                  <a:pt x="693734" y="126057"/>
                  <a:pt x="728025" y="293634"/>
                </a:cubicBezTo>
                <a:lnTo>
                  <a:pt x="733492" y="347870"/>
                </a:lnTo>
                <a:lnTo>
                  <a:pt x="735496" y="347870"/>
                </a:lnTo>
                <a:lnTo>
                  <a:pt x="735496" y="367748"/>
                </a:lnTo>
                <a:lnTo>
                  <a:pt x="735496" y="1146313"/>
                </a:lnTo>
                <a:lnTo>
                  <a:pt x="0" y="1146313"/>
                </a:lnTo>
                <a:lnTo>
                  <a:pt x="0" y="367748"/>
                </a:lnTo>
                <a:lnTo>
                  <a:pt x="0" y="347870"/>
                </a:lnTo>
                <a:lnTo>
                  <a:pt x="2004" y="347870"/>
                </a:lnTo>
                <a:lnTo>
                  <a:pt x="7471" y="293634"/>
                </a:lnTo>
                <a:cubicBezTo>
                  <a:pt x="41763" y="126057"/>
                  <a:pt x="190034" y="0"/>
                  <a:pt x="367748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  <p:transition>
    <p:push dir="u"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任意多边形: 形状 7"/>
          <p:cNvSpPr/>
          <p:nvPr userDrawn="1"/>
        </p:nvSpPr>
        <p:spPr>
          <a:xfrm rot="1889490">
            <a:off x="824690" y="386080"/>
            <a:ext cx="367591" cy="572911"/>
          </a:xfrm>
          <a:custGeom>
            <a:avLst/>
            <a:gdLst>
              <a:gd name="connsiteX0" fmla="*/ 367748 w 735496"/>
              <a:gd name="connsiteY0" fmla="*/ 0 h 1146313"/>
              <a:gd name="connsiteX1" fmla="*/ 728025 w 735496"/>
              <a:gd name="connsiteY1" fmla="*/ 293634 h 1146313"/>
              <a:gd name="connsiteX2" fmla="*/ 733492 w 735496"/>
              <a:gd name="connsiteY2" fmla="*/ 347870 h 1146313"/>
              <a:gd name="connsiteX3" fmla="*/ 735496 w 735496"/>
              <a:gd name="connsiteY3" fmla="*/ 347870 h 1146313"/>
              <a:gd name="connsiteX4" fmla="*/ 735496 w 735496"/>
              <a:gd name="connsiteY4" fmla="*/ 367748 h 1146313"/>
              <a:gd name="connsiteX5" fmla="*/ 735496 w 735496"/>
              <a:gd name="connsiteY5" fmla="*/ 1146313 h 1146313"/>
              <a:gd name="connsiteX6" fmla="*/ 0 w 735496"/>
              <a:gd name="connsiteY6" fmla="*/ 1146313 h 1146313"/>
              <a:gd name="connsiteX7" fmla="*/ 0 w 735496"/>
              <a:gd name="connsiteY7" fmla="*/ 367748 h 1146313"/>
              <a:gd name="connsiteX8" fmla="*/ 0 w 735496"/>
              <a:gd name="connsiteY8" fmla="*/ 347870 h 1146313"/>
              <a:gd name="connsiteX9" fmla="*/ 2004 w 735496"/>
              <a:gd name="connsiteY9" fmla="*/ 347870 h 1146313"/>
              <a:gd name="connsiteX10" fmla="*/ 7471 w 735496"/>
              <a:gd name="connsiteY10" fmla="*/ 293634 h 1146313"/>
              <a:gd name="connsiteX11" fmla="*/ 367748 w 735496"/>
              <a:gd name="connsiteY11" fmla="*/ 0 h 1146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35496" h="1146313">
                <a:moveTo>
                  <a:pt x="367748" y="0"/>
                </a:moveTo>
                <a:cubicBezTo>
                  <a:pt x="545462" y="0"/>
                  <a:pt x="693734" y="126057"/>
                  <a:pt x="728025" y="293634"/>
                </a:cubicBezTo>
                <a:lnTo>
                  <a:pt x="733492" y="347870"/>
                </a:lnTo>
                <a:lnTo>
                  <a:pt x="735496" y="347870"/>
                </a:lnTo>
                <a:lnTo>
                  <a:pt x="735496" y="367748"/>
                </a:lnTo>
                <a:lnTo>
                  <a:pt x="735496" y="1146313"/>
                </a:lnTo>
                <a:lnTo>
                  <a:pt x="0" y="1146313"/>
                </a:lnTo>
                <a:lnTo>
                  <a:pt x="0" y="367748"/>
                </a:lnTo>
                <a:lnTo>
                  <a:pt x="0" y="347870"/>
                </a:lnTo>
                <a:lnTo>
                  <a:pt x="2004" y="347870"/>
                </a:lnTo>
                <a:lnTo>
                  <a:pt x="7471" y="293634"/>
                </a:lnTo>
                <a:cubicBezTo>
                  <a:pt x="41763" y="126057"/>
                  <a:pt x="190034" y="0"/>
                  <a:pt x="367748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9" name="任意多边形: 形状 8"/>
          <p:cNvSpPr/>
          <p:nvPr userDrawn="1"/>
        </p:nvSpPr>
        <p:spPr>
          <a:xfrm rot="1889490" flipH="1" flipV="1">
            <a:off x="560003" y="468148"/>
            <a:ext cx="367591" cy="572911"/>
          </a:xfrm>
          <a:custGeom>
            <a:avLst/>
            <a:gdLst>
              <a:gd name="connsiteX0" fmla="*/ 367748 w 735496"/>
              <a:gd name="connsiteY0" fmla="*/ 0 h 1146313"/>
              <a:gd name="connsiteX1" fmla="*/ 728025 w 735496"/>
              <a:gd name="connsiteY1" fmla="*/ 293634 h 1146313"/>
              <a:gd name="connsiteX2" fmla="*/ 733492 w 735496"/>
              <a:gd name="connsiteY2" fmla="*/ 347870 h 1146313"/>
              <a:gd name="connsiteX3" fmla="*/ 735496 w 735496"/>
              <a:gd name="connsiteY3" fmla="*/ 347870 h 1146313"/>
              <a:gd name="connsiteX4" fmla="*/ 735496 w 735496"/>
              <a:gd name="connsiteY4" fmla="*/ 367748 h 1146313"/>
              <a:gd name="connsiteX5" fmla="*/ 735496 w 735496"/>
              <a:gd name="connsiteY5" fmla="*/ 1146313 h 1146313"/>
              <a:gd name="connsiteX6" fmla="*/ 0 w 735496"/>
              <a:gd name="connsiteY6" fmla="*/ 1146313 h 1146313"/>
              <a:gd name="connsiteX7" fmla="*/ 0 w 735496"/>
              <a:gd name="connsiteY7" fmla="*/ 367748 h 1146313"/>
              <a:gd name="connsiteX8" fmla="*/ 0 w 735496"/>
              <a:gd name="connsiteY8" fmla="*/ 347870 h 1146313"/>
              <a:gd name="connsiteX9" fmla="*/ 2004 w 735496"/>
              <a:gd name="connsiteY9" fmla="*/ 347870 h 1146313"/>
              <a:gd name="connsiteX10" fmla="*/ 7471 w 735496"/>
              <a:gd name="connsiteY10" fmla="*/ 293634 h 1146313"/>
              <a:gd name="connsiteX11" fmla="*/ 367748 w 735496"/>
              <a:gd name="connsiteY11" fmla="*/ 0 h 1146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35496" h="1146313">
                <a:moveTo>
                  <a:pt x="367748" y="0"/>
                </a:moveTo>
                <a:cubicBezTo>
                  <a:pt x="545462" y="0"/>
                  <a:pt x="693734" y="126057"/>
                  <a:pt x="728025" y="293634"/>
                </a:cubicBezTo>
                <a:lnTo>
                  <a:pt x="733492" y="347870"/>
                </a:lnTo>
                <a:lnTo>
                  <a:pt x="735496" y="347870"/>
                </a:lnTo>
                <a:lnTo>
                  <a:pt x="735496" y="367748"/>
                </a:lnTo>
                <a:lnTo>
                  <a:pt x="735496" y="1146313"/>
                </a:lnTo>
                <a:lnTo>
                  <a:pt x="0" y="1146313"/>
                </a:lnTo>
                <a:lnTo>
                  <a:pt x="0" y="367748"/>
                </a:lnTo>
                <a:lnTo>
                  <a:pt x="0" y="347870"/>
                </a:lnTo>
                <a:lnTo>
                  <a:pt x="2004" y="347870"/>
                </a:lnTo>
                <a:lnTo>
                  <a:pt x="7471" y="293634"/>
                </a:lnTo>
                <a:cubicBezTo>
                  <a:pt x="41763" y="126057"/>
                  <a:pt x="190034" y="0"/>
                  <a:pt x="367748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  <p:transition>
    <p:push dir="u"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F836FFD-A15E-31B7-0205-1EACBB1723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4" r:id="rId5"/>
    <p:sldLayoutId id="2147483658" r:id="rId6"/>
  </p:sldLayoutIdLst>
  <p:transition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46"/>
          <p:cNvSpPr txBox="1"/>
          <p:nvPr/>
        </p:nvSpPr>
        <p:spPr>
          <a:xfrm>
            <a:off x="1049655" y="1212850"/>
            <a:ext cx="372491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>
                <a:gradFill flip="none" rotWithShape="1">
                  <a:gsLst>
                    <a:gs pos="93000">
                      <a:schemeClr val="accent1">
                        <a:alpha val="0"/>
                      </a:schemeClr>
                    </a:gs>
                    <a:gs pos="44000">
                      <a:prstClr val="white"/>
                    </a:gs>
                  </a:gsLst>
                  <a:lin ang="1200000" scaled="0"/>
                  <a:tileRect/>
                </a:gradFill>
                <a:latin typeface="+mj-ea"/>
                <a:ea typeface="+mj-ea"/>
              </a:rPr>
              <a:t>砥</a:t>
            </a:r>
            <a:endParaRPr lang="en-US" altLang="zh-CN" sz="13800" dirty="0">
              <a:gradFill flip="none" rotWithShape="1">
                <a:gsLst>
                  <a:gs pos="93000">
                    <a:schemeClr val="accent1">
                      <a:alpha val="0"/>
                    </a:schemeClr>
                  </a:gs>
                  <a:gs pos="44000">
                    <a:prstClr val="white"/>
                  </a:gs>
                </a:gsLst>
                <a:lin ang="1200000" scaled="0"/>
                <a:tileRect/>
              </a:gradFill>
              <a:latin typeface="+mj-ea"/>
              <a:ea typeface="+mj-ea"/>
            </a:endParaRPr>
          </a:p>
        </p:txBody>
      </p:sp>
      <p:sp>
        <p:nvSpPr>
          <p:cNvPr id="67" name="平行四边形 66"/>
          <p:cNvSpPr/>
          <p:nvPr/>
        </p:nvSpPr>
        <p:spPr>
          <a:xfrm>
            <a:off x="8716298" y="5270016"/>
            <a:ext cx="2172689" cy="130019"/>
          </a:xfrm>
          <a:prstGeom prst="parallelogram">
            <a:avLst>
              <a:gd name="adj" fmla="val 29624"/>
            </a:avLst>
          </a:prstGeom>
          <a:gradFill>
            <a:gsLst>
              <a:gs pos="100000">
                <a:schemeClr val="bg1">
                  <a:lumMod val="85000"/>
                  <a:alpha val="15000"/>
                </a:schemeClr>
              </a:gs>
              <a:gs pos="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 Light" panose="020B0502040204020203" charset="-122"/>
              <a:cs typeface="+mn-cs"/>
            </a:endParaRPr>
          </a:p>
        </p:txBody>
      </p:sp>
      <p:sp>
        <p:nvSpPr>
          <p:cNvPr id="68" name="平行四边形 67"/>
          <p:cNvSpPr/>
          <p:nvPr/>
        </p:nvSpPr>
        <p:spPr>
          <a:xfrm>
            <a:off x="3147947" y="4200334"/>
            <a:ext cx="3474482" cy="71395"/>
          </a:xfrm>
          <a:prstGeom prst="parallelogram">
            <a:avLst>
              <a:gd name="adj" fmla="val 18541"/>
            </a:avLst>
          </a:prstGeom>
          <a:gradFill>
            <a:gsLst>
              <a:gs pos="100000">
                <a:schemeClr val="bg1">
                  <a:alpha val="20000"/>
                </a:schemeClr>
              </a:gs>
              <a:gs pos="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9" name="平行四边形 68"/>
          <p:cNvSpPr/>
          <p:nvPr/>
        </p:nvSpPr>
        <p:spPr>
          <a:xfrm>
            <a:off x="428366" y="3027409"/>
            <a:ext cx="3474482" cy="71395"/>
          </a:xfrm>
          <a:prstGeom prst="parallelogram">
            <a:avLst>
              <a:gd name="adj" fmla="val 18541"/>
            </a:avLst>
          </a:prstGeom>
          <a:gradFill>
            <a:gsLst>
              <a:gs pos="100000">
                <a:schemeClr val="bg1">
                  <a:alpha val="20000"/>
                </a:schemeClr>
              </a:gs>
              <a:gs pos="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2" name="椭圆 71"/>
          <p:cNvSpPr/>
          <p:nvPr/>
        </p:nvSpPr>
        <p:spPr>
          <a:xfrm rot="20156573">
            <a:off x="10025837" y="5116716"/>
            <a:ext cx="893323" cy="306599"/>
          </a:xfrm>
          <a:prstGeom prst="ellipse">
            <a:avLst/>
          </a:prstGeom>
          <a:noFill/>
          <a:ln w="3175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1014020" y="3095571"/>
            <a:ext cx="6543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6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3000">
                      <a:srgbClr val="3B61ED">
                        <a:alpha val="0"/>
                      </a:srgbClr>
                    </a:gs>
                    <a:gs pos="44000">
                      <a:prstClr val="white"/>
                    </a:gs>
                  </a:gsLst>
                  <a:lin ang="1200000" scaled="0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2</a:t>
            </a:r>
          </a:p>
        </p:txBody>
      </p:sp>
      <p:sp>
        <p:nvSpPr>
          <p:cNvPr id="80" name="文本框 79"/>
          <p:cNvSpPr txBox="1"/>
          <p:nvPr/>
        </p:nvSpPr>
        <p:spPr>
          <a:xfrm>
            <a:off x="1861346" y="3095571"/>
            <a:ext cx="6543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gradFill flip="none" rotWithShape="1">
                  <a:gsLst>
                    <a:gs pos="93000">
                      <a:srgbClr val="3B61ED">
                        <a:alpha val="0"/>
                      </a:srgbClr>
                    </a:gs>
                    <a:gs pos="44000">
                      <a:prstClr val="white"/>
                    </a:gs>
                  </a:gsLst>
                  <a:lin ang="1200000" scaled="0"/>
                  <a:tileRect/>
                </a:gradFill>
                <a:latin typeface="+mj-ea"/>
                <a:ea typeface="+mj-ea"/>
              </a:rPr>
              <a:t>0</a:t>
            </a:r>
            <a:endParaRPr kumimoji="0" lang="en-US" altLang="zh-CN" sz="66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93000">
                    <a:srgbClr val="3B61ED">
                      <a:alpha val="0"/>
                    </a:srgbClr>
                  </a:gs>
                  <a:gs pos="44000">
                    <a:prstClr val="white"/>
                  </a:gs>
                </a:gsLst>
                <a:lin ang="1200000" scaled="0"/>
                <a:tileRect/>
              </a:gra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2708672" y="3095571"/>
            <a:ext cx="6543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6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3000">
                      <a:srgbClr val="3B61ED">
                        <a:alpha val="0"/>
                      </a:srgbClr>
                    </a:gs>
                    <a:gs pos="44000">
                      <a:prstClr val="white"/>
                    </a:gs>
                  </a:gsLst>
                  <a:lin ang="1200000" scaled="0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2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3555998" y="3095571"/>
            <a:ext cx="6543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6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3000">
                      <a:srgbClr val="3B61ED">
                        <a:alpha val="0"/>
                      </a:srgbClr>
                    </a:gs>
                    <a:gs pos="44000">
                      <a:prstClr val="white"/>
                    </a:gs>
                  </a:gsLst>
                  <a:lin ang="1200000" scaled="0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3</a:t>
            </a:r>
          </a:p>
        </p:txBody>
      </p:sp>
      <p:sp>
        <p:nvSpPr>
          <p:cNvPr id="83" name="文本框 82"/>
          <p:cNvSpPr txBox="1"/>
          <p:nvPr/>
        </p:nvSpPr>
        <p:spPr>
          <a:xfrm>
            <a:off x="4403324" y="3095571"/>
            <a:ext cx="10210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3000">
                      <a:srgbClr val="3B61ED">
                        <a:alpha val="0"/>
                      </a:srgbClr>
                    </a:gs>
                    <a:gs pos="44000">
                      <a:prstClr val="white"/>
                    </a:gs>
                  </a:gsLst>
                  <a:lin ang="1200000" scaled="0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年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5250650" y="3095571"/>
            <a:ext cx="10210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3000">
                      <a:srgbClr val="3B61ED">
                        <a:alpha val="0"/>
                      </a:srgbClr>
                    </a:gs>
                    <a:gs pos="44000">
                      <a:prstClr val="white"/>
                    </a:gs>
                  </a:gsLst>
                  <a:lin ang="1200000" scaled="0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度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6097976" y="3095571"/>
            <a:ext cx="10210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3000">
                      <a:srgbClr val="3B61ED">
                        <a:alpha val="0"/>
                      </a:srgbClr>
                    </a:gs>
                    <a:gs pos="44000">
                      <a:prstClr val="white"/>
                    </a:gs>
                  </a:gsLst>
                  <a:lin ang="1200000" scaled="0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述</a:t>
            </a:r>
          </a:p>
        </p:txBody>
      </p:sp>
      <p:sp>
        <p:nvSpPr>
          <p:cNvPr id="86" name="文本框 85"/>
          <p:cNvSpPr txBox="1"/>
          <p:nvPr/>
        </p:nvSpPr>
        <p:spPr>
          <a:xfrm>
            <a:off x="6945302" y="3095571"/>
            <a:ext cx="10210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3000">
                      <a:srgbClr val="3B61ED">
                        <a:alpha val="0"/>
                      </a:srgbClr>
                    </a:gs>
                    <a:gs pos="44000">
                      <a:prstClr val="white"/>
                    </a:gs>
                  </a:gsLst>
                  <a:lin ang="1200000" scaled="0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职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7792631" y="3095571"/>
            <a:ext cx="10210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3000">
                      <a:srgbClr val="3B61ED">
                        <a:alpha val="0"/>
                      </a:srgbClr>
                    </a:gs>
                    <a:gs pos="44000">
                      <a:prstClr val="white"/>
                    </a:gs>
                  </a:gsLst>
                  <a:lin ang="1200000" scaled="0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汇</a:t>
            </a:r>
          </a:p>
        </p:txBody>
      </p:sp>
      <p:sp>
        <p:nvSpPr>
          <p:cNvPr id="29" name="平行四边形 28"/>
          <p:cNvSpPr/>
          <p:nvPr/>
        </p:nvSpPr>
        <p:spPr>
          <a:xfrm>
            <a:off x="339267" y="4743759"/>
            <a:ext cx="3474482" cy="71395"/>
          </a:xfrm>
          <a:prstGeom prst="parallelogram">
            <a:avLst>
              <a:gd name="adj" fmla="val 18541"/>
            </a:avLst>
          </a:prstGeom>
          <a:gradFill>
            <a:gsLst>
              <a:gs pos="100000">
                <a:schemeClr val="bg1">
                  <a:alpha val="20000"/>
                </a:schemeClr>
              </a:gs>
              <a:gs pos="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 Light" panose="020B0502040204020203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83841" y="3065726"/>
            <a:ext cx="10210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3000">
                      <a:srgbClr val="3B61ED">
                        <a:alpha val="0"/>
                      </a:srgbClr>
                    </a:gs>
                    <a:gs pos="44000">
                      <a:prstClr val="white"/>
                    </a:gs>
                  </a:gsLst>
                  <a:lin ang="1200000" scaled="0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报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210685" y="1214120"/>
            <a:ext cx="3370580" cy="2214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3800" dirty="0">
                <a:gradFill flip="none" rotWithShape="1">
                  <a:gsLst>
                    <a:gs pos="93000">
                      <a:schemeClr val="accent1">
                        <a:alpha val="0"/>
                      </a:schemeClr>
                    </a:gs>
                    <a:gs pos="44000">
                      <a:prstClr val="white"/>
                    </a:gs>
                  </a:gsLst>
                  <a:lin ang="1200000" scaled="0"/>
                  <a:tileRect/>
                </a:gradFill>
                <a:latin typeface="+mj-ea"/>
                <a:ea typeface="+mj-ea"/>
                <a:sym typeface="+mn-ea"/>
              </a:rPr>
              <a:t>前</a:t>
            </a:r>
          </a:p>
        </p:txBody>
      </p:sp>
      <p:sp>
        <p:nvSpPr>
          <p:cNvPr id="34" name="矩形: 圆角 33"/>
          <p:cNvSpPr/>
          <p:nvPr/>
        </p:nvSpPr>
        <p:spPr>
          <a:xfrm>
            <a:off x="985520" y="4409440"/>
            <a:ext cx="4481195" cy="51879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80000">
                <a:schemeClr val="accent1">
                  <a:alpha val="8000"/>
                </a:schemeClr>
              </a:gs>
              <a:gs pos="100000">
                <a:schemeClr val="accent2">
                  <a:alpha val="65000"/>
                </a:schemeClr>
              </a:gs>
              <a:gs pos="95000">
                <a:schemeClr val="accent1">
                  <a:alpha val="23000"/>
                </a:schemeClr>
              </a:gs>
            </a:gsLst>
            <a:path path="shape">
              <a:fillToRect l="50000" t="50000" r="50000" b="50000"/>
            </a:path>
            <a:tileRect/>
          </a:gradFill>
          <a:ln w="9525">
            <a:gradFill flip="none" rotWithShape="1">
              <a:gsLst>
                <a:gs pos="0">
                  <a:schemeClr val="accent1"/>
                </a:gs>
                <a:gs pos="50000">
                  <a:srgbClr val="EF2174"/>
                </a:gs>
                <a:gs pos="100000">
                  <a:schemeClr val="accent1"/>
                </a:gs>
              </a:gsLst>
              <a:lin ang="0" scaled="1"/>
              <a:tileRect/>
            </a:gradFill>
          </a:ln>
          <a:effectLst>
            <a:outerShdw blurRad="127000" sx="104000" sy="104000" algn="ctr" rotWithShape="0">
              <a:schemeClr val="accent1">
                <a:alpha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+mn-ea"/>
            </a:endParaRPr>
          </a:p>
        </p:txBody>
      </p:sp>
      <p:sp>
        <p:nvSpPr>
          <p:cNvPr id="5" name="scan_99640"/>
          <p:cNvSpPr>
            <a:spLocks noChangeAspect="1"/>
          </p:cNvSpPr>
          <p:nvPr/>
        </p:nvSpPr>
        <p:spPr bwMode="auto">
          <a:xfrm>
            <a:off x="1379022" y="4514653"/>
            <a:ext cx="310256" cy="308532"/>
          </a:xfrm>
          <a:custGeom>
            <a:avLst/>
            <a:gdLst>
              <a:gd name="T0" fmla="*/ 378 w 388"/>
              <a:gd name="T1" fmla="*/ 340 h 386"/>
              <a:gd name="T2" fmla="*/ 296 w 388"/>
              <a:gd name="T3" fmla="*/ 259 h 386"/>
              <a:gd name="T4" fmla="*/ 327 w 388"/>
              <a:gd name="T5" fmla="*/ 164 h 386"/>
              <a:gd name="T6" fmla="*/ 279 w 388"/>
              <a:gd name="T7" fmla="*/ 48 h 386"/>
              <a:gd name="T8" fmla="*/ 164 w 388"/>
              <a:gd name="T9" fmla="*/ 0 h 386"/>
              <a:gd name="T10" fmla="*/ 48 w 388"/>
              <a:gd name="T11" fmla="*/ 48 h 386"/>
              <a:gd name="T12" fmla="*/ 0 w 388"/>
              <a:gd name="T13" fmla="*/ 164 h 386"/>
              <a:gd name="T14" fmla="*/ 48 w 388"/>
              <a:gd name="T15" fmla="*/ 279 h 386"/>
              <a:gd name="T16" fmla="*/ 164 w 388"/>
              <a:gd name="T17" fmla="*/ 327 h 386"/>
              <a:gd name="T18" fmla="*/ 259 w 388"/>
              <a:gd name="T19" fmla="*/ 296 h 386"/>
              <a:gd name="T20" fmla="*/ 340 w 388"/>
              <a:gd name="T21" fmla="*/ 378 h 386"/>
              <a:gd name="T22" fmla="*/ 359 w 388"/>
              <a:gd name="T23" fmla="*/ 386 h 386"/>
              <a:gd name="T24" fmla="*/ 378 w 388"/>
              <a:gd name="T25" fmla="*/ 378 h 386"/>
              <a:gd name="T26" fmla="*/ 378 w 388"/>
              <a:gd name="T27" fmla="*/ 340 h 386"/>
              <a:gd name="T28" fmla="*/ 86 w 388"/>
              <a:gd name="T29" fmla="*/ 241 h 386"/>
              <a:gd name="T30" fmla="*/ 53 w 388"/>
              <a:gd name="T31" fmla="*/ 164 h 386"/>
              <a:gd name="T32" fmla="*/ 86 w 388"/>
              <a:gd name="T33" fmla="*/ 86 h 386"/>
              <a:gd name="T34" fmla="*/ 164 w 388"/>
              <a:gd name="T35" fmla="*/ 53 h 386"/>
              <a:gd name="T36" fmla="*/ 241 w 388"/>
              <a:gd name="T37" fmla="*/ 86 h 386"/>
              <a:gd name="T38" fmla="*/ 274 w 388"/>
              <a:gd name="T39" fmla="*/ 164 h 386"/>
              <a:gd name="T40" fmla="*/ 241 w 388"/>
              <a:gd name="T41" fmla="*/ 241 h 386"/>
              <a:gd name="T42" fmla="*/ 164 w 388"/>
              <a:gd name="T43" fmla="*/ 274 h 386"/>
              <a:gd name="T44" fmla="*/ 86 w 388"/>
              <a:gd name="T45" fmla="*/ 24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88" h="386">
                <a:moveTo>
                  <a:pt x="378" y="340"/>
                </a:moveTo>
                <a:lnTo>
                  <a:pt x="296" y="259"/>
                </a:lnTo>
                <a:cubicBezTo>
                  <a:pt x="316" y="231"/>
                  <a:pt x="327" y="198"/>
                  <a:pt x="327" y="164"/>
                </a:cubicBezTo>
                <a:cubicBezTo>
                  <a:pt x="327" y="120"/>
                  <a:pt x="310" y="79"/>
                  <a:pt x="279" y="48"/>
                </a:cubicBezTo>
                <a:cubicBezTo>
                  <a:pt x="248" y="17"/>
                  <a:pt x="207" y="0"/>
                  <a:pt x="164" y="0"/>
                </a:cubicBezTo>
                <a:cubicBezTo>
                  <a:pt x="120" y="0"/>
                  <a:pt x="79" y="17"/>
                  <a:pt x="48" y="48"/>
                </a:cubicBezTo>
                <a:cubicBezTo>
                  <a:pt x="17" y="79"/>
                  <a:pt x="0" y="120"/>
                  <a:pt x="0" y="164"/>
                </a:cubicBezTo>
                <a:cubicBezTo>
                  <a:pt x="0" y="207"/>
                  <a:pt x="17" y="248"/>
                  <a:pt x="48" y="279"/>
                </a:cubicBezTo>
                <a:cubicBezTo>
                  <a:pt x="79" y="310"/>
                  <a:pt x="120" y="327"/>
                  <a:pt x="164" y="327"/>
                </a:cubicBezTo>
                <a:cubicBezTo>
                  <a:pt x="198" y="327"/>
                  <a:pt x="231" y="316"/>
                  <a:pt x="259" y="296"/>
                </a:cubicBezTo>
                <a:lnTo>
                  <a:pt x="340" y="378"/>
                </a:lnTo>
                <a:cubicBezTo>
                  <a:pt x="345" y="383"/>
                  <a:pt x="352" y="386"/>
                  <a:pt x="359" y="386"/>
                </a:cubicBezTo>
                <a:cubicBezTo>
                  <a:pt x="366" y="386"/>
                  <a:pt x="373" y="383"/>
                  <a:pt x="378" y="378"/>
                </a:cubicBezTo>
                <a:cubicBezTo>
                  <a:pt x="388" y="368"/>
                  <a:pt x="388" y="351"/>
                  <a:pt x="378" y="340"/>
                </a:cubicBezTo>
                <a:close/>
                <a:moveTo>
                  <a:pt x="86" y="241"/>
                </a:moveTo>
                <a:cubicBezTo>
                  <a:pt x="65" y="221"/>
                  <a:pt x="53" y="193"/>
                  <a:pt x="53" y="164"/>
                </a:cubicBezTo>
                <a:cubicBezTo>
                  <a:pt x="53" y="134"/>
                  <a:pt x="65" y="106"/>
                  <a:pt x="86" y="86"/>
                </a:cubicBezTo>
                <a:cubicBezTo>
                  <a:pt x="106" y="65"/>
                  <a:pt x="134" y="53"/>
                  <a:pt x="164" y="53"/>
                </a:cubicBezTo>
                <a:cubicBezTo>
                  <a:pt x="193" y="53"/>
                  <a:pt x="221" y="65"/>
                  <a:pt x="241" y="86"/>
                </a:cubicBezTo>
                <a:cubicBezTo>
                  <a:pt x="262" y="106"/>
                  <a:pt x="274" y="134"/>
                  <a:pt x="274" y="164"/>
                </a:cubicBezTo>
                <a:cubicBezTo>
                  <a:pt x="274" y="193"/>
                  <a:pt x="262" y="221"/>
                  <a:pt x="241" y="241"/>
                </a:cubicBezTo>
                <a:cubicBezTo>
                  <a:pt x="221" y="262"/>
                  <a:pt x="193" y="274"/>
                  <a:pt x="164" y="274"/>
                </a:cubicBezTo>
                <a:cubicBezTo>
                  <a:pt x="134" y="274"/>
                  <a:pt x="106" y="262"/>
                  <a:pt x="86" y="24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38425" y="1231900"/>
            <a:ext cx="230124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>
                <a:gradFill flip="none" rotWithShape="1">
                  <a:gsLst>
                    <a:gs pos="93000">
                      <a:schemeClr val="accent1">
                        <a:alpha val="0"/>
                      </a:schemeClr>
                    </a:gs>
                    <a:gs pos="44000">
                      <a:prstClr val="white"/>
                    </a:gs>
                  </a:gsLst>
                  <a:lin ang="1200000" scaled="0"/>
                  <a:tileRect/>
                </a:gradFill>
                <a:latin typeface="+mj-ea"/>
                <a:ea typeface="+mj-ea"/>
              </a:rPr>
              <a:t>砺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728112" y="1193800"/>
            <a:ext cx="3370580" cy="2214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3800" dirty="0">
                <a:gradFill flip="none" rotWithShape="1">
                  <a:gsLst>
                    <a:gs pos="93000">
                      <a:schemeClr val="accent1">
                        <a:alpha val="0"/>
                      </a:schemeClr>
                    </a:gs>
                    <a:gs pos="44000">
                      <a:prstClr val="white"/>
                    </a:gs>
                  </a:gsLst>
                  <a:lin ang="1200000" scaled="0"/>
                  <a:tileRect/>
                </a:gradFill>
                <a:latin typeface="+mj-ea"/>
                <a:ea typeface="+mj-ea"/>
                <a:sym typeface="+mn-ea"/>
              </a:rPr>
              <a:t>行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068830" y="4445000"/>
            <a:ext cx="25412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+mn-ea"/>
                <a:cs typeface="方正正中黑简体" panose="02000000000000000000" charset="-122"/>
              </a:rPr>
              <a:t>策划部</a:t>
            </a:r>
            <a:r>
              <a:rPr lang="en-US" altLang="zh-CN" sz="2400" dirty="0">
                <a:solidFill>
                  <a:schemeClr val="bg1"/>
                </a:solidFill>
                <a:latin typeface="+mn-ea"/>
                <a:cs typeface="方正正中黑简体" panose="02000000000000000000" charset="-122"/>
              </a:rPr>
              <a:t>-</a:t>
            </a:r>
            <a:r>
              <a:rPr lang="zh-CN" altLang="en-US" sz="2400" dirty="0">
                <a:solidFill>
                  <a:schemeClr val="bg1"/>
                </a:solidFill>
                <a:latin typeface="+mn-ea"/>
                <a:cs typeface="方正正中黑简体" panose="02000000000000000000" charset="-122"/>
              </a:rPr>
              <a:t>林夕</a:t>
            </a:r>
          </a:p>
        </p:txBody>
      </p:sp>
    </p:spTree>
  </p:cSld>
  <p:clrMapOvr>
    <a:masterClrMapping/>
  </p:clrMapOvr>
  <p:transition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530027" y="1348950"/>
            <a:ext cx="8909498" cy="786856"/>
            <a:chOff x="482600" y="1854425"/>
            <a:chExt cx="8081645" cy="786371"/>
          </a:xfrm>
        </p:grpSpPr>
        <p:sp>
          <p:nvSpPr>
            <p:cNvPr id="22" name="平行四边形 21"/>
            <p:cNvSpPr/>
            <p:nvPr/>
          </p:nvSpPr>
          <p:spPr>
            <a:xfrm>
              <a:off x="482600" y="1873266"/>
              <a:ext cx="2285847" cy="719556"/>
            </a:xfrm>
            <a:prstGeom prst="parallelogram">
              <a:avLst/>
            </a:prstGeom>
            <a:gradFill flip="none" rotWithShape="1">
              <a:gsLst>
                <a:gs pos="0">
                  <a:schemeClr val="accent1">
                    <a:alpha val="45000"/>
                  </a:schemeClr>
                </a:gs>
                <a:gs pos="66000">
                  <a:schemeClr val="accent1">
                    <a:alpha val="41000"/>
                  </a:schemeClr>
                </a:gs>
                <a:gs pos="100000">
                  <a:schemeClr val="accent1">
                    <a:alpha val="60000"/>
                  </a:schemeClr>
                </a:gs>
                <a:gs pos="95000">
                  <a:schemeClr val="accent1">
                    <a:alpha val="3000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  <a:ln w="9525">
              <a:gradFill flip="none" rotWithShape="1">
                <a:gsLst>
                  <a:gs pos="2000">
                    <a:schemeClr val="accent1"/>
                  </a:gs>
                  <a:gs pos="53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  <a:effectLst>
              <a:outerShdw blurRad="406400" dist="114300" dir="5400000" sx="98000" sy="98000" algn="ctr" rotWithShape="0">
                <a:schemeClr val="accent1">
                  <a:alpha val="8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24840" y="1934861"/>
              <a:ext cx="1975485" cy="5219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800" dirty="0">
                  <a:gradFill>
                    <a:gsLst>
                      <a:gs pos="0">
                        <a:schemeClr val="bg1"/>
                      </a:gs>
                      <a:gs pos="98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1.</a:t>
              </a:r>
              <a:r>
                <a:rPr lang="zh-CN" altLang="en-US" sz="2800" dirty="0">
                  <a:gradFill>
                    <a:gsLst>
                      <a:gs pos="0">
                        <a:schemeClr val="bg1"/>
                      </a:gs>
                      <a:gs pos="98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事务工作</a:t>
              </a:r>
              <a:endParaRPr lang="zh-CN" altLang="en-US" sz="2400" dirty="0">
                <a:gradFill>
                  <a:gsLst>
                    <a:gs pos="0">
                      <a:schemeClr val="bg1"/>
                    </a:gs>
                    <a:gs pos="98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latin typeface="+mj-ea"/>
                <a:ea typeface="+mj-ea"/>
              </a:endParaRPr>
            </a:p>
          </p:txBody>
        </p:sp>
        <p:sp>
          <p:nvSpPr>
            <p:cNvPr id="25" name="平行四边形 24"/>
            <p:cNvSpPr/>
            <p:nvPr/>
          </p:nvSpPr>
          <p:spPr>
            <a:xfrm>
              <a:off x="2680970" y="1873265"/>
              <a:ext cx="5883275" cy="719556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>
                    <a:alpha val="47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024475" y="1854425"/>
              <a:ext cx="4050411" cy="786371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  <a:sym typeface="+mn-ea"/>
                </a:rPr>
                <a:t>请根据具体情况进行修改，请输入你的文本。</a:t>
              </a:r>
            </a:p>
            <a:p>
              <a:pPr algn="l">
                <a:lnSpc>
                  <a:spcPct val="14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+mn-ea"/>
                  <a:sym typeface="+mn-ea"/>
                </a:rPr>
                <a:t>请根据具体情况进行修改，请输入你的文本。</a:t>
              </a:r>
              <a:endParaRPr lang="zh-CN" altLang="en-US" sz="14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sym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224106" y="2369514"/>
            <a:ext cx="8178649" cy="720001"/>
            <a:chOff x="482600" y="2900591"/>
            <a:chExt cx="7418705" cy="719917"/>
          </a:xfrm>
        </p:grpSpPr>
        <p:sp>
          <p:nvSpPr>
            <p:cNvPr id="62" name="平行四边形 61"/>
            <p:cNvSpPr/>
            <p:nvPr/>
          </p:nvSpPr>
          <p:spPr>
            <a:xfrm>
              <a:off x="482600" y="2900592"/>
              <a:ext cx="2285847" cy="719916"/>
            </a:xfrm>
            <a:prstGeom prst="parallelogram">
              <a:avLst/>
            </a:prstGeom>
            <a:gradFill flip="none" rotWithShape="1">
              <a:gsLst>
                <a:gs pos="0">
                  <a:schemeClr val="accent1">
                    <a:alpha val="45000"/>
                  </a:schemeClr>
                </a:gs>
                <a:gs pos="66000">
                  <a:schemeClr val="accent1">
                    <a:alpha val="41000"/>
                  </a:schemeClr>
                </a:gs>
                <a:gs pos="100000">
                  <a:schemeClr val="accent1">
                    <a:alpha val="60000"/>
                  </a:schemeClr>
                </a:gs>
                <a:gs pos="95000">
                  <a:schemeClr val="accent1">
                    <a:alpha val="3000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  <a:ln w="9525">
              <a:gradFill flip="none" rotWithShape="1">
                <a:gsLst>
                  <a:gs pos="2000">
                    <a:schemeClr val="accent1"/>
                  </a:gs>
                  <a:gs pos="53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  <a:effectLst>
              <a:outerShdw blurRad="406400" dist="114300" dir="5400000" sx="98000" sy="98000" algn="ctr" rotWithShape="0">
                <a:schemeClr val="accent1">
                  <a:alpha val="8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625111" y="2962147"/>
              <a:ext cx="2145770" cy="5219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800" dirty="0">
                  <a:gradFill>
                    <a:gsLst>
                      <a:gs pos="0">
                        <a:schemeClr val="bg1"/>
                      </a:gs>
                      <a:gs pos="98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2. </a:t>
              </a:r>
              <a:r>
                <a:rPr lang="zh-CN" altLang="en-US" sz="2800" dirty="0">
                  <a:gradFill>
                    <a:gsLst>
                      <a:gs pos="0">
                        <a:schemeClr val="bg1"/>
                      </a:gs>
                      <a:gs pos="98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产品研发</a:t>
              </a:r>
            </a:p>
          </p:txBody>
        </p:sp>
        <p:sp>
          <p:nvSpPr>
            <p:cNvPr id="64" name="平行四边形 63"/>
            <p:cNvSpPr/>
            <p:nvPr/>
          </p:nvSpPr>
          <p:spPr>
            <a:xfrm>
              <a:off x="2680970" y="2900591"/>
              <a:ext cx="5220335" cy="719916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>
                    <a:alpha val="47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918186" y="3371661"/>
            <a:ext cx="8483870" cy="720001"/>
            <a:chOff x="482600" y="3897541"/>
            <a:chExt cx="7695565" cy="719917"/>
          </a:xfrm>
        </p:grpSpPr>
        <p:sp>
          <p:nvSpPr>
            <p:cNvPr id="68" name="平行四边形 67"/>
            <p:cNvSpPr/>
            <p:nvPr/>
          </p:nvSpPr>
          <p:spPr>
            <a:xfrm>
              <a:off x="482600" y="3897542"/>
              <a:ext cx="2285846" cy="719916"/>
            </a:xfrm>
            <a:prstGeom prst="parallelogram">
              <a:avLst/>
            </a:prstGeom>
            <a:gradFill flip="none" rotWithShape="1">
              <a:gsLst>
                <a:gs pos="0">
                  <a:schemeClr val="accent1">
                    <a:alpha val="45000"/>
                  </a:schemeClr>
                </a:gs>
                <a:gs pos="66000">
                  <a:schemeClr val="accent1">
                    <a:alpha val="41000"/>
                  </a:schemeClr>
                </a:gs>
                <a:gs pos="100000">
                  <a:schemeClr val="accent1">
                    <a:alpha val="60000"/>
                  </a:schemeClr>
                </a:gs>
                <a:gs pos="95000">
                  <a:schemeClr val="accent1">
                    <a:alpha val="3000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  <a:ln w="9525">
              <a:gradFill flip="none" rotWithShape="1">
                <a:gsLst>
                  <a:gs pos="2000">
                    <a:schemeClr val="accent1"/>
                  </a:gs>
                  <a:gs pos="53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  <a:effectLst>
              <a:outerShdw blurRad="406400" dist="114300" dir="5400000" sx="98000" sy="98000" algn="ctr" rotWithShape="0">
                <a:schemeClr val="accent1">
                  <a:alpha val="8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625111" y="3959097"/>
              <a:ext cx="2145770" cy="5219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800" dirty="0">
                  <a:gradFill>
                    <a:gsLst>
                      <a:gs pos="0">
                        <a:schemeClr val="bg1"/>
                      </a:gs>
                      <a:gs pos="98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3. </a:t>
              </a:r>
              <a:r>
                <a:rPr lang="zh-CN" altLang="en-US" sz="2800" dirty="0">
                  <a:gradFill>
                    <a:gsLst>
                      <a:gs pos="0">
                        <a:schemeClr val="bg1"/>
                      </a:gs>
                      <a:gs pos="98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  <a:sym typeface="+mn-ea"/>
                </a:rPr>
                <a:t>拓展领域</a:t>
              </a:r>
              <a:endParaRPr lang="zh-CN" altLang="en-US" sz="2800" dirty="0">
                <a:gradFill>
                  <a:gsLst>
                    <a:gs pos="0">
                      <a:schemeClr val="bg1"/>
                    </a:gs>
                    <a:gs pos="98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endParaRPr>
            </a:p>
          </p:txBody>
        </p:sp>
        <p:sp>
          <p:nvSpPr>
            <p:cNvPr id="70" name="平行四边形 69"/>
            <p:cNvSpPr/>
            <p:nvPr/>
          </p:nvSpPr>
          <p:spPr>
            <a:xfrm>
              <a:off x="2680970" y="3897541"/>
              <a:ext cx="5497195" cy="719916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>
                    <a:alpha val="47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612265" y="4373807"/>
            <a:ext cx="8789790" cy="720001"/>
            <a:chOff x="482600" y="4879294"/>
            <a:chExt cx="7973060" cy="719917"/>
          </a:xfrm>
        </p:grpSpPr>
        <p:sp>
          <p:nvSpPr>
            <p:cNvPr id="74" name="平行四边形 73"/>
            <p:cNvSpPr/>
            <p:nvPr/>
          </p:nvSpPr>
          <p:spPr>
            <a:xfrm>
              <a:off x="482600" y="4879295"/>
              <a:ext cx="2285847" cy="719916"/>
            </a:xfrm>
            <a:prstGeom prst="parallelogram">
              <a:avLst/>
            </a:prstGeom>
            <a:gradFill flip="none" rotWithShape="1">
              <a:gsLst>
                <a:gs pos="0">
                  <a:schemeClr val="accent1">
                    <a:alpha val="45000"/>
                  </a:schemeClr>
                </a:gs>
                <a:gs pos="66000">
                  <a:schemeClr val="accent1">
                    <a:alpha val="41000"/>
                  </a:schemeClr>
                </a:gs>
                <a:gs pos="100000">
                  <a:schemeClr val="accent1">
                    <a:alpha val="60000"/>
                  </a:schemeClr>
                </a:gs>
                <a:gs pos="95000">
                  <a:schemeClr val="accent1">
                    <a:alpha val="3000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  <a:ln w="9525">
              <a:gradFill flip="none" rotWithShape="1">
                <a:gsLst>
                  <a:gs pos="2000">
                    <a:schemeClr val="accent1"/>
                  </a:gs>
                  <a:gs pos="53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  <a:effectLst>
              <a:outerShdw blurRad="406400" dist="114300" dir="5400000" sx="98000" sy="98000" algn="ctr" rotWithShape="0">
                <a:schemeClr val="accent1">
                  <a:alpha val="8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625111" y="4940850"/>
              <a:ext cx="2145770" cy="5219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800" dirty="0">
                  <a:gradFill>
                    <a:gsLst>
                      <a:gs pos="0">
                        <a:schemeClr val="bg1"/>
                      </a:gs>
                      <a:gs pos="98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4. </a:t>
              </a:r>
              <a:r>
                <a:rPr lang="zh-CN" altLang="en-US" sz="2800" dirty="0">
                  <a:gradFill>
                    <a:gsLst>
                      <a:gs pos="0">
                        <a:schemeClr val="bg1"/>
                      </a:gs>
                      <a:gs pos="98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带教师傅</a:t>
              </a:r>
            </a:p>
          </p:txBody>
        </p:sp>
        <p:sp>
          <p:nvSpPr>
            <p:cNvPr id="76" name="平行四边形 75"/>
            <p:cNvSpPr/>
            <p:nvPr/>
          </p:nvSpPr>
          <p:spPr>
            <a:xfrm>
              <a:off x="2680970" y="4879294"/>
              <a:ext cx="5774690" cy="719916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>
                    <a:alpha val="47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69595" y="354965"/>
            <a:ext cx="4143375" cy="679450"/>
            <a:chOff x="897" y="559"/>
            <a:chExt cx="6525" cy="1070"/>
          </a:xfrm>
        </p:grpSpPr>
        <p:grpSp>
          <p:nvGrpSpPr>
            <p:cNvPr id="3" name="组合 2"/>
            <p:cNvGrpSpPr/>
            <p:nvPr/>
          </p:nvGrpSpPr>
          <p:grpSpPr>
            <a:xfrm>
              <a:off x="897" y="559"/>
              <a:ext cx="996" cy="1031"/>
              <a:chOff x="477472" y="349095"/>
              <a:chExt cx="486536" cy="504004"/>
            </a:xfrm>
          </p:grpSpPr>
          <p:sp>
            <p:nvSpPr>
              <p:cNvPr id="4" name="任意多边形: 形状 10"/>
              <p:cNvSpPr/>
              <p:nvPr/>
            </p:nvSpPr>
            <p:spPr>
              <a:xfrm rot="1889490">
                <a:off x="681148" y="349095"/>
                <a:ext cx="282860" cy="440853"/>
              </a:xfrm>
              <a:custGeom>
                <a:avLst/>
                <a:gdLst>
                  <a:gd name="connsiteX0" fmla="*/ 367748 w 735496"/>
                  <a:gd name="connsiteY0" fmla="*/ 0 h 1146313"/>
                  <a:gd name="connsiteX1" fmla="*/ 728025 w 735496"/>
                  <a:gd name="connsiteY1" fmla="*/ 293634 h 1146313"/>
                  <a:gd name="connsiteX2" fmla="*/ 733492 w 735496"/>
                  <a:gd name="connsiteY2" fmla="*/ 347870 h 1146313"/>
                  <a:gd name="connsiteX3" fmla="*/ 735496 w 735496"/>
                  <a:gd name="connsiteY3" fmla="*/ 347870 h 1146313"/>
                  <a:gd name="connsiteX4" fmla="*/ 735496 w 735496"/>
                  <a:gd name="connsiteY4" fmla="*/ 367748 h 1146313"/>
                  <a:gd name="connsiteX5" fmla="*/ 735496 w 735496"/>
                  <a:gd name="connsiteY5" fmla="*/ 1146313 h 1146313"/>
                  <a:gd name="connsiteX6" fmla="*/ 0 w 735496"/>
                  <a:gd name="connsiteY6" fmla="*/ 1146313 h 1146313"/>
                  <a:gd name="connsiteX7" fmla="*/ 0 w 735496"/>
                  <a:gd name="connsiteY7" fmla="*/ 367748 h 1146313"/>
                  <a:gd name="connsiteX8" fmla="*/ 0 w 735496"/>
                  <a:gd name="connsiteY8" fmla="*/ 347870 h 1146313"/>
                  <a:gd name="connsiteX9" fmla="*/ 2004 w 735496"/>
                  <a:gd name="connsiteY9" fmla="*/ 347870 h 1146313"/>
                  <a:gd name="connsiteX10" fmla="*/ 7471 w 735496"/>
                  <a:gd name="connsiteY10" fmla="*/ 293634 h 1146313"/>
                  <a:gd name="connsiteX11" fmla="*/ 367748 w 735496"/>
                  <a:gd name="connsiteY11" fmla="*/ 0 h 1146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35496" h="1146313">
                    <a:moveTo>
                      <a:pt x="367748" y="0"/>
                    </a:moveTo>
                    <a:cubicBezTo>
                      <a:pt x="545462" y="0"/>
                      <a:pt x="693734" y="126057"/>
                      <a:pt x="728025" y="293634"/>
                    </a:cubicBezTo>
                    <a:lnTo>
                      <a:pt x="733492" y="347870"/>
                    </a:lnTo>
                    <a:lnTo>
                      <a:pt x="735496" y="347870"/>
                    </a:lnTo>
                    <a:lnTo>
                      <a:pt x="735496" y="367748"/>
                    </a:lnTo>
                    <a:lnTo>
                      <a:pt x="735496" y="1146313"/>
                    </a:lnTo>
                    <a:lnTo>
                      <a:pt x="0" y="1146313"/>
                    </a:lnTo>
                    <a:lnTo>
                      <a:pt x="0" y="367748"/>
                    </a:lnTo>
                    <a:lnTo>
                      <a:pt x="0" y="347870"/>
                    </a:lnTo>
                    <a:lnTo>
                      <a:pt x="2004" y="347870"/>
                    </a:lnTo>
                    <a:lnTo>
                      <a:pt x="7471" y="293634"/>
                    </a:lnTo>
                    <a:cubicBezTo>
                      <a:pt x="41763" y="126057"/>
                      <a:pt x="190034" y="0"/>
                      <a:pt x="367748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" name="任意多边形: 形状 11"/>
              <p:cNvSpPr/>
              <p:nvPr/>
            </p:nvSpPr>
            <p:spPr>
              <a:xfrm rot="1889490" flipH="1" flipV="1">
                <a:off x="477472" y="412246"/>
                <a:ext cx="282860" cy="440853"/>
              </a:xfrm>
              <a:custGeom>
                <a:avLst/>
                <a:gdLst>
                  <a:gd name="connsiteX0" fmla="*/ 367748 w 735496"/>
                  <a:gd name="connsiteY0" fmla="*/ 0 h 1146313"/>
                  <a:gd name="connsiteX1" fmla="*/ 728025 w 735496"/>
                  <a:gd name="connsiteY1" fmla="*/ 293634 h 1146313"/>
                  <a:gd name="connsiteX2" fmla="*/ 733492 w 735496"/>
                  <a:gd name="connsiteY2" fmla="*/ 347870 h 1146313"/>
                  <a:gd name="connsiteX3" fmla="*/ 735496 w 735496"/>
                  <a:gd name="connsiteY3" fmla="*/ 347870 h 1146313"/>
                  <a:gd name="connsiteX4" fmla="*/ 735496 w 735496"/>
                  <a:gd name="connsiteY4" fmla="*/ 367748 h 1146313"/>
                  <a:gd name="connsiteX5" fmla="*/ 735496 w 735496"/>
                  <a:gd name="connsiteY5" fmla="*/ 1146313 h 1146313"/>
                  <a:gd name="connsiteX6" fmla="*/ 0 w 735496"/>
                  <a:gd name="connsiteY6" fmla="*/ 1146313 h 1146313"/>
                  <a:gd name="connsiteX7" fmla="*/ 0 w 735496"/>
                  <a:gd name="connsiteY7" fmla="*/ 367748 h 1146313"/>
                  <a:gd name="connsiteX8" fmla="*/ 0 w 735496"/>
                  <a:gd name="connsiteY8" fmla="*/ 347870 h 1146313"/>
                  <a:gd name="connsiteX9" fmla="*/ 2004 w 735496"/>
                  <a:gd name="connsiteY9" fmla="*/ 347870 h 1146313"/>
                  <a:gd name="connsiteX10" fmla="*/ 7471 w 735496"/>
                  <a:gd name="connsiteY10" fmla="*/ 293634 h 1146313"/>
                  <a:gd name="connsiteX11" fmla="*/ 367748 w 735496"/>
                  <a:gd name="connsiteY11" fmla="*/ 0 h 1146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35496" h="1146313">
                    <a:moveTo>
                      <a:pt x="367748" y="0"/>
                    </a:moveTo>
                    <a:cubicBezTo>
                      <a:pt x="545462" y="0"/>
                      <a:pt x="693734" y="126057"/>
                      <a:pt x="728025" y="293634"/>
                    </a:cubicBezTo>
                    <a:lnTo>
                      <a:pt x="733492" y="347870"/>
                    </a:lnTo>
                    <a:lnTo>
                      <a:pt x="735496" y="347870"/>
                    </a:lnTo>
                    <a:lnTo>
                      <a:pt x="735496" y="367748"/>
                    </a:lnTo>
                    <a:lnTo>
                      <a:pt x="735496" y="1146313"/>
                    </a:lnTo>
                    <a:lnTo>
                      <a:pt x="0" y="1146313"/>
                    </a:lnTo>
                    <a:lnTo>
                      <a:pt x="0" y="367748"/>
                    </a:lnTo>
                    <a:lnTo>
                      <a:pt x="0" y="347870"/>
                    </a:lnTo>
                    <a:lnTo>
                      <a:pt x="2004" y="347870"/>
                    </a:lnTo>
                    <a:lnTo>
                      <a:pt x="7471" y="293634"/>
                    </a:lnTo>
                    <a:cubicBezTo>
                      <a:pt x="41763" y="126057"/>
                      <a:pt x="190034" y="0"/>
                      <a:pt x="367748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2073" y="613"/>
              <a:ext cx="5349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600">
                  <a:gradFill>
                    <a:gsLst>
                      <a:gs pos="38000">
                        <a:prstClr val="white"/>
                      </a:gs>
                      <a:gs pos="100000">
                        <a:srgbClr val="B9BCFF"/>
                      </a:gs>
                    </a:gsLst>
                    <a:lin ang="5400000" scaled="1"/>
                  </a:gradFill>
                  <a:effectLst>
                    <a:outerShdw dist="63500" dir="5400000" algn="t" rotWithShape="0">
                      <a:srgbClr val="575FFF">
                        <a:alpha val="40000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今年工作计划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317624" y="5314315"/>
            <a:ext cx="10163495" cy="726515"/>
            <a:chOff x="482599" y="2900592"/>
            <a:chExt cx="10163495" cy="529794"/>
          </a:xfrm>
        </p:grpSpPr>
        <p:sp>
          <p:nvSpPr>
            <p:cNvPr id="13" name="平行四边形 12"/>
            <p:cNvSpPr/>
            <p:nvPr/>
          </p:nvSpPr>
          <p:spPr>
            <a:xfrm>
              <a:off x="482599" y="2900592"/>
              <a:ext cx="2520000" cy="525043"/>
            </a:xfrm>
            <a:prstGeom prst="parallelogram">
              <a:avLst/>
            </a:prstGeom>
            <a:gradFill flip="none" rotWithShape="1">
              <a:gsLst>
                <a:gs pos="0">
                  <a:schemeClr val="accent1">
                    <a:alpha val="45000"/>
                  </a:schemeClr>
                </a:gs>
                <a:gs pos="66000">
                  <a:schemeClr val="accent1">
                    <a:alpha val="41000"/>
                  </a:schemeClr>
                </a:gs>
                <a:gs pos="100000">
                  <a:schemeClr val="accent1">
                    <a:alpha val="60000"/>
                  </a:schemeClr>
                </a:gs>
                <a:gs pos="95000">
                  <a:schemeClr val="accent1">
                    <a:alpha val="30000"/>
                  </a:schemeClr>
                </a:gs>
              </a:gsLst>
              <a:path path="rect">
                <a:fillToRect l="50000" t="50000" r="50000" b="50000"/>
              </a:path>
              <a:tileRect/>
            </a:gradFill>
            <a:ln w="9525">
              <a:gradFill flip="none" rotWithShape="1">
                <a:gsLst>
                  <a:gs pos="2000">
                    <a:schemeClr val="accent1"/>
                  </a:gs>
                  <a:gs pos="53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  <a:effectLst>
              <a:outerShdw blurRad="406400" dist="114300" dir="5400000" sx="98000" sy="98000" algn="ctr" rotWithShape="0">
                <a:schemeClr val="accent1">
                  <a:alpha val="8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25111" y="3024661"/>
              <a:ext cx="2145770" cy="3806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2800" dirty="0">
                  <a:gradFill>
                    <a:gsLst>
                      <a:gs pos="0">
                        <a:schemeClr val="bg1"/>
                      </a:gs>
                      <a:gs pos="98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5. </a:t>
              </a:r>
              <a:r>
                <a:rPr lang="zh-CN" altLang="en-US" sz="2800" dirty="0">
                  <a:gradFill>
                    <a:gsLst>
                      <a:gs pos="0">
                        <a:schemeClr val="bg1"/>
                      </a:gs>
                      <a:gs pos="98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ea"/>
                  <a:ea typeface="+mj-ea"/>
                </a:rPr>
                <a:t>学习成长</a:t>
              </a:r>
            </a:p>
          </p:txBody>
        </p:sp>
        <p:sp>
          <p:nvSpPr>
            <p:cNvPr id="21" name="平行四边形 20"/>
            <p:cNvSpPr/>
            <p:nvPr/>
          </p:nvSpPr>
          <p:spPr>
            <a:xfrm>
              <a:off x="3002599" y="2905343"/>
              <a:ext cx="7643495" cy="525043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>
                    <a:alpha val="47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6" name="平行四边形 35"/>
            <p:cNvSpPr/>
            <p:nvPr/>
          </p:nvSpPr>
          <p:spPr>
            <a:xfrm>
              <a:off x="3112970" y="2945539"/>
              <a:ext cx="175666" cy="480092"/>
            </a:xfrm>
            <a:prstGeom prst="parallelogram">
              <a:avLst>
                <a:gd name="adj" fmla="val 8447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990017" y="2353970"/>
            <a:ext cx="4465320" cy="78676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>
              <a:lnSpc>
                <a:spcPct val="140000"/>
              </a:lnSpc>
              <a:defRPr sz="14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>
                <a:sym typeface="+mn-ea"/>
              </a:rPr>
              <a:t>请根据具体情况进行修改，请输入你的文本。</a:t>
            </a:r>
          </a:p>
          <a:p>
            <a:r>
              <a:rPr lang="zh-CN" altLang="en-US" dirty="0">
                <a:sym typeface="+mn-ea"/>
              </a:rPr>
              <a:t>请根据具体情况进行修改，请输入你的文本。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727462" y="3391932"/>
            <a:ext cx="4465320" cy="78676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>
              <a:lnSpc>
                <a:spcPct val="140000"/>
              </a:lnSpc>
              <a:defRPr sz="14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>
                <a:sym typeface="+mn-ea"/>
              </a:rPr>
              <a:t>请根据具体情况进行修改，请输入你的文本。</a:t>
            </a:r>
          </a:p>
          <a:p>
            <a:r>
              <a:rPr lang="zh-CN" altLang="en-US" dirty="0">
                <a:sym typeface="+mn-ea"/>
              </a:rPr>
              <a:t>请根据具体情况进行修改，请输入你的文本。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323752" y="4362885"/>
            <a:ext cx="4465320" cy="78676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>
              <a:lnSpc>
                <a:spcPct val="140000"/>
              </a:lnSpc>
              <a:defRPr sz="14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>
                <a:sym typeface="+mn-ea"/>
              </a:rPr>
              <a:t>请根据具体情况进行修改，请输入你的文本。</a:t>
            </a:r>
          </a:p>
          <a:p>
            <a:r>
              <a:rPr lang="zh-CN" altLang="en-US" dirty="0">
                <a:sym typeface="+mn-ea"/>
              </a:rPr>
              <a:t>请根据具体情况进行修改，请输入你的文本。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087179" y="5352050"/>
            <a:ext cx="4465320" cy="78676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>
              <a:lnSpc>
                <a:spcPct val="140000"/>
              </a:lnSpc>
              <a:defRPr sz="14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>
                <a:sym typeface="+mn-ea"/>
              </a:rPr>
              <a:t>请根据具体情况进行修改，请输入你的文本。</a:t>
            </a:r>
          </a:p>
          <a:p>
            <a:r>
              <a:rPr lang="zh-CN" altLang="en-US" dirty="0">
                <a:sym typeface="+mn-ea"/>
              </a:rPr>
              <a:t>请根据具体情况进行修改，请输入你的文本。</a:t>
            </a:r>
          </a:p>
        </p:txBody>
      </p:sp>
      <p:sp>
        <p:nvSpPr>
          <p:cNvPr id="10" name="平行四边形 9">
            <a:extLst>
              <a:ext uri="{FF2B5EF4-FFF2-40B4-BE49-F238E27FC236}">
                <a16:creationId xmlns:a16="http://schemas.microsoft.com/office/drawing/2014/main" id="{AF9C9228-B9D7-A0D8-39EA-1140EEC15763}"/>
              </a:ext>
            </a:extLst>
          </p:cNvPr>
          <p:cNvSpPr/>
          <p:nvPr/>
        </p:nvSpPr>
        <p:spPr>
          <a:xfrm>
            <a:off x="5076126" y="1410207"/>
            <a:ext cx="175666" cy="658358"/>
          </a:xfrm>
          <a:prstGeom prst="parallelogram">
            <a:avLst>
              <a:gd name="adj" fmla="val 8447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FEF684C2-C323-5309-05E6-8FFF1EF02742}"/>
              </a:ext>
            </a:extLst>
          </p:cNvPr>
          <p:cNvSpPr/>
          <p:nvPr/>
        </p:nvSpPr>
        <p:spPr>
          <a:xfrm>
            <a:off x="4762027" y="2398934"/>
            <a:ext cx="175666" cy="658358"/>
          </a:xfrm>
          <a:prstGeom prst="parallelogram">
            <a:avLst>
              <a:gd name="adj" fmla="val 8447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平行四边形 18">
            <a:extLst>
              <a:ext uri="{FF2B5EF4-FFF2-40B4-BE49-F238E27FC236}">
                <a16:creationId xmlns:a16="http://schemas.microsoft.com/office/drawing/2014/main" id="{DFBDE0AD-EE3B-0459-1AED-C8602BFE51B9}"/>
              </a:ext>
            </a:extLst>
          </p:cNvPr>
          <p:cNvSpPr/>
          <p:nvPr/>
        </p:nvSpPr>
        <p:spPr>
          <a:xfrm>
            <a:off x="4468947" y="3402482"/>
            <a:ext cx="175666" cy="658358"/>
          </a:xfrm>
          <a:prstGeom prst="parallelogram">
            <a:avLst>
              <a:gd name="adj" fmla="val 8447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平行四边形 19">
            <a:extLst>
              <a:ext uri="{FF2B5EF4-FFF2-40B4-BE49-F238E27FC236}">
                <a16:creationId xmlns:a16="http://schemas.microsoft.com/office/drawing/2014/main" id="{AE0E6B4B-C5AC-EB54-6B1C-F98665F43902}"/>
              </a:ext>
            </a:extLst>
          </p:cNvPr>
          <p:cNvSpPr/>
          <p:nvPr/>
        </p:nvSpPr>
        <p:spPr>
          <a:xfrm>
            <a:off x="4166083" y="4424615"/>
            <a:ext cx="175666" cy="658358"/>
          </a:xfrm>
          <a:prstGeom prst="parallelogram">
            <a:avLst>
              <a:gd name="adj" fmla="val 8447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ransition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/>
          <p:cNvSpPr txBox="1"/>
          <p:nvPr/>
        </p:nvSpPr>
        <p:spPr>
          <a:xfrm>
            <a:off x="4358640" y="911860"/>
            <a:ext cx="7432040" cy="36918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buClrTx/>
              <a:buSzTx/>
              <a:buNone/>
            </a:pPr>
            <a:r>
              <a:rPr lang="zh-CN" altLang="en-US" sz="2400" dirty="0">
                <a:gradFill>
                  <a:gsLst>
                    <a:gs pos="38000">
                      <a:prstClr val="white"/>
                    </a:gs>
                    <a:gs pos="100000">
                      <a:srgbClr val="B9BCFF"/>
                    </a:gs>
                  </a:gsLst>
                  <a:lin ang="5400000" scaled="1"/>
                </a:gradFill>
                <a:effectLst>
                  <a:outerShdw dist="63500" dir="5400000" algn="t" rotWithShape="0">
                    <a:srgbClr val="575FFF">
                      <a:alpha val="40000"/>
                    </a:srgbClr>
                  </a:outerShdw>
                </a:effectLst>
                <a:latin typeface="+mj-ea"/>
                <a:ea typeface="+mj-ea"/>
                <a:cs typeface="方正粗倩简体" panose="03000509000000000000" charset="-122"/>
                <a:sym typeface="+mn-ea"/>
              </a:rPr>
              <a:t>怀有</a:t>
            </a:r>
            <a:r>
              <a:rPr lang="zh-CN" altLang="en-US" sz="3600" dirty="0">
                <a:gradFill>
                  <a:gsLst>
                    <a:gs pos="38000">
                      <a:prstClr val="white"/>
                    </a:gs>
                    <a:gs pos="100000">
                      <a:srgbClr val="B9BCFF"/>
                    </a:gs>
                  </a:gsLst>
                  <a:lin ang="5400000" scaled="1"/>
                </a:gradFill>
                <a:effectLst>
                  <a:outerShdw dist="63500" dir="5400000" algn="t" rotWithShape="0">
                    <a:srgbClr val="575FFF">
                      <a:alpha val="40000"/>
                    </a:srgbClr>
                  </a:outerShdw>
                </a:effectLst>
                <a:latin typeface="+mj-ea"/>
                <a:ea typeface="+mj-ea"/>
                <a:cs typeface="方正粗倩简体" panose="03000509000000000000" charset="-122"/>
                <a:sym typeface="+mn-ea"/>
              </a:rPr>
              <a:t>一次成优</a:t>
            </a:r>
            <a:r>
              <a:rPr lang="zh-CN" altLang="en-US" sz="2400" dirty="0">
                <a:gradFill>
                  <a:gsLst>
                    <a:gs pos="38000">
                      <a:prstClr val="white"/>
                    </a:gs>
                    <a:gs pos="100000">
                      <a:srgbClr val="B9BCFF"/>
                    </a:gs>
                  </a:gsLst>
                  <a:lin ang="5400000" scaled="1"/>
                </a:gradFill>
                <a:effectLst>
                  <a:outerShdw dist="63500" dir="5400000" algn="t" rotWithShape="0">
                    <a:srgbClr val="575FFF">
                      <a:alpha val="40000"/>
                    </a:srgbClr>
                  </a:outerShdw>
                </a:effectLst>
                <a:latin typeface="+mj-ea"/>
                <a:ea typeface="+mj-ea"/>
                <a:cs typeface="方正粗倩简体" panose="03000509000000000000" charset="-122"/>
                <a:sym typeface="+mn-ea"/>
              </a:rPr>
              <a:t>的追求</a:t>
            </a:r>
            <a:endParaRPr lang="zh-CN" altLang="en-US" sz="3600" dirty="0">
              <a:gradFill>
                <a:gsLst>
                  <a:gs pos="38000">
                    <a:prstClr val="white"/>
                  </a:gs>
                  <a:gs pos="100000">
                    <a:srgbClr val="B9BCFF"/>
                  </a:gs>
                </a:gsLst>
                <a:lin ang="5400000" scaled="1"/>
              </a:gradFill>
              <a:effectLst>
                <a:outerShdw dist="63500" dir="5400000" algn="t" rotWithShape="0">
                  <a:srgbClr val="575FFF">
                    <a:alpha val="40000"/>
                  </a:srgbClr>
                </a:outerShdw>
              </a:effectLst>
              <a:latin typeface="+mj-ea"/>
              <a:ea typeface="+mj-ea"/>
              <a:cs typeface="方正粗倩简体" panose="03000509000000000000" charset="-122"/>
              <a:sym typeface="+mn-ea"/>
            </a:endParaRPr>
          </a:p>
          <a:p>
            <a:pPr algn="l">
              <a:lnSpc>
                <a:spcPct val="130000"/>
              </a:lnSpc>
              <a:buClrTx/>
              <a:buSzTx/>
              <a:buNone/>
            </a:pPr>
            <a:r>
              <a:rPr lang="zh-CN" altLang="en-US" sz="2400" dirty="0">
                <a:gradFill>
                  <a:gsLst>
                    <a:gs pos="38000">
                      <a:prstClr val="white"/>
                    </a:gs>
                    <a:gs pos="100000">
                      <a:srgbClr val="B9BCFF"/>
                    </a:gs>
                  </a:gsLst>
                  <a:lin ang="5400000" scaled="1"/>
                </a:gradFill>
                <a:effectLst>
                  <a:outerShdw dist="63500" dir="5400000" algn="t" rotWithShape="0">
                    <a:srgbClr val="575FFF">
                      <a:alpha val="40000"/>
                    </a:srgbClr>
                  </a:outerShdw>
                </a:effectLst>
                <a:latin typeface="+mj-ea"/>
                <a:ea typeface="+mj-ea"/>
                <a:cs typeface="方正粗倩简体" panose="03000509000000000000" charset="-122"/>
              </a:rPr>
              <a:t>和</a:t>
            </a:r>
            <a:r>
              <a:rPr lang="zh-CN" altLang="en-US" sz="3600" dirty="0">
                <a:gradFill>
                  <a:gsLst>
                    <a:gs pos="38000">
                      <a:prstClr val="white"/>
                    </a:gs>
                    <a:gs pos="100000">
                      <a:srgbClr val="B9BCFF"/>
                    </a:gs>
                  </a:gsLst>
                  <a:lin ang="5400000" scaled="1"/>
                </a:gradFill>
                <a:effectLst>
                  <a:outerShdw dist="63500" dir="5400000" algn="t" rotWithShape="0">
                    <a:srgbClr val="575FFF">
                      <a:alpha val="40000"/>
                    </a:srgbClr>
                  </a:outerShdw>
                </a:effectLst>
                <a:latin typeface="+mj-ea"/>
                <a:ea typeface="+mj-ea"/>
                <a:cs typeface="方正粗倩简体" panose="03000509000000000000" charset="-122"/>
              </a:rPr>
              <a:t>过程创优</a:t>
            </a:r>
            <a:r>
              <a:rPr lang="zh-CN" altLang="en-US" sz="2400" dirty="0">
                <a:gradFill>
                  <a:gsLst>
                    <a:gs pos="38000">
                      <a:prstClr val="white"/>
                    </a:gs>
                    <a:gs pos="100000">
                      <a:srgbClr val="B9BCFF"/>
                    </a:gs>
                  </a:gsLst>
                  <a:lin ang="5400000" scaled="1"/>
                </a:gradFill>
                <a:effectLst>
                  <a:outerShdw dist="63500" dir="5400000" algn="t" rotWithShape="0">
                    <a:srgbClr val="575FFF">
                      <a:alpha val="40000"/>
                    </a:srgbClr>
                  </a:outerShdw>
                </a:effectLst>
                <a:latin typeface="+mj-ea"/>
                <a:ea typeface="+mj-ea"/>
                <a:cs typeface="方正粗倩简体" panose="03000509000000000000" charset="-122"/>
              </a:rPr>
              <a:t>的坚持</a:t>
            </a:r>
            <a:endParaRPr lang="zh-CN" altLang="en-US" sz="3600" dirty="0">
              <a:gradFill>
                <a:gsLst>
                  <a:gs pos="38000">
                    <a:prstClr val="white"/>
                  </a:gs>
                  <a:gs pos="100000">
                    <a:srgbClr val="B9BCFF"/>
                  </a:gs>
                </a:gsLst>
                <a:lin ang="5400000" scaled="1"/>
              </a:gradFill>
              <a:effectLst>
                <a:outerShdw dist="63500" dir="5400000" algn="t" rotWithShape="0">
                  <a:srgbClr val="575FFF">
                    <a:alpha val="40000"/>
                  </a:srgbClr>
                </a:outerShdw>
              </a:effectLst>
              <a:latin typeface="+mj-ea"/>
              <a:ea typeface="+mj-ea"/>
              <a:cs typeface="方正粗倩简体" panose="03000509000000000000" charset="-122"/>
            </a:endParaRPr>
          </a:p>
          <a:p>
            <a:pPr algn="l">
              <a:lnSpc>
                <a:spcPct val="130000"/>
              </a:lnSpc>
              <a:buClrTx/>
              <a:buSzTx/>
              <a:buNone/>
            </a:pPr>
            <a:r>
              <a:rPr lang="zh-CN" altLang="en-US" sz="2400" dirty="0">
                <a:gradFill>
                  <a:gsLst>
                    <a:gs pos="38000">
                      <a:prstClr val="white"/>
                    </a:gs>
                    <a:gs pos="100000">
                      <a:srgbClr val="B9BCFF"/>
                    </a:gs>
                  </a:gsLst>
                  <a:lin ang="5400000" scaled="1"/>
                </a:gradFill>
                <a:effectLst>
                  <a:outerShdw dist="63500" dir="5400000" algn="t" rotWithShape="0">
                    <a:srgbClr val="575FFF">
                      <a:alpha val="40000"/>
                    </a:srgbClr>
                  </a:outerShdw>
                </a:effectLst>
                <a:latin typeface="+mj-ea"/>
                <a:ea typeface="+mj-ea"/>
                <a:cs typeface="方正粗倩简体" panose="03000509000000000000" charset="-122"/>
              </a:rPr>
              <a:t>用110%的努力</a:t>
            </a:r>
            <a:r>
              <a:rPr lang="zh-CN" altLang="en-US" sz="3600" dirty="0">
                <a:gradFill>
                  <a:gsLst>
                    <a:gs pos="38000">
                      <a:prstClr val="white"/>
                    </a:gs>
                    <a:gs pos="100000">
                      <a:srgbClr val="B9BCFF"/>
                    </a:gs>
                  </a:gsLst>
                  <a:lin ang="5400000" scaled="1"/>
                </a:gradFill>
                <a:effectLst>
                  <a:outerShdw dist="63500" dir="5400000" algn="t" rotWithShape="0">
                    <a:srgbClr val="575FFF">
                      <a:alpha val="40000"/>
                    </a:srgbClr>
                  </a:outerShdw>
                </a:effectLst>
                <a:latin typeface="+mj-ea"/>
                <a:ea typeface="+mj-ea"/>
                <a:cs typeface="方正粗倩简体" panose="03000509000000000000" charset="-122"/>
              </a:rPr>
              <a:t>付诸行动</a:t>
            </a:r>
          </a:p>
          <a:p>
            <a:pPr algn="l">
              <a:lnSpc>
                <a:spcPct val="130000"/>
              </a:lnSpc>
              <a:buClrTx/>
              <a:buSzTx/>
              <a:buNone/>
            </a:pPr>
            <a:r>
              <a:rPr lang="zh-CN" altLang="en-US" sz="2400" dirty="0">
                <a:gradFill>
                  <a:gsLst>
                    <a:gs pos="38000">
                      <a:prstClr val="white"/>
                    </a:gs>
                    <a:gs pos="100000">
                      <a:srgbClr val="B9BCFF"/>
                    </a:gs>
                  </a:gsLst>
                  <a:lin ang="5400000" scaled="1"/>
                </a:gradFill>
                <a:effectLst>
                  <a:outerShdw dist="63500" dir="5400000" algn="t" rotWithShape="0">
                    <a:srgbClr val="575FFF">
                      <a:alpha val="40000"/>
                    </a:srgbClr>
                  </a:outerShdw>
                </a:effectLst>
                <a:latin typeface="+mj-ea"/>
                <a:ea typeface="+mj-ea"/>
                <a:cs typeface="方正粗倩简体" panose="03000509000000000000" charset="-122"/>
              </a:rPr>
              <a:t>坚定勇敢走过</a:t>
            </a:r>
            <a:r>
              <a:rPr lang="zh-CN" altLang="en-US" sz="3600" dirty="0">
                <a:gradFill>
                  <a:gsLst>
                    <a:gs pos="38000">
                      <a:prstClr val="white"/>
                    </a:gs>
                    <a:gs pos="100000">
                      <a:srgbClr val="B9BCFF"/>
                    </a:gs>
                  </a:gsLst>
                  <a:lin ang="5400000" scaled="1"/>
                </a:gradFill>
                <a:effectLst>
                  <a:outerShdw dist="63500" dir="5400000" algn="t" rotWithShape="0">
                    <a:srgbClr val="575FFF">
                      <a:alpha val="40000"/>
                    </a:srgbClr>
                  </a:outerShdw>
                </a:effectLst>
                <a:latin typeface="+mj-ea"/>
                <a:ea typeface="+mj-ea"/>
                <a:cs typeface="方正粗倩简体" panose="03000509000000000000" charset="-122"/>
              </a:rPr>
              <a:t>上坡路</a:t>
            </a:r>
          </a:p>
          <a:p>
            <a:pPr algn="l">
              <a:lnSpc>
                <a:spcPct val="130000"/>
              </a:lnSpc>
              <a:buClrTx/>
              <a:buSzTx/>
              <a:buNone/>
            </a:pPr>
            <a:r>
              <a:rPr lang="zh-CN" altLang="en-US" sz="3600" dirty="0">
                <a:gradFill>
                  <a:gsLst>
                    <a:gs pos="38000">
                      <a:prstClr val="white"/>
                    </a:gs>
                    <a:gs pos="100000">
                      <a:srgbClr val="B9BCFF"/>
                    </a:gs>
                  </a:gsLst>
                  <a:lin ang="5400000" scaled="1"/>
                </a:gradFill>
                <a:effectLst>
                  <a:outerShdw dist="63500" dir="5400000" algn="t" rotWithShape="0">
                    <a:srgbClr val="575FFF">
                      <a:alpha val="40000"/>
                    </a:srgbClr>
                  </a:outerShdw>
                </a:effectLst>
                <a:latin typeface="+mj-ea"/>
                <a:ea typeface="+mj-ea"/>
                <a:cs typeface="方正粗倩简体" panose="03000509000000000000" charset="-122"/>
              </a:rPr>
              <a:t>拥抱明天更开阔、更秀美的风光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-108187" y="748027"/>
            <a:ext cx="4689712" cy="4294282"/>
            <a:chOff x="1159" y="1434"/>
            <a:chExt cx="7385" cy="6763"/>
          </a:xfrm>
        </p:grpSpPr>
        <p:sp>
          <p:nvSpPr>
            <p:cNvPr id="21" name="等腰三角形 20"/>
            <p:cNvSpPr/>
            <p:nvPr/>
          </p:nvSpPr>
          <p:spPr>
            <a:xfrm>
              <a:off x="1159" y="1434"/>
              <a:ext cx="6044" cy="6763"/>
            </a:xfrm>
            <a:prstGeom prst="triangle">
              <a:avLst/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37000">
                  <a:schemeClr val="accent1">
                    <a:alpha val="17000"/>
                  </a:schemeClr>
                </a:gs>
                <a:gs pos="100000">
                  <a:schemeClr val="accent1"/>
                </a:gs>
                <a:gs pos="61000">
                  <a:schemeClr val="accent1">
                    <a:alpha val="30000"/>
                  </a:schemeClr>
                </a:gs>
              </a:gsLst>
              <a:lin ang="16200000" scaled="1"/>
              <a:tileRect/>
            </a:gradFill>
            <a:ln w="9525">
              <a:gradFill flip="none" rotWithShape="1">
                <a:gsLst>
                  <a:gs pos="0">
                    <a:srgbClr val="3B61ED">
                      <a:alpha val="0"/>
                    </a:srgbClr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</a:ln>
            <a:effectLst>
              <a:outerShdw blurRad="444500" sx="104000" sy="104000" algn="ctr" rotWithShape="0">
                <a:schemeClr val="accent1">
                  <a:alpha val="80000"/>
                </a:schemeClr>
              </a:outerShdw>
            </a:effectLst>
            <a:scene3d>
              <a:camera prst="perspectiveRight">
                <a:rot lat="1800000" lon="18599988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008000" rtlCol="0" anchor="ctr"/>
            <a:lstStyle/>
            <a:p>
              <a:pPr algn="ctr"/>
              <a:endParaRPr lang="zh-CN" altLang="en-US" sz="48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等腰三角形 21"/>
            <p:cNvSpPr/>
            <p:nvPr/>
          </p:nvSpPr>
          <p:spPr>
            <a:xfrm>
              <a:off x="3028" y="2925"/>
              <a:ext cx="4937" cy="5272"/>
            </a:xfrm>
            <a:prstGeom prst="triangle">
              <a:avLst/>
            </a:prstGeom>
            <a:gradFill flip="none" rotWithShape="1">
              <a:gsLst>
                <a:gs pos="0">
                  <a:schemeClr val="accent2">
                    <a:alpha val="0"/>
                  </a:schemeClr>
                </a:gs>
                <a:gs pos="37000">
                  <a:schemeClr val="accent2">
                    <a:alpha val="24000"/>
                  </a:schemeClr>
                </a:gs>
                <a:gs pos="100000">
                  <a:schemeClr val="accent2">
                    <a:alpha val="84000"/>
                  </a:schemeClr>
                </a:gs>
                <a:gs pos="67000">
                  <a:schemeClr val="accent2">
                    <a:alpha val="27000"/>
                  </a:schemeClr>
                </a:gs>
              </a:gsLst>
              <a:lin ang="16200000" scaled="1"/>
              <a:tileRect/>
            </a:gradFill>
            <a:ln w="9525">
              <a:gradFill flip="none"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16200000" scaled="1"/>
                <a:tileRect/>
              </a:gradFill>
            </a:ln>
            <a:effectLst>
              <a:outerShdw blurRad="444500" sx="104000" sy="104000" algn="ctr" rotWithShape="0">
                <a:schemeClr val="accent2">
                  <a:alpha val="80000"/>
                </a:schemeClr>
              </a:outerShdw>
            </a:effectLst>
            <a:scene3d>
              <a:camera prst="perspectiveRight">
                <a:rot lat="1800000" lon="18599988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4400" dirty="0">
                <a:solidFill>
                  <a:prstClr val="white"/>
                </a:solidFill>
                <a:latin typeface="+mj-ea"/>
                <a:ea typeface="+mj-ea"/>
              </a:endParaRPr>
            </a:p>
            <a:p>
              <a:pPr algn="ctr"/>
              <a:endParaRPr lang="zh-CN" altLang="en-US" sz="44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23" name="等腰三角形 22"/>
            <p:cNvSpPr/>
            <p:nvPr/>
          </p:nvSpPr>
          <p:spPr>
            <a:xfrm>
              <a:off x="4558" y="4464"/>
              <a:ext cx="3986" cy="3733"/>
            </a:xfrm>
            <a:prstGeom prst="triangl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37000">
                  <a:schemeClr val="bg1">
                    <a:alpha val="20000"/>
                  </a:schemeClr>
                </a:gs>
                <a:gs pos="100000">
                  <a:schemeClr val="bg1"/>
                </a:gs>
                <a:gs pos="61000">
                  <a:schemeClr val="bg1">
                    <a:alpha val="35000"/>
                  </a:schemeClr>
                </a:gs>
              </a:gsLst>
              <a:lin ang="16200000" scaled="1"/>
              <a:tileRect/>
            </a:gradFill>
            <a:ln w="9525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</a:ln>
            <a:effectLst>
              <a:outerShdw blurRad="444500" sx="104000" sy="104000" algn="ctr" rotWithShape="0">
                <a:schemeClr val="bg1">
                  <a:alpha val="80000"/>
                </a:schemeClr>
              </a:outerShdw>
            </a:effectLst>
            <a:scene3d>
              <a:camera prst="perspectiveRight">
                <a:rot lat="1800000" lon="18599988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46"/>
          <p:cNvSpPr txBox="1"/>
          <p:nvPr/>
        </p:nvSpPr>
        <p:spPr>
          <a:xfrm>
            <a:off x="2497455" y="1212850"/>
            <a:ext cx="372491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>
                <a:gradFill flip="none" rotWithShape="1">
                  <a:gsLst>
                    <a:gs pos="93000">
                      <a:schemeClr val="accent1">
                        <a:alpha val="0"/>
                      </a:schemeClr>
                    </a:gs>
                    <a:gs pos="44000">
                      <a:prstClr val="white"/>
                    </a:gs>
                  </a:gsLst>
                  <a:lin ang="1200000" scaled="0"/>
                  <a:tileRect/>
                </a:gradFill>
                <a:latin typeface="+mj-ea"/>
                <a:ea typeface="+mj-ea"/>
              </a:rPr>
              <a:t>踔</a:t>
            </a:r>
          </a:p>
        </p:txBody>
      </p:sp>
      <p:sp>
        <p:nvSpPr>
          <p:cNvPr id="68" name="平行四边形 67"/>
          <p:cNvSpPr/>
          <p:nvPr/>
        </p:nvSpPr>
        <p:spPr>
          <a:xfrm>
            <a:off x="3147947" y="4200334"/>
            <a:ext cx="3474482" cy="71395"/>
          </a:xfrm>
          <a:prstGeom prst="parallelogram">
            <a:avLst>
              <a:gd name="adj" fmla="val 18541"/>
            </a:avLst>
          </a:prstGeom>
          <a:gradFill>
            <a:gsLst>
              <a:gs pos="100000">
                <a:schemeClr val="bg1">
                  <a:alpha val="20000"/>
                </a:schemeClr>
              </a:gs>
              <a:gs pos="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9" name="平行四边形 68"/>
          <p:cNvSpPr/>
          <p:nvPr/>
        </p:nvSpPr>
        <p:spPr>
          <a:xfrm>
            <a:off x="2523866" y="3027409"/>
            <a:ext cx="3474482" cy="71395"/>
          </a:xfrm>
          <a:prstGeom prst="parallelogram">
            <a:avLst>
              <a:gd name="adj" fmla="val 18541"/>
            </a:avLst>
          </a:prstGeom>
          <a:gradFill>
            <a:gsLst>
              <a:gs pos="100000">
                <a:schemeClr val="bg1">
                  <a:alpha val="20000"/>
                </a:schemeClr>
              </a:gs>
              <a:gs pos="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61720" y="3095571"/>
            <a:ext cx="6543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6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3000">
                      <a:srgbClr val="3B61ED">
                        <a:alpha val="0"/>
                      </a:srgbClr>
                    </a:gs>
                    <a:gs pos="44000">
                      <a:prstClr val="white"/>
                    </a:gs>
                  </a:gsLst>
                  <a:lin ang="1200000" scaled="0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2</a:t>
            </a:r>
          </a:p>
        </p:txBody>
      </p:sp>
      <p:sp>
        <p:nvSpPr>
          <p:cNvPr id="80" name="文本框 79"/>
          <p:cNvSpPr txBox="1"/>
          <p:nvPr/>
        </p:nvSpPr>
        <p:spPr>
          <a:xfrm>
            <a:off x="2509046" y="3095571"/>
            <a:ext cx="6543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gradFill flip="none" rotWithShape="1">
                  <a:gsLst>
                    <a:gs pos="93000">
                      <a:srgbClr val="3B61ED">
                        <a:alpha val="0"/>
                      </a:srgbClr>
                    </a:gs>
                    <a:gs pos="44000">
                      <a:prstClr val="white"/>
                    </a:gs>
                  </a:gsLst>
                  <a:lin ang="1200000" scaled="0"/>
                  <a:tileRect/>
                </a:gradFill>
                <a:latin typeface="+mj-ea"/>
                <a:ea typeface="+mj-ea"/>
              </a:rPr>
              <a:t>0</a:t>
            </a:r>
            <a:endParaRPr kumimoji="0" lang="en-US" altLang="zh-CN" sz="66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93000">
                    <a:srgbClr val="3B61ED">
                      <a:alpha val="0"/>
                    </a:srgbClr>
                  </a:gs>
                  <a:gs pos="44000">
                    <a:prstClr val="white"/>
                  </a:gs>
                </a:gsLst>
                <a:lin ang="1200000" scaled="0"/>
                <a:tileRect/>
              </a:gra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3356372" y="3095571"/>
            <a:ext cx="6543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6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3000">
                      <a:srgbClr val="3B61ED">
                        <a:alpha val="0"/>
                      </a:srgbClr>
                    </a:gs>
                    <a:gs pos="44000">
                      <a:prstClr val="white"/>
                    </a:gs>
                  </a:gsLst>
                  <a:lin ang="1200000" scaled="0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2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4203698" y="3095571"/>
            <a:ext cx="6543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en-US" altLang="zh-CN" sz="6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3000">
                      <a:srgbClr val="3B61ED">
                        <a:alpha val="0"/>
                      </a:srgbClr>
                    </a:gs>
                    <a:gs pos="44000">
                      <a:prstClr val="white"/>
                    </a:gs>
                  </a:gsLst>
                  <a:lin ang="1200000" scaled="0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3</a:t>
            </a:r>
          </a:p>
        </p:txBody>
      </p:sp>
      <p:sp>
        <p:nvSpPr>
          <p:cNvPr id="83" name="文本框 82"/>
          <p:cNvSpPr txBox="1"/>
          <p:nvPr/>
        </p:nvSpPr>
        <p:spPr>
          <a:xfrm>
            <a:off x="5051024" y="3095571"/>
            <a:ext cx="10210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3000">
                      <a:srgbClr val="3B61ED">
                        <a:alpha val="0"/>
                      </a:srgbClr>
                    </a:gs>
                    <a:gs pos="44000">
                      <a:prstClr val="white"/>
                    </a:gs>
                  </a:gsLst>
                  <a:lin ang="1200000" scaled="0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年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5898350" y="3095571"/>
            <a:ext cx="10210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3000">
                      <a:srgbClr val="3B61ED">
                        <a:alpha val="0"/>
                      </a:srgbClr>
                    </a:gs>
                    <a:gs pos="44000">
                      <a:prstClr val="white"/>
                    </a:gs>
                  </a:gsLst>
                  <a:lin ang="1200000" scaled="0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度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6745676" y="3095571"/>
            <a:ext cx="10210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3000">
                      <a:srgbClr val="3B61ED">
                        <a:alpha val="0"/>
                      </a:srgbClr>
                    </a:gs>
                    <a:gs pos="44000">
                      <a:prstClr val="white"/>
                    </a:gs>
                  </a:gsLst>
                  <a:lin ang="1200000" scaled="0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述</a:t>
            </a:r>
          </a:p>
        </p:txBody>
      </p:sp>
      <p:sp>
        <p:nvSpPr>
          <p:cNvPr id="86" name="文本框 85"/>
          <p:cNvSpPr txBox="1"/>
          <p:nvPr/>
        </p:nvSpPr>
        <p:spPr>
          <a:xfrm>
            <a:off x="7593002" y="3095571"/>
            <a:ext cx="10210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3000">
                      <a:srgbClr val="3B61ED">
                        <a:alpha val="0"/>
                      </a:srgbClr>
                    </a:gs>
                    <a:gs pos="44000">
                      <a:prstClr val="white"/>
                    </a:gs>
                  </a:gsLst>
                  <a:lin ang="1200000" scaled="0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职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8440331" y="3095571"/>
            <a:ext cx="10210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3000">
                      <a:srgbClr val="3B61ED">
                        <a:alpha val="0"/>
                      </a:srgbClr>
                    </a:gs>
                    <a:gs pos="44000">
                      <a:prstClr val="white"/>
                    </a:gs>
                  </a:gsLst>
                  <a:lin ang="1200000" scaled="0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汇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231541" y="3065726"/>
            <a:ext cx="10210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3000">
                      <a:srgbClr val="3B61ED">
                        <a:alpha val="0"/>
                      </a:srgbClr>
                    </a:gs>
                    <a:gs pos="44000">
                      <a:prstClr val="white"/>
                    </a:gs>
                  </a:gsLst>
                  <a:lin ang="1200000" scaled="0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报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658485" y="1214120"/>
            <a:ext cx="3370580" cy="2214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3800" dirty="0">
                <a:gradFill flip="none" rotWithShape="1">
                  <a:gsLst>
                    <a:gs pos="93000">
                      <a:schemeClr val="accent1">
                        <a:alpha val="0"/>
                      </a:schemeClr>
                    </a:gs>
                    <a:gs pos="44000">
                      <a:prstClr val="white"/>
                    </a:gs>
                  </a:gsLst>
                  <a:lin ang="1200000" scaled="0"/>
                  <a:tileRect/>
                </a:gradFill>
                <a:latin typeface="+mj-ea"/>
                <a:ea typeface="+mj-ea"/>
                <a:sym typeface="+mn-ea"/>
              </a:rPr>
              <a:t>奋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492132" y="4576329"/>
            <a:ext cx="4138864" cy="518908"/>
            <a:chOff x="3855273" y="1150998"/>
            <a:chExt cx="4481454" cy="518908"/>
          </a:xfrm>
        </p:grpSpPr>
        <p:sp>
          <p:nvSpPr>
            <p:cNvPr id="34" name="矩形: 圆角 33"/>
            <p:cNvSpPr/>
            <p:nvPr/>
          </p:nvSpPr>
          <p:spPr>
            <a:xfrm>
              <a:off x="3855273" y="1150998"/>
              <a:ext cx="4481454" cy="51890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80000">
                  <a:schemeClr val="accent1">
                    <a:alpha val="8000"/>
                  </a:schemeClr>
                </a:gs>
                <a:gs pos="100000">
                  <a:schemeClr val="accent2">
                    <a:alpha val="65000"/>
                  </a:schemeClr>
                </a:gs>
                <a:gs pos="95000">
                  <a:schemeClr val="accent1">
                    <a:alpha val="23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gradFill flip="none" rotWithShape="1">
                <a:gsLst>
                  <a:gs pos="0">
                    <a:schemeClr val="accent1"/>
                  </a:gs>
                  <a:gs pos="50000">
                    <a:srgbClr val="EF2174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  <a:effectLst>
              <a:outerShdw blurRad="127000" sx="104000" sy="104000" algn="ctr" rotWithShape="0">
                <a:schemeClr val="accent1">
                  <a:alpha val="8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505545" y="1203883"/>
              <a:ext cx="359727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rPr>
                <a:t>策划部</a:t>
              </a:r>
              <a:r>
                <a:rPr kumimoji="0" lang="en-US" altLang="zh-CN" sz="24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rPr>
                <a:t>-</a:t>
              </a: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rPr>
                <a:t>林夕</a:t>
              </a:r>
            </a:p>
          </p:txBody>
        </p:sp>
      </p:grpSp>
      <p:sp>
        <p:nvSpPr>
          <p:cNvPr id="5" name="scan_99640"/>
          <p:cNvSpPr>
            <a:spLocks noChangeAspect="1"/>
          </p:cNvSpPr>
          <p:nvPr/>
        </p:nvSpPr>
        <p:spPr bwMode="auto">
          <a:xfrm>
            <a:off x="4272877" y="4684952"/>
            <a:ext cx="310256" cy="308532"/>
          </a:xfrm>
          <a:custGeom>
            <a:avLst/>
            <a:gdLst>
              <a:gd name="T0" fmla="*/ 378 w 388"/>
              <a:gd name="T1" fmla="*/ 340 h 386"/>
              <a:gd name="T2" fmla="*/ 296 w 388"/>
              <a:gd name="T3" fmla="*/ 259 h 386"/>
              <a:gd name="T4" fmla="*/ 327 w 388"/>
              <a:gd name="T5" fmla="*/ 164 h 386"/>
              <a:gd name="T6" fmla="*/ 279 w 388"/>
              <a:gd name="T7" fmla="*/ 48 h 386"/>
              <a:gd name="T8" fmla="*/ 164 w 388"/>
              <a:gd name="T9" fmla="*/ 0 h 386"/>
              <a:gd name="T10" fmla="*/ 48 w 388"/>
              <a:gd name="T11" fmla="*/ 48 h 386"/>
              <a:gd name="T12" fmla="*/ 0 w 388"/>
              <a:gd name="T13" fmla="*/ 164 h 386"/>
              <a:gd name="T14" fmla="*/ 48 w 388"/>
              <a:gd name="T15" fmla="*/ 279 h 386"/>
              <a:gd name="T16" fmla="*/ 164 w 388"/>
              <a:gd name="T17" fmla="*/ 327 h 386"/>
              <a:gd name="T18" fmla="*/ 259 w 388"/>
              <a:gd name="T19" fmla="*/ 296 h 386"/>
              <a:gd name="T20" fmla="*/ 340 w 388"/>
              <a:gd name="T21" fmla="*/ 378 h 386"/>
              <a:gd name="T22" fmla="*/ 359 w 388"/>
              <a:gd name="T23" fmla="*/ 386 h 386"/>
              <a:gd name="T24" fmla="*/ 378 w 388"/>
              <a:gd name="T25" fmla="*/ 378 h 386"/>
              <a:gd name="T26" fmla="*/ 378 w 388"/>
              <a:gd name="T27" fmla="*/ 340 h 386"/>
              <a:gd name="T28" fmla="*/ 86 w 388"/>
              <a:gd name="T29" fmla="*/ 241 h 386"/>
              <a:gd name="T30" fmla="*/ 53 w 388"/>
              <a:gd name="T31" fmla="*/ 164 h 386"/>
              <a:gd name="T32" fmla="*/ 86 w 388"/>
              <a:gd name="T33" fmla="*/ 86 h 386"/>
              <a:gd name="T34" fmla="*/ 164 w 388"/>
              <a:gd name="T35" fmla="*/ 53 h 386"/>
              <a:gd name="T36" fmla="*/ 241 w 388"/>
              <a:gd name="T37" fmla="*/ 86 h 386"/>
              <a:gd name="T38" fmla="*/ 274 w 388"/>
              <a:gd name="T39" fmla="*/ 164 h 386"/>
              <a:gd name="T40" fmla="*/ 241 w 388"/>
              <a:gd name="T41" fmla="*/ 241 h 386"/>
              <a:gd name="T42" fmla="*/ 164 w 388"/>
              <a:gd name="T43" fmla="*/ 274 h 386"/>
              <a:gd name="T44" fmla="*/ 86 w 388"/>
              <a:gd name="T45" fmla="*/ 241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88" h="386">
                <a:moveTo>
                  <a:pt x="378" y="340"/>
                </a:moveTo>
                <a:lnTo>
                  <a:pt x="296" y="259"/>
                </a:lnTo>
                <a:cubicBezTo>
                  <a:pt x="316" y="231"/>
                  <a:pt x="327" y="198"/>
                  <a:pt x="327" y="164"/>
                </a:cubicBezTo>
                <a:cubicBezTo>
                  <a:pt x="327" y="120"/>
                  <a:pt x="310" y="79"/>
                  <a:pt x="279" y="48"/>
                </a:cubicBezTo>
                <a:cubicBezTo>
                  <a:pt x="248" y="17"/>
                  <a:pt x="207" y="0"/>
                  <a:pt x="164" y="0"/>
                </a:cubicBezTo>
                <a:cubicBezTo>
                  <a:pt x="120" y="0"/>
                  <a:pt x="79" y="17"/>
                  <a:pt x="48" y="48"/>
                </a:cubicBezTo>
                <a:cubicBezTo>
                  <a:pt x="17" y="79"/>
                  <a:pt x="0" y="120"/>
                  <a:pt x="0" y="164"/>
                </a:cubicBezTo>
                <a:cubicBezTo>
                  <a:pt x="0" y="207"/>
                  <a:pt x="17" y="248"/>
                  <a:pt x="48" y="279"/>
                </a:cubicBezTo>
                <a:cubicBezTo>
                  <a:pt x="79" y="310"/>
                  <a:pt x="120" y="327"/>
                  <a:pt x="164" y="327"/>
                </a:cubicBezTo>
                <a:cubicBezTo>
                  <a:pt x="198" y="327"/>
                  <a:pt x="231" y="316"/>
                  <a:pt x="259" y="296"/>
                </a:cubicBezTo>
                <a:lnTo>
                  <a:pt x="340" y="378"/>
                </a:lnTo>
                <a:cubicBezTo>
                  <a:pt x="345" y="383"/>
                  <a:pt x="352" y="386"/>
                  <a:pt x="359" y="386"/>
                </a:cubicBezTo>
                <a:cubicBezTo>
                  <a:pt x="366" y="386"/>
                  <a:pt x="373" y="383"/>
                  <a:pt x="378" y="378"/>
                </a:cubicBezTo>
                <a:cubicBezTo>
                  <a:pt x="388" y="368"/>
                  <a:pt x="388" y="351"/>
                  <a:pt x="378" y="340"/>
                </a:cubicBezTo>
                <a:close/>
                <a:moveTo>
                  <a:pt x="86" y="241"/>
                </a:moveTo>
                <a:cubicBezTo>
                  <a:pt x="65" y="221"/>
                  <a:pt x="53" y="193"/>
                  <a:pt x="53" y="164"/>
                </a:cubicBezTo>
                <a:cubicBezTo>
                  <a:pt x="53" y="134"/>
                  <a:pt x="65" y="106"/>
                  <a:pt x="86" y="86"/>
                </a:cubicBezTo>
                <a:cubicBezTo>
                  <a:pt x="106" y="65"/>
                  <a:pt x="134" y="53"/>
                  <a:pt x="164" y="53"/>
                </a:cubicBezTo>
                <a:cubicBezTo>
                  <a:pt x="193" y="53"/>
                  <a:pt x="221" y="65"/>
                  <a:pt x="241" y="86"/>
                </a:cubicBezTo>
                <a:cubicBezTo>
                  <a:pt x="262" y="106"/>
                  <a:pt x="274" y="134"/>
                  <a:pt x="274" y="164"/>
                </a:cubicBezTo>
                <a:cubicBezTo>
                  <a:pt x="274" y="193"/>
                  <a:pt x="262" y="221"/>
                  <a:pt x="241" y="241"/>
                </a:cubicBezTo>
                <a:cubicBezTo>
                  <a:pt x="221" y="262"/>
                  <a:pt x="193" y="274"/>
                  <a:pt x="164" y="274"/>
                </a:cubicBezTo>
                <a:cubicBezTo>
                  <a:pt x="134" y="274"/>
                  <a:pt x="106" y="262"/>
                  <a:pt x="86" y="24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86225" y="1231900"/>
            <a:ext cx="230124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>
                <a:gradFill flip="none" rotWithShape="1">
                  <a:gsLst>
                    <a:gs pos="93000">
                      <a:schemeClr val="accent1">
                        <a:alpha val="0"/>
                      </a:schemeClr>
                    </a:gs>
                    <a:gs pos="44000">
                      <a:prstClr val="white"/>
                    </a:gs>
                  </a:gsLst>
                  <a:lin ang="1200000" scaled="0"/>
                  <a:tileRect/>
                </a:gradFill>
                <a:latin typeface="+mj-ea"/>
                <a:ea typeface="+mj-ea"/>
              </a:rPr>
              <a:t>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355205" y="1193800"/>
            <a:ext cx="3370580" cy="2214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3800" dirty="0">
                <a:gradFill flip="none" rotWithShape="1">
                  <a:gsLst>
                    <a:gs pos="93000">
                      <a:schemeClr val="accent1">
                        <a:alpha val="0"/>
                      </a:schemeClr>
                    </a:gs>
                    <a:gs pos="44000">
                      <a:prstClr val="white"/>
                    </a:gs>
                  </a:gsLst>
                  <a:lin ang="1200000" scaled="0"/>
                  <a:tileRect/>
                </a:gradFill>
                <a:latin typeface="+mj-ea"/>
                <a:ea typeface="+mj-ea"/>
                <a:sym typeface="+mn-ea"/>
              </a:rPr>
              <a:t>发</a:t>
            </a:r>
          </a:p>
        </p:txBody>
      </p:sp>
    </p:spTree>
  </p:cSld>
  <p:clrMapOvr>
    <a:masterClrMapping/>
  </p:clrMapOvr>
  <p:transition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51模板信息页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211685" cy="692467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1F30CE6-DB37-7C35-FD0F-3761B869B8F0}"/>
              </a:ext>
            </a:extLst>
          </p:cNvPr>
          <p:cNvSpPr/>
          <p:nvPr/>
        </p:nvSpPr>
        <p:spPr>
          <a:xfrm>
            <a:off x="658813" y="3568382"/>
            <a:ext cx="3661580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林夕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BA95A96-3AFF-6093-3CF7-FCA86C8ABEA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255288"/>
      </p:ext>
    </p:extLst>
  </p:cSld>
  <p:clrMapOvr>
    <a:masterClrMapping/>
  </p:clrMapOvr>
  <p:transition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图形 164"/>
          <p:cNvGrpSpPr/>
          <p:nvPr userDrawn="1"/>
        </p:nvGrpSpPr>
        <p:grpSpPr>
          <a:xfrm>
            <a:off x="-4254904" y="4947138"/>
            <a:ext cx="20701808" cy="1985216"/>
            <a:chOff x="-9925049" y="2951843"/>
            <a:chExt cx="32035734" cy="4532375"/>
          </a:xfrm>
          <a:gradFill>
            <a:gsLst>
              <a:gs pos="32000">
                <a:schemeClr val="bg1">
                  <a:alpha val="39000"/>
                </a:schemeClr>
              </a:gs>
              <a:gs pos="11000">
                <a:schemeClr val="bg1">
                  <a:alpha val="0"/>
                </a:schemeClr>
              </a:gs>
            </a:gsLst>
            <a:lin ang="5400000" scaled="1"/>
          </a:gradFill>
        </p:grpSpPr>
        <p:sp>
          <p:nvSpPr>
            <p:cNvPr id="10" name="任意多边形: 形状 9"/>
            <p:cNvSpPr/>
            <p:nvPr/>
          </p:nvSpPr>
          <p:spPr>
            <a:xfrm>
              <a:off x="-724648" y="2951843"/>
              <a:ext cx="2093417" cy="243206"/>
            </a:xfrm>
            <a:custGeom>
              <a:avLst/>
              <a:gdLst>
                <a:gd name="connsiteX0" fmla="*/ 2093418 w 2093417"/>
                <a:gd name="connsiteY0" fmla="*/ 0 h 243206"/>
                <a:gd name="connsiteX1" fmla="*/ 521309 w 2093417"/>
                <a:gd name="connsiteY1" fmla="*/ 0 h 243206"/>
                <a:gd name="connsiteX2" fmla="*/ 0 w 2093417"/>
                <a:gd name="connsiteY2" fmla="*/ 243206 h 243206"/>
                <a:gd name="connsiteX3" fmla="*/ 5454 w 2093417"/>
                <a:gd name="connsiteY3" fmla="*/ 240507 h 243206"/>
                <a:gd name="connsiteX4" fmla="*/ 22271 w 2093417"/>
                <a:gd name="connsiteY4" fmla="*/ 240507 h 243206"/>
                <a:gd name="connsiteX5" fmla="*/ 532217 w 2093417"/>
                <a:gd name="connsiteY5" fmla="*/ 2159 h 243206"/>
                <a:gd name="connsiteX6" fmla="*/ 2089782 w 2093417"/>
                <a:gd name="connsiteY6" fmla="*/ 2159 h 243206"/>
                <a:gd name="connsiteX7" fmla="*/ 1706185 w 2093417"/>
                <a:gd name="connsiteY7" fmla="*/ 240507 h 243206"/>
                <a:gd name="connsiteX8" fmla="*/ 2093418 w 2093417"/>
                <a:gd name="connsiteY8" fmla="*/ 0 h 243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93417" h="243206">
                  <a:moveTo>
                    <a:pt x="2093418" y="0"/>
                  </a:moveTo>
                  <a:lnTo>
                    <a:pt x="521309" y="0"/>
                  </a:lnTo>
                  <a:lnTo>
                    <a:pt x="0" y="243206"/>
                  </a:lnTo>
                  <a:lnTo>
                    <a:pt x="5454" y="240507"/>
                  </a:lnTo>
                  <a:lnTo>
                    <a:pt x="22271" y="240507"/>
                  </a:lnTo>
                  <a:lnTo>
                    <a:pt x="532217" y="2159"/>
                  </a:lnTo>
                  <a:lnTo>
                    <a:pt x="2089782" y="2159"/>
                  </a:lnTo>
                  <a:lnTo>
                    <a:pt x="1706185" y="240507"/>
                  </a:lnTo>
                  <a:lnTo>
                    <a:pt x="2093418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981536" y="2951843"/>
              <a:ext cx="1958886" cy="240506"/>
            </a:xfrm>
            <a:custGeom>
              <a:avLst/>
              <a:gdLst>
                <a:gd name="connsiteX0" fmla="*/ 1958886 w 1958886"/>
                <a:gd name="connsiteY0" fmla="*/ 0 h 240506"/>
                <a:gd name="connsiteX1" fmla="*/ 387232 w 1958886"/>
                <a:gd name="connsiteY1" fmla="*/ 0 h 240506"/>
                <a:gd name="connsiteX2" fmla="*/ 0 w 1958886"/>
                <a:gd name="connsiteY2" fmla="*/ 240507 h 240506"/>
                <a:gd name="connsiteX3" fmla="*/ 17271 w 1958886"/>
                <a:gd name="connsiteY3" fmla="*/ 240507 h 240506"/>
                <a:gd name="connsiteX4" fmla="*/ 399503 w 1958886"/>
                <a:gd name="connsiteY4" fmla="*/ 2159 h 240506"/>
                <a:gd name="connsiteX5" fmla="*/ 1956613 w 1958886"/>
                <a:gd name="connsiteY5" fmla="*/ 2159 h 240506"/>
                <a:gd name="connsiteX6" fmla="*/ 1700732 w 1958886"/>
                <a:gd name="connsiteY6" fmla="*/ 240507 h 240506"/>
                <a:gd name="connsiteX7" fmla="*/ 1958886 w 1958886"/>
                <a:gd name="connsiteY7" fmla="*/ 0 h 240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58886" h="240506">
                  <a:moveTo>
                    <a:pt x="1958886" y="0"/>
                  </a:moveTo>
                  <a:lnTo>
                    <a:pt x="387232" y="0"/>
                  </a:lnTo>
                  <a:lnTo>
                    <a:pt x="0" y="240507"/>
                  </a:lnTo>
                  <a:lnTo>
                    <a:pt x="17271" y="240507"/>
                  </a:lnTo>
                  <a:lnTo>
                    <a:pt x="399503" y="2159"/>
                  </a:lnTo>
                  <a:lnTo>
                    <a:pt x="1956613" y="2159"/>
                  </a:lnTo>
                  <a:lnTo>
                    <a:pt x="1700732" y="240507"/>
                  </a:lnTo>
                  <a:lnTo>
                    <a:pt x="1958886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2682268" y="2951843"/>
              <a:ext cx="1830262" cy="240506"/>
            </a:xfrm>
            <a:custGeom>
              <a:avLst/>
              <a:gdLst>
                <a:gd name="connsiteX0" fmla="*/ 1830262 w 1830262"/>
                <a:gd name="connsiteY0" fmla="*/ 0 h 240506"/>
                <a:gd name="connsiteX1" fmla="*/ 258154 w 1830262"/>
                <a:gd name="connsiteY1" fmla="*/ 0 h 240506"/>
                <a:gd name="connsiteX2" fmla="*/ 0 w 1830262"/>
                <a:gd name="connsiteY2" fmla="*/ 240507 h 240506"/>
                <a:gd name="connsiteX3" fmla="*/ 17270 w 1830262"/>
                <a:gd name="connsiteY3" fmla="*/ 240507 h 240506"/>
                <a:gd name="connsiteX4" fmla="*/ 271789 w 1830262"/>
                <a:gd name="connsiteY4" fmla="*/ 2159 h 240506"/>
                <a:gd name="connsiteX5" fmla="*/ 1829354 w 1830262"/>
                <a:gd name="connsiteY5" fmla="*/ 2159 h 240506"/>
                <a:gd name="connsiteX6" fmla="*/ 1700730 w 1830262"/>
                <a:gd name="connsiteY6" fmla="*/ 240507 h 240506"/>
                <a:gd name="connsiteX7" fmla="*/ 1830262 w 1830262"/>
                <a:gd name="connsiteY7" fmla="*/ 0 h 240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30262" h="240506">
                  <a:moveTo>
                    <a:pt x="1830262" y="0"/>
                  </a:moveTo>
                  <a:lnTo>
                    <a:pt x="258154" y="0"/>
                  </a:lnTo>
                  <a:lnTo>
                    <a:pt x="0" y="240507"/>
                  </a:lnTo>
                  <a:lnTo>
                    <a:pt x="17270" y="240507"/>
                  </a:lnTo>
                  <a:lnTo>
                    <a:pt x="271789" y="2159"/>
                  </a:lnTo>
                  <a:lnTo>
                    <a:pt x="1829354" y="2159"/>
                  </a:lnTo>
                  <a:lnTo>
                    <a:pt x="1700730" y="240507"/>
                  </a:lnTo>
                  <a:lnTo>
                    <a:pt x="1830262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4382998" y="2951843"/>
              <a:ext cx="1701641" cy="240506"/>
            </a:xfrm>
            <a:custGeom>
              <a:avLst/>
              <a:gdLst>
                <a:gd name="connsiteX0" fmla="*/ 1701640 w 1701640"/>
                <a:gd name="connsiteY0" fmla="*/ 0 h 240506"/>
                <a:gd name="connsiteX1" fmla="*/ 129532 w 1701640"/>
                <a:gd name="connsiteY1" fmla="*/ 0 h 240506"/>
                <a:gd name="connsiteX2" fmla="*/ 0 w 1701640"/>
                <a:gd name="connsiteY2" fmla="*/ 240507 h 240506"/>
                <a:gd name="connsiteX3" fmla="*/ 17271 w 1701640"/>
                <a:gd name="connsiteY3" fmla="*/ 240507 h 240506"/>
                <a:gd name="connsiteX4" fmla="*/ 144076 w 1701640"/>
                <a:gd name="connsiteY4" fmla="*/ 2159 h 240506"/>
                <a:gd name="connsiteX5" fmla="*/ 1701640 w 1701640"/>
                <a:gd name="connsiteY5" fmla="*/ 2159 h 240506"/>
                <a:gd name="connsiteX6" fmla="*/ 1700732 w 1701640"/>
                <a:gd name="connsiteY6" fmla="*/ 240507 h 240506"/>
                <a:gd name="connsiteX7" fmla="*/ 1701640 w 1701640"/>
                <a:gd name="connsiteY7" fmla="*/ 0 h 240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1640" h="240506">
                  <a:moveTo>
                    <a:pt x="1701640" y="0"/>
                  </a:moveTo>
                  <a:lnTo>
                    <a:pt x="129532" y="0"/>
                  </a:lnTo>
                  <a:lnTo>
                    <a:pt x="0" y="240507"/>
                  </a:lnTo>
                  <a:lnTo>
                    <a:pt x="17271" y="240507"/>
                  </a:lnTo>
                  <a:lnTo>
                    <a:pt x="144076" y="2159"/>
                  </a:lnTo>
                  <a:lnTo>
                    <a:pt x="1701640" y="2159"/>
                  </a:lnTo>
                  <a:lnTo>
                    <a:pt x="1700732" y="240507"/>
                  </a:lnTo>
                  <a:lnTo>
                    <a:pt x="1701640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6083730" y="2951843"/>
              <a:ext cx="1700730" cy="240506"/>
            </a:xfrm>
            <a:custGeom>
              <a:avLst/>
              <a:gdLst>
                <a:gd name="connsiteX0" fmla="*/ 1572562 w 1700730"/>
                <a:gd name="connsiteY0" fmla="*/ 0 h 240506"/>
                <a:gd name="connsiteX1" fmla="*/ 908 w 1700730"/>
                <a:gd name="connsiteY1" fmla="*/ 0 h 240506"/>
                <a:gd name="connsiteX2" fmla="*/ 0 w 1700730"/>
                <a:gd name="connsiteY2" fmla="*/ 240507 h 240506"/>
                <a:gd name="connsiteX3" fmla="*/ 17270 w 1700730"/>
                <a:gd name="connsiteY3" fmla="*/ 240507 h 240506"/>
                <a:gd name="connsiteX4" fmla="*/ 16816 w 1700730"/>
                <a:gd name="connsiteY4" fmla="*/ 2159 h 240506"/>
                <a:gd name="connsiteX5" fmla="*/ 1573925 w 1700730"/>
                <a:gd name="connsiteY5" fmla="*/ 2159 h 240506"/>
                <a:gd name="connsiteX6" fmla="*/ 1700730 w 1700730"/>
                <a:gd name="connsiteY6" fmla="*/ 240507 h 240506"/>
                <a:gd name="connsiteX7" fmla="*/ 1572562 w 1700730"/>
                <a:gd name="connsiteY7" fmla="*/ 0 h 240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00730" h="240506">
                  <a:moveTo>
                    <a:pt x="1572562" y="0"/>
                  </a:moveTo>
                  <a:lnTo>
                    <a:pt x="908" y="0"/>
                  </a:lnTo>
                  <a:lnTo>
                    <a:pt x="0" y="240507"/>
                  </a:lnTo>
                  <a:lnTo>
                    <a:pt x="17270" y="240507"/>
                  </a:lnTo>
                  <a:lnTo>
                    <a:pt x="16816" y="2159"/>
                  </a:lnTo>
                  <a:lnTo>
                    <a:pt x="1573925" y="2159"/>
                  </a:lnTo>
                  <a:lnTo>
                    <a:pt x="1700730" y="240507"/>
                  </a:lnTo>
                  <a:lnTo>
                    <a:pt x="1572562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7656290" y="2951843"/>
              <a:ext cx="1828900" cy="240506"/>
            </a:xfrm>
            <a:custGeom>
              <a:avLst/>
              <a:gdLst>
                <a:gd name="connsiteX0" fmla="*/ 1572109 w 1828900"/>
                <a:gd name="connsiteY0" fmla="*/ 0 h 240506"/>
                <a:gd name="connsiteX1" fmla="*/ 0 w 1828900"/>
                <a:gd name="connsiteY1" fmla="*/ 0 h 240506"/>
                <a:gd name="connsiteX2" fmla="*/ 128169 w 1828900"/>
                <a:gd name="connsiteY2" fmla="*/ 240507 h 240506"/>
                <a:gd name="connsiteX3" fmla="*/ 145440 w 1828900"/>
                <a:gd name="connsiteY3" fmla="*/ 240507 h 240506"/>
                <a:gd name="connsiteX4" fmla="*/ 17271 w 1828900"/>
                <a:gd name="connsiteY4" fmla="*/ 2159 h 240506"/>
                <a:gd name="connsiteX5" fmla="*/ 1574381 w 1828900"/>
                <a:gd name="connsiteY5" fmla="*/ 2159 h 240506"/>
                <a:gd name="connsiteX6" fmla="*/ 1828900 w 1828900"/>
                <a:gd name="connsiteY6" fmla="*/ 240507 h 240506"/>
                <a:gd name="connsiteX7" fmla="*/ 1572109 w 1828900"/>
                <a:gd name="connsiteY7" fmla="*/ 0 h 240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28900" h="240506">
                  <a:moveTo>
                    <a:pt x="1572109" y="0"/>
                  </a:moveTo>
                  <a:lnTo>
                    <a:pt x="0" y="0"/>
                  </a:lnTo>
                  <a:lnTo>
                    <a:pt x="128169" y="240507"/>
                  </a:lnTo>
                  <a:lnTo>
                    <a:pt x="145440" y="240507"/>
                  </a:lnTo>
                  <a:lnTo>
                    <a:pt x="17271" y="2159"/>
                  </a:lnTo>
                  <a:lnTo>
                    <a:pt x="1574381" y="2159"/>
                  </a:lnTo>
                  <a:lnTo>
                    <a:pt x="1828900" y="240507"/>
                  </a:lnTo>
                  <a:lnTo>
                    <a:pt x="1572109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9228400" y="2951843"/>
              <a:ext cx="1957976" cy="240506"/>
            </a:xfrm>
            <a:custGeom>
              <a:avLst/>
              <a:gdLst>
                <a:gd name="connsiteX0" fmla="*/ 1572108 w 1957976"/>
                <a:gd name="connsiteY0" fmla="*/ 0 h 240506"/>
                <a:gd name="connsiteX1" fmla="*/ 0 w 1957976"/>
                <a:gd name="connsiteY1" fmla="*/ 0 h 240506"/>
                <a:gd name="connsiteX2" fmla="*/ 256791 w 1957976"/>
                <a:gd name="connsiteY2" fmla="*/ 240507 h 240506"/>
                <a:gd name="connsiteX3" fmla="*/ 274062 w 1957976"/>
                <a:gd name="connsiteY3" fmla="*/ 240507 h 240506"/>
                <a:gd name="connsiteX4" fmla="*/ 18180 w 1957976"/>
                <a:gd name="connsiteY4" fmla="*/ 2159 h 240506"/>
                <a:gd name="connsiteX5" fmla="*/ 1575743 w 1957976"/>
                <a:gd name="connsiteY5" fmla="*/ 2159 h 240506"/>
                <a:gd name="connsiteX6" fmla="*/ 1957976 w 1957976"/>
                <a:gd name="connsiteY6" fmla="*/ 240507 h 240506"/>
                <a:gd name="connsiteX7" fmla="*/ 1572108 w 1957976"/>
                <a:gd name="connsiteY7" fmla="*/ 0 h 240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57976" h="240506">
                  <a:moveTo>
                    <a:pt x="1572108" y="0"/>
                  </a:moveTo>
                  <a:lnTo>
                    <a:pt x="0" y="0"/>
                  </a:lnTo>
                  <a:lnTo>
                    <a:pt x="256791" y="240507"/>
                  </a:lnTo>
                  <a:lnTo>
                    <a:pt x="274062" y="240507"/>
                  </a:lnTo>
                  <a:lnTo>
                    <a:pt x="18180" y="2159"/>
                  </a:lnTo>
                  <a:lnTo>
                    <a:pt x="1575743" y="2159"/>
                  </a:lnTo>
                  <a:lnTo>
                    <a:pt x="1957976" y="240507"/>
                  </a:lnTo>
                  <a:lnTo>
                    <a:pt x="1572108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10800508" y="2951843"/>
              <a:ext cx="2103416" cy="240506"/>
            </a:xfrm>
            <a:custGeom>
              <a:avLst/>
              <a:gdLst>
                <a:gd name="connsiteX0" fmla="*/ 1587561 w 2103416"/>
                <a:gd name="connsiteY0" fmla="*/ 0 h 240506"/>
                <a:gd name="connsiteX1" fmla="*/ 0 w 2103416"/>
                <a:gd name="connsiteY1" fmla="*/ 0 h 240506"/>
                <a:gd name="connsiteX2" fmla="*/ 385868 w 2103416"/>
                <a:gd name="connsiteY2" fmla="*/ 240507 h 240506"/>
                <a:gd name="connsiteX3" fmla="*/ 402684 w 2103416"/>
                <a:gd name="connsiteY3" fmla="*/ 240507 h 240506"/>
                <a:gd name="connsiteX4" fmla="*/ 19088 w 2103416"/>
                <a:gd name="connsiteY4" fmla="*/ 2159 h 240506"/>
                <a:gd name="connsiteX5" fmla="*/ 1576653 w 2103416"/>
                <a:gd name="connsiteY5" fmla="*/ 2159 h 240506"/>
                <a:gd name="connsiteX6" fmla="*/ 2086600 w 2103416"/>
                <a:gd name="connsiteY6" fmla="*/ 240507 h 240506"/>
                <a:gd name="connsiteX7" fmla="*/ 2103416 w 2103416"/>
                <a:gd name="connsiteY7" fmla="*/ 240507 h 240506"/>
                <a:gd name="connsiteX8" fmla="*/ 1587561 w 2103416"/>
                <a:gd name="connsiteY8" fmla="*/ 0 h 240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3416" h="240506">
                  <a:moveTo>
                    <a:pt x="1587561" y="0"/>
                  </a:moveTo>
                  <a:lnTo>
                    <a:pt x="0" y="0"/>
                  </a:lnTo>
                  <a:lnTo>
                    <a:pt x="385868" y="240507"/>
                  </a:lnTo>
                  <a:lnTo>
                    <a:pt x="402684" y="240507"/>
                  </a:lnTo>
                  <a:lnTo>
                    <a:pt x="19088" y="2159"/>
                  </a:lnTo>
                  <a:lnTo>
                    <a:pt x="1576653" y="2159"/>
                  </a:lnTo>
                  <a:lnTo>
                    <a:pt x="2086600" y="240507"/>
                  </a:lnTo>
                  <a:lnTo>
                    <a:pt x="2103416" y="240507"/>
                  </a:lnTo>
                  <a:lnTo>
                    <a:pt x="1587561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-1334131" y="3192349"/>
              <a:ext cx="2315666" cy="286934"/>
            </a:xfrm>
            <a:custGeom>
              <a:avLst/>
              <a:gdLst>
                <a:gd name="connsiteX0" fmla="*/ 2315667 w 2315666"/>
                <a:gd name="connsiteY0" fmla="*/ 0 h 286934"/>
                <a:gd name="connsiteX1" fmla="*/ 631752 w 2315666"/>
                <a:gd name="connsiteY1" fmla="*/ 0 h 286934"/>
                <a:gd name="connsiteX2" fmla="*/ 614936 w 2315666"/>
                <a:gd name="connsiteY2" fmla="*/ 0 h 286934"/>
                <a:gd name="connsiteX3" fmla="*/ 609481 w 2315666"/>
                <a:gd name="connsiteY3" fmla="*/ 2699 h 286934"/>
                <a:gd name="connsiteX4" fmla="*/ 0 w 2315666"/>
                <a:gd name="connsiteY4" fmla="*/ 286935 h 286934"/>
                <a:gd name="connsiteX5" fmla="*/ 6363 w 2315666"/>
                <a:gd name="connsiteY5" fmla="*/ 283695 h 286934"/>
                <a:gd name="connsiteX6" fmla="*/ 24998 w 2315666"/>
                <a:gd name="connsiteY6" fmla="*/ 283695 h 286934"/>
                <a:gd name="connsiteX7" fmla="*/ 626298 w 2315666"/>
                <a:gd name="connsiteY7" fmla="*/ 2699 h 286934"/>
                <a:gd name="connsiteX8" fmla="*/ 2311576 w 2315666"/>
                <a:gd name="connsiteY8" fmla="*/ 2699 h 286934"/>
                <a:gd name="connsiteX9" fmla="*/ 1859350 w 2315666"/>
                <a:gd name="connsiteY9" fmla="*/ 283695 h 286934"/>
                <a:gd name="connsiteX10" fmla="*/ 2315667 w 2315666"/>
                <a:gd name="connsiteY10" fmla="*/ 0 h 286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15666" h="286934">
                  <a:moveTo>
                    <a:pt x="2315667" y="0"/>
                  </a:moveTo>
                  <a:lnTo>
                    <a:pt x="631752" y="0"/>
                  </a:lnTo>
                  <a:lnTo>
                    <a:pt x="614936" y="0"/>
                  </a:lnTo>
                  <a:lnTo>
                    <a:pt x="609481" y="2699"/>
                  </a:lnTo>
                  <a:lnTo>
                    <a:pt x="0" y="286935"/>
                  </a:lnTo>
                  <a:lnTo>
                    <a:pt x="6363" y="283695"/>
                  </a:lnTo>
                  <a:lnTo>
                    <a:pt x="24998" y="283695"/>
                  </a:lnTo>
                  <a:lnTo>
                    <a:pt x="626298" y="2699"/>
                  </a:lnTo>
                  <a:lnTo>
                    <a:pt x="2311576" y="2699"/>
                  </a:lnTo>
                  <a:lnTo>
                    <a:pt x="1859350" y="283695"/>
                  </a:lnTo>
                  <a:lnTo>
                    <a:pt x="2315667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525219" y="3192349"/>
              <a:ext cx="2157047" cy="283695"/>
            </a:xfrm>
            <a:custGeom>
              <a:avLst/>
              <a:gdLst>
                <a:gd name="connsiteX0" fmla="*/ 2157048 w 2157047"/>
                <a:gd name="connsiteY0" fmla="*/ 0 h 283695"/>
                <a:gd name="connsiteX1" fmla="*/ 473587 w 2157047"/>
                <a:gd name="connsiteY1" fmla="*/ 0 h 283695"/>
                <a:gd name="connsiteX2" fmla="*/ 456316 w 2157047"/>
                <a:gd name="connsiteY2" fmla="*/ 0 h 283695"/>
                <a:gd name="connsiteX3" fmla="*/ 0 w 2157047"/>
                <a:gd name="connsiteY3" fmla="*/ 283695 h 283695"/>
                <a:gd name="connsiteX4" fmla="*/ 18635 w 2157047"/>
                <a:gd name="connsiteY4" fmla="*/ 283695 h 283695"/>
                <a:gd name="connsiteX5" fmla="*/ 469496 w 2157047"/>
                <a:gd name="connsiteY5" fmla="*/ 2699 h 283695"/>
                <a:gd name="connsiteX6" fmla="*/ 2154320 w 2157047"/>
                <a:gd name="connsiteY6" fmla="*/ 2699 h 283695"/>
                <a:gd name="connsiteX7" fmla="*/ 1852534 w 2157047"/>
                <a:gd name="connsiteY7" fmla="*/ 283695 h 283695"/>
                <a:gd name="connsiteX8" fmla="*/ 2157048 w 2157047"/>
                <a:gd name="connsiteY8" fmla="*/ 0 h 28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57047" h="283695">
                  <a:moveTo>
                    <a:pt x="2157048" y="0"/>
                  </a:moveTo>
                  <a:lnTo>
                    <a:pt x="473587" y="0"/>
                  </a:lnTo>
                  <a:lnTo>
                    <a:pt x="456316" y="0"/>
                  </a:lnTo>
                  <a:lnTo>
                    <a:pt x="0" y="283695"/>
                  </a:lnTo>
                  <a:lnTo>
                    <a:pt x="18635" y="283695"/>
                  </a:lnTo>
                  <a:lnTo>
                    <a:pt x="469496" y="2699"/>
                  </a:lnTo>
                  <a:lnTo>
                    <a:pt x="2154320" y="2699"/>
                  </a:lnTo>
                  <a:lnTo>
                    <a:pt x="1852534" y="283695"/>
                  </a:lnTo>
                  <a:lnTo>
                    <a:pt x="2157048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2377754" y="3192349"/>
              <a:ext cx="2005244" cy="283695"/>
            </a:xfrm>
            <a:custGeom>
              <a:avLst/>
              <a:gdLst>
                <a:gd name="connsiteX0" fmla="*/ 2005244 w 2005244"/>
                <a:gd name="connsiteY0" fmla="*/ 0 h 283695"/>
                <a:gd name="connsiteX1" fmla="*/ 321784 w 2005244"/>
                <a:gd name="connsiteY1" fmla="*/ 0 h 283695"/>
                <a:gd name="connsiteX2" fmla="*/ 304514 w 2005244"/>
                <a:gd name="connsiteY2" fmla="*/ 0 h 283695"/>
                <a:gd name="connsiteX3" fmla="*/ 0 w 2005244"/>
                <a:gd name="connsiteY3" fmla="*/ 283695 h 283695"/>
                <a:gd name="connsiteX4" fmla="*/ 18635 w 2005244"/>
                <a:gd name="connsiteY4" fmla="*/ 283695 h 283695"/>
                <a:gd name="connsiteX5" fmla="*/ 319057 w 2005244"/>
                <a:gd name="connsiteY5" fmla="*/ 2699 h 283695"/>
                <a:gd name="connsiteX6" fmla="*/ 2003881 w 2005244"/>
                <a:gd name="connsiteY6" fmla="*/ 2699 h 283695"/>
                <a:gd name="connsiteX7" fmla="*/ 1852987 w 2005244"/>
                <a:gd name="connsiteY7" fmla="*/ 283695 h 283695"/>
                <a:gd name="connsiteX8" fmla="*/ 2005244 w 2005244"/>
                <a:gd name="connsiteY8" fmla="*/ 0 h 28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5244" h="283695">
                  <a:moveTo>
                    <a:pt x="2005244" y="0"/>
                  </a:moveTo>
                  <a:lnTo>
                    <a:pt x="321784" y="0"/>
                  </a:lnTo>
                  <a:lnTo>
                    <a:pt x="304514" y="0"/>
                  </a:lnTo>
                  <a:lnTo>
                    <a:pt x="0" y="283695"/>
                  </a:lnTo>
                  <a:lnTo>
                    <a:pt x="18635" y="283695"/>
                  </a:lnTo>
                  <a:lnTo>
                    <a:pt x="319057" y="2699"/>
                  </a:lnTo>
                  <a:lnTo>
                    <a:pt x="2003881" y="2699"/>
                  </a:lnTo>
                  <a:lnTo>
                    <a:pt x="1852987" y="283695"/>
                  </a:lnTo>
                  <a:lnTo>
                    <a:pt x="2005244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1" name="任意多边形: 形状 20"/>
            <p:cNvSpPr/>
            <p:nvPr/>
          </p:nvSpPr>
          <p:spPr>
            <a:xfrm>
              <a:off x="4230741" y="3192349"/>
              <a:ext cx="1852989" cy="283695"/>
            </a:xfrm>
            <a:custGeom>
              <a:avLst/>
              <a:gdLst>
                <a:gd name="connsiteX0" fmla="*/ 1852989 w 1852988"/>
                <a:gd name="connsiteY0" fmla="*/ 0 h 283695"/>
                <a:gd name="connsiteX1" fmla="*/ 169528 w 1852988"/>
                <a:gd name="connsiteY1" fmla="*/ 0 h 283695"/>
                <a:gd name="connsiteX2" fmla="*/ 152257 w 1852988"/>
                <a:gd name="connsiteY2" fmla="*/ 0 h 283695"/>
                <a:gd name="connsiteX3" fmla="*/ 0 w 1852988"/>
                <a:gd name="connsiteY3" fmla="*/ 283695 h 283695"/>
                <a:gd name="connsiteX4" fmla="*/ 18180 w 1852988"/>
                <a:gd name="connsiteY4" fmla="*/ 283695 h 283695"/>
                <a:gd name="connsiteX5" fmla="*/ 168165 w 1852988"/>
                <a:gd name="connsiteY5" fmla="*/ 2699 h 283695"/>
                <a:gd name="connsiteX6" fmla="*/ 1852989 w 1852988"/>
                <a:gd name="connsiteY6" fmla="*/ 2699 h 283695"/>
                <a:gd name="connsiteX7" fmla="*/ 1852534 w 1852988"/>
                <a:gd name="connsiteY7" fmla="*/ 283695 h 283695"/>
                <a:gd name="connsiteX8" fmla="*/ 1852989 w 1852988"/>
                <a:gd name="connsiteY8" fmla="*/ 0 h 28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2988" h="283695">
                  <a:moveTo>
                    <a:pt x="1852989" y="0"/>
                  </a:moveTo>
                  <a:lnTo>
                    <a:pt x="169528" y="0"/>
                  </a:lnTo>
                  <a:lnTo>
                    <a:pt x="152257" y="0"/>
                  </a:lnTo>
                  <a:lnTo>
                    <a:pt x="0" y="283695"/>
                  </a:lnTo>
                  <a:lnTo>
                    <a:pt x="18180" y="283695"/>
                  </a:lnTo>
                  <a:lnTo>
                    <a:pt x="168165" y="2699"/>
                  </a:lnTo>
                  <a:lnTo>
                    <a:pt x="1852989" y="2699"/>
                  </a:lnTo>
                  <a:lnTo>
                    <a:pt x="1852534" y="283695"/>
                  </a:lnTo>
                  <a:lnTo>
                    <a:pt x="1852989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6083275" y="3192349"/>
              <a:ext cx="1852533" cy="283695"/>
            </a:xfrm>
            <a:custGeom>
              <a:avLst/>
              <a:gdLst>
                <a:gd name="connsiteX0" fmla="*/ 1701185 w 1852533"/>
                <a:gd name="connsiteY0" fmla="*/ 0 h 283695"/>
                <a:gd name="connsiteX1" fmla="*/ 17725 w 1852533"/>
                <a:gd name="connsiteY1" fmla="*/ 0 h 283695"/>
                <a:gd name="connsiteX2" fmla="*/ 455 w 1852533"/>
                <a:gd name="connsiteY2" fmla="*/ 0 h 283695"/>
                <a:gd name="connsiteX3" fmla="*/ 0 w 1852533"/>
                <a:gd name="connsiteY3" fmla="*/ 283695 h 283695"/>
                <a:gd name="connsiteX4" fmla="*/ 18635 w 1852533"/>
                <a:gd name="connsiteY4" fmla="*/ 283695 h 283695"/>
                <a:gd name="connsiteX5" fmla="*/ 17725 w 1852533"/>
                <a:gd name="connsiteY5" fmla="*/ 2699 h 283695"/>
                <a:gd name="connsiteX6" fmla="*/ 1702549 w 1852533"/>
                <a:gd name="connsiteY6" fmla="*/ 2699 h 283695"/>
                <a:gd name="connsiteX7" fmla="*/ 1852534 w 1852533"/>
                <a:gd name="connsiteY7" fmla="*/ 283695 h 283695"/>
                <a:gd name="connsiteX8" fmla="*/ 1701185 w 1852533"/>
                <a:gd name="connsiteY8" fmla="*/ 0 h 28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52533" h="283695">
                  <a:moveTo>
                    <a:pt x="1701185" y="0"/>
                  </a:moveTo>
                  <a:lnTo>
                    <a:pt x="17725" y="0"/>
                  </a:lnTo>
                  <a:lnTo>
                    <a:pt x="455" y="0"/>
                  </a:lnTo>
                  <a:lnTo>
                    <a:pt x="0" y="283695"/>
                  </a:lnTo>
                  <a:lnTo>
                    <a:pt x="18635" y="283695"/>
                  </a:lnTo>
                  <a:lnTo>
                    <a:pt x="17725" y="2699"/>
                  </a:lnTo>
                  <a:lnTo>
                    <a:pt x="1702549" y="2699"/>
                  </a:lnTo>
                  <a:lnTo>
                    <a:pt x="1852534" y="283695"/>
                  </a:lnTo>
                  <a:lnTo>
                    <a:pt x="1701185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4" name="任意多边形: 形状 23"/>
            <p:cNvSpPr/>
            <p:nvPr/>
          </p:nvSpPr>
          <p:spPr>
            <a:xfrm>
              <a:off x="7784460" y="3192349"/>
              <a:ext cx="2003880" cy="283695"/>
            </a:xfrm>
            <a:custGeom>
              <a:avLst/>
              <a:gdLst>
                <a:gd name="connsiteX0" fmla="*/ 1700732 w 2003880"/>
                <a:gd name="connsiteY0" fmla="*/ 0 h 283695"/>
                <a:gd name="connsiteX1" fmla="*/ 17271 w 2003880"/>
                <a:gd name="connsiteY1" fmla="*/ 0 h 283695"/>
                <a:gd name="connsiteX2" fmla="*/ 0 w 2003880"/>
                <a:gd name="connsiteY2" fmla="*/ 0 h 283695"/>
                <a:gd name="connsiteX3" fmla="*/ 151349 w 2003880"/>
                <a:gd name="connsiteY3" fmla="*/ 283695 h 283695"/>
                <a:gd name="connsiteX4" fmla="*/ 169983 w 2003880"/>
                <a:gd name="connsiteY4" fmla="*/ 283695 h 283695"/>
                <a:gd name="connsiteX5" fmla="*/ 18635 w 2003880"/>
                <a:gd name="connsiteY5" fmla="*/ 2699 h 283695"/>
                <a:gd name="connsiteX6" fmla="*/ 1703459 w 2003880"/>
                <a:gd name="connsiteY6" fmla="*/ 2699 h 283695"/>
                <a:gd name="connsiteX7" fmla="*/ 2003881 w 2003880"/>
                <a:gd name="connsiteY7" fmla="*/ 283695 h 283695"/>
                <a:gd name="connsiteX8" fmla="*/ 1700732 w 2003880"/>
                <a:gd name="connsiteY8" fmla="*/ 0 h 28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3880" h="283695">
                  <a:moveTo>
                    <a:pt x="1700732" y="0"/>
                  </a:moveTo>
                  <a:lnTo>
                    <a:pt x="17271" y="0"/>
                  </a:lnTo>
                  <a:lnTo>
                    <a:pt x="0" y="0"/>
                  </a:lnTo>
                  <a:lnTo>
                    <a:pt x="151349" y="283695"/>
                  </a:lnTo>
                  <a:lnTo>
                    <a:pt x="169983" y="283695"/>
                  </a:lnTo>
                  <a:lnTo>
                    <a:pt x="18635" y="2699"/>
                  </a:lnTo>
                  <a:lnTo>
                    <a:pt x="1703459" y="2699"/>
                  </a:lnTo>
                  <a:lnTo>
                    <a:pt x="2003881" y="283695"/>
                  </a:lnTo>
                  <a:lnTo>
                    <a:pt x="1700732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5" name="任意多边形: 形状 24"/>
            <p:cNvSpPr/>
            <p:nvPr/>
          </p:nvSpPr>
          <p:spPr>
            <a:xfrm>
              <a:off x="9485190" y="3192349"/>
              <a:ext cx="2156138" cy="283695"/>
            </a:xfrm>
            <a:custGeom>
              <a:avLst/>
              <a:gdLst>
                <a:gd name="connsiteX0" fmla="*/ 1701185 w 2156138"/>
                <a:gd name="connsiteY0" fmla="*/ 0 h 283695"/>
                <a:gd name="connsiteX1" fmla="*/ 17271 w 2156138"/>
                <a:gd name="connsiteY1" fmla="*/ 0 h 283695"/>
                <a:gd name="connsiteX2" fmla="*/ 0 w 2156138"/>
                <a:gd name="connsiteY2" fmla="*/ 0 h 283695"/>
                <a:gd name="connsiteX3" fmla="*/ 303149 w 2156138"/>
                <a:gd name="connsiteY3" fmla="*/ 283695 h 283695"/>
                <a:gd name="connsiteX4" fmla="*/ 321784 w 2156138"/>
                <a:gd name="connsiteY4" fmla="*/ 283695 h 283695"/>
                <a:gd name="connsiteX5" fmla="*/ 19998 w 2156138"/>
                <a:gd name="connsiteY5" fmla="*/ 2699 h 283695"/>
                <a:gd name="connsiteX6" fmla="*/ 1705276 w 2156138"/>
                <a:gd name="connsiteY6" fmla="*/ 2699 h 283695"/>
                <a:gd name="connsiteX7" fmla="*/ 2156138 w 2156138"/>
                <a:gd name="connsiteY7" fmla="*/ 283695 h 283695"/>
                <a:gd name="connsiteX8" fmla="*/ 1701185 w 2156138"/>
                <a:gd name="connsiteY8" fmla="*/ 0 h 28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56138" h="283695">
                  <a:moveTo>
                    <a:pt x="1701185" y="0"/>
                  </a:moveTo>
                  <a:lnTo>
                    <a:pt x="17271" y="0"/>
                  </a:lnTo>
                  <a:lnTo>
                    <a:pt x="0" y="0"/>
                  </a:lnTo>
                  <a:lnTo>
                    <a:pt x="303149" y="283695"/>
                  </a:lnTo>
                  <a:lnTo>
                    <a:pt x="321784" y="283695"/>
                  </a:lnTo>
                  <a:lnTo>
                    <a:pt x="19998" y="2699"/>
                  </a:lnTo>
                  <a:lnTo>
                    <a:pt x="1705276" y="2699"/>
                  </a:lnTo>
                  <a:lnTo>
                    <a:pt x="2156138" y="283695"/>
                  </a:lnTo>
                  <a:lnTo>
                    <a:pt x="1701185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11186377" y="3192349"/>
              <a:ext cx="2326120" cy="283695"/>
            </a:xfrm>
            <a:custGeom>
              <a:avLst/>
              <a:gdLst>
                <a:gd name="connsiteX0" fmla="*/ 1717548 w 2326119"/>
                <a:gd name="connsiteY0" fmla="*/ 0 h 283695"/>
                <a:gd name="connsiteX1" fmla="*/ 1700732 w 2326119"/>
                <a:gd name="connsiteY1" fmla="*/ 0 h 283695"/>
                <a:gd name="connsiteX2" fmla="*/ 16816 w 2326119"/>
                <a:gd name="connsiteY2" fmla="*/ 0 h 283695"/>
                <a:gd name="connsiteX3" fmla="*/ 0 w 2326119"/>
                <a:gd name="connsiteY3" fmla="*/ 0 h 283695"/>
                <a:gd name="connsiteX4" fmla="*/ 454953 w 2326119"/>
                <a:gd name="connsiteY4" fmla="*/ 283695 h 283695"/>
                <a:gd name="connsiteX5" fmla="*/ 473587 w 2326119"/>
                <a:gd name="connsiteY5" fmla="*/ 283695 h 283695"/>
                <a:gd name="connsiteX6" fmla="*/ 20907 w 2326119"/>
                <a:gd name="connsiteY6" fmla="*/ 2699 h 283695"/>
                <a:gd name="connsiteX7" fmla="*/ 1706185 w 2326119"/>
                <a:gd name="connsiteY7" fmla="*/ 2699 h 283695"/>
                <a:gd name="connsiteX8" fmla="*/ 2307487 w 2326119"/>
                <a:gd name="connsiteY8" fmla="*/ 283695 h 283695"/>
                <a:gd name="connsiteX9" fmla="*/ 2326120 w 2326119"/>
                <a:gd name="connsiteY9" fmla="*/ 283695 h 283695"/>
                <a:gd name="connsiteX10" fmla="*/ 1717548 w 2326119"/>
                <a:gd name="connsiteY10" fmla="*/ 0 h 28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26119" h="283695">
                  <a:moveTo>
                    <a:pt x="1717548" y="0"/>
                  </a:moveTo>
                  <a:lnTo>
                    <a:pt x="1700732" y="0"/>
                  </a:lnTo>
                  <a:lnTo>
                    <a:pt x="16816" y="0"/>
                  </a:lnTo>
                  <a:lnTo>
                    <a:pt x="0" y="0"/>
                  </a:lnTo>
                  <a:lnTo>
                    <a:pt x="454953" y="283695"/>
                  </a:lnTo>
                  <a:lnTo>
                    <a:pt x="473587" y="283695"/>
                  </a:lnTo>
                  <a:lnTo>
                    <a:pt x="20907" y="2699"/>
                  </a:lnTo>
                  <a:lnTo>
                    <a:pt x="1706185" y="2699"/>
                  </a:lnTo>
                  <a:lnTo>
                    <a:pt x="2307487" y="283695"/>
                  </a:lnTo>
                  <a:lnTo>
                    <a:pt x="2326120" y="283695"/>
                  </a:lnTo>
                  <a:lnTo>
                    <a:pt x="1717548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-2063144" y="3476044"/>
              <a:ext cx="2588365" cy="343079"/>
            </a:xfrm>
            <a:custGeom>
              <a:avLst/>
              <a:gdLst>
                <a:gd name="connsiteX0" fmla="*/ 2588365 w 2588365"/>
                <a:gd name="connsiteY0" fmla="*/ 0 h 343079"/>
                <a:gd name="connsiteX1" fmla="*/ 754013 w 2588365"/>
                <a:gd name="connsiteY1" fmla="*/ 0 h 343079"/>
                <a:gd name="connsiteX2" fmla="*/ 735378 w 2588365"/>
                <a:gd name="connsiteY2" fmla="*/ 0 h 343079"/>
                <a:gd name="connsiteX3" fmla="*/ 729015 w 2588365"/>
                <a:gd name="connsiteY3" fmla="*/ 3239 h 343079"/>
                <a:gd name="connsiteX4" fmla="*/ 0 w 2588365"/>
                <a:gd name="connsiteY4" fmla="*/ 343080 h 343079"/>
                <a:gd name="connsiteX5" fmla="*/ 7726 w 2588365"/>
                <a:gd name="connsiteY5" fmla="*/ 339301 h 343079"/>
                <a:gd name="connsiteX6" fmla="*/ 28179 w 2588365"/>
                <a:gd name="connsiteY6" fmla="*/ 339301 h 343079"/>
                <a:gd name="connsiteX7" fmla="*/ 747195 w 2588365"/>
                <a:gd name="connsiteY7" fmla="*/ 3239 h 343079"/>
                <a:gd name="connsiteX8" fmla="*/ 2582912 w 2588365"/>
                <a:gd name="connsiteY8" fmla="*/ 3239 h 343079"/>
                <a:gd name="connsiteX9" fmla="*/ 2042059 w 2588365"/>
                <a:gd name="connsiteY9" fmla="*/ 339301 h 343079"/>
                <a:gd name="connsiteX10" fmla="*/ 2588365 w 2588365"/>
                <a:gd name="connsiteY10" fmla="*/ 0 h 343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88365" h="343079">
                  <a:moveTo>
                    <a:pt x="2588365" y="0"/>
                  </a:moveTo>
                  <a:lnTo>
                    <a:pt x="754013" y="0"/>
                  </a:lnTo>
                  <a:lnTo>
                    <a:pt x="735378" y="0"/>
                  </a:lnTo>
                  <a:lnTo>
                    <a:pt x="729015" y="3239"/>
                  </a:lnTo>
                  <a:lnTo>
                    <a:pt x="0" y="343080"/>
                  </a:lnTo>
                  <a:lnTo>
                    <a:pt x="7726" y="339301"/>
                  </a:lnTo>
                  <a:lnTo>
                    <a:pt x="28179" y="339301"/>
                  </a:lnTo>
                  <a:lnTo>
                    <a:pt x="747195" y="3239"/>
                  </a:lnTo>
                  <a:lnTo>
                    <a:pt x="2582912" y="3239"/>
                  </a:lnTo>
                  <a:lnTo>
                    <a:pt x="2042059" y="339301"/>
                  </a:lnTo>
                  <a:lnTo>
                    <a:pt x="2588365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8" name="任意多边形: 形状 27"/>
            <p:cNvSpPr/>
            <p:nvPr/>
          </p:nvSpPr>
          <p:spPr>
            <a:xfrm>
              <a:off x="-21085" y="3476044"/>
              <a:ext cx="2398839" cy="339301"/>
            </a:xfrm>
            <a:custGeom>
              <a:avLst/>
              <a:gdLst>
                <a:gd name="connsiteX0" fmla="*/ 2398840 w 2398839"/>
                <a:gd name="connsiteY0" fmla="*/ 0 h 339300"/>
                <a:gd name="connsiteX1" fmla="*/ 564941 w 2398839"/>
                <a:gd name="connsiteY1" fmla="*/ 0 h 339300"/>
                <a:gd name="connsiteX2" fmla="*/ 546306 w 2398839"/>
                <a:gd name="connsiteY2" fmla="*/ 0 h 339300"/>
                <a:gd name="connsiteX3" fmla="*/ 0 w 2398839"/>
                <a:gd name="connsiteY3" fmla="*/ 339301 h 339300"/>
                <a:gd name="connsiteX4" fmla="*/ 20907 w 2398839"/>
                <a:gd name="connsiteY4" fmla="*/ 339301 h 339300"/>
                <a:gd name="connsiteX5" fmla="*/ 559941 w 2398839"/>
                <a:gd name="connsiteY5" fmla="*/ 3239 h 339300"/>
                <a:gd name="connsiteX6" fmla="*/ 2395203 w 2398839"/>
                <a:gd name="connsiteY6" fmla="*/ 3239 h 339300"/>
                <a:gd name="connsiteX7" fmla="*/ 2034333 w 2398839"/>
                <a:gd name="connsiteY7" fmla="*/ 339301 h 339300"/>
                <a:gd name="connsiteX8" fmla="*/ 2398840 w 2398839"/>
                <a:gd name="connsiteY8" fmla="*/ 0 h 33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98839" h="339300">
                  <a:moveTo>
                    <a:pt x="2398840" y="0"/>
                  </a:moveTo>
                  <a:lnTo>
                    <a:pt x="564941" y="0"/>
                  </a:lnTo>
                  <a:lnTo>
                    <a:pt x="546306" y="0"/>
                  </a:lnTo>
                  <a:lnTo>
                    <a:pt x="0" y="339301"/>
                  </a:lnTo>
                  <a:lnTo>
                    <a:pt x="20907" y="339301"/>
                  </a:lnTo>
                  <a:lnTo>
                    <a:pt x="559941" y="3239"/>
                  </a:lnTo>
                  <a:lnTo>
                    <a:pt x="2395203" y="3239"/>
                  </a:lnTo>
                  <a:lnTo>
                    <a:pt x="2034333" y="339301"/>
                  </a:lnTo>
                  <a:lnTo>
                    <a:pt x="2398840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2013247" y="3476044"/>
              <a:ext cx="2217494" cy="339301"/>
            </a:xfrm>
            <a:custGeom>
              <a:avLst/>
              <a:gdLst>
                <a:gd name="connsiteX0" fmla="*/ 2217494 w 2217494"/>
                <a:gd name="connsiteY0" fmla="*/ 0 h 339300"/>
                <a:gd name="connsiteX1" fmla="*/ 383141 w 2217494"/>
                <a:gd name="connsiteY1" fmla="*/ 0 h 339300"/>
                <a:gd name="connsiteX2" fmla="*/ 364507 w 2217494"/>
                <a:gd name="connsiteY2" fmla="*/ 0 h 339300"/>
                <a:gd name="connsiteX3" fmla="*/ 0 w 2217494"/>
                <a:gd name="connsiteY3" fmla="*/ 339301 h 339300"/>
                <a:gd name="connsiteX4" fmla="*/ 20907 w 2217494"/>
                <a:gd name="connsiteY4" fmla="*/ 339301 h 339300"/>
                <a:gd name="connsiteX5" fmla="*/ 379960 w 2217494"/>
                <a:gd name="connsiteY5" fmla="*/ 3239 h 339300"/>
                <a:gd name="connsiteX6" fmla="*/ 2215677 w 2217494"/>
                <a:gd name="connsiteY6" fmla="*/ 3239 h 339300"/>
                <a:gd name="connsiteX7" fmla="*/ 2034787 w 2217494"/>
                <a:gd name="connsiteY7" fmla="*/ 339301 h 339300"/>
                <a:gd name="connsiteX8" fmla="*/ 2217494 w 2217494"/>
                <a:gd name="connsiteY8" fmla="*/ 0 h 33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17494" h="339300">
                  <a:moveTo>
                    <a:pt x="2217494" y="0"/>
                  </a:moveTo>
                  <a:lnTo>
                    <a:pt x="383141" y="0"/>
                  </a:lnTo>
                  <a:lnTo>
                    <a:pt x="364507" y="0"/>
                  </a:lnTo>
                  <a:lnTo>
                    <a:pt x="0" y="339301"/>
                  </a:lnTo>
                  <a:lnTo>
                    <a:pt x="20907" y="339301"/>
                  </a:lnTo>
                  <a:lnTo>
                    <a:pt x="379960" y="3239"/>
                  </a:lnTo>
                  <a:lnTo>
                    <a:pt x="2215677" y="3239"/>
                  </a:lnTo>
                  <a:lnTo>
                    <a:pt x="2034787" y="339301"/>
                  </a:lnTo>
                  <a:lnTo>
                    <a:pt x="2217494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4048032" y="3476044"/>
              <a:ext cx="2035241" cy="339301"/>
            </a:xfrm>
            <a:custGeom>
              <a:avLst/>
              <a:gdLst>
                <a:gd name="connsiteX0" fmla="*/ 2035241 w 2035241"/>
                <a:gd name="connsiteY0" fmla="*/ 0 h 339300"/>
                <a:gd name="connsiteX1" fmla="*/ 200887 w 2035241"/>
                <a:gd name="connsiteY1" fmla="*/ 0 h 339300"/>
                <a:gd name="connsiteX2" fmla="*/ 182708 w 2035241"/>
                <a:gd name="connsiteY2" fmla="*/ 0 h 339300"/>
                <a:gd name="connsiteX3" fmla="*/ 0 w 2035241"/>
                <a:gd name="connsiteY3" fmla="*/ 339301 h 339300"/>
                <a:gd name="connsiteX4" fmla="*/ 19998 w 2035241"/>
                <a:gd name="connsiteY4" fmla="*/ 339301 h 339300"/>
                <a:gd name="connsiteX5" fmla="*/ 199524 w 2035241"/>
                <a:gd name="connsiteY5" fmla="*/ 3239 h 339300"/>
                <a:gd name="connsiteX6" fmla="*/ 2035241 w 2035241"/>
                <a:gd name="connsiteY6" fmla="*/ 3239 h 339300"/>
                <a:gd name="connsiteX7" fmla="*/ 2034333 w 2035241"/>
                <a:gd name="connsiteY7" fmla="*/ 339301 h 339300"/>
                <a:gd name="connsiteX8" fmla="*/ 2035241 w 2035241"/>
                <a:gd name="connsiteY8" fmla="*/ 0 h 33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35241" h="339300">
                  <a:moveTo>
                    <a:pt x="2035241" y="0"/>
                  </a:moveTo>
                  <a:lnTo>
                    <a:pt x="200887" y="0"/>
                  </a:lnTo>
                  <a:lnTo>
                    <a:pt x="182708" y="0"/>
                  </a:lnTo>
                  <a:lnTo>
                    <a:pt x="0" y="339301"/>
                  </a:lnTo>
                  <a:lnTo>
                    <a:pt x="19998" y="339301"/>
                  </a:lnTo>
                  <a:lnTo>
                    <a:pt x="199524" y="3239"/>
                  </a:lnTo>
                  <a:lnTo>
                    <a:pt x="2035241" y="3239"/>
                  </a:lnTo>
                  <a:lnTo>
                    <a:pt x="2034333" y="339301"/>
                  </a:lnTo>
                  <a:lnTo>
                    <a:pt x="2035241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6082366" y="3476044"/>
              <a:ext cx="2034331" cy="339301"/>
            </a:xfrm>
            <a:custGeom>
              <a:avLst/>
              <a:gdLst>
                <a:gd name="connsiteX0" fmla="*/ 1853442 w 2034331"/>
                <a:gd name="connsiteY0" fmla="*/ 0 h 339300"/>
                <a:gd name="connsiteX1" fmla="*/ 19543 w 2034331"/>
                <a:gd name="connsiteY1" fmla="*/ 0 h 339300"/>
                <a:gd name="connsiteX2" fmla="*/ 908 w 2034331"/>
                <a:gd name="connsiteY2" fmla="*/ 0 h 339300"/>
                <a:gd name="connsiteX3" fmla="*/ 0 w 2034331"/>
                <a:gd name="connsiteY3" fmla="*/ 339301 h 339300"/>
                <a:gd name="connsiteX4" fmla="*/ 20452 w 2034331"/>
                <a:gd name="connsiteY4" fmla="*/ 339301 h 339300"/>
                <a:gd name="connsiteX5" fmla="*/ 19543 w 2034331"/>
                <a:gd name="connsiteY5" fmla="*/ 3239 h 339300"/>
                <a:gd name="connsiteX6" fmla="*/ 1855259 w 2034331"/>
                <a:gd name="connsiteY6" fmla="*/ 3239 h 339300"/>
                <a:gd name="connsiteX7" fmla="*/ 2034332 w 2034331"/>
                <a:gd name="connsiteY7" fmla="*/ 339301 h 339300"/>
                <a:gd name="connsiteX8" fmla="*/ 1853442 w 2034331"/>
                <a:gd name="connsiteY8" fmla="*/ 0 h 33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34331" h="339300">
                  <a:moveTo>
                    <a:pt x="1853442" y="0"/>
                  </a:moveTo>
                  <a:lnTo>
                    <a:pt x="19543" y="0"/>
                  </a:lnTo>
                  <a:lnTo>
                    <a:pt x="908" y="0"/>
                  </a:lnTo>
                  <a:lnTo>
                    <a:pt x="0" y="339301"/>
                  </a:lnTo>
                  <a:lnTo>
                    <a:pt x="20452" y="339301"/>
                  </a:lnTo>
                  <a:lnTo>
                    <a:pt x="19543" y="3239"/>
                  </a:lnTo>
                  <a:lnTo>
                    <a:pt x="1855259" y="3239"/>
                  </a:lnTo>
                  <a:lnTo>
                    <a:pt x="2034332" y="339301"/>
                  </a:lnTo>
                  <a:lnTo>
                    <a:pt x="1853442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7935808" y="3476044"/>
              <a:ext cx="2214767" cy="339301"/>
            </a:xfrm>
            <a:custGeom>
              <a:avLst/>
              <a:gdLst>
                <a:gd name="connsiteX0" fmla="*/ 1852532 w 2214767"/>
                <a:gd name="connsiteY0" fmla="*/ 0 h 339300"/>
                <a:gd name="connsiteX1" fmla="*/ 18635 w 2214767"/>
                <a:gd name="connsiteY1" fmla="*/ 0 h 339300"/>
                <a:gd name="connsiteX2" fmla="*/ 0 w 2214767"/>
                <a:gd name="connsiteY2" fmla="*/ 0 h 339300"/>
                <a:gd name="connsiteX3" fmla="*/ 180889 w 2214767"/>
                <a:gd name="connsiteY3" fmla="*/ 339301 h 339300"/>
                <a:gd name="connsiteX4" fmla="*/ 201342 w 2214767"/>
                <a:gd name="connsiteY4" fmla="*/ 339301 h 339300"/>
                <a:gd name="connsiteX5" fmla="*/ 20452 w 2214767"/>
                <a:gd name="connsiteY5" fmla="*/ 3239 h 339300"/>
                <a:gd name="connsiteX6" fmla="*/ 1855714 w 2214767"/>
                <a:gd name="connsiteY6" fmla="*/ 3239 h 339300"/>
                <a:gd name="connsiteX7" fmla="*/ 2214767 w 2214767"/>
                <a:gd name="connsiteY7" fmla="*/ 339301 h 339300"/>
                <a:gd name="connsiteX8" fmla="*/ 1852532 w 2214767"/>
                <a:gd name="connsiteY8" fmla="*/ 0 h 33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14767" h="339300">
                  <a:moveTo>
                    <a:pt x="1852532" y="0"/>
                  </a:moveTo>
                  <a:lnTo>
                    <a:pt x="18635" y="0"/>
                  </a:lnTo>
                  <a:lnTo>
                    <a:pt x="0" y="0"/>
                  </a:lnTo>
                  <a:lnTo>
                    <a:pt x="180889" y="339301"/>
                  </a:lnTo>
                  <a:lnTo>
                    <a:pt x="201342" y="339301"/>
                  </a:lnTo>
                  <a:lnTo>
                    <a:pt x="20452" y="3239"/>
                  </a:lnTo>
                  <a:lnTo>
                    <a:pt x="1855714" y="3239"/>
                  </a:lnTo>
                  <a:lnTo>
                    <a:pt x="2214767" y="339301"/>
                  </a:lnTo>
                  <a:lnTo>
                    <a:pt x="1852532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9788340" y="3476044"/>
              <a:ext cx="2397022" cy="339301"/>
            </a:xfrm>
            <a:custGeom>
              <a:avLst/>
              <a:gdLst>
                <a:gd name="connsiteX0" fmla="*/ 1852989 w 2397022"/>
                <a:gd name="connsiteY0" fmla="*/ 0 h 339300"/>
                <a:gd name="connsiteX1" fmla="*/ 18635 w 2397022"/>
                <a:gd name="connsiteY1" fmla="*/ 0 h 339300"/>
                <a:gd name="connsiteX2" fmla="*/ 0 w 2397022"/>
                <a:gd name="connsiteY2" fmla="*/ 0 h 339300"/>
                <a:gd name="connsiteX3" fmla="*/ 362235 w 2397022"/>
                <a:gd name="connsiteY3" fmla="*/ 339301 h 339300"/>
                <a:gd name="connsiteX4" fmla="*/ 383143 w 2397022"/>
                <a:gd name="connsiteY4" fmla="*/ 339301 h 339300"/>
                <a:gd name="connsiteX5" fmla="*/ 22271 w 2397022"/>
                <a:gd name="connsiteY5" fmla="*/ 3239 h 339300"/>
                <a:gd name="connsiteX6" fmla="*/ 1857988 w 2397022"/>
                <a:gd name="connsiteY6" fmla="*/ 3239 h 339300"/>
                <a:gd name="connsiteX7" fmla="*/ 2397023 w 2397022"/>
                <a:gd name="connsiteY7" fmla="*/ 339301 h 339300"/>
                <a:gd name="connsiteX8" fmla="*/ 1852989 w 2397022"/>
                <a:gd name="connsiteY8" fmla="*/ 0 h 33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97022" h="339300">
                  <a:moveTo>
                    <a:pt x="1852989" y="0"/>
                  </a:moveTo>
                  <a:lnTo>
                    <a:pt x="18635" y="0"/>
                  </a:lnTo>
                  <a:lnTo>
                    <a:pt x="0" y="0"/>
                  </a:lnTo>
                  <a:lnTo>
                    <a:pt x="362235" y="339301"/>
                  </a:lnTo>
                  <a:lnTo>
                    <a:pt x="383143" y="339301"/>
                  </a:lnTo>
                  <a:lnTo>
                    <a:pt x="22271" y="3239"/>
                  </a:lnTo>
                  <a:lnTo>
                    <a:pt x="1857988" y="3239"/>
                  </a:lnTo>
                  <a:lnTo>
                    <a:pt x="2397023" y="339301"/>
                  </a:lnTo>
                  <a:lnTo>
                    <a:pt x="1852989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11641329" y="3476044"/>
              <a:ext cx="2598819" cy="339301"/>
            </a:xfrm>
            <a:custGeom>
              <a:avLst/>
              <a:gdLst>
                <a:gd name="connsiteX0" fmla="*/ 1871167 w 2598818"/>
                <a:gd name="connsiteY0" fmla="*/ 0 h 339300"/>
                <a:gd name="connsiteX1" fmla="*/ 1852534 w 2598818"/>
                <a:gd name="connsiteY1" fmla="*/ 0 h 339300"/>
                <a:gd name="connsiteX2" fmla="*/ 18635 w 2598818"/>
                <a:gd name="connsiteY2" fmla="*/ 0 h 339300"/>
                <a:gd name="connsiteX3" fmla="*/ 0 w 2598818"/>
                <a:gd name="connsiteY3" fmla="*/ 0 h 339300"/>
                <a:gd name="connsiteX4" fmla="*/ 544034 w 2598818"/>
                <a:gd name="connsiteY4" fmla="*/ 339301 h 339300"/>
                <a:gd name="connsiteX5" fmla="*/ 564486 w 2598818"/>
                <a:gd name="connsiteY5" fmla="*/ 339301 h 339300"/>
                <a:gd name="connsiteX6" fmla="*/ 23633 w 2598818"/>
                <a:gd name="connsiteY6" fmla="*/ 3239 h 339300"/>
                <a:gd name="connsiteX7" fmla="*/ 1859350 w 2598818"/>
                <a:gd name="connsiteY7" fmla="*/ 3239 h 339300"/>
                <a:gd name="connsiteX8" fmla="*/ 2578366 w 2598818"/>
                <a:gd name="connsiteY8" fmla="*/ 339301 h 339300"/>
                <a:gd name="connsiteX9" fmla="*/ 2598819 w 2598818"/>
                <a:gd name="connsiteY9" fmla="*/ 339301 h 339300"/>
                <a:gd name="connsiteX10" fmla="*/ 1871167 w 2598818"/>
                <a:gd name="connsiteY10" fmla="*/ 0 h 33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98818" h="339300">
                  <a:moveTo>
                    <a:pt x="1871167" y="0"/>
                  </a:moveTo>
                  <a:lnTo>
                    <a:pt x="1852534" y="0"/>
                  </a:lnTo>
                  <a:lnTo>
                    <a:pt x="18635" y="0"/>
                  </a:lnTo>
                  <a:lnTo>
                    <a:pt x="0" y="0"/>
                  </a:lnTo>
                  <a:lnTo>
                    <a:pt x="544034" y="339301"/>
                  </a:lnTo>
                  <a:lnTo>
                    <a:pt x="564486" y="339301"/>
                  </a:lnTo>
                  <a:lnTo>
                    <a:pt x="23633" y="3239"/>
                  </a:lnTo>
                  <a:lnTo>
                    <a:pt x="1859350" y="3239"/>
                  </a:lnTo>
                  <a:lnTo>
                    <a:pt x="2578366" y="339301"/>
                  </a:lnTo>
                  <a:lnTo>
                    <a:pt x="2598819" y="339301"/>
                  </a:lnTo>
                  <a:lnTo>
                    <a:pt x="1871167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-2951233" y="3815345"/>
              <a:ext cx="2930147" cy="417579"/>
            </a:xfrm>
            <a:custGeom>
              <a:avLst/>
              <a:gdLst>
                <a:gd name="connsiteX0" fmla="*/ 2930148 w 2930147"/>
                <a:gd name="connsiteY0" fmla="*/ 0 h 417580"/>
                <a:gd name="connsiteX1" fmla="*/ 916268 w 2930147"/>
                <a:gd name="connsiteY1" fmla="*/ 0 h 417580"/>
                <a:gd name="connsiteX2" fmla="*/ 895815 w 2930147"/>
                <a:gd name="connsiteY2" fmla="*/ 0 h 417580"/>
                <a:gd name="connsiteX3" fmla="*/ 888089 w 2930147"/>
                <a:gd name="connsiteY3" fmla="*/ 3779 h 417580"/>
                <a:gd name="connsiteX4" fmla="*/ 0 w 2930147"/>
                <a:gd name="connsiteY4" fmla="*/ 417580 h 417580"/>
                <a:gd name="connsiteX5" fmla="*/ 9999 w 2930147"/>
                <a:gd name="connsiteY5" fmla="*/ 412991 h 417580"/>
                <a:gd name="connsiteX6" fmla="*/ 32269 w 2930147"/>
                <a:gd name="connsiteY6" fmla="*/ 412991 h 417580"/>
                <a:gd name="connsiteX7" fmla="*/ 908087 w 2930147"/>
                <a:gd name="connsiteY7" fmla="*/ 3779 h 417580"/>
                <a:gd name="connsiteX8" fmla="*/ 2924239 w 2930147"/>
                <a:gd name="connsiteY8" fmla="*/ 3779 h 417580"/>
                <a:gd name="connsiteX9" fmla="*/ 2265672 w 2930147"/>
                <a:gd name="connsiteY9" fmla="*/ 412991 h 417580"/>
                <a:gd name="connsiteX10" fmla="*/ 2930148 w 2930147"/>
                <a:gd name="connsiteY10" fmla="*/ 0 h 417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30147" h="417580">
                  <a:moveTo>
                    <a:pt x="2930148" y="0"/>
                  </a:moveTo>
                  <a:lnTo>
                    <a:pt x="916268" y="0"/>
                  </a:lnTo>
                  <a:lnTo>
                    <a:pt x="895815" y="0"/>
                  </a:lnTo>
                  <a:lnTo>
                    <a:pt x="888089" y="3779"/>
                  </a:lnTo>
                  <a:lnTo>
                    <a:pt x="0" y="417580"/>
                  </a:lnTo>
                  <a:lnTo>
                    <a:pt x="9999" y="412991"/>
                  </a:lnTo>
                  <a:lnTo>
                    <a:pt x="32269" y="412991"/>
                  </a:lnTo>
                  <a:lnTo>
                    <a:pt x="908087" y="3779"/>
                  </a:lnTo>
                  <a:lnTo>
                    <a:pt x="2924239" y="3779"/>
                  </a:lnTo>
                  <a:lnTo>
                    <a:pt x="2265672" y="412991"/>
                  </a:lnTo>
                  <a:lnTo>
                    <a:pt x="2930148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6" name="任意多边形: 形状 35"/>
            <p:cNvSpPr/>
            <p:nvPr/>
          </p:nvSpPr>
          <p:spPr>
            <a:xfrm>
              <a:off x="-685562" y="3815345"/>
              <a:ext cx="2698809" cy="412990"/>
            </a:xfrm>
            <a:custGeom>
              <a:avLst/>
              <a:gdLst>
                <a:gd name="connsiteX0" fmla="*/ 2698809 w 2698809"/>
                <a:gd name="connsiteY0" fmla="*/ 0 h 412991"/>
                <a:gd name="connsiteX1" fmla="*/ 685383 w 2698809"/>
                <a:gd name="connsiteY1" fmla="*/ 0 h 412991"/>
                <a:gd name="connsiteX2" fmla="*/ 664476 w 2698809"/>
                <a:gd name="connsiteY2" fmla="*/ 0 h 412991"/>
                <a:gd name="connsiteX3" fmla="*/ 0 w 2698809"/>
                <a:gd name="connsiteY3" fmla="*/ 412991 h 412991"/>
                <a:gd name="connsiteX4" fmla="*/ 22725 w 2698809"/>
                <a:gd name="connsiteY4" fmla="*/ 412991 h 412991"/>
                <a:gd name="connsiteX5" fmla="*/ 679020 w 2698809"/>
                <a:gd name="connsiteY5" fmla="*/ 3779 h 412991"/>
                <a:gd name="connsiteX6" fmla="*/ 2694718 w 2698809"/>
                <a:gd name="connsiteY6" fmla="*/ 3779 h 412991"/>
                <a:gd name="connsiteX7" fmla="*/ 2255219 w 2698809"/>
                <a:gd name="connsiteY7" fmla="*/ 412991 h 412991"/>
                <a:gd name="connsiteX8" fmla="*/ 2698809 w 2698809"/>
                <a:gd name="connsiteY8" fmla="*/ 0 h 412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98809" h="412991">
                  <a:moveTo>
                    <a:pt x="2698809" y="0"/>
                  </a:moveTo>
                  <a:lnTo>
                    <a:pt x="685383" y="0"/>
                  </a:lnTo>
                  <a:lnTo>
                    <a:pt x="664476" y="0"/>
                  </a:lnTo>
                  <a:lnTo>
                    <a:pt x="0" y="412991"/>
                  </a:lnTo>
                  <a:lnTo>
                    <a:pt x="22725" y="412991"/>
                  </a:lnTo>
                  <a:lnTo>
                    <a:pt x="679020" y="3779"/>
                  </a:lnTo>
                  <a:lnTo>
                    <a:pt x="2694718" y="3779"/>
                  </a:lnTo>
                  <a:lnTo>
                    <a:pt x="2255219" y="412991"/>
                  </a:lnTo>
                  <a:lnTo>
                    <a:pt x="2698809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7" name="任意多边形: 形状 36"/>
            <p:cNvSpPr/>
            <p:nvPr/>
          </p:nvSpPr>
          <p:spPr>
            <a:xfrm>
              <a:off x="1569655" y="3815345"/>
              <a:ext cx="2478376" cy="412990"/>
            </a:xfrm>
            <a:custGeom>
              <a:avLst/>
              <a:gdLst>
                <a:gd name="connsiteX0" fmla="*/ 2478377 w 2478376"/>
                <a:gd name="connsiteY0" fmla="*/ 0 h 412991"/>
                <a:gd name="connsiteX1" fmla="*/ 464497 w 2478376"/>
                <a:gd name="connsiteY1" fmla="*/ 0 h 412991"/>
                <a:gd name="connsiteX2" fmla="*/ 443590 w 2478376"/>
                <a:gd name="connsiteY2" fmla="*/ 0 h 412991"/>
                <a:gd name="connsiteX3" fmla="*/ 0 w 2478376"/>
                <a:gd name="connsiteY3" fmla="*/ 412991 h 412991"/>
                <a:gd name="connsiteX4" fmla="*/ 23179 w 2478376"/>
                <a:gd name="connsiteY4" fmla="*/ 412991 h 412991"/>
                <a:gd name="connsiteX5" fmla="*/ 460407 w 2478376"/>
                <a:gd name="connsiteY5" fmla="*/ 3779 h 412991"/>
                <a:gd name="connsiteX6" fmla="*/ 2476105 w 2478376"/>
                <a:gd name="connsiteY6" fmla="*/ 3779 h 412991"/>
                <a:gd name="connsiteX7" fmla="*/ 2256127 w 2478376"/>
                <a:gd name="connsiteY7" fmla="*/ 412991 h 412991"/>
                <a:gd name="connsiteX8" fmla="*/ 2478377 w 2478376"/>
                <a:gd name="connsiteY8" fmla="*/ 0 h 412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78376" h="412991">
                  <a:moveTo>
                    <a:pt x="2478377" y="0"/>
                  </a:moveTo>
                  <a:lnTo>
                    <a:pt x="464497" y="0"/>
                  </a:lnTo>
                  <a:lnTo>
                    <a:pt x="443590" y="0"/>
                  </a:lnTo>
                  <a:lnTo>
                    <a:pt x="0" y="412991"/>
                  </a:lnTo>
                  <a:lnTo>
                    <a:pt x="23179" y="412991"/>
                  </a:lnTo>
                  <a:lnTo>
                    <a:pt x="460407" y="3779"/>
                  </a:lnTo>
                  <a:lnTo>
                    <a:pt x="2476105" y="3779"/>
                  </a:lnTo>
                  <a:lnTo>
                    <a:pt x="2256127" y="412991"/>
                  </a:lnTo>
                  <a:lnTo>
                    <a:pt x="2478377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8" name="任意多边形: 形状 37"/>
            <p:cNvSpPr/>
            <p:nvPr/>
          </p:nvSpPr>
          <p:spPr>
            <a:xfrm>
              <a:off x="3825782" y="3815345"/>
              <a:ext cx="2256583" cy="412990"/>
            </a:xfrm>
            <a:custGeom>
              <a:avLst/>
              <a:gdLst>
                <a:gd name="connsiteX0" fmla="*/ 2256583 w 2256583"/>
                <a:gd name="connsiteY0" fmla="*/ 0 h 412991"/>
                <a:gd name="connsiteX1" fmla="*/ 242248 w 2256583"/>
                <a:gd name="connsiteY1" fmla="*/ 0 h 412991"/>
                <a:gd name="connsiteX2" fmla="*/ 222250 w 2256583"/>
                <a:gd name="connsiteY2" fmla="*/ 0 h 412991"/>
                <a:gd name="connsiteX3" fmla="*/ 0 w 2256583"/>
                <a:gd name="connsiteY3" fmla="*/ 412991 h 412991"/>
                <a:gd name="connsiteX4" fmla="*/ 22271 w 2256583"/>
                <a:gd name="connsiteY4" fmla="*/ 412991 h 412991"/>
                <a:gd name="connsiteX5" fmla="*/ 240430 w 2256583"/>
                <a:gd name="connsiteY5" fmla="*/ 3779 h 412991"/>
                <a:gd name="connsiteX6" fmla="*/ 2256583 w 2256583"/>
                <a:gd name="connsiteY6" fmla="*/ 3779 h 412991"/>
                <a:gd name="connsiteX7" fmla="*/ 2255220 w 2256583"/>
                <a:gd name="connsiteY7" fmla="*/ 412991 h 412991"/>
                <a:gd name="connsiteX8" fmla="*/ 2256583 w 2256583"/>
                <a:gd name="connsiteY8" fmla="*/ 0 h 412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56583" h="412991">
                  <a:moveTo>
                    <a:pt x="2256583" y="0"/>
                  </a:moveTo>
                  <a:lnTo>
                    <a:pt x="242248" y="0"/>
                  </a:lnTo>
                  <a:lnTo>
                    <a:pt x="222250" y="0"/>
                  </a:lnTo>
                  <a:lnTo>
                    <a:pt x="0" y="412991"/>
                  </a:lnTo>
                  <a:lnTo>
                    <a:pt x="22271" y="412991"/>
                  </a:lnTo>
                  <a:lnTo>
                    <a:pt x="240430" y="3779"/>
                  </a:lnTo>
                  <a:lnTo>
                    <a:pt x="2256583" y="3779"/>
                  </a:lnTo>
                  <a:lnTo>
                    <a:pt x="2255220" y="412991"/>
                  </a:lnTo>
                  <a:lnTo>
                    <a:pt x="2256583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0" name="任意多边形: 形状 39"/>
            <p:cNvSpPr/>
            <p:nvPr/>
          </p:nvSpPr>
          <p:spPr>
            <a:xfrm>
              <a:off x="6081003" y="3815345"/>
              <a:ext cx="2255670" cy="412990"/>
            </a:xfrm>
            <a:custGeom>
              <a:avLst/>
              <a:gdLst>
                <a:gd name="connsiteX0" fmla="*/ 2035695 w 2255671"/>
                <a:gd name="connsiteY0" fmla="*/ 0 h 412991"/>
                <a:gd name="connsiteX1" fmla="*/ 21815 w 2255671"/>
                <a:gd name="connsiteY1" fmla="*/ 0 h 412991"/>
                <a:gd name="connsiteX2" fmla="*/ 1363 w 2255671"/>
                <a:gd name="connsiteY2" fmla="*/ 0 h 412991"/>
                <a:gd name="connsiteX3" fmla="*/ 0 w 2255671"/>
                <a:gd name="connsiteY3" fmla="*/ 412991 h 412991"/>
                <a:gd name="connsiteX4" fmla="*/ 23178 w 2255671"/>
                <a:gd name="connsiteY4" fmla="*/ 412991 h 412991"/>
                <a:gd name="connsiteX5" fmla="*/ 21815 w 2255671"/>
                <a:gd name="connsiteY5" fmla="*/ 3779 h 412991"/>
                <a:gd name="connsiteX6" fmla="*/ 2037513 w 2255671"/>
                <a:gd name="connsiteY6" fmla="*/ 3779 h 412991"/>
                <a:gd name="connsiteX7" fmla="*/ 2255672 w 2255671"/>
                <a:gd name="connsiteY7" fmla="*/ 412991 h 412991"/>
                <a:gd name="connsiteX8" fmla="*/ 2035695 w 2255671"/>
                <a:gd name="connsiteY8" fmla="*/ 0 h 412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55671" h="412991">
                  <a:moveTo>
                    <a:pt x="2035695" y="0"/>
                  </a:moveTo>
                  <a:lnTo>
                    <a:pt x="21815" y="0"/>
                  </a:lnTo>
                  <a:lnTo>
                    <a:pt x="1363" y="0"/>
                  </a:lnTo>
                  <a:lnTo>
                    <a:pt x="0" y="412991"/>
                  </a:lnTo>
                  <a:lnTo>
                    <a:pt x="23178" y="412991"/>
                  </a:lnTo>
                  <a:lnTo>
                    <a:pt x="21815" y="3779"/>
                  </a:lnTo>
                  <a:lnTo>
                    <a:pt x="2037513" y="3779"/>
                  </a:lnTo>
                  <a:lnTo>
                    <a:pt x="2255672" y="412991"/>
                  </a:lnTo>
                  <a:lnTo>
                    <a:pt x="2035695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4" name="任意多边形: 形状 43"/>
            <p:cNvSpPr/>
            <p:nvPr/>
          </p:nvSpPr>
          <p:spPr>
            <a:xfrm>
              <a:off x="8116698" y="3815345"/>
              <a:ext cx="2475648" cy="412990"/>
            </a:xfrm>
            <a:custGeom>
              <a:avLst/>
              <a:gdLst>
                <a:gd name="connsiteX0" fmla="*/ 2033878 w 2475649"/>
                <a:gd name="connsiteY0" fmla="*/ 0 h 412991"/>
                <a:gd name="connsiteX1" fmla="*/ 20453 w 2475649"/>
                <a:gd name="connsiteY1" fmla="*/ 0 h 412991"/>
                <a:gd name="connsiteX2" fmla="*/ 0 w 2475649"/>
                <a:gd name="connsiteY2" fmla="*/ 0 h 412991"/>
                <a:gd name="connsiteX3" fmla="*/ 219977 w 2475649"/>
                <a:gd name="connsiteY3" fmla="*/ 412991 h 412991"/>
                <a:gd name="connsiteX4" fmla="*/ 242702 w 2475649"/>
                <a:gd name="connsiteY4" fmla="*/ 412991 h 412991"/>
                <a:gd name="connsiteX5" fmla="*/ 22271 w 2475649"/>
                <a:gd name="connsiteY5" fmla="*/ 3779 h 412991"/>
                <a:gd name="connsiteX6" fmla="*/ 2037968 w 2475649"/>
                <a:gd name="connsiteY6" fmla="*/ 3779 h 412991"/>
                <a:gd name="connsiteX7" fmla="*/ 2475650 w 2475649"/>
                <a:gd name="connsiteY7" fmla="*/ 412991 h 412991"/>
                <a:gd name="connsiteX8" fmla="*/ 2033878 w 2475649"/>
                <a:gd name="connsiteY8" fmla="*/ 0 h 412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75649" h="412991">
                  <a:moveTo>
                    <a:pt x="2033878" y="0"/>
                  </a:moveTo>
                  <a:lnTo>
                    <a:pt x="20453" y="0"/>
                  </a:lnTo>
                  <a:lnTo>
                    <a:pt x="0" y="0"/>
                  </a:lnTo>
                  <a:lnTo>
                    <a:pt x="219977" y="412991"/>
                  </a:lnTo>
                  <a:lnTo>
                    <a:pt x="242702" y="412991"/>
                  </a:lnTo>
                  <a:lnTo>
                    <a:pt x="22271" y="3779"/>
                  </a:lnTo>
                  <a:lnTo>
                    <a:pt x="2037968" y="3779"/>
                  </a:lnTo>
                  <a:lnTo>
                    <a:pt x="2475650" y="412991"/>
                  </a:lnTo>
                  <a:lnTo>
                    <a:pt x="2033878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5" name="任意多边形: 形状 44"/>
            <p:cNvSpPr/>
            <p:nvPr/>
          </p:nvSpPr>
          <p:spPr>
            <a:xfrm>
              <a:off x="10150575" y="3815345"/>
              <a:ext cx="2697445" cy="412990"/>
            </a:xfrm>
            <a:custGeom>
              <a:avLst/>
              <a:gdLst>
                <a:gd name="connsiteX0" fmla="*/ 2034788 w 2697445"/>
                <a:gd name="connsiteY0" fmla="*/ 0 h 412991"/>
                <a:gd name="connsiteX1" fmla="*/ 20908 w 2697445"/>
                <a:gd name="connsiteY1" fmla="*/ 0 h 412991"/>
                <a:gd name="connsiteX2" fmla="*/ 0 w 2697445"/>
                <a:gd name="connsiteY2" fmla="*/ 0 h 412991"/>
                <a:gd name="connsiteX3" fmla="*/ 441772 w 2697445"/>
                <a:gd name="connsiteY3" fmla="*/ 412991 h 412991"/>
                <a:gd name="connsiteX4" fmla="*/ 464497 w 2697445"/>
                <a:gd name="connsiteY4" fmla="*/ 412991 h 412991"/>
                <a:gd name="connsiteX5" fmla="*/ 24998 w 2697445"/>
                <a:gd name="connsiteY5" fmla="*/ 3779 h 412991"/>
                <a:gd name="connsiteX6" fmla="*/ 2040695 w 2697445"/>
                <a:gd name="connsiteY6" fmla="*/ 3779 h 412991"/>
                <a:gd name="connsiteX7" fmla="*/ 2697445 w 2697445"/>
                <a:gd name="connsiteY7" fmla="*/ 412991 h 412991"/>
                <a:gd name="connsiteX8" fmla="*/ 2034788 w 2697445"/>
                <a:gd name="connsiteY8" fmla="*/ 0 h 412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97445" h="412991">
                  <a:moveTo>
                    <a:pt x="2034788" y="0"/>
                  </a:moveTo>
                  <a:lnTo>
                    <a:pt x="20908" y="0"/>
                  </a:lnTo>
                  <a:lnTo>
                    <a:pt x="0" y="0"/>
                  </a:lnTo>
                  <a:lnTo>
                    <a:pt x="441772" y="412991"/>
                  </a:lnTo>
                  <a:lnTo>
                    <a:pt x="464497" y="412991"/>
                  </a:lnTo>
                  <a:lnTo>
                    <a:pt x="24998" y="3779"/>
                  </a:lnTo>
                  <a:lnTo>
                    <a:pt x="2040695" y="3779"/>
                  </a:lnTo>
                  <a:lnTo>
                    <a:pt x="2697445" y="412991"/>
                  </a:lnTo>
                  <a:lnTo>
                    <a:pt x="2034788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6" name="任意多边形: 形状 45"/>
            <p:cNvSpPr/>
            <p:nvPr/>
          </p:nvSpPr>
          <p:spPr>
            <a:xfrm>
              <a:off x="12185363" y="3815345"/>
              <a:ext cx="2940600" cy="412990"/>
            </a:xfrm>
            <a:custGeom>
              <a:avLst/>
              <a:gdLst>
                <a:gd name="connsiteX0" fmla="*/ 2054785 w 2940600"/>
                <a:gd name="connsiteY0" fmla="*/ 0 h 412991"/>
                <a:gd name="connsiteX1" fmla="*/ 2034332 w 2940600"/>
                <a:gd name="connsiteY1" fmla="*/ 0 h 412991"/>
                <a:gd name="connsiteX2" fmla="*/ 20452 w 2940600"/>
                <a:gd name="connsiteY2" fmla="*/ 0 h 412991"/>
                <a:gd name="connsiteX3" fmla="*/ 0 w 2940600"/>
                <a:gd name="connsiteY3" fmla="*/ 0 h 412991"/>
                <a:gd name="connsiteX4" fmla="*/ 662657 w 2940600"/>
                <a:gd name="connsiteY4" fmla="*/ 412991 h 412991"/>
                <a:gd name="connsiteX5" fmla="*/ 684927 w 2940600"/>
                <a:gd name="connsiteY5" fmla="*/ 412991 h 412991"/>
                <a:gd name="connsiteX6" fmla="*/ 26360 w 2940600"/>
                <a:gd name="connsiteY6" fmla="*/ 3779 h 412991"/>
                <a:gd name="connsiteX7" fmla="*/ 2042512 w 2940600"/>
                <a:gd name="connsiteY7" fmla="*/ 3779 h 412991"/>
                <a:gd name="connsiteX8" fmla="*/ 2918331 w 2940600"/>
                <a:gd name="connsiteY8" fmla="*/ 412991 h 412991"/>
                <a:gd name="connsiteX9" fmla="*/ 2940601 w 2940600"/>
                <a:gd name="connsiteY9" fmla="*/ 412991 h 412991"/>
                <a:gd name="connsiteX10" fmla="*/ 2054785 w 2940600"/>
                <a:gd name="connsiteY10" fmla="*/ 0 h 412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40600" h="412991">
                  <a:moveTo>
                    <a:pt x="2054785" y="0"/>
                  </a:moveTo>
                  <a:lnTo>
                    <a:pt x="2034332" y="0"/>
                  </a:lnTo>
                  <a:lnTo>
                    <a:pt x="20452" y="0"/>
                  </a:lnTo>
                  <a:lnTo>
                    <a:pt x="0" y="0"/>
                  </a:lnTo>
                  <a:lnTo>
                    <a:pt x="662657" y="412991"/>
                  </a:lnTo>
                  <a:lnTo>
                    <a:pt x="684927" y="412991"/>
                  </a:lnTo>
                  <a:lnTo>
                    <a:pt x="26360" y="3779"/>
                  </a:lnTo>
                  <a:lnTo>
                    <a:pt x="2042512" y="3779"/>
                  </a:lnTo>
                  <a:lnTo>
                    <a:pt x="2918331" y="412991"/>
                  </a:lnTo>
                  <a:lnTo>
                    <a:pt x="2940601" y="412991"/>
                  </a:lnTo>
                  <a:lnTo>
                    <a:pt x="2054785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7" name="任意多边形: 形状 46"/>
            <p:cNvSpPr/>
            <p:nvPr/>
          </p:nvSpPr>
          <p:spPr>
            <a:xfrm>
              <a:off x="-4055663" y="4228337"/>
              <a:ext cx="3370101" cy="519613"/>
            </a:xfrm>
            <a:custGeom>
              <a:avLst/>
              <a:gdLst>
                <a:gd name="connsiteX0" fmla="*/ 3370102 w 3370101"/>
                <a:gd name="connsiteY0" fmla="*/ 0 h 519613"/>
                <a:gd name="connsiteX1" fmla="*/ 1136699 w 3370101"/>
                <a:gd name="connsiteY1" fmla="*/ 0 h 519613"/>
                <a:gd name="connsiteX2" fmla="*/ 1114429 w 3370101"/>
                <a:gd name="connsiteY2" fmla="*/ 0 h 519613"/>
                <a:gd name="connsiteX3" fmla="*/ 1104430 w 3370101"/>
                <a:gd name="connsiteY3" fmla="*/ 4589 h 519613"/>
                <a:gd name="connsiteX4" fmla="*/ 0 w 3370101"/>
                <a:gd name="connsiteY4" fmla="*/ 519613 h 519613"/>
                <a:gd name="connsiteX5" fmla="*/ 12272 w 3370101"/>
                <a:gd name="connsiteY5" fmla="*/ 513675 h 519613"/>
                <a:gd name="connsiteX6" fmla="*/ 37723 w 3370101"/>
                <a:gd name="connsiteY6" fmla="*/ 513675 h 519613"/>
                <a:gd name="connsiteX7" fmla="*/ 1127155 w 3370101"/>
                <a:gd name="connsiteY7" fmla="*/ 4589 h 519613"/>
                <a:gd name="connsiteX8" fmla="*/ 3362375 w 3370101"/>
                <a:gd name="connsiteY8" fmla="*/ 4589 h 519613"/>
                <a:gd name="connsiteX9" fmla="*/ 2542916 w 3370101"/>
                <a:gd name="connsiteY9" fmla="*/ 513675 h 519613"/>
                <a:gd name="connsiteX10" fmla="*/ 3370102 w 3370101"/>
                <a:gd name="connsiteY10" fmla="*/ 0 h 519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70101" h="519613">
                  <a:moveTo>
                    <a:pt x="3370102" y="0"/>
                  </a:moveTo>
                  <a:lnTo>
                    <a:pt x="1136699" y="0"/>
                  </a:lnTo>
                  <a:lnTo>
                    <a:pt x="1114429" y="0"/>
                  </a:lnTo>
                  <a:lnTo>
                    <a:pt x="1104430" y="4589"/>
                  </a:lnTo>
                  <a:lnTo>
                    <a:pt x="0" y="519613"/>
                  </a:lnTo>
                  <a:lnTo>
                    <a:pt x="12272" y="513675"/>
                  </a:lnTo>
                  <a:lnTo>
                    <a:pt x="37723" y="513675"/>
                  </a:lnTo>
                  <a:lnTo>
                    <a:pt x="1127155" y="4589"/>
                  </a:lnTo>
                  <a:lnTo>
                    <a:pt x="3362375" y="4589"/>
                  </a:lnTo>
                  <a:lnTo>
                    <a:pt x="2542916" y="513675"/>
                  </a:lnTo>
                  <a:lnTo>
                    <a:pt x="3370102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8" name="任意多边形: 形状 47"/>
            <p:cNvSpPr/>
            <p:nvPr/>
          </p:nvSpPr>
          <p:spPr>
            <a:xfrm>
              <a:off x="-1512748" y="4228337"/>
              <a:ext cx="3082404" cy="513675"/>
            </a:xfrm>
            <a:custGeom>
              <a:avLst/>
              <a:gdLst>
                <a:gd name="connsiteX0" fmla="*/ 3082405 w 3082404"/>
                <a:gd name="connsiteY0" fmla="*/ 0 h 513674"/>
                <a:gd name="connsiteX1" fmla="*/ 849911 w 3082404"/>
                <a:gd name="connsiteY1" fmla="*/ 0 h 513674"/>
                <a:gd name="connsiteX2" fmla="*/ 827186 w 3082404"/>
                <a:gd name="connsiteY2" fmla="*/ 0 h 513674"/>
                <a:gd name="connsiteX3" fmla="*/ 0 w 3082404"/>
                <a:gd name="connsiteY3" fmla="*/ 513675 h 513674"/>
                <a:gd name="connsiteX4" fmla="*/ 25907 w 3082404"/>
                <a:gd name="connsiteY4" fmla="*/ 513675 h 513674"/>
                <a:gd name="connsiteX5" fmla="*/ 842639 w 3082404"/>
                <a:gd name="connsiteY5" fmla="*/ 4589 h 513674"/>
                <a:gd name="connsiteX6" fmla="*/ 3077406 w 3082404"/>
                <a:gd name="connsiteY6" fmla="*/ 4589 h 513674"/>
                <a:gd name="connsiteX7" fmla="*/ 2530645 w 3082404"/>
                <a:gd name="connsiteY7" fmla="*/ 513675 h 513674"/>
                <a:gd name="connsiteX8" fmla="*/ 3082405 w 3082404"/>
                <a:gd name="connsiteY8" fmla="*/ 0 h 51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2404" h="513674">
                  <a:moveTo>
                    <a:pt x="3082405" y="0"/>
                  </a:moveTo>
                  <a:lnTo>
                    <a:pt x="849911" y="0"/>
                  </a:lnTo>
                  <a:lnTo>
                    <a:pt x="827186" y="0"/>
                  </a:lnTo>
                  <a:lnTo>
                    <a:pt x="0" y="513675"/>
                  </a:lnTo>
                  <a:lnTo>
                    <a:pt x="25907" y="513675"/>
                  </a:lnTo>
                  <a:lnTo>
                    <a:pt x="842639" y="4589"/>
                  </a:lnTo>
                  <a:lnTo>
                    <a:pt x="3077406" y="4589"/>
                  </a:lnTo>
                  <a:lnTo>
                    <a:pt x="2530645" y="513675"/>
                  </a:lnTo>
                  <a:lnTo>
                    <a:pt x="3082405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9" name="任意多边形: 形状 48"/>
            <p:cNvSpPr/>
            <p:nvPr/>
          </p:nvSpPr>
          <p:spPr>
            <a:xfrm>
              <a:off x="1017896" y="4228337"/>
              <a:ext cx="2807886" cy="513675"/>
            </a:xfrm>
            <a:custGeom>
              <a:avLst/>
              <a:gdLst>
                <a:gd name="connsiteX0" fmla="*/ 2807887 w 2807887"/>
                <a:gd name="connsiteY0" fmla="*/ 0 h 513674"/>
                <a:gd name="connsiteX1" fmla="*/ 574940 w 2807887"/>
                <a:gd name="connsiteY1" fmla="*/ 0 h 513674"/>
                <a:gd name="connsiteX2" fmla="*/ 551760 w 2807887"/>
                <a:gd name="connsiteY2" fmla="*/ 0 h 513674"/>
                <a:gd name="connsiteX3" fmla="*/ 0 w 2807887"/>
                <a:gd name="connsiteY3" fmla="*/ 513675 h 513674"/>
                <a:gd name="connsiteX4" fmla="*/ 25906 w 2807887"/>
                <a:gd name="connsiteY4" fmla="*/ 513675 h 513674"/>
                <a:gd name="connsiteX5" fmla="*/ 569940 w 2807887"/>
                <a:gd name="connsiteY5" fmla="*/ 4589 h 513674"/>
                <a:gd name="connsiteX6" fmla="*/ 2805160 w 2807887"/>
                <a:gd name="connsiteY6" fmla="*/ 4589 h 513674"/>
                <a:gd name="connsiteX7" fmla="*/ 2531098 w 2807887"/>
                <a:gd name="connsiteY7" fmla="*/ 513675 h 513674"/>
                <a:gd name="connsiteX8" fmla="*/ 2807887 w 2807887"/>
                <a:gd name="connsiteY8" fmla="*/ 0 h 51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07887" h="513674">
                  <a:moveTo>
                    <a:pt x="2807887" y="0"/>
                  </a:moveTo>
                  <a:lnTo>
                    <a:pt x="574940" y="0"/>
                  </a:lnTo>
                  <a:lnTo>
                    <a:pt x="551760" y="0"/>
                  </a:lnTo>
                  <a:lnTo>
                    <a:pt x="0" y="513675"/>
                  </a:lnTo>
                  <a:lnTo>
                    <a:pt x="25906" y="513675"/>
                  </a:lnTo>
                  <a:lnTo>
                    <a:pt x="569940" y="4589"/>
                  </a:lnTo>
                  <a:lnTo>
                    <a:pt x="2805160" y="4589"/>
                  </a:lnTo>
                  <a:lnTo>
                    <a:pt x="2531098" y="513675"/>
                  </a:lnTo>
                  <a:lnTo>
                    <a:pt x="2807887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0" name="任意多边形: 形状 49"/>
            <p:cNvSpPr/>
            <p:nvPr/>
          </p:nvSpPr>
          <p:spPr>
            <a:xfrm>
              <a:off x="3548994" y="4228337"/>
              <a:ext cx="2532008" cy="513675"/>
            </a:xfrm>
            <a:custGeom>
              <a:avLst/>
              <a:gdLst>
                <a:gd name="connsiteX0" fmla="*/ 2532009 w 2532008"/>
                <a:gd name="connsiteY0" fmla="*/ 0 h 513674"/>
                <a:gd name="connsiteX1" fmla="*/ 299060 w 2532008"/>
                <a:gd name="connsiteY1" fmla="*/ 0 h 513674"/>
                <a:gd name="connsiteX2" fmla="*/ 276789 w 2532008"/>
                <a:gd name="connsiteY2" fmla="*/ 0 h 513674"/>
                <a:gd name="connsiteX3" fmla="*/ 0 w 2532008"/>
                <a:gd name="connsiteY3" fmla="*/ 513675 h 513674"/>
                <a:gd name="connsiteX4" fmla="*/ 25452 w 2532008"/>
                <a:gd name="connsiteY4" fmla="*/ 513675 h 513674"/>
                <a:gd name="connsiteX5" fmla="*/ 296787 w 2532008"/>
                <a:gd name="connsiteY5" fmla="*/ 4589 h 513674"/>
                <a:gd name="connsiteX6" fmla="*/ 2532009 w 2532008"/>
                <a:gd name="connsiteY6" fmla="*/ 4589 h 513674"/>
                <a:gd name="connsiteX7" fmla="*/ 2530645 w 2532008"/>
                <a:gd name="connsiteY7" fmla="*/ 513675 h 513674"/>
                <a:gd name="connsiteX8" fmla="*/ 2532009 w 2532008"/>
                <a:gd name="connsiteY8" fmla="*/ 0 h 51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32008" h="513674">
                  <a:moveTo>
                    <a:pt x="2532009" y="0"/>
                  </a:moveTo>
                  <a:lnTo>
                    <a:pt x="299060" y="0"/>
                  </a:lnTo>
                  <a:lnTo>
                    <a:pt x="276789" y="0"/>
                  </a:lnTo>
                  <a:lnTo>
                    <a:pt x="0" y="513675"/>
                  </a:lnTo>
                  <a:lnTo>
                    <a:pt x="25452" y="513675"/>
                  </a:lnTo>
                  <a:lnTo>
                    <a:pt x="296787" y="4589"/>
                  </a:lnTo>
                  <a:lnTo>
                    <a:pt x="2532009" y="4589"/>
                  </a:lnTo>
                  <a:lnTo>
                    <a:pt x="2530645" y="513675"/>
                  </a:lnTo>
                  <a:lnTo>
                    <a:pt x="2532009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1" name="任意多边形: 形状 50"/>
            <p:cNvSpPr/>
            <p:nvPr/>
          </p:nvSpPr>
          <p:spPr>
            <a:xfrm>
              <a:off x="6079639" y="4228337"/>
              <a:ext cx="2530642" cy="513675"/>
            </a:xfrm>
            <a:custGeom>
              <a:avLst/>
              <a:gdLst>
                <a:gd name="connsiteX0" fmla="*/ 2257035 w 2530643"/>
                <a:gd name="connsiteY0" fmla="*/ 0 h 513674"/>
                <a:gd name="connsiteX1" fmla="*/ 24542 w 2530643"/>
                <a:gd name="connsiteY1" fmla="*/ 0 h 513674"/>
                <a:gd name="connsiteX2" fmla="*/ 1363 w 2530643"/>
                <a:gd name="connsiteY2" fmla="*/ 0 h 513674"/>
                <a:gd name="connsiteX3" fmla="*/ 0 w 2530643"/>
                <a:gd name="connsiteY3" fmla="*/ 513675 h 513674"/>
                <a:gd name="connsiteX4" fmla="*/ 25905 w 2530643"/>
                <a:gd name="connsiteY4" fmla="*/ 513675 h 513674"/>
                <a:gd name="connsiteX5" fmla="*/ 24542 w 2530643"/>
                <a:gd name="connsiteY5" fmla="*/ 4589 h 513674"/>
                <a:gd name="connsiteX6" fmla="*/ 2259309 w 2530643"/>
                <a:gd name="connsiteY6" fmla="*/ 4589 h 513674"/>
                <a:gd name="connsiteX7" fmla="*/ 2530644 w 2530643"/>
                <a:gd name="connsiteY7" fmla="*/ 513675 h 513674"/>
                <a:gd name="connsiteX8" fmla="*/ 2257035 w 2530643"/>
                <a:gd name="connsiteY8" fmla="*/ 0 h 51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30643" h="513674">
                  <a:moveTo>
                    <a:pt x="2257035" y="0"/>
                  </a:moveTo>
                  <a:lnTo>
                    <a:pt x="24542" y="0"/>
                  </a:lnTo>
                  <a:lnTo>
                    <a:pt x="1363" y="0"/>
                  </a:lnTo>
                  <a:lnTo>
                    <a:pt x="0" y="513675"/>
                  </a:lnTo>
                  <a:lnTo>
                    <a:pt x="25905" y="513675"/>
                  </a:lnTo>
                  <a:lnTo>
                    <a:pt x="24542" y="4589"/>
                  </a:lnTo>
                  <a:lnTo>
                    <a:pt x="2259309" y="4589"/>
                  </a:lnTo>
                  <a:lnTo>
                    <a:pt x="2530644" y="513675"/>
                  </a:lnTo>
                  <a:lnTo>
                    <a:pt x="2257035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2" name="任意多边形: 形状 51"/>
            <p:cNvSpPr/>
            <p:nvPr/>
          </p:nvSpPr>
          <p:spPr>
            <a:xfrm>
              <a:off x="8336673" y="4228337"/>
              <a:ext cx="2804252" cy="513675"/>
            </a:xfrm>
            <a:custGeom>
              <a:avLst/>
              <a:gdLst>
                <a:gd name="connsiteX0" fmla="*/ 2255673 w 2804252"/>
                <a:gd name="connsiteY0" fmla="*/ 0 h 513674"/>
                <a:gd name="connsiteX1" fmla="*/ 22725 w 2804252"/>
                <a:gd name="connsiteY1" fmla="*/ 0 h 513674"/>
                <a:gd name="connsiteX2" fmla="*/ 0 w 2804252"/>
                <a:gd name="connsiteY2" fmla="*/ 0 h 513674"/>
                <a:gd name="connsiteX3" fmla="*/ 273609 w 2804252"/>
                <a:gd name="connsiteY3" fmla="*/ 513675 h 513674"/>
                <a:gd name="connsiteX4" fmla="*/ 299515 w 2804252"/>
                <a:gd name="connsiteY4" fmla="*/ 513675 h 513674"/>
                <a:gd name="connsiteX5" fmla="*/ 25452 w 2804252"/>
                <a:gd name="connsiteY5" fmla="*/ 4589 h 513674"/>
                <a:gd name="connsiteX6" fmla="*/ 2260219 w 2804252"/>
                <a:gd name="connsiteY6" fmla="*/ 4589 h 513674"/>
                <a:gd name="connsiteX7" fmla="*/ 2804253 w 2804252"/>
                <a:gd name="connsiteY7" fmla="*/ 513675 h 513674"/>
                <a:gd name="connsiteX8" fmla="*/ 2255673 w 2804252"/>
                <a:gd name="connsiteY8" fmla="*/ 0 h 51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04252" h="513674">
                  <a:moveTo>
                    <a:pt x="2255673" y="0"/>
                  </a:moveTo>
                  <a:lnTo>
                    <a:pt x="22725" y="0"/>
                  </a:lnTo>
                  <a:lnTo>
                    <a:pt x="0" y="0"/>
                  </a:lnTo>
                  <a:lnTo>
                    <a:pt x="273609" y="513675"/>
                  </a:lnTo>
                  <a:lnTo>
                    <a:pt x="299515" y="513675"/>
                  </a:lnTo>
                  <a:lnTo>
                    <a:pt x="25452" y="4589"/>
                  </a:lnTo>
                  <a:lnTo>
                    <a:pt x="2260219" y="4589"/>
                  </a:lnTo>
                  <a:lnTo>
                    <a:pt x="2804253" y="513675"/>
                  </a:lnTo>
                  <a:lnTo>
                    <a:pt x="2255673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3" name="任意多边形: 形状 52"/>
            <p:cNvSpPr/>
            <p:nvPr/>
          </p:nvSpPr>
          <p:spPr>
            <a:xfrm>
              <a:off x="10592347" y="4228337"/>
              <a:ext cx="3079678" cy="513675"/>
            </a:xfrm>
            <a:custGeom>
              <a:avLst/>
              <a:gdLst>
                <a:gd name="connsiteX0" fmla="*/ 2255673 w 3079678"/>
                <a:gd name="connsiteY0" fmla="*/ 0 h 513674"/>
                <a:gd name="connsiteX1" fmla="*/ 22725 w 3079678"/>
                <a:gd name="connsiteY1" fmla="*/ 0 h 513674"/>
                <a:gd name="connsiteX2" fmla="*/ 0 w 3079678"/>
                <a:gd name="connsiteY2" fmla="*/ 0 h 513674"/>
                <a:gd name="connsiteX3" fmla="*/ 548579 w 3079678"/>
                <a:gd name="connsiteY3" fmla="*/ 513675 h 513674"/>
                <a:gd name="connsiteX4" fmla="*/ 574486 w 3079678"/>
                <a:gd name="connsiteY4" fmla="*/ 513675 h 513674"/>
                <a:gd name="connsiteX5" fmla="*/ 27725 w 3079678"/>
                <a:gd name="connsiteY5" fmla="*/ 4589 h 513674"/>
                <a:gd name="connsiteX6" fmla="*/ 2262945 w 3079678"/>
                <a:gd name="connsiteY6" fmla="*/ 4589 h 513674"/>
                <a:gd name="connsiteX7" fmla="*/ 3079678 w 3079678"/>
                <a:gd name="connsiteY7" fmla="*/ 513675 h 513674"/>
                <a:gd name="connsiteX8" fmla="*/ 2255673 w 3079678"/>
                <a:gd name="connsiteY8" fmla="*/ 0 h 51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9678" h="513674">
                  <a:moveTo>
                    <a:pt x="2255673" y="0"/>
                  </a:moveTo>
                  <a:lnTo>
                    <a:pt x="22725" y="0"/>
                  </a:lnTo>
                  <a:lnTo>
                    <a:pt x="0" y="0"/>
                  </a:lnTo>
                  <a:lnTo>
                    <a:pt x="548579" y="513675"/>
                  </a:lnTo>
                  <a:lnTo>
                    <a:pt x="574486" y="513675"/>
                  </a:lnTo>
                  <a:lnTo>
                    <a:pt x="27725" y="4589"/>
                  </a:lnTo>
                  <a:lnTo>
                    <a:pt x="2262945" y="4589"/>
                  </a:lnTo>
                  <a:lnTo>
                    <a:pt x="3079678" y="513675"/>
                  </a:lnTo>
                  <a:lnTo>
                    <a:pt x="2255673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4" name="任意多边形: 形状 53"/>
            <p:cNvSpPr/>
            <p:nvPr/>
          </p:nvSpPr>
          <p:spPr>
            <a:xfrm>
              <a:off x="12848020" y="4228337"/>
              <a:ext cx="3380099" cy="513675"/>
            </a:xfrm>
            <a:custGeom>
              <a:avLst/>
              <a:gdLst>
                <a:gd name="connsiteX0" fmla="*/ 2277943 w 3380100"/>
                <a:gd name="connsiteY0" fmla="*/ 0 h 513674"/>
                <a:gd name="connsiteX1" fmla="*/ 2255673 w 3380100"/>
                <a:gd name="connsiteY1" fmla="*/ 0 h 513674"/>
                <a:gd name="connsiteX2" fmla="*/ 22270 w 3380100"/>
                <a:gd name="connsiteY2" fmla="*/ 0 h 513674"/>
                <a:gd name="connsiteX3" fmla="*/ 0 w 3380100"/>
                <a:gd name="connsiteY3" fmla="*/ 0 h 513674"/>
                <a:gd name="connsiteX4" fmla="*/ 824005 w 3380100"/>
                <a:gd name="connsiteY4" fmla="*/ 513675 h 513674"/>
                <a:gd name="connsiteX5" fmla="*/ 849457 w 3380100"/>
                <a:gd name="connsiteY5" fmla="*/ 513675 h 513674"/>
                <a:gd name="connsiteX6" fmla="*/ 29997 w 3380100"/>
                <a:gd name="connsiteY6" fmla="*/ 4589 h 513674"/>
                <a:gd name="connsiteX7" fmla="*/ 2265219 w 3380100"/>
                <a:gd name="connsiteY7" fmla="*/ 4589 h 513674"/>
                <a:gd name="connsiteX8" fmla="*/ 3354649 w 3380100"/>
                <a:gd name="connsiteY8" fmla="*/ 513675 h 513674"/>
                <a:gd name="connsiteX9" fmla="*/ 3380101 w 3380100"/>
                <a:gd name="connsiteY9" fmla="*/ 513675 h 513674"/>
                <a:gd name="connsiteX10" fmla="*/ 2277943 w 3380100"/>
                <a:gd name="connsiteY10" fmla="*/ 0 h 513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380100" h="513674">
                  <a:moveTo>
                    <a:pt x="2277943" y="0"/>
                  </a:moveTo>
                  <a:lnTo>
                    <a:pt x="2255673" y="0"/>
                  </a:lnTo>
                  <a:lnTo>
                    <a:pt x="22270" y="0"/>
                  </a:lnTo>
                  <a:lnTo>
                    <a:pt x="0" y="0"/>
                  </a:lnTo>
                  <a:lnTo>
                    <a:pt x="824005" y="513675"/>
                  </a:lnTo>
                  <a:lnTo>
                    <a:pt x="849457" y="513675"/>
                  </a:lnTo>
                  <a:lnTo>
                    <a:pt x="29997" y="4589"/>
                  </a:lnTo>
                  <a:lnTo>
                    <a:pt x="2265219" y="4589"/>
                  </a:lnTo>
                  <a:lnTo>
                    <a:pt x="3354649" y="513675"/>
                  </a:lnTo>
                  <a:lnTo>
                    <a:pt x="3380101" y="513675"/>
                  </a:lnTo>
                  <a:lnTo>
                    <a:pt x="2277943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5" name="任意多边形: 形状 54"/>
            <p:cNvSpPr/>
            <p:nvPr/>
          </p:nvSpPr>
          <p:spPr>
            <a:xfrm>
              <a:off x="-5467788" y="4742012"/>
              <a:ext cx="3955040" cy="664296"/>
            </a:xfrm>
            <a:custGeom>
              <a:avLst/>
              <a:gdLst>
                <a:gd name="connsiteX0" fmla="*/ 3955040 w 3955040"/>
                <a:gd name="connsiteY0" fmla="*/ 0 h 664295"/>
                <a:gd name="connsiteX1" fmla="*/ 1449848 w 3955040"/>
                <a:gd name="connsiteY1" fmla="*/ 0 h 664295"/>
                <a:gd name="connsiteX2" fmla="*/ 1424397 w 3955040"/>
                <a:gd name="connsiteY2" fmla="*/ 0 h 664295"/>
                <a:gd name="connsiteX3" fmla="*/ 1412125 w 3955040"/>
                <a:gd name="connsiteY3" fmla="*/ 5938 h 664295"/>
                <a:gd name="connsiteX4" fmla="*/ 0 w 3955040"/>
                <a:gd name="connsiteY4" fmla="*/ 664295 h 664295"/>
                <a:gd name="connsiteX5" fmla="*/ 16362 w 3955040"/>
                <a:gd name="connsiteY5" fmla="*/ 656737 h 664295"/>
                <a:gd name="connsiteX6" fmla="*/ 44995 w 3955040"/>
                <a:gd name="connsiteY6" fmla="*/ 656737 h 664295"/>
                <a:gd name="connsiteX7" fmla="*/ 1437577 w 3955040"/>
                <a:gd name="connsiteY7" fmla="*/ 5938 h 664295"/>
                <a:gd name="connsiteX8" fmla="*/ 3945951 w 3955040"/>
                <a:gd name="connsiteY8" fmla="*/ 5938 h 664295"/>
                <a:gd name="connsiteX9" fmla="*/ 2898333 w 3955040"/>
                <a:gd name="connsiteY9" fmla="*/ 656737 h 664295"/>
                <a:gd name="connsiteX10" fmla="*/ 3955040 w 3955040"/>
                <a:gd name="connsiteY10" fmla="*/ 0 h 664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55040" h="664295">
                  <a:moveTo>
                    <a:pt x="3955040" y="0"/>
                  </a:moveTo>
                  <a:lnTo>
                    <a:pt x="1449848" y="0"/>
                  </a:lnTo>
                  <a:lnTo>
                    <a:pt x="1424397" y="0"/>
                  </a:lnTo>
                  <a:lnTo>
                    <a:pt x="1412125" y="5938"/>
                  </a:lnTo>
                  <a:lnTo>
                    <a:pt x="0" y="664295"/>
                  </a:lnTo>
                  <a:lnTo>
                    <a:pt x="16362" y="656737"/>
                  </a:lnTo>
                  <a:lnTo>
                    <a:pt x="44995" y="656737"/>
                  </a:lnTo>
                  <a:lnTo>
                    <a:pt x="1437577" y="5938"/>
                  </a:lnTo>
                  <a:lnTo>
                    <a:pt x="3945951" y="5938"/>
                  </a:lnTo>
                  <a:lnTo>
                    <a:pt x="2898333" y="656737"/>
                  </a:lnTo>
                  <a:lnTo>
                    <a:pt x="3955040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6" name="任意多边形: 形状 55"/>
            <p:cNvSpPr/>
            <p:nvPr/>
          </p:nvSpPr>
          <p:spPr>
            <a:xfrm>
              <a:off x="-2569456" y="4742012"/>
              <a:ext cx="3587352" cy="656737"/>
            </a:xfrm>
            <a:custGeom>
              <a:avLst/>
              <a:gdLst>
                <a:gd name="connsiteX0" fmla="*/ 3587352 w 3587352"/>
                <a:gd name="connsiteY0" fmla="*/ 0 h 656737"/>
                <a:gd name="connsiteX1" fmla="*/ 1082614 w 3587352"/>
                <a:gd name="connsiteY1" fmla="*/ 0 h 656737"/>
                <a:gd name="connsiteX2" fmla="*/ 1056708 w 3587352"/>
                <a:gd name="connsiteY2" fmla="*/ 0 h 656737"/>
                <a:gd name="connsiteX3" fmla="*/ 0 w 3587352"/>
                <a:gd name="connsiteY3" fmla="*/ 656737 h 656737"/>
                <a:gd name="connsiteX4" fmla="*/ 29543 w 3587352"/>
                <a:gd name="connsiteY4" fmla="*/ 656737 h 656737"/>
                <a:gd name="connsiteX5" fmla="*/ 1073070 w 3587352"/>
                <a:gd name="connsiteY5" fmla="*/ 5938 h 656737"/>
                <a:gd name="connsiteX6" fmla="*/ 3581443 w 3587352"/>
                <a:gd name="connsiteY6" fmla="*/ 5938 h 656737"/>
                <a:gd name="connsiteX7" fmla="*/ 2882426 w 3587352"/>
                <a:gd name="connsiteY7" fmla="*/ 656737 h 656737"/>
                <a:gd name="connsiteX8" fmla="*/ 3587352 w 3587352"/>
                <a:gd name="connsiteY8" fmla="*/ 0 h 656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87352" h="656737">
                  <a:moveTo>
                    <a:pt x="3587352" y="0"/>
                  </a:moveTo>
                  <a:lnTo>
                    <a:pt x="1082614" y="0"/>
                  </a:lnTo>
                  <a:lnTo>
                    <a:pt x="1056708" y="0"/>
                  </a:lnTo>
                  <a:lnTo>
                    <a:pt x="0" y="656737"/>
                  </a:lnTo>
                  <a:lnTo>
                    <a:pt x="29543" y="656737"/>
                  </a:lnTo>
                  <a:lnTo>
                    <a:pt x="1073070" y="5938"/>
                  </a:lnTo>
                  <a:lnTo>
                    <a:pt x="3581443" y="5938"/>
                  </a:lnTo>
                  <a:lnTo>
                    <a:pt x="2882426" y="656737"/>
                  </a:lnTo>
                  <a:lnTo>
                    <a:pt x="3587352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7" name="任意多边形: 形状 56"/>
            <p:cNvSpPr/>
            <p:nvPr/>
          </p:nvSpPr>
          <p:spPr>
            <a:xfrm>
              <a:off x="312968" y="4742012"/>
              <a:ext cx="3236024" cy="656737"/>
            </a:xfrm>
            <a:custGeom>
              <a:avLst/>
              <a:gdLst>
                <a:gd name="connsiteX0" fmla="*/ 3236025 w 3236024"/>
                <a:gd name="connsiteY0" fmla="*/ 0 h 656737"/>
                <a:gd name="connsiteX1" fmla="*/ 730833 w 3236024"/>
                <a:gd name="connsiteY1" fmla="*/ 0 h 656737"/>
                <a:gd name="connsiteX2" fmla="*/ 704927 w 3236024"/>
                <a:gd name="connsiteY2" fmla="*/ 0 h 656737"/>
                <a:gd name="connsiteX3" fmla="*/ 0 w 3236024"/>
                <a:gd name="connsiteY3" fmla="*/ 656737 h 656737"/>
                <a:gd name="connsiteX4" fmla="*/ 29088 w 3236024"/>
                <a:gd name="connsiteY4" fmla="*/ 656737 h 656737"/>
                <a:gd name="connsiteX5" fmla="*/ 724470 w 3236024"/>
                <a:gd name="connsiteY5" fmla="*/ 5938 h 656737"/>
                <a:gd name="connsiteX6" fmla="*/ 3232844 w 3236024"/>
                <a:gd name="connsiteY6" fmla="*/ 5938 h 656737"/>
                <a:gd name="connsiteX7" fmla="*/ 2882880 w 3236024"/>
                <a:gd name="connsiteY7" fmla="*/ 656737 h 656737"/>
                <a:gd name="connsiteX8" fmla="*/ 3236025 w 3236024"/>
                <a:gd name="connsiteY8" fmla="*/ 0 h 656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36024" h="656737">
                  <a:moveTo>
                    <a:pt x="3236025" y="0"/>
                  </a:moveTo>
                  <a:lnTo>
                    <a:pt x="730833" y="0"/>
                  </a:lnTo>
                  <a:lnTo>
                    <a:pt x="704927" y="0"/>
                  </a:lnTo>
                  <a:lnTo>
                    <a:pt x="0" y="656737"/>
                  </a:lnTo>
                  <a:lnTo>
                    <a:pt x="29088" y="656737"/>
                  </a:lnTo>
                  <a:lnTo>
                    <a:pt x="724470" y="5938"/>
                  </a:lnTo>
                  <a:lnTo>
                    <a:pt x="3232844" y="5938"/>
                  </a:lnTo>
                  <a:lnTo>
                    <a:pt x="2882880" y="656737"/>
                  </a:lnTo>
                  <a:lnTo>
                    <a:pt x="3236025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8" name="任意多边形: 形状 57"/>
            <p:cNvSpPr/>
            <p:nvPr/>
          </p:nvSpPr>
          <p:spPr>
            <a:xfrm>
              <a:off x="3195850" y="4742012"/>
              <a:ext cx="2883789" cy="656737"/>
            </a:xfrm>
            <a:custGeom>
              <a:avLst/>
              <a:gdLst>
                <a:gd name="connsiteX0" fmla="*/ 2883790 w 2883789"/>
                <a:gd name="connsiteY0" fmla="*/ 0 h 656737"/>
                <a:gd name="connsiteX1" fmla="*/ 378596 w 2883789"/>
                <a:gd name="connsiteY1" fmla="*/ 0 h 656737"/>
                <a:gd name="connsiteX2" fmla="*/ 353144 w 2883789"/>
                <a:gd name="connsiteY2" fmla="*/ 0 h 656737"/>
                <a:gd name="connsiteX3" fmla="*/ 0 w 2883789"/>
                <a:gd name="connsiteY3" fmla="*/ 656737 h 656737"/>
                <a:gd name="connsiteX4" fmla="*/ 28634 w 2883789"/>
                <a:gd name="connsiteY4" fmla="*/ 656737 h 656737"/>
                <a:gd name="connsiteX5" fmla="*/ 375416 w 2883789"/>
                <a:gd name="connsiteY5" fmla="*/ 5938 h 656737"/>
                <a:gd name="connsiteX6" fmla="*/ 2883790 w 2883789"/>
                <a:gd name="connsiteY6" fmla="*/ 5938 h 656737"/>
                <a:gd name="connsiteX7" fmla="*/ 2881971 w 2883789"/>
                <a:gd name="connsiteY7" fmla="*/ 656737 h 656737"/>
                <a:gd name="connsiteX8" fmla="*/ 2883790 w 2883789"/>
                <a:gd name="connsiteY8" fmla="*/ 0 h 656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3789" h="656737">
                  <a:moveTo>
                    <a:pt x="2883790" y="0"/>
                  </a:moveTo>
                  <a:lnTo>
                    <a:pt x="378596" y="0"/>
                  </a:lnTo>
                  <a:lnTo>
                    <a:pt x="353144" y="0"/>
                  </a:lnTo>
                  <a:lnTo>
                    <a:pt x="0" y="656737"/>
                  </a:lnTo>
                  <a:lnTo>
                    <a:pt x="28634" y="656737"/>
                  </a:lnTo>
                  <a:lnTo>
                    <a:pt x="375416" y="5938"/>
                  </a:lnTo>
                  <a:lnTo>
                    <a:pt x="2883790" y="5938"/>
                  </a:lnTo>
                  <a:lnTo>
                    <a:pt x="2881971" y="656737"/>
                  </a:lnTo>
                  <a:lnTo>
                    <a:pt x="2883790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6077821" y="4742012"/>
              <a:ext cx="2882424" cy="656737"/>
            </a:xfrm>
            <a:custGeom>
              <a:avLst/>
              <a:gdLst>
                <a:gd name="connsiteX0" fmla="*/ 2532462 w 2882424"/>
                <a:gd name="connsiteY0" fmla="*/ 0 h 656737"/>
                <a:gd name="connsiteX1" fmla="*/ 27724 w 2882424"/>
                <a:gd name="connsiteY1" fmla="*/ 0 h 656737"/>
                <a:gd name="connsiteX2" fmla="*/ 1818 w 2882424"/>
                <a:gd name="connsiteY2" fmla="*/ 0 h 656737"/>
                <a:gd name="connsiteX3" fmla="*/ 0 w 2882424"/>
                <a:gd name="connsiteY3" fmla="*/ 656737 h 656737"/>
                <a:gd name="connsiteX4" fmla="*/ 29542 w 2882424"/>
                <a:gd name="connsiteY4" fmla="*/ 656737 h 656737"/>
                <a:gd name="connsiteX5" fmla="*/ 27724 w 2882424"/>
                <a:gd name="connsiteY5" fmla="*/ 5938 h 656737"/>
                <a:gd name="connsiteX6" fmla="*/ 2535644 w 2882424"/>
                <a:gd name="connsiteY6" fmla="*/ 5938 h 656737"/>
                <a:gd name="connsiteX7" fmla="*/ 2882425 w 2882424"/>
                <a:gd name="connsiteY7" fmla="*/ 656737 h 656737"/>
                <a:gd name="connsiteX8" fmla="*/ 2532462 w 2882424"/>
                <a:gd name="connsiteY8" fmla="*/ 0 h 656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2424" h="656737">
                  <a:moveTo>
                    <a:pt x="2532462" y="0"/>
                  </a:moveTo>
                  <a:lnTo>
                    <a:pt x="27724" y="0"/>
                  </a:lnTo>
                  <a:lnTo>
                    <a:pt x="1818" y="0"/>
                  </a:lnTo>
                  <a:lnTo>
                    <a:pt x="0" y="656737"/>
                  </a:lnTo>
                  <a:lnTo>
                    <a:pt x="29542" y="656737"/>
                  </a:lnTo>
                  <a:lnTo>
                    <a:pt x="27724" y="5938"/>
                  </a:lnTo>
                  <a:lnTo>
                    <a:pt x="2535644" y="5938"/>
                  </a:lnTo>
                  <a:lnTo>
                    <a:pt x="2882425" y="656737"/>
                  </a:lnTo>
                  <a:lnTo>
                    <a:pt x="2532462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0" name="任意多边形: 形状 59"/>
            <p:cNvSpPr/>
            <p:nvPr/>
          </p:nvSpPr>
          <p:spPr>
            <a:xfrm>
              <a:off x="8610282" y="4742012"/>
              <a:ext cx="3232388" cy="656737"/>
            </a:xfrm>
            <a:custGeom>
              <a:avLst/>
              <a:gdLst>
                <a:gd name="connsiteX0" fmla="*/ 2530644 w 3232388"/>
                <a:gd name="connsiteY0" fmla="*/ 0 h 656737"/>
                <a:gd name="connsiteX1" fmla="*/ 25907 w 3232388"/>
                <a:gd name="connsiteY1" fmla="*/ 0 h 656737"/>
                <a:gd name="connsiteX2" fmla="*/ 0 w 3232388"/>
                <a:gd name="connsiteY2" fmla="*/ 0 h 656737"/>
                <a:gd name="connsiteX3" fmla="*/ 349963 w 3232388"/>
                <a:gd name="connsiteY3" fmla="*/ 656737 h 656737"/>
                <a:gd name="connsiteX4" fmla="*/ 379051 w 3232388"/>
                <a:gd name="connsiteY4" fmla="*/ 656737 h 656737"/>
                <a:gd name="connsiteX5" fmla="*/ 29087 w 3232388"/>
                <a:gd name="connsiteY5" fmla="*/ 5938 h 656737"/>
                <a:gd name="connsiteX6" fmla="*/ 2537008 w 3232388"/>
                <a:gd name="connsiteY6" fmla="*/ 5938 h 656737"/>
                <a:gd name="connsiteX7" fmla="*/ 3232389 w 3232388"/>
                <a:gd name="connsiteY7" fmla="*/ 656737 h 656737"/>
                <a:gd name="connsiteX8" fmla="*/ 2530644 w 3232388"/>
                <a:gd name="connsiteY8" fmla="*/ 0 h 656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32388" h="656737">
                  <a:moveTo>
                    <a:pt x="2530644" y="0"/>
                  </a:moveTo>
                  <a:lnTo>
                    <a:pt x="25907" y="0"/>
                  </a:lnTo>
                  <a:lnTo>
                    <a:pt x="0" y="0"/>
                  </a:lnTo>
                  <a:lnTo>
                    <a:pt x="349963" y="656737"/>
                  </a:lnTo>
                  <a:lnTo>
                    <a:pt x="379051" y="656737"/>
                  </a:lnTo>
                  <a:lnTo>
                    <a:pt x="29087" y="5938"/>
                  </a:lnTo>
                  <a:lnTo>
                    <a:pt x="2537008" y="5938"/>
                  </a:lnTo>
                  <a:lnTo>
                    <a:pt x="3232389" y="656737"/>
                  </a:lnTo>
                  <a:lnTo>
                    <a:pt x="2530644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11140926" y="4742012"/>
              <a:ext cx="3584168" cy="656737"/>
            </a:xfrm>
            <a:custGeom>
              <a:avLst/>
              <a:gdLst>
                <a:gd name="connsiteX0" fmla="*/ 2531099 w 3584169"/>
                <a:gd name="connsiteY0" fmla="*/ 0 h 656737"/>
                <a:gd name="connsiteX1" fmla="*/ 25907 w 3584169"/>
                <a:gd name="connsiteY1" fmla="*/ 0 h 656737"/>
                <a:gd name="connsiteX2" fmla="*/ 0 w 3584169"/>
                <a:gd name="connsiteY2" fmla="*/ 0 h 656737"/>
                <a:gd name="connsiteX3" fmla="*/ 701745 w 3584169"/>
                <a:gd name="connsiteY3" fmla="*/ 656737 h 656737"/>
                <a:gd name="connsiteX4" fmla="*/ 730832 w 3584169"/>
                <a:gd name="connsiteY4" fmla="*/ 656737 h 656737"/>
                <a:gd name="connsiteX5" fmla="*/ 31815 w 3584169"/>
                <a:gd name="connsiteY5" fmla="*/ 5938 h 656737"/>
                <a:gd name="connsiteX6" fmla="*/ 2540644 w 3584169"/>
                <a:gd name="connsiteY6" fmla="*/ 5938 h 656737"/>
                <a:gd name="connsiteX7" fmla="*/ 3584170 w 3584169"/>
                <a:gd name="connsiteY7" fmla="*/ 656737 h 656737"/>
                <a:gd name="connsiteX8" fmla="*/ 2531099 w 3584169"/>
                <a:gd name="connsiteY8" fmla="*/ 0 h 656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584169" h="656737">
                  <a:moveTo>
                    <a:pt x="2531099" y="0"/>
                  </a:moveTo>
                  <a:lnTo>
                    <a:pt x="25907" y="0"/>
                  </a:lnTo>
                  <a:lnTo>
                    <a:pt x="0" y="0"/>
                  </a:lnTo>
                  <a:lnTo>
                    <a:pt x="701745" y="656737"/>
                  </a:lnTo>
                  <a:lnTo>
                    <a:pt x="730832" y="656737"/>
                  </a:lnTo>
                  <a:lnTo>
                    <a:pt x="31815" y="5938"/>
                  </a:lnTo>
                  <a:lnTo>
                    <a:pt x="2540644" y="5938"/>
                  </a:lnTo>
                  <a:lnTo>
                    <a:pt x="3584170" y="656737"/>
                  </a:lnTo>
                  <a:lnTo>
                    <a:pt x="2531099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2" name="任意多边形: 形状 61"/>
            <p:cNvSpPr/>
            <p:nvPr/>
          </p:nvSpPr>
          <p:spPr>
            <a:xfrm>
              <a:off x="13672025" y="4742010"/>
              <a:ext cx="3964129" cy="656737"/>
            </a:xfrm>
            <a:custGeom>
              <a:avLst/>
              <a:gdLst>
                <a:gd name="connsiteX0" fmla="*/ 2556096 w 3964129"/>
                <a:gd name="connsiteY0" fmla="*/ 0 h 656737"/>
                <a:gd name="connsiteX1" fmla="*/ 2530644 w 3964129"/>
                <a:gd name="connsiteY1" fmla="*/ 0 h 656737"/>
                <a:gd name="connsiteX2" fmla="*/ 25452 w 3964129"/>
                <a:gd name="connsiteY2" fmla="*/ 0 h 656737"/>
                <a:gd name="connsiteX3" fmla="*/ 0 w 3964129"/>
                <a:gd name="connsiteY3" fmla="*/ 0 h 656737"/>
                <a:gd name="connsiteX4" fmla="*/ 1053071 w 3964129"/>
                <a:gd name="connsiteY4" fmla="*/ 656737 h 656737"/>
                <a:gd name="connsiteX5" fmla="*/ 1082159 w 3964129"/>
                <a:gd name="connsiteY5" fmla="*/ 656737 h 656737"/>
                <a:gd name="connsiteX6" fmla="*/ 34542 w 3964129"/>
                <a:gd name="connsiteY6" fmla="*/ 5938 h 656737"/>
                <a:gd name="connsiteX7" fmla="*/ 2542916 w 3964129"/>
                <a:gd name="connsiteY7" fmla="*/ 5938 h 656737"/>
                <a:gd name="connsiteX8" fmla="*/ 3935498 w 3964129"/>
                <a:gd name="connsiteY8" fmla="*/ 656737 h 656737"/>
                <a:gd name="connsiteX9" fmla="*/ 3964129 w 3964129"/>
                <a:gd name="connsiteY9" fmla="*/ 656737 h 656737"/>
                <a:gd name="connsiteX10" fmla="*/ 2556096 w 3964129"/>
                <a:gd name="connsiteY10" fmla="*/ 0 h 656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64129" h="656737">
                  <a:moveTo>
                    <a:pt x="2556096" y="0"/>
                  </a:moveTo>
                  <a:lnTo>
                    <a:pt x="2530644" y="0"/>
                  </a:lnTo>
                  <a:lnTo>
                    <a:pt x="25452" y="0"/>
                  </a:lnTo>
                  <a:lnTo>
                    <a:pt x="0" y="0"/>
                  </a:lnTo>
                  <a:lnTo>
                    <a:pt x="1053071" y="656737"/>
                  </a:lnTo>
                  <a:lnTo>
                    <a:pt x="1082159" y="656737"/>
                  </a:lnTo>
                  <a:lnTo>
                    <a:pt x="34542" y="5938"/>
                  </a:lnTo>
                  <a:lnTo>
                    <a:pt x="2542916" y="5938"/>
                  </a:lnTo>
                  <a:lnTo>
                    <a:pt x="3935498" y="656737"/>
                  </a:lnTo>
                  <a:lnTo>
                    <a:pt x="3964129" y="656737"/>
                  </a:lnTo>
                  <a:lnTo>
                    <a:pt x="2556096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3" name="任意多边形: 形状 62"/>
            <p:cNvSpPr/>
            <p:nvPr/>
          </p:nvSpPr>
          <p:spPr>
            <a:xfrm>
              <a:off x="-7336229" y="5398747"/>
              <a:ext cx="4766773" cy="878618"/>
            </a:xfrm>
            <a:custGeom>
              <a:avLst/>
              <a:gdLst>
                <a:gd name="connsiteX0" fmla="*/ 4766774 w 4766773"/>
                <a:gd name="connsiteY0" fmla="*/ 0 h 878618"/>
                <a:gd name="connsiteX1" fmla="*/ 1913436 w 4766773"/>
                <a:gd name="connsiteY1" fmla="*/ 0 h 878618"/>
                <a:gd name="connsiteX2" fmla="*/ 1884803 w 4766773"/>
                <a:gd name="connsiteY2" fmla="*/ 0 h 878618"/>
                <a:gd name="connsiteX3" fmla="*/ 1868441 w 4766773"/>
                <a:gd name="connsiteY3" fmla="*/ 7558 h 878618"/>
                <a:gd name="connsiteX4" fmla="*/ 0 w 4766773"/>
                <a:gd name="connsiteY4" fmla="*/ 878619 h 878618"/>
                <a:gd name="connsiteX5" fmla="*/ 21816 w 4766773"/>
                <a:gd name="connsiteY5" fmla="*/ 868362 h 878618"/>
                <a:gd name="connsiteX6" fmla="*/ 55449 w 4766773"/>
                <a:gd name="connsiteY6" fmla="*/ 868362 h 878618"/>
                <a:gd name="connsiteX7" fmla="*/ 1897074 w 4766773"/>
                <a:gd name="connsiteY7" fmla="*/ 7558 h 878618"/>
                <a:gd name="connsiteX8" fmla="*/ 4754503 w 4766773"/>
                <a:gd name="connsiteY8" fmla="*/ 7558 h 878618"/>
                <a:gd name="connsiteX9" fmla="*/ 3369193 w 4766773"/>
                <a:gd name="connsiteY9" fmla="*/ 868362 h 878618"/>
                <a:gd name="connsiteX10" fmla="*/ 4766774 w 4766773"/>
                <a:gd name="connsiteY10" fmla="*/ 0 h 878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66773" h="878618">
                  <a:moveTo>
                    <a:pt x="4766774" y="0"/>
                  </a:moveTo>
                  <a:lnTo>
                    <a:pt x="1913436" y="0"/>
                  </a:lnTo>
                  <a:lnTo>
                    <a:pt x="1884803" y="0"/>
                  </a:lnTo>
                  <a:lnTo>
                    <a:pt x="1868441" y="7558"/>
                  </a:lnTo>
                  <a:lnTo>
                    <a:pt x="0" y="878619"/>
                  </a:lnTo>
                  <a:lnTo>
                    <a:pt x="21816" y="868362"/>
                  </a:lnTo>
                  <a:lnTo>
                    <a:pt x="55449" y="868362"/>
                  </a:lnTo>
                  <a:lnTo>
                    <a:pt x="1897074" y="7558"/>
                  </a:lnTo>
                  <a:lnTo>
                    <a:pt x="4754503" y="7558"/>
                  </a:lnTo>
                  <a:lnTo>
                    <a:pt x="3369193" y="868362"/>
                  </a:lnTo>
                  <a:lnTo>
                    <a:pt x="4766774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4" name="任意多边形: 形状 63"/>
            <p:cNvSpPr/>
            <p:nvPr/>
          </p:nvSpPr>
          <p:spPr>
            <a:xfrm>
              <a:off x="-3967036" y="5398747"/>
              <a:ext cx="4280005" cy="868362"/>
            </a:xfrm>
            <a:custGeom>
              <a:avLst/>
              <a:gdLst>
                <a:gd name="connsiteX0" fmla="*/ 4280007 w 4280006"/>
                <a:gd name="connsiteY0" fmla="*/ 0 h 868361"/>
                <a:gd name="connsiteX1" fmla="*/ 1427124 w 4280006"/>
                <a:gd name="connsiteY1" fmla="*/ 0 h 868361"/>
                <a:gd name="connsiteX2" fmla="*/ 1397581 w 4280006"/>
                <a:gd name="connsiteY2" fmla="*/ 0 h 868361"/>
                <a:gd name="connsiteX3" fmla="*/ 0 w 4280006"/>
                <a:gd name="connsiteY3" fmla="*/ 868362 h 868361"/>
                <a:gd name="connsiteX4" fmla="*/ 34087 w 4280006"/>
                <a:gd name="connsiteY4" fmla="*/ 868362 h 868361"/>
                <a:gd name="connsiteX5" fmla="*/ 1414852 w 4280006"/>
                <a:gd name="connsiteY5" fmla="*/ 7558 h 868361"/>
                <a:gd name="connsiteX6" fmla="*/ 4271826 w 4280006"/>
                <a:gd name="connsiteY6" fmla="*/ 7558 h 868361"/>
                <a:gd name="connsiteX7" fmla="*/ 3347377 w 4280006"/>
                <a:gd name="connsiteY7" fmla="*/ 868362 h 868361"/>
                <a:gd name="connsiteX8" fmla="*/ 4280007 w 4280006"/>
                <a:gd name="connsiteY8" fmla="*/ 0 h 868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80006" h="868361">
                  <a:moveTo>
                    <a:pt x="4280007" y="0"/>
                  </a:moveTo>
                  <a:lnTo>
                    <a:pt x="1427124" y="0"/>
                  </a:lnTo>
                  <a:lnTo>
                    <a:pt x="1397581" y="0"/>
                  </a:lnTo>
                  <a:lnTo>
                    <a:pt x="0" y="868362"/>
                  </a:lnTo>
                  <a:lnTo>
                    <a:pt x="34087" y="868362"/>
                  </a:lnTo>
                  <a:lnTo>
                    <a:pt x="1414852" y="7558"/>
                  </a:lnTo>
                  <a:lnTo>
                    <a:pt x="4271826" y="7558"/>
                  </a:lnTo>
                  <a:lnTo>
                    <a:pt x="3347377" y="868362"/>
                  </a:lnTo>
                  <a:lnTo>
                    <a:pt x="4280007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5" name="任意多边形: 形状 64"/>
            <p:cNvSpPr/>
            <p:nvPr/>
          </p:nvSpPr>
          <p:spPr>
            <a:xfrm>
              <a:off x="-619659" y="5398747"/>
              <a:ext cx="3815509" cy="868362"/>
            </a:xfrm>
            <a:custGeom>
              <a:avLst/>
              <a:gdLst>
                <a:gd name="connsiteX0" fmla="*/ 3815510 w 3815509"/>
                <a:gd name="connsiteY0" fmla="*/ 0 h 868361"/>
                <a:gd name="connsiteX1" fmla="*/ 961717 w 3815509"/>
                <a:gd name="connsiteY1" fmla="*/ 0 h 868361"/>
                <a:gd name="connsiteX2" fmla="*/ 932629 w 3815509"/>
                <a:gd name="connsiteY2" fmla="*/ 0 h 868361"/>
                <a:gd name="connsiteX3" fmla="*/ 0 w 3815509"/>
                <a:gd name="connsiteY3" fmla="*/ 868362 h 868361"/>
                <a:gd name="connsiteX4" fmla="*/ 34087 w 3815509"/>
                <a:gd name="connsiteY4" fmla="*/ 868362 h 868361"/>
                <a:gd name="connsiteX5" fmla="*/ 953991 w 3815509"/>
                <a:gd name="connsiteY5" fmla="*/ 7558 h 868361"/>
                <a:gd name="connsiteX6" fmla="*/ 3811419 w 3815509"/>
                <a:gd name="connsiteY6" fmla="*/ 7558 h 868361"/>
                <a:gd name="connsiteX7" fmla="*/ 3347831 w 3815509"/>
                <a:gd name="connsiteY7" fmla="*/ 868362 h 868361"/>
                <a:gd name="connsiteX8" fmla="*/ 3815510 w 3815509"/>
                <a:gd name="connsiteY8" fmla="*/ 0 h 868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15509" h="868361">
                  <a:moveTo>
                    <a:pt x="3815510" y="0"/>
                  </a:moveTo>
                  <a:lnTo>
                    <a:pt x="961717" y="0"/>
                  </a:lnTo>
                  <a:lnTo>
                    <a:pt x="932629" y="0"/>
                  </a:lnTo>
                  <a:lnTo>
                    <a:pt x="0" y="868362"/>
                  </a:lnTo>
                  <a:lnTo>
                    <a:pt x="34087" y="868362"/>
                  </a:lnTo>
                  <a:lnTo>
                    <a:pt x="953991" y="7558"/>
                  </a:lnTo>
                  <a:lnTo>
                    <a:pt x="3811419" y="7558"/>
                  </a:lnTo>
                  <a:lnTo>
                    <a:pt x="3347831" y="868362"/>
                  </a:lnTo>
                  <a:lnTo>
                    <a:pt x="3815510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6" name="任意多边形: 形状 65"/>
            <p:cNvSpPr/>
            <p:nvPr/>
          </p:nvSpPr>
          <p:spPr>
            <a:xfrm>
              <a:off x="2728171" y="5398747"/>
              <a:ext cx="3349648" cy="868362"/>
            </a:xfrm>
            <a:custGeom>
              <a:avLst/>
              <a:gdLst>
                <a:gd name="connsiteX0" fmla="*/ 3349650 w 3349649"/>
                <a:gd name="connsiteY0" fmla="*/ 0 h 868361"/>
                <a:gd name="connsiteX1" fmla="*/ 496312 w 3349649"/>
                <a:gd name="connsiteY1" fmla="*/ 0 h 868361"/>
                <a:gd name="connsiteX2" fmla="*/ 467679 w 3349649"/>
                <a:gd name="connsiteY2" fmla="*/ 0 h 868361"/>
                <a:gd name="connsiteX3" fmla="*/ 0 w 3349649"/>
                <a:gd name="connsiteY3" fmla="*/ 868362 h 868361"/>
                <a:gd name="connsiteX4" fmla="*/ 33634 w 3349649"/>
                <a:gd name="connsiteY4" fmla="*/ 868362 h 868361"/>
                <a:gd name="connsiteX5" fmla="*/ 492222 w 3349649"/>
                <a:gd name="connsiteY5" fmla="*/ 7558 h 868361"/>
                <a:gd name="connsiteX6" fmla="*/ 3349650 w 3349649"/>
                <a:gd name="connsiteY6" fmla="*/ 7558 h 868361"/>
                <a:gd name="connsiteX7" fmla="*/ 3347377 w 3349649"/>
                <a:gd name="connsiteY7" fmla="*/ 868362 h 868361"/>
                <a:gd name="connsiteX8" fmla="*/ 3349650 w 3349649"/>
                <a:gd name="connsiteY8" fmla="*/ 0 h 868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9649" h="868361">
                  <a:moveTo>
                    <a:pt x="3349650" y="0"/>
                  </a:moveTo>
                  <a:lnTo>
                    <a:pt x="496312" y="0"/>
                  </a:lnTo>
                  <a:lnTo>
                    <a:pt x="467679" y="0"/>
                  </a:lnTo>
                  <a:lnTo>
                    <a:pt x="0" y="868362"/>
                  </a:lnTo>
                  <a:lnTo>
                    <a:pt x="33634" y="868362"/>
                  </a:lnTo>
                  <a:lnTo>
                    <a:pt x="492222" y="7558"/>
                  </a:lnTo>
                  <a:lnTo>
                    <a:pt x="3349650" y="7558"/>
                  </a:lnTo>
                  <a:lnTo>
                    <a:pt x="3347377" y="868362"/>
                  </a:lnTo>
                  <a:lnTo>
                    <a:pt x="3349650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7" name="任意多边形: 形状 66"/>
            <p:cNvSpPr/>
            <p:nvPr/>
          </p:nvSpPr>
          <p:spPr>
            <a:xfrm>
              <a:off x="6075548" y="5398747"/>
              <a:ext cx="3347377" cy="868362"/>
            </a:xfrm>
            <a:custGeom>
              <a:avLst/>
              <a:gdLst>
                <a:gd name="connsiteX0" fmla="*/ 2884698 w 3347377"/>
                <a:gd name="connsiteY0" fmla="*/ 0 h 868361"/>
                <a:gd name="connsiteX1" fmla="*/ 31815 w 3347377"/>
                <a:gd name="connsiteY1" fmla="*/ 0 h 868361"/>
                <a:gd name="connsiteX2" fmla="*/ 2273 w 3347377"/>
                <a:gd name="connsiteY2" fmla="*/ 0 h 868361"/>
                <a:gd name="connsiteX3" fmla="*/ 0 w 3347377"/>
                <a:gd name="connsiteY3" fmla="*/ 868362 h 868361"/>
                <a:gd name="connsiteX4" fmla="*/ 34087 w 3347377"/>
                <a:gd name="connsiteY4" fmla="*/ 868362 h 868361"/>
                <a:gd name="connsiteX5" fmla="*/ 31815 w 3347377"/>
                <a:gd name="connsiteY5" fmla="*/ 7558 h 868361"/>
                <a:gd name="connsiteX6" fmla="*/ 2888788 w 3347377"/>
                <a:gd name="connsiteY6" fmla="*/ 7558 h 868361"/>
                <a:gd name="connsiteX7" fmla="*/ 3347378 w 3347377"/>
                <a:gd name="connsiteY7" fmla="*/ 868362 h 868361"/>
                <a:gd name="connsiteX8" fmla="*/ 2884698 w 3347377"/>
                <a:gd name="connsiteY8" fmla="*/ 0 h 868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47377" h="868361">
                  <a:moveTo>
                    <a:pt x="2884698" y="0"/>
                  </a:moveTo>
                  <a:lnTo>
                    <a:pt x="31815" y="0"/>
                  </a:lnTo>
                  <a:lnTo>
                    <a:pt x="2273" y="0"/>
                  </a:lnTo>
                  <a:lnTo>
                    <a:pt x="0" y="868362"/>
                  </a:lnTo>
                  <a:lnTo>
                    <a:pt x="34087" y="868362"/>
                  </a:lnTo>
                  <a:lnTo>
                    <a:pt x="31815" y="7558"/>
                  </a:lnTo>
                  <a:lnTo>
                    <a:pt x="2888788" y="7558"/>
                  </a:lnTo>
                  <a:lnTo>
                    <a:pt x="3347378" y="868362"/>
                  </a:lnTo>
                  <a:lnTo>
                    <a:pt x="2884698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8" name="任意多边形: 形状 67"/>
            <p:cNvSpPr/>
            <p:nvPr/>
          </p:nvSpPr>
          <p:spPr>
            <a:xfrm>
              <a:off x="8960246" y="5398747"/>
              <a:ext cx="3810056" cy="868362"/>
            </a:xfrm>
            <a:custGeom>
              <a:avLst/>
              <a:gdLst>
                <a:gd name="connsiteX0" fmla="*/ 2882426 w 3810056"/>
                <a:gd name="connsiteY0" fmla="*/ 0 h 868361"/>
                <a:gd name="connsiteX1" fmla="*/ 29089 w 3810056"/>
                <a:gd name="connsiteY1" fmla="*/ 0 h 868361"/>
                <a:gd name="connsiteX2" fmla="*/ 0 w 3810056"/>
                <a:gd name="connsiteY2" fmla="*/ 0 h 868361"/>
                <a:gd name="connsiteX3" fmla="*/ 462680 w 3810056"/>
                <a:gd name="connsiteY3" fmla="*/ 868362 h 868361"/>
                <a:gd name="connsiteX4" fmla="*/ 496767 w 3810056"/>
                <a:gd name="connsiteY4" fmla="*/ 868362 h 868361"/>
                <a:gd name="connsiteX5" fmla="*/ 33179 w 3810056"/>
                <a:gd name="connsiteY5" fmla="*/ 7558 h 868361"/>
                <a:gd name="connsiteX6" fmla="*/ 2890607 w 3810056"/>
                <a:gd name="connsiteY6" fmla="*/ 7558 h 868361"/>
                <a:gd name="connsiteX7" fmla="*/ 3810057 w 3810056"/>
                <a:gd name="connsiteY7" fmla="*/ 868362 h 868361"/>
                <a:gd name="connsiteX8" fmla="*/ 2882426 w 3810056"/>
                <a:gd name="connsiteY8" fmla="*/ 0 h 868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10056" h="868361">
                  <a:moveTo>
                    <a:pt x="2882426" y="0"/>
                  </a:moveTo>
                  <a:lnTo>
                    <a:pt x="29089" y="0"/>
                  </a:lnTo>
                  <a:lnTo>
                    <a:pt x="0" y="0"/>
                  </a:lnTo>
                  <a:lnTo>
                    <a:pt x="462680" y="868362"/>
                  </a:lnTo>
                  <a:lnTo>
                    <a:pt x="496767" y="868362"/>
                  </a:lnTo>
                  <a:lnTo>
                    <a:pt x="33179" y="7558"/>
                  </a:lnTo>
                  <a:lnTo>
                    <a:pt x="2890607" y="7558"/>
                  </a:lnTo>
                  <a:lnTo>
                    <a:pt x="3810057" y="868362"/>
                  </a:lnTo>
                  <a:lnTo>
                    <a:pt x="2882426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9" name="任意多边形: 形状 68"/>
            <p:cNvSpPr/>
            <p:nvPr/>
          </p:nvSpPr>
          <p:spPr>
            <a:xfrm>
              <a:off x="11842671" y="5398747"/>
              <a:ext cx="4275461" cy="868362"/>
            </a:xfrm>
            <a:custGeom>
              <a:avLst/>
              <a:gdLst>
                <a:gd name="connsiteX0" fmla="*/ 2882425 w 4275461"/>
                <a:gd name="connsiteY0" fmla="*/ 0 h 868361"/>
                <a:gd name="connsiteX1" fmla="*/ 29087 w 4275461"/>
                <a:gd name="connsiteY1" fmla="*/ 0 h 868361"/>
                <a:gd name="connsiteX2" fmla="*/ 0 w 4275461"/>
                <a:gd name="connsiteY2" fmla="*/ 0 h 868361"/>
                <a:gd name="connsiteX3" fmla="*/ 927630 w 4275461"/>
                <a:gd name="connsiteY3" fmla="*/ 868362 h 868361"/>
                <a:gd name="connsiteX4" fmla="*/ 961718 w 4275461"/>
                <a:gd name="connsiteY4" fmla="*/ 868362 h 868361"/>
                <a:gd name="connsiteX5" fmla="*/ 37269 w 4275461"/>
                <a:gd name="connsiteY5" fmla="*/ 7558 h 868361"/>
                <a:gd name="connsiteX6" fmla="*/ 2894697 w 4275461"/>
                <a:gd name="connsiteY6" fmla="*/ 7558 h 868361"/>
                <a:gd name="connsiteX7" fmla="*/ 4275462 w 4275461"/>
                <a:gd name="connsiteY7" fmla="*/ 868362 h 868361"/>
                <a:gd name="connsiteX8" fmla="*/ 2882425 w 4275461"/>
                <a:gd name="connsiteY8" fmla="*/ 0 h 868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75461" h="868361">
                  <a:moveTo>
                    <a:pt x="2882425" y="0"/>
                  </a:moveTo>
                  <a:lnTo>
                    <a:pt x="29087" y="0"/>
                  </a:lnTo>
                  <a:lnTo>
                    <a:pt x="0" y="0"/>
                  </a:lnTo>
                  <a:lnTo>
                    <a:pt x="927630" y="868362"/>
                  </a:lnTo>
                  <a:lnTo>
                    <a:pt x="961718" y="868362"/>
                  </a:lnTo>
                  <a:lnTo>
                    <a:pt x="37269" y="7558"/>
                  </a:lnTo>
                  <a:lnTo>
                    <a:pt x="2894697" y="7558"/>
                  </a:lnTo>
                  <a:lnTo>
                    <a:pt x="4275462" y="868362"/>
                  </a:lnTo>
                  <a:lnTo>
                    <a:pt x="2882425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0" name="任意多边形: 形状 69"/>
            <p:cNvSpPr/>
            <p:nvPr/>
          </p:nvSpPr>
          <p:spPr>
            <a:xfrm>
              <a:off x="14725095" y="5398747"/>
              <a:ext cx="4774046" cy="868362"/>
            </a:xfrm>
            <a:custGeom>
              <a:avLst/>
              <a:gdLst>
                <a:gd name="connsiteX0" fmla="*/ 2911058 w 4774047"/>
                <a:gd name="connsiteY0" fmla="*/ 0 h 868361"/>
                <a:gd name="connsiteX1" fmla="*/ 2882428 w 4774047"/>
                <a:gd name="connsiteY1" fmla="*/ 0 h 868361"/>
                <a:gd name="connsiteX2" fmla="*/ 29089 w 4774047"/>
                <a:gd name="connsiteY2" fmla="*/ 0 h 868361"/>
                <a:gd name="connsiteX3" fmla="*/ 0 w 4774047"/>
                <a:gd name="connsiteY3" fmla="*/ 0 h 868361"/>
                <a:gd name="connsiteX4" fmla="*/ 1393037 w 4774047"/>
                <a:gd name="connsiteY4" fmla="*/ 868362 h 868361"/>
                <a:gd name="connsiteX5" fmla="*/ 1426670 w 4774047"/>
                <a:gd name="connsiteY5" fmla="*/ 868362 h 868361"/>
                <a:gd name="connsiteX6" fmla="*/ 41361 w 4774047"/>
                <a:gd name="connsiteY6" fmla="*/ 7558 h 868361"/>
                <a:gd name="connsiteX7" fmla="*/ 2898789 w 4774047"/>
                <a:gd name="connsiteY7" fmla="*/ 7558 h 868361"/>
                <a:gd name="connsiteX8" fmla="*/ 4740413 w 4774047"/>
                <a:gd name="connsiteY8" fmla="*/ 868362 h 868361"/>
                <a:gd name="connsiteX9" fmla="*/ 4774048 w 4774047"/>
                <a:gd name="connsiteY9" fmla="*/ 868362 h 868361"/>
                <a:gd name="connsiteX10" fmla="*/ 2911058 w 4774047"/>
                <a:gd name="connsiteY10" fmla="*/ 0 h 868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774047" h="868361">
                  <a:moveTo>
                    <a:pt x="2911058" y="0"/>
                  </a:moveTo>
                  <a:lnTo>
                    <a:pt x="2882428" y="0"/>
                  </a:lnTo>
                  <a:lnTo>
                    <a:pt x="29089" y="0"/>
                  </a:lnTo>
                  <a:lnTo>
                    <a:pt x="0" y="0"/>
                  </a:lnTo>
                  <a:lnTo>
                    <a:pt x="1393037" y="868362"/>
                  </a:lnTo>
                  <a:lnTo>
                    <a:pt x="1426670" y="868362"/>
                  </a:lnTo>
                  <a:lnTo>
                    <a:pt x="41361" y="7558"/>
                  </a:lnTo>
                  <a:lnTo>
                    <a:pt x="2898789" y="7558"/>
                  </a:lnTo>
                  <a:lnTo>
                    <a:pt x="4740413" y="868362"/>
                  </a:lnTo>
                  <a:lnTo>
                    <a:pt x="4774048" y="868362"/>
                  </a:lnTo>
                  <a:lnTo>
                    <a:pt x="2911058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1" name="任意多边形: 形状 70"/>
            <p:cNvSpPr/>
            <p:nvPr/>
          </p:nvSpPr>
          <p:spPr>
            <a:xfrm>
              <a:off x="-9925049" y="6267109"/>
              <a:ext cx="5958012" cy="1217109"/>
            </a:xfrm>
            <a:custGeom>
              <a:avLst/>
              <a:gdLst>
                <a:gd name="connsiteX0" fmla="*/ 70447 w 5958012"/>
                <a:gd name="connsiteY0" fmla="*/ 1202804 h 1217109"/>
                <a:gd name="connsiteX1" fmla="*/ 2622453 w 5958012"/>
                <a:gd name="connsiteY1" fmla="*/ 10257 h 1217109"/>
                <a:gd name="connsiteX2" fmla="*/ 5941651 w 5958012"/>
                <a:gd name="connsiteY2" fmla="*/ 10257 h 1217109"/>
                <a:gd name="connsiteX3" fmla="*/ 4022306 w 5958012"/>
                <a:gd name="connsiteY3" fmla="*/ 1202804 h 1217109"/>
                <a:gd name="connsiteX4" fmla="*/ 70447 w 5958012"/>
                <a:gd name="connsiteY4" fmla="*/ 1202804 h 1217109"/>
                <a:gd name="connsiteX5" fmla="*/ 5958013 w 5958012"/>
                <a:gd name="connsiteY5" fmla="*/ 0 h 1217109"/>
                <a:gd name="connsiteX6" fmla="*/ 2644269 w 5958012"/>
                <a:gd name="connsiteY6" fmla="*/ 0 h 1217109"/>
                <a:gd name="connsiteX7" fmla="*/ 2611090 w 5958012"/>
                <a:gd name="connsiteY7" fmla="*/ 0 h 1217109"/>
                <a:gd name="connsiteX8" fmla="*/ 2589275 w 5958012"/>
                <a:gd name="connsiteY8" fmla="*/ 10257 h 1217109"/>
                <a:gd name="connsiteX9" fmla="*/ 0 w 5958012"/>
                <a:gd name="connsiteY9" fmla="*/ 1217110 h 1217109"/>
                <a:gd name="connsiteX10" fmla="*/ 4039577 w 5958012"/>
                <a:gd name="connsiteY10" fmla="*/ 1217110 h 1217109"/>
                <a:gd name="connsiteX11" fmla="*/ 3999127 w 5958012"/>
                <a:gd name="connsiteY11" fmla="*/ 1217110 h 1217109"/>
                <a:gd name="connsiteX12" fmla="*/ 5958013 w 5958012"/>
                <a:gd name="connsiteY12" fmla="*/ 0 h 121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58012" h="1217109">
                  <a:moveTo>
                    <a:pt x="70447" y="1202804"/>
                  </a:moveTo>
                  <a:lnTo>
                    <a:pt x="2622453" y="10257"/>
                  </a:lnTo>
                  <a:lnTo>
                    <a:pt x="5941651" y="10257"/>
                  </a:lnTo>
                  <a:lnTo>
                    <a:pt x="4022306" y="1202804"/>
                  </a:lnTo>
                  <a:lnTo>
                    <a:pt x="70447" y="1202804"/>
                  </a:lnTo>
                  <a:moveTo>
                    <a:pt x="5958013" y="0"/>
                  </a:moveTo>
                  <a:lnTo>
                    <a:pt x="2644269" y="0"/>
                  </a:lnTo>
                  <a:lnTo>
                    <a:pt x="2611090" y="0"/>
                  </a:lnTo>
                  <a:lnTo>
                    <a:pt x="2589275" y="10257"/>
                  </a:lnTo>
                  <a:lnTo>
                    <a:pt x="0" y="1217110"/>
                  </a:lnTo>
                  <a:lnTo>
                    <a:pt x="4039577" y="1217110"/>
                  </a:lnTo>
                  <a:lnTo>
                    <a:pt x="3999127" y="1217110"/>
                  </a:lnTo>
                  <a:lnTo>
                    <a:pt x="5958013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2" name="任意多边形: 形状 71"/>
            <p:cNvSpPr/>
            <p:nvPr/>
          </p:nvSpPr>
          <p:spPr>
            <a:xfrm>
              <a:off x="-5925922" y="6267109"/>
              <a:ext cx="5306263" cy="1217109"/>
            </a:xfrm>
            <a:custGeom>
              <a:avLst/>
              <a:gdLst>
                <a:gd name="connsiteX0" fmla="*/ 63630 w 5306263"/>
                <a:gd name="connsiteY0" fmla="*/ 1202804 h 1217109"/>
                <a:gd name="connsiteX1" fmla="*/ 1976611 w 5306263"/>
                <a:gd name="connsiteY1" fmla="*/ 10257 h 1217109"/>
                <a:gd name="connsiteX2" fmla="*/ 5295355 w 5306263"/>
                <a:gd name="connsiteY2" fmla="*/ 10257 h 1217109"/>
                <a:gd name="connsiteX3" fmla="*/ 4014580 w 5306263"/>
                <a:gd name="connsiteY3" fmla="*/ 1202804 h 1217109"/>
                <a:gd name="connsiteX4" fmla="*/ 63630 w 5306263"/>
                <a:gd name="connsiteY4" fmla="*/ 1202804 h 1217109"/>
                <a:gd name="connsiteX5" fmla="*/ 5306263 w 5306263"/>
                <a:gd name="connsiteY5" fmla="*/ 0 h 1217109"/>
                <a:gd name="connsiteX6" fmla="*/ 1992973 w 5306263"/>
                <a:gd name="connsiteY6" fmla="*/ 0 h 1217109"/>
                <a:gd name="connsiteX7" fmla="*/ 1958886 w 5306263"/>
                <a:gd name="connsiteY7" fmla="*/ 0 h 1217109"/>
                <a:gd name="connsiteX8" fmla="*/ 0 w 5306263"/>
                <a:gd name="connsiteY8" fmla="*/ 1217110 h 1217109"/>
                <a:gd name="connsiteX9" fmla="*/ 40450 w 5306263"/>
                <a:gd name="connsiteY9" fmla="*/ 1217110 h 1217109"/>
                <a:gd name="connsiteX10" fmla="*/ 4039577 w 5306263"/>
                <a:gd name="connsiteY10" fmla="*/ 1217110 h 1217109"/>
                <a:gd name="connsiteX11" fmla="*/ 3999127 w 5306263"/>
                <a:gd name="connsiteY11" fmla="*/ 1217110 h 1217109"/>
                <a:gd name="connsiteX12" fmla="*/ 5306263 w 5306263"/>
                <a:gd name="connsiteY12" fmla="*/ 0 h 121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306263" h="1217109">
                  <a:moveTo>
                    <a:pt x="63630" y="1202804"/>
                  </a:moveTo>
                  <a:lnTo>
                    <a:pt x="1976611" y="10257"/>
                  </a:lnTo>
                  <a:lnTo>
                    <a:pt x="5295355" y="10257"/>
                  </a:lnTo>
                  <a:lnTo>
                    <a:pt x="4014580" y="1202804"/>
                  </a:lnTo>
                  <a:lnTo>
                    <a:pt x="63630" y="1202804"/>
                  </a:lnTo>
                  <a:moveTo>
                    <a:pt x="5306263" y="0"/>
                  </a:moveTo>
                  <a:lnTo>
                    <a:pt x="1992973" y="0"/>
                  </a:lnTo>
                  <a:lnTo>
                    <a:pt x="1958886" y="0"/>
                  </a:lnTo>
                  <a:lnTo>
                    <a:pt x="0" y="1217110"/>
                  </a:lnTo>
                  <a:lnTo>
                    <a:pt x="40450" y="1217110"/>
                  </a:lnTo>
                  <a:lnTo>
                    <a:pt x="4039577" y="1217110"/>
                  </a:lnTo>
                  <a:lnTo>
                    <a:pt x="3999127" y="1217110"/>
                  </a:lnTo>
                  <a:lnTo>
                    <a:pt x="5306263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3" name="任意多边形: 形状 72"/>
            <p:cNvSpPr/>
            <p:nvPr/>
          </p:nvSpPr>
          <p:spPr>
            <a:xfrm>
              <a:off x="-1926795" y="6267107"/>
              <a:ext cx="4654967" cy="1217109"/>
            </a:xfrm>
            <a:custGeom>
              <a:avLst/>
              <a:gdLst>
                <a:gd name="connsiteX0" fmla="*/ 55904 w 4654967"/>
                <a:gd name="connsiteY0" fmla="*/ 1202804 h 1217109"/>
                <a:gd name="connsiteX1" fmla="*/ 1330316 w 4654967"/>
                <a:gd name="connsiteY1" fmla="*/ 10257 h 1217109"/>
                <a:gd name="connsiteX2" fmla="*/ 4649514 w 4654967"/>
                <a:gd name="connsiteY2" fmla="*/ 10257 h 1217109"/>
                <a:gd name="connsiteX3" fmla="*/ 4007763 w 4654967"/>
                <a:gd name="connsiteY3" fmla="*/ 1202804 h 1217109"/>
                <a:gd name="connsiteX4" fmla="*/ 55904 w 4654967"/>
                <a:gd name="connsiteY4" fmla="*/ 1202804 h 1217109"/>
                <a:gd name="connsiteX5" fmla="*/ 4654967 w 4654967"/>
                <a:gd name="connsiteY5" fmla="*/ 0 h 1217109"/>
                <a:gd name="connsiteX6" fmla="*/ 1341224 w 4654967"/>
                <a:gd name="connsiteY6" fmla="*/ 0 h 1217109"/>
                <a:gd name="connsiteX7" fmla="*/ 1307136 w 4654967"/>
                <a:gd name="connsiteY7" fmla="*/ 0 h 1217109"/>
                <a:gd name="connsiteX8" fmla="*/ 0 w 4654967"/>
                <a:gd name="connsiteY8" fmla="*/ 1217110 h 1217109"/>
                <a:gd name="connsiteX9" fmla="*/ 40450 w 4654967"/>
                <a:gd name="connsiteY9" fmla="*/ 1217110 h 1217109"/>
                <a:gd name="connsiteX10" fmla="*/ 4039577 w 4654967"/>
                <a:gd name="connsiteY10" fmla="*/ 1217110 h 1217109"/>
                <a:gd name="connsiteX11" fmla="*/ 3999582 w 4654967"/>
                <a:gd name="connsiteY11" fmla="*/ 1217110 h 1217109"/>
                <a:gd name="connsiteX12" fmla="*/ 4654967 w 4654967"/>
                <a:gd name="connsiteY12" fmla="*/ 0 h 121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54967" h="1217109">
                  <a:moveTo>
                    <a:pt x="55904" y="1202804"/>
                  </a:moveTo>
                  <a:lnTo>
                    <a:pt x="1330316" y="10257"/>
                  </a:lnTo>
                  <a:lnTo>
                    <a:pt x="4649514" y="10257"/>
                  </a:lnTo>
                  <a:lnTo>
                    <a:pt x="4007763" y="1202804"/>
                  </a:lnTo>
                  <a:lnTo>
                    <a:pt x="55904" y="1202804"/>
                  </a:lnTo>
                  <a:moveTo>
                    <a:pt x="4654967" y="0"/>
                  </a:moveTo>
                  <a:lnTo>
                    <a:pt x="1341224" y="0"/>
                  </a:lnTo>
                  <a:lnTo>
                    <a:pt x="1307136" y="0"/>
                  </a:lnTo>
                  <a:lnTo>
                    <a:pt x="0" y="1217110"/>
                  </a:lnTo>
                  <a:lnTo>
                    <a:pt x="40450" y="1217110"/>
                  </a:lnTo>
                  <a:lnTo>
                    <a:pt x="4039577" y="1217110"/>
                  </a:lnTo>
                  <a:lnTo>
                    <a:pt x="3999582" y="1217110"/>
                  </a:lnTo>
                  <a:lnTo>
                    <a:pt x="4654967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6" name="任意多边形: 形状 75"/>
            <p:cNvSpPr/>
            <p:nvPr/>
          </p:nvSpPr>
          <p:spPr>
            <a:xfrm>
              <a:off x="2073694" y="6267109"/>
              <a:ext cx="4040032" cy="1217109"/>
            </a:xfrm>
            <a:custGeom>
              <a:avLst/>
              <a:gdLst>
                <a:gd name="connsiteX0" fmla="*/ 47268 w 4040032"/>
                <a:gd name="connsiteY0" fmla="*/ 1202804 h 1217109"/>
                <a:gd name="connsiteX1" fmla="*/ 682655 w 4040032"/>
                <a:gd name="connsiteY1" fmla="*/ 10257 h 1217109"/>
                <a:gd name="connsiteX2" fmla="*/ 4001853 w 4040032"/>
                <a:gd name="connsiteY2" fmla="*/ 10257 h 1217109"/>
                <a:gd name="connsiteX3" fmla="*/ 3998673 w 4040032"/>
                <a:gd name="connsiteY3" fmla="*/ 1202804 h 1217109"/>
                <a:gd name="connsiteX4" fmla="*/ 47268 w 4040032"/>
                <a:gd name="connsiteY4" fmla="*/ 1202804 h 1217109"/>
                <a:gd name="connsiteX5" fmla="*/ 4001853 w 4040032"/>
                <a:gd name="connsiteY5" fmla="*/ 0 h 1217109"/>
                <a:gd name="connsiteX6" fmla="*/ 688110 w 4040032"/>
                <a:gd name="connsiteY6" fmla="*/ 0 h 1217109"/>
                <a:gd name="connsiteX7" fmla="*/ 654932 w 4040032"/>
                <a:gd name="connsiteY7" fmla="*/ 0 h 1217109"/>
                <a:gd name="connsiteX8" fmla="*/ 0 w 4040032"/>
                <a:gd name="connsiteY8" fmla="*/ 1217110 h 1217109"/>
                <a:gd name="connsiteX9" fmla="*/ 39996 w 4040032"/>
                <a:gd name="connsiteY9" fmla="*/ 1217110 h 1217109"/>
                <a:gd name="connsiteX10" fmla="*/ 4040032 w 4040032"/>
                <a:gd name="connsiteY10" fmla="*/ 1217110 h 1217109"/>
                <a:gd name="connsiteX11" fmla="*/ 3999581 w 4040032"/>
                <a:gd name="connsiteY11" fmla="*/ 1217110 h 1217109"/>
                <a:gd name="connsiteX12" fmla="*/ 4001853 w 4040032"/>
                <a:gd name="connsiteY12" fmla="*/ 0 h 121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40032" h="1217109">
                  <a:moveTo>
                    <a:pt x="47268" y="1202804"/>
                  </a:moveTo>
                  <a:lnTo>
                    <a:pt x="682655" y="10257"/>
                  </a:lnTo>
                  <a:lnTo>
                    <a:pt x="4001853" y="10257"/>
                  </a:lnTo>
                  <a:lnTo>
                    <a:pt x="3998673" y="1202804"/>
                  </a:lnTo>
                  <a:lnTo>
                    <a:pt x="47268" y="1202804"/>
                  </a:lnTo>
                  <a:moveTo>
                    <a:pt x="4001853" y="0"/>
                  </a:moveTo>
                  <a:lnTo>
                    <a:pt x="688110" y="0"/>
                  </a:lnTo>
                  <a:lnTo>
                    <a:pt x="654932" y="0"/>
                  </a:lnTo>
                  <a:lnTo>
                    <a:pt x="0" y="1217110"/>
                  </a:lnTo>
                  <a:lnTo>
                    <a:pt x="39996" y="1217110"/>
                  </a:lnTo>
                  <a:lnTo>
                    <a:pt x="4040032" y="1217110"/>
                  </a:lnTo>
                  <a:lnTo>
                    <a:pt x="3999581" y="1217110"/>
                  </a:lnTo>
                  <a:lnTo>
                    <a:pt x="4001853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7" name="任意多边形: 形状 76"/>
            <p:cNvSpPr/>
            <p:nvPr/>
          </p:nvSpPr>
          <p:spPr>
            <a:xfrm>
              <a:off x="6072367" y="6267109"/>
              <a:ext cx="4039575" cy="1217109"/>
            </a:xfrm>
            <a:custGeom>
              <a:avLst/>
              <a:gdLst>
                <a:gd name="connsiteX0" fmla="*/ 40450 w 4039575"/>
                <a:gd name="connsiteY0" fmla="*/ 1202804 h 1217109"/>
                <a:gd name="connsiteX1" fmla="*/ 37268 w 4039575"/>
                <a:gd name="connsiteY1" fmla="*/ 10257 h 1217109"/>
                <a:gd name="connsiteX2" fmla="*/ 3356012 w 4039575"/>
                <a:gd name="connsiteY2" fmla="*/ 10257 h 1217109"/>
                <a:gd name="connsiteX3" fmla="*/ 3991399 w 4039575"/>
                <a:gd name="connsiteY3" fmla="*/ 1202804 h 1217109"/>
                <a:gd name="connsiteX4" fmla="*/ 40450 w 4039575"/>
                <a:gd name="connsiteY4" fmla="*/ 1202804 h 1217109"/>
                <a:gd name="connsiteX5" fmla="*/ 3350558 w 4039575"/>
                <a:gd name="connsiteY5" fmla="*/ 0 h 1217109"/>
                <a:gd name="connsiteX6" fmla="*/ 37268 w 4039575"/>
                <a:gd name="connsiteY6" fmla="*/ 0 h 1217109"/>
                <a:gd name="connsiteX7" fmla="*/ 3180 w 4039575"/>
                <a:gd name="connsiteY7" fmla="*/ 0 h 1217109"/>
                <a:gd name="connsiteX8" fmla="*/ 0 w 4039575"/>
                <a:gd name="connsiteY8" fmla="*/ 1217110 h 1217109"/>
                <a:gd name="connsiteX9" fmla="*/ 40450 w 4039575"/>
                <a:gd name="connsiteY9" fmla="*/ 1217110 h 1217109"/>
                <a:gd name="connsiteX10" fmla="*/ 4039576 w 4039575"/>
                <a:gd name="connsiteY10" fmla="*/ 1217110 h 1217109"/>
                <a:gd name="connsiteX11" fmla="*/ 3999126 w 4039575"/>
                <a:gd name="connsiteY11" fmla="*/ 1217110 h 1217109"/>
                <a:gd name="connsiteX12" fmla="*/ 3350558 w 4039575"/>
                <a:gd name="connsiteY12" fmla="*/ 0 h 121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39575" h="1217109">
                  <a:moveTo>
                    <a:pt x="40450" y="1202804"/>
                  </a:moveTo>
                  <a:lnTo>
                    <a:pt x="37268" y="10257"/>
                  </a:lnTo>
                  <a:lnTo>
                    <a:pt x="3356012" y="10257"/>
                  </a:lnTo>
                  <a:lnTo>
                    <a:pt x="3991399" y="1202804"/>
                  </a:lnTo>
                  <a:lnTo>
                    <a:pt x="40450" y="1202804"/>
                  </a:lnTo>
                  <a:moveTo>
                    <a:pt x="3350558" y="0"/>
                  </a:moveTo>
                  <a:lnTo>
                    <a:pt x="37268" y="0"/>
                  </a:lnTo>
                  <a:lnTo>
                    <a:pt x="3180" y="0"/>
                  </a:lnTo>
                  <a:lnTo>
                    <a:pt x="0" y="1217110"/>
                  </a:lnTo>
                  <a:lnTo>
                    <a:pt x="40450" y="1217110"/>
                  </a:lnTo>
                  <a:lnTo>
                    <a:pt x="4039576" y="1217110"/>
                  </a:lnTo>
                  <a:lnTo>
                    <a:pt x="3999126" y="1217110"/>
                  </a:lnTo>
                  <a:lnTo>
                    <a:pt x="3350558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8" name="任意多边形: 形状 77"/>
            <p:cNvSpPr/>
            <p:nvPr/>
          </p:nvSpPr>
          <p:spPr>
            <a:xfrm>
              <a:off x="9422923" y="6267109"/>
              <a:ext cx="4688142" cy="1217109"/>
            </a:xfrm>
            <a:custGeom>
              <a:avLst/>
              <a:gdLst>
                <a:gd name="connsiteX0" fmla="*/ 681747 w 4688143"/>
                <a:gd name="connsiteY0" fmla="*/ 1202804 h 1217109"/>
                <a:gd name="connsiteX1" fmla="*/ 39541 w 4688143"/>
                <a:gd name="connsiteY1" fmla="*/ 10257 h 1217109"/>
                <a:gd name="connsiteX2" fmla="*/ 3358284 w 4688143"/>
                <a:gd name="connsiteY2" fmla="*/ 10257 h 1217109"/>
                <a:gd name="connsiteX3" fmla="*/ 4632697 w 4688143"/>
                <a:gd name="connsiteY3" fmla="*/ 1202804 h 1217109"/>
                <a:gd name="connsiteX4" fmla="*/ 681747 w 4688143"/>
                <a:gd name="connsiteY4" fmla="*/ 1202804 h 1217109"/>
                <a:gd name="connsiteX5" fmla="*/ 3347377 w 4688143"/>
                <a:gd name="connsiteY5" fmla="*/ 0 h 1217109"/>
                <a:gd name="connsiteX6" fmla="*/ 34087 w 4688143"/>
                <a:gd name="connsiteY6" fmla="*/ 0 h 1217109"/>
                <a:gd name="connsiteX7" fmla="*/ 0 w 4688143"/>
                <a:gd name="connsiteY7" fmla="*/ 0 h 1217109"/>
                <a:gd name="connsiteX8" fmla="*/ 648568 w 4688143"/>
                <a:gd name="connsiteY8" fmla="*/ 1217110 h 1217109"/>
                <a:gd name="connsiteX9" fmla="*/ 689018 w 4688143"/>
                <a:gd name="connsiteY9" fmla="*/ 1217110 h 1217109"/>
                <a:gd name="connsiteX10" fmla="*/ 4688144 w 4688143"/>
                <a:gd name="connsiteY10" fmla="*/ 1217110 h 1217109"/>
                <a:gd name="connsiteX11" fmla="*/ 4647696 w 4688143"/>
                <a:gd name="connsiteY11" fmla="*/ 1217110 h 1217109"/>
                <a:gd name="connsiteX12" fmla="*/ 3347377 w 4688143"/>
                <a:gd name="connsiteY12" fmla="*/ 0 h 121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88143" h="1217109">
                  <a:moveTo>
                    <a:pt x="681747" y="1202804"/>
                  </a:moveTo>
                  <a:lnTo>
                    <a:pt x="39541" y="10257"/>
                  </a:lnTo>
                  <a:lnTo>
                    <a:pt x="3358284" y="10257"/>
                  </a:lnTo>
                  <a:lnTo>
                    <a:pt x="4632697" y="1202804"/>
                  </a:lnTo>
                  <a:lnTo>
                    <a:pt x="681747" y="1202804"/>
                  </a:lnTo>
                  <a:moveTo>
                    <a:pt x="3347377" y="0"/>
                  </a:moveTo>
                  <a:lnTo>
                    <a:pt x="34087" y="0"/>
                  </a:lnTo>
                  <a:lnTo>
                    <a:pt x="0" y="0"/>
                  </a:lnTo>
                  <a:lnTo>
                    <a:pt x="648568" y="1217110"/>
                  </a:lnTo>
                  <a:lnTo>
                    <a:pt x="689018" y="1217110"/>
                  </a:lnTo>
                  <a:lnTo>
                    <a:pt x="4688144" y="1217110"/>
                  </a:lnTo>
                  <a:lnTo>
                    <a:pt x="4647696" y="1217110"/>
                  </a:lnTo>
                  <a:lnTo>
                    <a:pt x="3347377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79" name="任意多边形: 形状 78"/>
            <p:cNvSpPr/>
            <p:nvPr/>
          </p:nvSpPr>
          <p:spPr>
            <a:xfrm>
              <a:off x="12770300" y="6267107"/>
              <a:ext cx="5339895" cy="1217109"/>
            </a:xfrm>
            <a:custGeom>
              <a:avLst/>
              <a:gdLst>
                <a:gd name="connsiteX0" fmla="*/ 1325771 w 5339896"/>
                <a:gd name="connsiteY0" fmla="*/ 1202804 h 1217109"/>
                <a:gd name="connsiteX1" fmla="*/ 44995 w 5339896"/>
                <a:gd name="connsiteY1" fmla="*/ 10257 h 1217109"/>
                <a:gd name="connsiteX2" fmla="*/ 3364193 w 5339896"/>
                <a:gd name="connsiteY2" fmla="*/ 10257 h 1217109"/>
                <a:gd name="connsiteX3" fmla="*/ 5277176 w 5339896"/>
                <a:gd name="connsiteY3" fmla="*/ 1202804 h 1217109"/>
                <a:gd name="connsiteX4" fmla="*/ 1325771 w 5339896"/>
                <a:gd name="connsiteY4" fmla="*/ 1202804 h 1217109"/>
                <a:gd name="connsiteX5" fmla="*/ 3347832 w 5339896"/>
                <a:gd name="connsiteY5" fmla="*/ 0 h 1217109"/>
                <a:gd name="connsiteX6" fmla="*/ 34087 w 5339896"/>
                <a:gd name="connsiteY6" fmla="*/ 0 h 1217109"/>
                <a:gd name="connsiteX7" fmla="*/ 0 w 5339896"/>
                <a:gd name="connsiteY7" fmla="*/ 0 h 1217109"/>
                <a:gd name="connsiteX8" fmla="*/ 1300319 w 5339896"/>
                <a:gd name="connsiteY8" fmla="*/ 1217110 h 1217109"/>
                <a:gd name="connsiteX9" fmla="*/ 1340767 w 5339896"/>
                <a:gd name="connsiteY9" fmla="*/ 1217110 h 1217109"/>
                <a:gd name="connsiteX10" fmla="*/ 5339897 w 5339896"/>
                <a:gd name="connsiteY10" fmla="*/ 1217110 h 1217109"/>
                <a:gd name="connsiteX11" fmla="*/ 5299901 w 5339896"/>
                <a:gd name="connsiteY11" fmla="*/ 1217110 h 1217109"/>
                <a:gd name="connsiteX12" fmla="*/ 3347832 w 5339896"/>
                <a:gd name="connsiteY12" fmla="*/ 0 h 121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339896" h="1217109">
                  <a:moveTo>
                    <a:pt x="1325771" y="1202804"/>
                  </a:moveTo>
                  <a:lnTo>
                    <a:pt x="44995" y="10257"/>
                  </a:lnTo>
                  <a:lnTo>
                    <a:pt x="3364193" y="10257"/>
                  </a:lnTo>
                  <a:lnTo>
                    <a:pt x="5277176" y="1202804"/>
                  </a:lnTo>
                  <a:lnTo>
                    <a:pt x="1325771" y="1202804"/>
                  </a:lnTo>
                  <a:moveTo>
                    <a:pt x="3347832" y="0"/>
                  </a:moveTo>
                  <a:lnTo>
                    <a:pt x="34087" y="0"/>
                  </a:lnTo>
                  <a:lnTo>
                    <a:pt x="0" y="0"/>
                  </a:lnTo>
                  <a:lnTo>
                    <a:pt x="1300319" y="1217110"/>
                  </a:lnTo>
                  <a:lnTo>
                    <a:pt x="1340767" y="1217110"/>
                  </a:lnTo>
                  <a:lnTo>
                    <a:pt x="5339897" y="1217110"/>
                  </a:lnTo>
                  <a:lnTo>
                    <a:pt x="5299901" y="1217110"/>
                  </a:lnTo>
                  <a:lnTo>
                    <a:pt x="3347832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80" name="任意多边形: 形状 79"/>
            <p:cNvSpPr/>
            <p:nvPr/>
          </p:nvSpPr>
          <p:spPr>
            <a:xfrm>
              <a:off x="16119042" y="6267109"/>
              <a:ext cx="5991643" cy="1217109"/>
            </a:xfrm>
            <a:custGeom>
              <a:avLst/>
              <a:gdLst>
                <a:gd name="connsiteX0" fmla="*/ 1968430 w 5991643"/>
                <a:gd name="connsiteY0" fmla="*/ 1202804 h 1217109"/>
                <a:gd name="connsiteX1" fmla="*/ 49084 w 5991643"/>
                <a:gd name="connsiteY1" fmla="*/ 10257 h 1217109"/>
                <a:gd name="connsiteX2" fmla="*/ 3368283 w 5991643"/>
                <a:gd name="connsiteY2" fmla="*/ 10257 h 1217109"/>
                <a:gd name="connsiteX3" fmla="*/ 5919835 w 5991643"/>
                <a:gd name="connsiteY3" fmla="*/ 1202804 h 1217109"/>
                <a:gd name="connsiteX4" fmla="*/ 1968430 w 5991643"/>
                <a:gd name="connsiteY4" fmla="*/ 1202804 h 1217109"/>
                <a:gd name="connsiteX5" fmla="*/ 3380101 w 5991643"/>
                <a:gd name="connsiteY5" fmla="*/ 0 h 1217109"/>
                <a:gd name="connsiteX6" fmla="*/ 3346920 w 5991643"/>
                <a:gd name="connsiteY6" fmla="*/ 0 h 1217109"/>
                <a:gd name="connsiteX7" fmla="*/ 33177 w 5991643"/>
                <a:gd name="connsiteY7" fmla="*/ 0 h 1217109"/>
                <a:gd name="connsiteX8" fmla="*/ 0 w 5991643"/>
                <a:gd name="connsiteY8" fmla="*/ 0 h 1217109"/>
                <a:gd name="connsiteX9" fmla="*/ 1952521 w 5991643"/>
                <a:gd name="connsiteY9" fmla="*/ 1217110 h 1217109"/>
                <a:gd name="connsiteX10" fmla="*/ 1992517 w 5991643"/>
                <a:gd name="connsiteY10" fmla="*/ 1217110 h 1217109"/>
                <a:gd name="connsiteX11" fmla="*/ 5991644 w 5991643"/>
                <a:gd name="connsiteY11" fmla="*/ 1217110 h 1217109"/>
                <a:gd name="connsiteX12" fmla="*/ 3380101 w 5991643"/>
                <a:gd name="connsiteY12" fmla="*/ 0 h 1217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91643" h="1217109">
                  <a:moveTo>
                    <a:pt x="1968430" y="1202804"/>
                  </a:moveTo>
                  <a:lnTo>
                    <a:pt x="49084" y="10257"/>
                  </a:lnTo>
                  <a:lnTo>
                    <a:pt x="3368283" y="10257"/>
                  </a:lnTo>
                  <a:lnTo>
                    <a:pt x="5919835" y="1202804"/>
                  </a:lnTo>
                  <a:lnTo>
                    <a:pt x="1968430" y="1202804"/>
                  </a:lnTo>
                  <a:moveTo>
                    <a:pt x="3380101" y="0"/>
                  </a:moveTo>
                  <a:lnTo>
                    <a:pt x="3346920" y="0"/>
                  </a:lnTo>
                  <a:lnTo>
                    <a:pt x="33177" y="0"/>
                  </a:lnTo>
                  <a:lnTo>
                    <a:pt x="0" y="0"/>
                  </a:lnTo>
                  <a:lnTo>
                    <a:pt x="1952521" y="1217110"/>
                  </a:lnTo>
                  <a:lnTo>
                    <a:pt x="1992517" y="1217110"/>
                  </a:lnTo>
                  <a:lnTo>
                    <a:pt x="5991644" y="1217110"/>
                  </a:lnTo>
                  <a:lnTo>
                    <a:pt x="3380101" y="0"/>
                  </a:lnTo>
                </a:path>
              </a:pathLst>
            </a:custGeom>
            <a:grpFill/>
            <a:ln w="454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cxnSp>
        <p:nvCxnSpPr>
          <p:cNvPr id="81" name="直接连接符 80"/>
          <p:cNvCxnSpPr>
            <a:endCxn id="71" idx="9"/>
          </p:cNvCxnSpPr>
          <p:nvPr userDrawn="1"/>
        </p:nvCxnSpPr>
        <p:spPr>
          <a:xfrm flipH="1">
            <a:off x="-4254904" y="5495898"/>
            <a:ext cx="5492928" cy="1436456"/>
          </a:xfrm>
          <a:prstGeom prst="line">
            <a:avLst/>
          </a:prstGeom>
          <a:ln w="31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/>
          <p:cNvSpPr>
            <a:spLocks noGrp="1"/>
          </p:cNvSpPr>
          <p:nvPr/>
        </p:nvSpPr>
        <p:spPr>
          <a:xfrm>
            <a:off x="4822031" y="885259"/>
            <a:ext cx="2547937" cy="102560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kumimoji="0" lang="zh-CN" altLang="en-US" sz="6600" b="0" i="0" u="none" strike="noStrike" kern="1200" cap="none" spc="0" normalizeH="0" baseline="0" dirty="0" smtClean="0">
                <a:ln>
                  <a:noFill/>
                </a:ln>
                <a:gradFill>
                  <a:gsLst>
                    <a:gs pos="38000">
                      <a:prstClr val="white"/>
                    </a:gs>
                    <a:gs pos="100000">
                      <a:srgbClr val="B9BCFF"/>
                    </a:gs>
                  </a:gsLst>
                  <a:lin ang="5400000" scaled="1"/>
                </a:gradFill>
                <a:effectLst>
                  <a:outerShdw dist="63500" dir="5400000" algn="t" rotWithShape="0">
                    <a:srgbClr val="575FFF">
                      <a:alpha val="40000"/>
                    </a:srgb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defRPr>
            </a:lvl1pPr>
          </a:lstStyle>
          <a:p>
            <a:pPr lvl="0"/>
            <a:r>
              <a:rPr lang="zh-CN" altLang="en-US" dirty="0">
                <a:latin typeface="+mj-ea"/>
                <a:ea typeface="+mj-ea"/>
              </a:rPr>
              <a:t>目 录</a:t>
            </a:r>
          </a:p>
        </p:txBody>
      </p:sp>
      <p:grpSp>
        <p:nvGrpSpPr>
          <p:cNvPr id="97" name="组合 96"/>
          <p:cNvGrpSpPr/>
          <p:nvPr/>
        </p:nvGrpSpPr>
        <p:grpSpPr>
          <a:xfrm>
            <a:off x="4945572" y="3566514"/>
            <a:ext cx="2301145" cy="2301145"/>
            <a:chOff x="1388265" y="2800807"/>
            <a:chExt cx="2372624" cy="2372624"/>
          </a:xfrm>
        </p:grpSpPr>
        <p:sp>
          <p:nvSpPr>
            <p:cNvPr id="98" name="椭圆 97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/>
            <p:cNvSpPr/>
            <p:nvPr/>
          </p:nvSpPr>
          <p:spPr>
            <a:xfrm>
              <a:off x="1388265" y="2800807"/>
              <a:ext cx="2372624" cy="2372624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alpha val="86000"/>
                  </a:schemeClr>
                </a:gs>
                <a:gs pos="62000">
                  <a:schemeClr val="accent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b="0" i="0" u="none" strike="noStrike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99" name="椭圆 98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/>
            <p:cNvSpPr/>
            <p:nvPr/>
          </p:nvSpPr>
          <p:spPr>
            <a:xfrm>
              <a:off x="1388265" y="2800807"/>
              <a:ext cx="2372624" cy="2372624"/>
            </a:xfrm>
            <a:prstGeom prst="ellipse">
              <a:avLst/>
            </a:prstGeom>
            <a:noFill/>
            <a:ln w="15875">
              <a:gradFill>
                <a:gsLst>
                  <a:gs pos="1000">
                    <a:schemeClr val="bg1">
                      <a:alpha val="57000"/>
                    </a:schemeClr>
                  </a:gs>
                  <a:gs pos="37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grpSp>
          <p:nvGrpSpPr>
            <p:cNvPr id="100" name="组合 99" descr="e7d195523061f1c0d3ba7f298e59d031c9c3f97027ed136f882110EF8F17BAD1F2C348D17C7856EF46CB4678CC9E44EE1ABA681E3133328A7B4D22AAF822B2429426B2355AA8CC4431B8568D2CF3B73A042CC7A6E14FDCC0EB27FF621AF5859D0CD069A78AF97B0FFE978FDE1428983FF81A9B2DA640D51F10C86B2F787E469F33B6930A94004693"/>
            <p:cNvGrpSpPr/>
            <p:nvPr userDrawn="1"/>
          </p:nvGrpSpPr>
          <p:grpSpPr>
            <a:xfrm>
              <a:off x="1529140" y="2941682"/>
              <a:ext cx="2090875" cy="2090875"/>
              <a:chOff x="723900" y="2195914"/>
              <a:chExt cx="10744200" cy="10744200"/>
            </a:xfrm>
          </p:grpSpPr>
          <p:sp>
            <p:nvSpPr>
              <p:cNvPr id="101" name="椭圆 100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/>
              <p:cNvSpPr/>
              <p:nvPr/>
            </p:nvSpPr>
            <p:spPr>
              <a:xfrm>
                <a:off x="723900" y="2195914"/>
                <a:ext cx="10744200" cy="10744200"/>
              </a:xfrm>
              <a:prstGeom prst="ellipse">
                <a:avLst/>
              </a:prstGeom>
              <a:gradFill flip="none" rotWithShape="1">
                <a:gsLst>
                  <a:gs pos="88000">
                    <a:schemeClr val="accent1">
                      <a:alpha val="86000"/>
                    </a:schemeClr>
                  </a:gs>
                  <a:gs pos="62000">
                    <a:schemeClr val="accent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02" name="椭圆 101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/>
              <p:cNvSpPr/>
              <p:nvPr/>
            </p:nvSpPr>
            <p:spPr>
              <a:xfrm>
                <a:off x="723900" y="2195914"/>
                <a:ext cx="10744200" cy="10744200"/>
              </a:xfrm>
              <a:prstGeom prst="ellipse">
                <a:avLst/>
              </a:prstGeom>
              <a:noFill/>
              <a:ln w="15875">
                <a:gradFill>
                  <a:gsLst>
                    <a:gs pos="1000">
                      <a:schemeClr val="bg1">
                        <a:alpha val="57000"/>
                      </a:schemeClr>
                    </a:gs>
                    <a:gs pos="37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</p:grpSp>
      <p:grpSp>
        <p:nvGrpSpPr>
          <p:cNvPr id="103" name="组合 102"/>
          <p:cNvGrpSpPr/>
          <p:nvPr/>
        </p:nvGrpSpPr>
        <p:grpSpPr>
          <a:xfrm>
            <a:off x="8247717" y="2769589"/>
            <a:ext cx="2301145" cy="2301145"/>
            <a:chOff x="1388265" y="2800807"/>
            <a:chExt cx="2372624" cy="2372624"/>
          </a:xfrm>
        </p:grpSpPr>
        <p:sp>
          <p:nvSpPr>
            <p:cNvPr id="104" name="椭圆 103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/>
            <p:cNvSpPr/>
            <p:nvPr/>
          </p:nvSpPr>
          <p:spPr>
            <a:xfrm>
              <a:off x="1388265" y="2800807"/>
              <a:ext cx="2372624" cy="2372624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alpha val="86000"/>
                  </a:schemeClr>
                </a:gs>
                <a:gs pos="62000">
                  <a:schemeClr val="accent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b="0" i="0" u="none" strike="noStrike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05" name="椭圆 104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/>
            <p:cNvSpPr/>
            <p:nvPr/>
          </p:nvSpPr>
          <p:spPr>
            <a:xfrm>
              <a:off x="1388265" y="2800807"/>
              <a:ext cx="2372624" cy="2372624"/>
            </a:xfrm>
            <a:prstGeom prst="ellipse">
              <a:avLst/>
            </a:prstGeom>
            <a:noFill/>
            <a:ln w="15875">
              <a:gradFill>
                <a:gsLst>
                  <a:gs pos="1000">
                    <a:schemeClr val="bg1">
                      <a:alpha val="57000"/>
                    </a:schemeClr>
                  </a:gs>
                  <a:gs pos="37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grpSp>
          <p:nvGrpSpPr>
            <p:cNvPr id="106" name="组合 105" descr="e7d195523061f1c0d3ba7f298e59d031c9c3f97027ed136f882110EF8F17BAD1F2C348D17C7856EF46CB4678CC9E44EE1ABA681E3133328A7B4D22AAF822B2429426B2355AA8CC4431B8568D2CF3B73A042CC7A6E14FDCC0EB27FF621AF5859D0CD069A78AF97B0FFE978FDE1428983FF81A9B2DA640D51F10C86B2F787E469F33B6930A94004693"/>
            <p:cNvGrpSpPr/>
            <p:nvPr userDrawn="1"/>
          </p:nvGrpSpPr>
          <p:grpSpPr>
            <a:xfrm>
              <a:off x="1529140" y="2941682"/>
              <a:ext cx="2090875" cy="2090875"/>
              <a:chOff x="723900" y="2195914"/>
              <a:chExt cx="10744200" cy="10744200"/>
            </a:xfrm>
          </p:grpSpPr>
          <p:sp>
            <p:nvSpPr>
              <p:cNvPr id="107" name="椭圆 106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/>
              <p:cNvSpPr/>
              <p:nvPr/>
            </p:nvSpPr>
            <p:spPr>
              <a:xfrm>
                <a:off x="723900" y="2195914"/>
                <a:ext cx="10744200" cy="10744200"/>
              </a:xfrm>
              <a:prstGeom prst="ellipse">
                <a:avLst/>
              </a:prstGeom>
              <a:gradFill flip="none" rotWithShape="1">
                <a:gsLst>
                  <a:gs pos="88000">
                    <a:schemeClr val="accent1">
                      <a:alpha val="86000"/>
                    </a:schemeClr>
                  </a:gs>
                  <a:gs pos="62000">
                    <a:schemeClr val="accent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108" name="椭圆 107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/>
              <p:cNvSpPr/>
              <p:nvPr/>
            </p:nvSpPr>
            <p:spPr>
              <a:xfrm>
                <a:off x="723900" y="2195914"/>
                <a:ext cx="10744200" cy="10744200"/>
              </a:xfrm>
              <a:prstGeom prst="ellipse">
                <a:avLst/>
              </a:prstGeom>
              <a:noFill/>
              <a:ln w="15875">
                <a:gradFill>
                  <a:gsLst>
                    <a:gs pos="1000">
                      <a:schemeClr val="bg1">
                        <a:alpha val="57000"/>
                      </a:schemeClr>
                    </a:gs>
                    <a:gs pos="37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</p:grpSp>
      <p:sp>
        <p:nvSpPr>
          <p:cNvPr id="120" name="文本占位符 4"/>
          <p:cNvSpPr>
            <a:spLocks noGrp="1"/>
          </p:cNvSpPr>
          <p:nvPr/>
        </p:nvSpPr>
        <p:spPr>
          <a:xfrm>
            <a:off x="4816461" y="3921873"/>
            <a:ext cx="2547937" cy="102560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kumimoji="0" lang="zh-CN" altLang="en-US" sz="6600" b="0" i="0" u="none" strike="noStrike" kern="1200" cap="none" spc="0" normalizeH="0" baseline="0" dirty="0" smtClean="0">
                <a:ln>
                  <a:noFill/>
                </a:ln>
                <a:gradFill>
                  <a:gsLst>
                    <a:gs pos="38000">
                      <a:prstClr val="white"/>
                    </a:gs>
                    <a:gs pos="100000">
                      <a:srgbClr val="B9BCFF"/>
                    </a:gs>
                  </a:gsLst>
                  <a:lin ang="5400000" scaled="1"/>
                </a:gradFill>
                <a:effectLst>
                  <a:outerShdw dist="63500" dir="5400000" algn="t" rotWithShape="0">
                    <a:srgbClr val="575FFF">
                      <a:alpha val="40000"/>
                    </a:srgb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defRPr>
            </a:lvl1pPr>
          </a:lstStyle>
          <a:p>
            <a:pPr lvl="0"/>
            <a:r>
              <a:rPr lang="en-US" altLang="zh-CN" dirty="0">
                <a:latin typeface="+mj-ea"/>
                <a:ea typeface="+mj-ea"/>
              </a:rPr>
              <a:t>02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22" name="文本占位符 4"/>
          <p:cNvSpPr>
            <a:spLocks noGrp="1"/>
          </p:cNvSpPr>
          <p:nvPr/>
        </p:nvSpPr>
        <p:spPr>
          <a:xfrm>
            <a:off x="8124321" y="3275443"/>
            <a:ext cx="2547937" cy="102560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kumimoji="0" lang="zh-CN" altLang="en-US" sz="6600" b="0" i="0" u="none" strike="noStrike" kern="1200" cap="none" spc="0" normalizeH="0" baseline="0" dirty="0" smtClean="0">
                <a:ln>
                  <a:noFill/>
                </a:ln>
                <a:gradFill>
                  <a:gsLst>
                    <a:gs pos="38000">
                      <a:prstClr val="white"/>
                    </a:gs>
                    <a:gs pos="100000">
                      <a:srgbClr val="B9BCFF"/>
                    </a:gs>
                  </a:gsLst>
                  <a:lin ang="5400000" scaled="1"/>
                </a:gradFill>
                <a:effectLst>
                  <a:outerShdw dist="63500" dir="5400000" algn="t" rotWithShape="0">
                    <a:srgbClr val="575FFF">
                      <a:alpha val="40000"/>
                    </a:srgbClr>
                  </a:outerShdw>
                </a:effectLst>
                <a:uLnTx/>
                <a:uFillTx/>
                <a:latin typeface="优设标题黑" panose="00000500000000000000" pitchFamily="2" charset="-122"/>
                <a:ea typeface="优设标题黑" panose="00000500000000000000" pitchFamily="2" charset="-122"/>
                <a:cs typeface="+mn-cs"/>
              </a:defRPr>
            </a:lvl1pPr>
          </a:lstStyle>
          <a:p>
            <a:pPr lvl="0"/>
            <a:r>
              <a:rPr lang="en-US" altLang="zh-CN" dirty="0">
                <a:latin typeface="+mj-ea"/>
                <a:ea typeface="+mj-ea"/>
              </a:rPr>
              <a:t>03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485886" y="2769589"/>
            <a:ext cx="2547937" cy="2301145"/>
            <a:chOff x="1394" y="4507"/>
            <a:chExt cx="4012" cy="3624"/>
          </a:xfrm>
        </p:grpSpPr>
        <p:grpSp>
          <p:nvGrpSpPr>
            <p:cNvPr id="2" name="组合 1"/>
            <p:cNvGrpSpPr/>
            <p:nvPr userDrawn="1"/>
          </p:nvGrpSpPr>
          <p:grpSpPr>
            <a:xfrm>
              <a:off x="1588" y="4507"/>
              <a:ext cx="3624" cy="3624"/>
              <a:chOff x="1388265" y="2800807"/>
              <a:chExt cx="2372624" cy="2372624"/>
            </a:xfrm>
          </p:grpSpPr>
          <p:sp>
            <p:nvSpPr>
              <p:cNvPr id="3" name="椭圆 2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/>
              <p:cNvSpPr/>
              <p:nvPr/>
            </p:nvSpPr>
            <p:spPr>
              <a:xfrm>
                <a:off x="1388265" y="2800807"/>
                <a:ext cx="2372624" cy="2372624"/>
              </a:xfrm>
              <a:prstGeom prst="ellipse">
                <a:avLst/>
              </a:prstGeom>
              <a:gradFill flip="none" rotWithShape="1">
                <a:gsLst>
                  <a:gs pos="88000">
                    <a:schemeClr val="accent1">
                      <a:alpha val="86000"/>
                    </a:schemeClr>
                  </a:gs>
                  <a:gs pos="62000">
                    <a:schemeClr val="accent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b="0" i="0" u="none" strike="noStrike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4" name="椭圆 3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/>
              <p:cNvSpPr/>
              <p:nvPr/>
            </p:nvSpPr>
            <p:spPr>
              <a:xfrm>
                <a:off x="1388265" y="2800807"/>
                <a:ext cx="2372624" cy="2372624"/>
              </a:xfrm>
              <a:prstGeom prst="ellipse">
                <a:avLst/>
              </a:prstGeom>
              <a:noFill/>
              <a:ln w="15875">
                <a:gradFill>
                  <a:gsLst>
                    <a:gs pos="1000">
                      <a:schemeClr val="bg1">
                        <a:alpha val="57000"/>
                      </a:schemeClr>
                    </a:gs>
                    <a:gs pos="37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grpSp>
            <p:nvGrpSpPr>
              <p:cNvPr id="6" name="组合 5" descr="e7d195523061f1c0d3ba7f298e59d031c9c3f97027ed136f882110EF8F17BAD1F2C348D17C7856EF46CB4678CC9E44EE1ABA681E3133328A7B4D22AAF822B2429426B2355AA8CC4431B8568D2CF3B73A042CC7A6E14FDCC0EB27FF621AF5859D0CD069A78AF97B0FFE978FDE1428983FF81A9B2DA640D51F10C86B2F787E469F33B6930A94004693"/>
              <p:cNvGrpSpPr/>
              <p:nvPr userDrawn="1"/>
            </p:nvGrpSpPr>
            <p:grpSpPr>
              <a:xfrm>
                <a:off x="1529140" y="2941682"/>
                <a:ext cx="2090875" cy="2090875"/>
                <a:chOff x="723900" y="2195914"/>
                <a:chExt cx="10744200" cy="10744200"/>
              </a:xfrm>
            </p:grpSpPr>
            <p:sp>
              <p:nvSpPr>
                <p:cNvPr id="8" name="椭圆 7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/>
                <p:cNvSpPr/>
                <p:nvPr/>
              </p:nvSpPr>
              <p:spPr>
                <a:xfrm>
                  <a:off x="723900" y="2195914"/>
                  <a:ext cx="10744200" cy="10744200"/>
                </a:xfrm>
                <a:prstGeom prst="ellipse">
                  <a:avLst/>
                </a:prstGeom>
                <a:gradFill flip="none" rotWithShape="1">
                  <a:gsLst>
                    <a:gs pos="88000">
                      <a:schemeClr val="accent1">
                        <a:alpha val="86000"/>
                      </a:schemeClr>
                    </a:gs>
                    <a:gs pos="62000">
                      <a:schemeClr val="accent1">
                        <a:alpha val="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  <p:sp>
              <p:nvSpPr>
                <p:cNvPr id="23" name="椭圆 22" descr="e7d195523061f1c0d3ba7f298e59d031c9c3f97027ed136f882110EF8F17BAD1F2C348D17C7856EF46CB4678CC9E44EE1ABA681E3133328A7B4D22AAF822B2429426B2355AA8CC4431B8568D2CF3B73A971C260BF49B7F9C34FEEFC5971AB83A0BAFDF5A26FFF8641745B4756CCB2BA8BFACFC7F61F65251749BB40C828A6307B2956F2F5DAFD58B"/>
                <p:cNvSpPr/>
                <p:nvPr/>
              </p:nvSpPr>
              <p:spPr>
                <a:xfrm>
                  <a:off x="723900" y="2195914"/>
                  <a:ext cx="10744200" cy="10744200"/>
                </a:xfrm>
                <a:prstGeom prst="ellipse">
                  <a:avLst/>
                </a:prstGeom>
                <a:noFill/>
                <a:ln w="15875">
                  <a:gradFill>
                    <a:gsLst>
                      <a:gs pos="1000">
                        <a:schemeClr val="bg1">
                          <a:alpha val="57000"/>
                        </a:schemeClr>
                      </a:gs>
                      <a:gs pos="37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ea"/>
                    <a:ea typeface="+mj-ea"/>
                    <a:cs typeface="+mn-cs"/>
                  </a:endParaRPr>
                </a:p>
              </p:txBody>
            </p:sp>
          </p:grpSp>
        </p:grpSp>
        <p:sp>
          <p:nvSpPr>
            <p:cNvPr id="41" name="文本占位符 4"/>
            <p:cNvSpPr>
              <a:spLocks noGrp="1"/>
            </p:cNvSpPr>
            <p:nvPr/>
          </p:nvSpPr>
          <p:spPr>
            <a:xfrm>
              <a:off x="1394" y="5303"/>
              <a:ext cx="4012" cy="1615"/>
            </a:xfrm>
            <a:prstGeom prst="rect">
              <a:avLst/>
            </a:prstGeom>
          </p:spPr>
          <p:txBody>
            <a:bodyPr/>
            <a:lstStyle>
              <a:lvl1pPr marL="0" indent="0" algn="ctr">
                <a:buNone/>
                <a:defRPr kumimoji="0" lang="zh-CN" altLang="en-US" sz="6600" b="0" i="0" u="none" strike="noStrike" kern="1200" cap="none" spc="0" normalizeH="0" baseline="0" dirty="0" smtClean="0">
                  <a:ln>
                    <a:noFill/>
                  </a:ln>
                  <a:gradFill>
                    <a:gsLst>
                      <a:gs pos="38000">
                        <a:prstClr val="white"/>
                      </a:gs>
                      <a:gs pos="100000">
                        <a:srgbClr val="B9BCFF"/>
                      </a:gs>
                    </a:gsLst>
                    <a:lin ang="5400000" scaled="1"/>
                  </a:gradFill>
                  <a:effectLst>
                    <a:outerShdw dist="63500" dir="5400000" algn="t" rotWithShape="0">
                      <a:srgbClr val="575FFF">
                        <a:alpha val="40000"/>
                      </a:srgbClr>
                    </a:outerShdw>
                  </a:effectLst>
                  <a:uLnTx/>
                  <a:uFillTx/>
                  <a:latin typeface="优设标题黑" panose="00000500000000000000" pitchFamily="2" charset="-122"/>
                  <a:ea typeface="优设标题黑" panose="00000500000000000000" pitchFamily="2" charset="-122"/>
                  <a:cs typeface="+mn-cs"/>
                </a:defRPr>
              </a:lvl1pPr>
            </a:lstStyle>
            <a:p>
              <a:pPr lvl="0"/>
              <a:r>
                <a:rPr lang="en-US" altLang="zh-CN" dirty="0">
                  <a:latin typeface="+mj-ea"/>
                  <a:ea typeface="+mj-ea"/>
                </a:rPr>
                <a:t>01</a:t>
              </a:r>
              <a:endParaRPr lang="zh-CN" altLang="en-US" dirty="0">
                <a:latin typeface="+mj-ea"/>
                <a:ea typeface="+mj-ea"/>
              </a:endParaRPr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1162685" y="3828415"/>
            <a:ext cx="3244850" cy="858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10000"/>
              </a:lnSpc>
            </a:pPr>
            <a:r>
              <a:rPr kumimoji="0" lang="zh-CN" altLang="en-US" sz="2800" b="0" i="0" u="none" strike="noStrike" kern="1200" cap="none" spc="300" normalizeH="0" baseline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回顾战绩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3821430" y="4392930"/>
            <a:ext cx="4690110" cy="922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30000"/>
              </a:lnSpc>
            </a:pPr>
            <a:r>
              <a:rPr lang="zh-CN" altLang="en-US" sz="2800" spc="300" dirty="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战况复盘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7943850" y="3705300"/>
            <a:ext cx="2986405" cy="89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20000"/>
              </a:lnSpc>
            </a:pPr>
            <a:r>
              <a:rPr lang="zh-CN" altLang="en-US" sz="2800" spc="300" dirty="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眺望战场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34716" y="4752779"/>
            <a:ext cx="3244850" cy="858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10000"/>
              </a:lnSpc>
            </a:pPr>
            <a:r>
              <a:rPr kumimoji="0" lang="zh-CN" altLang="en-US" sz="2800" b="0" i="0" u="none" strike="noStrike" kern="1200" cap="none" spc="300" normalizeH="0" baseline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年终工作总结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741547" y="5459139"/>
            <a:ext cx="4690110" cy="922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30000"/>
              </a:lnSpc>
            </a:pPr>
            <a:r>
              <a:rPr lang="zh-CN" altLang="en-US" sz="2800" spc="300" dirty="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偏差分析及改进措施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8013968" y="4736620"/>
            <a:ext cx="2986405" cy="89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20000"/>
              </a:lnSpc>
            </a:pPr>
            <a:r>
              <a:rPr lang="zh-CN" altLang="en-US" sz="2800" spc="300" dirty="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今年工作计划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ransition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3693319" y="1410075"/>
            <a:ext cx="4805362" cy="2848472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zh-CN" dirty="0">
                <a:gradFill flip="none" rotWithShape="1">
                  <a:gsLst>
                    <a:gs pos="0">
                      <a:schemeClr val="bg1"/>
                    </a:gs>
                    <a:gs pos="36000">
                      <a:schemeClr val="accent1">
                        <a:alpha val="63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01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1101725" y="3633470"/>
            <a:ext cx="9605010" cy="1285875"/>
          </a:xfrm>
        </p:spPr>
        <p:txBody>
          <a:bodyPr/>
          <a:lstStyle/>
          <a:p>
            <a:pPr marL="0" indent="0" algn="ctr">
              <a:buNone/>
            </a:pPr>
            <a:r>
              <a:rPr lang="zh-CN" altLang="en-US" sz="6000" dirty="0">
                <a:gradFill>
                  <a:gsLst>
                    <a:gs pos="38000">
                      <a:prstClr val="white"/>
                    </a:gs>
                    <a:gs pos="100000">
                      <a:srgbClr val="B9BCFF"/>
                    </a:gs>
                  </a:gsLst>
                  <a:lin ang="5400000" scaled="1"/>
                </a:gradFill>
                <a:effectLst>
                  <a:outerShdw dist="63500" dir="5400000" algn="t" rotWithShape="0">
                    <a:srgbClr val="575FFF">
                      <a:alpha val="40000"/>
                    </a:srgbClr>
                  </a:outerShdw>
                </a:effectLst>
                <a:latin typeface="+mj-ea"/>
                <a:ea typeface="+mj-ea"/>
                <a:cs typeface="方正粗倩简体" panose="03000509000000000000" charset="-122"/>
                <a:sym typeface="+mn-ea"/>
              </a:rPr>
              <a:t>回顾战绩-年终工作总结</a:t>
            </a:r>
          </a:p>
        </p:txBody>
      </p:sp>
    </p:spTree>
  </p:cSld>
  <p:clrMapOvr>
    <a:masterClrMapping/>
  </p:clrMapOvr>
  <p:transition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26622" y="1762787"/>
            <a:ext cx="1853446" cy="1536038"/>
            <a:chOff x="2498807" y="1359562"/>
            <a:chExt cx="1853446" cy="1536038"/>
          </a:xfrm>
        </p:grpSpPr>
        <p:sp>
          <p:nvSpPr>
            <p:cNvPr id="17" name="矩形: 圆角 16"/>
            <p:cNvSpPr/>
            <p:nvPr/>
          </p:nvSpPr>
          <p:spPr>
            <a:xfrm>
              <a:off x="2498807" y="1359562"/>
              <a:ext cx="1853446" cy="42100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80000">
                  <a:schemeClr val="accent1">
                    <a:alpha val="8000"/>
                  </a:schemeClr>
                </a:gs>
                <a:gs pos="100000">
                  <a:schemeClr val="accent2">
                    <a:alpha val="65000"/>
                  </a:schemeClr>
                </a:gs>
                <a:gs pos="95000">
                  <a:schemeClr val="accent1">
                    <a:alpha val="23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gradFill flip="none" rotWithShape="1">
                <a:gsLst>
                  <a:gs pos="0">
                    <a:schemeClr val="accent1"/>
                  </a:gs>
                  <a:gs pos="50000">
                    <a:srgbClr val="EF2174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  <a:effectLst>
              <a:outerShdw blurRad="127000" sx="104000" sy="104000" algn="ctr" rotWithShape="0">
                <a:schemeClr val="accent1">
                  <a:alpha val="8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944577" y="1385597"/>
              <a:ext cx="96266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1-7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月</a:t>
              </a: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2656287" y="1780565"/>
              <a:ext cx="0" cy="1115035"/>
            </a:xfrm>
            <a:prstGeom prst="line">
              <a:avLst/>
            </a:prstGeom>
            <a:ln w="9525">
              <a:gradFill>
                <a:gsLst>
                  <a:gs pos="50000">
                    <a:schemeClr val="accent1"/>
                  </a:gs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88900" sx="102000" sy="102000" algn="ctr" rotWithShape="0">
                <a:srgbClr val="3B61ED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5047650" y="1764057"/>
            <a:ext cx="1853446" cy="1605888"/>
            <a:chOff x="5186080" y="1359562"/>
            <a:chExt cx="1853446" cy="1605888"/>
          </a:xfrm>
        </p:grpSpPr>
        <p:sp>
          <p:nvSpPr>
            <p:cNvPr id="35" name="矩形: 圆角 34"/>
            <p:cNvSpPr/>
            <p:nvPr/>
          </p:nvSpPr>
          <p:spPr>
            <a:xfrm>
              <a:off x="5186080" y="1359562"/>
              <a:ext cx="1853446" cy="42100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80000">
                  <a:schemeClr val="accent1">
                    <a:alpha val="8000"/>
                  </a:schemeClr>
                </a:gs>
                <a:gs pos="100000">
                  <a:schemeClr val="accent2">
                    <a:alpha val="65000"/>
                  </a:schemeClr>
                </a:gs>
                <a:gs pos="95000">
                  <a:schemeClr val="accent1">
                    <a:alpha val="23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gradFill flip="none" rotWithShape="1">
                <a:gsLst>
                  <a:gs pos="0">
                    <a:schemeClr val="accent1"/>
                  </a:gs>
                  <a:gs pos="50000">
                    <a:srgbClr val="EF2174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  <a:effectLst>
              <a:outerShdw blurRad="127000" sx="104000" sy="104000" algn="ctr" rotWithShape="0">
                <a:schemeClr val="accent1">
                  <a:alpha val="8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5604545" y="1369087"/>
              <a:ext cx="1081405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8-10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月</a:t>
              </a: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5343560" y="1780565"/>
              <a:ext cx="0" cy="1184885"/>
            </a:xfrm>
            <a:prstGeom prst="line">
              <a:avLst/>
            </a:prstGeom>
            <a:ln w="9525">
              <a:gradFill>
                <a:gsLst>
                  <a:gs pos="50000">
                    <a:schemeClr val="accent1"/>
                  </a:gs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88900" sx="102000" sy="102000" algn="ctr" rotWithShape="0">
                <a:srgbClr val="3B61ED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8545229" y="1778027"/>
            <a:ext cx="1853446" cy="1315058"/>
            <a:chOff x="7882289" y="1359562"/>
            <a:chExt cx="1853446" cy="1315058"/>
          </a:xfrm>
        </p:grpSpPr>
        <p:sp>
          <p:nvSpPr>
            <p:cNvPr id="42" name="矩形: 圆角 41"/>
            <p:cNvSpPr/>
            <p:nvPr/>
          </p:nvSpPr>
          <p:spPr>
            <a:xfrm>
              <a:off x="7882289" y="1359562"/>
              <a:ext cx="1853446" cy="42100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80000">
                  <a:schemeClr val="accent1">
                    <a:alpha val="8000"/>
                  </a:schemeClr>
                </a:gs>
                <a:gs pos="100000">
                  <a:schemeClr val="accent2">
                    <a:alpha val="65000"/>
                  </a:schemeClr>
                </a:gs>
                <a:gs pos="95000">
                  <a:schemeClr val="accent1">
                    <a:alpha val="23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gradFill flip="none" rotWithShape="1">
                <a:gsLst>
                  <a:gs pos="0">
                    <a:schemeClr val="accent1"/>
                  </a:gs>
                  <a:gs pos="50000">
                    <a:srgbClr val="EF2174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  <a:effectLst>
              <a:outerShdw blurRad="127000" sx="104000" sy="104000" algn="ctr" rotWithShape="0">
                <a:schemeClr val="accent1">
                  <a:alpha val="8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8243604" y="1385597"/>
              <a:ext cx="1254760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11-12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月</a:t>
              </a: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8039769" y="1780565"/>
              <a:ext cx="0" cy="894055"/>
            </a:xfrm>
            <a:prstGeom prst="line">
              <a:avLst/>
            </a:prstGeom>
            <a:ln w="9525">
              <a:gradFill>
                <a:gsLst>
                  <a:gs pos="50000">
                    <a:schemeClr val="accent1"/>
                  </a:gs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88900" sx="102000" sy="102000" algn="ctr" rotWithShape="0">
                <a:srgbClr val="3B61ED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文本框 53"/>
          <p:cNvSpPr txBox="1"/>
          <p:nvPr/>
        </p:nvSpPr>
        <p:spPr>
          <a:xfrm>
            <a:off x="1714500" y="2273935"/>
            <a:ext cx="2655570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000" b="1" spc="300" dirty="0">
                <a:gradFill>
                  <a:gsLst>
                    <a:gs pos="30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</a:gradFill>
                <a:latin typeface="+mn-ea"/>
                <a:sym typeface="+mn-ea"/>
              </a:rPr>
              <a:t>救火进行时</a:t>
            </a:r>
            <a:endParaRPr lang="zh-CN" altLang="en-US" b="1" spc="300" dirty="0">
              <a:gradFill>
                <a:gsLst>
                  <a:gs pos="30000">
                    <a:schemeClr val="accent1">
                      <a:lumMod val="20000"/>
                      <a:lumOff val="8000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</a:gradFill>
              <a:latin typeface="+mn-ea"/>
              <a:sym typeface="+mn-ea"/>
            </a:endParaRPr>
          </a:p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1600" b="1" spc="300" dirty="0">
                <a:gradFill>
                  <a:gsLst>
                    <a:gs pos="30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</a:gradFill>
                <a:latin typeface="+mn-ea"/>
                <a:sym typeface="+mn-ea"/>
              </a:rPr>
              <a:t>策划、投标方案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5235575" y="2275205"/>
            <a:ext cx="1633220" cy="792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300" normalizeH="0" baseline="0" dirty="0">
                <a:gradFill>
                  <a:gsLst>
                    <a:gs pos="35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</a:gradFill>
                <a:latin typeface="+mn-ea"/>
                <a:cs typeface="+mn-cs"/>
              </a:rPr>
              <a:t>在路上</a:t>
            </a: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300" normalizeH="0" baseline="0" dirty="0">
                <a:gradFill>
                  <a:gsLst>
                    <a:gs pos="35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</a:gradFill>
                <a:latin typeface="+mn-ea"/>
                <a:cs typeface="+mn-cs"/>
              </a:rPr>
              <a:t>项目交付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8732933" y="2288893"/>
            <a:ext cx="1249680" cy="7924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300" normalizeH="0" baseline="0" dirty="0">
                <a:gradFill>
                  <a:gsLst>
                    <a:gs pos="35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</a:gradFill>
                <a:latin typeface="+mn-ea"/>
                <a:cs typeface="+mn-cs"/>
              </a:rPr>
              <a:t>沉淀中</a:t>
            </a:r>
          </a:p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300" normalizeH="0" baseline="0" dirty="0">
                <a:gradFill>
                  <a:gsLst>
                    <a:gs pos="35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</a:gradFill>
                <a:latin typeface="+mn-ea"/>
                <a:cs typeface="+mn-cs"/>
              </a:rPr>
              <a:t>总结复盘</a:t>
            </a:r>
          </a:p>
        </p:txBody>
      </p:sp>
      <p:grpSp>
        <p:nvGrpSpPr>
          <p:cNvPr id="2" name="组合 1"/>
          <p:cNvGrpSpPr/>
          <p:nvPr/>
        </p:nvGrpSpPr>
        <p:grpSpPr>
          <a:xfrm rot="181188">
            <a:off x="1035685" y="2534285"/>
            <a:ext cx="9942830" cy="1241425"/>
            <a:chOff x="1770660" y="1868525"/>
            <a:chExt cx="8877300" cy="1209350"/>
          </a:xfrm>
        </p:grpSpPr>
        <p:sp>
          <p:nvSpPr>
            <p:cNvPr id="3" name="任意多边形: 形状 2"/>
            <p:cNvSpPr/>
            <p:nvPr/>
          </p:nvSpPr>
          <p:spPr>
            <a:xfrm>
              <a:off x="1770660" y="1868525"/>
              <a:ext cx="8877300" cy="1209350"/>
            </a:xfrm>
            <a:custGeom>
              <a:avLst/>
              <a:gdLst>
                <a:gd name="connsiteX0" fmla="*/ 0 w 9418320"/>
                <a:gd name="connsiteY0" fmla="*/ 1478280 h 1681182"/>
                <a:gd name="connsiteX1" fmla="*/ 5021580 w 9418320"/>
                <a:gd name="connsiteY1" fmla="*/ 1554480 h 1681182"/>
                <a:gd name="connsiteX2" fmla="*/ 9418320 w 9418320"/>
                <a:gd name="connsiteY2" fmla="*/ 0 h 1681182"/>
                <a:gd name="connsiteX0-1" fmla="*/ 0 w 9418320"/>
                <a:gd name="connsiteY0-2" fmla="*/ 1478280 h 1681182"/>
                <a:gd name="connsiteX1-3" fmla="*/ 5021580 w 9418320"/>
                <a:gd name="connsiteY1-4" fmla="*/ 1554480 h 1681182"/>
                <a:gd name="connsiteX2-5" fmla="*/ 9418320 w 9418320"/>
                <a:gd name="connsiteY2-6" fmla="*/ 0 h 1681182"/>
                <a:gd name="connsiteX0-7" fmla="*/ 0 w 9418320"/>
                <a:gd name="connsiteY0-8" fmla="*/ 1478280 h 1573343"/>
                <a:gd name="connsiteX1-9" fmla="*/ 5288280 w 9418320"/>
                <a:gd name="connsiteY1-10" fmla="*/ 1348740 h 1573343"/>
                <a:gd name="connsiteX2-11" fmla="*/ 9418320 w 9418320"/>
                <a:gd name="connsiteY2-12" fmla="*/ 0 h 1573343"/>
                <a:gd name="connsiteX0-13" fmla="*/ 0 w 9464040"/>
                <a:gd name="connsiteY0-14" fmla="*/ 1135380 h 1230443"/>
                <a:gd name="connsiteX1-15" fmla="*/ 5288280 w 9464040"/>
                <a:gd name="connsiteY1-16" fmla="*/ 1005840 h 1230443"/>
                <a:gd name="connsiteX2-17" fmla="*/ 9464040 w 9464040"/>
                <a:gd name="connsiteY2-18" fmla="*/ 0 h 1230443"/>
                <a:gd name="connsiteX0-19" fmla="*/ 0 w 9464040"/>
                <a:gd name="connsiteY0-20" fmla="*/ 1135380 h 1285550"/>
                <a:gd name="connsiteX1-21" fmla="*/ 5265420 w 9464040"/>
                <a:gd name="connsiteY1-22" fmla="*/ 1127760 h 1285550"/>
                <a:gd name="connsiteX2-23" fmla="*/ 9464040 w 9464040"/>
                <a:gd name="connsiteY2-24" fmla="*/ 0 h 1285550"/>
                <a:gd name="connsiteX0-25" fmla="*/ 0 w 8877300"/>
                <a:gd name="connsiteY0-26" fmla="*/ 1059180 h 1209350"/>
                <a:gd name="connsiteX1-27" fmla="*/ 5265420 w 8877300"/>
                <a:gd name="connsiteY1-28" fmla="*/ 1051560 h 1209350"/>
                <a:gd name="connsiteX2-29" fmla="*/ 8877300 w 8877300"/>
                <a:gd name="connsiteY2-30" fmla="*/ 0 h 1209350"/>
                <a:gd name="connsiteX0-31" fmla="*/ 0 w 8877300"/>
                <a:gd name="connsiteY0-32" fmla="*/ 1059180 h 1209350"/>
                <a:gd name="connsiteX1-33" fmla="*/ 5265420 w 8877300"/>
                <a:gd name="connsiteY1-34" fmla="*/ 1051560 h 1209350"/>
                <a:gd name="connsiteX2-35" fmla="*/ 8877300 w 8877300"/>
                <a:gd name="connsiteY2-36" fmla="*/ 0 h 120935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8877300" h="1209350">
                  <a:moveTo>
                    <a:pt x="0" y="1059180"/>
                  </a:moveTo>
                  <a:cubicBezTo>
                    <a:pt x="1725930" y="1220470"/>
                    <a:pt x="3695700" y="1297940"/>
                    <a:pt x="5265420" y="1051560"/>
                  </a:cubicBezTo>
                  <a:cubicBezTo>
                    <a:pt x="6835140" y="805180"/>
                    <a:pt x="8262620" y="293370"/>
                    <a:pt x="8877300" y="0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  <a:headEnd type="stealth"/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任意多边形: 形状 14"/>
            <p:cNvSpPr/>
            <p:nvPr/>
          </p:nvSpPr>
          <p:spPr>
            <a:xfrm>
              <a:off x="7659515" y="2119594"/>
              <a:ext cx="2759835" cy="827092"/>
            </a:xfrm>
            <a:custGeom>
              <a:avLst/>
              <a:gdLst>
                <a:gd name="connsiteX0" fmla="*/ 3244850 w 3244850"/>
                <a:gd name="connsiteY0" fmla="*/ 0 h 952500"/>
                <a:gd name="connsiteX1" fmla="*/ 2025650 w 3244850"/>
                <a:gd name="connsiteY1" fmla="*/ 520700 h 952500"/>
                <a:gd name="connsiteX2" fmla="*/ 0 w 3244850"/>
                <a:gd name="connsiteY2" fmla="*/ 952500 h 952500"/>
                <a:gd name="connsiteX0-1" fmla="*/ 3244850 w 3244850"/>
                <a:gd name="connsiteY0-2" fmla="*/ 0 h 952710"/>
                <a:gd name="connsiteX1-3" fmla="*/ 2025650 w 3244850"/>
                <a:gd name="connsiteY1-4" fmla="*/ 520700 h 952710"/>
                <a:gd name="connsiteX2-5" fmla="*/ 0 w 3244850"/>
                <a:gd name="connsiteY2-6" fmla="*/ 952500 h 952710"/>
                <a:gd name="connsiteX0-7" fmla="*/ 3244850 w 3244850"/>
                <a:gd name="connsiteY0-8" fmla="*/ 0 h 952500"/>
                <a:gd name="connsiteX1-9" fmla="*/ 2025650 w 3244850"/>
                <a:gd name="connsiteY1-10" fmla="*/ 520700 h 952500"/>
                <a:gd name="connsiteX2-11" fmla="*/ 0 w 3244850"/>
                <a:gd name="connsiteY2-12" fmla="*/ 952500 h 952500"/>
                <a:gd name="connsiteX0-13" fmla="*/ 3244850 w 3244850"/>
                <a:gd name="connsiteY0-14" fmla="*/ 0 h 952500"/>
                <a:gd name="connsiteX1-15" fmla="*/ 2025650 w 3244850"/>
                <a:gd name="connsiteY1-16" fmla="*/ 520700 h 952500"/>
                <a:gd name="connsiteX2-17" fmla="*/ 0 w 3244850"/>
                <a:gd name="connsiteY2-18" fmla="*/ 952500 h 952500"/>
                <a:gd name="connsiteX0-19" fmla="*/ 3244850 w 3244850"/>
                <a:gd name="connsiteY0-20" fmla="*/ 0 h 952500"/>
                <a:gd name="connsiteX1-21" fmla="*/ 2025650 w 3244850"/>
                <a:gd name="connsiteY1-22" fmla="*/ 520700 h 952500"/>
                <a:gd name="connsiteX2-23" fmla="*/ 0 w 3244850"/>
                <a:gd name="connsiteY2-24" fmla="*/ 952500 h 952500"/>
                <a:gd name="connsiteX0-25" fmla="*/ 3244850 w 3244850"/>
                <a:gd name="connsiteY0-26" fmla="*/ 0 h 952500"/>
                <a:gd name="connsiteX1-27" fmla="*/ 2025650 w 3244850"/>
                <a:gd name="connsiteY1-28" fmla="*/ 520700 h 952500"/>
                <a:gd name="connsiteX2-29" fmla="*/ 0 w 3244850"/>
                <a:gd name="connsiteY2-30" fmla="*/ 952500 h 952500"/>
                <a:gd name="connsiteX0-31" fmla="*/ 3244850 w 3244850"/>
                <a:gd name="connsiteY0-32" fmla="*/ 0 h 952500"/>
                <a:gd name="connsiteX1-33" fmla="*/ 2025650 w 3244850"/>
                <a:gd name="connsiteY1-34" fmla="*/ 520700 h 952500"/>
                <a:gd name="connsiteX2-35" fmla="*/ 0 w 3244850"/>
                <a:gd name="connsiteY2-36" fmla="*/ 952500 h 952500"/>
                <a:gd name="connsiteX0-37" fmla="*/ 3297238 w 3297238"/>
                <a:gd name="connsiteY0-38" fmla="*/ 0 h 923925"/>
                <a:gd name="connsiteX1-39" fmla="*/ 2025650 w 3297238"/>
                <a:gd name="connsiteY1-40" fmla="*/ 492125 h 923925"/>
                <a:gd name="connsiteX2-41" fmla="*/ 0 w 3297238"/>
                <a:gd name="connsiteY2-42" fmla="*/ 923925 h 923925"/>
                <a:gd name="connsiteX0-43" fmla="*/ 3302000 w 3302000"/>
                <a:gd name="connsiteY0-44" fmla="*/ 0 h 962025"/>
                <a:gd name="connsiteX1-45" fmla="*/ 2030412 w 3302000"/>
                <a:gd name="connsiteY1-46" fmla="*/ 492125 h 962025"/>
                <a:gd name="connsiteX2-47" fmla="*/ 0 w 3302000"/>
                <a:gd name="connsiteY2-48" fmla="*/ 962025 h 962025"/>
                <a:gd name="connsiteX0-49" fmla="*/ 3302000 w 3302000"/>
                <a:gd name="connsiteY0-50" fmla="*/ 0 h 962025"/>
                <a:gd name="connsiteX1-51" fmla="*/ 2030412 w 3302000"/>
                <a:gd name="connsiteY1-52" fmla="*/ 492125 h 962025"/>
                <a:gd name="connsiteX2-53" fmla="*/ 0 w 3302000"/>
                <a:gd name="connsiteY2-54" fmla="*/ 962025 h 962025"/>
                <a:gd name="connsiteX0-55" fmla="*/ 3305825 w 3305825"/>
                <a:gd name="connsiteY0-56" fmla="*/ 0 h 1000276"/>
                <a:gd name="connsiteX1-57" fmla="*/ 2034237 w 3305825"/>
                <a:gd name="connsiteY1-58" fmla="*/ 492125 h 1000276"/>
                <a:gd name="connsiteX2-59" fmla="*/ 0 w 3305825"/>
                <a:gd name="connsiteY2-60" fmla="*/ 1000276 h 1000276"/>
                <a:gd name="connsiteX0-61" fmla="*/ 3305825 w 3305825"/>
                <a:gd name="connsiteY0-62" fmla="*/ 0 h 1000276"/>
                <a:gd name="connsiteX1-63" fmla="*/ 2053363 w 3305825"/>
                <a:gd name="connsiteY1-64" fmla="*/ 518900 h 1000276"/>
                <a:gd name="connsiteX2-65" fmla="*/ 0 w 3305825"/>
                <a:gd name="connsiteY2-66" fmla="*/ 1000276 h 1000276"/>
                <a:gd name="connsiteX0-67" fmla="*/ 3324951 w 3324951"/>
                <a:gd name="connsiteY0-68" fmla="*/ 0 h 996451"/>
                <a:gd name="connsiteX1-69" fmla="*/ 2053363 w 3324951"/>
                <a:gd name="connsiteY1-70" fmla="*/ 515075 h 996451"/>
                <a:gd name="connsiteX2-71" fmla="*/ 0 w 3324951"/>
                <a:gd name="connsiteY2-72" fmla="*/ 996451 h 99645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3324951" h="996451">
                  <a:moveTo>
                    <a:pt x="3324951" y="0"/>
                  </a:moveTo>
                  <a:cubicBezTo>
                    <a:pt x="2976230" y="161925"/>
                    <a:pt x="2513209" y="375375"/>
                    <a:pt x="2053363" y="515075"/>
                  </a:cubicBezTo>
                  <a:cubicBezTo>
                    <a:pt x="1512555" y="673825"/>
                    <a:pt x="900111" y="862572"/>
                    <a:pt x="0" y="996451"/>
                  </a:cubicBezTo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70000"/>
                    </a:schemeClr>
                  </a:gs>
                </a:gsLst>
                <a:lin ang="0" scaled="0"/>
              </a:gradFill>
              <a:prstDash val="lgDash"/>
              <a:headEnd type="stealth"/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69595" y="354965"/>
            <a:ext cx="3981450" cy="679450"/>
            <a:chOff x="897" y="559"/>
            <a:chExt cx="6270" cy="1070"/>
          </a:xfrm>
        </p:grpSpPr>
        <p:grpSp>
          <p:nvGrpSpPr>
            <p:cNvPr id="10" name="组合 9"/>
            <p:cNvGrpSpPr/>
            <p:nvPr/>
          </p:nvGrpSpPr>
          <p:grpSpPr>
            <a:xfrm>
              <a:off x="897" y="559"/>
              <a:ext cx="996" cy="1031"/>
              <a:chOff x="477472" y="349095"/>
              <a:chExt cx="486536" cy="504004"/>
            </a:xfrm>
          </p:grpSpPr>
          <p:sp>
            <p:nvSpPr>
              <p:cNvPr id="11" name="任意多边形: 形状 10"/>
              <p:cNvSpPr/>
              <p:nvPr/>
            </p:nvSpPr>
            <p:spPr>
              <a:xfrm rot="1889490">
                <a:off x="681148" y="349095"/>
                <a:ext cx="282860" cy="440853"/>
              </a:xfrm>
              <a:custGeom>
                <a:avLst/>
                <a:gdLst>
                  <a:gd name="connsiteX0" fmla="*/ 367748 w 735496"/>
                  <a:gd name="connsiteY0" fmla="*/ 0 h 1146313"/>
                  <a:gd name="connsiteX1" fmla="*/ 728025 w 735496"/>
                  <a:gd name="connsiteY1" fmla="*/ 293634 h 1146313"/>
                  <a:gd name="connsiteX2" fmla="*/ 733492 w 735496"/>
                  <a:gd name="connsiteY2" fmla="*/ 347870 h 1146313"/>
                  <a:gd name="connsiteX3" fmla="*/ 735496 w 735496"/>
                  <a:gd name="connsiteY3" fmla="*/ 347870 h 1146313"/>
                  <a:gd name="connsiteX4" fmla="*/ 735496 w 735496"/>
                  <a:gd name="connsiteY4" fmla="*/ 367748 h 1146313"/>
                  <a:gd name="connsiteX5" fmla="*/ 735496 w 735496"/>
                  <a:gd name="connsiteY5" fmla="*/ 1146313 h 1146313"/>
                  <a:gd name="connsiteX6" fmla="*/ 0 w 735496"/>
                  <a:gd name="connsiteY6" fmla="*/ 1146313 h 1146313"/>
                  <a:gd name="connsiteX7" fmla="*/ 0 w 735496"/>
                  <a:gd name="connsiteY7" fmla="*/ 367748 h 1146313"/>
                  <a:gd name="connsiteX8" fmla="*/ 0 w 735496"/>
                  <a:gd name="connsiteY8" fmla="*/ 347870 h 1146313"/>
                  <a:gd name="connsiteX9" fmla="*/ 2004 w 735496"/>
                  <a:gd name="connsiteY9" fmla="*/ 347870 h 1146313"/>
                  <a:gd name="connsiteX10" fmla="*/ 7471 w 735496"/>
                  <a:gd name="connsiteY10" fmla="*/ 293634 h 1146313"/>
                  <a:gd name="connsiteX11" fmla="*/ 367748 w 735496"/>
                  <a:gd name="connsiteY11" fmla="*/ 0 h 1146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35496" h="1146313">
                    <a:moveTo>
                      <a:pt x="367748" y="0"/>
                    </a:moveTo>
                    <a:cubicBezTo>
                      <a:pt x="545462" y="0"/>
                      <a:pt x="693734" y="126057"/>
                      <a:pt x="728025" y="293634"/>
                    </a:cubicBezTo>
                    <a:lnTo>
                      <a:pt x="733492" y="347870"/>
                    </a:lnTo>
                    <a:lnTo>
                      <a:pt x="735496" y="347870"/>
                    </a:lnTo>
                    <a:lnTo>
                      <a:pt x="735496" y="367748"/>
                    </a:lnTo>
                    <a:lnTo>
                      <a:pt x="735496" y="1146313"/>
                    </a:lnTo>
                    <a:lnTo>
                      <a:pt x="0" y="1146313"/>
                    </a:lnTo>
                    <a:lnTo>
                      <a:pt x="0" y="367748"/>
                    </a:lnTo>
                    <a:lnTo>
                      <a:pt x="0" y="347870"/>
                    </a:lnTo>
                    <a:lnTo>
                      <a:pt x="2004" y="347870"/>
                    </a:lnTo>
                    <a:lnTo>
                      <a:pt x="7471" y="293634"/>
                    </a:lnTo>
                    <a:cubicBezTo>
                      <a:pt x="41763" y="126057"/>
                      <a:pt x="190034" y="0"/>
                      <a:pt x="367748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" name="任意多边形: 形状 11"/>
              <p:cNvSpPr/>
              <p:nvPr/>
            </p:nvSpPr>
            <p:spPr>
              <a:xfrm rot="1889490" flipH="1" flipV="1">
                <a:off x="477472" y="412246"/>
                <a:ext cx="282860" cy="440853"/>
              </a:xfrm>
              <a:custGeom>
                <a:avLst/>
                <a:gdLst>
                  <a:gd name="connsiteX0" fmla="*/ 367748 w 735496"/>
                  <a:gd name="connsiteY0" fmla="*/ 0 h 1146313"/>
                  <a:gd name="connsiteX1" fmla="*/ 728025 w 735496"/>
                  <a:gd name="connsiteY1" fmla="*/ 293634 h 1146313"/>
                  <a:gd name="connsiteX2" fmla="*/ 733492 w 735496"/>
                  <a:gd name="connsiteY2" fmla="*/ 347870 h 1146313"/>
                  <a:gd name="connsiteX3" fmla="*/ 735496 w 735496"/>
                  <a:gd name="connsiteY3" fmla="*/ 347870 h 1146313"/>
                  <a:gd name="connsiteX4" fmla="*/ 735496 w 735496"/>
                  <a:gd name="connsiteY4" fmla="*/ 367748 h 1146313"/>
                  <a:gd name="connsiteX5" fmla="*/ 735496 w 735496"/>
                  <a:gd name="connsiteY5" fmla="*/ 1146313 h 1146313"/>
                  <a:gd name="connsiteX6" fmla="*/ 0 w 735496"/>
                  <a:gd name="connsiteY6" fmla="*/ 1146313 h 1146313"/>
                  <a:gd name="connsiteX7" fmla="*/ 0 w 735496"/>
                  <a:gd name="connsiteY7" fmla="*/ 367748 h 1146313"/>
                  <a:gd name="connsiteX8" fmla="*/ 0 w 735496"/>
                  <a:gd name="connsiteY8" fmla="*/ 347870 h 1146313"/>
                  <a:gd name="connsiteX9" fmla="*/ 2004 w 735496"/>
                  <a:gd name="connsiteY9" fmla="*/ 347870 h 1146313"/>
                  <a:gd name="connsiteX10" fmla="*/ 7471 w 735496"/>
                  <a:gd name="connsiteY10" fmla="*/ 293634 h 1146313"/>
                  <a:gd name="connsiteX11" fmla="*/ 367748 w 735496"/>
                  <a:gd name="connsiteY11" fmla="*/ 0 h 1146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35496" h="1146313">
                    <a:moveTo>
                      <a:pt x="367748" y="0"/>
                    </a:moveTo>
                    <a:cubicBezTo>
                      <a:pt x="545462" y="0"/>
                      <a:pt x="693734" y="126057"/>
                      <a:pt x="728025" y="293634"/>
                    </a:cubicBezTo>
                    <a:lnTo>
                      <a:pt x="733492" y="347870"/>
                    </a:lnTo>
                    <a:lnTo>
                      <a:pt x="735496" y="347870"/>
                    </a:lnTo>
                    <a:lnTo>
                      <a:pt x="735496" y="367748"/>
                    </a:lnTo>
                    <a:lnTo>
                      <a:pt x="735496" y="1146313"/>
                    </a:lnTo>
                    <a:lnTo>
                      <a:pt x="0" y="1146313"/>
                    </a:lnTo>
                    <a:lnTo>
                      <a:pt x="0" y="367748"/>
                    </a:lnTo>
                    <a:lnTo>
                      <a:pt x="0" y="347870"/>
                    </a:lnTo>
                    <a:lnTo>
                      <a:pt x="2004" y="347870"/>
                    </a:lnTo>
                    <a:lnTo>
                      <a:pt x="7471" y="293634"/>
                    </a:lnTo>
                    <a:cubicBezTo>
                      <a:pt x="41763" y="126057"/>
                      <a:pt x="190034" y="0"/>
                      <a:pt x="367748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2073" y="613"/>
              <a:ext cx="5095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600" dirty="0">
                  <a:gradFill>
                    <a:gsLst>
                      <a:gs pos="38000">
                        <a:prstClr val="white"/>
                      </a:gs>
                      <a:gs pos="100000">
                        <a:srgbClr val="B9BCFF"/>
                      </a:gs>
                    </a:gsLst>
                    <a:lin ang="5400000" scaled="1"/>
                  </a:gradFill>
                  <a:effectLst>
                    <a:outerShdw dist="63500" dir="5400000" algn="t" rotWithShape="0">
                      <a:srgbClr val="575FFF">
                        <a:alpha val="40000"/>
                      </a:srgbClr>
                    </a:outerShdw>
                  </a:effectLst>
                  <a:latin typeface="+mj-ea"/>
                  <a:ea typeface="+mj-ea"/>
                </a:rPr>
                <a:t>年终工作总结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533900" y="3908281"/>
            <a:ext cx="3253740" cy="951230"/>
            <a:chOff x="2227" y="5792"/>
            <a:chExt cx="5124" cy="1498"/>
          </a:xfrm>
        </p:grpSpPr>
        <p:grpSp>
          <p:nvGrpSpPr>
            <p:cNvPr id="30" name="组合 29"/>
            <p:cNvGrpSpPr/>
            <p:nvPr/>
          </p:nvGrpSpPr>
          <p:grpSpPr>
            <a:xfrm>
              <a:off x="2227" y="5792"/>
              <a:ext cx="5124" cy="531"/>
              <a:chOff x="2241" y="5786"/>
              <a:chExt cx="5124" cy="737"/>
            </a:xfrm>
          </p:grpSpPr>
          <p:sp>
            <p:nvSpPr>
              <p:cNvPr id="69" name="文本框 68"/>
              <p:cNvSpPr txBox="1"/>
              <p:nvPr/>
            </p:nvSpPr>
            <p:spPr>
              <a:xfrm>
                <a:off x="6169" y="5825"/>
                <a:ext cx="1196" cy="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1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100</a:t>
                </a:r>
              </a:p>
            </p:txBody>
          </p:sp>
          <p:sp>
            <p:nvSpPr>
              <p:cNvPr id="27" name="圆角矩形 26"/>
              <p:cNvSpPr/>
              <p:nvPr/>
            </p:nvSpPr>
            <p:spPr>
              <a:xfrm>
                <a:off x="3815" y="6082"/>
                <a:ext cx="2392" cy="200"/>
              </a:xfrm>
              <a:prstGeom prst="roundRect">
                <a:avLst/>
              </a:prstGeom>
              <a:solidFill>
                <a:srgbClr val="A71B6F"/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2241" y="5786"/>
                <a:ext cx="1607" cy="7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忙碌值</a:t>
                </a:r>
              </a:p>
            </p:txBody>
          </p:sp>
        </p:grpSp>
        <p:sp>
          <p:nvSpPr>
            <p:cNvPr id="37" name="圆角矩形 36"/>
            <p:cNvSpPr/>
            <p:nvPr/>
          </p:nvSpPr>
          <p:spPr>
            <a:xfrm>
              <a:off x="3834" y="6469"/>
              <a:ext cx="2353" cy="144"/>
            </a:xfrm>
            <a:prstGeom prst="roundRect">
              <a:avLst/>
            </a:prstGeom>
            <a:no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3839" y="6474"/>
              <a:ext cx="2348" cy="139"/>
            </a:xfrm>
            <a:prstGeom prst="roundRect">
              <a:avLst/>
            </a:prstGeom>
            <a:solidFill>
              <a:srgbClr val="A71B6F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3839" y="6939"/>
              <a:ext cx="2354" cy="144"/>
              <a:chOff x="3794" y="6939"/>
              <a:chExt cx="2354" cy="144"/>
            </a:xfrm>
          </p:grpSpPr>
          <p:sp>
            <p:nvSpPr>
              <p:cNvPr id="41" name="圆角矩形 40"/>
              <p:cNvSpPr/>
              <p:nvPr/>
            </p:nvSpPr>
            <p:spPr>
              <a:xfrm>
                <a:off x="3794" y="6939"/>
                <a:ext cx="2353" cy="144"/>
              </a:xfrm>
              <a:prstGeom prst="roundRect">
                <a:avLst/>
              </a:prstGeom>
              <a:noFill/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5" name="圆角矩形 44"/>
              <p:cNvSpPr/>
              <p:nvPr/>
            </p:nvSpPr>
            <p:spPr>
              <a:xfrm>
                <a:off x="3799" y="6944"/>
                <a:ext cx="2349" cy="120"/>
              </a:xfrm>
              <a:prstGeom prst="roundRect">
                <a:avLst/>
              </a:prstGeom>
              <a:solidFill>
                <a:srgbClr val="A71B6F"/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6147" y="6276"/>
              <a:ext cx="1196" cy="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30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100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150" y="6784"/>
              <a:ext cx="1196" cy="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30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100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2237" y="6278"/>
              <a:ext cx="1607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rPr>
                <a:t>贡献值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2237" y="6759"/>
              <a:ext cx="1607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rPr>
                <a:t>成长值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123950" y="3901440"/>
            <a:ext cx="3250565" cy="951230"/>
            <a:chOff x="2227" y="5792"/>
            <a:chExt cx="5119" cy="1498"/>
          </a:xfrm>
        </p:grpSpPr>
        <p:grpSp>
          <p:nvGrpSpPr>
            <p:cNvPr id="56" name="组合 55"/>
            <p:cNvGrpSpPr/>
            <p:nvPr/>
          </p:nvGrpSpPr>
          <p:grpSpPr>
            <a:xfrm>
              <a:off x="2227" y="5792"/>
              <a:ext cx="5061" cy="531"/>
              <a:chOff x="2241" y="5786"/>
              <a:chExt cx="5061" cy="737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6106" y="5822"/>
                <a:ext cx="1196" cy="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1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100</a:t>
                </a:r>
              </a:p>
            </p:txBody>
          </p:sp>
          <p:sp>
            <p:nvSpPr>
              <p:cNvPr id="58" name="圆角矩形 57"/>
              <p:cNvSpPr/>
              <p:nvPr/>
            </p:nvSpPr>
            <p:spPr>
              <a:xfrm>
                <a:off x="3815" y="6082"/>
                <a:ext cx="2386" cy="215"/>
              </a:xfrm>
              <a:prstGeom prst="roundRect">
                <a:avLst/>
              </a:prstGeom>
              <a:solidFill>
                <a:srgbClr val="A71B6F"/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>
                <a:off x="2241" y="5786"/>
                <a:ext cx="1607" cy="7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忙碌值</a:t>
                </a:r>
              </a:p>
            </p:txBody>
          </p:sp>
        </p:grpSp>
        <p:sp>
          <p:nvSpPr>
            <p:cNvPr id="60" name="圆角矩形 59"/>
            <p:cNvSpPr/>
            <p:nvPr/>
          </p:nvSpPr>
          <p:spPr>
            <a:xfrm>
              <a:off x="3834" y="6469"/>
              <a:ext cx="2353" cy="144"/>
            </a:xfrm>
            <a:prstGeom prst="roundRect">
              <a:avLst/>
            </a:prstGeom>
            <a:no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1" name="圆角矩形 60"/>
            <p:cNvSpPr/>
            <p:nvPr/>
          </p:nvSpPr>
          <p:spPr>
            <a:xfrm>
              <a:off x="3839" y="6474"/>
              <a:ext cx="1505" cy="120"/>
            </a:xfrm>
            <a:prstGeom prst="roundRect">
              <a:avLst/>
            </a:prstGeom>
            <a:solidFill>
              <a:srgbClr val="A71B6F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3839" y="6939"/>
              <a:ext cx="2353" cy="144"/>
              <a:chOff x="3794" y="6939"/>
              <a:chExt cx="2353" cy="144"/>
            </a:xfrm>
          </p:grpSpPr>
          <p:sp>
            <p:nvSpPr>
              <p:cNvPr id="63" name="圆角矩形 62"/>
              <p:cNvSpPr/>
              <p:nvPr/>
            </p:nvSpPr>
            <p:spPr>
              <a:xfrm>
                <a:off x="3794" y="6939"/>
                <a:ext cx="2353" cy="144"/>
              </a:xfrm>
              <a:prstGeom prst="roundRect">
                <a:avLst/>
              </a:prstGeom>
              <a:noFill/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4" name="圆角矩形 63"/>
              <p:cNvSpPr/>
              <p:nvPr/>
            </p:nvSpPr>
            <p:spPr>
              <a:xfrm>
                <a:off x="3799" y="6944"/>
                <a:ext cx="1500" cy="120"/>
              </a:xfrm>
              <a:prstGeom prst="roundRect">
                <a:avLst/>
              </a:prstGeom>
              <a:solidFill>
                <a:srgbClr val="A71B6F"/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65" name="文本框 64"/>
            <p:cNvSpPr txBox="1"/>
            <p:nvPr/>
          </p:nvSpPr>
          <p:spPr>
            <a:xfrm>
              <a:off x="6147" y="6276"/>
              <a:ext cx="1196" cy="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30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60</a:t>
              </a: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6150" y="6784"/>
              <a:ext cx="1196" cy="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30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60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2237" y="6278"/>
              <a:ext cx="1607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rPr>
                <a:t>贡献值</a:t>
              </a: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2237" y="6759"/>
              <a:ext cx="1607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rPr>
                <a:t>成长值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7879715" y="3901440"/>
            <a:ext cx="3250565" cy="951230"/>
            <a:chOff x="2227" y="5792"/>
            <a:chExt cx="5119" cy="1498"/>
          </a:xfrm>
        </p:grpSpPr>
        <p:grpSp>
          <p:nvGrpSpPr>
            <p:cNvPr id="75" name="组合 74"/>
            <p:cNvGrpSpPr/>
            <p:nvPr/>
          </p:nvGrpSpPr>
          <p:grpSpPr>
            <a:xfrm>
              <a:off x="2227" y="5792"/>
              <a:ext cx="5069" cy="531"/>
              <a:chOff x="2241" y="5786"/>
              <a:chExt cx="5069" cy="737"/>
            </a:xfrm>
          </p:grpSpPr>
          <p:sp>
            <p:nvSpPr>
              <p:cNvPr id="76" name="文本框 75"/>
              <p:cNvSpPr txBox="1"/>
              <p:nvPr/>
            </p:nvSpPr>
            <p:spPr>
              <a:xfrm>
                <a:off x="6114" y="5822"/>
                <a:ext cx="1196" cy="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1" i="0" u="none" strike="noStrike" kern="1200" cap="none" spc="300" normalizeH="0" baseline="0" noProof="0" dirty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70</a:t>
                </a:r>
              </a:p>
            </p:txBody>
          </p:sp>
          <p:sp>
            <p:nvSpPr>
              <p:cNvPr id="78" name="文本框 77"/>
              <p:cNvSpPr txBox="1"/>
              <p:nvPr/>
            </p:nvSpPr>
            <p:spPr>
              <a:xfrm>
                <a:off x="2241" y="5786"/>
                <a:ext cx="1607" cy="7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1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忙碌值</a:t>
                </a:r>
              </a:p>
            </p:txBody>
          </p:sp>
          <p:sp>
            <p:nvSpPr>
              <p:cNvPr id="77" name="圆角矩形 76"/>
              <p:cNvSpPr/>
              <p:nvPr/>
            </p:nvSpPr>
            <p:spPr>
              <a:xfrm>
                <a:off x="3815" y="6082"/>
                <a:ext cx="1738" cy="167"/>
              </a:xfrm>
              <a:prstGeom prst="roundRect">
                <a:avLst/>
              </a:prstGeom>
              <a:solidFill>
                <a:srgbClr val="A71B6F"/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79" name="圆角矩形 78"/>
            <p:cNvSpPr/>
            <p:nvPr/>
          </p:nvSpPr>
          <p:spPr>
            <a:xfrm>
              <a:off x="3834" y="6469"/>
              <a:ext cx="2353" cy="144"/>
            </a:xfrm>
            <a:prstGeom prst="roundRect">
              <a:avLst/>
            </a:prstGeom>
            <a:no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0" name="圆角矩形 79"/>
            <p:cNvSpPr/>
            <p:nvPr/>
          </p:nvSpPr>
          <p:spPr>
            <a:xfrm>
              <a:off x="3839" y="6474"/>
              <a:ext cx="2091" cy="150"/>
            </a:xfrm>
            <a:prstGeom prst="roundRect">
              <a:avLst/>
            </a:prstGeom>
            <a:solidFill>
              <a:srgbClr val="A71B6F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3839" y="6939"/>
              <a:ext cx="2353" cy="144"/>
              <a:chOff x="3794" y="6939"/>
              <a:chExt cx="2353" cy="144"/>
            </a:xfrm>
          </p:grpSpPr>
          <p:sp>
            <p:nvSpPr>
              <p:cNvPr id="82" name="圆角矩形 81"/>
              <p:cNvSpPr/>
              <p:nvPr/>
            </p:nvSpPr>
            <p:spPr>
              <a:xfrm>
                <a:off x="3794" y="6939"/>
                <a:ext cx="2353" cy="144"/>
              </a:xfrm>
              <a:prstGeom prst="roundRect">
                <a:avLst/>
              </a:prstGeom>
              <a:noFill/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3" name="圆角矩形 82"/>
              <p:cNvSpPr/>
              <p:nvPr/>
            </p:nvSpPr>
            <p:spPr>
              <a:xfrm>
                <a:off x="3799" y="6944"/>
                <a:ext cx="2085" cy="131"/>
              </a:xfrm>
              <a:prstGeom prst="roundRect">
                <a:avLst/>
              </a:prstGeom>
              <a:solidFill>
                <a:srgbClr val="A71B6F"/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84" name="文本框 83"/>
            <p:cNvSpPr txBox="1"/>
            <p:nvPr/>
          </p:nvSpPr>
          <p:spPr>
            <a:xfrm>
              <a:off x="6147" y="6276"/>
              <a:ext cx="1196" cy="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30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80</a:t>
              </a: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6150" y="6784"/>
              <a:ext cx="1196" cy="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1" i="0" u="none" strike="noStrike" kern="1200" cap="none" spc="30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80</a:t>
              </a: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2237" y="6278"/>
              <a:ext cx="1607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rPr>
                <a:t>贡献值</a:t>
              </a: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2237" y="6759"/>
              <a:ext cx="1607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rPr>
                <a:t>成长值</a:t>
              </a:r>
            </a:p>
          </p:txBody>
        </p:sp>
      </p:grpSp>
      <p:sp>
        <p:nvSpPr>
          <p:cNvPr id="88" name="圆角矩形 87"/>
          <p:cNvSpPr/>
          <p:nvPr/>
        </p:nvSpPr>
        <p:spPr>
          <a:xfrm>
            <a:off x="8876665" y="4020820"/>
            <a:ext cx="1494155" cy="91440"/>
          </a:xfrm>
          <a:prstGeom prst="round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ransition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69595" y="354965"/>
            <a:ext cx="3981450" cy="679450"/>
            <a:chOff x="897" y="559"/>
            <a:chExt cx="6270" cy="1070"/>
          </a:xfrm>
        </p:grpSpPr>
        <p:grpSp>
          <p:nvGrpSpPr>
            <p:cNvPr id="10" name="组合 9"/>
            <p:cNvGrpSpPr/>
            <p:nvPr/>
          </p:nvGrpSpPr>
          <p:grpSpPr>
            <a:xfrm>
              <a:off x="897" y="559"/>
              <a:ext cx="996" cy="1031"/>
              <a:chOff x="477472" y="349095"/>
              <a:chExt cx="486536" cy="504004"/>
            </a:xfrm>
          </p:grpSpPr>
          <p:sp>
            <p:nvSpPr>
              <p:cNvPr id="11" name="任意多边形: 形状 10"/>
              <p:cNvSpPr/>
              <p:nvPr/>
            </p:nvSpPr>
            <p:spPr>
              <a:xfrm rot="1889490">
                <a:off x="681148" y="349095"/>
                <a:ext cx="282860" cy="440853"/>
              </a:xfrm>
              <a:custGeom>
                <a:avLst/>
                <a:gdLst>
                  <a:gd name="connsiteX0" fmla="*/ 367748 w 735496"/>
                  <a:gd name="connsiteY0" fmla="*/ 0 h 1146313"/>
                  <a:gd name="connsiteX1" fmla="*/ 728025 w 735496"/>
                  <a:gd name="connsiteY1" fmla="*/ 293634 h 1146313"/>
                  <a:gd name="connsiteX2" fmla="*/ 733492 w 735496"/>
                  <a:gd name="connsiteY2" fmla="*/ 347870 h 1146313"/>
                  <a:gd name="connsiteX3" fmla="*/ 735496 w 735496"/>
                  <a:gd name="connsiteY3" fmla="*/ 347870 h 1146313"/>
                  <a:gd name="connsiteX4" fmla="*/ 735496 w 735496"/>
                  <a:gd name="connsiteY4" fmla="*/ 367748 h 1146313"/>
                  <a:gd name="connsiteX5" fmla="*/ 735496 w 735496"/>
                  <a:gd name="connsiteY5" fmla="*/ 1146313 h 1146313"/>
                  <a:gd name="connsiteX6" fmla="*/ 0 w 735496"/>
                  <a:gd name="connsiteY6" fmla="*/ 1146313 h 1146313"/>
                  <a:gd name="connsiteX7" fmla="*/ 0 w 735496"/>
                  <a:gd name="connsiteY7" fmla="*/ 367748 h 1146313"/>
                  <a:gd name="connsiteX8" fmla="*/ 0 w 735496"/>
                  <a:gd name="connsiteY8" fmla="*/ 347870 h 1146313"/>
                  <a:gd name="connsiteX9" fmla="*/ 2004 w 735496"/>
                  <a:gd name="connsiteY9" fmla="*/ 347870 h 1146313"/>
                  <a:gd name="connsiteX10" fmla="*/ 7471 w 735496"/>
                  <a:gd name="connsiteY10" fmla="*/ 293634 h 1146313"/>
                  <a:gd name="connsiteX11" fmla="*/ 367748 w 735496"/>
                  <a:gd name="connsiteY11" fmla="*/ 0 h 1146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35496" h="1146313">
                    <a:moveTo>
                      <a:pt x="367748" y="0"/>
                    </a:moveTo>
                    <a:cubicBezTo>
                      <a:pt x="545462" y="0"/>
                      <a:pt x="693734" y="126057"/>
                      <a:pt x="728025" y="293634"/>
                    </a:cubicBezTo>
                    <a:lnTo>
                      <a:pt x="733492" y="347870"/>
                    </a:lnTo>
                    <a:lnTo>
                      <a:pt x="735496" y="347870"/>
                    </a:lnTo>
                    <a:lnTo>
                      <a:pt x="735496" y="367748"/>
                    </a:lnTo>
                    <a:lnTo>
                      <a:pt x="735496" y="1146313"/>
                    </a:lnTo>
                    <a:lnTo>
                      <a:pt x="0" y="1146313"/>
                    </a:lnTo>
                    <a:lnTo>
                      <a:pt x="0" y="367748"/>
                    </a:lnTo>
                    <a:lnTo>
                      <a:pt x="0" y="347870"/>
                    </a:lnTo>
                    <a:lnTo>
                      <a:pt x="2004" y="347870"/>
                    </a:lnTo>
                    <a:lnTo>
                      <a:pt x="7471" y="293634"/>
                    </a:lnTo>
                    <a:cubicBezTo>
                      <a:pt x="41763" y="126057"/>
                      <a:pt x="190034" y="0"/>
                      <a:pt x="367748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" name="任意多边形: 形状 11"/>
              <p:cNvSpPr/>
              <p:nvPr/>
            </p:nvSpPr>
            <p:spPr>
              <a:xfrm rot="1889490" flipH="1" flipV="1">
                <a:off x="477472" y="412246"/>
                <a:ext cx="282860" cy="440853"/>
              </a:xfrm>
              <a:custGeom>
                <a:avLst/>
                <a:gdLst>
                  <a:gd name="connsiteX0" fmla="*/ 367748 w 735496"/>
                  <a:gd name="connsiteY0" fmla="*/ 0 h 1146313"/>
                  <a:gd name="connsiteX1" fmla="*/ 728025 w 735496"/>
                  <a:gd name="connsiteY1" fmla="*/ 293634 h 1146313"/>
                  <a:gd name="connsiteX2" fmla="*/ 733492 w 735496"/>
                  <a:gd name="connsiteY2" fmla="*/ 347870 h 1146313"/>
                  <a:gd name="connsiteX3" fmla="*/ 735496 w 735496"/>
                  <a:gd name="connsiteY3" fmla="*/ 347870 h 1146313"/>
                  <a:gd name="connsiteX4" fmla="*/ 735496 w 735496"/>
                  <a:gd name="connsiteY4" fmla="*/ 367748 h 1146313"/>
                  <a:gd name="connsiteX5" fmla="*/ 735496 w 735496"/>
                  <a:gd name="connsiteY5" fmla="*/ 1146313 h 1146313"/>
                  <a:gd name="connsiteX6" fmla="*/ 0 w 735496"/>
                  <a:gd name="connsiteY6" fmla="*/ 1146313 h 1146313"/>
                  <a:gd name="connsiteX7" fmla="*/ 0 w 735496"/>
                  <a:gd name="connsiteY7" fmla="*/ 367748 h 1146313"/>
                  <a:gd name="connsiteX8" fmla="*/ 0 w 735496"/>
                  <a:gd name="connsiteY8" fmla="*/ 347870 h 1146313"/>
                  <a:gd name="connsiteX9" fmla="*/ 2004 w 735496"/>
                  <a:gd name="connsiteY9" fmla="*/ 347870 h 1146313"/>
                  <a:gd name="connsiteX10" fmla="*/ 7471 w 735496"/>
                  <a:gd name="connsiteY10" fmla="*/ 293634 h 1146313"/>
                  <a:gd name="connsiteX11" fmla="*/ 367748 w 735496"/>
                  <a:gd name="connsiteY11" fmla="*/ 0 h 1146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35496" h="1146313">
                    <a:moveTo>
                      <a:pt x="367748" y="0"/>
                    </a:moveTo>
                    <a:cubicBezTo>
                      <a:pt x="545462" y="0"/>
                      <a:pt x="693734" y="126057"/>
                      <a:pt x="728025" y="293634"/>
                    </a:cubicBezTo>
                    <a:lnTo>
                      <a:pt x="733492" y="347870"/>
                    </a:lnTo>
                    <a:lnTo>
                      <a:pt x="735496" y="347870"/>
                    </a:lnTo>
                    <a:lnTo>
                      <a:pt x="735496" y="367748"/>
                    </a:lnTo>
                    <a:lnTo>
                      <a:pt x="735496" y="1146313"/>
                    </a:lnTo>
                    <a:lnTo>
                      <a:pt x="0" y="1146313"/>
                    </a:lnTo>
                    <a:lnTo>
                      <a:pt x="0" y="367748"/>
                    </a:lnTo>
                    <a:lnTo>
                      <a:pt x="0" y="347870"/>
                    </a:lnTo>
                    <a:lnTo>
                      <a:pt x="2004" y="347870"/>
                    </a:lnTo>
                    <a:lnTo>
                      <a:pt x="7471" y="293634"/>
                    </a:lnTo>
                    <a:cubicBezTo>
                      <a:pt x="41763" y="126057"/>
                      <a:pt x="190034" y="0"/>
                      <a:pt x="367748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2073" y="613"/>
              <a:ext cx="5095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600" dirty="0">
                  <a:gradFill>
                    <a:gsLst>
                      <a:gs pos="38000">
                        <a:prstClr val="white"/>
                      </a:gs>
                      <a:gs pos="100000">
                        <a:srgbClr val="B9BCFF"/>
                      </a:gs>
                    </a:gsLst>
                    <a:lin ang="5400000" scaled="1"/>
                  </a:gradFill>
                  <a:effectLst>
                    <a:outerShdw dist="63500" dir="5400000" algn="t" rotWithShape="0">
                      <a:srgbClr val="575FFF">
                        <a:alpha val="40000"/>
                      </a:srgbClr>
                    </a:outerShdw>
                  </a:effectLst>
                  <a:latin typeface="+mj-ea"/>
                  <a:ea typeface="+mj-ea"/>
                </a:rPr>
                <a:t>年终工作总结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77435" y="1166092"/>
            <a:ext cx="2253615" cy="518795"/>
            <a:chOff x="3319145" y="5745712"/>
            <a:chExt cx="2253615" cy="518795"/>
          </a:xfrm>
        </p:grpSpPr>
        <p:sp>
          <p:nvSpPr>
            <p:cNvPr id="54" name="矩形: 圆角 53"/>
            <p:cNvSpPr/>
            <p:nvPr/>
          </p:nvSpPr>
          <p:spPr>
            <a:xfrm>
              <a:off x="3319145" y="5745712"/>
              <a:ext cx="2253615" cy="51879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80000">
                  <a:schemeClr val="accent1">
                    <a:alpha val="8000"/>
                  </a:schemeClr>
                </a:gs>
                <a:gs pos="100000">
                  <a:schemeClr val="accent2">
                    <a:alpha val="65000"/>
                  </a:schemeClr>
                </a:gs>
                <a:gs pos="95000">
                  <a:schemeClr val="accent1">
                    <a:alpha val="23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gradFill flip="none" rotWithShape="1">
                <a:gsLst>
                  <a:gs pos="0">
                    <a:schemeClr val="accent1"/>
                  </a:gs>
                  <a:gs pos="50000">
                    <a:srgbClr val="EF2174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  <a:effectLst>
              <a:outerShdw blurRad="127000" sx="104000" sy="104000" algn="ctr" rotWithShape="0">
                <a:schemeClr val="accent1">
                  <a:alpha val="8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3543300" y="5774287"/>
              <a:ext cx="188404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亮点项目</a:t>
              </a:r>
            </a:p>
          </p:txBody>
        </p:sp>
      </p:grpSp>
      <p:sp>
        <p:nvSpPr>
          <p:cNvPr id="57" name="菱形 56"/>
          <p:cNvSpPr/>
          <p:nvPr/>
        </p:nvSpPr>
        <p:spPr>
          <a:xfrm flipV="1">
            <a:off x="-826770" y="1866900"/>
            <a:ext cx="13741400" cy="974725"/>
          </a:xfrm>
          <a:prstGeom prst="diamond">
            <a:avLst/>
          </a:prstGeom>
          <a:gradFill flip="none" rotWithShape="1">
            <a:gsLst>
              <a:gs pos="35000">
                <a:schemeClr val="accent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5400000" scaled="1"/>
            <a:tileRect/>
          </a:gradFill>
          <a:ln w="15875">
            <a:gradFill>
              <a:gsLst>
                <a:gs pos="39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224280" y="2726055"/>
            <a:ext cx="2700020" cy="889635"/>
            <a:chOff x="808" y="3923"/>
            <a:chExt cx="4252" cy="1401"/>
          </a:xfrm>
        </p:grpSpPr>
        <p:sp>
          <p:nvSpPr>
            <p:cNvPr id="67" name="矩形 35"/>
            <p:cNvSpPr/>
            <p:nvPr/>
          </p:nvSpPr>
          <p:spPr>
            <a:xfrm rot="16200000">
              <a:off x="2233" y="2498"/>
              <a:ext cx="1401" cy="425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37000">
                  <a:schemeClr val="accent1">
                    <a:alpha val="5000"/>
                  </a:schemeClr>
                </a:gs>
                <a:gs pos="100000">
                  <a:schemeClr val="accent1">
                    <a:alpha val="55000"/>
                  </a:schemeClr>
                </a:gs>
                <a:gs pos="61000">
                  <a:schemeClr val="accent1">
                    <a:alpha val="10000"/>
                  </a:schemeClr>
                </a:gs>
              </a:gsLst>
              <a:lin ang="16200000" scaled="1"/>
              <a:tileRect/>
            </a:gradFill>
            <a:ln w="9525">
              <a:gradFill flip="none" rotWithShape="1">
                <a:gsLst>
                  <a:gs pos="0">
                    <a:srgbClr val="3B61ED">
                      <a:alpha val="0"/>
                    </a:srgbClr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</a:ln>
            <a:effectLst>
              <a:outerShdw blurRad="444500" sx="104000" sy="104000" algn="ctr" rotWithShape="0">
                <a:schemeClr val="accent1">
                  <a:alpha val="8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2086" y="4213"/>
              <a:ext cx="2471" cy="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sz="2400" spc="300" dirty="0"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6200000" scaled="1"/>
                  </a:gradFill>
                  <a:latin typeface="+mj-ea"/>
                  <a:ea typeface="+mj-ea"/>
                </a:rPr>
                <a:t>开拓领域</a:t>
              </a: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943" y="4176"/>
              <a:ext cx="914" cy="914"/>
              <a:chOff x="1250" y="4697"/>
              <a:chExt cx="1186" cy="1186"/>
            </a:xfrm>
          </p:grpSpPr>
          <p:sp>
            <p:nvSpPr>
              <p:cNvPr id="73" name="椭圆 72"/>
              <p:cNvSpPr/>
              <p:nvPr/>
            </p:nvSpPr>
            <p:spPr>
              <a:xfrm rot="16200000">
                <a:off x="1250" y="4697"/>
                <a:ext cx="1187" cy="1187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28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latin typeface="+mn-ea"/>
                </a:endParaRPr>
              </a:p>
            </p:txBody>
          </p:sp>
          <p:sp>
            <p:nvSpPr>
              <p:cNvPr id="86" name="iconfont-11442-3338442"/>
              <p:cNvSpPr/>
              <p:nvPr/>
            </p:nvSpPr>
            <p:spPr>
              <a:xfrm>
                <a:off x="1481" y="4988"/>
                <a:ext cx="656" cy="605"/>
              </a:xfrm>
              <a:custGeom>
                <a:avLst/>
                <a:gdLst>
                  <a:gd name="T0" fmla="*/ 6630 w 9601"/>
                  <a:gd name="T1" fmla="*/ 6215 h 8842"/>
                  <a:gd name="T2" fmla="*/ 6552 w 9601"/>
                  <a:gd name="T3" fmla="*/ 6294 h 8842"/>
                  <a:gd name="T4" fmla="*/ 5222 w 9601"/>
                  <a:gd name="T5" fmla="*/ 6795 h 8842"/>
                  <a:gd name="T6" fmla="*/ 5249 w 9601"/>
                  <a:gd name="T7" fmla="*/ 5423 h 8842"/>
                  <a:gd name="T8" fmla="*/ 5274 w 9601"/>
                  <a:gd name="T9" fmla="*/ 5318 h 8842"/>
                  <a:gd name="T10" fmla="*/ 8324 w 9601"/>
                  <a:gd name="T11" fmla="*/ 1081 h 8842"/>
                  <a:gd name="T12" fmla="*/ 9445 w 9601"/>
                  <a:gd name="T13" fmla="*/ 1925 h 8842"/>
                  <a:gd name="T14" fmla="*/ 9497 w 9601"/>
                  <a:gd name="T15" fmla="*/ 2189 h 8842"/>
                  <a:gd name="T16" fmla="*/ 7874 w 9601"/>
                  <a:gd name="T17" fmla="*/ 2407 h 8842"/>
                  <a:gd name="T18" fmla="*/ 5594 w 9601"/>
                  <a:gd name="T19" fmla="*/ 6310 h 8842"/>
                  <a:gd name="T20" fmla="*/ 8578 w 9601"/>
                  <a:gd name="T21" fmla="*/ 2918 h 8842"/>
                  <a:gd name="T22" fmla="*/ 8797 w 9601"/>
                  <a:gd name="T23" fmla="*/ 2610 h 8842"/>
                  <a:gd name="T24" fmla="*/ 8414 w 9601"/>
                  <a:gd name="T25" fmla="*/ 1665 h 8842"/>
                  <a:gd name="T26" fmla="*/ 1808 w 9601"/>
                  <a:gd name="T27" fmla="*/ 6833 h 8842"/>
                  <a:gd name="T28" fmla="*/ 1205 w 9601"/>
                  <a:gd name="T29" fmla="*/ 6431 h 8842"/>
                  <a:gd name="T30" fmla="*/ 1808 w 9601"/>
                  <a:gd name="T31" fmla="*/ 6029 h 8842"/>
                  <a:gd name="T32" fmla="*/ 1808 w 9601"/>
                  <a:gd name="T33" fmla="*/ 6833 h 8842"/>
                  <a:gd name="T34" fmla="*/ 1607 w 9601"/>
                  <a:gd name="T35" fmla="*/ 2813 h 8842"/>
                  <a:gd name="T36" fmla="*/ 1607 w 9601"/>
                  <a:gd name="T37" fmla="*/ 2009 h 8842"/>
                  <a:gd name="T38" fmla="*/ 2210 w 9601"/>
                  <a:gd name="T39" fmla="*/ 2411 h 8842"/>
                  <a:gd name="T40" fmla="*/ 1808 w 9601"/>
                  <a:gd name="T41" fmla="*/ 4823 h 8842"/>
                  <a:gd name="T42" fmla="*/ 1205 w 9601"/>
                  <a:gd name="T43" fmla="*/ 4421 h 8842"/>
                  <a:gd name="T44" fmla="*/ 1808 w 9601"/>
                  <a:gd name="T45" fmla="*/ 4019 h 8842"/>
                  <a:gd name="T46" fmla="*/ 1808 w 9601"/>
                  <a:gd name="T47" fmla="*/ 4823 h 8842"/>
                  <a:gd name="T48" fmla="*/ 4019 w 9601"/>
                  <a:gd name="T49" fmla="*/ 6029 h 8842"/>
                  <a:gd name="T50" fmla="*/ 4019 w 9601"/>
                  <a:gd name="T51" fmla="*/ 6833 h 8842"/>
                  <a:gd name="T52" fmla="*/ 2813 w 9601"/>
                  <a:gd name="T53" fmla="*/ 6431 h 8842"/>
                  <a:gd name="T54" fmla="*/ 2813 w 9601"/>
                  <a:gd name="T55" fmla="*/ 2411 h 8842"/>
                  <a:gd name="T56" fmla="*/ 6029 w 9601"/>
                  <a:gd name="T57" fmla="*/ 2009 h 8842"/>
                  <a:gd name="T58" fmla="*/ 6029 w 9601"/>
                  <a:gd name="T59" fmla="*/ 2813 h 8842"/>
                  <a:gd name="T60" fmla="*/ 2813 w 9601"/>
                  <a:gd name="T61" fmla="*/ 2411 h 8842"/>
                  <a:gd name="T62" fmla="*/ 3215 w 9601"/>
                  <a:gd name="T63" fmla="*/ 4823 h 8842"/>
                  <a:gd name="T64" fmla="*/ 3215 w 9601"/>
                  <a:gd name="T65" fmla="*/ 4019 h 8842"/>
                  <a:gd name="T66" fmla="*/ 5024 w 9601"/>
                  <a:gd name="T67" fmla="*/ 4421 h 8842"/>
                  <a:gd name="T68" fmla="*/ 7938 w 9601"/>
                  <a:gd name="T69" fmla="*/ 804 h 8842"/>
                  <a:gd name="T70" fmla="*/ 7837 w 9601"/>
                  <a:gd name="T71" fmla="*/ 804 h 8842"/>
                  <a:gd name="T72" fmla="*/ 7435 w 9601"/>
                  <a:gd name="T73" fmla="*/ 603 h 8842"/>
                  <a:gd name="T74" fmla="*/ 602 w 9601"/>
                  <a:gd name="T75" fmla="*/ 1004 h 8842"/>
                  <a:gd name="T76" fmla="*/ 1004 w 9601"/>
                  <a:gd name="T77" fmla="*/ 8239 h 8842"/>
                  <a:gd name="T78" fmla="*/ 7837 w 9601"/>
                  <a:gd name="T79" fmla="*/ 7838 h 8842"/>
                  <a:gd name="T80" fmla="*/ 7858 w 9601"/>
                  <a:gd name="T81" fmla="*/ 5627 h 8842"/>
                  <a:gd name="T82" fmla="*/ 8139 w 9601"/>
                  <a:gd name="T83" fmla="*/ 5225 h 8842"/>
                  <a:gd name="T84" fmla="*/ 8420 w 9601"/>
                  <a:gd name="T85" fmla="*/ 5627 h 8842"/>
                  <a:gd name="T86" fmla="*/ 8440 w 9601"/>
                  <a:gd name="T87" fmla="*/ 7838 h 8842"/>
                  <a:gd name="T88" fmla="*/ 1004 w 9601"/>
                  <a:gd name="T89" fmla="*/ 8842 h 8842"/>
                  <a:gd name="T90" fmla="*/ 0 w 9601"/>
                  <a:gd name="T91" fmla="*/ 1004 h 8842"/>
                  <a:gd name="T92" fmla="*/ 7435 w 9601"/>
                  <a:gd name="T93" fmla="*/ 0 h 8842"/>
                  <a:gd name="T94" fmla="*/ 8208 w 9601"/>
                  <a:gd name="T95" fmla="*/ 373 h 8842"/>
                  <a:gd name="T96" fmla="*/ 8219 w 9601"/>
                  <a:gd name="T97" fmla="*/ 402 h 8842"/>
                  <a:gd name="T98" fmla="*/ 7938 w 9601"/>
                  <a:gd name="T99" fmla="*/ 804 h 88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601" h="8842">
                    <a:moveTo>
                      <a:pt x="9497" y="2189"/>
                    </a:moveTo>
                    <a:lnTo>
                      <a:pt x="6630" y="6215"/>
                    </a:lnTo>
                    <a:lnTo>
                      <a:pt x="6604" y="6267"/>
                    </a:lnTo>
                    <a:lnTo>
                      <a:pt x="6552" y="6294"/>
                    </a:lnTo>
                    <a:lnTo>
                      <a:pt x="5483" y="6689"/>
                    </a:lnTo>
                    <a:lnTo>
                      <a:pt x="5222" y="6795"/>
                    </a:lnTo>
                    <a:lnTo>
                      <a:pt x="5222" y="6531"/>
                    </a:lnTo>
                    <a:lnTo>
                      <a:pt x="5249" y="5423"/>
                    </a:lnTo>
                    <a:lnTo>
                      <a:pt x="5249" y="5371"/>
                    </a:lnTo>
                    <a:lnTo>
                      <a:pt x="5274" y="5318"/>
                    </a:lnTo>
                    <a:lnTo>
                      <a:pt x="8220" y="1239"/>
                    </a:lnTo>
                    <a:lnTo>
                      <a:pt x="8324" y="1081"/>
                    </a:lnTo>
                    <a:lnTo>
                      <a:pt x="8480" y="1187"/>
                    </a:lnTo>
                    <a:lnTo>
                      <a:pt x="9445" y="1925"/>
                    </a:lnTo>
                    <a:lnTo>
                      <a:pt x="9601" y="2031"/>
                    </a:lnTo>
                    <a:lnTo>
                      <a:pt x="9497" y="2189"/>
                    </a:lnTo>
                    <a:close/>
                    <a:moveTo>
                      <a:pt x="8578" y="2918"/>
                    </a:moveTo>
                    <a:lnTo>
                      <a:pt x="7874" y="2407"/>
                    </a:lnTo>
                    <a:lnTo>
                      <a:pt x="5612" y="5511"/>
                    </a:lnTo>
                    <a:lnTo>
                      <a:pt x="5594" y="6310"/>
                    </a:lnTo>
                    <a:lnTo>
                      <a:pt x="6366" y="6024"/>
                    </a:lnTo>
                    <a:lnTo>
                      <a:pt x="8578" y="2918"/>
                    </a:lnTo>
                    <a:close/>
                    <a:moveTo>
                      <a:pt x="8097" y="2101"/>
                    </a:moveTo>
                    <a:lnTo>
                      <a:pt x="8797" y="2610"/>
                    </a:lnTo>
                    <a:lnTo>
                      <a:pt x="9098" y="2188"/>
                    </a:lnTo>
                    <a:lnTo>
                      <a:pt x="8414" y="1665"/>
                    </a:lnTo>
                    <a:lnTo>
                      <a:pt x="8097" y="2101"/>
                    </a:lnTo>
                    <a:close/>
                    <a:moveTo>
                      <a:pt x="1808" y="6833"/>
                    </a:moveTo>
                    <a:lnTo>
                      <a:pt x="1607" y="6833"/>
                    </a:lnTo>
                    <a:cubicBezTo>
                      <a:pt x="1385" y="6833"/>
                      <a:pt x="1205" y="6653"/>
                      <a:pt x="1205" y="6431"/>
                    </a:cubicBezTo>
                    <a:cubicBezTo>
                      <a:pt x="1205" y="6209"/>
                      <a:pt x="1385" y="6029"/>
                      <a:pt x="1607" y="6029"/>
                    </a:cubicBezTo>
                    <a:lnTo>
                      <a:pt x="1808" y="6029"/>
                    </a:lnTo>
                    <a:cubicBezTo>
                      <a:pt x="2030" y="6029"/>
                      <a:pt x="2210" y="6209"/>
                      <a:pt x="2210" y="6431"/>
                    </a:cubicBezTo>
                    <a:cubicBezTo>
                      <a:pt x="2210" y="6653"/>
                      <a:pt x="2030" y="6833"/>
                      <a:pt x="1808" y="6833"/>
                    </a:cubicBezTo>
                    <a:close/>
                    <a:moveTo>
                      <a:pt x="1808" y="2813"/>
                    </a:moveTo>
                    <a:lnTo>
                      <a:pt x="1607" y="2813"/>
                    </a:lnTo>
                    <a:cubicBezTo>
                      <a:pt x="1385" y="2813"/>
                      <a:pt x="1205" y="2633"/>
                      <a:pt x="1205" y="2411"/>
                    </a:cubicBezTo>
                    <a:cubicBezTo>
                      <a:pt x="1205" y="2189"/>
                      <a:pt x="1385" y="2009"/>
                      <a:pt x="1607" y="2009"/>
                    </a:cubicBezTo>
                    <a:lnTo>
                      <a:pt x="1808" y="2009"/>
                    </a:lnTo>
                    <a:cubicBezTo>
                      <a:pt x="2030" y="2009"/>
                      <a:pt x="2210" y="2189"/>
                      <a:pt x="2210" y="2411"/>
                    </a:cubicBezTo>
                    <a:cubicBezTo>
                      <a:pt x="2210" y="2633"/>
                      <a:pt x="2030" y="2813"/>
                      <a:pt x="1808" y="2813"/>
                    </a:cubicBezTo>
                    <a:close/>
                    <a:moveTo>
                      <a:pt x="1808" y="4823"/>
                    </a:moveTo>
                    <a:lnTo>
                      <a:pt x="1607" y="4823"/>
                    </a:lnTo>
                    <a:cubicBezTo>
                      <a:pt x="1385" y="4823"/>
                      <a:pt x="1205" y="4643"/>
                      <a:pt x="1205" y="4421"/>
                    </a:cubicBezTo>
                    <a:cubicBezTo>
                      <a:pt x="1205" y="4199"/>
                      <a:pt x="1385" y="4019"/>
                      <a:pt x="1607" y="4019"/>
                    </a:cubicBezTo>
                    <a:lnTo>
                      <a:pt x="1808" y="4019"/>
                    </a:lnTo>
                    <a:cubicBezTo>
                      <a:pt x="2030" y="4019"/>
                      <a:pt x="2210" y="4199"/>
                      <a:pt x="2210" y="4421"/>
                    </a:cubicBezTo>
                    <a:cubicBezTo>
                      <a:pt x="2210" y="4643"/>
                      <a:pt x="2030" y="4823"/>
                      <a:pt x="1808" y="4823"/>
                    </a:cubicBezTo>
                    <a:close/>
                    <a:moveTo>
                      <a:pt x="3215" y="6029"/>
                    </a:moveTo>
                    <a:lnTo>
                      <a:pt x="4019" y="6029"/>
                    </a:lnTo>
                    <a:cubicBezTo>
                      <a:pt x="4241" y="6029"/>
                      <a:pt x="4421" y="6209"/>
                      <a:pt x="4421" y="6431"/>
                    </a:cubicBezTo>
                    <a:cubicBezTo>
                      <a:pt x="4421" y="6653"/>
                      <a:pt x="4241" y="6833"/>
                      <a:pt x="4019" y="6833"/>
                    </a:cubicBezTo>
                    <a:lnTo>
                      <a:pt x="3215" y="6833"/>
                    </a:lnTo>
                    <a:cubicBezTo>
                      <a:pt x="2993" y="6833"/>
                      <a:pt x="2813" y="6653"/>
                      <a:pt x="2813" y="6431"/>
                    </a:cubicBezTo>
                    <a:cubicBezTo>
                      <a:pt x="2813" y="6209"/>
                      <a:pt x="2993" y="6029"/>
                      <a:pt x="3215" y="6029"/>
                    </a:cubicBezTo>
                    <a:close/>
                    <a:moveTo>
                      <a:pt x="2813" y="2411"/>
                    </a:moveTo>
                    <a:cubicBezTo>
                      <a:pt x="2813" y="2189"/>
                      <a:pt x="2993" y="2009"/>
                      <a:pt x="3215" y="2009"/>
                    </a:cubicBezTo>
                    <a:lnTo>
                      <a:pt x="6029" y="2009"/>
                    </a:lnTo>
                    <a:cubicBezTo>
                      <a:pt x="6251" y="2009"/>
                      <a:pt x="6431" y="2189"/>
                      <a:pt x="6431" y="2411"/>
                    </a:cubicBezTo>
                    <a:cubicBezTo>
                      <a:pt x="6431" y="2633"/>
                      <a:pt x="6251" y="2813"/>
                      <a:pt x="6029" y="2813"/>
                    </a:cubicBezTo>
                    <a:lnTo>
                      <a:pt x="3215" y="2813"/>
                    </a:lnTo>
                    <a:cubicBezTo>
                      <a:pt x="2993" y="2813"/>
                      <a:pt x="2813" y="2633"/>
                      <a:pt x="2813" y="2411"/>
                    </a:cubicBezTo>
                    <a:close/>
                    <a:moveTo>
                      <a:pt x="4622" y="4823"/>
                    </a:moveTo>
                    <a:lnTo>
                      <a:pt x="3215" y="4823"/>
                    </a:lnTo>
                    <a:cubicBezTo>
                      <a:pt x="2993" y="4823"/>
                      <a:pt x="2813" y="4643"/>
                      <a:pt x="2813" y="4421"/>
                    </a:cubicBezTo>
                    <a:cubicBezTo>
                      <a:pt x="2813" y="4199"/>
                      <a:pt x="2993" y="4019"/>
                      <a:pt x="3215" y="4019"/>
                    </a:cubicBezTo>
                    <a:lnTo>
                      <a:pt x="4622" y="4019"/>
                    </a:lnTo>
                    <a:cubicBezTo>
                      <a:pt x="4844" y="4019"/>
                      <a:pt x="5024" y="4199"/>
                      <a:pt x="5024" y="4421"/>
                    </a:cubicBezTo>
                    <a:cubicBezTo>
                      <a:pt x="5024" y="4643"/>
                      <a:pt x="4844" y="4823"/>
                      <a:pt x="4622" y="4823"/>
                    </a:cubicBezTo>
                    <a:close/>
                    <a:moveTo>
                      <a:pt x="7938" y="804"/>
                    </a:moveTo>
                    <a:cubicBezTo>
                      <a:pt x="7902" y="804"/>
                      <a:pt x="7869" y="794"/>
                      <a:pt x="7837" y="783"/>
                    </a:cubicBezTo>
                    <a:lnTo>
                      <a:pt x="7837" y="804"/>
                    </a:lnTo>
                    <a:lnTo>
                      <a:pt x="7781" y="804"/>
                    </a:lnTo>
                    <a:cubicBezTo>
                      <a:pt x="7712" y="684"/>
                      <a:pt x="7584" y="603"/>
                      <a:pt x="7435" y="603"/>
                    </a:cubicBezTo>
                    <a:lnTo>
                      <a:pt x="1004" y="603"/>
                    </a:lnTo>
                    <a:cubicBezTo>
                      <a:pt x="782" y="603"/>
                      <a:pt x="602" y="783"/>
                      <a:pt x="602" y="1004"/>
                    </a:cubicBezTo>
                    <a:lnTo>
                      <a:pt x="602" y="7838"/>
                    </a:lnTo>
                    <a:cubicBezTo>
                      <a:pt x="602" y="8060"/>
                      <a:pt x="782" y="8239"/>
                      <a:pt x="1004" y="8239"/>
                    </a:cubicBezTo>
                    <a:lnTo>
                      <a:pt x="7435" y="8239"/>
                    </a:lnTo>
                    <a:cubicBezTo>
                      <a:pt x="7657" y="8239"/>
                      <a:pt x="7837" y="8060"/>
                      <a:pt x="7837" y="7838"/>
                    </a:cubicBezTo>
                    <a:lnTo>
                      <a:pt x="7837" y="5627"/>
                    </a:lnTo>
                    <a:lnTo>
                      <a:pt x="7858" y="5627"/>
                    </a:lnTo>
                    <a:cubicBezTo>
                      <a:pt x="7846" y="5595"/>
                      <a:pt x="7837" y="5562"/>
                      <a:pt x="7837" y="5526"/>
                    </a:cubicBezTo>
                    <a:cubicBezTo>
                      <a:pt x="7837" y="5360"/>
                      <a:pt x="7972" y="5225"/>
                      <a:pt x="8139" y="5225"/>
                    </a:cubicBezTo>
                    <a:cubicBezTo>
                      <a:pt x="8305" y="5225"/>
                      <a:pt x="8440" y="5360"/>
                      <a:pt x="8440" y="5526"/>
                    </a:cubicBezTo>
                    <a:cubicBezTo>
                      <a:pt x="8440" y="5562"/>
                      <a:pt x="8431" y="5595"/>
                      <a:pt x="8420" y="5627"/>
                    </a:cubicBezTo>
                    <a:lnTo>
                      <a:pt x="8440" y="5627"/>
                    </a:lnTo>
                    <a:lnTo>
                      <a:pt x="8440" y="7838"/>
                    </a:lnTo>
                    <a:cubicBezTo>
                      <a:pt x="8440" y="8392"/>
                      <a:pt x="7990" y="8842"/>
                      <a:pt x="7435" y="8842"/>
                    </a:cubicBezTo>
                    <a:lnTo>
                      <a:pt x="1004" y="8842"/>
                    </a:lnTo>
                    <a:cubicBezTo>
                      <a:pt x="449" y="8842"/>
                      <a:pt x="0" y="8392"/>
                      <a:pt x="0" y="7838"/>
                    </a:cubicBezTo>
                    <a:lnTo>
                      <a:pt x="0" y="1004"/>
                    </a:lnTo>
                    <a:cubicBezTo>
                      <a:pt x="0" y="449"/>
                      <a:pt x="449" y="0"/>
                      <a:pt x="1004" y="0"/>
                    </a:cubicBezTo>
                    <a:lnTo>
                      <a:pt x="7435" y="0"/>
                    </a:lnTo>
                    <a:cubicBezTo>
                      <a:pt x="7686" y="0"/>
                      <a:pt x="7913" y="94"/>
                      <a:pt x="8088" y="246"/>
                    </a:cubicBezTo>
                    <a:cubicBezTo>
                      <a:pt x="8139" y="277"/>
                      <a:pt x="8182" y="319"/>
                      <a:pt x="8208" y="373"/>
                    </a:cubicBezTo>
                    <a:cubicBezTo>
                      <a:pt x="8216" y="383"/>
                      <a:pt x="8227" y="391"/>
                      <a:pt x="8235" y="402"/>
                    </a:cubicBezTo>
                    <a:lnTo>
                      <a:pt x="8219" y="402"/>
                    </a:lnTo>
                    <a:cubicBezTo>
                      <a:pt x="8231" y="433"/>
                      <a:pt x="8239" y="466"/>
                      <a:pt x="8239" y="502"/>
                    </a:cubicBezTo>
                    <a:cubicBezTo>
                      <a:pt x="8239" y="668"/>
                      <a:pt x="8104" y="804"/>
                      <a:pt x="7938" y="80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99000">
                    <a:schemeClr val="bg1"/>
                  </a:gs>
                </a:gsLst>
                <a:lin ang="16200000" scaled="1"/>
              </a:gradFill>
              <a:ln w="400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>
                  <a:solidFill>
                    <a:schemeClr val="tx1"/>
                  </a:solidFill>
                  <a:latin typeface="+mn-ea"/>
                </a:endParaRPr>
              </a:p>
            </p:txBody>
          </p:sp>
        </p:grpSp>
      </p:grpSp>
      <p:sp>
        <p:nvSpPr>
          <p:cNvPr id="7" name="文本框 6"/>
          <p:cNvSpPr txBox="1"/>
          <p:nvPr/>
        </p:nvSpPr>
        <p:spPr>
          <a:xfrm>
            <a:off x="4551680" y="2092960"/>
            <a:ext cx="6948170" cy="1706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sz="14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请输入项目名称</a:t>
            </a:r>
            <a:r>
              <a:rPr lang="zh-CN" sz="14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  <a:sym typeface="+mn-ea"/>
              </a:rPr>
              <a:t>请输入项目名称请输入项目名称请输入项目名称</a:t>
            </a:r>
            <a:endParaRPr sz="1400" dirty="0">
              <a:solidFill>
                <a:schemeClr val="bg1"/>
              </a:solidFill>
              <a:latin typeface="+mn-ea"/>
              <a:cs typeface="微软雅黑" panose="020B0503020204020204" pitchFamily="34" charset="-122"/>
            </a:endParaRPr>
          </a:p>
          <a:p>
            <a:pPr marL="285750" indent="-285750" algn="l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sz="14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  <a:sym typeface="+mn-ea"/>
              </a:rPr>
              <a:t>请输入项目名称请输入项目名称请输入项目名称请输入项目名称</a:t>
            </a:r>
          </a:p>
          <a:p>
            <a:pPr marL="285750" indent="-285750" algn="l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sz="14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  <a:sym typeface="+mn-ea"/>
              </a:rPr>
              <a:t>请输入项目名称请输入项目名称请输入项目名称请输入项目名称</a:t>
            </a:r>
            <a:endParaRPr sz="1400" dirty="0">
              <a:solidFill>
                <a:schemeClr val="bg1"/>
              </a:solidFill>
              <a:latin typeface="+mn-ea"/>
              <a:cs typeface="微软雅黑" panose="020B0503020204020204" pitchFamily="34" charset="-122"/>
            </a:endParaRPr>
          </a:p>
          <a:p>
            <a:pPr marL="285750" indent="-285750" algn="l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sz="14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  <a:sym typeface="+mn-ea"/>
              </a:rPr>
              <a:t>请输入项目名称请输入项目名称请输入项目名称请输入项目名称</a:t>
            </a:r>
            <a:endParaRPr sz="1400" dirty="0">
              <a:solidFill>
                <a:schemeClr val="bg1"/>
              </a:solidFill>
              <a:latin typeface="+mn-ea"/>
              <a:cs typeface="微软雅黑" panose="020B0503020204020204" pitchFamily="34" charset="-122"/>
              <a:sym typeface="+mn-ea"/>
            </a:endParaRPr>
          </a:p>
          <a:p>
            <a:pPr marL="285750" indent="-285750" algn="l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sz="14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  <a:sym typeface="+mn-ea"/>
              </a:rPr>
              <a:t>请输入项目名称请输入项目名称请输入项目名称请输入项目名称</a:t>
            </a:r>
            <a:endParaRPr sz="1400" dirty="0">
              <a:solidFill>
                <a:schemeClr val="bg1"/>
              </a:solidFill>
              <a:latin typeface="+mn-ea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24280" y="4185920"/>
            <a:ext cx="2700020" cy="889635"/>
            <a:chOff x="808" y="3923"/>
            <a:chExt cx="4252" cy="1401"/>
          </a:xfrm>
        </p:grpSpPr>
        <p:sp>
          <p:nvSpPr>
            <p:cNvPr id="6" name="矩形 35"/>
            <p:cNvSpPr/>
            <p:nvPr/>
          </p:nvSpPr>
          <p:spPr>
            <a:xfrm rot="16200000">
              <a:off x="2233" y="2498"/>
              <a:ext cx="1401" cy="425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37000">
                  <a:schemeClr val="accent1">
                    <a:alpha val="5000"/>
                  </a:schemeClr>
                </a:gs>
                <a:gs pos="100000">
                  <a:schemeClr val="accent1">
                    <a:alpha val="55000"/>
                  </a:schemeClr>
                </a:gs>
                <a:gs pos="61000">
                  <a:schemeClr val="accent1">
                    <a:alpha val="10000"/>
                  </a:schemeClr>
                </a:gs>
              </a:gsLst>
              <a:lin ang="16200000" scaled="1"/>
              <a:tileRect/>
            </a:gradFill>
            <a:ln w="9525">
              <a:gradFill flip="none" rotWithShape="1">
                <a:gsLst>
                  <a:gs pos="0">
                    <a:srgbClr val="3B61ED">
                      <a:alpha val="0"/>
                    </a:srgbClr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</a:ln>
            <a:effectLst>
              <a:outerShdw blurRad="444500" sx="104000" sy="104000" algn="ctr" rotWithShape="0">
                <a:schemeClr val="accent1">
                  <a:alpha val="8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086" y="4213"/>
              <a:ext cx="2471" cy="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spc="300" dirty="0"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6200000" scaled="1"/>
                  </a:gradFill>
                  <a:latin typeface="+mj-ea"/>
                  <a:ea typeface="+mj-ea"/>
                </a:rPr>
                <a:t>客户好评</a:t>
              </a: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943" y="4176"/>
              <a:ext cx="914" cy="914"/>
              <a:chOff x="1250" y="4697"/>
              <a:chExt cx="1186" cy="1186"/>
            </a:xfrm>
          </p:grpSpPr>
          <p:sp>
            <p:nvSpPr>
              <p:cNvPr id="16" name="椭圆 15"/>
              <p:cNvSpPr/>
              <p:nvPr/>
            </p:nvSpPr>
            <p:spPr>
              <a:xfrm rot="16200000">
                <a:off x="1250" y="4697"/>
                <a:ext cx="1187" cy="1187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28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latin typeface="+mn-ea"/>
                </a:endParaRPr>
              </a:p>
            </p:txBody>
          </p:sp>
          <p:sp>
            <p:nvSpPr>
              <p:cNvPr id="17" name="iconfont-11442-3338442"/>
              <p:cNvSpPr/>
              <p:nvPr/>
            </p:nvSpPr>
            <p:spPr>
              <a:xfrm>
                <a:off x="1481" y="4988"/>
                <a:ext cx="656" cy="605"/>
              </a:xfrm>
              <a:custGeom>
                <a:avLst/>
                <a:gdLst>
                  <a:gd name="T0" fmla="*/ 6630 w 9601"/>
                  <a:gd name="T1" fmla="*/ 6215 h 8842"/>
                  <a:gd name="T2" fmla="*/ 6552 w 9601"/>
                  <a:gd name="T3" fmla="*/ 6294 h 8842"/>
                  <a:gd name="T4" fmla="*/ 5222 w 9601"/>
                  <a:gd name="T5" fmla="*/ 6795 h 8842"/>
                  <a:gd name="T6" fmla="*/ 5249 w 9601"/>
                  <a:gd name="T7" fmla="*/ 5423 h 8842"/>
                  <a:gd name="T8" fmla="*/ 5274 w 9601"/>
                  <a:gd name="T9" fmla="*/ 5318 h 8842"/>
                  <a:gd name="T10" fmla="*/ 8324 w 9601"/>
                  <a:gd name="T11" fmla="*/ 1081 h 8842"/>
                  <a:gd name="T12" fmla="*/ 9445 w 9601"/>
                  <a:gd name="T13" fmla="*/ 1925 h 8842"/>
                  <a:gd name="T14" fmla="*/ 9497 w 9601"/>
                  <a:gd name="T15" fmla="*/ 2189 h 8842"/>
                  <a:gd name="T16" fmla="*/ 7874 w 9601"/>
                  <a:gd name="T17" fmla="*/ 2407 h 8842"/>
                  <a:gd name="T18" fmla="*/ 5594 w 9601"/>
                  <a:gd name="T19" fmla="*/ 6310 h 8842"/>
                  <a:gd name="T20" fmla="*/ 8578 w 9601"/>
                  <a:gd name="T21" fmla="*/ 2918 h 8842"/>
                  <a:gd name="T22" fmla="*/ 8797 w 9601"/>
                  <a:gd name="T23" fmla="*/ 2610 h 8842"/>
                  <a:gd name="T24" fmla="*/ 8414 w 9601"/>
                  <a:gd name="T25" fmla="*/ 1665 h 8842"/>
                  <a:gd name="T26" fmla="*/ 1808 w 9601"/>
                  <a:gd name="T27" fmla="*/ 6833 h 8842"/>
                  <a:gd name="T28" fmla="*/ 1205 w 9601"/>
                  <a:gd name="T29" fmla="*/ 6431 h 8842"/>
                  <a:gd name="T30" fmla="*/ 1808 w 9601"/>
                  <a:gd name="T31" fmla="*/ 6029 h 8842"/>
                  <a:gd name="T32" fmla="*/ 1808 w 9601"/>
                  <a:gd name="T33" fmla="*/ 6833 h 8842"/>
                  <a:gd name="T34" fmla="*/ 1607 w 9601"/>
                  <a:gd name="T35" fmla="*/ 2813 h 8842"/>
                  <a:gd name="T36" fmla="*/ 1607 w 9601"/>
                  <a:gd name="T37" fmla="*/ 2009 h 8842"/>
                  <a:gd name="T38" fmla="*/ 2210 w 9601"/>
                  <a:gd name="T39" fmla="*/ 2411 h 8842"/>
                  <a:gd name="T40" fmla="*/ 1808 w 9601"/>
                  <a:gd name="T41" fmla="*/ 4823 h 8842"/>
                  <a:gd name="T42" fmla="*/ 1205 w 9601"/>
                  <a:gd name="T43" fmla="*/ 4421 h 8842"/>
                  <a:gd name="T44" fmla="*/ 1808 w 9601"/>
                  <a:gd name="T45" fmla="*/ 4019 h 8842"/>
                  <a:gd name="T46" fmla="*/ 1808 w 9601"/>
                  <a:gd name="T47" fmla="*/ 4823 h 8842"/>
                  <a:gd name="T48" fmla="*/ 4019 w 9601"/>
                  <a:gd name="T49" fmla="*/ 6029 h 8842"/>
                  <a:gd name="T50" fmla="*/ 4019 w 9601"/>
                  <a:gd name="T51" fmla="*/ 6833 h 8842"/>
                  <a:gd name="T52" fmla="*/ 2813 w 9601"/>
                  <a:gd name="T53" fmla="*/ 6431 h 8842"/>
                  <a:gd name="T54" fmla="*/ 2813 w 9601"/>
                  <a:gd name="T55" fmla="*/ 2411 h 8842"/>
                  <a:gd name="T56" fmla="*/ 6029 w 9601"/>
                  <a:gd name="T57" fmla="*/ 2009 h 8842"/>
                  <a:gd name="T58" fmla="*/ 6029 w 9601"/>
                  <a:gd name="T59" fmla="*/ 2813 h 8842"/>
                  <a:gd name="T60" fmla="*/ 2813 w 9601"/>
                  <a:gd name="T61" fmla="*/ 2411 h 8842"/>
                  <a:gd name="T62" fmla="*/ 3215 w 9601"/>
                  <a:gd name="T63" fmla="*/ 4823 h 8842"/>
                  <a:gd name="T64" fmla="*/ 3215 w 9601"/>
                  <a:gd name="T65" fmla="*/ 4019 h 8842"/>
                  <a:gd name="T66" fmla="*/ 5024 w 9601"/>
                  <a:gd name="T67" fmla="*/ 4421 h 8842"/>
                  <a:gd name="T68" fmla="*/ 7938 w 9601"/>
                  <a:gd name="T69" fmla="*/ 804 h 8842"/>
                  <a:gd name="T70" fmla="*/ 7837 w 9601"/>
                  <a:gd name="T71" fmla="*/ 804 h 8842"/>
                  <a:gd name="T72" fmla="*/ 7435 w 9601"/>
                  <a:gd name="T73" fmla="*/ 603 h 8842"/>
                  <a:gd name="T74" fmla="*/ 602 w 9601"/>
                  <a:gd name="T75" fmla="*/ 1004 h 8842"/>
                  <a:gd name="T76" fmla="*/ 1004 w 9601"/>
                  <a:gd name="T77" fmla="*/ 8239 h 8842"/>
                  <a:gd name="T78" fmla="*/ 7837 w 9601"/>
                  <a:gd name="T79" fmla="*/ 7838 h 8842"/>
                  <a:gd name="T80" fmla="*/ 7858 w 9601"/>
                  <a:gd name="T81" fmla="*/ 5627 h 8842"/>
                  <a:gd name="T82" fmla="*/ 8139 w 9601"/>
                  <a:gd name="T83" fmla="*/ 5225 h 8842"/>
                  <a:gd name="T84" fmla="*/ 8420 w 9601"/>
                  <a:gd name="T85" fmla="*/ 5627 h 8842"/>
                  <a:gd name="T86" fmla="*/ 8440 w 9601"/>
                  <a:gd name="T87" fmla="*/ 7838 h 8842"/>
                  <a:gd name="T88" fmla="*/ 1004 w 9601"/>
                  <a:gd name="T89" fmla="*/ 8842 h 8842"/>
                  <a:gd name="T90" fmla="*/ 0 w 9601"/>
                  <a:gd name="T91" fmla="*/ 1004 h 8842"/>
                  <a:gd name="T92" fmla="*/ 7435 w 9601"/>
                  <a:gd name="T93" fmla="*/ 0 h 8842"/>
                  <a:gd name="T94" fmla="*/ 8208 w 9601"/>
                  <a:gd name="T95" fmla="*/ 373 h 8842"/>
                  <a:gd name="T96" fmla="*/ 8219 w 9601"/>
                  <a:gd name="T97" fmla="*/ 402 h 8842"/>
                  <a:gd name="T98" fmla="*/ 7938 w 9601"/>
                  <a:gd name="T99" fmla="*/ 804 h 88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601" h="8842">
                    <a:moveTo>
                      <a:pt x="9497" y="2189"/>
                    </a:moveTo>
                    <a:lnTo>
                      <a:pt x="6630" y="6215"/>
                    </a:lnTo>
                    <a:lnTo>
                      <a:pt x="6604" y="6267"/>
                    </a:lnTo>
                    <a:lnTo>
                      <a:pt x="6552" y="6294"/>
                    </a:lnTo>
                    <a:lnTo>
                      <a:pt x="5483" y="6689"/>
                    </a:lnTo>
                    <a:lnTo>
                      <a:pt x="5222" y="6795"/>
                    </a:lnTo>
                    <a:lnTo>
                      <a:pt x="5222" y="6531"/>
                    </a:lnTo>
                    <a:lnTo>
                      <a:pt x="5249" y="5423"/>
                    </a:lnTo>
                    <a:lnTo>
                      <a:pt x="5249" y="5371"/>
                    </a:lnTo>
                    <a:lnTo>
                      <a:pt x="5274" y="5318"/>
                    </a:lnTo>
                    <a:lnTo>
                      <a:pt x="8220" y="1239"/>
                    </a:lnTo>
                    <a:lnTo>
                      <a:pt x="8324" y="1081"/>
                    </a:lnTo>
                    <a:lnTo>
                      <a:pt x="8480" y="1187"/>
                    </a:lnTo>
                    <a:lnTo>
                      <a:pt x="9445" y="1925"/>
                    </a:lnTo>
                    <a:lnTo>
                      <a:pt x="9601" y="2031"/>
                    </a:lnTo>
                    <a:lnTo>
                      <a:pt x="9497" y="2189"/>
                    </a:lnTo>
                    <a:close/>
                    <a:moveTo>
                      <a:pt x="8578" y="2918"/>
                    </a:moveTo>
                    <a:lnTo>
                      <a:pt x="7874" y="2407"/>
                    </a:lnTo>
                    <a:lnTo>
                      <a:pt x="5612" y="5511"/>
                    </a:lnTo>
                    <a:lnTo>
                      <a:pt x="5594" y="6310"/>
                    </a:lnTo>
                    <a:lnTo>
                      <a:pt x="6366" y="6024"/>
                    </a:lnTo>
                    <a:lnTo>
                      <a:pt x="8578" y="2918"/>
                    </a:lnTo>
                    <a:close/>
                    <a:moveTo>
                      <a:pt x="8097" y="2101"/>
                    </a:moveTo>
                    <a:lnTo>
                      <a:pt x="8797" y="2610"/>
                    </a:lnTo>
                    <a:lnTo>
                      <a:pt x="9098" y="2188"/>
                    </a:lnTo>
                    <a:lnTo>
                      <a:pt x="8414" y="1665"/>
                    </a:lnTo>
                    <a:lnTo>
                      <a:pt x="8097" y="2101"/>
                    </a:lnTo>
                    <a:close/>
                    <a:moveTo>
                      <a:pt x="1808" y="6833"/>
                    </a:moveTo>
                    <a:lnTo>
                      <a:pt x="1607" y="6833"/>
                    </a:lnTo>
                    <a:cubicBezTo>
                      <a:pt x="1385" y="6833"/>
                      <a:pt x="1205" y="6653"/>
                      <a:pt x="1205" y="6431"/>
                    </a:cubicBezTo>
                    <a:cubicBezTo>
                      <a:pt x="1205" y="6209"/>
                      <a:pt x="1385" y="6029"/>
                      <a:pt x="1607" y="6029"/>
                    </a:cubicBezTo>
                    <a:lnTo>
                      <a:pt x="1808" y="6029"/>
                    </a:lnTo>
                    <a:cubicBezTo>
                      <a:pt x="2030" y="6029"/>
                      <a:pt x="2210" y="6209"/>
                      <a:pt x="2210" y="6431"/>
                    </a:cubicBezTo>
                    <a:cubicBezTo>
                      <a:pt x="2210" y="6653"/>
                      <a:pt x="2030" y="6833"/>
                      <a:pt x="1808" y="6833"/>
                    </a:cubicBezTo>
                    <a:close/>
                    <a:moveTo>
                      <a:pt x="1808" y="2813"/>
                    </a:moveTo>
                    <a:lnTo>
                      <a:pt x="1607" y="2813"/>
                    </a:lnTo>
                    <a:cubicBezTo>
                      <a:pt x="1385" y="2813"/>
                      <a:pt x="1205" y="2633"/>
                      <a:pt x="1205" y="2411"/>
                    </a:cubicBezTo>
                    <a:cubicBezTo>
                      <a:pt x="1205" y="2189"/>
                      <a:pt x="1385" y="2009"/>
                      <a:pt x="1607" y="2009"/>
                    </a:cubicBezTo>
                    <a:lnTo>
                      <a:pt x="1808" y="2009"/>
                    </a:lnTo>
                    <a:cubicBezTo>
                      <a:pt x="2030" y="2009"/>
                      <a:pt x="2210" y="2189"/>
                      <a:pt x="2210" y="2411"/>
                    </a:cubicBezTo>
                    <a:cubicBezTo>
                      <a:pt x="2210" y="2633"/>
                      <a:pt x="2030" y="2813"/>
                      <a:pt x="1808" y="2813"/>
                    </a:cubicBezTo>
                    <a:close/>
                    <a:moveTo>
                      <a:pt x="1808" y="4823"/>
                    </a:moveTo>
                    <a:lnTo>
                      <a:pt x="1607" y="4823"/>
                    </a:lnTo>
                    <a:cubicBezTo>
                      <a:pt x="1385" y="4823"/>
                      <a:pt x="1205" y="4643"/>
                      <a:pt x="1205" y="4421"/>
                    </a:cubicBezTo>
                    <a:cubicBezTo>
                      <a:pt x="1205" y="4199"/>
                      <a:pt x="1385" y="4019"/>
                      <a:pt x="1607" y="4019"/>
                    </a:cubicBezTo>
                    <a:lnTo>
                      <a:pt x="1808" y="4019"/>
                    </a:lnTo>
                    <a:cubicBezTo>
                      <a:pt x="2030" y="4019"/>
                      <a:pt x="2210" y="4199"/>
                      <a:pt x="2210" y="4421"/>
                    </a:cubicBezTo>
                    <a:cubicBezTo>
                      <a:pt x="2210" y="4643"/>
                      <a:pt x="2030" y="4823"/>
                      <a:pt x="1808" y="4823"/>
                    </a:cubicBezTo>
                    <a:close/>
                    <a:moveTo>
                      <a:pt x="3215" y="6029"/>
                    </a:moveTo>
                    <a:lnTo>
                      <a:pt x="4019" y="6029"/>
                    </a:lnTo>
                    <a:cubicBezTo>
                      <a:pt x="4241" y="6029"/>
                      <a:pt x="4421" y="6209"/>
                      <a:pt x="4421" y="6431"/>
                    </a:cubicBezTo>
                    <a:cubicBezTo>
                      <a:pt x="4421" y="6653"/>
                      <a:pt x="4241" y="6833"/>
                      <a:pt x="4019" y="6833"/>
                    </a:cubicBezTo>
                    <a:lnTo>
                      <a:pt x="3215" y="6833"/>
                    </a:lnTo>
                    <a:cubicBezTo>
                      <a:pt x="2993" y="6833"/>
                      <a:pt x="2813" y="6653"/>
                      <a:pt x="2813" y="6431"/>
                    </a:cubicBezTo>
                    <a:cubicBezTo>
                      <a:pt x="2813" y="6209"/>
                      <a:pt x="2993" y="6029"/>
                      <a:pt x="3215" y="6029"/>
                    </a:cubicBezTo>
                    <a:close/>
                    <a:moveTo>
                      <a:pt x="2813" y="2411"/>
                    </a:moveTo>
                    <a:cubicBezTo>
                      <a:pt x="2813" y="2189"/>
                      <a:pt x="2993" y="2009"/>
                      <a:pt x="3215" y="2009"/>
                    </a:cubicBezTo>
                    <a:lnTo>
                      <a:pt x="6029" y="2009"/>
                    </a:lnTo>
                    <a:cubicBezTo>
                      <a:pt x="6251" y="2009"/>
                      <a:pt x="6431" y="2189"/>
                      <a:pt x="6431" y="2411"/>
                    </a:cubicBezTo>
                    <a:cubicBezTo>
                      <a:pt x="6431" y="2633"/>
                      <a:pt x="6251" y="2813"/>
                      <a:pt x="6029" y="2813"/>
                    </a:cubicBezTo>
                    <a:lnTo>
                      <a:pt x="3215" y="2813"/>
                    </a:lnTo>
                    <a:cubicBezTo>
                      <a:pt x="2993" y="2813"/>
                      <a:pt x="2813" y="2633"/>
                      <a:pt x="2813" y="2411"/>
                    </a:cubicBezTo>
                    <a:close/>
                    <a:moveTo>
                      <a:pt x="4622" y="4823"/>
                    </a:moveTo>
                    <a:lnTo>
                      <a:pt x="3215" y="4823"/>
                    </a:lnTo>
                    <a:cubicBezTo>
                      <a:pt x="2993" y="4823"/>
                      <a:pt x="2813" y="4643"/>
                      <a:pt x="2813" y="4421"/>
                    </a:cubicBezTo>
                    <a:cubicBezTo>
                      <a:pt x="2813" y="4199"/>
                      <a:pt x="2993" y="4019"/>
                      <a:pt x="3215" y="4019"/>
                    </a:cubicBezTo>
                    <a:lnTo>
                      <a:pt x="4622" y="4019"/>
                    </a:lnTo>
                    <a:cubicBezTo>
                      <a:pt x="4844" y="4019"/>
                      <a:pt x="5024" y="4199"/>
                      <a:pt x="5024" y="4421"/>
                    </a:cubicBezTo>
                    <a:cubicBezTo>
                      <a:pt x="5024" y="4643"/>
                      <a:pt x="4844" y="4823"/>
                      <a:pt x="4622" y="4823"/>
                    </a:cubicBezTo>
                    <a:close/>
                    <a:moveTo>
                      <a:pt x="7938" y="804"/>
                    </a:moveTo>
                    <a:cubicBezTo>
                      <a:pt x="7902" y="804"/>
                      <a:pt x="7869" y="794"/>
                      <a:pt x="7837" y="783"/>
                    </a:cubicBezTo>
                    <a:lnTo>
                      <a:pt x="7837" y="804"/>
                    </a:lnTo>
                    <a:lnTo>
                      <a:pt x="7781" y="804"/>
                    </a:lnTo>
                    <a:cubicBezTo>
                      <a:pt x="7712" y="684"/>
                      <a:pt x="7584" y="603"/>
                      <a:pt x="7435" y="603"/>
                    </a:cubicBezTo>
                    <a:lnTo>
                      <a:pt x="1004" y="603"/>
                    </a:lnTo>
                    <a:cubicBezTo>
                      <a:pt x="782" y="603"/>
                      <a:pt x="602" y="783"/>
                      <a:pt x="602" y="1004"/>
                    </a:cubicBezTo>
                    <a:lnTo>
                      <a:pt x="602" y="7838"/>
                    </a:lnTo>
                    <a:cubicBezTo>
                      <a:pt x="602" y="8060"/>
                      <a:pt x="782" y="8239"/>
                      <a:pt x="1004" y="8239"/>
                    </a:cubicBezTo>
                    <a:lnTo>
                      <a:pt x="7435" y="8239"/>
                    </a:lnTo>
                    <a:cubicBezTo>
                      <a:pt x="7657" y="8239"/>
                      <a:pt x="7837" y="8060"/>
                      <a:pt x="7837" y="7838"/>
                    </a:cubicBezTo>
                    <a:lnTo>
                      <a:pt x="7837" y="5627"/>
                    </a:lnTo>
                    <a:lnTo>
                      <a:pt x="7858" y="5627"/>
                    </a:lnTo>
                    <a:cubicBezTo>
                      <a:pt x="7846" y="5595"/>
                      <a:pt x="7837" y="5562"/>
                      <a:pt x="7837" y="5526"/>
                    </a:cubicBezTo>
                    <a:cubicBezTo>
                      <a:pt x="7837" y="5360"/>
                      <a:pt x="7972" y="5225"/>
                      <a:pt x="8139" y="5225"/>
                    </a:cubicBezTo>
                    <a:cubicBezTo>
                      <a:pt x="8305" y="5225"/>
                      <a:pt x="8440" y="5360"/>
                      <a:pt x="8440" y="5526"/>
                    </a:cubicBezTo>
                    <a:cubicBezTo>
                      <a:pt x="8440" y="5562"/>
                      <a:pt x="8431" y="5595"/>
                      <a:pt x="8420" y="5627"/>
                    </a:cubicBezTo>
                    <a:lnTo>
                      <a:pt x="8440" y="5627"/>
                    </a:lnTo>
                    <a:lnTo>
                      <a:pt x="8440" y="7838"/>
                    </a:lnTo>
                    <a:cubicBezTo>
                      <a:pt x="8440" y="8392"/>
                      <a:pt x="7990" y="8842"/>
                      <a:pt x="7435" y="8842"/>
                    </a:cubicBezTo>
                    <a:lnTo>
                      <a:pt x="1004" y="8842"/>
                    </a:lnTo>
                    <a:cubicBezTo>
                      <a:pt x="449" y="8842"/>
                      <a:pt x="0" y="8392"/>
                      <a:pt x="0" y="7838"/>
                    </a:cubicBezTo>
                    <a:lnTo>
                      <a:pt x="0" y="1004"/>
                    </a:lnTo>
                    <a:cubicBezTo>
                      <a:pt x="0" y="449"/>
                      <a:pt x="449" y="0"/>
                      <a:pt x="1004" y="0"/>
                    </a:cubicBezTo>
                    <a:lnTo>
                      <a:pt x="7435" y="0"/>
                    </a:lnTo>
                    <a:cubicBezTo>
                      <a:pt x="7686" y="0"/>
                      <a:pt x="7913" y="94"/>
                      <a:pt x="8088" y="246"/>
                    </a:cubicBezTo>
                    <a:cubicBezTo>
                      <a:pt x="8139" y="277"/>
                      <a:pt x="8182" y="319"/>
                      <a:pt x="8208" y="373"/>
                    </a:cubicBezTo>
                    <a:cubicBezTo>
                      <a:pt x="8216" y="383"/>
                      <a:pt x="8227" y="391"/>
                      <a:pt x="8235" y="402"/>
                    </a:cubicBezTo>
                    <a:lnTo>
                      <a:pt x="8219" y="402"/>
                    </a:lnTo>
                    <a:cubicBezTo>
                      <a:pt x="8231" y="433"/>
                      <a:pt x="8239" y="466"/>
                      <a:pt x="8239" y="502"/>
                    </a:cubicBezTo>
                    <a:cubicBezTo>
                      <a:pt x="8239" y="668"/>
                      <a:pt x="8104" y="804"/>
                      <a:pt x="7938" y="80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99000">
                    <a:schemeClr val="bg1"/>
                  </a:gs>
                </a:gsLst>
                <a:lin ang="16200000" scaled="1"/>
              </a:gradFill>
              <a:ln w="400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>
                  <a:solidFill>
                    <a:schemeClr val="tx1"/>
                  </a:solidFill>
                  <a:latin typeface="+mn-ea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1224280" y="5645785"/>
            <a:ext cx="2700020" cy="889635"/>
            <a:chOff x="808" y="3923"/>
            <a:chExt cx="4252" cy="1401"/>
          </a:xfrm>
        </p:grpSpPr>
        <p:sp>
          <p:nvSpPr>
            <p:cNvPr id="20" name="矩形 35"/>
            <p:cNvSpPr/>
            <p:nvPr/>
          </p:nvSpPr>
          <p:spPr>
            <a:xfrm rot="16200000">
              <a:off x="2233" y="2498"/>
              <a:ext cx="1401" cy="425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37000">
                  <a:schemeClr val="accent1">
                    <a:alpha val="5000"/>
                  </a:schemeClr>
                </a:gs>
                <a:gs pos="100000">
                  <a:schemeClr val="accent1">
                    <a:alpha val="55000"/>
                  </a:schemeClr>
                </a:gs>
                <a:gs pos="61000">
                  <a:schemeClr val="accent1">
                    <a:alpha val="10000"/>
                  </a:schemeClr>
                </a:gs>
              </a:gsLst>
              <a:lin ang="16200000" scaled="1"/>
              <a:tileRect/>
            </a:gradFill>
            <a:ln w="9525">
              <a:gradFill flip="none" rotWithShape="1">
                <a:gsLst>
                  <a:gs pos="0">
                    <a:srgbClr val="3B61ED">
                      <a:alpha val="0"/>
                    </a:srgbClr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</a:ln>
            <a:effectLst>
              <a:outerShdw blurRad="444500" sx="104000" sy="104000" algn="ctr" rotWithShape="0">
                <a:schemeClr val="accent1">
                  <a:alpha val="8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086" y="4216"/>
              <a:ext cx="2471" cy="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spc="300" dirty="0"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6200000" scaled="1"/>
                  </a:gradFill>
                  <a:latin typeface="+mj-ea"/>
                  <a:ea typeface="+mj-ea"/>
                </a:rPr>
                <a:t>自我突破</a:t>
              </a: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943" y="4176"/>
              <a:ext cx="914" cy="914"/>
              <a:chOff x="1250" y="4697"/>
              <a:chExt cx="1186" cy="1186"/>
            </a:xfrm>
          </p:grpSpPr>
          <p:sp>
            <p:nvSpPr>
              <p:cNvPr id="23" name="椭圆 22"/>
              <p:cNvSpPr/>
              <p:nvPr/>
            </p:nvSpPr>
            <p:spPr>
              <a:xfrm rot="16200000">
                <a:off x="1250" y="4697"/>
                <a:ext cx="1187" cy="1187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28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latin typeface="+mn-ea"/>
                </a:endParaRPr>
              </a:p>
            </p:txBody>
          </p:sp>
          <p:sp>
            <p:nvSpPr>
              <p:cNvPr id="24" name="iconfont-11442-3338442"/>
              <p:cNvSpPr/>
              <p:nvPr/>
            </p:nvSpPr>
            <p:spPr>
              <a:xfrm>
                <a:off x="1481" y="4988"/>
                <a:ext cx="656" cy="605"/>
              </a:xfrm>
              <a:custGeom>
                <a:avLst/>
                <a:gdLst>
                  <a:gd name="T0" fmla="*/ 6630 w 9601"/>
                  <a:gd name="T1" fmla="*/ 6215 h 8842"/>
                  <a:gd name="T2" fmla="*/ 6552 w 9601"/>
                  <a:gd name="T3" fmla="*/ 6294 h 8842"/>
                  <a:gd name="T4" fmla="*/ 5222 w 9601"/>
                  <a:gd name="T5" fmla="*/ 6795 h 8842"/>
                  <a:gd name="T6" fmla="*/ 5249 w 9601"/>
                  <a:gd name="T7" fmla="*/ 5423 h 8842"/>
                  <a:gd name="T8" fmla="*/ 5274 w 9601"/>
                  <a:gd name="T9" fmla="*/ 5318 h 8842"/>
                  <a:gd name="T10" fmla="*/ 8324 w 9601"/>
                  <a:gd name="T11" fmla="*/ 1081 h 8842"/>
                  <a:gd name="T12" fmla="*/ 9445 w 9601"/>
                  <a:gd name="T13" fmla="*/ 1925 h 8842"/>
                  <a:gd name="T14" fmla="*/ 9497 w 9601"/>
                  <a:gd name="T15" fmla="*/ 2189 h 8842"/>
                  <a:gd name="T16" fmla="*/ 7874 w 9601"/>
                  <a:gd name="T17" fmla="*/ 2407 h 8842"/>
                  <a:gd name="T18" fmla="*/ 5594 w 9601"/>
                  <a:gd name="T19" fmla="*/ 6310 h 8842"/>
                  <a:gd name="T20" fmla="*/ 8578 w 9601"/>
                  <a:gd name="T21" fmla="*/ 2918 h 8842"/>
                  <a:gd name="T22" fmla="*/ 8797 w 9601"/>
                  <a:gd name="T23" fmla="*/ 2610 h 8842"/>
                  <a:gd name="T24" fmla="*/ 8414 w 9601"/>
                  <a:gd name="T25" fmla="*/ 1665 h 8842"/>
                  <a:gd name="T26" fmla="*/ 1808 w 9601"/>
                  <a:gd name="T27" fmla="*/ 6833 h 8842"/>
                  <a:gd name="T28" fmla="*/ 1205 w 9601"/>
                  <a:gd name="T29" fmla="*/ 6431 h 8842"/>
                  <a:gd name="T30" fmla="*/ 1808 w 9601"/>
                  <a:gd name="T31" fmla="*/ 6029 h 8842"/>
                  <a:gd name="T32" fmla="*/ 1808 w 9601"/>
                  <a:gd name="T33" fmla="*/ 6833 h 8842"/>
                  <a:gd name="T34" fmla="*/ 1607 w 9601"/>
                  <a:gd name="T35" fmla="*/ 2813 h 8842"/>
                  <a:gd name="T36" fmla="*/ 1607 w 9601"/>
                  <a:gd name="T37" fmla="*/ 2009 h 8842"/>
                  <a:gd name="T38" fmla="*/ 2210 w 9601"/>
                  <a:gd name="T39" fmla="*/ 2411 h 8842"/>
                  <a:gd name="T40" fmla="*/ 1808 w 9601"/>
                  <a:gd name="T41" fmla="*/ 4823 h 8842"/>
                  <a:gd name="T42" fmla="*/ 1205 w 9601"/>
                  <a:gd name="T43" fmla="*/ 4421 h 8842"/>
                  <a:gd name="T44" fmla="*/ 1808 w 9601"/>
                  <a:gd name="T45" fmla="*/ 4019 h 8842"/>
                  <a:gd name="T46" fmla="*/ 1808 w 9601"/>
                  <a:gd name="T47" fmla="*/ 4823 h 8842"/>
                  <a:gd name="T48" fmla="*/ 4019 w 9601"/>
                  <a:gd name="T49" fmla="*/ 6029 h 8842"/>
                  <a:gd name="T50" fmla="*/ 4019 w 9601"/>
                  <a:gd name="T51" fmla="*/ 6833 h 8842"/>
                  <a:gd name="T52" fmla="*/ 2813 w 9601"/>
                  <a:gd name="T53" fmla="*/ 6431 h 8842"/>
                  <a:gd name="T54" fmla="*/ 2813 w 9601"/>
                  <a:gd name="T55" fmla="*/ 2411 h 8842"/>
                  <a:gd name="T56" fmla="*/ 6029 w 9601"/>
                  <a:gd name="T57" fmla="*/ 2009 h 8842"/>
                  <a:gd name="T58" fmla="*/ 6029 w 9601"/>
                  <a:gd name="T59" fmla="*/ 2813 h 8842"/>
                  <a:gd name="T60" fmla="*/ 2813 w 9601"/>
                  <a:gd name="T61" fmla="*/ 2411 h 8842"/>
                  <a:gd name="T62" fmla="*/ 3215 w 9601"/>
                  <a:gd name="T63" fmla="*/ 4823 h 8842"/>
                  <a:gd name="T64" fmla="*/ 3215 w 9601"/>
                  <a:gd name="T65" fmla="*/ 4019 h 8842"/>
                  <a:gd name="T66" fmla="*/ 5024 w 9601"/>
                  <a:gd name="T67" fmla="*/ 4421 h 8842"/>
                  <a:gd name="T68" fmla="*/ 7938 w 9601"/>
                  <a:gd name="T69" fmla="*/ 804 h 8842"/>
                  <a:gd name="T70" fmla="*/ 7837 w 9601"/>
                  <a:gd name="T71" fmla="*/ 804 h 8842"/>
                  <a:gd name="T72" fmla="*/ 7435 w 9601"/>
                  <a:gd name="T73" fmla="*/ 603 h 8842"/>
                  <a:gd name="T74" fmla="*/ 602 w 9601"/>
                  <a:gd name="T75" fmla="*/ 1004 h 8842"/>
                  <a:gd name="T76" fmla="*/ 1004 w 9601"/>
                  <a:gd name="T77" fmla="*/ 8239 h 8842"/>
                  <a:gd name="T78" fmla="*/ 7837 w 9601"/>
                  <a:gd name="T79" fmla="*/ 7838 h 8842"/>
                  <a:gd name="T80" fmla="*/ 7858 w 9601"/>
                  <a:gd name="T81" fmla="*/ 5627 h 8842"/>
                  <a:gd name="T82" fmla="*/ 8139 w 9601"/>
                  <a:gd name="T83" fmla="*/ 5225 h 8842"/>
                  <a:gd name="T84" fmla="*/ 8420 w 9601"/>
                  <a:gd name="T85" fmla="*/ 5627 h 8842"/>
                  <a:gd name="T86" fmla="*/ 8440 w 9601"/>
                  <a:gd name="T87" fmla="*/ 7838 h 8842"/>
                  <a:gd name="T88" fmla="*/ 1004 w 9601"/>
                  <a:gd name="T89" fmla="*/ 8842 h 8842"/>
                  <a:gd name="T90" fmla="*/ 0 w 9601"/>
                  <a:gd name="T91" fmla="*/ 1004 h 8842"/>
                  <a:gd name="T92" fmla="*/ 7435 w 9601"/>
                  <a:gd name="T93" fmla="*/ 0 h 8842"/>
                  <a:gd name="T94" fmla="*/ 8208 w 9601"/>
                  <a:gd name="T95" fmla="*/ 373 h 8842"/>
                  <a:gd name="T96" fmla="*/ 8219 w 9601"/>
                  <a:gd name="T97" fmla="*/ 402 h 8842"/>
                  <a:gd name="T98" fmla="*/ 7938 w 9601"/>
                  <a:gd name="T99" fmla="*/ 804 h 88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601" h="8842">
                    <a:moveTo>
                      <a:pt x="9497" y="2189"/>
                    </a:moveTo>
                    <a:lnTo>
                      <a:pt x="6630" y="6215"/>
                    </a:lnTo>
                    <a:lnTo>
                      <a:pt x="6604" y="6267"/>
                    </a:lnTo>
                    <a:lnTo>
                      <a:pt x="6552" y="6294"/>
                    </a:lnTo>
                    <a:lnTo>
                      <a:pt x="5483" y="6689"/>
                    </a:lnTo>
                    <a:lnTo>
                      <a:pt x="5222" y="6795"/>
                    </a:lnTo>
                    <a:lnTo>
                      <a:pt x="5222" y="6531"/>
                    </a:lnTo>
                    <a:lnTo>
                      <a:pt x="5249" y="5423"/>
                    </a:lnTo>
                    <a:lnTo>
                      <a:pt x="5249" y="5371"/>
                    </a:lnTo>
                    <a:lnTo>
                      <a:pt x="5274" y="5318"/>
                    </a:lnTo>
                    <a:lnTo>
                      <a:pt x="8220" y="1239"/>
                    </a:lnTo>
                    <a:lnTo>
                      <a:pt x="8324" y="1081"/>
                    </a:lnTo>
                    <a:lnTo>
                      <a:pt x="8480" y="1187"/>
                    </a:lnTo>
                    <a:lnTo>
                      <a:pt x="9445" y="1925"/>
                    </a:lnTo>
                    <a:lnTo>
                      <a:pt x="9601" y="2031"/>
                    </a:lnTo>
                    <a:lnTo>
                      <a:pt x="9497" y="2189"/>
                    </a:lnTo>
                    <a:close/>
                    <a:moveTo>
                      <a:pt x="8578" y="2918"/>
                    </a:moveTo>
                    <a:lnTo>
                      <a:pt x="7874" y="2407"/>
                    </a:lnTo>
                    <a:lnTo>
                      <a:pt x="5612" y="5511"/>
                    </a:lnTo>
                    <a:lnTo>
                      <a:pt x="5594" y="6310"/>
                    </a:lnTo>
                    <a:lnTo>
                      <a:pt x="6366" y="6024"/>
                    </a:lnTo>
                    <a:lnTo>
                      <a:pt x="8578" y="2918"/>
                    </a:lnTo>
                    <a:close/>
                    <a:moveTo>
                      <a:pt x="8097" y="2101"/>
                    </a:moveTo>
                    <a:lnTo>
                      <a:pt x="8797" y="2610"/>
                    </a:lnTo>
                    <a:lnTo>
                      <a:pt x="9098" y="2188"/>
                    </a:lnTo>
                    <a:lnTo>
                      <a:pt x="8414" y="1665"/>
                    </a:lnTo>
                    <a:lnTo>
                      <a:pt x="8097" y="2101"/>
                    </a:lnTo>
                    <a:close/>
                    <a:moveTo>
                      <a:pt x="1808" y="6833"/>
                    </a:moveTo>
                    <a:lnTo>
                      <a:pt x="1607" y="6833"/>
                    </a:lnTo>
                    <a:cubicBezTo>
                      <a:pt x="1385" y="6833"/>
                      <a:pt x="1205" y="6653"/>
                      <a:pt x="1205" y="6431"/>
                    </a:cubicBezTo>
                    <a:cubicBezTo>
                      <a:pt x="1205" y="6209"/>
                      <a:pt x="1385" y="6029"/>
                      <a:pt x="1607" y="6029"/>
                    </a:cubicBezTo>
                    <a:lnTo>
                      <a:pt x="1808" y="6029"/>
                    </a:lnTo>
                    <a:cubicBezTo>
                      <a:pt x="2030" y="6029"/>
                      <a:pt x="2210" y="6209"/>
                      <a:pt x="2210" y="6431"/>
                    </a:cubicBezTo>
                    <a:cubicBezTo>
                      <a:pt x="2210" y="6653"/>
                      <a:pt x="2030" y="6833"/>
                      <a:pt x="1808" y="6833"/>
                    </a:cubicBezTo>
                    <a:close/>
                    <a:moveTo>
                      <a:pt x="1808" y="2813"/>
                    </a:moveTo>
                    <a:lnTo>
                      <a:pt x="1607" y="2813"/>
                    </a:lnTo>
                    <a:cubicBezTo>
                      <a:pt x="1385" y="2813"/>
                      <a:pt x="1205" y="2633"/>
                      <a:pt x="1205" y="2411"/>
                    </a:cubicBezTo>
                    <a:cubicBezTo>
                      <a:pt x="1205" y="2189"/>
                      <a:pt x="1385" y="2009"/>
                      <a:pt x="1607" y="2009"/>
                    </a:cubicBezTo>
                    <a:lnTo>
                      <a:pt x="1808" y="2009"/>
                    </a:lnTo>
                    <a:cubicBezTo>
                      <a:pt x="2030" y="2009"/>
                      <a:pt x="2210" y="2189"/>
                      <a:pt x="2210" y="2411"/>
                    </a:cubicBezTo>
                    <a:cubicBezTo>
                      <a:pt x="2210" y="2633"/>
                      <a:pt x="2030" y="2813"/>
                      <a:pt x="1808" y="2813"/>
                    </a:cubicBezTo>
                    <a:close/>
                    <a:moveTo>
                      <a:pt x="1808" y="4823"/>
                    </a:moveTo>
                    <a:lnTo>
                      <a:pt x="1607" y="4823"/>
                    </a:lnTo>
                    <a:cubicBezTo>
                      <a:pt x="1385" y="4823"/>
                      <a:pt x="1205" y="4643"/>
                      <a:pt x="1205" y="4421"/>
                    </a:cubicBezTo>
                    <a:cubicBezTo>
                      <a:pt x="1205" y="4199"/>
                      <a:pt x="1385" y="4019"/>
                      <a:pt x="1607" y="4019"/>
                    </a:cubicBezTo>
                    <a:lnTo>
                      <a:pt x="1808" y="4019"/>
                    </a:lnTo>
                    <a:cubicBezTo>
                      <a:pt x="2030" y="4019"/>
                      <a:pt x="2210" y="4199"/>
                      <a:pt x="2210" y="4421"/>
                    </a:cubicBezTo>
                    <a:cubicBezTo>
                      <a:pt x="2210" y="4643"/>
                      <a:pt x="2030" y="4823"/>
                      <a:pt x="1808" y="4823"/>
                    </a:cubicBezTo>
                    <a:close/>
                    <a:moveTo>
                      <a:pt x="3215" y="6029"/>
                    </a:moveTo>
                    <a:lnTo>
                      <a:pt x="4019" y="6029"/>
                    </a:lnTo>
                    <a:cubicBezTo>
                      <a:pt x="4241" y="6029"/>
                      <a:pt x="4421" y="6209"/>
                      <a:pt x="4421" y="6431"/>
                    </a:cubicBezTo>
                    <a:cubicBezTo>
                      <a:pt x="4421" y="6653"/>
                      <a:pt x="4241" y="6833"/>
                      <a:pt x="4019" y="6833"/>
                    </a:cubicBezTo>
                    <a:lnTo>
                      <a:pt x="3215" y="6833"/>
                    </a:lnTo>
                    <a:cubicBezTo>
                      <a:pt x="2993" y="6833"/>
                      <a:pt x="2813" y="6653"/>
                      <a:pt x="2813" y="6431"/>
                    </a:cubicBezTo>
                    <a:cubicBezTo>
                      <a:pt x="2813" y="6209"/>
                      <a:pt x="2993" y="6029"/>
                      <a:pt x="3215" y="6029"/>
                    </a:cubicBezTo>
                    <a:close/>
                    <a:moveTo>
                      <a:pt x="2813" y="2411"/>
                    </a:moveTo>
                    <a:cubicBezTo>
                      <a:pt x="2813" y="2189"/>
                      <a:pt x="2993" y="2009"/>
                      <a:pt x="3215" y="2009"/>
                    </a:cubicBezTo>
                    <a:lnTo>
                      <a:pt x="6029" y="2009"/>
                    </a:lnTo>
                    <a:cubicBezTo>
                      <a:pt x="6251" y="2009"/>
                      <a:pt x="6431" y="2189"/>
                      <a:pt x="6431" y="2411"/>
                    </a:cubicBezTo>
                    <a:cubicBezTo>
                      <a:pt x="6431" y="2633"/>
                      <a:pt x="6251" y="2813"/>
                      <a:pt x="6029" y="2813"/>
                    </a:cubicBezTo>
                    <a:lnTo>
                      <a:pt x="3215" y="2813"/>
                    </a:lnTo>
                    <a:cubicBezTo>
                      <a:pt x="2993" y="2813"/>
                      <a:pt x="2813" y="2633"/>
                      <a:pt x="2813" y="2411"/>
                    </a:cubicBezTo>
                    <a:close/>
                    <a:moveTo>
                      <a:pt x="4622" y="4823"/>
                    </a:moveTo>
                    <a:lnTo>
                      <a:pt x="3215" y="4823"/>
                    </a:lnTo>
                    <a:cubicBezTo>
                      <a:pt x="2993" y="4823"/>
                      <a:pt x="2813" y="4643"/>
                      <a:pt x="2813" y="4421"/>
                    </a:cubicBezTo>
                    <a:cubicBezTo>
                      <a:pt x="2813" y="4199"/>
                      <a:pt x="2993" y="4019"/>
                      <a:pt x="3215" y="4019"/>
                    </a:cubicBezTo>
                    <a:lnTo>
                      <a:pt x="4622" y="4019"/>
                    </a:lnTo>
                    <a:cubicBezTo>
                      <a:pt x="4844" y="4019"/>
                      <a:pt x="5024" y="4199"/>
                      <a:pt x="5024" y="4421"/>
                    </a:cubicBezTo>
                    <a:cubicBezTo>
                      <a:pt x="5024" y="4643"/>
                      <a:pt x="4844" y="4823"/>
                      <a:pt x="4622" y="4823"/>
                    </a:cubicBezTo>
                    <a:close/>
                    <a:moveTo>
                      <a:pt x="7938" y="804"/>
                    </a:moveTo>
                    <a:cubicBezTo>
                      <a:pt x="7902" y="804"/>
                      <a:pt x="7869" y="794"/>
                      <a:pt x="7837" y="783"/>
                    </a:cubicBezTo>
                    <a:lnTo>
                      <a:pt x="7837" y="804"/>
                    </a:lnTo>
                    <a:lnTo>
                      <a:pt x="7781" y="804"/>
                    </a:lnTo>
                    <a:cubicBezTo>
                      <a:pt x="7712" y="684"/>
                      <a:pt x="7584" y="603"/>
                      <a:pt x="7435" y="603"/>
                    </a:cubicBezTo>
                    <a:lnTo>
                      <a:pt x="1004" y="603"/>
                    </a:lnTo>
                    <a:cubicBezTo>
                      <a:pt x="782" y="603"/>
                      <a:pt x="602" y="783"/>
                      <a:pt x="602" y="1004"/>
                    </a:cubicBezTo>
                    <a:lnTo>
                      <a:pt x="602" y="7838"/>
                    </a:lnTo>
                    <a:cubicBezTo>
                      <a:pt x="602" y="8060"/>
                      <a:pt x="782" y="8239"/>
                      <a:pt x="1004" y="8239"/>
                    </a:cubicBezTo>
                    <a:lnTo>
                      <a:pt x="7435" y="8239"/>
                    </a:lnTo>
                    <a:cubicBezTo>
                      <a:pt x="7657" y="8239"/>
                      <a:pt x="7837" y="8060"/>
                      <a:pt x="7837" y="7838"/>
                    </a:cubicBezTo>
                    <a:lnTo>
                      <a:pt x="7837" y="5627"/>
                    </a:lnTo>
                    <a:lnTo>
                      <a:pt x="7858" y="5627"/>
                    </a:lnTo>
                    <a:cubicBezTo>
                      <a:pt x="7846" y="5595"/>
                      <a:pt x="7837" y="5562"/>
                      <a:pt x="7837" y="5526"/>
                    </a:cubicBezTo>
                    <a:cubicBezTo>
                      <a:pt x="7837" y="5360"/>
                      <a:pt x="7972" y="5225"/>
                      <a:pt x="8139" y="5225"/>
                    </a:cubicBezTo>
                    <a:cubicBezTo>
                      <a:pt x="8305" y="5225"/>
                      <a:pt x="8440" y="5360"/>
                      <a:pt x="8440" y="5526"/>
                    </a:cubicBezTo>
                    <a:cubicBezTo>
                      <a:pt x="8440" y="5562"/>
                      <a:pt x="8431" y="5595"/>
                      <a:pt x="8420" y="5627"/>
                    </a:cubicBezTo>
                    <a:lnTo>
                      <a:pt x="8440" y="5627"/>
                    </a:lnTo>
                    <a:lnTo>
                      <a:pt x="8440" y="7838"/>
                    </a:lnTo>
                    <a:cubicBezTo>
                      <a:pt x="8440" y="8392"/>
                      <a:pt x="7990" y="8842"/>
                      <a:pt x="7435" y="8842"/>
                    </a:cubicBezTo>
                    <a:lnTo>
                      <a:pt x="1004" y="8842"/>
                    </a:lnTo>
                    <a:cubicBezTo>
                      <a:pt x="449" y="8842"/>
                      <a:pt x="0" y="8392"/>
                      <a:pt x="0" y="7838"/>
                    </a:cubicBezTo>
                    <a:lnTo>
                      <a:pt x="0" y="1004"/>
                    </a:lnTo>
                    <a:cubicBezTo>
                      <a:pt x="0" y="449"/>
                      <a:pt x="449" y="0"/>
                      <a:pt x="1004" y="0"/>
                    </a:cubicBezTo>
                    <a:lnTo>
                      <a:pt x="7435" y="0"/>
                    </a:lnTo>
                    <a:cubicBezTo>
                      <a:pt x="7686" y="0"/>
                      <a:pt x="7913" y="94"/>
                      <a:pt x="8088" y="246"/>
                    </a:cubicBezTo>
                    <a:cubicBezTo>
                      <a:pt x="8139" y="277"/>
                      <a:pt x="8182" y="319"/>
                      <a:pt x="8208" y="373"/>
                    </a:cubicBezTo>
                    <a:cubicBezTo>
                      <a:pt x="8216" y="383"/>
                      <a:pt x="8227" y="391"/>
                      <a:pt x="8235" y="402"/>
                    </a:cubicBezTo>
                    <a:lnTo>
                      <a:pt x="8219" y="402"/>
                    </a:lnTo>
                    <a:cubicBezTo>
                      <a:pt x="8231" y="433"/>
                      <a:pt x="8239" y="466"/>
                      <a:pt x="8239" y="502"/>
                    </a:cubicBezTo>
                    <a:cubicBezTo>
                      <a:pt x="8239" y="668"/>
                      <a:pt x="8104" y="804"/>
                      <a:pt x="7938" y="80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99000">
                    <a:schemeClr val="bg1"/>
                  </a:gs>
                </a:gsLst>
                <a:lin ang="16200000" scaled="1"/>
              </a:gradFill>
              <a:ln w="400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>
                  <a:solidFill>
                    <a:schemeClr val="tx1"/>
                  </a:solidFill>
                  <a:latin typeface="+mn-ea"/>
                </a:endParaRPr>
              </a:p>
            </p:txBody>
          </p:sp>
        </p:grpSp>
      </p:grpSp>
      <p:cxnSp>
        <p:nvCxnSpPr>
          <p:cNvPr id="46" name="直接连接符 45"/>
          <p:cNvCxnSpPr/>
          <p:nvPr/>
        </p:nvCxnSpPr>
        <p:spPr>
          <a:xfrm>
            <a:off x="2718435" y="3993515"/>
            <a:ext cx="8467090" cy="32385"/>
          </a:xfrm>
          <a:prstGeom prst="line">
            <a:avLst/>
          </a:prstGeom>
          <a:ln>
            <a:gradFill>
              <a:gsLst>
                <a:gs pos="0">
                  <a:srgbClr val="00B0F0"/>
                </a:gs>
                <a:gs pos="100000">
                  <a:srgbClr val="EF0169">
                    <a:alpha val="0"/>
                  </a:srgb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2718435" y="5537835"/>
            <a:ext cx="8467090" cy="32385"/>
          </a:xfrm>
          <a:prstGeom prst="line">
            <a:avLst/>
          </a:prstGeom>
          <a:ln>
            <a:gradFill>
              <a:gsLst>
                <a:gs pos="0">
                  <a:srgbClr val="00B0F0"/>
                </a:gs>
                <a:gs pos="100000">
                  <a:srgbClr val="EF0169">
                    <a:alpha val="0"/>
                  </a:srgb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4551680" y="4213860"/>
            <a:ext cx="6948170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sz="14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请输入项目名称</a:t>
            </a:r>
            <a:r>
              <a:rPr lang="zh-CN" sz="14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  <a:sym typeface="+mn-ea"/>
              </a:rPr>
              <a:t>请输入项目名称请输入项目名称请输入项目名称</a:t>
            </a:r>
            <a:endParaRPr sz="1400" dirty="0">
              <a:solidFill>
                <a:schemeClr val="bg1"/>
              </a:solidFill>
              <a:latin typeface="+mn-ea"/>
              <a:cs typeface="微软雅黑" panose="020B0503020204020204" pitchFamily="34" charset="-122"/>
            </a:endParaRPr>
          </a:p>
          <a:p>
            <a:pPr marL="285750" indent="-285750" algn="l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sz="14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  <a:sym typeface="+mn-ea"/>
              </a:rPr>
              <a:t>请输入项目名称请输入项目名称请输入项目名称请输入项目名称</a:t>
            </a:r>
          </a:p>
          <a:p>
            <a:pPr marL="285750" indent="-285750" algn="l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sz="14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  <a:sym typeface="+mn-ea"/>
              </a:rPr>
              <a:t>请输入项目名称请输入项目名称请输入项目名称请输入项目名称</a:t>
            </a:r>
            <a:endParaRPr sz="1400" dirty="0">
              <a:solidFill>
                <a:schemeClr val="bg1"/>
              </a:solidFill>
              <a:latin typeface="+mn-ea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551680" y="5688330"/>
            <a:ext cx="6948170" cy="704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sz="14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</a:rPr>
              <a:t>请输入项目名称</a:t>
            </a:r>
            <a:r>
              <a:rPr lang="zh-CN" sz="14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  <a:sym typeface="+mn-ea"/>
              </a:rPr>
              <a:t>请输入项目名称请输入项目名称请输入项目名称</a:t>
            </a:r>
            <a:endParaRPr sz="1400" dirty="0">
              <a:solidFill>
                <a:schemeClr val="bg1"/>
              </a:solidFill>
              <a:latin typeface="+mn-ea"/>
              <a:cs typeface="微软雅黑" panose="020B0503020204020204" pitchFamily="34" charset="-122"/>
            </a:endParaRPr>
          </a:p>
          <a:p>
            <a:pPr marL="285750" indent="-285750" algn="l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sz="14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  <a:sym typeface="+mn-ea"/>
              </a:rPr>
              <a:t>请输入项目名称请输入项目名称请输入项目名称请输入项目名称</a:t>
            </a:r>
            <a:endParaRPr sz="1400" dirty="0">
              <a:solidFill>
                <a:schemeClr val="bg1"/>
              </a:solidFill>
              <a:latin typeface="+mn-ea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3693319" y="1410075"/>
            <a:ext cx="4805362" cy="2848472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zh-CN" dirty="0">
                <a:gradFill flip="none" rotWithShape="1">
                  <a:gsLst>
                    <a:gs pos="0">
                      <a:schemeClr val="bg1"/>
                    </a:gs>
                    <a:gs pos="36000">
                      <a:schemeClr val="accent1">
                        <a:alpha val="63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02</a:t>
            </a:r>
          </a:p>
        </p:txBody>
      </p:sp>
      <p:sp>
        <p:nvSpPr>
          <p:cNvPr id="3" name="文本占位符 6"/>
          <p:cNvSpPr>
            <a:spLocks noGrp="1"/>
          </p:cNvSpPr>
          <p:nvPr/>
        </p:nvSpPr>
        <p:spPr>
          <a:xfrm>
            <a:off x="1101725" y="3633470"/>
            <a:ext cx="9989185" cy="12858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0" lang="zh-CN" altLang="en-US" sz="8800" b="0" i="0" u="none" strike="noStrike" kern="1200" cap="none" spc="0" normalizeH="0" baseline="0" dirty="0" smtClean="0">
                <a:ln>
                  <a:noFill/>
                </a:ln>
                <a:gradFill>
                  <a:gsLst>
                    <a:gs pos="38000">
                      <a:prstClr val="white"/>
                    </a:gs>
                    <a:gs pos="100000">
                      <a:srgbClr val="B9BCFF"/>
                    </a:gs>
                  </a:gsLst>
                  <a:lin ang="5400000" scaled="1"/>
                </a:gradFill>
                <a:effectLst>
                  <a:outerShdw dist="63500" dir="5400000" algn="t" rotWithShape="0">
                    <a:srgbClr val="575FFF">
                      <a:alpha val="40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5400" dirty="0">
                <a:gradFill>
                  <a:gsLst>
                    <a:gs pos="38000">
                      <a:prstClr val="white"/>
                    </a:gs>
                    <a:gs pos="100000">
                      <a:srgbClr val="B9BCFF"/>
                    </a:gs>
                  </a:gsLst>
                  <a:lin ang="5400000" scaled="1"/>
                </a:gradFill>
                <a:effectLst>
                  <a:outerShdw dist="63500" dir="5400000" algn="t" rotWithShape="0">
                    <a:srgbClr val="575FFF">
                      <a:alpha val="40000"/>
                    </a:srgbClr>
                  </a:outerShdw>
                </a:effectLst>
                <a:latin typeface="+mj-ea"/>
                <a:ea typeface="+mj-ea"/>
                <a:cs typeface="方正粗倩简体" panose="03000509000000000000" charset="-122"/>
                <a:sym typeface="+mn-ea"/>
              </a:rPr>
              <a:t>战况复盘—偏差分析及改进措施</a:t>
            </a:r>
          </a:p>
        </p:txBody>
      </p:sp>
    </p:spTree>
  </p:cSld>
  <p:clrMapOvr>
    <a:masterClrMapping/>
  </p:clrMapOvr>
  <p:transition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69595" y="354965"/>
            <a:ext cx="3981450" cy="679450"/>
            <a:chOff x="897" y="559"/>
            <a:chExt cx="6270" cy="1070"/>
          </a:xfrm>
        </p:grpSpPr>
        <p:grpSp>
          <p:nvGrpSpPr>
            <p:cNvPr id="10" name="组合 9"/>
            <p:cNvGrpSpPr/>
            <p:nvPr/>
          </p:nvGrpSpPr>
          <p:grpSpPr>
            <a:xfrm>
              <a:off x="897" y="559"/>
              <a:ext cx="996" cy="1031"/>
              <a:chOff x="477472" y="349095"/>
              <a:chExt cx="486536" cy="504004"/>
            </a:xfrm>
          </p:grpSpPr>
          <p:sp>
            <p:nvSpPr>
              <p:cNvPr id="11" name="任意多边形: 形状 10"/>
              <p:cNvSpPr/>
              <p:nvPr/>
            </p:nvSpPr>
            <p:spPr>
              <a:xfrm rot="1889490">
                <a:off x="681148" y="349095"/>
                <a:ext cx="282860" cy="440853"/>
              </a:xfrm>
              <a:custGeom>
                <a:avLst/>
                <a:gdLst>
                  <a:gd name="connsiteX0" fmla="*/ 367748 w 735496"/>
                  <a:gd name="connsiteY0" fmla="*/ 0 h 1146313"/>
                  <a:gd name="connsiteX1" fmla="*/ 728025 w 735496"/>
                  <a:gd name="connsiteY1" fmla="*/ 293634 h 1146313"/>
                  <a:gd name="connsiteX2" fmla="*/ 733492 w 735496"/>
                  <a:gd name="connsiteY2" fmla="*/ 347870 h 1146313"/>
                  <a:gd name="connsiteX3" fmla="*/ 735496 w 735496"/>
                  <a:gd name="connsiteY3" fmla="*/ 347870 h 1146313"/>
                  <a:gd name="connsiteX4" fmla="*/ 735496 w 735496"/>
                  <a:gd name="connsiteY4" fmla="*/ 367748 h 1146313"/>
                  <a:gd name="connsiteX5" fmla="*/ 735496 w 735496"/>
                  <a:gd name="connsiteY5" fmla="*/ 1146313 h 1146313"/>
                  <a:gd name="connsiteX6" fmla="*/ 0 w 735496"/>
                  <a:gd name="connsiteY6" fmla="*/ 1146313 h 1146313"/>
                  <a:gd name="connsiteX7" fmla="*/ 0 w 735496"/>
                  <a:gd name="connsiteY7" fmla="*/ 367748 h 1146313"/>
                  <a:gd name="connsiteX8" fmla="*/ 0 w 735496"/>
                  <a:gd name="connsiteY8" fmla="*/ 347870 h 1146313"/>
                  <a:gd name="connsiteX9" fmla="*/ 2004 w 735496"/>
                  <a:gd name="connsiteY9" fmla="*/ 347870 h 1146313"/>
                  <a:gd name="connsiteX10" fmla="*/ 7471 w 735496"/>
                  <a:gd name="connsiteY10" fmla="*/ 293634 h 1146313"/>
                  <a:gd name="connsiteX11" fmla="*/ 367748 w 735496"/>
                  <a:gd name="connsiteY11" fmla="*/ 0 h 1146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35496" h="1146313">
                    <a:moveTo>
                      <a:pt x="367748" y="0"/>
                    </a:moveTo>
                    <a:cubicBezTo>
                      <a:pt x="545462" y="0"/>
                      <a:pt x="693734" y="126057"/>
                      <a:pt x="728025" y="293634"/>
                    </a:cubicBezTo>
                    <a:lnTo>
                      <a:pt x="733492" y="347870"/>
                    </a:lnTo>
                    <a:lnTo>
                      <a:pt x="735496" y="347870"/>
                    </a:lnTo>
                    <a:lnTo>
                      <a:pt x="735496" y="367748"/>
                    </a:lnTo>
                    <a:lnTo>
                      <a:pt x="735496" y="1146313"/>
                    </a:lnTo>
                    <a:lnTo>
                      <a:pt x="0" y="1146313"/>
                    </a:lnTo>
                    <a:lnTo>
                      <a:pt x="0" y="367748"/>
                    </a:lnTo>
                    <a:lnTo>
                      <a:pt x="0" y="347870"/>
                    </a:lnTo>
                    <a:lnTo>
                      <a:pt x="2004" y="347870"/>
                    </a:lnTo>
                    <a:lnTo>
                      <a:pt x="7471" y="293634"/>
                    </a:lnTo>
                    <a:cubicBezTo>
                      <a:pt x="41763" y="126057"/>
                      <a:pt x="190034" y="0"/>
                      <a:pt x="367748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" name="任意多边形: 形状 11"/>
              <p:cNvSpPr/>
              <p:nvPr/>
            </p:nvSpPr>
            <p:spPr>
              <a:xfrm rot="1889490" flipH="1" flipV="1">
                <a:off x="477472" y="412246"/>
                <a:ext cx="282860" cy="440853"/>
              </a:xfrm>
              <a:custGeom>
                <a:avLst/>
                <a:gdLst>
                  <a:gd name="connsiteX0" fmla="*/ 367748 w 735496"/>
                  <a:gd name="connsiteY0" fmla="*/ 0 h 1146313"/>
                  <a:gd name="connsiteX1" fmla="*/ 728025 w 735496"/>
                  <a:gd name="connsiteY1" fmla="*/ 293634 h 1146313"/>
                  <a:gd name="connsiteX2" fmla="*/ 733492 w 735496"/>
                  <a:gd name="connsiteY2" fmla="*/ 347870 h 1146313"/>
                  <a:gd name="connsiteX3" fmla="*/ 735496 w 735496"/>
                  <a:gd name="connsiteY3" fmla="*/ 347870 h 1146313"/>
                  <a:gd name="connsiteX4" fmla="*/ 735496 w 735496"/>
                  <a:gd name="connsiteY4" fmla="*/ 367748 h 1146313"/>
                  <a:gd name="connsiteX5" fmla="*/ 735496 w 735496"/>
                  <a:gd name="connsiteY5" fmla="*/ 1146313 h 1146313"/>
                  <a:gd name="connsiteX6" fmla="*/ 0 w 735496"/>
                  <a:gd name="connsiteY6" fmla="*/ 1146313 h 1146313"/>
                  <a:gd name="connsiteX7" fmla="*/ 0 w 735496"/>
                  <a:gd name="connsiteY7" fmla="*/ 367748 h 1146313"/>
                  <a:gd name="connsiteX8" fmla="*/ 0 w 735496"/>
                  <a:gd name="connsiteY8" fmla="*/ 347870 h 1146313"/>
                  <a:gd name="connsiteX9" fmla="*/ 2004 w 735496"/>
                  <a:gd name="connsiteY9" fmla="*/ 347870 h 1146313"/>
                  <a:gd name="connsiteX10" fmla="*/ 7471 w 735496"/>
                  <a:gd name="connsiteY10" fmla="*/ 293634 h 1146313"/>
                  <a:gd name="connsiteX11" fmla="*/ 367748 w 735496"/>
                  <a:gd name="connsiteY11" fmla="*/ 0 h 1146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35496" h="1146313">
                    <a:moveTo>
                      <a:pt x="367748" y="0"/>
                    </a:moveTo>
                    <a:cubicBezTo>
                      <a:pt x="545462" y="0"/>
                      <a:pt x="693734" y="126057"/>
                      <a:pt x="728025" y="293634"/>
                    </a:cubicBezTo>
                    <a:lnTo>
                      <a:pt x="733492" y="347870"/>
                    </a:lnTo>
                    <a:lnTo>
                      <a:pt x="735496" y="347870"/>
                    </a:lnTo>
                    <a:lnTo>
                      <a:pt x="735496" y="367748"/>
                    </a:lnTo>
                    <a:lnTo>
                      <a:pt x="735496" y="1146313"/>
                    </a:lnTo>
                    <a:lnTo>
                      <a:pt x="0" y="1146313"/>
                    </a:lnTo>
                    <a:lnTo>
                      <a:pt x="0" y="367748"/>
                    </a:lnTo>
                    <a:lnTo>
                      <a:pt x="0" y="347870"/>
                    </a:lnTo>
                    <a:lnTo>
                      <a:pt x="2004" y="347870"/>
                    </a:lnTo>
                    <a:lnTo>
                      <a:pt x="7471" y="293634"/>
                    </a:lnTo>
                    <a:cubicBezTo>
                      <a:pt x="41763" y="126057"/>
                      <a:pt x="190034" y="0"/>
                      <a:pt x="367748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2073" y="613"/>
              <a:ext cx="5095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600">
                  <a:gradFill>
                    <a:gsLst>
                      <a:gs pos="38000">
                        <a:prstClr val="white"/>
                      </a:gs>
                      <a:gs pos="100000">
                        <a:srgbClr val="B9BCFF"/>
                      </a:gs>
                    </a:gsLst>
                    <a:lin ang="5400000" scaled="1"/>
                  </a:gradFill>
                  <a:effectLst>
                    <a:outerShdw dist="63500" dir="5400000" algn="t" rotWithShape="0">
                      <a:srgbClr val="575FFF">
                        <a:alpha val="40000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年终工作总结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77435" y="1166092"/>
            <a:ext cx="2253615" cy="518795"/>
            <a:chOff x="3319145" y="5745712"/>
            <a:chExt cx="2253615" cy="518795"/>
          </a:xfrm>
        </p:grpSpPr>
        <p:sp>
          <p:nvSpPr>
            <p:cNvPr id="54" name="矩形: 圆角 53"/>
            <p:cNvSpPr/>
            <p:nvPr/>
          </p:nvSpPr>
          <p:spPr>
            <a:xfrm>
              <a:off x="3319145" y="5745712"/>
              <a:ext cx="2253615" cy="51879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80000">
                  <a:schemeClr val="accent1">
                    <a:alpha val="8000"/>
                  </a:schemeClr>
                </a:gs>
                <a:gs pos="100000">
                  <a:schemeClr val="accent2">
                    <a:alpha val="65000"/>
                  </a:schemeClr>
                </a:gs>
                <a:gs pos="95000">
                  <a:schemeClr val="accent1">
                    <a:alpha val="23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gradFill flip="none" rotWithShape="1">
                <a:gsLst>
                  <a:gs pos="0">
                    <a:schemeClr val="accent1"/>
                  </a:gs>
                  <a:gs pos="50000">
                    <a:srgbClr val="EF2174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a:ln>
            <a:effectLst>
              <a:outerShdw blurRad="127000" sx="104000" sy="104000" algn="ctr" rotWithShape="0">
                <a:schemeClr val="accent1">
                  <a:alpha val="8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3543300" y="5774287"/>
              <a:ext cx="188404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三个转变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767662" y="2221726"/>
            <a:ext cx="8750386" cy="3453765"/>
            <a:chOff x="2556" y="3719"/>
            <a:chExt cx="9439" cy="4387"/>
          </a:xfrm>
        </p:grpSpPr>
        <p:grpSp>
          <p:nvGrpSpPr>
            <p:cNvPr id="4" name="组合 3"/>
            <p:cNvGrpSpPr/>
            <p:nvPr/>
          </p:nvGrpSpPr>
          <p:grpSpPr>
            <a:xfrm>
              <a:off x="5911" y="3719"/>
              <a:ext cx="2733" cy="4337"/>
              <a:chOff x="5050061" y="2438401"/>
              <a:chExt cx="2012234" cy="3192681"/>
            </a:xfrm>
          </p:grpSpPr>
          <p:sp>
            <p:nvSpPr>
              <p:cNvPr id="71" name="矩形 35"/>
              <p:cNvSpPr/>
              <p:nvPr/>
            </p:nvSpPr>
            <p:spPr>
              <a:xfrm>
                <a:off x="5050061" y="2438401"/>
                <a:ext cx="2012234" cy="3130256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37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55000"/>
                    </a:schemeClr>
                  </a:gs>
                  <a:gs pos="61000">
                    <a:schemeClr val="accent1">
                      <a:alpha val="10000"/>
                    </a:schemeClr>
                  </a:gs>
                </a:gsLst>
                <a:lin ang="16200000" scaled="1"/>
                <a:tileRect/>
              </a:gradFill>
              <a:ln w="9525">
                <a:gradFill flip="none" rotWithShape="1">
                  <a:gsLst>
                    <a:gs pos="0">
                      <a:srgbClr val="3B61ED">
                        <a:alpha val="0"/>
                      </a:srgbClr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</a:ln>
              <a:effectLst>
                <a:outerShdw blurRad="444500" sx="104000" sy="104000" algn="ctr" rotWithShape="0">
                  <a:schemeClr val="accent1">
                    <a:alpha val="8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>
                  <a:solidFill>
                    <a:prstClr val="white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  <p:sp>
            <p:nvSpPr>
              <p:cNvPr id="72" name="文本框 71"/>
              <p:cNvSpPr txBox="1"/>
              <p:nvPr/>
            </p:nvSpPr>
            <p:spPr>
              <a:xfrm>
                <a:off x="5113603" y="3888972"/>
                <a:ext cx="1890127" cy="1742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b="1" spc="300" dirty="0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5400000" scaled="1"/>
                      <a:tileRect/>
                    </a:gradFill>
                    <a:latin typeface="+mn-ea"/>
                  </a:rPr>
                  <a:t>从“管中窥豹”到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2400" b="1" spc="300" dirty="0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5400000" scaled="1"/>
                      <a:tileRect/>
                    </a:gradFill>
                    <a:latin typeface="+mn-ea"/>
                  </a:rPr>
                  <a:t>“广泛涉猎”</a:t>
                </a:r>
                <a:endParaRPr lang="zh-CN" altLang="en-US" b="1" spc="300" dirty="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latin typeface="+mn-ea"/>
                </a:endParaRPr>
              </a:p>
              <a:p>
                <a:pPr algn="ctr">
                  <a:lnSpc>
                    <a:spcPct val="120000"/>
                  </a:lnSpc>
                </a:pPr>
                <a:endParaRPr lang="zh-CN" altLang="en-US" b="1" spc="300" dirty="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latin typeface="+mn-ea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b="1" spc="300" dirty="0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5400000" scaled="1"/>
                      <a:tileRect/>
                    </a:gradFill>
                    <a:latin typeface="+mn-ea"/>
                  </a:rPr>
                  <a:t>形式更多样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b="1" spc="300" dirty="0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5400000" scaled="1"/>
                      <a:tileRect/>
                    </a:gradFill>
                    <a:latin typeface="+mn-ea"/>
                  </a:rPr>
                  <a:t>群体更深入</a:t>
                </a:r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5619159" y="2624240"/>
                <a:ext cx="873672" cy="101337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28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+mn-ea"/>
                </a:endParaRPr>
              </a:p>
            </p:txBody>
          </p:sp>
          <p:sp>
            <p:nvSpPr>
              <p:cNvPr id="124" name="iconfont-11442-3338442"/>
              <p:cNvSpPr/>
              <p:nvPr/>
            </p:nvSpPr>
            <p:spPr>
              <a:xfrm>
                <a:off x="5855351" y="2868074"/>
                <a:ext cx="442006" cy="532261"/>
              </a:xfrm>
              <a:custGeom>
                <a:avLst/>
                <a:gdLst>
                  <a:gd name="T0" fmla="*/ 3134 w 10630"/>
                  <a:gd name="T1" fmla="*/ 10106 h 12800"/>
                  <a:gd name="T2" fmla="*/ 3134 w 10630"/>
                  <a:gd name="T3" fmla="*/ 5744 h 12800"/>
                  <a:gd name="T4" fmla="*/ 7496 w 10630"/>
                  <a:gd name="T5" fmla="*/ 5744 h 12800"/>
                  <a:gd name="T6" fmla="*/ 7496 w 10630"/>
                  <a:gd name="T7" fmla="*/ 10106 h 12800"/>
                  <a:gd name="T8" fmla="*/ 5315 w 10630"/>
                  <a:gd name="T9" fmla="*/ 5340 h 12800"/>
                  <a:gd name="T10" fmla="*/ 5315 w 10630"/>
                  <a:gd name="T11" fmla="*/ 10510 h 12800"/>
                  <a:gd name="T12" fmla="*/ 5315 w 10630"/>
                  <a:gd name="T13" fmla="*/ 5340 h 12800"/>
                  <a:gd name="T14" fmla="*/ 5550 w 10630"/>
                  <a:gd name="T15" fmla="*/ 5728 h 12800"/>
                  <a:gd name="T16" fmla="*/ 5080 w 10630"/>
                  <a:gd name="T17" fmla="*/ 7925 h 12800"/>
                  <a:gd name="T18" fmla="*/ 5080 w 10630"/>
                  <a:gd name="T19" fmla="*/ 7690 h 12800"/>
                  <a:gd name="T20" fmla="*/ 6727 w 10630"/>
                  <a:gd name="T21" fmla="*/ 8160 h 12800"/>
                  <a:gd name="T22" fmla="*/ 5080 w 10630"/>
                  <a:gd name="T23" fmla="*/ 7690 h 12800"/>
                  <a:gd name="T24" fmla="*/ 8118 w 10630"/>
                  <a:gd name="T25" fmla="*/ 2038 h 12800"/>
                  <a:gd name="T26" fmla="*/ 5977 w 10630"/>
                  <a:gd name="T27" fmla="*/ 0 h 12800"/>
                  <a:gd name="T28" fmla="*/ 3575 w 10630"/>
                  <a:gd name="T29" fmla="*/ 970 h 12800"/>
                  <a:gd name="T30" fmla="*/ 1063 w 10630"/>
                  <a:gd name="T31" fmla="*/ 2038 h 12800"/>
                  <a:gd name="T32" fmla="*/ 0 w 10630"/>
                  <a:gd name="T33" fmla="*/ 11737 h 12800"/>
                  <a:gd name="T34" fmla="*/ 9567 w 10630"/>
                  <a:gd name="T35" fmla="*/ 12800 h 12800"/>
                  <a:gd name="T36" fmla="*/ 10630 w 10630"/>
                  <a:gd name="T37" fmla="*/ 3101 h 12800"/>
                  <a:gd name="T38" fmla="*/ 3262 w 10630"/>
                  <a:gd name="T39" fmla="*/ 2788 h 12800"/>
                  <a:gd name="T40" fmla="*/ 3262 w 10630"/>
                  <a:gd name="T41" fmla="*/ 2038 h 12800"/>
                  <a:gd name="T42" fmla="*/ 3944 w 10630"/>
                  <a:gd name="T43" fmla="*/ 1720 h 12800"/>
                  <a:gd name="T44" fmla="*/ 4319 w 10630"/>
                  <a:gd name="T45" fmla="*/ 1084 h 12800"/>
                  <a:gd name="T46" fmla="*/ 5977 w 10630"/>
                  <a:gd name="T47" fmla="*/ 750 h 12800"/>
                  <a:gd name="T48" fmla="*/ 6311 w 10630"/>
                  <a:gd name="T49" fmla="*/ 1345 h 12800"/>
                  <a:gd name="T50" fmla="*/ 7034 w 10630"/>
                  <a:gd name="T51" fmla="*/ 1720 h 12800"/>
                  <a:gd name="T52" fmla="*/ 7368 w 10630"/>
                  <a:gd name="T53" fmla="*/ 2054 h 12800"/>
                  <a:gd name="T54" fmla="*/ 7034 w 10630"/>
                  <a:gd name="T55" fmla="*/ 3250 h 12800"/>
                  <a:gd name="T56" fmla="*/ 3262 w 10630"/>
                  <a:gd name="T57" fmla="*/ 2916 h 12800"/>
                  <a:gd name="T58" fmla="*/ 9880 w 10630"/>
                  <a:gd name="T59" fmla="*/ 11737 h 12800"/>
                  <a:gd name="T60" fmla="*/ 1063 w 10630"/>
                  <a:gd name="T61" fmla="*/ 12050 h 12800"/>
                  <a:gd name="T62" fmla="*/ 750 w 10630"/>
                  <a:gd name="T63" fmla="*/ 3101 h 12800"/>
                  <a:gd name="T64" fmla="*/ 2512 w 10630"/>
                  <a:gd name="T65" fmla="*/ 2788 h 12800"/>
                  <a:gd name="T66" fmla="*/ 3596 w 10630"/>
                  <a:gd name="T67" fmla="*/ 4000 h 12800"/>
                  <a:gd name="T68" fmla="*/ 8118 w 10630"/>
                  <a:gd name="T69" fmla="*/ 2916 h 12800"/>
                  <a:gd name="T70" fmla="*/ 9567 w 10630"/>
                  <a:gd name="T71" fmla="*/ 2788 h 12800"/>
                  <a:gd name="T72" fmla="*/ 9880 w 10630"/>
                  <a:gd name="T73" fmla="*/ 11737 h 12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630" h="12800">
                    <a:moveTo>
                      <a:pt x="5315" y="11010"/>
                    </a:moveTo>
                    <a:cubicBezTo>
                      <a:pt x="4491" y="11010"/>
                      <a:pt x="3716" y="10689"/>
                      <a:pt x="3134" y="10106"/>
                    </a:cubicBezTo>
                    <a:cubicBezTo>
                      <a:pt x="2551" y="9524"/>
                      <a:pt x="2230" y="8749"/>
                      <a:pt x="2230" y="7925"/>
                    </a:cubicBezTo>
                    <a:cubicBezTo>
                      <a:pt x="2230" y="7101"/>
                      <a:pt x="2551" y="6326"/>
                      <a:pt x="3134" y="5744"/>
                    </a:cubicBezTo>
                    <a:cubicBezTo>
                      <a:pt x="3716" y="5161"/>
                      <a:pt x="4491" y="4840"/>
                      <a:pt x="5315" y="4840"/>
                    </a:cubicBezTo>
                    <a:cubicBezTo>
                      <a:pt x="6139" y="4840"/>
                      <a:pt x="6914" y="5161"/>
                      <a:pt x="7496" y="5744"/>
                    </a:cubicBezTo>
                    <a:cubicBezTo>
                      <a:pt x="8079" y="6326"/>
                      <a:pt x="8400" y="7101"/>
                      <a:pt x="8400" y="7925"/>
                    </a:cubicBezTo>
                    <a:cubicBezTo>
                      <a:pt x="8400" y="8749"/>
                      <a:pt x="8079" y="9524"/>
                      <a:pt x="7496" y="10106"/>
                    </a:cubicBezTo>
                    <a:cubicBezTo>
                      <a:pt x="6914" y="10689"/>
                      <a:pt x="6139" y="11010"/>
                      <a:pt x="5315" y="11010"/>
                    </a:cubicBezTo>
                    <a:close/>
                    <a:moveTo>
                      <a:pt x="5315" y="5340"/>
                    </a:moveTo>
                    <a:cubicBezTo>
                      <a:pt x="3890" y="5340"/>
                      <a:pt x="2730" y="6500"/>
                      <a:pt x="2730" y="7925"/>
                    </a:cubicBezTo>
                    <a:cubicBezTo>
                      <a:pt x="2730" y="9350"/>
                      <a:pt x="3890" y="10510"/>
                      <a:pt x="5315" y="10510"/>
                    </a:cubicBezTo>
                    <a:cubicBezTo>
                      <a:pt x="6740" y="10510"/>
                      <a:pt x="7900" y="9350"/>
                      <a:pt x="7900" y="7925"/>
                    </a:cubicBezTo>
                    <a:cubicBezTo>
                      <a:pt x="7900" y="6500"/>
                      <a:pt x="6740" y="5340"/>
                      <a:pt x="5315" y="5340"/>
                    </a:cubicBezTo>
                    <a:close/>
                    <a:moveTo>
                      <a:pt x="5080" y="5728"/>
                    </a:moveTo>
                    <a:lnTo>
                      <a:pt x="5550" y="5728"/>
                    </a:lnTo>
                    <a:lnTo>
                      <a:pt x="5550" y="7925"/>
                    </a:lnTo>
                    <a:lnTo>
                      <a:pt x="5080" y="7925"/>
                    </a:lnTo>
                    <a:lnTo>
                      <a:pt x="5080" y="5728"/>
                    </a:lnTo>
                    <a:close/>
                    <a:moveTo>
                      <a:pt x="5080" y="7690"/>
                    </a:moveTo>
                    <a:lnTo>
                      <a:pt x="6727" y="7690"/>
                    </a:lnTo>
                    <a:lnTo>
                      <a:pt x="6727" y="8160"/>
                    </a:lnTo>
                    <a:lnTo>
                      <a:pt x="5080" y="8160"/>
                    </a:lnTo>
                    <a:lnTo>
                      <a:pt x="5080" y="7690"/>
                    </a:lnTo>
                    <a:close/>
                    <a:moveTo>
                      <a:pt x="9567" y="2038"/>
                    </a:moveTo>
                    <a:lnTo>
                      <a:pt x="8118" y="2038"/>
                    </a:lnTo>
                    <a:cubicBezTo>
                      <a:pt x="8109" y="1454"/>
                      <a:pt x="7638" y="981"/>
                      <a:pt x="7055" y="970"/>
                    </a:cubicBezTo>
                    <a:cubicBezTo>
                      <a:pt x="6998" y="426"/>
                      <a:pt x="6537" y="0"/>
                      <a:pt x="5977" y="0"/>
                    </a:cubicBezTo>
                    <a:lnTo>
                      <a:pt x="4652" y="0"/>
                    </a:lnTo>
                    <a:cubicBezTo>
                      <a:pt x="4093" y="0"/>
                      <a:pt x="3632" y="426"/>
                      <a:pt x="3575" y="970"/>
                    </a:cubicBezTo>
                    <a:cubicBezTo>
                      <a:pt x="2992" y="981"/>
                      <a:pt x="2521" y="1454"/>
                      <a:pt x="2512" y="2038"/>
                    </a:cubicBezTo>
                    <a:lnTo>
                      <a:pt x="1063" y="2038"/>
                    </a:lnTo>
                    <a:cubicBezTo>
                      <a:pt x="476" y="2038"/>
                      <a:pt x="0" y="2513"/>
                      <a:pt x="0" y="3101"/>
                    </a:cubicBezTo>
                    <a:lnTo>
                      <a:pt x="0" y="11737"/>
                    </a:lnTo>
                    <a:cubicBezTo>
                      <a:pt x="0" y="12324"/>
                      <a:pt x="476" y="12800"/>
                      <a:pt x="1063" y="12800"/>
                    </a:cubicBezTo>
                    <a:lnTo>
                      <a:pt x="9567" y="12800"/>
                    </a:lnTo>
                    <a:cubicBezTo>
                      <a:pt x="10154" y="12800"/>
                      <a:pt x="10630" y="12324"/>
                      <a:pt x="10630" y="11737"/>
                    </a:cubicBezTo>
                    <a:lnTo>
                      <a:pt x="10630" y="3101"/>
                    </a:lnTo>
                    <a:cubicBezTo>
                      <a:pt x="10630" y="2513"/>
                      <a:pt x="10154" y="2038"/>
                      <a:pt x="9567" y="2038"/>
                    </a:cubicBezTo>
                    <a:close/>
                    <a:moveTo>
                      <a:pt x="3262" y="2788"/>
                    </a:moveTo>
                    <a:lnTo>
                      <a:pt x="3262" y="2054"/>
                    </a:lnTo>
                    <a:cubicBezTo>
                      <a:pt x="3262" y="2048"/>
                      <a:pt x="3262" y="2043"/>
                      <a:pt x="3262" y="2038"/>
                    </a:cubicBezTo>
                    <a:cubicBezTo>
                      <a:pt x="3271" y="1861"/>
                      <a:pt x="3417" y="1720"/>
                      <a:pt x="3596" y="1720"/>
                    </a:cubicBezTo>
                    <a:lnTo>
                      <a:pt x="3944" y="1720"/>
                    </a:lnTo>
                    <a:cubicBezTo>
                      <a:pt x="4151" y="1720"/>
                      <a:pt x="4319" y="1552"/>
                      <a:pt x="4319" y="1345"/>
                    </a:cubicBezTo>
                    <a:lnTo>
                      <a:pt x="4319" y="1084"/>
                    </a:lnTo>
                    <a:cubicBezTo>
                      <a:pt x="4319" y="900"/>
                      <a:pt x="4469" y="750"/>
                      <a:pt x="4652" y="750"/>
                    </a:cubicBezTo>
                    <a:lnTo>
                      <a:pt x="5977" y="750"/>
                    </a:lnTo>
                    <a:cubicBezTo>
                      <a:pt x="6161" y="750"/>
                      <a:pt x="6311" y="900"/>
                      <a:pt x="6311" y="1084"/>
                    </a:cubicBezTo>
                    <a:lnTo>
                      <a:pt x="6311" y="1345"/>
                    </a:lnTo>
                    <a:cubicBezTo>
                      <a:pt x="6311" y="1552"/>
                      <a:pt x="6479" y="1720"/>
                      <a:pt x="6686" y="1720"/>
                    </a:cubicBezTo>
                    <a:lnTo>
                      <a:pt x="7034" y="1720"/>
                    </a:lnTo>
                    <a:cubicBezTo>
                      <a:pt x="7213" y="1720"/>
                      <a:pt x="7359" y="1861"/>
                      <a:pt x="7368" y="2038"/>
                    </a:cubicBezTo>
                    <a:cubicBezTo>
                      <a:pt x="7368" y="2043"/>
                      <a:pt x="7368" y="2048"/>
                      <a:pt x="7368" y="2054"/>
                    </a:cubicBezTo>
                    <a:lnTo>
                      <a:pt x="7368" y="2916"/>
                    </a:lnTo>
                    <a:cubicBezTo>
                      <a:pt x="7368" y="3100"/>
                      <a:pt x="7218" y="3250"/>
                      <a:pt x="7034" y="3250"/>
                    </a:cubicBezTo>
                    <a:lnTo>
                      <a:pt x="3596" y="3250"/>
                    </a:lnTo>
                    <a:cubicBezTo>
                      <a:pt x="3412" y="3250"/>
                      <a:pt x="3262" y="3100"/>
                      <a:pt x="3262" y="2916"/>
                    </a:cubicBezTo>
                    <a:lnTo>
                      <a:pt x="3262" y="2788"/>
                    </a:lnTo>
                    <a:close/>
                    <a:moveTo>
                      <a:pt x="9880" y="11737"/>
                    </a:moveTo>
                    <a:cubicBezTo>
                      <a:pt x="9880" y="11910"/>
                      <a:pt x="9740" y="12050"/>
                      <a:pt x="9567" y="12050"/>
                    </a:cubicBezTo>
                    <a:lnTo>
                      <a:pt x="1063" y="12050"/>
                    </a:lnTo>
                    <a:cubicBezTo>
                      <a:pt x="890" y="12050"/>
                      <a:pt x="750" y="11910"/>
                      <a:pt x="750" y="11737"/>
                    </a:cubicBezTo>
                    <a:lnTo>
                      <a:pt x="750" y="3101"/>
                    </a:lnTo>
                    <a:cubicBezTo>
                      <a:pt x="750" y="2928"/>
                      <a:pt x="890" y="2788"/>
                      <a:pt x="1063" y="2788"/>
                    </a:cubicBezTo>
                    <a:lnTo>
                      <a:pt x="2512" y="2788"/>
                    </a:lnTo>
                    <a:lnTo>
                      <a:pt x="2512" y="2916"/>
                    </a:lnTo>
                    <a:cubicBezTo>
                      <a:pt x="2512" y="3514"/>
                      <a:pt x="2998" y="4000"/>
                      <a:pt x="3596" y="4000"/>
                    </a:cubicBezTo>
                    <a:lnTo>
                      <a:pt x="7034" y="4000"/>
                    </a:lnTo>
                    <a:cubicBezTo>
                      <a:pt x="7632" y="4000"/>
                      <a:pt x="8118" y="3514"/>
                      <a:pt x="8118" y="2916"/>
                    </a:cubicBezTo>
                    <a:lnTo>
                      <a:pt x="8118" y="2788"/>
                    </a:lnTo>
                    <a:lnTo>
                      <a:pt x="9567" y="2788"/>
                    </a:lnTo>
                    <a:cubicBezTo>
                      <a:pt x="9740" y="2788"/>
                      <a:pt x="9880" y="2928"/>
                      <a:pt x="9880" y="3101"/>
                    </a:cubicBezTo>
                    <a:lnTo>
                      <a:pt x="9880" y="1173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99000">
                    <a:schemeClr val="bg1"/>
                  </a:gs>
                </a:gsLst>
                <a:lin ang="16200000" scaled="1"/>
              </a:gradFill>
              <a:ln w="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600">
                  <a:solidFill>
                    <a:schemeClr val="tx1"/>
                  </a:solidFill>
                  <a:latin typeface="+mn-ea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2556" y="3719"/>
              <a:ext cx="2736" cy="4337"/>
              <a:chOff x="2919731" y="2438401"/>
              <a:chExt cx="2014185" cy="3192681"/>
            </a:xfrm>
          </p:grpSpPr>
          <p:sp>
            <p:nvSpPr>
              <p:cNvPr id="51" name="矩形 35"/>
              <p:cNvSpPr/>
              <p:nvPr/>
            </p:nvSpPr>
            <p:spPr>
              <a:xfrm>
                <a:off x="2919731" y="2438401"/>
                <a:ext cx="2012234" cy="3130256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37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55000"/>
                    </a:schemeClr>
                  </a:gs>
                  <a:gs pos="61000">
                    <a:schemeClr val="accent1">
                      <a:alpha val="10000"/>
                    </a:schemeClr>
                  </a:gs>
                </a:gsLst>
                <a:lin ang="16200000" scaled="1"/>
                <a:tileRect/>
              </a:gradFill>
              <a:ln w="9525">
                <a:gradFill flip="none" rotWithShape="1">
                  <a:gsLst>
                    <a:gs pos="0">
                      <a:srgbClr val="3B61ED">
                        <a:alpha val="0"/>
                      </a:srgbClr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</a:ln>
              <a:effectLst>
                <a:outerShdw blurRad="444500" sx="104000" sy="104000" algn="ctr" rotWithShape="0">
                  <a:schemeClr val="accent1">
                    <a:alpha val="8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>
                  <a:solidFill>
                    <a:prstClr val="white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2983273" y="3888972"/>
                <a:ext cx="1950643" cy="1742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b="1" spc="300" dirty="0">
                    <a:gradFill>
                      <a:gsLst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  <a:gs pos="100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16200000" scaled="1"/>
                    </a:gradFill>
                    <a:latin typeface="+mn-ea"/>
                  </a:rPr>
                  <a:t>从“华而不实”到</a:t>
                </a:r>
                <a:r>
                  <a:rPr lang="zh-CN" altLang="en-US" sz="2400" b="1" spc="300" dirty="0">
                    <a:gradFill>
                      <a:gsLst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  <a:gs pos="100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16200000" scaled="1"/>
                    </a:gradFill>
                    <a:latin typeface="+mn-ea"/>
                  </a:rPr>
                  <a:t>“精准扎实”</a:t>
                </a:r>
                <a:endParaRPr lang="zh-CN" altLang="en-US" b="1" spc="300" dirty="0"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6200000" scaled="1"/>
                  </a:gradFill>
                  <a:latin typeface="+mn-ea"/>
                </a:endParaRPr>
              </a:p>
              <a:p>
                <a:pPr algn="ctr">
                  <a:lnSpc>
                    <a:spcPct val="120000"/>
                  </a:lnSpc>
                </a:pPr>
                <a:endParaRPr lang="zh-CN" altLang="en-US" b="1" spc="300" dirty="0">
                  <a:gradFill>
                    <a:gsLst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16200000" scaled="1"/>
                  </a:gradFill>
                  <a:latin typeface="+mn-ea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b="1" spc="300" dirty="0">
                    <a:gradFill>
                      <a:gsLst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  <a:gs pos="100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16200000" scaled="1"/>
                    </a:gradFill>
                    <a:latin typeface="+mn-ea"/>
                  </a:rPr>
                  <a:t>实施更扎实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b="1" spc="300" dirty="0">
                    <a:gradFill>
                      <a:gsLst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  <a:gs pos="100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16200000" scaled="1"/>
                    </a:gradFill>
                    <a:latin typeface="+mn-ea"/>
                  </a:rPr>
                  <a:t>避免两张皮</a:t>
                </a: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3488829" y="2624240"/>
                <a:ext cx="873672" cy="101337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28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latin typeface="+mn-ea"/>
                </a:endParaRPr>
              </a:p>
            </p:txBody>
          </p:sp>
          <p:sp>
            <p:nvSpPr>
              <p:cNvPr id="89" name="iconfont-11442-3338442"/>
              <p:cNvSpPr/>
              <p:nvPr/>
            </p:nvSpPr>
            <p:spPr>
              <a:xfrm>
                <a:off x="3684051" y="2879166"/>
                <a:ext cx="483226" cy="482495"/>
              </a:xfrm>
              <a:custGeom>
                <a:avLst/>
                <a:gdLst>
                  <a:gd name="connsiteX0" fmla="*/ 392880 w 587787"/>
                  <a:gd name="connsiteY0" fmla="*/ 161471 h 586899"/>
                  <a:gd name="connsiteX1" fmla="*/ 466659 w 587787"/>
                  <a:gd name="connsiteY1" fmla="*/ 161471 h 586899"/>
                  <a:gd name="connsiteX2" fmla="*/ 251471 w 587787"/>
                  <a:gd name="connsiteY2" fmla="*/ 425428 h 586899"/>
                  <a:gd name="connsiteX3" fmla="*/ 121128 w 587787"/>
                  <a:gd name="connsiteY3" fmla="*/ 252935 h 586899"/>
                  <a:gd name="connsiteX4" fmla="*/ 193062 w 587787"/>
                  <a:gd name="connsiteY4" fmla="*/ 252935 h 586899"/>
                  <a:gd name="connsiteX5" fmla="*/ 251471 w 587787"/>
                  <a:gd name="connsiteY5" fmla="*/ 324756 h 586899"/>
                  <a:gd name="connsiteX6" fmla="*/ 330784 w 587787"/>
                  <a:gd name="connsiteY6" fmla="*/ 64461 h 586899"/>
                  <a:gd name="connsiteX7" fmla="*/ 292049 w 587787"/>
                  <a:gd name="connsiteY7" fmla="*/ 100681 h 586899"/>
                  <a:gd name="connsiteX8" fmla="*/ 257003 w 587787"/>
                  <a:gd name="connsiteY8" fmla="*/ 119099 h 586899"/>
                  <a:gd name="connsiteX9" fmla="*/ 100834 w 587787"/>
                  <a:gd name="connsiteY9" fmla="*/ 119099 h 586899"/>
                  <a:gd name="connsiteX10" fmla="*/ 64558 w 587787"/>
                  <a:gd name="connsiteY10" fmla="*/ 155933 h 586899"/>
                  <a:gd name="connsiteX11" fmla="*/ 64558 w 587787"/>
                  <a:gd name="connsiteY11" fmla="*/ 485604 h 586899"/>
                  <a:gd name="connsiteX12" fmla="*/ 100834 w 587787"/>
                  <a:gd name="connsiteY12" fmla="*/ 522438 h 586899"/>
                  <a:gd name="connsiteX13" fmla="*/ 486338 w 587787"/>
                  <a:gd name="connsiteY13" fmla="*/ 522438 h 586899"/>
                  <a:gd name="connsiteX14" fmla="*/ 523229 w 587787"/>
                  <a:gd name="connsiteY14" fmla="*/ 485604 h 586899"/>
                  <a:gd name="connsiteX15" fmla="*/ 523229 w 587787"/>
                  <a:gd name="connsiteY15" fmla="*/ 100681 h 586899"/>
                  <a:gd name="connsiteX16" fmla="*/ 486338 w 587787"/>
                  <a:gd name="connsiteY16" fmla="*/ 64461 h 586899"/>
                  <a:gd name="connsiteX17" fmla="*/ 205971 w 587787"/>
                  <a:gd name="connsiteY17" fmla="*/ 38676 h 586899"/>
                  <a:gd name="connsiteX18" fmla="*/ 183837 w 587787"/>
                  <a:gd name="connsiteY18" fmla="*/ 60777 h 586899"/>
                  <a:gd name="connsiteX19" fmla="*/ 205971 w 587787"/>
                  <a:gd name="connsiteY19" fmla="*/ 82264 h 586899"/>
                  <a:gd name="connsiteX20" fmla="*/ 227491 w 587787"/>
                  <a:gd name="connsiteY20" fmla="*/ 60777 h 586899"/>
                  <a:gd name="connsiteX21" fmla="*/ 205971 w 587787"/>
                  <a:gd name="connsiteY21" fmla="*/ 38676 h 586899"/>
                  <a:gd name="connsiteX22" fmla="*/ 143258 w 587787"/>
                  <a:gd name="connsiteY22" fmla="*/ 38676 h 586899"/>
                  <a:gd name="connsiteX23" fmla="*/ 121123 w 587787"/>
                  <a:gd name="connsiteY23" fmla="*/ 60777 h 586899"/>
                  <a:gd name="connsiteX24" fmla="*/ 143258 w 587787"/>
                  <a:gd name="connsiteY24" fmla="*/ 82264 h 586899"/>
                  <a:gd name="connsiteX25" fmla="*/ 165392 w 587787"/>
                  <a:gd name="connsiteY25" fmla="*/ 60777 h 586899"/>
                  <a:gd name="connsiteX26" fmla="*/ 143258 w 587787"/>
                  <a:gd name="connsiteY26" fmla="*/ 38676 h 586899"/>
                  <a:gd name="connsiteX27" fmla="*/ 82389 w 587787"/>
                  <a:gd name="connsiteY27" fmla="*/ 38676 h 586899"/>
                  <a:gd name="connsiteX28" fmla="*/ 60869 w 587787"/>
                  <a:gd name="connsiteY28" fmla="*/ 60777 h 586899"/>
                  <a:gd name="connsiteX29" fmla="*/ 82389 w 587787"/>
                  <a:gd name="connsiteY29" fmla="*/ 82264 h 586899"/>
                  <a:gd name="connsiteX30" fmla="*/ 104523 w 587787"/>
                  <a:gd name="connsiteY30" fmla="*/ 60777 h 586899"/>
                  <a:gd name="connsiteX31" fmla="*/ 82389 w 587787"/>
                  <a:gd name="connsiteY31" fmla="*/ 38676 h 586899"/>
                  <a:gd name="connsiteX32" fmla="*/ 55336 w 587787"/>
                  <a:gd name="connsiteY32" fmla="*/ 0 h 586899"/>
                  <a:gd name="connsiteX33" fmla="*/ 532451 w 587787"/>
                  <a:gd name="connsiteY33" fmla="*/ 0 h 586899"/>
                  <a:gd name="connsiteX34" fmla="*/ 587787 w 587787"/>
                  <a:gd name="connsiteY34" fmla="*/ 55252 h 586899"/>
                  <a:gd name="connsiteX35" fmla="*/ 587787 w 587787"/>
                  <a:gd name="connsiteY35" fmla="*/ 531647 h 586899"/>
                  <a:gd name="connsiteX36" fmla="*/ 532451 w 587787"/>
                  <a:gd name="connsiteY36" fmla="*/ 586899 h 586899"/>
                  <a:gd name="connsiteX37" fmla="*/ 55336 w 587787"/>
                  <a:gd name="connsiteY37" fmla="*/ 586899 h 586899"/>
                  <a:gd name="connsiteX38" fmla="*/ 0 w 587787"/>
                  <a:gd name="connsiteY38" fmla="*/ 531647 h 586899"/>
                  <a:gd name="connsiteX39" fmla="*/ 0 w 587787"/>
                  <a:gd name="connsiteY39" fmla="*/ 55252 h 586899"/>
                  <a:gd name="connsiteX40" fmla="*/ 55336 w 587787"/>
                  <a:gd name="connsiteY40" fmla="*/ 0 h 586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587787" h="586899">
                    <a:moveTo>
                      <a:pt x="392880" y="161471"/>
                    </a:moveTo>
                    <a:lnTo>
                      <a:pt x="466659" y="161471"/>
                    </a:lnTo>
                    <a:lnTo>
                      <a:pt x="251471" y="425428"/>
                    </a:lnTo>
                    <a:lnTo>
                      <a:pt x="121128" y="252935"/>
                    </a:lnTo>
                    <a:lnTo>
                      <a:pt x="193062" y="252935"/>
                    </a:lnTo>
                    <a:lnTo>
                      <a:pt x="251471" y="324756"/>
                    </a:lnTo>
                    <a:close/>
                    <a:moveTo>
                      <a:pt x="330784" y="64461"/>
                    </a:moveTo>
                    <a:cubicBezTo>
                      <a:pt x="310494" y="64461"/>
                      <a:pt x="292049" y="74897"/>
                      <a:pt x="292049" y="100681"/>
                    </a:cubicBezTo>
                    <a:cubicBezTo>
                      <a:pt x="292049" y="119099"/>
                      <a:pt x="293894" y="119099"/>
                      <a:pt x="257003" y="119099"/>
                    </a:cubicBezTo>
                    <a:lnTo>
                      <a:pt x="100834" y="119099"/>
                    </a:lnTo>
                    <a:cubicBezTo>
                      <a:pt x="80544" y="119099"/>
                      <a:pt x="64558" y="135674"/>
                      <a:pt x="64558" y="155933"/>
                    </a:cubicBezTo>
                    <a:lnTo>
                      <a:pt x="64558" y="485604"/>
                    </a:lnTo>
                    <a:cubicBezTo>
                      <a:pt x="64558" y="505863"/>
                      <a:pt x="80544" y="522438"/>
                      <a:pt x="100834" y="522438"/>
                    </a:cubicBezTo>
                    <a:lnTo>
                      <a:pt x="486338" y="522438"/>
                    </a:lnTo>
                    <a:cubicBezTo>
                      <a:pt x="506628" y="522438"/>
                      <a:pt x="523229" y="505863"/>
                      <a:pt x="523229" y="485604"/>
                    </a:cubicBezTo>
                    <a:lnTo>
                      <a:pt x="523229" y="100681"/>
                    </a:lnTo>
                    <a:cubicBezTo>
                      <a:pt x="523229" y="80422"/>
                      <a:pt x="506628" y="64461"/>
                      <a:pt x="486338" y="64461"/>
                    </a:cubicBezTo>
                    <a:close/>
                    <a:moveTo>
                      <a:pt x="205971" y="38676"/>
                    </a:moveTo>
                    <a:cubicBezTo>
                      <a:pt x="193060" y="38676"/>
                      <a:pt x="183837" y="49727"/>
                      <a:pt x="183837" y="60777"/>
                    </a:cubicBezTo>
                    <a:cubicBezTo>
                      <a:pt x="183837" y="71214"/>
                      <a:pt x="193060" y="82264"/>
                      <a:pt x="205971" y="82264"/>
                    </a:cubicBezTo>
                    <a:cubicBezTo>
                      <a:pt x="218268" y="82264"/>
                      <a:pt x="227491" y="73055"/>
                      <a:pt x="227491" y="60777"/>
                    </a:cubicBezTo>
                    <a:cubicBezTo>
                      <a:pt x="227491" y="47885"/>
                      <a:pt x="216424" y="38676"/>
                      <a:pt x="205971" y="38676"/>
                    </a:cubicBezTo>
                    <a:close/>
                    <a:moveTo>
                      <a:pt x="143258" y="38676"/>
                    </a:moveTo>
                    <a:cubicBezTo>
                      <a:pt x="132191" y="38676"/>
                      <a:pt x="121123" y="47885"/>
                      <a:pt x="121123" y="60777"/>
                    </a:cubicBezTo>
                    <a:cubicBezTo>
                      <a:pt x="121123" y="73055"/>
                      <a:pt x="130346" y="82264"/>
                      <a:pt x="143258" y="82264"/>
                    </a:cubicBezTo>
                    <a:cubicBezTo>
                      <a:pt x="156169" y="82264"/>
                      <a:pt x="165392" y="73055"/>
                      <a:pt x="165392" y="60777"/>
                    </a:cubicBezTo>
                    <a:cubicBezTo>
                      <a:pt x="165392" y="47885"/>
                      <a:pt x="154325" y="38676"/>
                      <a:pt x="143258" y="38676"/>
                    </a:cubicBezTo>
                    <a:close/>
                    <a:moveTo>
                      <a:pt x="82389" y="38676"/>
                    </a:moveTo>
                    <a:cubicBezTo>
                      <a:pt x="71321" y="38676"/>
                      <a:pt x="60869" y="47885"/>
                      <a:pt x="60869" y="60777"/>
                    </a:cubicBezTo>
                    <a:cubicBezTo>
                      <a:pt x="60869" y="73055"/>
                      <a:pt x="71321" y="82264"/>
                      <a:pt x="82389" y="82264"/>
                    </a:cubicBezTo>
                    <a:cubicBezTo>
                      <a:pt x="95300" y="82264"/>
                      <a:pt x="104523" y="73055"/>
                      <a:pt x="104523" y="60777"/>
                    </a:cubicBezTo>
                    <a:cubicBezTo>
                      <a:pt x="104523" y="47885"/>
                      <a:pt x="93456" y="38676"/>
                      <a:pt x="82389" y="38676"/>
                    </a:cubicBezTo>
                    <a:close/>
                    <a:moveTo>
                      <a:pt x="55336" y="0"/>
                    </a:moveTo>
                    <a:lnTo>
                      <a:pt x="532451" y="0"/>
                    </a:lnTo>
                    <a:cubicBezTo>
                      <a:pt x="563808" y="0"/>
                      <a:pt x="587787" y="23943"/>
                      <a:pt x="587787" y="55252"/>
                    </a:cubicBezTo>
                    <a:lnTo>
                      <a:pt x="587787" y="531647"/>
                    </a:lnTo>
                    <a:cubicBezTo>
                      <a:pt x="587787" y="562956"/>
                      <a:pt x="563808" y="586899"/>
                      <a:pt x="532451" y="586899"/>
                    </a:cubicBezTo>
                    <a:lnTo>
                      <a:pt x="55336" y="586899"/>
                    </a:lnTo>
                    <a:cubicBezTo>
                      <a:pt x="23979" y="586899"/>
                      <a:pt x="0" y="562956"/>
                      <a:pt x="0" y="531647"/>
                    </a:cubicBezTo>
                    <a:lnTo>
                      <a:pt x="0" y="55252"/>
                    </a:lnTo>
                    <a:cubicBezTo>
                      <a:pt x="0" y="23943"/>
                      <a:pt x="23979" y="0"/>
                      <a:pt x="55336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99000">
                    <a:schemeClr val="bg1"/>
                  </a:gs>
                </a:gsLst>
                <a:lin ang="16200000" scaled="1"/>
              </a:gradFill>
              <a:ln w="400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>
                  <a:solidFill>
                    <a:schemeClr val="tx1"/>
                  </a:solidFill>
                  <a:latin typeface="+mn-ea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9262" y="3719"/>
              <a:ext cx="2733" cy="4387"/>
              <a:chOff x="7178170" y="2438401"/>
              <a:chExt cx="2012234" cy="3229494"/>
            </a:xfrm>
          </p:grpSpPr>
          <p:sp>
            <p:nvSpPr>
              <p:cNvPr id="77" name="矩形 35"/>
              <p:cNvSpPr/>
              <p:nvPr/>
            </p:nvSpPr>
            <p:spPr>
              <a:xfrm>
                <a:off x="7178170" y="2438401"/>
                <a:ext cx="2012234" cy="3130256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37000">
                    <a:schemeClr val="accent1">
                      <a:alpha val="5000"/>
                    </a:schemeClr>
                  </a:gs>
                  <a:gs pos="100000">
                    <a:schemeClr val="accent1">
                      <a:alpha val="55000"/>
                    </a:schemeClr>
                  </a:gs>
                  <a:gs pos="61000">
                    <a:schemeClr val="accent1">
                      <a:alpha val="10000"/>
                    </a:schemeClr>
                  </a:gs>
                </a:gsLst>
                <a:lin ang="16200000" scaled="1"/>
                <a:tileRect/>
              </a:gradFill>
              <a:ln w="9525">
                <a:gradFill flip="none" rotWithShape="1">
                  <a:gsLst>
                    <a:gs pos="0">
                      <a:srgbClr val="3B61ED">
                        <a:alpha val="0"/>
                      </a:srgbClr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</a:ln>
              <a:effectLst>
                <a:outerShdw blurRad="444500" sx="104000" sy="104000" algn="ctr" rotWithShape="0">
                  <a:schemeClr val="accent1">
                    <a:alpha val="8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>
                  <a:solidFill>
                    <a:prstClr val="white"/>
                  </a:solidFill>
                  <a:latin typeface="等线" panose="02010600030101010101" charset="-122"/>
                  <a:ea typeface="等线" panose="02010600030101010101" charset="-122"/>
                </a:endParaRPr>
              </a:p>
            </p:txBody>
          </p:sp>
          <p:sp>
            <p:nvSpPr>
              <p:cNvPr id="78" name="文本框 77"/>
              <p:cNvSpPr txBox="1"/>
              <p:nvPr/>
            </p:nvSpPr>
            <p:spPr>
              <a:xfrm>
                <a:off x="7241712" y="3969130"/>
                <a:ext cx="1948626" cy="16987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zh-CN" altLang="en-US" b="1" spc="300" dirty="0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5400000" scaled="1"/>
                      <a:tileRect/>
                    </a:gradFill>
                    <a:latin typeface="+mn-ea"/>
                  </a:rPr>
                  <a:t>从“畏首畏尾”到</a:t>
                </a:r>
                <a:r>
                  <a:rPr lang="zh-CN" altLang="en-US" sz="2400" b="1" spc="300" dirty="0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5400000" scaled="1"/>
                      <a:tileRect/>
                    </a:gradFill>
                    <a:latin typeface="+mn-ea"/>
                  </a:rPr>
                  <a:t>“迎难而上”</a:t>
                </a:r>
              </a:p>
              <a:p>
                <a:pPr algn="ctr">
                  <a:lnSpc>
                    <a:spcPct val="110000"/>
                  </a:lnSpc>
                </a:pPr>
                <a:endParaRPr lang="zh-CN" altLang="en-US" sz="2400" b="1" spc="300" dirty="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accent1"/>
                      </a:gs>
                    </a:gsLst>
                    <a:lin ang="5400000" scaled="1"/>
                    <a:tileRect/>
                  </a:gradFill>
                  <a:latin typeface="+mn-ea"/>
                </a:endParaRPr>
              </a:p>
              <a:p>
                <a:pPr algn="ctr">
                  <a:lnSpc>
                    <a:spcPct val="110000"/>
                  </a:lnSpc>
                </a:pPr>
                <a:r>
                  <a:rPr lang="zh-CN" altLang="en-US" b="1" spc="300" dirty="0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5400000" scaled="1"/>
                      <a:tileRect/>
                    </a:gradFill>
                    <a:latin typeface="+mn-ea"/>
                  </a:rPr>
                  <a:t>分解阶段目标</a:t>
                </a:r>
              </a:p>
              <a:p>
                <a:pPr algn="ctr">
                  <a:lnSpc>
                    <a:spcPct val="110000"/>
                  </a:lnSpc>
                </a:pPr>
                <a:r>
                  <a:rPr lang="zh-CN" altLang="en-US" b="1" spc="300" dirty="0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accent1"/>
                        </a:gs>
                      </a:gsLst>
                      <a:lin ang="5400000" scaled="1"/>
                      <a:tileRect/>
                    </a:gradFill>
                    <a:latin typeface="+mn-ea"/>
                  </a:rPr>
                  <a:t>寻求专人解惑</a:t>
                </a: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7747268" y="2624240"/>
                <a:ext cx="873672" cy="101337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28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+mn-ea"/>
                </a:endParaRPr>
              </a:p>
            </p:txBody>
          </p:sp>
          <p:sp>
            <p:nvSpPr>
              <p:cNvPr id="90" name="iconfont-11442-3338442"/>
              <p:cNvSpPr/>
              <p:nvPr/>
            </p:nvSpPr>
            <p:spPr>
              <a:xfrm>
                <a:off x="7942491" y="2868074"/>
                <a:ext cx="483226" cy="482496"/>
              </a:xfrm>
              <a:custGeom>
                <a:avLst/>
                <a:gdLst>
                  <a:gd name="connsiteX0" fmla="*/ 166554 w 607356"/>
                  <a:gd name="connsiteY0" fmla="*/ 567324 h 606439"/>
                  <a:gd name="connsiteX1" fmla="*/ 166554 w 607356"/>
                  <a:gd name="connsiteY1" fmla="*/ 586882 h 606439"/>
                  <a:gd name="connsiteX2" fmla="*/ 235028 w 607356"/>
                  <a:gd name="connsiteY2" fmla="*/ 586882 h 606439"/>
                  <a:gd name="connsiteX3" fmla="*/ 235028 w 607356"/>
                  <a:gd name="connsiteY3" fmla="*/ 567324 h 606439"/>
                  <a:gd name="connsiteX4" fmla="*/ 78343 w 607356"/>
                  <a:gd name="connsiteY4" fmla="*/ 567324 h 606439"/>
                  <a:gd name="connsiteX5" fmla="*/ 78343 w 607356"/>
                  <a:gd name="connsiteY5" fmla="*/ 586882 h 606439"/>
                  <a:gd name="connsiteX6" fmla="*/ 146968 w 607356"/>
                  <a:gd name="connsiteY6" fmla="*/ 586882 h 606439"/>
                  <a:gd name="connsiteX7" fmla="*/ 146968 w 607356"/>
                  <a:gd name="connsiteY7" fmla="*/ 567324 h 606439"/>
                  <a:gd name="connsiteX8" fmla="*/ 460368 w 607356"/>
                  <a:gd name="connsiteY8" fmla="*/ 537920 h 606439"/>
                  <a:gd name="connsiteX9" fmla="*/ 479985 w 607356"/>
                  <a:gd name="connsiteY9" fmla="*/ 537920 h 606439"/>
                  <a:gd name="connsiteX10" fmla="*/ 479985 w 607356"/>
                  <a:gd name="connsiteY10" fmla="*/ 557467 h 606439"/>
                  <a:gd name="connsiteX11" fmla="*/ 460368 w 607356"/>
                  <a:gd name="connsiteY11" fmla="*/ 557467 h 606439"/>
                  <a:gd name="connsiteX12" fmla="*/ 78343 w 607356"/>
                  <a:gd name="connsiteY12" fmla="*/ 401008 h 606439"/>
                  <a:gd name="connsiteX13" fmla="*/ 78343 w 607356"/>
                  <a:gd name="connsiteY13" fmla="*/ 547766 h 606439"/>
                  <a:gd name="connsiteX14" fmla="*/ 146968 w 607356"/>
                  <a:gd name="connsiteY14" fmla="*/ 547766 h 606439"/>
                  <a:gd name="connsiteX15" fmla="*/ 146968 w 607356"/>
                  <a:gd name="connsiteY15" fmla="*/ 440123 h 606439"/>
                  <a:gd name="connsiteX16" fmla="*/ 166554 w 607356"/>
                  <a:gd name="connsiteY16" fmla="*/ 440123 h 606439"/>
                  <a:gd name="connsiteX17" fmla="*/ 166554 w 607356"/>
                  <a:gd name="connsiteY17" fmla="*/ 547766 h 606439"/>
                  <a:gd name="connsiteX18" fmla="*/ 235028 w 607356"/>
                  <a:gd name="connsiteY18" fmla="*/ 547766 h 606439"/>
                  <a:gd name="connsiteX19" fmla="*/ 235028 w 607356"/>
                  <a:gd name="connsiteY19" fmla="*/ 401008 h 606439"/>
                  <a:gd name="connsiteX20" fmla="*/ 254613 w 607356"/>
                  <a:gd name="connsiteY20" fmla="*/ 381450 h 606439"/>
                  <a:gd name="connsiteX21" fmla="*/ 254613 w 607356"/>
                  <a:gd name="connsiteY21" fmla="*/ 401008 h 606439"/>
                  <a:gd name="connsiteX22" fmla="*/ 288471 w 607356"/>
                  <a:gd name="connsiteY22" fmla="*/ 381450 h 606439"/>
                  <a:gd name="connsiteX23" fmla="*/ 25051 w 607356"/>
                  <a:gd name="connsiteY23" fmla="*/ 381450 h 606439"/>
                  <a:gd name="connsiteX24" fmla="*/ 58757 w 607356"/>
                  <a:gd name="connsiteY24" fmla="*/ 401008 h 606439"/>
                  <a:gd name="connsiteX25" fmla="*/ 58757 w 607356"/>
                  <a:gd name="connsiteY25" fmla="*/ 381450 h 606439"/>
                  <a:gd name="connsiteX26" fmla="*/ 431074 w 607356"/>
                  <a:gd name="connsiteY26" fmla="*/ 352190 h 606439"/>
                  <a:gd name="connsiteX27" fmla="*/ 431074 w 607356"/>
                  <a:gd name="connsiteY27" fmla="*/ 547766 h 606439"/>
                  <a:gd name="connsiteX28" fmla="*/ 470248 w 607356"/>
                  <a:gd name="connsiteY28" fmla="*/ 586882 h 606439"/>
                  <a:gd name="connsiteX29" fmla="*/ 509421 w 607356"/>
                  <a:gd name="connsiteY29" fmla="*/ 547766 h 606439"/>
                  <a:gd name="connsiteX30" fmla="*/ 509421 w 607356"/>
                  <a:gd name="connsiteY30" fmla="*/ 352190 h 606439"/>
                  <a:gd name="connsiteX31" fmla="*/ 499552 w 607356"/>
                  <a:gd name="connsiteY31" fmla="*/ 352190 h 606439"/>
                  <a:gd name="connsiteX32" fmla="*/ 479965 w 607356"/>
                  <a:gd name="connsiteY32" fmla="*/ 352190 h 606439"/>
                  <a:gd name="connsiteX33" fmla="*/ 479965 w 607356"/>
                  <a:gd name="connsiteY33" fmla="*/ 518354 h 606439"/>
                  <a:gd name="connsiteX34" fmla="*/ 460378 w 607356"/>
                  <a:gd name="connsiteY34" fmla="*/ 518354 h 606439"/>
                  <a:gd name="connsiteX35" fmla="*/ 460378 w 607356"/>
                  <a:gd name="connsiteY35" fmla="*/ 352190 h 606439"/>
                  <a:gd name="connsiteX36" fmla="*/ 440791 w 607356"/>
                  <a:gd name="connsiteY36" fmla="*/ 352190 h 606439"/>
                  <a:gd name="connsiteX37" fmla="*/ 155926 w 607356"/>
                  <a:gd name="connsiteY37" fmla="*/ 224989 h 606439"/>
                  <a:gd name="connsiteX38" fmla="*/ 147272 w 607356"/>
                  <a:gd name="connsiteY38" fmla="*/ 328842 h 606439"/>
                  <a:gd name="connsiteX39" fmla="*/ 156685 w 607356"/>
                  <a:gd name="connsiteY39" fmla="*/ 338242 h 606439"/>
                  <a:gd name="connsiteX40" fmla="*/ 166250 w 607356"/>
                  <a:gd name="connsiteY40" fmla="*/ 328842 h 606439"/>
                  <a:gd name="connsiteX41" fmla="*/ 157444 w 607356"/>
                  <a:gd name="connsiteY41" fmla="*/ 224989 h 606439"/>
                  <a:gd name="connsiteX42" fmla="*/ 199956 w 607356"/>
                  <a:gd name="connsiteY42" fmla="*/ 195577 h 606439"/>
                  <a:gd name="connsiteX43" fmla="*/ 181888 w 607356"/>
                  <a:gd name="connsiteY43" fmla="*/ 213618 h 606439"/>
                  <a:gd name="connsiteX44" fmla="*/ 191302 w 607356"/>
                  <a:gd name="connsiteY44" fmla="*/ 219986 h 606439"/>
                  <a:gd name="connsiteX45" fmla="*/ 201018 w 607356"/>
                  <a:gd name="connsiteY45" fmla="*/ 195577 h 606439"/>
                  <a:gd name="connsiteX46" fmla="*/ 141199 w 607356"/>
                  <a:gd name="connsiteY46" fmla="*/ 195577 h 606439"/>
                  <a:gd name="connsiteX47" fmla="*/ 150916 w 607356"/>
                  <a:gd name="connsiteY47" fmla="*/ 205431 h 606439"/>
                  <a:gd name="connsiteX48" fmla="*/ 162454 w 607356"/>
                  <a:gd name="connsiteY48" fmla="*/ 205431 h 606439"/>
                  <a:gd name="connsiteX49" fmla="*/ 172323 w 607356"/>
                  <a:gd name="connsiteY49" fmla="*/ 195577 h 606439"/>
                  <a:gd name="connsiteX50" fmla="*/ 112352 w 607356"/>
                  <a:gd name="connsiteY50" fmla="*/ 195577 h 606439"/>
                  <a:gd name="connsiteX51" fmla="*/ 122220 w 607356"/>
                  <a:gd name="connsiteY51" fmla="*/ 219986 h 606439"/>
                  <a:gd name="connsiteX52" fmla="*/ 131634 w 607356"/>
                  <a:gd name="connsiteY52" fmla="*/ 213618 h 606439"/>
                  <a:gd name="connsiteX53" fmla="*/ 113414 w 607356"/>
                  <a:gd name="connsiteY53" fmla="*/ 195577 h 606439"/>
                  <a:gd name="connsiteX54" fmla="*/ 88211 w 607356"/>
                  <a:gd name="connsiteY54" fmla="*/ 195577 h 606439"/>
                  <a:gd name="connsiteX55" fmla="*/ 19586 w 607356"/>
                  <a:gd name="connsiteY55" fmla="*/ 264104 h 606439"/>
                  <a:gd name="connsiteX56" fmla="*/ 19586 w 607356"/>
                  <a:gd name="connsiteY56" fmla="*/ 361893 h 606439"/>
                  <a:gd name="connsiteX57" fmla="*/ 58757 w 607356"/>
                  <a:gd name="connsiteY57" fmla="*/ 361893 h 606439"/>
                  <a:gd name="connsiteX58" fmla="*/ 58757 w 607356"/>
                  <a:gd name="connsiteY58" fmla="*/ 244547 h 606439"/>
                  <a:gd name="connsiteX59" fmla="*/ 78343 w 607356"/>
                  <a:gd name="connsiteY59" fmla="*/ 244547 h 606439"/>
                  <a:gd name="connsiteX60" fmla="*/ 78343 w 607356"/>
                  <a:gd name="connsiteY60" fmla="*/ 381450 h 606439"/>
                  <a:gd name="connsiteX61" fmla="*/ 235028 w 607356"/>
                  <a:gd name="connsiteY61" fmla="*/ 381450 h 606439"/>
                  <a:gd name="connsiteX62" fmla="*/ 235028 w 607356"/>
                  <a:gd name="connsiteY62" fmla="*/ 244547 h 606439"/>
                  <a:gd name="connsiteX63" fmla="*/ 254613 w 607356"/>
                  <a:gd name="connsiteY63" fmla="*/ 244547 h 606439"/>
                  <a:gd name="connsiteX64" fmla="*/ 254613 w 607356"/>
                  <a:gd name="connsiteY64" fmla="*/ 361893 h 606439"/>
                  <a:gd name="connsiteX65" fmla="*/ 293785 w 607356"/>
                  <a:gd name="connsiteY65" fmla="*/ 361893 h 606439"/>
                  <a:gd name="connsiteX66" fmla="*/ 293785 w 607356"/>
                  <a:gd name="connsiteY66" fmla="*/ 264104 h 606439"/>
                  <a:gd name="connsiteX67" fmla="*/ 225311 w 607356"/>
                  <a:gd name="connsiteY67" fmla="*/ 195577 h 606439"/>
                  <a:gd name="connsiteX68" fmla="*/ 222122 w 607356"/>
                  <a:gd name="connsiteY68" fmla="*/ 195577 h 606439"/>
                  <a:gd name="connsiteX69" fmla="*/ 200563 w 607356"/>
                  <a:gd name="connsiteY69" fmla="*/ 249550 h 606439"/>
                  <a:gd name="connsiteX70" fmla="*/ 177941 w 607356"/>
                  <a:gd name="connsiteY70" fmla="*/ 234541 h 606439"/>
                  <a:gd name="connsiteX71" fmla="*/ 186443 w 607356"/>
                  <a:gd name="connsiteY71" fmla="*/ 336271 h 606439"/>
                  <a:gd name="connsiteX72" fmla="*/ 156685 w 607356"/>
                  <a:gd name="connsiteY72" fmla="*/ 365986 h 606439"/>
                  <a:gd name="connsiteX73" fmla="*/ 126927 w 607356"/>
                  <a:gd name="connsiteY73" fmla="*/ 336271 h 606439"/>
                  <a:gd name="connsiteX74" fmla="*/ 135429 w 607356"/>
                  <a:gd name="connsiteY74" fmla="*/ 234541 h 606439"/>
                  <a:gd name="connsiteX75" fmla="*/ 112959 w 607356"/>
                  <a:gd name="connsiteY75" fmla="*/ 249550 h 606439"/>
                  <a:gd name="connsiteX76" fmla="*/ 91248 w 607356"/>
                  <a:gd name="connsiteY76" fmla="*/ 195577 h 606439"/>
                  <a:gd name="connsiteX77" fmla="*/ 88211 w 607356"/>
                  <a:gd name="connsiteY77" fmla="*/ 109614 h 606439"/>
                  <a:gd name="connsiteX78" fmla="*/ 156685 w 607356"/>
                  <a:gd name="connsiteY78" fmla="*/ 176019 h 606439"/>
                  <a:gd name="connsiteX79" fmla="*/ 225159 w 607356"/>
                  <a:gd name="connsiteY79" fmla="*/ 109614 h 606439"/>
                  <a:gd name="connsiteX80" fmla="*/ 156685 w 607356"/>
                  <a:gd name="connsiteY80" fmla="*/ 127201 h 606439"/>
                  <a:gd name="connsiteX81" fmla="*/ 88211 w 607356"/>
                  <a:gd name="connsiteY81" fmla="*/ 109614 h 606439"/>
                  <a:gd name="connsiteX82" fmla="*/ 499552 w 607356"/>
                  <a:gd name="connsiteY82" fmla="*/ 98092 h 606439"/>
                  <a:gd name="connsiteX83" fmla="*/ 499552 w 607356"/>
                  <a:gd name="connsiteY83" fmla="*/ 176019 h 606439"/>
                  <a:gd name="connsiteX84" fmla="*/ 519139 w 607356"/>
                  <a:gd name="connsiteY84" fmla="*/ 136904 h 606439"/>
                  <a:gd name="connsiteX85" fmla="*/ 499552 w 607356"/>
                  <a:gd name="connsiteY85" fmla="*/ 98092 h 606439"/>
                  <a:gd name="connsiteX86" fmla="*/ 440791 w 607356"/>
                  <a:gd name="connsiteY86" fmla="*/ 98092 h 606439"/>
                  <a:gd name="connsiteX87" fmla="*/ 421204 w 607356"/>
                  <a:gd name="connsiteY87" fmla="*/ 136904 h 606439"/>
                  <a:gd name="connsiteX88" fmla="*/ 440791 w 607356"/>
                  <a:gd name="connsiteY88" fmla="*/ 176019 h 606439"/>
                  <a:gd name="connsiteX89" fmla="*/ 107038 w 607356"/>
                  <a:gd name="connsiteY89" fmla="*/ 97789 h 606439"/>
                  <a:gd name="connsiteX90" fmla="*/ 156685 w 607356"/>
                  <a:gd name="connsiteY90" fmla="*/ 107643 h 606439"/>
                  <a:gd name="connsiteX91" fmla="*/ 206181 w 607356"/>
                  <a:gd name="connsiteY91" fmla="*/ 97789 h 606439"/>
                  <a:gd name="connsiteX92" fmla="*/ 186139 w 607356"/>
                  <a:gd name="connsiteY92" fmla="*/ 97789 h 606439"/>
                  <a:gd name="connsiteX93" fmla="*/ 166554 w 607356"/>
                  <a:gd name="connsiteY93" fmla="*/ 97789 h 606439"/>
                  <a:gd name="connsiteX94" fmla="*/ 146968 w 607356"/>
                  <a:gd name="connsiteY94" fmla="*/ 97789 h 606439"/>
                  <a:gd name="connsiteX95" fmla="*/ 127383 w 607356"/>
                  <a:gd name="connsiteY95" fmla="*/ 97789 h 606439"/>
                  <a:gd name="connsiteX96" fmla="*/ 470248 w 607356"/>
                  <a:gd name="connsiteY96" fmla="*/ 88086 h 606439"/>
                  <a:gd name="connsiteX97" fmla="*/ 460378 w 607356"/>
                  <a:gd name="connsiteY97" fmla="*/ 88995 h 606439"/>
                  <a:gd name="connsiteX98" fmla="*/ 460378 w 607356"/>
                  <a:gd name="connsiteY98" fmla="*/ 332632 h 606439"/>
                  <a:gd name="connsiteX99" fmla="*/ 479965 w 607356"/>
                  <a:gd name="connsiteY99" fmla="*/ 332632 h 606439"/>
                  <a:gd name="connsiteX100" fmla="*/ 479965 w 607356"/>
                  <a:gd name="connsiteY100" fmla="*/ 88995 h 606439"/>
                  <a:gd name="connsiteX101" fmla="*/ 470248 w 607356"/>
                  <a:gd name="connsiteY101" fmla="*/ 88086 h 606439"/>
                  <a:gd name="connsiteX102" fmla="*/ 186139 w 607356"/>
                  <a:gd name="connsiteY102" fmla="*/ 30322 h 606439"/>
                  <a:gd name="connsiteX103" fmla="*/ 186139 w 607356"/>
                  <a:gd name="connsiteY103" fmla="*/ 78231 h 606439"/>
                  <a:gd name="connsiteX104" fmla="*/ 225311 w 607356"/>
                  <a:gd name="connsiteY104" fmla="*/ 78231 h 606439"/>
                  <a:gd name="connsiteX105" fmla="*/ 186139 w 607356"/>
                  <a:gd name="connsiteY105" fmla="*/ 30322 h 606439"/>
                  <a:gd name="connsiteX106" fmla="*/ 127383 w 607356"/>
                  <a:gd name="connsiteY106" fmla="*/ 30322 h 606439"/>
                  <a:gd name="connsiteX107" fmla="*/ 88211 w 607356"/>
                  <a:gd name="connsiteY107" fmla="*/ 78231 h 606439"/>
                  <a:gd name="connsiteX108" fmla="*/ 127383 w 607356"/>
                  <a:gd name="connsiteY108" fmla="*/ 78231 h 606439"/>
                  <a:gd name="connsiteX109" fmla="*/ 450661 w 607356"/>
                  <a:gd name="connsiteY109" fmla="*/ 19558 h 606439"/>
                  <a:gd name="connsiteX110" fmla="*/ 450661 w 607356"/>
                  <a:gd name="connsiteY110" fmla="*/ 40935 h 606439"/>
                  <a:gd name="connsiteX111" fmla="*/ 443524 w 607356"/>
                  <a:gd name="connsiteY111" fmla="*/ 42906 h 606439"/>
                  <a:gd name="connsiteX112" fmla="*/ 422571 w 607356"/>
                  <a:gd name="connsiteY112" fmla="*/ 51548 h 606439"/>
                  <a:gd name="connsiteX113" fmla="*/ 416042 w 607356"/>
                  <a:gd name="connsiteY113" fmla="*/ 55186 h 606439"/>
                  <a:gd name="connsiteX114" fmla="*/ 401010 w 607356"/>
                  <a:gd name="connsiteY114" fmla="*/ 40177 h 606439"/>
                  <a:gd name="connsiteX115" fmla="*/ 373224 w 607356"/>
                  <a:gd name="connsiteY115" fmla="*/ 67770 h 606439"/>
                  <a:gd name="connsiteX116" fmla="*/ 388256 w 607356"/>
                  <a:gd name="connsiteY116" fmla="*/ 82779 h 606439"/>
                  <a:gd name="connsiteX117" fmla="*/ 384763 w 607356"/>
                  <a:gd name="connsiteY117" fmla="*/ 89298 h 606439"/>
                  <a:gd name="connsiteX118" fmla="*/ 376109 w 607356"/>
                  <a:gd name="connsiteY118" fmla="*/ 110221 h 606439"/>
                  <a:gd name="connsiteX119" fmla="*/ 373983 w 607356"/>
                  <a:gd name="connsiteY119" fmla="*/ 117346 h 606439"/>
                  <a:gd name="connsiteX120" fmla="*/ 352726 w 607356"/>
                  <a:gd name="connsiteY120" fmla="*/ 117346 h 606439"/>
                  <a:gd name="connsiteX121" fmla="*/ 352726 w 607356"/>
                  <a:gd name="connsiteY121" fmla="*/ 156462 h 606439"/>
                  <a:gd name="connsiteX122" fmla="*/ 373983 w 607356"/>
                  <a:gd name="connsiteY122" fmla="*/ 156462 h 606439"/>
                  <a:gd name="connsiteX123" fmla="*/ 376109 w 607356"/>
                  <a:gd name="connsiteY123" fmla="*/ 163587 h 606439"/>
                  <a:gd name="connsiteX124" fmla="*/ 384763 w 607356"/>
                  <a:gd name="connsiteY124" fmla="*/ 184509 h 606439"/>
                  <a:gd name="connsiteX125" fmla="*/ 388256 w 607356"/>
                  <a:gd name="connsiteY125" fmla="*/ 191029 h 606439"/>
                  <a:gd name="connsiteX126" fmla="*/ 373224 w 607356"/>
                  <a:gd name="connsiteY126" fmla="*/ 206038 h 606439"/>
                  <a:gd name="connsiteX127" fmla="*/ 401010 w 607356"/>
                  <a:gd name="connsiteY127" fmla="*/ 233782 h 606439"/>
                  <a:gd name="connsiteX128" fmla="*/ 416042 w 607356"/>
                  <a:gd name="connsiteY128" fmla="*/ 218773 h 606439"/>
                  <a:gd name="connsiteX129" fmla="*/ 422571 w 607356"/>
                  <a:gd name="connsiteY129" fmla="*/ 222260 h 606439"/>
                  <a:gd name="connsiteX130" fmla="*/ 440791 w 607356"/>
                  <a:gd name="connsiteY130" fmla="*/ 229992 h 606439"/>
                  <a:gd name="connsiteX131" fmla="*/ 440791 w 607356"/>
                  <a:gd name="connsiteY131" fmla="*/ 198457 h 606439"/>
                  <a:gd name="connsiteX132" fmla="*/ 401617 w 607356"/>
                  <a:gd name="connsiteY132" fmla="*/ 136904 h 606439"/>
                  <a:gd name="connsiteX133" fmla="*/ 470248 w 607356"/>
                  <a:gd name="connsiteY133" fmla="*/ 68528 h 606439"/>
                  <a:gd name="connsiteX134" fmla="*/ 538726 w 607356"/>
                  <a:gd name="connsiteY134" fmla="*/ 136904 h 606439"/>
                  <a:gd name="connsiteX135" fmla="*/ 499552 w 607356"/>
                  <a:gd name="connsiteY135" fmla="*/ 198457 h 606439"/>
                  <a:gd name="connsiteX136" fmla="*/ 499552 w 607356"/>
                  <a:gd name="connsiteY136" fmla="*/ 229992 h 606439"/>
                  <a:gd name="connsiteX137" fmla="*/ 517924 w 607356"/>
                  <a:gd name="connsiteY137" fmla="*/ 222260 h 606439"/>
                  <a:gd name="connsiteX138" fmla="*/ 524453 w 607356"/>
                  <a:gd name="connsiteY138" fmla="*/ 218773 h 606439"/>
                  <a:gd name="connsiteX139" fmla="*/ 539485 w 607356"/>
                  <a:gd name="connsiteY139" fmla="*/ 233782 h 606439"/>
                  <a:gd name="connsiteX140" fmla="*/ 567119 w 607356"/>
                  <a:gd name="connsiteY140" fmla="*/ 206038 h 606439"/>
                  <a:gd name="connsiteX141" fmla="*/ 552087 w 607356"/>
                  <a:gd name="connsiteY141" fmla="*/ 191029 h 606439"/>
                  <a:gd name="connsiteX142" fmla="*/ 555732 w 607356"/>
                  <a:gd name="connsiteY142" fmla="*/ 184661 h 606439"/>
                  <a:gd name="connsiteX143" fmla="*/ 564386 w 607356"/>
                  <a:gd name="connsiteY143" fmla="*/ 163587 h 606439"/>
                  <a:gd name="connsiteX144" fmla="*/ 566360 w 607356"/>
                  <a:gd name="connsiteY144" fmla="*/ 156462 h 606439"/>
                  <a:gd name="connsiteX145" fmla="*/ 587769 w 607356"/>
                  <a:gd name="connsiteY145" fmla="*/ 156462 h 606439"/>
                  <a:gd name="connsiteX146" fmla="*/ 587769 w 607356"/>
                  <a:gd name="connsiteY146" fmla="*/ 117346 h 606439"/>
                  <a:gd name="connsiteX147" fmla="*/ 566360 w 607356"/>
                  <a:gd name="connsiteY147" fmla="*/ 117346 h 606439"/>
                  <a:gd name="connsiteX148" fmla="*/ 564386 w 607356"/>
                  <a:gd name="connsiteY148" fmla="*/ 110221 h 606439"/>
                  <a:gd name="connsiteX149" fmla="*/ 555732 w 607356"/>
                  <a:gd name="connsiteY149" fmla="*/ 89298 h 606439"/>
                  <a:gd name="connsiteX150" fmla="*/ 552087 w 607356"/>
                  <a:gd name="connsiteY150" fmla="*/ 82779 h 606439"/>
                  <a:gd name="connsiteX151" fmla="*/ 567271 w 607356"/>
                  <a:gd name="connsiteY151" fmla="*/ 67770 h 606439"/>
                  <a:gd name="connsiteX152" fmla="*/ 539485 w 607356"/>
                  <a:gd name="connsiteY152" fmla="*/ 40177 h 606439"/>
                  <a:gd name="connsiteX153" fmla="*/ 524453 w 607356"/>
                  <a:gd name="connsiteY153" fmla="*/ 55186 h 606439"/>
                  <a:gd name="connsiteX154" fmla="*/ 517924 w 607356"/>
                  <a:gd name="connsiteY154" fmla="*/ 51548 h 606439"/>
                  <a:gd name="connsiteX155" fmla="*/ 496971 w 607356"/>
                  <a:gd name="connsiteY155" fmla="*/ 42906 h 606439"/>
                  <a:gd name="connsiteX156" fmla="*/ 489834 w 607356"/>
                  <a:gd name="connsiteY156" fmla="*/ 40935 h 606439"/>
                  <a:gd name="connsiteX157" fmla="*/ 489834 w 607356"/>
                  <a:gd name="connsiteY157" fmla="*/ 19558 h 606439"/>
                  <a:gd name="connsiteX158" fmla="*/ 146968 w 607356"/>
                  <a:gd name="connsiteY158" fmla="*/ 19558 h 606439"/>
                  <a:gd name="connsiteX159" fmla="*/ 146968 w 607356"/>
                  <a:gd name="connsiteY159" fmla="*/ 78231 h 606439"/>
                  <a:gd name="connsiteX160" fmla="*/ 166554 w 607356"/>
                  <a:gd name="connsiteY160" fmla="*/ 78231 h 606439"/>
                  <a:gd name="connsiteX161" fmla="*/ 166554 w 607356"/>
                  <a:gd name="connsiteY161" fmla="*/ 19558 h 606439"/>
                  <a:gd name="connsiteX162" fmla="*/ 431074 w 607356"/>
                  <a:gd name="connsiteY162" fmla="*/ 0 h 606439"/>
                  <a:gd name="connsiteX163" fmla="*/ 509421 w 607356"/>
                  <a:gd name="connsiteY163" fmla="*/ 0 h 606439"/>
                  <a:gd name="connsiteX164" fmla="*/ 509421 w 607356"/>
                  <a:gd name="connsiteY164" fmla="*/ 26380 h 606439"/>
                  <a:gd name="connsiteX165" fmla="*/ 520809 w 607356"/>
                  <a:gd name="connsiteY165" fmla="*/ 31080 h 606439"/>
                  <a:gd name="connsiteX166" fmla="*/ 539485 w 607356"/>
                  <a:gd name="connsiteY166" fmla="*/ 12432 h 606439"/>
                  <a:gd name="connsiteX167" fmla="*/ 594905 w 607356"/>
                  <a:gd name="connsiteY167" fmla="*/ 67770 h 606439"/>
                  <a:gd name="connsiteX168" fmla="*/ 576229 w 607356"/>
                  <a:gd name="connsiteY168" fmla="*/ 86418 h 606439"/>
                  <a:gd name="connsiteX169" fmla="*/ 580936 w 607356"/>
                  <a:gd name="connsiteY169" fmla="*/ 97789 h 606439"/>
                  <a:gd name="connsiteX170" fmla="*/ 607356 w 607356"/>
                  <a:gd name="connsiteY170" fmla="*/ 97789 h 606439"/>
                  <a:gd name="connsiteX171" fmla="*/ 607356 w 607356"/>
                  <a:gd name="connsiteY171" fmla="*/ 176019 h 606439"/>
                  <a:gd name="connsiteX172" fmla="*/ 580936 w 607356"/>
                  <a:gd name="connsiteY172" fmla="*/ 176019 h 606439"/>
                  <a:gd name="connsiteX173" fmla="*/ 576229 w 607356"/>
                  <a:gd name="connsiteY173" fmla="*/ 187542 h 606439"/>
                  <a:gd name="connsiteX174" fmla="*/ 594905 w 607356"/>
                  <a:gd name="connsiteY174" fmla="*/ 206038 h 606439"/>
                  <a:gd name="connsiteX175" fmla="*/ 539485 w 607356"/>
                  <a:gd name="connsiteY175" fmla="*/ 261375 h 606439"/>
                  <a:gd name="connsiteX176" fmla="*/ 520809 w 607356"/>
                  <a:gd name="connsiteY176" fmla="*/ 242879 h 606439"/>
                  <a:gd name="connsiteX177" fmla="*/ 509421 w 607356"/>
                  <a:gd name="connsiteY177" fmla="*/ 247579 h 606439"/>
                  <a:gd name="connsiteX178" fmla="*/ 509421 w 607356"/>
                  <a:gd name="connsiteY178" fmla="*/ 273807 h 606439"/>
                  <a:gd name="connsiteX179" fmla="*/ 499552 w 607356"/>
                  <a:gd name="connsiteY179" fmla="*/ 273807 h 606439"/>
                  <a:gd name="connsiteX180" fmla="*/ 499552 w 607356"/>
                  <a:gd name="connsiteY180" fmla="*/ 332632 h 606439"/>
                  <a:gd name="connsiteX181" fmla="*/ 529008 w 607356"/>
                  <a:gd name="connsiteY181" fmla="*/ 332632 h 606439"/>
                  <a:gd name="connsiteX182" fmla="*/ 548595 w 607356"/>
                  <a:gd name="connsiteY182" fmla="*/ 332632 h 606439"/>
                  <a:gd name="connsiteX183" fmla="*/ 548595 w 607356"/>
                  <a:gd name="connsiteY183" fmla="*/ 352190 h 606439"/>
                  <a:gd name="connsiteX184" fmla="*/ 529008 w 607356"/>
                  <a:gd name="connsiteY184" fmla="*/ 352190 h 606439"/>
                  <a:gd name="connsiteX185" fmla="*/ 529008 w 607356"/>
                  <a:gd name="connsiteY185" fmla="*/ 547766 h 606439"/>
                  <a:gd name="connsiteX186" fmla="*/ 470248 w 607356"/>
                  <a:gd name="connsiteY186" fmla="*/ 606439 h 606439"/>
                  <a:gd name="connsiteX187" fmla="*/ 411487 w 607356"/>
                  <a:gd name="connsiteY187" fmla="*/ 547766 h 606439"/>
                  <a:gd name="connsiteX188" fmla="*/ 411487 w 607356"/>
                  <a:gd name="connsiteY188" fmla="*/ 352190 h 606439"/>
                  <a:gd name="connsiteX189" fmla="*/ 391900 w 607356"/>
                  <a:gd name="connsiteY189" fmla="*/ 352190 h 606439"/>
                  <a:gd name="connsiteX190" fmla="*/ 391900 w 607356"/>
                  <a:gd name="connsiteY190" fmla="*/ 332632 h 606439"/>
                  <a:gd name="connsiteX191" fmla="*/ 411487 w 607356"/>
                  <a:gd name="connsiteY191" fmla="*/ 332632 h 606439"/>
                  <a:gd name="connsiteX192" fmla="*/ 440791 w 607356"/>
                  <a:gd name="connsiteY192" fmla="*/ 332632 h 606439"/>
                  <a:gd name="connsiteX193" fmla="*/ 440791 w 607356"/>
                  <a:gd name="connsiteY193" fmla="*/ 273807 h 606439"/>
                  <a:gd name="connsiteX194" fmla="*/ 431074 w 607356"/>
                  <a:gd name="connsiteY194" fmla="*/ 273807 h 606439"/>
                  <a:gd name="connsiteX195" fmla="*/ 431074 w 607356"/>
                  <a:gd name="connsiteY195" fmla="*/ 247579 h 606439"/>
                  <a:gd name="connsiteX196" fmla="*/ 419534 w 607356"/>
                  <a:gd name="connsiteY196" fmla="*/ 242879 h 606439"/>
                  <a:gd name="connsiteX197" fmla="*/ 401010 w 607356"/>
                  <a:gd name="connsiteY197" fmla="*/ 261375 h 606439"/>
                  <a:gd name="connsiteX198" fmla="*/ 345590 w 607356"/>
                  <a:gd name="connsiteY198" fmla="*/ 206038 h 606439"/>
                  <a:gd name="connsiteX199" fmla="*/ 364114 w 607356"/>
                  <a:gd name="connsiteY199" fmla="*/ 187542 h 606439"/>
                  <a:gd name="connsiteX200" fmla="*/ 359407 w 607356"/>
                  <a:gd name="connsiteY200" fmla="*/ 176019 h 606439"/>
                  <a:gd name="connsiteX201" fmla="*/ 333139 w 607356"/>
                  <a:gd name="connsiteY201" fmla="*/ 176019 h 606439"/>
                  <a:gd name="connsiteX202" fmla="*/ 333139 w 607356"/>
                  <a:gd name="connsiteY202" fmla="*/ 97789 h 606439"/>
                  <a:gd name="connsiteX203" fmla="*/ 359407 w 607356"/>
                  <a:gd name="connsiteY203" fmla="*/ 97789 h 606439"/>
                  <a:gd name="connsiteX204" fmla="*/ 364114 w 607356"/>
                  <a:gd name="connsiteY204" fmla="*/ 86418 h 606439"/>
                  <a:gd name="connsiteX205" fmla="*/ 345590 w 607356"/>
                  <a:gd name="connsiteY205" fmla="*/ 67770 h 606439"/>
                  <a:gd name="connsiteX206" fmla="*/ 401010 w 607356"/>
                  <a:gd name="connsiteY206" fmla="*/ 12432 h 606439"/>
                  <a:gd name="connsiteX207" fmla="*/ 419534 w 607356"/>
                  <a:gd name="connsiteY207" fmla="*/ 31080 h 606439"/>
                  <a:gd name="connsiteX208" fmla="*/ 431074 w 607356"/>
                  <a:gd name="connsiteY208" fmla="*/ 26380 h 606439"/>
                  <a:gd name="connsiteX209" fmla="*/ 146968 w 607356"/>
                  <a:gd name="connsiteY209" fmla="*/ 0 h 606439"/>
                  <a:gd name="connsiteX210" fmla="*/ 166554 w 607356"/>
                  <a:gd name="connsiteY210" fmla="*/ 0 h 606439"/>
                  <a:gd name="connsiteX211" fmla="*/ 183558 w 607356"/>
                  <a:gd name="connsiteY211" fmla="*/ 10158 h 606439"/>
                  <a:gd name="connsiteX212" fmla="*/ 244896 w 607356"/>
                  <a:gd name="connsiteY212" fmla="*/ 78231 h 606439"/>
                  <a:gd name="connsiteX213" fmla="*/ 244896 w 607356"/>
                  <a:gd name="connsiteY213" fmla="*/ 97789 h 606439"/>
                  <a:gd name="connsiteX214" fmla="*/ 244896 w 607356"/>
                  <a:gd name="connsiteY214" fmla="*/ 107643 h 606439"/>
                  <a:gd name="connsiteX215" fmla="*/ 211950 w 607356"/>
                  <a:gd name="connsiteY215" fmla="*/ 176019 h 606439"/>
                  <a:gd name="connsiteX216" fmla="*/ 225311 w 607356"/>
                  <a:gd name="connsiteY216" fmla="*/ 176019 h 606439"/>
                  <a:gd name="connsiteX217" fmla="*/ 313522 w 607356"/>
                  <a:gd name="connsiteY217" fmla="*/ 264104 h 606439"/>
                  <a:gd name="connsiteX218" fmla="*/ 313522 w 607356"/>
                  <a:gd name="connsiteY218" fmla="*/ 361893 h 606439"/>
                  <a:gd name="connsiteX219" fmla="*/ 254613 w 607356"/>
                  <a:gd name="connsiteY219" fmla="*/ 420566 h 606439"/>
                  <a:gd name="connsiteX220" fmla="*/ 254613 w 607356"/>
                  <a:gd name="connsiteY220" fmla="*/ 606439 h 606439"/>
                  <a:gd name="connsiteX221" fmla="*/ 58757 w 607356"/>
                  <a:gd name="connsiteY221" fmla="*/ 606439 h 606439"/>
                  <a:gd name="connsiteX222" fmla="*/ 58757 w 607356"/>
                  <a:gd name="connsiteY222" fmla="*/ 420566 h 606439"/>
                  <a:gd name="connsiteX223" fmla="*/ 0 w 607356"/>
                  <a:gd name="connsiteY223" fmla="*/ 361893 h 606439"/>
                  <a:gd name="connsiteX224" fmla="*/ 0 w 607356"/>
                  <a:gd name="connsiteY224" fmla="*/ 264104 h 606439"/>
                  <a:gd name="connsiteX225" fmla="*/ 88211 w 607356"/>
                  <a:gd name="connsiteY225" fmla="*/ 176019 h 606439"/>
                  <a:gd name="connsiteX226" fmla="*/ 101420 w 607356"/>
                  <a:gd name="connsiteY226" fmla="*/ 176019 h 606439"/>
                  <a:gd name="connsiteX227" fmla="*/ 68626 w 607356"/>
                  <a:gd name="connsiteY227" fmla="*/ 107643 h 606439"/>
                  <a:gd name="connsiteX228" fmla="*/ 68626 w 607356"/>
                  <a:gd name="connsiteY228" fmla="*/ 97789 h 606439"/>
                  <a:gd name="connsiteX229" fmla="*/ 68626 w 607356"/>
                  <a:gd name="connsiteY229" fmla="*/ 78231 h 606439"/>
                  <a:gd name="connsiteX230" fmla="*/ 129812 w 607356"/>
                  <a:gd name="connsiteY230" fmla="*/ 10158 h 606439"/>
                  <a:gd name="connsiteX231" fmla="*/ 146968 w 607356"/>
                  <a:gd name="connsiteY231" fmla="*/ 0 h 606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</a:cxnLst>
                <a:rect l="l" t="t" r="r" b="b"/>
                <a:pathLst>
                  <a:path w="607356" h="606439">
                    <a:moveTo>
                      <a:pt x="166554" y="567324"/>
                    </a:moveTo>
                    <a:lnTo>
                      <a:pt x="166554" y="586882"/>
                    </a:lnTo>
                    <a:lnTo>
                      <a:pt x="235028" y="586882"/>
                    </a:lnTo>
                    <a:lnTo>
                      <a:pt x="235028" y="567324"/>
                    </a:lnTo>
                    <a:close/>
                    <a:moveTo>
                      <a:pt x="78343" y="567324"/>
                    </a:moveTo>
                    <a:lnTo>
                      <a:pt x="78343" y="586882"/>
                    </a:lnTo>
                    <a:lnTo>
                      <a:pt x="146968" y="586882"/>
                    </a:lnTo>
                    <a:lnTo>
                      <a:pt x="146968" y="567324"/>
                    </a:lnTo>
                    <a:close/>
                    <a:moveTo>
                      <a:pt x="460368" y="537920"/>
                    </a:moveTo>
                    <a:lnTo>
                      <a:pt x="479985" y="537920"/>
                    </a:lnTo>
                    <a:lnTo>
                      <a:pt x="479985" y="557467"/>
                    </a:lnTo>
                    <a:lnTo>
                      <a:pt x="460368" y="557467"/>
                    </a:lnTo>
                    <a:close/>
                    <a:moveTo>
                      <a:pt x="78343" y="401008"/>
                    </a:moveTo>
                    <a:lnTo>
                      <a:pt x="78343" y="547766"/>
                    </a:lnTo>
                    <a:lnTo>
                      <a:pt x="146968" y="547766"/>
                    </a:lnTo>
                    <a:lnTo>
                      <a:pt x="146968" y="440123"/>
                    </a:lnTo>
                    <a:lnTo>
                      <a:pt x="166554" y="440123"/>
                    </a:lnTo>
                    <a:lnTo>
                      <a:pt x="166554" y="547766"/>
                    </a:lnTo>
                    <a:lnTo>
                      <a:pt x="235028" y="547766"/>
                    </a:lnTo>
                    <a:lnTo>
                      <a:pt x="235028" y="401008"/>
                    </a:lnTo>
                    <a:close/>
                    <a:moveTo>
                      <a:pt x="254613" y="381450"/>
                    </a:moveTo>
                    <a:lnTo>
                      <a:pt x="254613" y="401008"/>
                    </a:lnTo>
                    <a:cubicBezTo>
                      <a:pt x="269189" y="401008"/>
                      <a:pt x="281638" y="393124"/>
                      <a:pt x="288471" y="381450"/>
                    </a:cubicBezTo>
                    <a:close/>
                    <a:moveTo>
                      <a:pt x="25051" y="381450"/>
                    </a:moveTo>
                    <a:cubicBezTo>
                      <a:pt x="31884" y="393124"/>
                      <a:pt x="44333" y="401008"/>
                      <a:pt x="58757" y="401008"/>
                    </a:cubicBezTo>
                    <a:lnTo>
                      <a:pt x="58757" y="381450"/>
                    </a:lnTo>
                    <a:close/>
                    <a:moveTo>
                      <a:pt x="431074" y="352190"/>
                    </a:moveTo>
                    <a:lnTo>
                      <a:pt x="431074" y="547766"/>
                    </a:lnTo>
                    <a:cubicBezTo>
                      <a:pt x="431074" y="569295"/>
                      <a:pt x="448535" y="586882"/>
                      <a:pt x="470248" y="586882"/>
                    </a:cubicBezTo>
                    <a:cubicBezTo>
                      <a:pt x="491808" y="586882"/>
                      <a:pt x="509421" y="569295"/>
                      <a:pt x="509421" y="547766"/>
                    </a:cubicBezTo>
                    <a:lnTo>
                      <a:pt x="509421" y="352190"/>
                    </a:lnTo>
                    <a:lnTo>
                      <a:pt x="499552" y="352190"/>
                    </a:lnTo>
                    <a:lnTo>
                      <a:pt x="479965" y="352190"/>
                    </a:lnTo>
                    <a:lnTo>
                      <a:pt x="479965" y="518354"/>
                    </a:lnTo>
                    <a:lnTo>
                      <a:pt x="460378" y="518354"/>
                    </a:lnTo>
                    <a:lnTo>
                      <a:pt x="460378" y="352190"/>
                    </a:lnTo>
                    <a:lnTo>
                      <a:pt x="440791" y="352190"/>
                    </a:lnTo>
                    <a:close/>
                    <a:moveTo>
                      <a:pt x="155926" y="224989"/>
                    </a:moveTo>
                    <a:lnTo>
                      <a:pt x="147272" y="328842"/>
                    </a:lnTo>
                    <a:lnTo>
                      <a:pt x="156685" y="338242"/>
                    </a:lnTo>
                    <a:lnTo>
                      <a:pt x="166250" y="328842"/>
                    </a:lnTo>
                    <a:lnTo>
                      <a:pt x="157444" y="224989"/>
                    </a:lnTo>
                    <a:close/>
                    <a:moveTo>
                      <a:pt x="199956" y="195577"/>
                    </a:moveTo>
                    <a:lnTo>
                      <a:pt x="181888" y="213618"/>
                    </a:lnTo>
                    <a:lnTo>
                      <a:pt x="191302" y="219986"/>
                    </a:lnTo>
                    <a:lnTo>
                      <a:pt x="201018" y="195577"/>
                    </a:lnTo>
                    <a:close/>
                    <a:moveTo>
                      <a:pt x="141199" y="195577"/>
                    </a:moveTo>
                    <a:lnTo>
                      <a:pt x="150916" y="205431"/>
                    </a:lnTo>
                    <a:lnTo>
                      <a:pt x="162454" y="205431"/>
                    </a:lnTo>
                    <a:lnTo>
                      <a:pt x="172323" y="195577"/>
                    </a:lnTo>
                    <a:close/>
                    <a:moveTo>
                      <a:pt x="112352" y="195577"/>
                    </a:moveTo>
                    <a:lnTo>
                      <a:pt x="122220" y="219986"/>
                    </a:lnTo>
                    <a:lnTo>
                      <a:pt x="131634" y="213618"/>
                    </a:lnTo>
                    <a:lnTo>
                      <a:pt x="113414" y="195577"/>
                    </a:lnTo>
                    <a:close/>
                    <a:moveTo>
                      <a:pt x="88211" y="195577"/>
                    </a:moveTo>
                    <a:cubicBezTo>
                      <a:pt x="50406" y="195577"/>
                      <a:pt x="19586" y="226354"/>
                      <a:pt x="19586" y="264104"/>
                    </a:cubicBezTo>
                    <a:lnTo>
                      <a:pt x="19586" y="361893"/>
                    </a:lnTo>
                    <a:lnTo>
                      <a:pt x="58757" y="361893"/>
                    </a:lnTo>
                    <a:lnTo>
                      <a:pt x="58757" y="244547"/>
                    </a:lnTo>
                    <a:lnTo>
                      <a:pt x="78343" y="244547"/>
                    </a:lnTo>
                    <a:lnTo>
                      <a:pt x="78343" y="381450"/>
                    </a:lnTo>
                    <a:lnTo>
                      <a:pt x="235028" y="381450"/>
                    </a:lnTo>
                    <a:lnTo>
                      <a:pt x="235028" y="244547"/>
                    </a:lnTo>
                    <a:lnTo>
                      <a:pt x="254613" y="244547"/>
                    </a:lnTo>
                    <a:lnTo>
                      <a:pt x="254613" y="361893"/>
                    </a:lnTo>
                    <a:lnTo>
                      <a:pt x="293785" y="361893"/>
                    </a:lnTo>
                    <a:lnTo>
                      <a:pt x="293785" y="264104"/>
                    </a:lnTo>
                    <a:cubicBezTo>
                      <a:pt x="293785" y="226354"/>
                      <a:pt x="263116" y="195577"/>
                      <a:pt x="225311" y="195577"/>
                    </a:cubicBezTo>
                    <a:lnTo>
                      <a:pt x="222122" y="195577"/>
                    </a:lnTo>
                    <a:lnTo>
                      <a:pt x="200563" y="249550"/>
                    </a:lnTo>
                    <a:lnTo>
                      <a:pt x="177941" y="234541"/>
                    </a:lnTo>
                    <a:lnTo>
                      <a:pt x="186443" y="336271"/>
                    </a:lnTo>
                    <a:lnTo>
                      <a:pt x="156685" y="365986"/>
                    </a:lnTo>
                    <a:lnTo>
                      <a:pt x="126927" y="336271"/>
                    </a:lnTo>
                    <a:lnTo>
                      <a:pt x="135429" y="234541"/>
                    </a:lnTo>
                    <a:lnTo>
                      <a:pt x="112959" y="249550"/>
                    </a:lnTo>
                    <a:lnTo>
                      <a:pt x="91248" y="195577"/>
                    </a:lnTo>
                    <a:close/>
                    <a:moveTo>
                      <a:pt x="88211" y="109614"/>
                    </a:moveTo>
                    <a:cubicBezTo>
                      <a:pt x="89274" y="146455"/>
                      <a:pt x="119639" y="176019"/>
                      <a:pt x="156685" y="176019"/>
                    </a:cubicBezTo>
                    <a:cubicBezTo>
                      <a:pt x="193883" y="176019"/>
                      <a:pt x="224096" y="146455"/>
                      <a:pt x="225159" y="109614"/>
                    </a:cubicBezTo>
                    <a:cubicBezTo>
                      <a:pt x="211646" y="118256"/>
                      <a:pt x="189935" y="127201"/>
                      <a:pt x="156685" y="127201"/>
                    </a:cubicBezTo>
                    <a:cubicBezTo>
                      <a:pt x="123587" y="127201"/>
                      <a:pt x="101724" y="118256"/>
                      <a:pt x="88211" y="109614"/>
                    </a:cubicBezTo>
                    <a:close/>
                    <a:moveTo>
                      <a:pt x="499552" y="98092"/>
                    </a:moveTo>
                    <a:lnTo>
                      <a:pt x="499552" y="176019"/>
                    </a:lnTo>
                    <a:cubicBezTo>
                      <a:pt x="511699" y="166923"/>
                      <a:pt x="519139" y="152520"/>
                      <a:pt x="519139" y="136904"/>
                    </a:cubicBezTo>
                    <a:cubicBezTo>
                      <a:pt x="519139" y="120985"/>
                      <a:pt x="511395" y="107037"/>
                      <a:pt x="499552" y="98092"/>
                    </a:cubicBezTo>
                    <a:close/>
                    <a:moveTo>
                      <a:pt x="440791" y="98092"/>
                    </a:moveTo>
                    <a:cubicBezTo>
                      <a:pt x="428948" y="107037"/>
                      <a:pt x="421204" y="120985"/>
                      <a:pt x="421204" y="136904"/>
                    </a:cubicBezTo>
                    <a:cubicBezTo>
                      <a:pt x="421204" y="152520"/>
                      <a:pt x="428796" y="166923"/>
                      <a:pt x="440791" y="176019"/>
                    </a:cubicBezTo>
                    <a:close/>
                    <a:moveTo>
                      <a:pt x="107038" y="97789"/>
                    </a:moveTo>
                    <a:cubicBezTo>
                      <a:pt x="118121" y="103095"/>
                      <a:pt x="134063" y="107643"/>
                      <a:pt x="156685" y="107643"/>
                    </a:cubicBezTo>
                    <a:cubicBezTo>
                      <a:pt x="179004" y="107643"/>
                      <a:pt x="195097" y="103095"/>
                      <a:pt x="206181" y="97789"/>
                    </a:cubicBezTo>
                    <a:lnTo>
                      <a:pt x="186139" y="97789"/>
                    </a:lnTo>
                    <a:lnTo>
                      <a:pt x="166554" y="97789"/>
                    </a:lnTo>
                    <a:lnTo>
                      <a:pt x="146968" y="97789"/>
                    </a:lnTo>
                    <a:lnTo>
                      <a:pt x="127383" y="97789"/>
                    </a:lnTo>
                    <a:close/>
                    <a:moveTo>
                      <a:pt x="470248" y="88086"/>
                    </a:moveTo>
                    <a:cubicBezTo>
                      <a:pt x="466907" y="88086"/>
                      <a:pt x="463567" y="88389"/>
                      <a:pt x="460378" y="88995"/>
                    </a:cubicBezTo>
                    <a:lnTo>
                      <a:pt x="460378" y="332632"/>
                    </a:lnTo>
                    <a:lnTo>
                      <a:pt x="479965" y="332632"/>
                    </a:lnTo>
                    <a:lnTo>
                      <a:pt x="479965" y="88995"/>
                    </a:lnTo>
                    <a:cubicBezTo>
                      <a:pt x="476776" y="88389"/>
                      <a:pt x="473588" y="88086"/>
                      <a:pt x="470248" y="88086"/>
                    </a:cubicBezTo>
                    <a:close/>
                    <a:moveTo>
                      <a:pt x="186139" y="30322"/>
                    </a:moveTo>
                    <a:lnTo>
                      <a:pt x="186139" y="78231"/>
                    </a:lnTo>
                    <a:lnTo>
                      <a:pt x="225311" y="78231"/>
                    </a:lnTo>
                    <a:cubicBezTo>
                      <a:pt x="225311" y="54580"/>
                      <a:pt x="208458" y="34870"/>
                      <a:pt x="186139" y="30322"/>
                    </a:cubicBezTo>
                    <a:close/>
                    <a:moveTo>
                      <a:pt x="127383" y="30322"/>
                    </a:moveTo>
                    <a:cubicBezTo>
                      <a:pt x="105064" y="34870"/>
                      <a:pt x="88211" y="54580"/>
                      <a:pt x="88211" y="78231"/>
                    </a:cubicBezTo>
                    <a:lnTo>
                      <a:pt x="127383" y="78231"/>
                    </a:lnTo>
                    <a:close/>
                    <a:moveTo>
                      <a:pt x="450661" y="19558"/>
                    </a:moveTo>
                    <a:lnTo>
                      <a:pt x="450661" y="40935"/>
                    </a:lnTo>
                    <a:lnTo>
                      <a:pt x="443524" y="42906"/>
                    </a:lnTo>
                    <a:cubicBezTo>
                      <a:pt x="436084" y="45028"/>
                      <a:pt x="428948" y="47909"/>
                      <a:pt x="422571" y="51548"/>
                    </a:cubicBezTo>
                    <a:lnTo>
                      <a:pt x="416042" y="55186"/>
                    </a:lnTo>
                    <a:lnTo>
                      <a:pt x="401010" y="40177"/>
                    </a:lnTo>
                    <a:lnTo>
                      <a:pt x="373224" y="67770"/>
                    </a:lnTo>
                    <a:lnTo>
                      <a:pt x="388256" y="82779"/>
                    </a:lnTo>
                    <a:lnTo>
                      <a:pt x="384763" y="89298"/>
                    </a:lnTo>
                    <a:cubicBezTo>
                      <a:pt x="381119" y="95818"/>
                      <a:pt x="378083" y="102792"/>
                      <a:pt x="376109" y="110221"/>
                    </a:cubicBezTo>
                    <a:lnTo>
                      <a:pt x="373983" y="117346"/>
                    </a:lnTo>
                    <a:lnTo>
                      <a:pt x="352726" y="117346"/>
                    </a:lnTo>
                    <a:lnTo>
                      <a:pt x="352726" y="156462"/>
                    </a:lnTo>
                    <a:lnTo>
                      <a:pt x="373983" y="156462"/>
                    </a:lnTo>
                    <a:lnTo>
                      <a:pt x="376109" y="163587"/>
                    </a:lnTo>
                    <a:cubicBezTo>
                      <a:pt x="378083" y="171016"/>
                      <a:pt x="381119" y="178142"/>
                      <a:pt x="384763" y="184509"/>
                    </a:cubicBezTo>
                    <a:lnTo>
                      <a:pt x="388256" y="191029"/>
                    </a:lnTo>
                    <a:lnTo>
                      <a:pt x="373224" y="206038"/>
                    </a:lnTo>
                    <a:lnTo>
                      <a:pt x="401010" y="233782"/>
                    </a:lnTo>
                    <a:lnTo>
                      <a:pt x="416042" y="218773"/>
                    </a:lnTo>
                    <a:lnTo>
                      <a:pt x="422571" y="222260"/>
                    </a:lnTo>
                    <a:cubicBezTo>
                      <a:pt x="428189" y="225444"/>
                      <a:pt x="434414" y="228021"/>
                      <a:pt x="440791" y="229992"/>
                    </a:cubicBezTo>
                    <a:lnTo>
                      <a:pt x="440791" y="198457"/>
                    </a:lnTo>
                    <a:cubicBezTo>
                      <a:pt x="417257" y="187238"/>
                      <a:pt x="401617" y="163436"/>
                      <a:pt x="401617" y="136904"/>
                    </a:cubicBezTo>
                    <a:cubicBezTo>
                      <a:pt x="401617" y="99153"/>
                      <a:pt x="432440" y="68528"/>
                      <a:pt x="470248" y="68528"/>
                    </a:cubicBezTo>
                    <a:cubicBezTo>
                      <a:pt x="508055" y="68528"/>
                      <a:pt x="538726" y="99153"/>
                      <a:pt x="538726" y="136904"/>
                    </a:cubicBezTo>
                    <a:cubicBezTo>
                      <a:pt x="538726" y="163436"/>
                      <a:pt x="523238" y="187238"/>
                      <a:pt x="499552" y="198457"/>
                    </a:cubicBezTo>
                    <a:lnTo>
                      <a:pt x="499552" y="229992"/>
                    </a:lnTo>
                    <a:cubicBezTo>
                      <a:pt x="506081" y="228021"/>
                      <a:pt x="512154" y="225444"/>
                      <a:pt x="517924" y="222260"/>
                    </a:cubicBezTo>
                    <a:lnTo>
                      <a:pt x="524453" y="218773"/>
                    </a:lnTo>
                    <a:lnTo>
                      <a:pt x="539485" y="233782"/>
                    </a:lnTo>
                    <a:lnTo>
                      <a:pt x="567119" y="206038"/>
                    </a:lnTo>
                    <a:lnTo>
                      <a:pt x="552087" y="191029"/>
                    </a:lnTo>
                    <a:lnTo>
                      <a:pt x="555732" y="184661"/>
                    </a:lnTo>
                    <a:cubicBezTo>
                      <a:pt x="559376" y="178142"/>
                      <a:pt x="562261" y="171016"/>
                      <a:pt x="564386" y="163587"/>
                    </a:cubicBezTo>
                    <a:lnTo>
                      <a:pt x="566360" y="156462"/>
                    </a:lnTo>
                    <a:lnTo>
                      <a:pt x="587769" y="156462"/>
                    </a:lnTo>
                    <a:lnTo>
                      <a:pt x="587769" y="117346"/>
                    </a:lnTo>
                    <a:lnTo>
                      <a:pt x="566360" y="117346"/>
                    </a:lnTo>
                    <a:lnTo>
                      <a:pt x="564386" y="110221"/>
                    </a:lnTo>
                    <a:cubicBezTo>
                      <a:pt x="562261" y="102792"/>
                      <a:pt x="559376" y="95818"/>
                      <a:pt x="555732" y="89298"/>
                    </a:cubicBezTo>
                    <a:lnTo>
                      <a:pt x="552087" y="82779"/>
                    </a:lnTo>
                    <a:lnTo>
                      <a:pt x="567271" y="67770"/>
                    </a:lnTo>
                    <a:lnTo>
                      <a:pt x="539485" y="40177"/>
                    </a:lnTo>
                    <a:lnTo>
                      <a:pt x="524453" y="55186"/>
                    </a:lnTo>
                    <a:lnTo>
                      <a:pt x="517924" y="51548"/>
                    </a:lnTo>
                    <a:cubicBezTo>
                      <a:pt x="511395" y="47909"/>
                      <a:pt x="504411" y="45028"/>
                      <a:pt x="496971" y="42906"/>
                    </a:cubicBezTo>
                    <a:lnTo>
                      <a:pt x="489834" y="40935"/>
                    </a:lnTo>
                    <a:lnTo>
                      <a:pt x="489834" y="19558"/>
                    </a:lnTo>
                    <a:close/>
                    <a:moveTo>
                      <a:pt x="146968" y="19558"/>
                    </a:moveTo>
                    <a:lnTo>
                      <a:pt x="146968" y="78231"/>
                    </a:lnTo>
                    <a:lnTo>
                      <a:pt x="166554" y="78231"/>
                    </a:lnTo>
                    <a:lnTo>
                      <a:pt x="166554" y="19558"/>
                    </a:lnTo>
                    <a:close/>
                    <a:moveTo>
                      <a:pt x="431074" y="0"/>
                    </a:moveTo>
                    <a:lnTo>
                      <a:pt x="509421" y="0"/>
                    </a:lnTo>
                    <a:lnTo>
                      <a:pt x="509421" y="26380"/>
                    </a:lnTo>
                    <a:cubicBezTo>
                      <a:pt x="513369" y="27745"/>
                      <a:pt x="517165" y="29261"/>
                      <a:pt x="520809" y="31080"/>
                    </a:cubicBezTo>
                    <a:lnTo>
                      <a:pt x="539485" y="12432"/>
                    </a:lnTo>
                    <a:lnTo>
                      <a:pt x="594905" y="67770"/>
                    </a:lnTo>
                    <a:lnTo>
                      <a:pt x="576229" y="86418"/>
                    </a:lnTo>
                    <a:cubicBezTo>
                      <a:pt x="578052" y="90056"/>
                      <a:pt x="579570" y="93847"/>
                      <a:pt x="580936" y="97789"/>
                    </a:cubicBezTo>
                    <a:lnTo>
                      <a:pt x="607356" y="97789"/>
                    </a:lnTo>
                    <a:lnTo>
                      <a:pt x="607356" y="176019"/>
                    </a:lnTo>
                    <a:lnTo>
                      <a:pt x="580936" y="176019"/>
                    </a:lnTo>
                    <a:cubicBezTo>
                      <a:pt x="579570" y="179961"/>
                      <a:pt x="578052" y="183751"/>
                      <a:pt x="576229" y="187542"/>
                    </a:cubicBezTo>
                    <a:lnTo>
                      <a:pt x="594905" y="206038"/>
                    </a:lnTo>
                    <a:lnTo>
                      <a:pt x="539485" y="261375"/>
                    </a:lnTo>
                    <a:lnTo>
                      <a:pt x="520809" y="242879"/>
                    </a:lnTo>
                    <a:cubicBezTo>
                      <a:pt x="517165" y="244547"/>
                      <a:pt x="513369" y="246214"/>
                      <a:pt x="509421" y="247579"/>
                    </a:cubicBezTo>
                    <a:lnTo>
                      <a:pt x="509421" y="273807"/>
                    </a:lnTo>
                    <a:lnTo>
                      <a:pt x="499552" y="273807"/>
                    </a:lnTo>
                    <a:lnTo>
                      <a:pt x="499552" y="332632"/>
                    </a:lnTo>
                    <a:lnTo>
                      <a:pt x="529008" y="332632"/>
                    </a:lnTo>
                    <a:lnTo>
                      <a:pt x="548595" y="332632"/>
                    </a:lnTo>
                    <a:lnTo>
                      <a:pt x="548595" y="352190"/>
                    </a:lnTo>
                    <a:lnTo>
                      <a:pt x="529008" y="352190"/>
                    </a:lnTo>
                    <a:lnTo>
                      <a:pt x="529008" y="547766"/>
                    </a:lnTo>
                    <a:cubicBezTo>
                      <a:pt x="529008" y="580059"/>
                      <a:pt x="502589" y="606439"/>
                      <a:pt x="470248" y="606439"/>
                    </a:cubicBezTo>
                    <a:cubicBezTo>
                      <a:pt x="437754" y="606439"/>
                      <a:pt x="411487" y="580059"/>
                      <a:pt x="411487" y="547766"/>
                    </a:cubicBezTo>
                    <a:lnTo>
                      <a:pt x="411487" y="352190"/>
                    </a:lnTo>
                    <a:lnTo>
                      <a:pt x="391900" y="352190"/>
                    </a:lnTo>
                    <a:lnTo>
                      <a:pt x="391900" y="332632"/>
                    </a:lnTo>
                    <a:lnTo>
                      <a:pt x="411487" y="332632"/>
                    </a:lnTo>
                    <a:lnTo>
                      <a:pt x="440791" y="332632"/>
                    </a:lnTo>
                    <a:lnTo>
                      <a:pt x="440791" y="273807"/>
                    </a:lnTo>
                    <a:lnTo>
                      <a:pt x="431074" y="273807"/>
                    </a:lnTo>
                    <a:lnTo>
                      <a:pt x="431074" y="247579"/>
                    </a:lnTo>
                    <a:cubicBezTo>
                      <a:pt x="427126" y="246214"/>
                      <a:pt x="423330" y="244547"/>
                      <a:pt x="419534" y="242879"/>
                    </a:cubicBezTo>
                    <a:lnTo>
                      <a:pt x="401010" y="261375"/>
                    </a:lnTo>
                    <a:lnTo>
                      <a:pt x="345590" y="206038"/>
                    </a:lnTo>
                    <a:lnTo>
                      <a:pt x="364114" y="187542"/>
                    </a:lnTo>
                    <a:cubicBezTo>
                      <a:pt x="362443" y="183751"/>
                      <a:pt x="360773" y="179961"/>
                      <a:pt x="359407" y="176019"/>
                    </a:cubicBezTo>
                    <a:lnTo>
                      <a:pt x="333139" y="176019"/>
                    </a:lnTo>
                    <a:lnTo>
                      <a:pt x="333139" y="97789"/>
                    </a:lnTo>
                    <a:lnTo>
                      <a:pt x="359407" y="97789"/>
                    </a:lnTo>
                    <a:cubicBezTo>
                      <a:pt x="360773" y="93847"/>
                      <a:pt x="362443" y="90056"/>
                      <a:pt x="364114" y="86418"/>
                    </a:cubicBezTo>
                    <a:lnTo>
                      <a:pt x="345590" y="67770"/>
                    </a:lnTo>
                    <a:lnTo>
                      <a:pt x="401010" y="12432"/>
                    </a:lnTo>
                    <a:lnTo>
                      <a:pt x="419534" y="31080"/>
                    </a:lnTo>
                    <a:cubicBezTo>
                      <a:pt x="423330" y="29261"/>
                      <a:pt x="427126" y="27745"/>
                      <a:pt x="431074" y="26380"/>
                    </a:cubicBezTo>
                    <a:close/>
                    <a:moveTo>
                      <a:pt x="146968" y="0"/>
                    </a:moveTo>
                    <a:lnTo>
                      <a:pt x="166554" y="0"/>
                    </a:lnTo>
                    <a:cubicBezTo>
                      <a:pt x="173842" y="0"/>
                      <a:pt x="180218" y="4094"/>
                      <a:pt x="183558" y="10158"/>
                    </a:cubicBezTo>
                    <a:cubicBezTo>
                      <a:pt x="218023" y="13797"/>
                      <a:pt x="244896" y="42906"/>
                      <a:pt x="244896" y="78231"/>
                    </a:cubicBezTo>
                    <a:lnTo>
                      <a:pt x="244896" y="97789"/>
                    </a:lnTo>
                    <a:lnTo>
                      <a:pt x="244896" y="107643"/>
                    </a:lnTo>
                    <a:cubicBezTo>
                      <a:pt x="244896" y="135236"/>
                      <a:pt x="231991" y="159949"/>
                      <a:pt x="211950" y="176019"/>
                    </a:cubicBezTo>
                    <a:lnTo>
                      <a:pt x="225311" y="176019"/>
                    </a:lnTo>
                    <a:cubicBezTo>
                      <a:pt x="273895" y="176019"/>
                      <a:pt x="313522" y="215589"/>
                      <a:pt x="313522" y="264104"/>
                    </a:cubicBezTo>
                    <a:lnTo>
                      <a:pt x="313522" y="361893"/>
                    </a:lnTo>
                    <a:cubicBezTo>
                      <a:pt x="313522" y="394337"/>
                      <a:pt x="287104" y="420566"/>
                      <a:pt x="254613" y="420566"/>
                    </a:cubicBezTo>
                    <a:lnTo>
                      <a:pt x="254613" y="606439"/>
                    </a:lnTo>
                    <a:lnTo>
                      <a:pt x="58757" y="606439"/>
                    </a:lnTo>
                    <a:lnTo>
                      <a:pt x="58757" y="420566"/>
                    </a:lnTo>
                    <a:cubicBezTo>
                      <a:pt x="26418" y="420566"/>
                      <a:pt x="0" y="394337"/>
                      <a:pt x="0" y="361893"/>
                    </a:cubicBezTo>
                    <a:lnTo>
                      <a:pt x="0" y="264104"/>
                    </a:lnTo>
                    <a:cubicBezTo>
                      <a:pt x="0" y="215589"/>
                      <a:pt x="39475" y="176019"/>
                      <a:pt x="88211" y="176019"/>
                    </a:cubicBezTo>
                    <a:lnTo>
                      <a:pt x="101420" y="176019"/>
                    </a:lnTo>
                    <a:cubicBezTo>
                      <a:pt x="81379" y="159949"/>
                      <a:pt x="68626" y="135236"/>
                      <a:pt x="68626" y="107643"/>
                    </a:cubicBezTo>
                    <a:lnTo>
                      <a:pt x="68626" y="97789"/>
                    </a:lnTo>
                    <a:lnTo>
                      <a:pt x="68626" y="78231"/>
                    </a:lnTo>
                    <a:cubicBezTo>
                      <a:pt x="68626" y="42906"/>
                      <a:pt x="95499" y="13797"/>
                      <a:pt x="129812" y="10158"/>
                    </a:cubicBezTo>
                    <a:cubicBezTo>
                      <a:pt x="133152" y="4094"/>
                      <a:pt x="139529" y="0"/>
                      <a:pt x="146968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20000"/>
                      <a:lumOff val="80000"/>
                    </a:schemeClr>
                  </a:gs>
                  <a:gs pos="99000">
                    <a:schemeClr val="bg1"/>
                  </a:gs>
                </a:gsLst>
                <a:lin ang="16200000" scaled="1"/>
              </a:gradFill>
              <a:ln w="400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>
                  <a:solidFill>
                    <a:schemeClr val="tx1"/>
                  </a:solidFill>
                  <a:latin typeface="+mn-ea"/>
                </a:endParaRPr>
              </a:p>
            </p:txBody>
          </p:sp>
        </p:grpSp>
      </p:grpSp>
      <p:sp>
        <p:nvSpPr>
          <p:cNvPr id="57" name="菱形 56"/>
          <p:cNvSpPr/>
          <p:nvPr/>
        </p:nvSpPr>
        <p:spPr>
          <a:xfrm>
            <a:off x="-723263" y="4921632"/>
            <a:ext cx="13741397" cy="1170306"/>
          </a:xfrm>
          <a:prstGeom prst="diamond">
            <a:avLst/>
          </a:prstGeom>
          <a:gradFill flip="none" rotWithShape="1">
            <a:gsLst>
              <a:gs pos="35000">
                <a:schemeClr val="accent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5400000" scaled="1"/>
            <a:tileRect/>
          </a:gradFill>
          <a:ln w="15875">
            <a:gradFill>
              <a:gsLst>
                <a:gs pos="39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3693319" y="1410075"/>
            <a:ext cx="4805362" cy="2847340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zh-CN" dirty="0">
                <a:gradFill flip="none" rotWithShape="1">
                  <a:gsLst>
                    <a:gs pos="0">
                      <a:schemeClr val="bg1"/>
                    </a:gs>
                    <a:gs pos="36000">
                      <a:schemeClr val="accent1">
                        <a:alpha val="63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03</a:t>
            </a:r>
          </a:p>
        </p:txBody>
      </p:sp>
      <p:sp>
        <p:nvSpPr>
          <p:cNvPr id="3" name="文本占位符 6"/>
          <p:cNvSpPr>
            <a:spLocks noGrp="1"/>
          </p:cNvSpPr>
          <p:nvPr/>
        </p:nvSpPr>
        <p:spPr>
          <a:xfrm>
            <a:off x="1101725" y="3633470"/>
            <a:ext cx="9989185" cy="12858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0" lang="zh-CN" altLang="en-US" sz="8800" b="0" i="0" u="none" strike="noStrike" kern="1200" cap="none" spc="0" normalizeH="0" baseline="0" dirty="0" smtClean="0">
                <a:ln>
                  <a:noFill/>
                </a:ln>
                <a:gradFill>
                  <a:gsLst>
                    <a:gs pos="38000">
                      <a:prstClr val="white"/>
                    </a:gs>
                    <a:gs pos="100000">
                      <a:srgbClr val="B9BCFF"/>
                    </a:gs>
                  </a:gsLst>
                  <a:lin ang="5400000" scaled="1"/>
                </a:gradFill>
                <a:effectLst>
                  <a:outerShdw dist="63500" dir="5400000" algn="t" rotWithShape="0">
                    <a:srgbClr val="575FFF">
                      <a:alpha val="40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5400" dirty="0">
                <a:gradFill>
                  <a:gsLst>
                    <a:gs pos="38000">
                      <a:prstClr val="white"/>
                    </a:gs>
                    <a:gs pos="100000">
                      <a:srgbClr val="B9BCFF"/>
                    </a:gs>
                  </a:gsLst>
                  <a:lin ang="5400000" scaled="1"/>
                </a:gradFill>
                <a:effectLst>
                  <a:outerShdw dist="63500" dir="5400000" algn="t" rotWithShape="0">
                    <a:srgbClr val="575FFF">
                      <a:alpha val="40000"/>
                    </a:srgbClr>
                  </a:outerShdw>
                </a:effectLst>
                <a:latin typeface="+mj-ea"/>
                <a:ea typeface="+mj-ea"/>
                <a:cs typeface="方正粗倩简体" panose="03000509000000000000" charset="-122"/>
                <a:sym typeface="+mn-ea"/>
              </a:rPr>
              <a:t>眺望战场-今年工作计划</a:t>
            </a:r>
          </a:p>
        </p:txBody>
      </p:sp>
    </p:spTree>
  </p:cSld>
  <p:clrMapOvr>
    <a:masterClrMapping/>
  </p:clrMapOvr>
  <p:transition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4990871" y="2794684"/>
            <a:ext cx="2247840" cy="2247840"/>
            <a:chOff x="4990871" y="2794684"/>
            <a:chExt cx="2247840" cy="2247840"/>
          </a:xfrm>
        </p:grpSpPr>
        <p:sp>
          <p:nvSpPr>
            <p:cNvPr id="81" name="椭圆 80"/>
            <p:cNvSpPr/>
            <p:nvPr/>
          </p:nvSpPr>
          <p:spPr>
            <a:xfrm>
              <a:off x="4990871" y="2794684"/>
              <a:ext cx="2247840" cy="224784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12000"/>
                  </a:schemeClr>
                </a:gs>
                <a:gs pos="66000">
                  <a:schemeClr val="accent2">
                    <a:alpha val="19000"/>
                  </a:schemeClr>
                </a:gs>
                <a:gs pos="100000">
                  <a:schemeClr val="accent2">
                    <a:alpha val="59000"/>
                  </a:schemeClr>
                </a:gs>
                <a:gs pos="95000">
                  <a:schemeClr val="accent2">
                    <a:alpha val="3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gradFill flip="none" rotWithShape="1">
                <a:gsLst>
                  <a:gs pos="2000">
                    <a:schemeClr val="accent2"/>
                  </a:gs>
                  <a:gs pos="53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  <a:effectLst>
              <a:outerShdw blurRad="355600" sx="104000" sy="104000" algn="ctr" rotWithShape="0">
                <a:srgbClr val="EF2174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 dirty="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5076595" y="3754804"/>
              <a:ext cx="2055495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defRPr/>
              </a:pPr>
              <a:r>
                <a:rPr lang="zh-CN" altLang="en-US" sz="3600" b="1" dirty="0">
                  <a:gradFill>
                    <a:gsLst>
                      <a:gs pos="38000">
                        <a:prstClr val="white"/>
                      </a:gs>
                      <a:gs pos="100000">
                        <a:srgbClr val="B9BCFF"/>
                      </a:gs>
                    </a:gsLst>
                    <a:lin ang="5400000" scaled="1"/>
                  </a:gradFill>
                  <a:effectLst>
                    <a:outerShdw dist="63500" dir="5400000" algn="t" rotWithShape="0">
                      <a:srgbClr val="575FFF">
                        <a:alpha val="40000"/>
                      </a:srgbClr>
                    </a:outerShdw>
                  </a:effectLst>
                  <a:latin typeface="+mj-ea"/>
                  <a:ea typeface="+mj-ea"/>
                </a:rPr>
                <a:t>工作计划</a:t>
              </a:r>
            </a:p>
          </p:txBody>
        </p:sp>
        <p:sp>
          <p:nvSpPr>
            <p:cNvPr id="87" name="wrench-and-screwdriver-crossed_75829"/>
            <p:cNvSpPr/>
            <p:nvPr/>
          </p:nvSpPr>
          <p:spPr>
            <a:xfrm>
              <a:off x="5889380" y="3326253"/>
              <a:ext cx="450822" cy="441725"/>
            </a:xfrm>
            <a:custGeom>
              <a:avLst/>
              <a:gdLst>
                <a:gd name="T0" fmla="*/ 2384 w 2877"/>
                <a:gd name="T1" fmla="*/ 1890 h 2823"/>
                <a:gd name="T2" fmla="*/ 2177 w 2877"/>
                <a:gd name="T3" fmla="*/ 1902 h 2823"/>
                <a:gd name="T4" fmla="*/ 2266 w 2877"/>
                <a:gd name="T5" fmla="*/ 647 h 2823"/>
                <a:gd name="T6" fmla="*/ 2297 w 2877"/>
                <a:gd name="T7" fmla="*/ 650 h 2823"/>
                <a:gd name="T8" fmla="*/ 2569 w 2877"/>
                <a:gd name="T9" fmla="*/ 454 h 2823"/>
                <a:gd name="T10" fmla="*/ 2568 w 2877"/>
                <a:gd name="T11" fmla="*/ 356 h 2823"/>
                <a:gd name="T12" fmla="*/ 2367 w 2877"/>
                <a:gd name="T13" fmla="*/ 183 h 2823"/>
                <a:gd name="T14" fmla="*/ 2180 w 2877"/>
                <a:gd name="T15" fmla="*/ 341 h 2823"/>
                <a:gd name="T16" fmla="*/ 1453 w 2877"/>
                <a:gd name="T17" fmla="*/ 1178 h 2823"/>
                <a:gd name="T18" fmla="*/ 960 w 2877"/>
                <a:gd name="T19" fmla="*/ 467 h 2823"/>
                <a:gd name="T20" fmla="*/ 494 w 2877"/>
                <a:gd name="T21" fmla="*/ 0 h 2823"/>
                <a:gd name="T22" fmla="*/ 334 w 2877"/>
                <a:gd name="T23" fmla="*/ 53 h 2823"/>
                <a:gd name="T24" fmla="*/ 568 w 2877"/>
                <a:gd name="T25" fmla="*/ 325 h 2823"/>
                <a:gd name="T26" fmla="*/ 573 w 2877"/>
                <a:gd name="T27" fmla="*/ 353 h 2823"/>
                <a:gd name="T28" fmla="*/ 377 w 2877"/>
                <a:gd name="T29" fmla="*/ 546 h 2823"/>
                <a:gd name="T30" fmla="*/ 372 w 2877"/>
                <a:gd name="T31" fmla="*/ 547 h 2823"/>
                <a:gd name="T32" fmla="*/ 131 w 2877"/>
                <a:gd name="T33" fmla="*/ 322 h 2823"/>
                <a:gd name="T34" fmla="*/ 43 w 2877"/>
                <a:gd name="T35" fmla="*/ 344 h 2823"/>
                <a:gd name="T36" fmla="*/ 494 w 2877"/>
                <a:gd name="T37" fmla="*/ 933 h 2823"/>
                <a:gd name="T38" fmla="*/ 1205 w 2877"/>
                <a:gd name="T39" fmla="*/ 1426 h 2823"/>
                <a:gd name="T40" fmla="*/ 834 w 2877"/>
                <a:gd name="T41" fmla="*/ 1699 h 2823"/>
                <a:gd name="T42" fmla="*/ 638 w 2877"/>
                <a:gd name="T43" fmla="*/ 1818 h 2823"/>
                <a:gd name="T44" fmla="*/ 627 w 2877"/>
                <a:gd name="T45" fmla="*/ 1818 h 2823"/>
                <a:gd name="T46" fmla="*/ 131 w 2877"/>
                <a:gd name="T47" fmla="*/ 2237 h 2823"/>
                <a:gd name="T48" fmla="*/ 274 w 2877"/>
                <a:gd name="T49" fmla="*/ 2641 h 2823"/>
                <a:gd name="T50" fmla="*/ 535 w 2877"/>
                <a:gd name="T51" fmla="*/ 2641 h 2823"/>
                <a:gd name="T52" fmla="*/ 953 w 2877"/>
                <a:gd name="T53" fmla="*/ 2134 h 2823"/>
                <a:gd name="T54" fmla="*/ 1019 w 2877"/>
                <a:gd name="T55" fmla="*/ 2068 h 2823"/>
                <a:gd name="T56" fmla="*/ 1346 w 2877"/>
                <a:gd name="T57" fmla="*/ 1567 h 2823"/>
                <a:gd name="T58" fmla="*/ 1955 w 2877"/>
                <a:gd name="T59" fmla="*/ 2171 h 2823"/>
                <a:gd name="T60" fmla="*/ 2383 w 2877"/>
                <a:gd name="T61" fmla="*/ 2823 h 2823"/>
                <a:gd name="T62" fmla="*/ 2507 w 2877"/>
                <a:gd name="T63" fmla="*/ 2807 h 2823"/>
                <a:gd name="T64" fmla="*/ 2528 w 2877"/>
                <a:gd name="T65" fmla="*/ 2719 h 2823"/>
                <a:gd name="T66" fmla="*/ 2304 w 2877"/>
                <a:gd name="T67" fmla="*/ 2474 h 2823"/>
                <a:gd name="T68" fmla="*/ 2331 w 2877"/>
                <a:gd name="T69" fmla="*/ 2304 h 2823"/>
                <a:gd name="T70" fmla="*/ 2503 w 2877"/>
                <a:gd name="T71" fmla="*/ 2276 h 2823"/>
                <a:gd name="T72" fmla="*/ 2531 w 2877"/>
                <a:gd name="T73" fmla="*/ 2287 h 2823"/>
                <a:gd name="T74" fmla="*/ 2785 w 2877"/>
                <a:gd name="T75" fmla="*/ 2518 h 2823"/>
                <a:gd name="T76" fmla="*/ 2714 w 2877"/>
                <a:gd name="T77" fmla="*/ 2027 h 2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877" h="2823">
                  <a:moveTo>
                    <a:pt x="2714" y="2027"/>
                  </a:moveTo>
                  <a:cubicBezTo>
                    <a:pt x="2625" y="1938"/>
                    <a:pt x="2508" y="1890"/>
                    <a:pt x="2384" y="1890"/>
                  </a:cubicBezTo>
                  <a:cubicBezTo>
                    <a:pt x="2319" y="1890"/>
                    <a:pt x="2256" y="1903"/>
                    <a:pt x="2198" y="1928"/>
                  </a:cubicBezTo>
                  <a:cubicBezTo>
                    <a:pt x="2192" y="1919"/>
                    <a:pt x="2185" y="1910"/>
                    <a:pt x="2177" y="1902"/>
                  </a:cubicBezTo>
                  <a:lnTo>
                    <a:pt x="1594" y="1319"/>
                  </a:lnTo>
                  <a:lnTo>
                    <a:pt x="2266" y="647"/>
                  </a:lnTo>
                  <a:cubicBezTo>
                    <a:pt x="2276" y="649"/>
                    <a:pt x="2286" y="650"/>
                    <a:pt x="2297" y="650"/>
                  </a:cubicBezTo>
                  <a:lnTo>
                    <a:pt x="2297" y="650"/>
                  </a:lnTo>
                  <a:cubicBezTo>
                    <a:pt x="2346" y="650"/>
                    <a:pt x="2394" y="630"/>
                    <a:pt x="2431" y="592"/>
                  </a:cubicBezTo>
                  <a:lnTo>
                    <a:pt x="2569" y="454"/>
                  </a:lnTo>
                  <a:cubicBezTo>
                    <a:pt x="2572" y="451"/>
                    <a:pt x="2582" y="441"/>
                    <a:pt x="2587" y="425"/>
                  </a:cubicBezTo>
                  <a:cubicBezTo>
                    <a:pt x="2594" y="400"/>
                    <a:pt x="2587" y="375"/>
                    <a:pt x="2568" y="356"/>
                  </a:cubicBezTo>
                  <a:lnTo>
                    <a:pt x="2417" y="205"/>
                  </a:lnTo>
                  <a:cubicBezTo>
                    <a:pt x="2399" y="186"/>
                    <a:pt x="2379" y="183"/>
                    <a:pt x="2367" y="183"/>
                  </a:cubicBezTo>
                  <a:cubicBezTo>
                    <a:pt x="2339" y="183"/>
                    <a:pt x="2321" y="200"/>
                    <a:pt x="2317" y="203"/>
                  </a:cubicBezTo>
                  <a:lnTo>
                    <a:pt x="2180" y="341"/>
                  </a:lnTo>
                  <a:cubicBezTo>
                    <a:pt x="2132" y="388"/>
                    <a:pt x="2114" y="450"/>
                    <a:pt x="2124" y="507"/>
                  </a:cubicBezTo>
                  <a:lnTo>
                    <a:pt x="1453" y="1178"/>
                  </a:lnTo>
                  <a:lnTo>
                    <a:pt x="923" y="649"/>
                  </a:lnTo>
                  <a:cubicBezTo>
                    <a:pt x="948" y="592"/>
                    <a:pt x="960" y="530"/>
                    <a:pt x="960" y="467"/>
                  </a:cubicBezTo>
                  <a:cubicBezTo>
                    <a:pt x="960" y="342"/>
                    <a:pt x="912" y="225"/>
                    <a:pt x="824" y="137"/>
                  </a:cubicBezTo>
                  <a:cubicBezTo>
                    <a:pt x="735" y="49"/>
                    <a:pt x="618" y="0"/>
                    <a:pt x="494" y="0"/>
                  </a:cubicBezTo>
                  <a:cubicBezTo>
                    <a:pt x="452" y="0"/>
                    <a:pt x="411" y="6"/>
                    <a:pt x="371" y="16"/>
                  </a:cubicBezTo>
                  <a:cubicBezTo>
                    <a:pt x="353" y="21"/>
                    <a:pt x="339" y="36"/>
                    <a:pt x="334" y="53"/>
                  </a:cubicBezTo>
                  <a:cubicBezTo>
                    <a:pt x="329" y="71"/>
                    <a:pt x="335" y="90"/>
                    <a:pt x="349" y="104"/>
                  </a:cubicBezTo>
                  <a:cubicBezTo>
                    <a:pt x="349" y="104"/>
                    <a:pt x="513" y="270"/>
                    <a:pt x="568" y="325"/>
                  </a:cubicBezTo>
                  <a:cubicBezTo>
                    <a:pt x="574" y="330"/>
                    <a:pt x="574" y="344"/>
                    <a:pt x="573" y="349"/>
                  </a:cubicBezTo>
                  <a:lnTo>
                    <a:pt x="573" y="353"/>
                  </a:lnTo>
                  <a:cubicBezTo>
                    <a:pt x="567" y="417"/>
                    <a:pt x="555" y="496"/>
                    <a:pt x="546" y="519"/>
                  </a:cubicBezTo>
                  <a:cubicBezTo>
                    <a:pt x="523" y="528"/>
                    <a:pt x="443" y="540"/>
                    <a:pt x="377" y="546"/>
                  </a:cubicBezTo>
                  <a:lnTo>
                    <a:pt x="374" y="547"/>
                  </a:lnTo>
                  <a:cubicBezTo>
                    <a:pt x="374" y="547"/>
                    <a:pt x="373" y="547"/>
                    <a:pt x="372" y="547"/>
                  </a:cubicBezTo>
                  <a:cubicBezTo>
                    <a:pt x="365" y="547"/>
                    <a:pt x="355" y="545"/>
                    <a:pt x="346" y="536"/>
                  </a:cubicBezTo>
                  <a:cubicBezTo>
                    <a:pt x="289" y="479"/>
                    <a:pt x="131" y="322"/>
                    <a:pt x="131" y="322"/>
                  </a:cubicBezTo>
                  <a:cubicBezTo>
                    <a:pt x="117" y="308"/>
                    <a:pt x="102" y="305"/>
                    <a:pt x="92" y="305"/>
                  </a:cubicBezTo>
                  <a:cubicBezTo>
                    <a:pt x="70" y="305"/>
                    <a:pt x="50" y="321"/>
                    <a:pt x="43" y="344"/>
                  </a:cubicBezTo>
                  <a:cubicBezTo>
                    <a:pt x="0" y="506"/>
                    <a:pt x="46" y="679"/>
                    <a:pt x="164" y="797"/>
                  </a:cubicBezTo>
                  <a:cubicBezTo>
                    <a:pt x="252" y="885"/>
                    <a:pt x="369" y="933"/>
                    <a:pt x="494" y="933"/>
                  </a:cubicBezTo>
                  <a:cubicBezTo>
                    <a:pt x="557" y="933"/>
                    <a:pt x="619" y="921"/>
                    <a:pt x="676" y="896"/>
                  </a:cubicBezTo>
                  <a:lnTo>
                    <a:pt x="1205" y="1426"/>
                  </a:lnTo>
                  <a:lnTo>
                    <a:pt x="914" y="1717"/>
                  </a:lnTo>
                  <a:cubicBezTo>
                    <a:pt x="890" y="1705"/>
                    <a:pt x="863" y="1699"/>
                    <a:pt x="834" y="1699"/>
                  </a:cubicBezTo>
                  <a:cubicBezTo>
                    <a:pt x="785" y="1699"/>
                    <a:pt x="739" y="1718"/>
                    <a:pt x="704" y="1753"/>
                  </a:cubicBezTo>
                  <a:lnTo>
                    <a:pt x="638" y="1818"/>
                  </a:lnTo>
                  <a:cubicBezTo>
                    <a:pt x="638" y="1819"/>
                    <a:pt x="638" y="1819"/>
                    <a:pt x="638" y="1819"/>
                  </a:cubicBezTo>
                  <a:cubicBezTo>
                    <a:pt x="634" y="1819"/>
                    <a:pt x="630" y="1818"/>
                    <a:pt x="627" y="1818"/>
                  </a:cubicBezTo>
                  <a:cubicBezTo>
                    <a:pt x="577" y="1818"/>
                    <a:pt x="531" y="1838"/>
                    <a:pt x="496" y="1872"/>
                  </a:cubicBezTo>
                  <a:lnTo>
                    <a:pt x="131" y="2237"/>
                  </a:lnTo>
                  <a:cubicBezTo>
                    <a:pt x="59" y="2309"/>
                    <a:pt x="59" y="2426"/>
                    <a:pt x="131" y="2498"/>
                  </a:cubicBezTo>
                  <a:lnTo>
                    <a:pt x="274" y="2641"/>
                  </a:lnTo>
                  <a:cubicBezTo>
                    <a:pt x="309" y="2676"/>
                    <a:pt x="355" y="2695"/>
                    <a:pt x="404" y="2695"/>
                  </a:cubicBezTo>
                  <a:cubicBezTo>
                    <a:pt x="454" y="2695"/>
                    <a:pt x="500" y="2676"/>
                    <a:pt x="535" y="2641"/>
                  </a:cubicBezTo>
                  <a:lnTo>
                    <a:pt x="900" y="2276"/>
                  </a:lnTo>
                  <a:cubicBezTo>
                    <a:pt x="939" y="2237"/>
                    <a:pt x="956" y="2185"/>
                    <a:pt x="953" y="2134"/>
                  </a:cubicBezTo>
                  <a:cubicBezTo>
                    <a:pt x="953" y="2134"/>
                    <a:pt x="953" y="2134"/>
                    <a:pt x="954" y="2134"/>
                  </a:cubicBezTo>
                  <a:lnTo>
                    <a:pt x="1019" y="2068"/>
                  </a:lnTo>
                  <a:cubicBezTo>
                    <a:pt x="1076" y="2011"/>
                    <a:pt x="1088" y="1926"/>
                    <a:pt x="1055" y="1858"/>
                  </a:cubicBezTo>
                  <a:lnTo>
                    <a:pt x="1346" y="1567"/>
                  </a:lnTo>
                  <a:lnTo>
                    <a:pt x="1929" y="2150"/>
                  </a:lnTo>
                  <a:cubicBezTo>
                    <a:pt x="1937" y="2158"/>
                    <a:pt x="1946" y="2165"/>
                    <a:pt x="1955" y="2171"/>
                  </a:cubicBezTo>
                  <a:cubicBezTo>
                    <a:pt x="1882" y="2342"/>
                    <a:pt x="1914" y="2547"/>
                    <a:pt x="2054" y="2687"/>
                  </a:cubicBezTo>
                  <a:cubicBezTo>
                    <a:pt x="2142" y="2775"/>
                    <a:pt x="2259" y="2823"/>
                    <a:pt x="2383" y="2823"/>
                  </a:cubicBezTo>
                  <a:lnTo>
                    <a:pt x="2384" y="2823"/>
                  </a:lnTo>
                  <a:cubicBezTo>
                    <a:pt x="2425" y="2823"/>
                    <a:pt x="2466" y="2818"/>
                    <a:pt x="2507" y="2807"/>
                  </a:cubicBezTo>
                  <a:cubicBezTo>
                    <a:pt x="2524" y="2802"/>
                    <a:pt x="2538" y="2787"/>
                    <a:pt x="2543" y="2770"/>
                  </a:cubicBezTo>
                  <a:cubicBezTo>
                    <a:pt x="2548" y="2752"/>
                    <a:pt x="2542" y="2733"/>
                    <a:pt x="2528" y="2719"/>
                  </a:cubicBezTo>
                  <a:cubicBezTo>
                    <a:pt x="2528" y="2719"/>
                    <a:pt x="2364" y="2554"/>
                    <a:pt x="2309" y="2499"/>
                  </a:cubicBezTo>
                  <a:cubicBezTo>
                    <a:pt x="2303" y="2493"/>
                    <a:pt x="2303" y="2479"/>
                    <a:pt x="2304" y="2474"/>
                  </a:cubicBezTo>
                  <a:lnTo>
                    <a:pt x="2304" y="2470"/>
                  </a:lnTo>
                  <a:cubicBezTo>
                    <a:pt x="2310" y="2406"/>
                    <a:pt x="2322" y="2327"/>
                    <a:pt x="2331" y="2304"/>
                  </a:cubicBezTo>
                  <a:cubicBezTo>
                    <a:pt x="2354" y="2295"/>
                    <a:pt x="2434" y="2283"/>
                    <a:pt x="2500" y="2277"/>
                  </a:cubicBezTo>
                  <a:lnTo>
                    <a:pt x="2503" y="2276"/>
                  </a:lnTo>
                  <a:cubicBezTo>
                    <a:pt x="2503" y="2276"/>
                    <a:pt x="2504" y="2276"/>
                    <a:pt x="2506" y="2276"/>
                  </a:cubicBezTo>
                  <a:cubicBezTo>
                    <a:pt x="2512" y="2276"/>
                    <a:pt x="2522" y="2278"/>
                    <a:pt x="2531" y="2287"/>
                  </a:cubicBezTo>
                  <a:cubicBezTo>
                    <a:pt x="2588" y="2344"/>
                    <a:pt x="2746" y="2501"/>
                    <a:pt x="2746" y="2501"/>
                  </a:cubicBezTo>
                  <a:cubicBezTo>
                    <a:pt x="2760" y="2515"/>
                    <a:pt x="2775" y="2518"/>
                    <a:pt x="2785" y="2518"/>
                  </a:cubicBezTo>
                  <a:cubicBezTo>
                    <a:pt x="2807" y="2518"/>
                    <a:pt x="2828" y="2502"/>
                    <a:pt x="2834" y="2479"/>
                  </a:cubicBezTo>
                  <a:cubicBezTo>
                    <a:pt x="2877" y="2318"/>
                    <a:pt x="2831" y="2144"/>
                    <a:pt x="2714" y="20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5240" y="2350770"/>
            <a:ext cx="4466590" cy="892175"/>
            <a:chOff x="-16840" y="2362902"/>
            <a:chExt cx="4466567" cy="862885"/>
          </a:xfrm>
        </p:grpSpPr>
        <p:grpSp>
          <p:nvGrpSpPr>
            <p:cNvPr id="7" name="组合 6"/>
            <p:cNvGrpSpPr/>
            <p:nvPr/>
          </p:nvGrpSpPr>
          <p:grpSpPr>
            <a:xfrm>
              <a:off x="-16840" y="2362902"/>
              <a:ext cx="4056742" cy="590550"/>
              <a:chOff x="964406" y="1816100"/>
              <a:chExt cx="2660874" cy="387350"/>
            </a:xfrm>
          </p:grpSpPr>
          <p:sp>
            <p:nvSpPr>
              <p:cNvPr id="4" name="箭头: V 形 3"/>
              <p:cNvSpPr/>
              <p:nvPr/>
            </p:nvSpPr>
            <p:spPr>
              <a:xfrm>
                <a:off x="3241803" y="1816100"/>
                <a:ext cx="383477" cy="387350"/>
              </a:xfrm>
              <a:prstGeom prst="chevron">
                <a:avLst/>
              </a:prstGeom>
              <a:gradFill flip="none" rotWithShape="1">
                <a:gsLst>
                  <a:gs pos="0">
                    <a:schemeClr val="accent2">
                      <a:alpha val="12000"/>
                    </a:schemeClr>
                  </a:gs>
                  <a:gs pos="66000">
                    <a:schemeClr val="accent2">
                      <a:alpha val="19000"/>
                    </a:schemeClr>
                  </a:gs>
                  <a:gs pos="100000">
                    <a:schemeClr val="accent2">
                      <a:alpha val="59000"/>
                    </a:schemeClr>
                  </a:gs>
                  <a:gs pos="95000">
                    <a:schemeClr val="accent2">
                      <a:alpha val="34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gradFill flip="none" rotWithShape="1">
                  <a:gsLst>
                    <a:gs pos="2000">
                      <a:schemeClr val="accent2"/>
                    </a:gs>
                    <a:gs pos="53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</a:ln>
              <a:effectLst>
                <a:outerShdw blurRad="355600" sx="104000" sy="104000" algn="ctr" rotWithShape="0">
                  <a:srgbClr val="EF2174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 dirty="0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6" name="六边形 5"/>
              <p:cNvSpPr/>
              <p:nvPr/>
            </p:nvSpPr>
            <p:spPr>
              <a:xfrm>
                <a:off x="964406" y="1851025"/>
                <a:ext cx="2395833" cy="317500"/>
              </a:xfrm>
              <a:prstGeom prst="hexagon">
                <a:avLst>
                  <a:gd name="adj" fmla="val 47500"/>
                  <a:gd name="vf" fmla="val 115470"/>
                </a:avLst>
              </a:prstGeom>
              <a:gradFill>
                <a:gsLst>
                  <a:gs pos="1500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24000"/>
                    </a:schemeClr>
                  </a:gs>
                </a:gsLst>
                <a:lin ang="0" scaled="0"/>
              </a:gradFill>
              <a:ln w="6350">
                <a:gradFill>
                  <a:gsLst>
                    <a:gs pos="15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DC1F71"/>
                    </a:gs>
                  </a:gsLst>
                  <a:lin ang="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93" name="文本框 92"/>
            <p:cNvSpPr txBox="1"/>
            <p:nvPr/>
          </p:nvSpPr>
          <p:spPr>
            <a:xfrm>
              <a:off x="605225" y="2421398"/>
              <a:ext cx="3520652" cy="5048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>
                  <a:gradFill>
                    <a:gsLst>
                      <a:gs pos="38000">
                        <a:prstClr val="white"/>
                      </a:gs>
                      <a:gs pos="100000">
                        <a:srgbClr val="B9BCFF"/>
                      </a:gs>
                    </a:gsLst>
                    <a:lin ang="5400000" scaled="1"/>
                  </a:gradFill>
                  <a:effectLst>
                    <a:outerShdw dist="63500" dir="5400000" algn="t" rotWithShape="0">
                      <a:srgbClr val="575FFF">
                        <a:alpha val="40000"/>
                      </a:srgbClr>
                    </a:outerShdw>
                  </a:effectLst>
                  <a:latin typeface="+mj-ea"/>
                  <a:ea typeface="+mj-ea"/>
                  <a:sym typeface="+mn-ea"/>
                </a:rPr>
                <a:t>向下扎根</a:t>
              </a:r>
              <a:endParaRPr lang="zh-CN" altLang="en-US" sz="2800" b="1" dirty="0">
                <a:gradFill>
                  <a:gsLst>
                    <a:gs pos="38000">
                      <a:prstClr val="white"/>
                    </a:gs>
                    <a:gs pos="100000">
                      <a:srgbClr val="B9BCFF"/>
                    </a:gs>
                  </a:gsLst>
                  <a:lin ang="5400000" scaled="1"/>
                </a:gradFill>
                <a:effectLst>
                  <a:outerShdw dist="63500" dir="5400000" algn="t" rotWithShape="0">
                    <a:srgbClr val="575FFF">
                      <a:alpha val="40000"/>
                    </a:srgbClr>
                  </a:outerShdw>
                </a:effectLst>
                <a:latin typeface="+mj-ea"/>
                <a:ea typeface="+mj-ea"/>
                <a:cs typeface="微软雅黑" panose="020B0503020204020204" pitchFamily="34" charset="-122"/>
                <a:sym typeface="+mn-ea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044623" y="2658177"/>
              <a:ext cx="405104" cy="567610"/>
              <a:chOff x="4426185" y="2166742"/>
              <a:chExt cx="405104" cy="567610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4718558" y="2621621"/>
                <a:ext cx="112731" cy="112731"/>
              </a:xfrm>
              <a:prstGeom prst="ellipse">
                <a:avLst/>
              </a:prstGeom>
              <a:solidFill>
                <a:schemeClr val="bg1"/>
              </a:solidFill>
              <a:ln w="47625">
                <a:solidFill>
                  <a:srgbClr val="DC1F7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>
                <a:off x="4426185" y="2166742"/>
                <a:ext cx="324886" cy="445215"/>
              </a:xfrm>
              <a:custGeom>
                <a:avLst/>
                <a:gdLst>
                  <a:gd name="connsiteX0" fmla="*/ 371475 w 371475"/>
                  <a:gd name="connsiteY0" fmla="*/ 557213 h 557213"/>
                  <a:gd name="connsiteX1" fmla="*/ 266700 w 371475"/>
                  <a:gd name="connsiteY1" fmla="*/ 85725 h 557213"/>
                  <a:gd name="connsiteX2" fmla="*/ 0 w 371475"/>
                  <a:gd name="connsiteY2" fmla="*/ 0 h 557213"/>
                  <a:gd name="connsiteX0-1" fmla="*/ 385762 w 385762"/>
                  <a:gd name="connsiteY0-2" fmla="*/ 528638 h 528638"/>
                  <a:gd name="connsiteX1-3" fmla="*/ 266700 w 385762"/>
                  <a:gd name="connsiteY1-4" fmla="*/ 85725 h 528638"/>
                  <a:gd name="connsiteX2-5" fmla="*/ 0 w 385762"/>
                  <a:gd name="connsiteY2-6" fmla="*/ 0 h 52863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385762" h="528638">
                    <a:moveTo>
                      <a:pt x="385762" y="528638"/>
                    </a:moveTo>
                    <a:lnTo>
                      <a:pt x="266700" y="8572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DC1F71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7748031" y="3084979"/>
            <a:ext cx="4597297" cy="590550"/>
            <a:chOff x="7748031" y="3084979"/>
            <a:chExt cx="4597297" cy="590550"/>
          </a:xfrm>
        </p:grpSpPr>
        <p:grpSp>
          <p:nvGrpSpPr>
            <p:cNvPr id="95" name="组合 94"/>
            <p:cNvGrpSpPr/>
            <p:nvPr/>
          </p:nvGrpSpPr>
          <p:grpSpPr>
            <a:xfrm flipH="1">
              <a:off x="8288586" y="3084979"/>
              <a:ext cx="4056742" cy="590550"/>
              <a:chOff x="964406" y="1816100"/>
              <a:chExt cx="2660874" cy="387350"/>
            </a:xfrm>
          </p:grpSpPr>
          <p:sp>
            <p:nvSpPr>
              <p:cNvPr id="96" name="箭头: V 形 95"/>
              <p:cNvSpPr/>
              <p:nvPr/>
            </p:nvSpPr>
            <p:spPr>
              <a:xfrm>
                <a:off x="3241803" y="1816100"/>
                <a:ext cx="383477" cy="387350"/>
              </a:xfrm>
              <a:prstGeom prst="chevron">
                <a:avLst/>
              </a:prstGeom>
              <a:gradFill flip="none" rotWithShape="1">
                <a:gsLst>
                  <a:gs pos="0">
                    <a:schemeClr val="accent2">
                      <a:alpha val="12000"/>
                    </a:schemeClr>
                  </a:gs>
                  <a:gs pos="66000">
                    <a:schemeClr val="accent2">
                      <a:alpha val="19000"/>
                    </a:schemeClr>
                  </a:gs>
                  <a:gs pos="100000">
                    <a:schemeClr val="accent2">
                      <a:alpha val="59000"/>
                    </a:schemeClr>
                  </a:gs>
                  <a:gs pos="95000">
                    <a:schemeClr val="accent2">
                      <a:alpha val="34000"/>
                    </a:scheme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gradFill flip="none" rotWithShape="1">
                  <a:gsLst>
                    <a:gs pos="2000">
                      <a:schemeClr val="accent2"/>
                    </a:gs>
                    <a:gs pos="53000">
                      <a:schemeClr val="accent2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</a:ln>
              <a:effectLst>
                <a:outerShdw blurRad="355600" sx="104000" sy="104000" algn="ctr" rotWithShape="0">
                  <a:srgbClr val="EF2174">
                    <a:alpha val="8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 dirty="0">
                  <a:solidFill>
                    <a:prstClr val="white"/>
                  </a:solidFill>
                  <a:latin typeface="+mn-ea"/>
                </a:endParaRPr>
              </a:p>
            </p:txBody>
          </p:sp>
          <p:sp>
            <p:nvSpPr>
              <p:cNvPr id="97" name="六边形 96"/>
              <p:cNvSpPr/>
              <p:nvPr/>
            </p:nvSpPr>
            <p:spPr>
              <a:xfrm>
                <a:off x="964406" y="1851025"/>
                <a:ext cx="2395833" cy="317500"/>
              </a:xfrm>
              <a:prstGeom prst="hexagon">
                <a:avLst>
                  <a:gd name="adj" fmla="val 47500"/>
                  <a:gd name="vf" fmla="val 115470"/>
                </a:avLst>
              </a:prstGeom>
              <a:gradFill>
                <a:gsLst>
                  <a:gs pos="1500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>
                      <a:alpha val="24000"/>
                    </a:schemeClr>
                  </a:gs>
                </a:gsLst>
                <a:lin ang="0" scaled="0"/>
              </a:gradFill>
              <a:ln w="6350">
                <a:gradFill>
                  <a:gsLst>
                    <a:gs pos="15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DC1F71"/>
                    </a:gs>
                  </a:gsLst>
                  <a:lin ang="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7748031" y="3132401"/>
              <a:ext cx="543801" cy="246612"/>
              <a:chOff x="7460142" y="2734351"/>
              <a:chExt cx="543801" cy="246612"/>
            </a:xfrm>
          </p:grpSpPr>
          <p:sp>
            <p:nvSpPr>
              <p:cNvPr id="98" name="椭圆 97"/>
              <p:cNvSpPr/>
              <p:nvPr/>
            </p:nvSpPr>
            <p:spPr>
              <a:xfrm>
                <a:off x="7460142" y="2734351"/>
                <a:ext cx="112731" cy="112731"/>
              </a:xfrm>
              <a:prstGeom prst="ellipse">
                <a:avLst/>
              </a:prstGeom>
              <a:solidFill>
                <a:schemeClr val="bg1"/>
              </a:solidFill>
              <a:ln w="47625">
                <a:solidFill>
                  <a:srgbClr val="DC1F7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" name="任意多边形: 形状 21"/>
              <p:cNvSpPr/>
              <p:nvPr/>
            </p:nvSpPr>
            <p:spPr>
              <a:xfrm>
                <a:off x="7574772" y="2842586"/>
                <a:ext cx="429171" cy="138377"/>
              </a:xfrm>
              <a:custGeom>
                <a:avLst/>
                <a:gdLst>
                  <a:gd name="connsiteX0" fmla="*/ 509588 w 509588"/>
                  <a:gd name="connsiteY0" fmla="*/ 164306 h 164306"/>
                  <a:gd name="connsiteX1" fmla="*/ 164306 w 509588"/>
                  <a:gd name="connsiteY1" fmla="*/ 164306 h 164306"/>
                  <a:gd name="connsiteX2" fmla="*/ 0 w 509588"/>
                  <a:gd name="connsiteY2" fmla="*/ 0 h 1643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09588" h="164306">
                    <a:moveTo>
                      <a:pt x="509588" y="164306"/>
                    </a:moveTo>
                    <a:lnTo>
                      <a:pt x="164306" y="16430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DC1F71"/>
                </a:solidFill>
                <a:prstDash val="lg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9" name="文本框 98"/>
            <p:cNvSpPr txBox="1"/>
            <p:nvPr/>
          </p:nvSpPr>
          <p:spPr>
            <a:xfrm>
              <a:off x="8334926" y="3139645"/>
              <a:ext cx="3313608" cy="5219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 algn="ctr">
                <a:buClrTx/>
                <a:buSzTx/>
                <a:buFontTx/>
              </a:pPr>
              <a:r>
                <a:rPr lang="zh-CN" altLang="en-US" sz="2800" dirty="0">
                  <a:gradFill>
                    <a:gsLst>
                      <a:gs pos="38000">
                        <a:prstClr val="white"/>
                      </a:gs>
                      <a:gs pos="100000">
                        <a:srgbClr val="B9BCFF"/>
                      </a:gs>
                    </a:gsLst>
                    <a:lin ang="5400000" scaled="1"/>
                  </a:gradFill>
                  <a:effectLst>
                    <a:outerShdw dist="63500" dir="5400000" algn="t" rotWithShape="0">
                      <a:srgbClr val="575FFF">
                        <a:alpha val="40000"/>
                      </a:srgbClr>
                    </a:outerShdw>
                  </a:effectLst>
                  <a:latin typeface="+mj-ea"/>
                  <a:ea typeface="+mj-ea"/>
                  <a:sym typeface="+mn-ea"/>
                </a:rPr>
                <a:t>向上开花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 rot="1080000">
            <a:off x="3664759" y="1435841"/>
            <a:ext cx="4874578" cy="4874578"/>
            <a:chOff x="3664759" y="1435841"/>
            <a:chExt cx="4874578" cy="4874578"/>
          </a:xfrm>
        </p:grpSpPr>
        <p:grpSp>
          <p:nvGrpSpPr>
            <p:cNvPr id="5" name="组合 4"/>
            <p:cNvGrpSpPr/>
            <p:nvPr/>
          </p:nvGrpSpPr>
          <p:grpSpPr>
            <a:xfrm>
              <a:off x="4280468" y="2031618"/>
              <a:ext cx="3659098" cy="3659098"/>
              <a:chOff x="4266453" y="2091176"/>
              <a:chExt cx="3659098" cy="3659098"/>
            </a:xfrm>
          </p:grpSpPr>
          <p:sp>
            <p:nvSpPr>
              <p:cNvPr id="85" name="弧形 84"/>
              <p:cNvSpPr/>
              <p:nvPr/>
            </p:nvSpPr>
            <p:spPr>
              <a:xfrm rot="20237319">
                <a:off x="4266453" y="2091178"/>
                <a:ext cx="3659098" cy="3659094"/>
              </a:xfrm>
              <a:prstGeom prst="arc">
                <a:avLst>
                  <a:gd name="adj1" fmla="val 6611985"/>
                  <a:gd name="adj2" fmla="val 310579"/>
                </a:avLst>
              </a:prstGeom>
              <a:ln w="317500">
                <a:gradFill flip="none" rotWithShape="1">
                  <a:gsLst>
                    <a:gs pos="0">
                      <a:schemeClr val="accent2">
                        <a:alpha val="40000"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0" scaled="1"/>
                  <a:tileRect/>
                </a:gradFill>
                <a:head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  <p:sp>
            <p:nvSpPr>
              <p:cNvPr id="86" name="弧形 85"/>
              <p:cNvSpPr/>
              <p:nvPr/>
            </p:nvSpPr>
            <p:spPr>
              <a:xfrm rot="4500000">
                <a:off x="4266453" y="2091178"/>
                <a:ext cx="3659098" cy="3659094"/>
              </a:xfrm>
              <a:prstGeom prst="arc">
                <a:avLst>
                  <a:gd name="adj1" fmla="val 12317516"/>
                  <a:gd name="adj2" fmla="val 751259"/>
                </a:avLst>
              </a:prstGeom>
              <a:ln w="317500">
                <a:gradFill flip="none" rotWithShape="1">
                  <a:gsLst>
                    <a:gs pos="75000">
                      <a:schemeClr val="accent2">
                        <a:alpha val="40000"/>
                      </a:schemeClr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0" scaled="1"/>
                  <a:tileRect/>
                </a:gradFill>
                <a:headEnd type="triangl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62626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  <p:sp>
          <p:nvSpPr>
            <p:cNvPr id="15" name="椭圆 14"/>
            <p:cNvSpPr/>
            <p:nvPr/>
          </p:nvSpPr>
          <p:spPr>
            <a:xfrm>
              <a:off x="3664759" y="1435841"/>
              <a:ext cx="4874578" cy="4874578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69595" y="354965"/>
            <a:ext cx="4143375" cy="679450"/>
            <a:chOff x="897" y="559"/>
            <a:chExt cx="6525" cy="1070"/>
          </a:xfrm>
        </p:grpSpPr>
        <p:grpSp>
          <p:nvGrpSpPr>
            <p:cNvPr id="23" name="组合 22"/>
            <p:cNvGrpSpPr/>
            <p:nvPr/>
          </p:nvGrpSpPr>
          <p:grpSpPr>
            <a:xfrm>
              <a:off x="897" y="559"/>
              <a:ext cx="996" cy="1031"/>
              <a:chOff x="477472" y="349095"/>
              <a:chExt cx="486536" cy="504004"/>
            </a:xfrm>
          </p:grpSpPr>
          <p:sp>
            <p:nvSpPr>
              <p:cNvPr id="24" name="任意多边形: 形状 10"/>
              <p:cNvSpPr/>
              <p:nvPr/>
            </p:nvSpPr>
            <p:spPr>
              <a:xfrm rot="1889490">
                <a:off x="681148" y="349095"/>
                <a:ext cx="282860" cy="440853"/>
              </a:xfrm>
              <a:custGeom>
                <a:avLst/>
                <a:gdLst>
                  <a:gd name="connsiteX0" fmla="*/ 367748 w 735496"/>
                  <a:gd name="connsiteY0" fmla="*/ 0 h 1146313"/>
                  <a:gd name="connsiteX1" fmla="*/ 728025 w 735496"/>
                  <a:gd name="connsiteY1" fmla="*/ 293634 h 1146313"/>
                  <a:gd name="connsiteX2" fmla="*/ 733492 w 735496"/>
                  <a:gd name="connsiteY2" fmla="*/ 347870 h 1146313"/>
                  <a:gd name="connsiteX3" fmla="*/ 735496 w 735496"/>
                  <a:gd name="connsiteY3" fmla="*/ 347870 h 1146313"/>
                  <a:gd name="connsiteX4" fmla="*/ 735496 w 735496"/>
                  <a:gd name="connsiteY4" fmla="*/ 367748 h 1146313"/>
                  <a:gd name="connsiteX5" fmla="*/ 735496 w 735496"/>
                  <a:gd name="connsiteY5" fmla="*/ 1146313 h 1146313"/>
                  <a:gd name="connsiteX6" fmla="*/ 0 w 735496"/>
                  <a:gd name="connsiteY6" fmla="*/ 1146313 h 1146313"/>
                  <a:gd name="connsiteX7" fmla="*/ 0 w 735496"/>
                  <a:gd name="connsiteY7" fmla="*/ 367748 h 1146313"/>
                  <a:gd name="connsiteX8" fmla="*/ 0 w 735496"/>
                  <a:gd name="connsiteY8" fmla="*/ 347870 h 1146313"/>
                  <a:gd name="connsiteX9" fmla="*/ 2004 w 735496"/>
                  <a:gd name="connsiteY9" fmla="*/ 347870 h 1146313"/>
                  <a:gd name="connsiteX10" fmla="*/ 7471 w 735496"/>
                  <a:gd name="connsiteY10" fmla="*/ 293634 h 1146313"/>
                  <a:gd name="connsiteX11" fmla="*/ 367748 w 735496"/>
                  <a:gd name="connsiteY11" fmla="*/ 0 h 1146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35496" h="1146313">
                    <a:moveTo>
                      <a:pt x="367748" y="0"/>
                    </a:moveTo>
                    <a:cubicBezTo>
                      <a:pt x="545462" y="0"/>
                      <a:pt x="693734" y="126057"/>
                      <a:pt x="728025" y="293634"/>
                    </a:cubicBezTo>
                    <a:lnTo>
                      <a:pt x="733492" y="347870"/>
                    </a:lnTo>
                    <a:lnTo>
                      <a:pt x="735496" y="347870"/>
                    </a:lnTo>
                    <a:lnTo>
                      <a:pt x="735496" y="367748"/>
                    </a:lnTo>
                    <a:lnTo>
                      <a:pt x="735496" y="1146313"/>
                    </a:lnTo>
                    <a:lnTo>
                      <a:pt x="0" y="1146313"/>
                    </a:lnTo>
                    <a:lnTo>
                      <a:pt x="0" y="367748"/>
                    </a:lnTo>
                    <a:lnTo>
                      <a:pt x="0" y="347870"/>
                    </a:lnTo>
                    <a:lnTo>
                      <a:pt x="2004" y="347870"/>
                    </a:lnTo>
                    <a:lnTo>
                      <a:pt x="7471" y="293634"/>
                    </a:lnTo>
                    <a:cubicBezTo>
                      <a:pt x="41763" y="126057"/>
                      <a:pt x="190034" y="0"/>
                      <a:pt x="367748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" name="任意多边形: 形状 11"/>
              <p:cNvSpPr/>
              <p:nvPr/>
            </p:nvSpPr>
            <p:spPr>
              <a:xfrm rot="1889490" flipH="1" flipV="1">
                <a:off x="477472" y="412246"/>
                <a:ext cx="282860" cy="440853"/>
              </a:xfrm>
              <a:custGeom>
                <a:avLst/>
                <a:gdLst>
                  <a:gd name="connsiteX0" fmla="*/ 367748 w 735496"/>
                  <a:gd name="connsiteY0" fmla="*/ 0 h 1146313"/>
                  <a:gd name="connsiteX1" fmla="*/ 728025 w 735496"/>
                  <a:gd name="connsiteY1" fmla="*/ 293634 h 1146313"/>
                  <a:gd name="connsiteX2" fmla="*/ 733492 w 735496"/>
                  <a:gd name="connsiteY2" fmla="*/ 347870 h 1146313"/>
                  <a:gd name="connsiteX3" fmla="*/ 735496 w 735496"/>
                  <a:gd name="connsiteY3" fmla="*/ 347870 h 1146313"/>
                  <a:gd name="connsiteX4" fmla="*/ 735496 w 735496"/>
                  <a:gd name="connsiteY4" fmla="*/ 367748 h 1146313"/>
                  <a:gd name="connsiteX5" fmla="*/ 735496 w 735496"/>
                  <a:gd name="connsiteY5" fmla="*/ 1146313 h 1146313"/>
                  <a:gd name="connsiteX6" fmla="*/ 0 w 735496"/>
                  <a:gd name="connsiteY6" fmla="*/ 1146313 h 1146313"/>
                  <a:gd name="connsiteX7" fmla="*/ 0 w 735496"/>
                  <a:gd name="connsiteY7" fmla="*/ 367748 h 1146313"/>
                  <a:gd name="connsiteX8" fmla="*/ 0 w 735496"/>
                  <a:gd name="connsiteY8" fmla="*/ 347870 h 1146313"/>
                  <a:gd name="connsiteX9" fmla="*/ 2004 w 735496"/>
                  <a:gd name="connsiteY9" fmla="*/ 347870 h 1146313"/>
                  <a:gd name="connsiteX10" fmla="*/ 7471 w 735496"/>
                  <a:gd name="connsiteY10" fmla="*/ 293634 h 1146313"/>
                  <a:gd name="connsiteX11" fmla="*/ 367748 w 735496"/>
                  <a:gd name="connsiteY11" fmla="*/ 0 h 1146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35496" h="1146313">
                    <a:moveTo>
                      <a:pt x="367748" y="0"/>
                    </a:moveTo>
                    <a:cubicBezTo>
                      <a:pt x="545462" y="0"/>
                      <a:pt x="693734" y="126057"/>
                      <a:pt x="728025" y="293634"/>
                    </a:cubicBezTo>
                    <a:lnTo>
                      <a:pt x="733492" y="347870"/>
                    </a:lnTo>
                    <a:lnTo>
                      <a:pt x="735496" y="347870"/>
                    </a:lnTo>
                    <a:lnTo>
                      <a:pt x="735496" y="367748"/>
                    </a:lnTo>
                    <a:lnTo>
                      <a:pt x="735496" y="1146313"/>
                    </a:lnTo>
                    <a:lnTo>
                      <a:pt x="0" y="1146313"/>
                    </a:lnTo>
                    <a:lnTo>
                      <a:pt x="0" y="367748"/>
                    </a:lnTo>
                    <a:lnTo>
                      <a:pt x="0" y="347870"/>
                    </a:lnTo>
                    <a:lnTo>
                      <a:pt x="2004" y="347870"/>
                    </a:lnTo>
                    <a:lnTo>
                      <a:pt x="7471" y="293634"/>
                    </a:lnTo>
                    <a:cubicBezTo>
                      <a:pt x="41763" y="126057"/>
                      <a:pt x="190034" y="0"/>
                      <a:pt x="367748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2073" y="613"/>
              <a:ext cx="5349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dist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600">
                  <a:gradFill>
                    <a:gsLst>
                      <a:gs pos="38000">
                        <a:prstClr val="white"/>
                      </a:gs>
                      <a:gs pos="100000">
                        <a:srgbClr val="B9BCFF"/>
                      </a:gs>
                    </a:gsLst>
                    <a:lin ang="5400000" scaled="1"/>
                  </a:gradFill>
                  <a:effectLst>
                    <a:outerShdw dist="63500" dir="5400000" algn="t" rotWithShape="0">
                      <a:srgbClr val="575FFF">
                        <a:alpha val="40000"/>
                      </a:srgb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今年工作计划</a:t>
              </a: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711835" y="3084830"/>
            <a:ext cx="3359785" cy="1230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  <a:sym typeface="+mn-ea"/>
              </a:rPr>
              <a:t>夯实专业基础</a:t>
            </a:r>
          </a:p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  <a:sym typeface="+mn-ea"/>
              </a:rPr>
              <a:t>实时复盘总结</a:t>
            </a:r>
          </a:p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  <a:sym typeface="+mn-ea"/>
              </a:rPr>
              <a:t>提高项目质量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925560" y="3768090"/>
            <a:ext cx="2139315" cy="12309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  <a:sym typeface="+mn-ea"/>
              </a:rPr>
              <a:t>紧跟战略形势</a:t>
            </a:r>
          </a:p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  <a:sym typeface="+mn-ea"/>
              </a:rPr>
              <a:t>拓宽知识视野</a:t>
            </a:r>
          </a:p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n-ea"/>
                <a:cs typeface="微软雅黑" panose="020B0503020204020204" pitchFamily="34" charset="-122"/>
                <a:sym typeface="+mn-ea"/>
              </a:rPr>
              <a:t>延展能力维度</a:t>
            </a:r>
            <a:endParaRPr lang="en-US" altLang="zh-CN" sz="2000" dirty="0">
              <a:solidFill>
                <a:schemeClr val="bg1"/>
              </a:solidFill>
              <a:latin typeface="+mn-ea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>
    <p:push dir="u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a478b0b2-c9b9-4641-b9cf-68dbb7ee360f"/>
  <p:tag name="COMMONDATA" val="eyJoZGlkIjoiYTVhNTZiYWJmMDc4ODgyODI3NmRkZWU3Yjk2YzAwNDE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593;#404832;#178535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2593;#404832;#178535;#381861;#381861;#181283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905,&quot;width&quot;:19231}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553D5"/>
      </a:accent1>
      <a:accent2>
        <a:srgbClr val="A71B6F"/>
      </a:accent2>
      <a:accent3>
        <a:srgbClr val="89882C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主题字体1">
      <a:majorFont>
        <a:latin typeface="方正尚酷简体"/>
        <a:ea typeface="方正尚酷简体"/>
        <a:cs typeface=""/>
      </a:majorFont>
      <a:minorFont>
        <a:latin typeface="方正姚体"/>
        <a:ea typeface="方正姚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584</Words>
  <Application>Microsoft Office PowerPoint</Application>
  <PresentationFormat>宽屏</PresentationFormat>
  <Paragraphs>142</Paragraphs>
  <Slides>14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方正尚酷简体</vt:lpstr>
      <vt:lpstr>等线</vt:lpstr>
      <vt:lpstr>Arial</vt:lpstr>
      <vt:lpstr>微软雅黑</vt:lpstr>
      <vt:lpstr>汉仪雅酷黑 45W</vt:lpstr>
      <vt:lpstr>Wingdings</vt:lpstr>
      <vt:lpstr>方正姚体</vt:lpstr>
      <vt:lpstr>OPPOSans H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渐变式商务风年度述职报告ppt模板</dc:title>
  <dc:creator>林夕</dc:creator>
  <cp:keywords>P界达人</cp:keywords>
  <dc:description>www.51pptmoban.com</dc:description>
  <cp:lastModifiedBy>Power user</cp:lastModifiedBy>
  <cp:revision>194</cp:revision>
  <dcterms:created xsi:type="dcterms:W3CDTF">2021-06-22T17:51:00Z</dcterms:created>
  <dcterms:modified xsi:type="dcterms:W3CDTF">2023-02-15T07:04:56Z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DB0652F467FF48CABDA1328F9D6D3B36</vt:lpwstr>
  </property>
  <property fmtid="{D5CDD505-2E9C-101B-9397-08002B2CF9AE}" pid="3" name="KSOProductBuildVer">
    <vt:lpwstr>2052-11.1.0.12763</vt:lpwstr>
  </property>
</Properties>
</file>