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15"/>
  </p:notesMasterIdLst>
  <p:sldIdLst>
    <p:sldId id="390" r:id="rId2"/>
    <p:sldId id="383" r:id="rId3"/>
    <p:sldId id="384" r:id="rId4"/>
    <p:sldId id="400" r:id="rId5"/>
    <p:sldId id="399" r:id="rId6"/>
    <p:sldId id="401" r:id="rId7"/>
    <p:sldId id="405" r:id="rId8"/>
    <p:sldId id="402" r:id="rId9"/>
    <p:sldId id="386" r:id="rId10"/>
    <p:sldId id="404" r:id="rId11"/>
    <p:sldId id="392" r:id="rId12"/>
    <p:sldId id="403" r:id="rId13"/>
    <p:sldId id="406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uyan Mu" initials="SM" lastIdx="1" clrIdx="0">
    <p:extLst>
      <p:ext uri="{19B8F6BF-5375-455C-9EA6-DF929625EA0E}">
        <p15:presenceInfo xmlns:p15="http://schemas.microsoft.com/office/powerpoint/2012/main" userId="S::mushuyan@islide.cc::5a701452-529a-4685-8842-5f60ae489a4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A17D66"/>
    <a:srgbClr val="664758"/>
    <a:srgbClr val="73758D"/>
    <a:srgbClr val="E6E6E6"/>
    <a:srgbClr val="321F36"/>
    <a:srgbClr val="A1A4C1"/>
    <a:srgbClr val="A5A7C1"/>
    <a:srgbClr val="E20203"/>
    <a:srgbClr val="F54E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6B4962-F2A3-49F8-B017-43804775A144}" v="20" dt="2022-10-26T07:28:00.0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42" autoAdjust="0"/>
    <p:restoredTop sz="95694" autoAdjust="0"/>
  </p:normalViewPr>
  <p:slideViewPr>
    <p:cSldViewPr snapToGrid="0">
      <p:cViewPr varScale="1">
        <p:scale>
          <a:sx n="83" d="100"/>
          <a:sy n="83" d="100"/>
        </p:scale>
        <p:origin x="108" y="384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58" d="100"/>
        <a:sy n="5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kie Liu" userId="686515af-e6b5-44f2-ba0f-2fb7a7864d98" providerId="ADAL" clId="{69AC217A-29FA-4F58-BFE5-55215DD31616}"/>
    <pc:docChg chg="undo custSel addSld delSld modSld modMainMaster">
      <pc:chgData name="Shakie Liu" userId="686515af-e6b5-44f2-ba0f-2fb7a7864d98" providerId="ADAL" clId="{69AC217A-29FA-4F58-BFE5-55215DD31616}" dt="2022-10-24T09:15:25.861" v="295" actId="6014"/>
      <pc:docMkLst>
        <pc:docMk/>
      </pc:docMkLst>
      <pc:sldChg chg="modSp mod">
        <pc:chgData name="Shakie Liu" userId="686515af-e6b5-44f2-ba0f-2fb7a7864d98" providerId="ADAL" clId="{69AC217A-29FA-4F58-BFE5-55215DD31616}" dt="2022-10-24T08:57:51.519" v="259" actId="20577"/>
        <pc:sldMkLst>
          <pc:docMk/>
          <pc:sldMk cId="572019046" sldId="383"/>
        </pc:sldMkLst>
        <pc:spChg chg="mod">
          <ac:chgData name="Shakie Liu" userId="686515af-e6b5-44f2-ba0f-2fb7a7864d98" providerId="ADAL" clId="{69AC217A-29FA-4F58-BFE5-55215DD31616}" dt="2022-10-24T08:57:51.519" v="259" actId="20577"/>
          <ac:spMkLst>
            <pc:docMk/>
            <pc:sldMk cId="572019046" sldId="383"/>
            <ac:spMk id="5" creationId="{60D4C4CE-EA1C-4DBD-AA43-99DE430993A6}"/>
          </ac:spMkLst>
        </pc:spChg>
        <pc:spChg chg="mod">
          <ac:chgData name="Shakie Liu" userId="686515af-e6b5-44f2-ba0f-2fb7a7864d98" providerId="ADAL" clId="{69AC217A-29FA-4F58-BFE5-55215DD31616}" dt="2022-10-24T08:57:24.669" v="252" actId="20577"/>
          <ac:spMkLst>
            <pc:docMk/>
            <pc:sldMk cId="572019046" sldId="383"/>
            <ac:spMk id="6" creationId="{DCDA17E8-F11D-462D-AEAF-3A318B104466}"/>
          </ac:spMkLst>
        </pc:spChg>
      </pc:sldChg>
      <pc:sldChg chg="modSp mod">
        <pc:chgData name="Shakie Liu" userId="686515af-e6b5-44f2-ba0f-2fb7a7864d98" providerId="ADAL" clId="{69AC217A-29FA-4F58-BFE5-55215DD31616}" dt="2022-10-24T08:58:04.824" v="272"/>
        <pc:sldMkLst>
          <pc:docMk/>
          <pc:sldMk cId="807413341" sldId="384"/>
        </pc:sldMkLst>
        <pc:spChg chg="mod">
          <ac:chgData name="Shakie Liu" userId="686515af-e6b5-44f2-ba0f-2fb7a7864d98" providerId="ADAL" clId="{69AC217A-29FA-4F58-BFE5-55215DD31616}" dt="2022-10-24T08:58:04.824" v="272"/>
          <ac:spMkLst>
            <pc:docMk/>
            <pc:sldMk cId="807413341" sldId="384"/>
            <ac:spMk id="5" creationId="{C236DDD1-9D95-448F-BC4B-7BD60009A5FD}"/>
          </ac:spMkLst>
        </pc:spChg>
      </pc:sldChg>
      <pc:sldChg chg="addSp delSp modSp del mod chgLayout">
        <pc:chgData name="Shakie Liu" userId="686515af-e6b5-44f2-ba0f-2fb7a7864d98" providerId="ADAL" clId="{69AC217A-29FA-4F58-BFE5-55215DD31616}" dt="2022-10-24T08:59:17.992" v="291" actId="47"/>
        <pc:sldMkLst>
          <pc:docMk/>
          <pc:sldMk cId="889109705" sldId="388"/>
        </pc:sldMkLst>
        <pc:spChg chg="add mod ord">
          <ac:chgData name="Shakie Liu" userId="686515af-e6b5-44f2-ba0f-2fb7a7864d98" providerId="ADAL" clId="{69AC217A-29FA-4F58-BFE5-55215DD31616}" dt="2022-10-24T08:34:48.977" v="123"/>
          <ac:spMkLst>
            <pc:docMk/>
            <pc:sldMk cId="889109705" sldId="388"/>
            <ac:spMk id="2" creationId="{AA9B366D-324E-452E-EFEF-2922D0911A7B}"/>
          </ac:spMkLst>
        </pc:spChg>
        <pc:spChg chg="del mod ord">
          <ac:chgData name="Shakie Liu" userId="686515af-e6b5-44f2-ba0f-2fb7a7864d98" providerId="ADAL" clId="{69AC217A-29FA-4F58-BFE5-55215DD31616}" dt="2022-10-24T08:34:43.817" v="111" actId="478"/>
          <ac:spMkLst>
            <pc:docMk/>
            <pc:sldMk cId="889109705" sldId="388"/>
            <ac:spMk id="3" creationId="{E48EBB4C-11E6-4425-8F3E-32D84D37DDA8}"/>
          </ac:spMkLst>
        </pc:spChg>
        <pc:spChg chg="mod ord">
          <ac:chgData name="Shakie Liu" userId="686515af-e6b5-44f2-ba0f-2fb7a7864d98" providerId="ADAL" clId="{69AC217A-29FA-4F58-BFE5-55215DD31616}" dt="2022-10-24T08:58:49.472" v="280"/>
          <ac:spMkLst>
            <pc:docMk/>
            <pc:sldMk cId="889109705" sldId="388"/>
            <ac:spMk id="4" creationId="{33B46EBA-60F9-4E6F-AACA-441AD84AC40D}"/>
          </ac:spMkLst>
        </pc:spChg>
        <pc:spChg chg="mod ord">
          <ac:chgData name="Shakie Liu" userId="686515af-e6b5-44f2-ba0f-2fb7a7864d98" providerId="ADAL" clId="{69AC217A-29FA-4F58-BFE5-55215DD31616}" dt="2022-10-24T08:58:57.822" v="284" actId="20577"/>
          <ac:spMkLst>
            <pc:docMk/>
            <pc:sldMk cId="889109705" sldId="388"/>
            <ac:spMk id="5" creationId="{AB5CCB94-7FF8-4787-96DB-61F4F15AE9B5}"/>
          </ac:spMkLst>
        </pc:spChg>
        <pc:spChg chg="add mod">
          <ac:chgData name="Shakie Liu" userId="686515af-e6b5-44f2-ba0f-2fb7a7864d98" providerId="ADAL" clId="{69AC217A-29FA-4F58-BFE5-55215DD31616}" dt="2022-10-24T08:34:43.817" v="111" actId="478"/>
          <ac:spMkLst>
            <pc:docMk/>
            <pc:sldMk cId="889109705" sldId="388"/>
            <ac:spMk id="7" creationId="{29F088B0-F359-C568-352B-6D4E52414EB9}"/>
          </ac:spMkLst>
        </pc:spChg>
      </pc:sldChg>
      <pc:sldChg chg="modSp mod">
        <pc:chgData name="Shakie Liu" userId="686515af-e6b5-44f2-ba0f-2fb7a7864d98" providerId="ADAL" clId="{69AC217A-29FA-4F58-BFE5-55215DD31616}" dt="2022-10-24T08:42:22.220" v="152"/>
        <pc:sldMkLst>
          <pc:docMk/>
          <pc:sldMk cId="2907658645" sldId="390"/>
        </pc:sldMkLst>
        <pc:spChg chg="mod">
          <ac:chgData name="Shakie Liu" userId="686515af-e6b5-44f2-ba0f-2fb7a7864d98" providerId="ADAL" clId="{69AC217A-29FA-4F58-BFE5-55215DD31616}" dt="2022-10-24T08:35:02.204" v="127" actId="20577"/>
          <ac:spMkLst>
            <pc:docMk/>
            <pc:sldMk cId="2907658645" sldId="390"/>
            <ac:spMk id="5" creationId="{8CE23D49-F448-4BBF-A47A-77B2478718E0}"/>
          </ac:spMkLst>
        </pc:spChg>
        <pc:spChg chg="mod">
          <ac:chgData name="Shakie Liu" userId="686515af-e6b5-44f2-ba0f-2fb7a7864d98" providerId="ADAL" clId="{69AC217A-29FA-4F58-BFE5-55215DD31616}" dt="2022-10-24T08:42:22.220" v="152"/>
          <ac:spMkLst>
            <pc:docMk/>
            <pc:sldMk cId="2907658645" sldId="390"/>
            <ac:spMk id="6" creationId="{DCDA415B-D2CA-4B5D-946C-BED37DC879BE}"/>
          </ac:spMkLst>
        </pc:spChg>
        <pc:spChg chg="mod">
          <ac:chgData name="Shakie Liu" userId="686515af-e6b5-44f2-ba0f-2fb7a7864d98" providerId="ADAL" clId="{69AC217A-29FA-4F58-BFE5-55215DD31616}" dt="2022-10-24T08:42:12.150" v="141"/>
          <ac:spMkLst>
            <pc:docMk/>
            <pc:sldMk cId="2907658645" sldId="390"/>
            <ac:spMk id="7" creationId="{2B0AB185-4AC2-48CD-88D7-90E0E8842ACB}"/>
          </ac:spMkLst>
        </pc:spChg>
      </pc:sldChg>
      <pc:sldChg chg="modSp del">
        <pc:chgData name="Shakie Liu" userId="686515af-e6b5-44f2-ba0f-2fb7a7864d98" providerId="ADAL" clId="{69AC217A-29FA-4F58-BFE5-55215DD31616}" dt="2022-10-24T08:59:26.442" v="293" actId="47"/>
        <pc:sldMkLst>
          <pc:docMk/>
          <pc:sldMk cId="3409152635" sldId="391"/>
        </pc:sldMkLst>
        <pc:spChg chg="mod">
          <ac:chgData name="Shakie Liu" userId="686515af-e6b5-44f2-ba0f-2fb7a7864d98" providerId="ADAL" clId="{69AC217A-29FA-4F58-BFE5-55215DD31616}" dt="2022-10-24T08:26:02.183" v="13"/>
          <ac:spMkLst>
            <pc:docMk/>
            <pc:sldMk cId="3409152635" sldId="391"/>
            <ac:spMk id="3" creationId="{272E1B3C-FFF7-2617-0898-A7094A4D3BE6}"/>
          </ac:spMkLst>
        </pc:spChg>
      </pc:sldChg>
      <pc:sldChg chg="modSp new mod">
        <pc:chgData name="Shakie Liu" userId="686515af-e6b5-44f2-ba0f-2fb7a7864d98" providerId="ADAL" clId="{69AC217A-29FA-4F58-BFE5-55215DD31616}" dt="2022-10-24T08:59:15.983" v="290" actId="20577"/>
        <pc:sldMkLst>
          <pc:docMk/>
          <pc:sldMk cId="353665667" sldId="392"/>
        </pc:sldMkLst>
        <pc:spChg chg="mod">
          <ac:chgData name="Shakie Liu" userId="686515af-e6b5-44f2-ba0f-2fb7a7864d98" providerId="ADAL" clId="{69AC217A-29FA-4F58-BFE5-55215DD31616}" dt="2022-10-24T08:59:15.983" v="290" actId="20577"/>
          <ac:spMkLst>
            <pc:docMk/>
            <pc:sldMk cId="353665667" sldId="392"/>
            <ac:spMk id="2" creationId="{92F05E18-38E2-116B-8B39-C96D40FA6E4E}"/>
          </ac:spMkLst>
        </pc:spChg>
        <pc:spChg chg="mod">
          <ac:chgData name="Shakie Liu" userId="686515af-e6b5-44f2-ba0f-2fb7a7864d98" providerId="ADAL" clId="{69AC217A-29FA-4F58-BFE5-55215DD31616}" dt="2022-10-24T08:59:08.767" v="288" actId="20577"/>
          <ac:spMkLst>
            <pc:docMk/>
            <pc:sldMk cId="353665667" sldId="392"/>
            <ac:spMk id="3" creationId="{AB9B811F-0F93-B390-5E7E-416679AD594B}"/>
          </ac:spMkLst>
        </pc:spChg>
        <pc:spChg chg="mod">
          <ac:chgData name="Shakie Liu" userId="686515af-e6b5-44f2-ba0f-2fb7a7864d98" providerId="ADAL" clId="{69AC217A-29FA-4F58-BFE5-55215DD31616}" dt="2022-10-24T08:58:21.635" v="279"/>
          <ac:spMkLst>
            <pc:docMk/>
            <pc:sldMk cId="353665667" sldId="392"/>
            <ac:spMk id="4" creationId="{76EB3A24-5E2A-06D0-7451-AD16255CFFA9}"/>
          </ac:spMkLst>
        </pc:spChg>
      </pc:sldChg>
      <pc:sldChg chg="new del">
        <pc:chgData name="Shakie Liu" userId="686515af-e6b5-44f2-ba0f-2fb7a7864d98" providerId="ADAL" clId="{69AC217A-29FA-4F58-BFE5-55215DD31616}" dt="2022-10-24T08:26:23.590" v="15" actId="2696"/>
        <pc:sldMkLst>
          <pc:docMk/>
          <pc:sldMk cId="376812413" sldId="392"/>
        </pc:sldMkLst>
      </pc:sldChg>
      <pc:sldChg chg="new">
        <pc:chgData name="Shakie Liu" userId="686515af-e6b5-44f2-ba0f-2fb7a7864d98" providerId="ADAL" clId="{69AC217A-29FA-4F58-BFE5-55215DD31616}" dt="2022-10-24T08:59:25.114" v="292" actId="680"/>
        <pc:sldMkLst>
          <pc:docMk/>
          <pc:sldMk cId="2032133645" sldId="393"/>
        </pc:sldMkLst>
      </pc:sldChg>
      <pc:sldMasterChg chg="delSp mod delSldLayout modSldLayout sldLayoutOrd">
        <pc:chgData name="Shakie Liu" userId="686515af-e6b5-44f2-ba0f-2fb7a7864d98" providerId="ADAL" clId="{69AC217A-29FA-4F58-BFE5-55215DD31616}" dt="2022-10-24T09:15:25.861" v="295" actId="6014"/>
        <pc:sldMasterMkLst>
          <pc:docMk/>
          <pc:sldMasterMk cId="2792937711" sldId="2147483670"/>
        </pc:sldMasterMkLst>
        <pc:spChg chg="del">
          <ac:chgData name="Shakie Liu" userId="686515af-e6b5-44f2-ba0f-2fb7a7864d98" providerId="ADAL" clId="{69AC217A-29FA-4F58-BFE5-55215DD31616}" dt="2022-10-24T08:27:00.916" v="16" actId="478"/>
          <ac:spMkLst>
            <pc:docMk/>
            <pc:sldMasterMk cId="2792937711" sldId="2147483670"/>
            <ac:spMk id="2" creationId="{89307103-D92B-4D3C-B386-9FD58793CACA}"/>
          </ac:spMkLst>
        </pc:spChg>
        <pc:spChg chg="del">
          <ac:chgData name="Shakie Liu" userId="686515af-e6b5-44f2-ba0f-2fb7a7864d98" providerId="ADAL" clId="{69AC217A-29FA-4F58-BFE5-55215DD31616}" dt="2022-10-24T08:27:00.916" v="16" actId="478"/>
          <ac:spMkLst>
            <pc:docMk/>
            <pc:sldMasterMk cId="2792937711" sldId="2147483670"/>
            <ac:spMk id="3" creationId="{0F8920D0-E0E5-40BB-AEDA-3D7A0909240E}"/>
          </ac:spMkLst>
        </pc:spChg>
        <pc:spChg chg="del">
          <ac:chgData name="Shakie Liu" userId="686515af-e6b5-44f2-ba0f-2fb7a7864d98" providerId="ADAL" clId="{69AC217A-29FA-4F58-BFE5-55215DD31616}" dt="2022-10-24T08:27:00.916" v="16" actId="478"/>
          <ac:spMkLst>
            <pc:docMk/>
            <pc:sldMasterMk cId="2792937711" sldId="2147483670"/>
            <ac:spMk id="4" creationId="{0C12D871-753D-4991-B44B-EFAE9F8682B5}"/>
          </ac:spMkLst>
        </pc:spChg>
        <pc:spChg chg="del">
          <ac:chgData name="Shakie Liu" userId="686515af-e6b5-44f2-ba0f-2fb7a7864d98" providerId="ADAL" clId="{69AC217A-29FA-4F58-BFE5-55215DD31616}" dt="2022-10-24T08:27:00.916" v="16" actId="478"/>
          <ac:spMkLst>
            <pc:docMk/>
            <pc:sldMasterMk cId="2792937711" sldId="2147483670"/>
            <ac:spMk id="5" creationId="{10B16C00-AE39-4635-9F10-B7233D2AC2F8}"/>
          </ac:spMkLst>
        </pc:spChg>
        <pc:spChg chg="del">
          <ac:chgData name="Shakie Liu" userId="686515af-e6b5-44f2-ba0f-2fb7a7864d98" providerId="ADAL" clId="{69AC217A-29FA-4F58-BFE5-55215DD31616}" dt="2022-10-24T08:27:00.916" v="16" actId="478"/>
          <ac:spMkLst>
            <pc:docMk/>
            <pc:sldMasterMk cId="2792937711" sldId="2147483670"/>
            <ac:spMk id="6" creationId="{6D23E9ED-4E00-42D1-BFBF-5EBD27D29806}"/>
          </ac:spMkLst>
        </pc:spChg>
        <pc:sldLayoutChg chg="modSp mod">
          <pc:chgData name="Shakie Liu" userId="686515af-e6b5-44f2-ba0f-2fb7a7864d98" providerId="ADAL" clId="{69AC217A-29FA-4F58-BFE5-55215DD31616}" dt="2022-10-24T08:55:27.080" v="159" actId="1076"/>
          <pc:sldLayoutMkLst>
            <pc:docMk/>
            <pc:sldMasterMk cId="2792937711" sldId="2147483670"/>
            <pc:sldLayoutMk cId="2495018948" sldId="2147483671"/>
          </pc:sldLayoutMkLst>
          <pc:spChg chg="mod">
            <ac:chgData name="Shakie Liu" userId="686515af-e6b5-44f2-ba0f-2fb7a7864d98" providerId="ADAL" clId="{69AC217A-29FA-4F58-BFE5-55215DD31616}" dt="2022-10-24T08:35:15.889" v="129" actId="20577"/>
            <ac:spMkLst>
              <pc:docMk/>
              <pc:sldMasterMk cId="2792937711" sldId="2147483670"/>
              <pc:sldLayoutMk cId="2495018948" sldId="2147483671"/>
              <ac:spMk id="2" creationId="{E545B57F-7D9D-4AD8-9FE4-E5267D65BB87}"/>
            </ac:spMkLst>
          </pc:spChg>
          <pc:spChg chg="mod">
            <ac:chgData name="Shakie Liu" userId="686515af-e6b5-44f2-ba0f-2fb7a7864d98" providerId="ADAL" clId="{69AC217A-29FA-4F58-BFE5-55215DD31616}" dt="2022-10-24T08:55:27.080" v="159" actId="1076"/>
            <ac:spMkLst>
              <pc:docMk/>
              <pc:sldMasterMk cId="2792937711" sldId="2147483670"/>
              <pc:sldLayoutMk cId="2495018948" sldId="2147483671"/>
              <ac:spMk id="3" creationId="{42DDB65F-C302-4F35-9CCB-12FB82E2590D}"/>
            </ac:spMkLst>
          </pc:spChg>
          <pc:spChg chg="mod">
            <ac:chgData name="Shakie Liu" userId="686515af-e6b5-44f2-ba0f-2fb7a7864d98" providerId="ADAL" clId="{69AC217A-29FA-4F58-BFE5-55215DD31616}" dt="2022-10-24T08:35:52.540" v="138"/>
            <ac:spMkLst>
              <pc:docMk/>
              <pc:sldMasterMk cId="2792937711" sldId="2147483670"/>
              <pc:sldLayoutMk cId="2495018948" sldId="2147483671"/>
              <ac:spMk id="8" creationId="{44C4A721-803B-47CB-B99E-1D01E8E0169F}"/>
            </ac:spMkLst>
          </pc:spChg>
          <pc:spChg chg="mod">
            <ac:chgData name="Shakie Liu" userId="686515af-e6b5-44f2-ba0f-2fb7a7864d98" providerId="ADAL" clId="{69AC217A-29FA-4F58-BFE5-55215DD31616}" dt="2022-10-24T08:29:01.614" v="41" actId="3064"/>
            <ac:spMkLst>
              <pc:docMk/>
              <pc:sldMasterMk cId="2792937711" sldId="2147483670"/>
              <pc:sldLayoutMk cId="2495018948" sldId="2147483671"/>
              <ac:spMk id="9" creationId="{CA939A61-406D-45DC-B757-059EFAA05866}"/>
            </ac:spMkLst>
          </pc:spChg>
          <pc:spChg chg="mod">
            <ac:chgData name="Shakie Liu" userId="686515af-e6b5-44f2-ba0f-2fb7a7864d98" providerId="ADAL" clId="{69AC217A-29FA-4F58-BFE5-55215DD31616}" dt="2022-10-24T08:29:07.449" v="42" actId="3064"/>
            <ac:spMkLst>
              <pc:docMk/>
              <pc:sldMasterMk cId="2792937711" sldId="2147483670"/>
              <pc:sldLayoutMk cId="2495018948" sldId="2147483671"/>
              <ac:spMk id="12" creationId="{4EF3F9F2-2DBE-4016-9D2B-F5CF4BE8EBCE}"/>
            </ac:spMkLst>
          </pc:spChg>
        </pc:sldLayoutChg>
        <pc:sldLayoutChg chg="del">
          <pc:chgData name="Shakie Liu" userId="686515af-e6b5-44f2-ba0f-2fb7a7864d98" providerId="ADAL" clId="{69AC217A-29FA-4F58-BFE5-55215DD31616}" dt="2022-10-24T08:25:08.548" v="8" actId="2696"/>
          <pc:sldLayoutMkLst>
            <pc:docMk/>
            <pc:sldMasterMk cId="2792937711" sldId="2147483670"/>
            <pc:sldLayoutMk cId="518553930" sldId="2147483672"/>
          </pc:sldLayoutMkLst>
        </pc:sldLayoutChg>
        <pc:sldLayoutChg chg="addSp delSp modSp mod ord">
          <pc:chgData name="Shakie Liu" userId="686515af-e6b5-44f2-ba0f-2fb7a7864d98" providerId="ADAL" clId="{69AC217A-29FA-4F58-BFE5-55215DD31616}" dt="2022-10-24T08:56:52.024" v="234"/>
          <pc:sldLayoutMkLst>
            <pc:docMk/>
            <pc:sldMasterMk cId="2792937711" sldId="2147483670"/>
            <pc:sldLayoutMk cId="318105987" sldId="2147483673"/>
          </pc:sldLayoutMkLst>
          <pc:spChg chg="add mod">
            <ac:chgData name="Shakie Liu" userId="686515af-e6b5-44f2-ba0f-2fb7a7864d98" providerId="ADAL" clId="{69AC217A-29FA-4F58-BFE5-55215DD31616}" dt="2022-10-24T08:30:05.346" v="54" actId="404"/>
            <ac:spMkLst>
              <pc:docMk/>
              <pc:sldMasterMk cId="2792937711" sldId="2147483670"/>
              <pc:sldLayoutMk cId="318105987" sldId="2147483673"/>
              <ac:spMk id="2" creationId="{0BC06E26-9B67-DD78-9C7E-9D4E56DA4FD0}"/>
            </ac:spMkLst>
          </pc:spChg>
          <pc:spChg chg="del">
            <ac:chgData name="Shakie Liu" userId="686515af-e6b5-44f2-ba0f-2fb7a7864d98" providerId="ADAL" clId="{69AC217A-29FA-4F58-BFE5-55215DD31616}" dt="2022-10-24T08:25:27.942" v="9"/>
            <ac:spMkLst>
              <pc:docMk/>
              <pc:sldMasterMk cId="2792937711" sldId="2147483670"/>
              <pc:sldLayoutMk cId="318105987" sldId="2147483673"/>
              <ac:spMk id="3" creationId="{CAEA95BB-0FD6-4D94-81DB-8D38069818E5}"/>
            </ac:spMkLst>
          </pc:spChg>
          <pc:spChg chg="del">
            <ac:chgData name="Shakie Liu" userId="686515af-e6b5-44f2-ba0f-2fb7a7864d98" providerId="ADAL" clId="{69AC217A-29FA-4F58-BFE5-55215DD31616}" dt="2022-10-24T08:25:27.942" v="9"/>
            <ac:spMkLst>
              <pc:docMk/>
              <pc:sldMasterMk cId="2792937711" sldId="2147483670"/>
              <pc:sldLayoutMk cId="318105987" sldId="2147483673"/>
              <ac:spMk id="4" creationId="{16C2568E-3CA5-4FDE-A375-CB503A7EDE34}"/>
            </ac:spMkLst>
          </pc:spChg>
          <pc:spChg chg="del">
            <ac:chgData name="Shakie Liu" userId="686515af-e6b5-44f2-ba0f-2fb7a7864d98" providerId="ADAL" clId="{69AC217A-29FA-4F58-BFE5-55215DD31616}" dt="2022-10-24T08:25:27.942" v="9"/>
            <ac:spMkLst>
              <pc:docMk/>
              <pc:sldMasterMk cId="2792937711" sldId="2147483670"/>
              <pc:sldLayoutMk cId="318105987" sldId="2147483673"/>
              <ac:spMk id="5" creationId="{E3EAC383-637D-4997-B597-28ADC11AAC10}"/>
            </ac:spMkLst>
          </pc:spChg>
          <pc:spChg chg="add mod">
            <ac:chgData name="Shakie Liu" userId="686515af-e6b5-44f2-ba0f-2fb7a7864d98" providerId="ADAL" clId="{69AC217A-29FA-4F58-BFE5-55215DD31616}" dt="2022-10-24T08:30:05.346" v="54" actId="404"/>
            <ac:spMkLst>
              <pc:docMk/>
              <pc:sldMasterMk cId="2792937711" sldId="2147483670"/>
              <pc:sldLayoutMk cId="318105987" sldId="2147483673"/>
              <ac:spMk id="6" creationId="{90DA692C-F087-68F7-621D-C3CA77E8D1AF}"/>
            </ac:spMkLst>
          </pc:spChg>
          <pc:spChg chg="mod">
            <ac:chgData name="Shakie Liu" userId="686515af-e6b5-44f2-ba0f-2fb7a7864d98" providerId="ADAL" clId="{69AC217A-29FA-4F58-BFE5-55215DD31616}" dt="2022-10-24T08:56:52.024" v="234"/>
            <ac:spMkLst>
              <pc:docMk/>
              <pc:sldMasterMk cId="2792937711" sldId="2147483670"/>
              <pc:sldLayoutMk cId="318105987" sldId="2147483673"/>
              <ac:spMk id="7" creationId="{0BEF0FD1-3ACE-43A8-AF57-CC0D436DC7D0}"/>
            </ac:spMkLst>
          </pc:spChg>
          <pc:spChg chg="add mod">
            <ac:chgData name="Shakie Liu" userId="686515af-e6b5-44f2-ba0f-2fb7a7864d98" providerId="ADAL" clId="{69AC217A-29FA-4F58-BFE5-55215DD31616}" dt="2022-10-24T08:30:05.346" v="54" actId="404"/>
            <ac:spMkLst>
              <pc:docMk/>
              <pc:sldMasterMk cId="2792937711" sldId="2147483670"/>
              <pc:sldLayoutMk cId="318105987" sldId="2147483673"/>
              <ac:spMk id="8" creationId="{84300C04-D25F-EB45-9D15-119D651639A6}"/>
            </ac:spMkLst>
          </pc:spChg>
          <pc:spChg chg="mod">
            <ac:chgData name="Shakie Liu" userId="686515af-e6b5-44f2-ba0f-2fb7a7864d98" providerId="ADAL" clId="{69AC217A-29FA-4F58-BFE5-55215DD31616}" dt="2022-10-24T08:56:04.649" v="173" actId="20577"/>
            <ac:spMkLst>
              <pc:docMk/>
              <pc:sldMasterMk cId="2792937711" sldId="2147483670"/>
              <pc:sldLayoutMk cId="318105987" sldId="2147483673"/>
              <ac:spMk id="9" creationId="{FDF03A82-401C-4A0E-BE21-BE588E874141}"/>
            </ac:spMkLst>
          </pc:spChg>
        </pc:sldLayoutChg>
        <pc:sldLayoutChg chg="addSp delSp modSp mod ord">
          <pc:chgData name="Shakie Liu" userId="686515af-e6b5-44f2-ba0f-2fb7a7864d98" providerId="ADAL" clId="{69AC217A-29FA-4F58-BFE5-55215DD31616}" dt="2022-10-24T08:55:56.701" v="170"/>
          <pc:sldLayoutMkLst>
            <pc:docMk/>
            <pc:sldMasterMk cId="2792937711" sldId="2147483670"/>
            <pc:sldLayoutMk cId="1200329729" sldId="2147483674"/>
          </pc:sldLayoutMkLst>
          <pc:spChg chg="mod">
            <ac:chgData name="Shakie Liu" userId="686515af-e6b5-44f2-ba0f-2fb7a7864d98" providerId="ADAL" clId="{69AC217A-29FA-4F58-BFE5-55215DD31616}" dt="2022-10-24T08:55:56.701" v="170"/>
            <ac:spMkLst>
              <pc:docMk/>
              <pc:sldMasterMk cId="2792937711" sldId="2147483670"/>
              <pc:sldLayoutMk cId="1200329729" sldId="2147483674"/>
              <ac:spMk id="2" creationId="{000C7662-4F6D-4B06-BB36-235FC06BF816}"/>
            </ac:spMkLst>
          </pc:spChg>
          <pc:spChg chg="mod">
            <ac:chgData name="Shakie Liu" userId="686515af-e6b5-44f2-ba0f-2fb7a7864d98" providerId="ADAL" clId="{69AC217A-29FA-4F58-BFE5-55215DD31616}" dt="2022-10-24T08:55:35.825" v="163" actId="403"/>
            <ac:spMkLst>
              <pc:docMk/>
              <pc:sldMasterMk cId="2792937711" sldId="2147483670"/>
              <pc:sldLayoutMk cId="1200329729" sldId="2147483674"/>
              <ac:spMk id="3" creationId="{9FF9930E-40DF-417D-8161-BD38EB172DC1}"/>
            </ac:spMkLst>
          </pc:spChg>
          <pc:spChg chg="del">
            <ac:chgData name="Shakie Liu" userId="686515af-e6b5-44f2-ba0f-2fb7a7864d98" providerId="ADAL" clId="{69AC217A-29FA-4F58-BFE5-55215DD31616}" dt="2022-10-24T08:25:45.769" v="10"/>
            <ac:spMkLst>
              <pc:docMk/>
              <pc:sldMasterMk cId="2792937711" sldId="2147483670"/>
              <pc:sldLayoutMk cId="1200329729" sldId="2147483674"/>
              <ac:spMk id="4" creationId="{E5279D9A-DC49-4C12-80D3-3D89C2783F3A}"/>
            </ac:spMkLst>
          </pc:spChg>
          <pc:spChg chg="del">
            <ac:chgData name="Shakie Liu" userId="686515af-e6b5-44f2-ba0f-2fb7a7864d98" providerId="ADAL" clId="{69AC217A-29FA-4F58-BFE5-55215DD31616}" dt="2022-10-24T08:25:45.769" v="10"/>
            <ac:spMkLst>
              <pc:docMk/>
              <pc:sldMasterMk cId="2792937711" sldId="2147483670"/>
              <pc:sldLayoutMk cId="1200329729" sldId="2147483674"/>
              <ac:spMk id="5" creationId="{51EF8C95-8814-4768-850F-851B6434A9EE}"/>
            </ac:spMkLst>
          </pc:spChg>
          <pc:spChg chg="del">
            <ac:chgData name="Shakie Liu" userId="686515af-e6b5-44f2-ba0f-2fb7a7864d98" providerId="ADAL" clId="{69AC217A-29FA-4F58-BFE5-55215DD31616}" dt="2022-10-24T08:25:45.769" v="10"/>
            <ac:spMkLst>
              <pc:docMk/>
              <pc:sldMasterMk cId="2792937711" sldId="2147483670"/>
              <pc:sldLayoutMk cId="1200329729" sldId="2147483674"/>
              <ac:spMk id="6" creationId="{D894C1D7-7C5A-49B3-9D05-119C615E16B1}"/>
            </ac:spMkLst>
          </pc:spChg>
          <pc:spChg chg="add mod">
            <ac:chgData name="Shakie Liu" userId="686515af-e6b5-44f2-ba0f-2fb7a7864d98" providerId="ADAL" clId="{69AC217A-29FA-4F58-BFE5-55215DD31616}" dt="2022-10-24T08:30:20.472" v="56" actId="255"/>
            <ac:spMkLst>
              <pc:docMk/>
              <pc:sldMasterMk cId="2792937711" sldId="2147483670"/>
              <pc:sldLayoutMk cId="1200329729" sldId="2147483674"/>
              <ac:spMk id="7" creationId="{DC381F12-6CE3-4BCE-DB75-98471CDF5D1D}"/>
            </ac:spMkLst>
          </pc:spChg>
          <pc:spChg chg="add mod">
            <ac:chgData name="Shakie Liu" userId="686515af-e6b5-44f2-ba0f-2fb7a7864d98" providerId="ADAL" clId="{69AC217A-29FA-4F58-BFE5-55215DD31616}" dt="2022-10-24T08:30:20.472" v="56" actId="255"/>
            <ac:spMkLst>
              <pc:docMk/>
              <pc:sldMasterMk cId="2792937711" sldId="2147483670"/>
              <pc:sldLayoutMk cId="1200329729" sldId="2147483674"/>
              <ac:spMk id="8" creationId="{C7DEDF2E-A3FC-1ABC-FA7C-3A19CE4883F2}"/>
            </ac:spMkLst>
          </pc:spChg>
          <pc:spChg chg="add mod">
            <ac:chgData name="Shakie Liu" userId="686515af-e6b5-44f2-ba0f-2fb7a7864d98" providerId="ADAL" clId="{69AC217A-29FA-4F58-BFE5-55215DD31616}" dt="2022-10-24T08:30:20.472" v="56" actId="255"/>
            <ac:spMkLst>
              <pc:docMk/>
              <pc:sldMasterMk cId="2792937711" sldId="2147483670"/>
              <pc:sldLayoutMk cId="1200329729" sldId="2147483674"/>
              <ac:spMk id="9" creationId="{B497F2E6-CE9F-5462-B221-DA50901618D9}"/>
            </ac:spMkLst>
          </pc:spChg>
        </pc:sldLayoutChg>
        <pc:sldLayoutChg chg="modSp mod ord">
          <pc:chgData name="Shakie Liu" userId="686515af-e6b5-44f2-ba0f-2fb7a7864d98" providerId="ADAL" clId="{69AC217A-29FA-4F58-BFE5-55215DD31616}" dt="2022-10-24T08:33:46.491" v="99" actId="1076"/>
          <pc:sldLayoutMkLst>
            <pc:docMk/>
            <pc:sldMasterMk cId="2792937711" sldId="2147483670"/>
            <pc:sldLayoutMk cId="1627617443" sldId="2147483675"/>
          </pc:sldLayoutMkLst>
          <pc:spChg chg="mod">
            <ac:chgData name="Shakie Liu" userId="686515af-e6b5-44f2-ba0f-2fb7a7864d98" providerId="ADAL" clId="{69AC217A-29FA-4F58-BFE5-55215DD31616}" dt="2022-10-24T08:33:46.491" v="99" actId="1076"/>
            <ac:spMkLst>
              <pc:docMk/>
              <pc:sldMasterMk cId="2792937711" sldId="2147483670"/>
              <pc:sldLayoutMk cId="1627617443" sldId="2147483675"/>
              <ac:spMk id="2" creationId="{652EDE83-63CC-4B33-B715-3953EADE2100}"/>
            </ac:spMkLst>
          </pc:spChg>
          <pc:spChg chg="mod">
            <ac:chgData name="Shakie Liu" userId="686515af-e6b5-44f2-ba0f-2fb7a7864d98" providerId="ADAL" clId="{69AC217A-29FA-4F58-BFE5-55215DD31616}" dt="2022-10-24T08:30:27.931" v="58" actId="255"/>
            <ac:spMkLst>
              <pc:docMk/>
              <pc:sldMasterMk cId="2792937711" sldId="2147483670"/>
              <pc:sldLayoutMk cId="1627617443" sldId="2147483675"/>
              <ac:spMk id="3" creationId="{1514619F-25D0-4307-81CD-C24C74EF140E}"/>
            </ac:spMkLst>
          </pc:spChg>
          <pc:spChg chg="mod">
            <ac:chgData name="Shakie Liu" userId="686515af-e6b5-44f2-ba0f-2fb7a7864d98" providerId="ADAL" clId="{69AC217A-29FA-4F58-BFE5-55215DD31616}" dt="2022-10-24T08:30:27.931" v="58" actId="255"/>
            <ac:spMkLst>
              <pc:docMk/>
              <pc:sldMasterMk cId="2792937711" sldId="2147483670"/>
              <pc:sldLayoutMk cId="1627617443" sldId="2147483675"/>
              <ac:spMk id="4" creationId="{C802B25F-898B-4C1A-94A9-699B8B55DF0F}"/>
            </ac:spMkLst>
          </pc:spChg>
          <pc:spChg chg="mod">
            <ac:chgData name="Shakie Liu" userId="686515af-e6b5-44f2-ba0f-2fb7a7864d98" providerId="ADAL" clId="{69AC217A-29FA-4F58-BFE5-55215DD31616}" dt="2022-10-24T08:30:27.931" v="58" actId="255"/>
            <ac:spMkLst>
              <pc:docMk/>
              <pc:sldMasterMk cId="2792937711" sldId="2147483670"/>
              <pc:sldLayoutMk cId="1627617443" sldId="2147483675"/>
              <ac:spMk id="5" creationId="{AA842F0A-76EB-4E77-8AF6-5F91F22881FE}"/>
            </ac:spMkLst>
          </pc:spChg>
        </pc:sldLayoutChg>
        <pc:sldLayoutChg chg="delSp mod">
          <pc:chgData name="Shakie Liu" userId="686515af-e6b5-44f2-ba0f-2fb7a7864d98" providerId="ADAL" clId="{69AC217A-29FA-4F58-BFE5-55215DD31616}" dt="2022-10-24T09:13:25.679" v="294" actId="6014"/>
          <pc:sldLayoutMkLst>
            <pc:docMk/>
            <pc:sldMasterMk cId="2792937711" sldId="2147483670"/>
            <pc:sldLayoutMk cId="1696337311" sldId="2147483676"/>
          </pc:sldLayoutMkLst>
          <pc:spChg chg="del">
            <ac:chgData name="Shakie Liu" userId="686515af-e6b5-44f2-ba0f-2fb7a7864d98" providerId="ADAL" clId="{69AC217A-29FA-4F58-BFE5-55215DD31616}" dt="2022-10-24T08:26:02.183" v="13"/>
            <ac:spMkLst>
              <pc:docMk/>
              <pc:sldMasterMk cId="2792937711" sldId="2147483670"/>
              <pc:sldLayoutMk cId="1696337311" sldId="2147483676"/>
              <ac:spMk id="2" creationId="{9C9D6027-F7C7-4EF3-85DD-09E27ACEEACA}"/>
            </ac:spMkLst>
          </pc:spChg>
          <pc:spChg chg="del">
            <ac:chgData name="Shakie Liu" userId="686515af-e6b5-44f2-ba0f-2fb7a7864d98" providerId="ADAL" clId="{69AC217A-29FA-4F58-BFE5-55215DD31616}" dt="2022-10-24T08:26:02.183" v="13"/>
            <ac:spMkLst>
              <pc:docMk/>
              <pc:sldMasterMk cId="2792937711" sldId="2147483670"/>
              <pc:sldLayoutMk cId="1696337311" sldId="2147483676"/>
              <ac:spMk id="3" creationId="{66262BA1-A5A7-45F4-B365-E880E1C324C3}"/>
            </ac:spMkLst>
          </pc:spChg>
          <pc:spChg chg="del">
            <ac:chgData name="Shakie Liu" userId="686515af-e6b5-44f2-ba0f-2fb7a7864d98" providerId="ADAL" clId="{69AC217A-29FA-4F58-BFE5-55215DD31616}" dt="2022-10-24T08:26:02.183" v="13"/>
            <ac:spMkLst>
              <pc:docMk/>
              <pc:sldMasterMk cId="2792937711" sldId="2147483670"/>
              <pc:sldLayoutMk cId="1696337311" sldId="2147483676"/>
              <ac:spMk id="4" creationId="{F80CF1E8-0939-4B4D-A4D3-E47E208FC47E}"/>
            </ac:spMkLst>
          </pc:spChg>
        </pc:sldLayoutChg>
        <pc:sldLayoutChg chg="addSp delSp modSp mod">
          <pc:chgData name="Shakie Liu" userId="686515af-e6b5-44f2-ba0f-2fb7a7864d98" providerId="ADAL" clId="{69AC217A-29FA-4F58-BFE5-55215DD31616}" dt="2022-10-24T09:15:25.861" v="295" actId="6014"/>
          <pc:sldLayoutMkLst>
            <pc:docMk/>
            <pc:sldMasterMk cId="2792937711" sldId="2147483670"/>
            <pc:sldLayoutMk cId="949850766" sldId="2147483677"/>
          </pc:sldLayoutMkLst>
          <pc:spChg chg="add del mod">
            <ac:chgData name="Shakie Liu" userId="686515af-e6b5-44f2-ba0f-2fb7a7864d98" providerId="ADAL" clId="{69AC217A-29FA-4F58-BFE5-55215DD31616}" dt="2022-10-24T08:34:12.261" v="104"/>
            <ac:spMkLst>
              <pc:docMk/>
              <pc:sldMasterMk cId="2792937711" sldId="2147483670"/>
              <pc:sldLayoutMk cId="949850766" sldId="2147483677"/>
              <ac:spMk id="2" creationId="{97179C62-5E32-71EA-4E7B-4F9DE1ECC37F}"/>
            </ac:spMkLst>
          </pc:spChg>
          <pc:spChg chg="add del mod">
            <ac:chgData name="Shakie Liu" userId="686515af-e6b5-44f2-ba0f-2fb7a7864d98" providerId="ADAL" clId="{69AC217A-29FA-4F58-BFE5-55215DD31616}" dt="2022-10-24T08:34:12.261" v="104"/>
            <ac:spMkLst>
              <pc:docMk/>
              <pc:sldMasterMk cId="2792937711" sldId="2147483670"/>
              <pc:sldLayoutMk cId="949850766" sldId="2147483677"/>
              <ac:spMk id="3" creationId="{DE473080-1A06-32F8-985C-C6805DC3E77D}"/>
            </ac:spMkLst>
          </pc:spChg>
          <pc:spChg chg="add mod">
            <ac:chgData name="Shakie Liu" userId="686515af-e6b5-44f2-ba0f-2fb7a7864d98" providerId="ADAL" clId="{69AC217A-29FA-4F58-BFE5-55215DD31616}" dt="2022-10-24T08:35:19.513" v="131" actId="20577"/>
            <ac:spMkLst>
              <pc:docMk/>
              <pc:sldMasterMk cId="2792937711" sldId="2147483670"/>
              <pc:sldLayoutMk cId="949850766" sldId="2147483677"/>
              <ac:spMk id="4" creationId="{BBDDBF72-6B8A-C920-4D80-7E682D70387E}"/>
            </ac:spMkLst>
          </pc:spChg>
          <pc:spChg chg="add del mod">
            <ac:chgData name="Shakie Liu" userId="686515af-e6b5-44f2-ba0f-2fb7a7864d98" providerId="ADAL" clId="{69AC217A-29FA-4F58-BFE5-55215DD31616}" dt="2022-10-24T08:35:22.543" v="132" actId="478"/>
            <ac:spMkLst>
              <pc:docMk/>
              <pc:sldMasterMk cId="2792937711" sldId="2147483670"/>
              <pc:sldLayoutMk cId="949850766" sldId="2147483677"/>
              <ac:spMk id="5" creationId="{75309291-C801-3065-C3BC-99EA9FFF604B}"/>
            </ac:spMkLst>
          </pc:spChg>
          <pc:spChg chg="add del">
            <ac:chgData name="Shakie Liu" userId="686515af-e6b5-44f2-ba0f-2fb7a7864d98" providerId="ADAL" clId="{69AC217A-29FA-4F58-BFE5-55215DD31616}" dt="2022-10-24T08:34:27.658" v="108" actId="478"/>
            <ac:spMkLst>
              <pc:docMk/>
              <pc:sldMasterMk cId="2792937711" sldId="2147483670"/>
              <pc:sldLayoutMk cId="949850766" sldId="2147483677"/>
              <ac:spMk id="7" creationId="{C2320649-ACD7-42E9-A261-E6ED46ACB452}"/>
            </ac:spMkLst>
          </pc:spChg>
          <pc:spChg chg="mod">
            <ac:chgData name="Shakie Liu" userId="686515af-e6b5-44f2-ba0f-2fb7a7864d98" providerId="ADAL" clId="{69AC217A-29FA-4F58-BFE5-55215DD31616}" dt="2022-10-24T08:44:57.771" v="156"/>
            <ac:spMkLst>
              <pc:docMk/>
              <pc:sldMasterMk cId="2792937711" sldId="2147483670"/>
              <pc:sldLayoutMk cId="949850766" sldId="2147483677"/>
              <ac:spMk id="8" creationId="{DC428848-58C6-4501-8214-B803889F273E}"/>
            </ac:spMkLst>
          </pc:spChg>
          <pc:spChg chg="mod">
            <ac:chgData name="Shakie Liu" userId="686515af-e6b5-44f2-ba0f-2fb7a7864d98" providerId="ADAL" clId="{69AC217A-29FA-4F58-BFE5-55215DD31616}" dt="2022-10-24T08:31:23.339" v="90" actId="1076"/>
            <ac:spMkLst>
              <pc:docMk/>
              <pc:sldMasterMk cId="2792937711" sldId="2147483670"/>
              <pc:sldLayoutMk cId="949850766" sldId="2147483677"/>
              <ac:spMk id="9" creationId="{A01EED25-4D2A-435D-A5F9-01DCC2F07486}"/>
            </ac:spMkLst>
          </pc:spChg>
        </pc:sldLayoutChg>
      </pc:sldMasterChg>
    </pc:docChg>
  </pc:docChgLst>
  <pc:docChgLst>
    <pc:chgData name="Xin Zhang (Shanghai Wicresoft Co,.Ltd.)" userId="474f572f-8271-4f60-858e-cee871e0aec6" providerId="ADAL" clId="{906B4962-F2A3-49F8-B017-43804775A144}"/>
    <pc:docChg chg="undo custSel addSld modSld modMainMaster replTag">
      <pc:chgData name="Xin Zhang (Shanghai Wicresoft Co,.Ltd.)" userId="474f572f-8271-4f60-858e-cee871e0aec6" providerId="ADAL" clId="{906B4962-F2A3-49F8-B017-43804775A144}" dt="2022-10-26T07:28:26.562" v="258" actId="729"/>
      <pc:docMkLst>
        <pc:docMk/>
      </pc:docMkLst>
      <pc:sldChg chg="addSp modSp">
        <pc:chgData name="Xin Zhang (Shanghai Wicresoft Co,.Ltd.)" userId="474f572f-8271-4f60-858e-cee871e0aec6" providerId="ADAL" clId="{906B4962-F2A3-49F8-B017-43804775A144}" dt="2022-10-26T06:36:20.778" v="71"/>
        <pc:sldMkLst>
          <pc:docMk/>
          <pc:sldMk cId="572019046" sldId="383"/>
        </pc:sldMkLst>
        <pc:spChg chg="add mod">
          <ac:chgData name="Xin Zhang (Shanghai Wicresoft Co,.Ltd.)" userId="474f572f-8271-4f60-858e-cee871e0aec6" providerId="ADAL" clId="{906B4962-F2A3-49F8-B017-43804775A144}" dt="2022-10-26T06:36:20.778" v="71"/>
          <ac:spMkLst>
            <pc:docMk/>
            <pc:sldMk cId="572019046" sldId="383"/>
            <ac:spMk id="3" creationId="{6343554B-25BA-3095-1359-387FFBC018D6}"/>
          </ac:spMkLst>
        </pc:spChg>
        <pc:cxnChg chg="add mod">
          <ac:chgData name="Xin Zhang (Shanghai Wicresoft Co,.Ltd.)" userId="474f572f-8271-4f60-858e-cee871e0aec6" providerId="ADAL" clId="{906B4962-F2A3-49F8-B017-43804775A144}" dt="2022-10-26T06:36:20.778" v="71"/>
          <ac:cxnSpMkLst>
            <pc:docMk/>
            <pc:sldMk cId="572019046" sldId="383"/>
            <ac:cxnSpMk id="2" creationId="{BA26D184-EE83-9D9B-F554-153A68ABF20E}"/>
          </ac:cxnSpMkLst>
        </pc:cxnChg>
      </pc:sldChg>
      <pc:sldChg chg="modSp mod">
        <pc:chgData name="Xin Zhang (Shanghai Wicresoft Co,.Ltd.)" userId="474f572f-8271-4f60-858e-cee871e0aec6" providerId="ADAL" clId="{906B4962-F2A3-49F8-B017-43804775A144}" dt="2022-10-26T06:28:17.385" v="18" actId="14100"/>
        <pc:sldMkLst>
          <pc:docMk/>
          <pc:sldMk cId="2907658645" sldId="390"/>
        </pc:sldMkLst>
        <pc:spChg chg="mod">
          <ac:chgData name="Xin Zhang (Shanghai Wicresoft Co,.Ltd.)" userId="474f572f-8271-4f60-858e-cee871e0aec6" providerId="ADAL" clId="{906B4962-F2A3-49F8-B017-43804775A144}" dt="2022-10-26T06:28:17.385" v="18" actId="14100"/>
          <ac:spMkLst>
            <pc:docMk/>
            <pc:sldMk cId="2907658645" sldId="390"/>
            <ac:spMk id="7" creationId="{2B0AB185-4AC2-48CD-88D7-90E0E8842ACB}"/>
          </ac:spMkLst>
        </pc:spChg>
        <pc:spChg chg="mod">
          <ac:chgData name="Xin Zhang (Shanghai Wicresoft Co,.Ltd.)" userId="474f572f-8271-4f60-858e-cee871e0aec6" providerId="ADAL" clId="{906B4962-F2A3-49F8-B017-43804775A144}" dt="2022-10-26T06:28:17.385" v="18" actId="14100"/>
          <ac:spMkLst>
            <pc:docMk/>
            <pc:sldMk cId="2907658645" sldId="390"/>
            <ac:spMk id="8" creationId="{94053447-3F3F-4FA0-A3BF-A65449901A9B}"/>
          </ac:spMkLst>
        </pc:spChg>
      </pc:sldChg>
      <pc:sldChg chg="modSp mod">
        <pc:chgData name="Xin Zhang (Shanghai Wicresoft Co,.Ltd.)" userId="474f572f-8271-4f60-858e-cee871e0aec6" providerId="ADAL" clId="{906B4962-F2A3-49F8-B017-43804775A144}" dt="2022-10-26T06:42:08.468" v="154" actId="2711"/>
        <pc:sldMkLst>
          <pc:docMk/>
          <pc:sldMk cId="353665667" sldId="392"/>
        </pc:sldMkLst>
        <pc:spChg chg="mod">
          <ac:chgData name="Xin Zhang (Shanghai Wicresoft Co,.Ltd.)" userId="474f572f-8271-4f60-858e-cee871e0aec6" providerId="ADAL" clId="{906B4962-F2A3-49F8-B017-43804775A144}" dt="2022-10-26T06:42:08.468" v="154" actId="2711"/>
          <ac:spMkLst>
            <pc:docMk/>
            <pc:sldMk cId="353665667" sldId="392"/>
            <ac:spMk id="2" creationId="{92F05E18-38E2-116B-8B39-C96D40FA6E4E}"/>
          </ac:spMkLst>
        </pc:spChg>
        <pc:spChg chg="mod">
          <ac:chgData name="Xin Zhang (Shanghai Wicresoft Co,.Ltd.)" userId="474f572f-8271-4f60-858e-cee871e0aec6" providerId="ADAL" clId="{906B4962-F2A3-49F8-B017-43804775A144}" dt="2022-10-26T06:42:08.468" v="154" actId="2711"/>
          <ac:spMkLst>
            <pc:docMk/>
            <pc:sldMk cId="353665667" sldId="392"/>
            <ac:spMk id="3" creationId="{AB9B811F-0F93-B390-5E7E-416679AD594B}"/>
          </ac:spMkLst>
        </pc:spChg>
      </pc:sldChg>
      <pc:sldChg chg="addSp delSp modSp new mod modClrScheme modShow chgLayout">
        <pc:chgData name="Xin Zhang (Shanghai Wicresoft Co,.Ltd.)" userId="474f572f-8271-4f60-858e-cee871e0aec6" providerId="ADAL" clId="{906B4962-F2A3-49F8-B017-43804775A144}" dt="2022-10-26T07:27:00.165" v="217" actId="20577"/>
        <pc:sldMkLst>
          <pc:docMk/>
          <pc:sldMk cId="3554459053" sldId="394"/>
        </pc:sldMkLst>
        <pc:spChg chg="del">
          <ac:chgData name="Xin Zhang (Shanghai Wicresoft Co,.Ltd.)" userId="474f572f-8271-4f60-858e-cee871e0aec6" providerId="ADAL" clId="{906B4962-F2A3-49F8-B017-43804775A144}" dt="2022-10-26T06:40:28.924" v="74" actId="700"/>
          <ac:spMkLst>
            <pc:docMk/>
            <pc:sldMk cId="3554459053" sldId="394"/>
            <ac:spMk id="2" creationId="{36766546-395F-9D4C-050E-8F501D13224E}"/>
          </ac:spMkLst>
        </pc:spChg>
        <pc:spChg chg="del">
          <ac:chgData name="Xin Zhang (Shanghai Wicresoft Co,.Ltd.)" userId="474f572f-8271-4f60-858e-cee871e0aec6" providerId="ADAL" clId="{906B4962-F2A3-49F8-B017-43804775A144}" dt="2022-10-26T06:40:28.924" v="74" actId="700"/>
          <ac:spMkLst>
            <pc:docMk/>
            <pc:sldMk cId="3554459053" sldId="394"/>
            <ac:spMk id="3" creationId="{CE89398A-63FF-75D5-E526-318007FCD14D}"/>
          </ac:spMkLst>
        </pc:spChg>
        <pc:spChg chg="del mod ord">
          <ac:chgData name="Xin Zhang (Shanghai Wicresoft Co,.Ltd.)" userId="474f572f-8271-4f60-858e-cee871e0aec6" providerId="ADAL" clId="{906B4962-F2A3-49F8-B017-43804775A144}" dt="2022-10-26T06:40:28.924" v="74" actId="700"/>
          <ac:spMkLst>
            <pc:docMk/>
            <pc:sldMk cId="3554459053" sldId="394"/>
            <ac:spMk id="4" creationId="{76E5A5DB-C24B-4AEA-EEC2-A096936BEA86}"/>
          </ac:spMkLst>
        </pc:spChg>
        <pc:spChg chg="add del mod ord">
          <ac:chgData name="Xin Zhang (Shanghai Wicresoft Co,.Ltd.)" userId="474f572f-8271-4f60-858e-cee871e0aec6" providerId="ADAL" clId="{906B4962-F2A3-49F8-B017-43804775A144}" dt="2022-10-26T06:40:32.401" v="75" actId="700"/>
          <ac:spMkLst>
            <pc:docMk/>
            <pc:sldMk cId="3554459053" sldId="394"/>
            <ac:spMk id="5" creationId="{9F3D2A9D-B5F3-F0E4-07F8-E3F83373E92A}"/>
          </ac:spMkLst>
        </pc:spChg>
        <pc:spChg chg="add mod">
          <ac:chgData name="Xin Zhang (Shanghai Wicresoft Co,.Ltd.)" userId="474f572f-8271-4f60-858e-cee871e0aec6" providerId="ADAL" clId="{906B4962-F2A3-49F8-B017-43804775A144}" dt="2022-10-26T07:27:00.165" v="217" actId="20577"/>
          <ac:spMkLst>
            <pc:docMk/>
            <pc:sldMk cId="3554459053" sldId="394"/>
            <ac:spMk id="6" creationId="{82B741DD-1960-8591-39F4-7E2E0E4B4511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8:17.296" v="170" actId="12"/>
          <ac:spMkLst>
            <pc:docMk/>
            <pc:sldMk cId="3554459053" sldId="394"/>
            <ac:spMk id="10" creationId="{CBCD0C70-28E7-AA2D-78AA-EAE695506CB5}"/>
          </ac:spMkLst>
        </pc:spChg>
        <pc:spChg chg="add del mod">
          <ac:chgData name="Xin Zhang (Shanghai Wicresoft Co,.Ltd.)" userId="474f572f-8271-4f60-858e-cee871e0aec6" providerId="ADAL" clId="{906B4962-F2A3-49F8-B017-43804775A144}" dt="2022-10-26T06:47:18.547" v="161" actId="478"/>
          <ac:spMkLst>
            <pc:docMk/>
            <pc:sldMk cId="3554459053" sldId="394"/>
            <ac:spMk id="11" creationId="{F4BB111B-299B-3F2A-D43E-6D666C93294C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2" creationId="{5EABFF50-3FDE-2296-F141-D119FAEF3F1F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3" creationId="{76296BFB-570E-98DF-8F94-C10819A093AD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4" creationId="{C6B7CB49-0ED6-2F97-0C36-73728D0A0663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5" creationId="{B4021BC9-2B96-7EAB-8EE9-74F83FBF4E15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7" creationId="{7B1CFC0D-1882-58C0-EEB5-4AE36B42AB10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8" creationId="{8F525159-AEAE-8823-ABB1-2059A33F6C9F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9" creationId="{9E96F2A9-FBF0-8397-1EDB-C9EEE18F4CD4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20" creationId="{EDC83FBE-8197-1FC6-0112-4C9CC8FD562C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21" creationId="{C7A4B4B6-8D71-2FB6-9E40-47C02C974320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22" creationId="{22D9D75A-5CB9-0547-CB67-8AAE33E118CD}"/>
          </ac:spMkLst>
        </pc:spChg>
        <pc:spChg chg="add del mod">
          <ac:chgData name="Xin Zhang (Shanghai Wicresoft Co,.Ltd.)" userId="474f572f-8271-4f60-858e-cee871e0aec6" providerId="ADAL" clId="{906B4962-F2A3-49F8-B017-43804775A144}" dt="2022-10-26T07:25:15.363" v="198" actId="478"/>
          <ac:spMkLst>
            <pc:docMk/>
            <pc:sldMk cId="3554459053" sldId="394"/>
            <ac:spMk id="25" creationId="{F454D4DB-2EF7-0D5D-4030-702D6800B92B}"/>
          </ac:spMkLst>
        </pc:spChg>
        <pc:spChg chg="add mod">
          <ac:chgData name="Xin Zhang (Shanghai Wicresoft Co,.Ltd.)" userId="474f572f-8271-4f60-858e-cee871e0aec6" providerId="ADAL" clId="{906B4962-F2A3-49F8-B017-43804775A144}" dt="2022-10-26T07:25:15.713" v="199"/>
          <ac:spMkLst>
            <pc:docMk/>
            <pc:sldMk cId="3554459053" sldId="394"/>
            <ac:spMk id="27" creationId="{E755798D-1550-46B3-F55E-194B437995FD}"/>
          </ac:spMkLst>
        </pc:spChg>
        <pc:grpChg chg="add mod">
          <ac:chgData name="Xin Zhang (Shanghai Wicresoft Co,.Ltd.)" userId="474f572f-8271-4f60-858e-cee871e0aec6" providerId="ADAL" clId="{906B4962-F2A3-49F8-B017-43804775A144}" dt="2022-10-26T06:47:12.711" v="160" actId="1076"/>
          <ac:grpSpMkLst>
            <pc:docMk/>
            <pc:sldMk cId="3554459053" sldId="394"/>
            <ac:grpSpMk id="7" creationId="{AAB1BA96-D4D6-2762-87BE-5088751262EB}"/>
          </ac:grpSpMkLst>
        </pc:grpChg>
        <pc:grpChg chg="add">
          <ac:chgData name="Xin Zhang (Shanghai Wicresoft Co,.Ltd.)" userId="474f572f-8271-4f60-858e-cee871e0aec6" providerId="ADAL" clId="{906B4962-F2A3-49F8-B017-43804775A144}" dt="2022-10-26T07:24:47.847" v="193" actId="164"/>
          <ac:grpSpMkLst>
            <pc:docMk/>
            <pc:sldMk cId="3554459053" sldId="394"/>
            <ac:grpSpMk id="26" creationId="{77016E0A-509A-C5AD-ACB3-D194E1F6D160}"/>
          </ac:grpSpMkLst>
        </pc:grpChg>
        <pc:picChg chg="mod">
          <ac:chgData name="Xin Zhang (Shanghai Wicresoft Co,.Ltd.)" userId="474f572f-8271-4f60-858e-cee871e0aec6" providerId="ADAL" clId="{906B4962-F2A3-49F8-B017-43804775A144}" dt="2022-10-26T06:46:55.873" v="155"/>
          <ac:picMkLst>
            <pc:docMk/>
            <pc:sldMk cId="3554459053" sldId="394"/>
            <ac:picMk id="8" creationId="{DAA18EF0-C102-903B-AC72-94B5ED8727EB}"/>
          </ac:picMkLst>
        </pc:picChg>
        <pc:picChg chg="mod">
          <ac:chgData name="Xin Zhang (Shanghai Wicresoft Co,.Ltd.)" userId="474f572f-8271-4f60-858e-cee871e0aec6" providerId="ADAL" clId="{906B4962-F2A3-49F8-B017-43804775A144}" dt="2022-10-26T06:46:55.873" v="155"/>
          <ac:picMkLst>
            <pc:docMk/>
            <pc:sldMk cId="3554459053" sldId="394"/>
            <ac:picMk id="9" creationId="{9880252D-7EAE-1601-BFF8-84CFC6EFF9BA}"/>
          </ac:picMkLst>
        </pc:picChg>
        <pc:picChg chg="add mod">
          <ac:chgData name="Xin Zhang (Shanghai Wicresoft Co,.Ltd.)" userId="474f572f-8271-4f60-858e-cee871e0aec6" providerId="ADAL" clId="{906B4962-F2A3-49F8-B017-43804775A144}" dt="2022-10-26T07:24:17.158" v="188" actId="14100"/>
          <ac:picMkLst>
            <pc:docMk/>
            <pc:sldMk cId="3554459053" sldId="394"/>
            <ac:picMk id="24" creationId="{6377E12A-7F45-CBC5-4565-2225797E691A}"/>
          </ac:picMkLst>
        </pc:picChg>
        <pc:cxnChg chg="add mod">
          <ac:chgData name="Xin Zhang (Shanghai Wicresoft Co,.Ltd.)" userId="474f572f-8271-4f60-858e-cee871e0aec6" providerId="ADAL" clId="{906B4962-F2A3-49F8-B017-43804775A144}" dt="2022-10-26T06:47:12.711" v="160" actId="1076"/>
          <ac:cxnSpMkLst>
            <pc:docMk/>
            <pc:sldMk cId="3554459053" sldId="394"/>
            <ac:cxnSpMk id="16" creationId="{02C9AAFE-9996-E99F-6553-B0FE546A865C}"/>
          </ac:cxnSpMkLst>
        </pc:cxnChg>
        <pc:cxnChg chg="add mod">
          <ac:chgData name="Xin Zhang (Shanghai Wicresoft Co,.Ltd.)" userId="474f572f-8271-4f60-858e-cee871e0aec6" providerId="ADAL" clId="{906B4962-F2A3-49F8-B017-43804775A144}" dt="2022-10-26T06:47:12.711" v="160" actId="1076"/>
          <ac:cxnSpMkLst>
            <pc:docMk/>
            <pc:sldMk cId="3554459053" sldId="394"/>
            <ac:cxnSpMk id="23" creationId="{9749DFB9-1825-D4F9-E61A-5B1918504B39}"/>
          </ac:cxnSpMkLst>
        </pc:cxnChg>
      </pc:sldChg>
      <pc:sldChg chg="addSp delSp modSp add mod">
        <pc:chgData name="Xin Zhang (Shanghai Wicresoft Co,.Ltd.)" userId="474f572f-8271-4f60-858e-cee871e0aec6" providerId="ADAL" clId="{906B4962-F2A3-49F8-B017-43804775A144}" dt="2022-10-26T07:27:12.335" v="238" actId="20577"/>
        <pc:sldMkLst>
          <pc:docMk/>
          <pc:sldMk cId="2535910965" sldId="395"/>
        </pc:sldMkLst>
        <pc:spChg chg="add del mod">
          <ac:chgData name="Xin Zhang (Shanghai Wicresoft Co,.Ltd.)" userId="474f572f-8271-4f60-858e-cee871e0aec6" providerId="ADAL" clId="{906B4962-F2A3-49F8-B017-43804775A144}" dt="2022-10-26T07:10:08.509" v="177" actId="478"/>
          <ac:spMkLst>
            <pc:docMk/>
            <pc:sldMk cId="2535910965" sldId="395"/>
            <ac:spMk id="5" creationId="{63EA1442-969A-4B33-337A-B69B9E89AB66}"/>
          </ac:spMkLst>
        </pc:spChg>
        <pc:spChg chg="mod">
          <ac:chgData name="Xin Zhang (Shanghai Wicresoft Co,.Ltd.)" userId="474f572f-8271-4f60-858e-cee871e0aec6" providerId="ADAL" clId="{906B4962-F2A3-49F8-B017-43804775A144}" dt="2022-10-26T07:27:12.335" v="238" actId="20577"/>
          <ac:spMkLst>
            <pc:docMk/>
            <pc:sldMk cId="2535910965" sldId="395"/>
            <ac:spMk id="6" creationId="{82B741DD-1960-8591-39F4-7E2E0E4B4511}"/>
          </ac:spMkLst>
        </pc:spChg>
        <pc:spChg chg="mod">
          <ac:chgData name="Xin Zhang (Shanghai Wicresoft Co,.Ltd.)" userId="474f572f-8271-4f60-858e-cee871e0aec6" providerId="ADAL" clId="{906B4962-F2A3-49F8-B017-43804775A144}" dt="2022-10-26T07:10:32.244" v="183" actId="12"/>
          <ac:spMkLst>
            <pc:docMk/>
            <pc:sldMk cId="2535910965" sldId="395"/>
            <ac:spMk id="10" creationId="{CBCD0C70-28E7-AA2D-78AA-EAE695506CB5}"/>
          </ac:spMkLst>
        </pc:spChg>
        <pc:spChg chg="add del mod">
          <ac:chgData name="Xin Zhang (Shanghai Wicresoft Co,.Ltd.)" userId="474f572f-8271-4f60-858e-cee871e0aec6" providerId="ADAL" clId="{906B4962-F2A3-49F8-B017-43804775A144}" dt="2022-10-26T07:15:50.461" v="186" actId="478"/>
          <ac:spMkLst>
            <pc:docMk/>
            <pc:sldMk cId="2535910965" sldId="395"/>
            <ac:spMk id="11" creationId="{B4C04068-2606-80EE-6BE5-433D16B0D872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2" creationId="{5EABFF50-3FDE-2296-F141-D119FAEF3F1F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3" creationId="{76296BFB-570E-98DF-8F94-C10819A093AD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4" creationId="{C6B7CB49-0ED6-2F97-0C36-73728D0A0663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5" creationId="{B4021BC9-2B96-7EAB-8EE9-74F83FBF4E15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7" creationId="{7B1CFC0D-1882-58C0-EEB5-4AE36B42AB10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8" creationId="{8F525159-AEAE-8823-ABB1-2059A33F6C9F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9" creationId="{9E96F2A9-FBF0-8397-1EDB-C9EEE18F4CD4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20" creationId="{EDC83FBE-8197-1FC6-0112-4C9CC8FD562C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21" creationId="{C7A4B4B6-8D71-2FB6-9E40-47C02C974320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22" creationId="{22D9D75A-5CB9-0547-CB67-8AAE33E118CD}"/>
          </ac:spMkLst>
        </pc:spChg>
        <pc:spChg chg="add del mod">
          <ac:chgData name="Xin Zhang (Shanghai Wicresoft Co,.Ltd.)" userId="474f572f-8271-4f60-858e-cee871e0aec6" providerId="ADAL" clId="{906B4962-F2A3-49F8-B017-43804775A144}" dt="2022-10-26T07:15:50.461" v="186" actId="478"/>
          <ac:spMkLst>
            <pc:docMk/>
            <pc:sldMk cId="2535910965" sldId="395"/>
            <ac:spMk id="25" creationId="{8B9F3A89-6062-CE70-85C7-737FE278B478}"/>
          </ac:spMkLst>
        </pc:spChg>
        <pc:spChg chg="add del mod">
          <ac:chgData name="Xin Zhang (Shanghai Wicresoft Co,.Ltd.)" userId="474f572f-8271-4f60-858e-cee871e0aec6" providerId="ADAL" clId="{906B4962-F2A3-49F8-B017-43804775A144}" dt="2022-10-26T07:15:50.461" v="186" actId="478"/>
          <ac:spMkLst>
            <pc:docMk/>
            <pc:sldMk cId="2535910965" sldId="395"/>
            <ac:spMk id="27" creationId="{EDD00F93-FF38-89BE-0580-77E025DE7521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0" creationId="{A3B5DDE4-C920-7607-F31A-EEA647972027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1" creationId="{C94B703C-D4C2-9219-83D7-6B1458D5B8EB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2" creationId="{A8F3BB21-AF21-DDA4-7088-DBFEBA6C975D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3" creationId="{8B8AA640-B6E7-3991-4DA8-B576A4790E30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4" creationId="{02E12B7F-D436-EBAB-452C-D16ACD44CA40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5" creationId="{13B8192C-9D25-DE9F-EE13-2C704B929719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6" creationId="{CB90B7C3-0CCB-E8C0-C115-D4D4CAB56B82}"/>
          </ac:spMkLst>
        </pc:spChg>
        <pc:spChg chg="add del mod">
          <ac:chgData name="Xin Zhang (Shanghai Wicresoft Co,.Ltd.)" userId="474f572f-8271-4f60-858e-cee871e0aec6" providerId="ADAL" clId="{906B4962-F2A3-49F8-B017-43804775A144}" dt="2022-10-26T07:25:02.474" v="195" actId="478"/>
          <ac:spMkLst>
            <pc:docMk/>
            <pc:sldMk cId="2535910965" sldId="395"/>
            <ac:spMk id="37" creationId="{7A45F162-B56C-6331-2B83-030DD834A257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0" creationId="{E1890397-2F5E-AC87-6530-B2EE48689E05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1" creationId="{49E5520F-D963-8C69-C46A-11E73DFB8A39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3" creationId="{33354EA7-2E32-93C9-DD2C-191579FA4CEC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4" creationId="{7887F2DA-78A5-D557-E083-DE41AC03F8B8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5" creationId="{5C7FCB36-B163-1421-3E85-18B093383ADF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6" creationId="{87C4D899-8310-72E7-858F-2115E50CA93F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7" creationId="{DA16A181-0367-FBD6-2D70-D01E18B68B2C}"/>
          </ac:spMkLst>
        </pc:spChg>
        <pc:spChg chg="mod">
          <ac:chgData name="Xin Zhang (Shanghai Wicresoft Co,.Ltd.)" userId="474f572f-8271-4f60-858e-cee871e0aec6" providerId="ADAL" clId="{906B4962-F2A3-49F8-B017-43804775A144}" dt="2022-10-26T07:16:05.859" v="187"/>
          <ac:spMkLst>
            <pc:docMk/>
            <pc:sldMk cId="2535910965" sldId="395"/>
            <ac:spMk id="52" creationId="{6C7F6A5B-EADE-96CE-59F0-FF1B79B21476}"/>
          </ac:spMkLst>
        </pc:spChg>
        <pc:spChg chg="mod">
          <ac:chgData name="Xin Zhang (Shanghai Wicresoft Co,.Ltd.)" userId="474f572f-8271-4f60-858e-cee871e0aec6" providerId="ADAL" clId="{906B4962-F2A3-49F8-B017-43804775A144}" dt="2022-10-26T07:16:05.859" v="187"/>
          <ac:spMkLst>
            <pc:docMk/>
            <pc:sldMk cId="2535910965" sldId="395"/>
            <ac:spMk id="53" creationId="{C01E2600-A532-43B0-0A12-C430EE67FCE6}"/>
          </ac:spMkLst>
        </pc:spChg>
        <pc:spChg chg="mod">
          <ac:chgData name="Xin Zhang (Shanghai Wicresoft Co,.Ltd.)" userId="474f572f-8271-4f60-858e-cee871e0aec6" providerId="ADAL" clId="{906B4962-F2A3-49F8-B017-43804775A144}" dt="2022-10-26T07:16:05.859" v="187"/>
          <ac:spMkLst>
            <pc:docMk/>
            <pc:sldMk cId="2535910965" sldId="395"/>
            <ac:spMk id="54" creationId="{CEF1343A-AEAA-4A02-4253-56E3D7281A70}"/>
          </ac:spMkLst>
        </pc:spChg>
        <pc:spChg chg="add mod">
          <ac:chgData name="Xin Zhang (Shanghai Wicresoft Co,.Ltd.)" userId="474f572f-8271-4f60-858e-cee871e0aec6" providerId="ADAL" clId="{906B4962-F2A3-49F8-B017-43804775A144}" dt="2022-10-26T07:25:08.964" v="197" actId="1076"/>
          <ac:spMkLst>
            <pc:docMk/>
            <pc:sldMk cId="2535910965" sldId="395"/>
            <ac:spMk id="57" creationId="{0840B580-3671-69C7-367A-2DF4C1EAA1F8}"/>
          </ac:spMkLst>
        </pc:spChg>
        <pc:grpChg chg="add del mod">
          <ac:chgData name="Xin Zhang (Shanghai Wicresoft Co,.Ltd.)" userId="474f572f-8271-4f60-858e-cee871e0aec6" providerId="ADAL" clId="{906B4962-F2A3-49F8-B017-43804775A144}" dt="2022-10-26T07:15:50.461" v="186" actId="478"/>
          <ac:grpSpMkLst>
            <pc:docMk/>
            <pc:sldMk cId="2535910965" sldId="395"/>
            <ac:grpSpMk id="2" creationId="{6E28E177-9DDE-4E1A-6830-2CAA6A07C15B}"/>
          </ac:grpSpMkLst>
        </pc:grpChg>
        <pc:grpChg chg="del">
          <ac:chgData name="Xin Zhang (Shanghai Wicresoft Co,.Ltd.)" userId="474f572f-8271-4f60-858e-cee871e0aec6" providerId="ADAL" clId="{906B4962-F2A3-49F8-B017-43804775A144}" dt="2022-10-26T07:09:47.274" v="172" actId="478"/>
          <ac:grpSpMkLst>
            <pc:docMk/>
            <pc:sldMk cId="2535910965" sldId="395"/>
            <ac:grpSpMk id="7" creationId="{AAB1BA96-D4D6-2762-87BE-5088751262EB}"/>
          </ac:grpSpMkLst>
        </pc:grpChg>
        <pc:grpChg chg="add del mod">
          <ac:chgData name="Xin Zhang (Shanghai Wicresoft Co,.Ltd.)" userId="474f572f-8271-4f60-858e-cee871e0aec6" providerId="ADAL" clId="{906B4962-F2A3-49F8-B017-43804775A144}" dt="2022-10-26T07:15:50.461" v="186" actId="478"/>
          <ac:grpSpMkLst>
            <pc:docMk/>
            <pc:sldMk cId="2535910965" sldId="395"/>
            <ac:grpSpMk id="29" creationId="{66B56476-3003-5626-F00D-D34D329F831D}"/>
          </ac:grpSpMkLst>
        </pc:grpChg>
        <pc:grpChg chg="add del mod">
          <ac:chgData name="Xin Zhang (Shanghai Wicresoft Co,.Ltd.)" userId="474f572f-8271-4f60-858e-cee871e0aec6" providerId="ADAL" clId="{906B4962-F2A3-49F8-B017-43804775A144}" dt="2022-10-26T07:24:22.643" v="189" actId="165"/>
          <ac:grpSpMkLst>
            <pc:docMk/>
            <pc:sldMk cId="2535910965" sldId="395"/>
            <ac:grpSpMk id="38" creationId="{785B2E87-79FE-FDC4-0B64-4468914B502B}"/>
          </ac:grpSpMkLst>
        </pc:grpChg>
        <pc:grpChg chg="mod topLvl">
          <ac:chgData name="Xin Zhang (Shanghai Wicresoft Co,.Ltd.)" userId="474f572f-8271-4f60-858e-cee871e0aec6" providerId="ADAL" clId="{906B4962-F2A3-49F8-B017-43804775A144}" dt="2022-10-26T07:24:22.643" v="189" actId="165"/>
          <ac:grpSpMkLst>
            <pc:docMk/>
            <pc:sldMk cId="2535910965" sldId="395"/>
            <ac:grpSpMk id="39" creationId="{FC30E345-E6E4-0C73-40EE-0D56F14610AF}"/>
          </ac:grpSpMkLst>
        </pc:grpChg>
        <pc:grpChg chg="add mod">
          <ac:chgData name="Xin Zhang (Shanghai Wicresoft Co,.Ltd.)" userId="474f572f-8271-4f60-858e-cee871e0aec6" providerId="ADAL" clId="{906B4962-F2A3-49F8-B017-43804775A144}" dt="2022-10-26T07:25:28.193" v="200" actId="14100"/>
          <ac:grpSpMkLst>
            <pc:docMk/>
            <pc:sldMk cId="2535910965" sldId="395"/>
            <ac:grpSpMk id="55" creationId="{AAE0060E-9090-D2B2-34FC-215B0BF6225A}"/>
          </ac:grpSpMkLst>
        </pc:grpChg>
        <pc:grpChg chg="add">
          <ac:chgData name="Xin Zhang (Shanghai Wicresoft Co,.Ltd.)" userId="474f572f-8271-4f60-858e-cee871e0aec6" providerId="ADAL" clId="{906B4962-F2A3-49F8-B017-43804775A144}" dt="2022-10-26T07:24:33.062" v="192" actId="164"/>
          <ac:grpSpMkLst>
            <pc:docMk/>
            <pc:sldMk cId="2535910965" sldId="395"/>
            <ac:grpSpMk id="56" creationId="{93B11479-FE3D-EFFE-8326-65C799F6BA21}"/>
          </ac:grpSpMkLst>
        </pc:grpChg>
        <pc:picChg chg="mod">
          <ac:chgData name="Xin Zhang (Shanghai Wicresoft Co,.Ltd.)" userId="474f572f-8271-4f60-858e-cee871e0aec6" providerId="ADAL" clId="{906B4962-F2A3-49F8-B017-43804775A144}" dt="2022-10-26T07:09:59.422" v="174"/>
          <ac:picMkLst>
            <pc:docMk/>
            <pc:sldMk cId="2535910965" sldId="395"/>
            <ac:picMk id="3" creationId="{3EBC269B-F211-CB84-B8B4-201EED82AA27}"/>
          </ac:picMkLst>
        </pc:picChg>
        <pc:picChg chg="mod">
          <ac:chgData name="Xin Zhang (Shanghai Wicresoft Co,.Ltd.)" userId="474f572f-8271-4f60-858e-cee871e0aec6" providerId="ADAL" clId="{906B4962-F2A3-49F8-B017-43804775A144}" dt="2022-10-26T07:09:59.422" v="174"/>
          <ac:picMkLst>
            <pc:docMk/>
            <pc:sldMk cId="2535910965" sldId="395"/>
            <ac:picMk id="4" creationId="{0D2C05E0-733E-786A-A945-75218D7A92F8}"/>
          </ac:picMkLst>
        </pc:picChg>
        <pc:picChg chg="del">
          <ac:chgData name="Xin Zhang (Shanghai Wicresoft Co,.Ltd.)" userId="474f572f-8271-4f60-858e-cee871e0aec6" providerId="ADAL" clId="{906B4962-F2A3-49F8-B017-43804775A144}" dt="2022-10-26T07:09:47.746" v="173" actId="478"/>
          <ac:picMkLst>
            <pc:docMk/>
            <pc:sldMk cId="2535910965" sldId="395"/>
            <ac:picMk id="24" creationId="{6377E12A-7F45-CBC5-4565-2225797E691A}"/>
          </ac:picMkLst>
        </pc:picChg>
        <pc:picChg chg="mod topLvl">
          <ac:chgData name="Xin Zhang (Shanghai Wicresoft Co,.Ltd.)" userId="474f572f-8271-4f60-858e-cee871e0aec6" providerId="ADAL" clId="{906B4962-F2A3-49F8-B017-43804775A144}" dt="2022-10-26T07:24:22.643" v="189" actId="165"/>
          <ac:picMkLst>
            <pc:docMk/>
            <pc:sldMk cId="2535910965" sldId="395"/>
            <ac:picMk id="49" creationId="{4752E251-B4FC-A495-E697-B3FCDB0BEFAA}"/>
          </ac:picMkLst>
        </pc:picChg>
        <pc:picChg chg="mod topLvl">
          <ac:chgData name="Xin Zhang (Shanghai Wicresoft Co,.Ltd.)" userId="474f572f-8271-4f60-858e-cee871e0aec6" providerId="ADAL" clId="{906B4962-F2A3-49F8-B017-43804775A144}" dt="2022-10-26T07:24:22.643" v="189" actId="165"/>
          <ac:picMkLst>
            <pc:docMk/>
            <pc:sldMk cId="2535910965" sldId="395"/>
            <ac:picMk id="50" creationId="{F728FBCB-E77E-3F2E-AFB0-ABA8DAA7E60E}"/>
          </ac:picMkLst>
        </pc:picChg>
        <pc:picChg chg="mod">
          <ac:chgData name="Xin Zhang (Shanghai Wicresoft Co,.Ltd.)" userId="474f572f-8271-4f60-858e-cee871e0aec6" providerId="ADAL" clId="{906B4962-F2A3-49F8-B017-43804775A144}" dt="2022-10-26T07:16:05.859" v="187"/>
          <ac:picMkLst>
            <pc:docMk/>
            <pc:sldMk cId="2535910965" sldId="395"/>
            <ac:picMk id="51" creationId="{86ED79E0-6C33-DEDE-D3CC-325CA39D2D3A}"/>
          </ac:picMkLst>
        </pc:picChg>
        <pc:cxnChg chg="del">
          <ac:chgData name="Xin Zhang (Shanghai Wicresoft Co,.Ltd.)" userId="474f572f-8271-4f60-858e-cee871e0aec6" providerId="ADAL" clId="{906B4962-F2A3-49F8-B017-43804775A144}" dt="2022-10-26T07:09:47.274" v="172" actId="478"/>
          <ac:cxnSpMkLst>
            <pc:docMk/>
            <pc:sldMk cId="2535910965" sldId="395"/>
            <ac:cxnSpMk id="16" creationId="{02C9AAFE-9996-E99F-6553-B0FE546A865C}"/>
          </ac:cxnSpMkLst>
        </pc:cxnChg>
        <pc:cxnChg chg="del mod">
          <ac:chgData name="Xin Zhang (Shanghai Wicresoft Co,.Ltd.)" userId="474f572f-8271-4f60-858e-cee871e0aec6" providerId="ADAL" clId="{906B4962-F2A3-49F8-B017-43804775A144}" dt="2022-10-26T07:09:47.274" v="172" actId="478"/>
          <ac:cxnSpMkLst>
            <pc:docMk/>
            <pc:sldMk cId="2535910965" sldId="395"/>
            <ac:cxnSpMk id="23" creationId="{9749DFB9-1825-D4F9-E61A-5B1918504B39}"/>
          </ac:cxnSpMkLst>
        </pc:cxnChg>
        <pc:cxnChg chg="add del mod">
          <ac:chgData name="Xin Zhang (Shanghai Wicresoft Co,.Ltd.)" userId="474f572f-8271-4f60-858e-cee871e0aec6" providerId="ADAL" clId="{906B4962-F2A3-49F8-B017-43804775A144}" dt="2022-10-26T07:15:50.461" v="186" actId="478"/>
          <ac:cxnSpMkLst>
            <pc:docMk/>
            <pc:sldMk cId="2535910965" sldId="395"/>
            <ac:cxnSpMk id="26" creationId="{D56D7B60-D805-17DA-4618-7F2C03EC7432}"/>
          </ac:cxnSpMkLst>
        </pc:cxnChg>
        <pc:cxnChg chg="add del mod">
          <ac:chgData name="Xin Zhang (Shanghai Wicresoft Co,.Ltd.)" userId="474f572f-8271-4f60-858e-cee871e0aec6" providerId="ADAL" clId="{906B4962-F2A3-49F8-B017-43804775A144}" dt="2022-10-26T07:15:50.461" v="186" actId="478"/>
          <ac:cxnSpMkLst>
            <pc:docMk/>
            <pc:sldMk cId="2535910965" sldId="395"/>
            <ac:cxnSpMk id="28" creationId="{AB50CD47-B570-A898-5F52-E02B5D5C2B0F}"/>
          </ac:cxnSpMkLst>
        </pc:cxnChg>
        <pc:cxnChg chg="mod topLvl">
          <ac:chgData name="Xin Zhang (Shanghai Wicresoft Co,.Ltd.)" userId="474f572f-8271-4f60-858e-cee871e0aec6" providerId="ADAL" clId="{906B4962-F2A3-49F8-B017-43804775A144}" dt="2022-10-26T07:24:22.643" v="189" actId="165"/>
          <ac:cxnSpMkLst>
            <pc:docMk/>
            <pc:sldMk cId="2535910965" sldId="395"/>
            <ac:cxnSpMk id="42" creationId="{6F33324F-55E9-E862-3A12-CFB1A6B0833D}"/>
          </ac:cxnSpMkLst>
        </pc:cxnChg>
        <pc:cxnChg chg="mod topLvl">
          <ac:chgData name="Xin Zhang (Shanghai Wicresoft Co,.Ltd.)" userId="474f572f-8271-4f60-858e-cee871e0aec6" providerId="ADAL" clId="{906B4962-F2A3-49F8-B017-43804775A144}" dt="2022-10-26T07:24:22.643" v="189" actId="165"/>
          <ac:cxnSpMkLst>
            <pc:docMk/>
            <pc:sldMk cId="2535910965" sldId="395"/>
            <ac:cxnSpMk id="48" creationId="{431583A7-86AA-98CF-DB62-849734B068BB}"/>
          </ac:cxnSpMkLst>
        </pc:cxnChg>
      </pc:sldChg>
      <pc:sldChg chg="addSp delSp modSp new mod modShow">
        <pc:chgData name="Xin Zhang (Shanghai Wicresoft Co,.Ltd.)" userId="474f572f-8271-4f60-858e-cee871e0aec6" providerId="ADAL" clId="{906B4962-F2A3-49F8-B017-43804775A144}" dt="2022-10-26T07:28:26.562" v="258" actId="729"/>
        <pc:sldMkLst>
          <pc:docMk/>
          <pc:sldMk cId="2587858809" sldId="396"/>
        </pc:sldMkLst>
        <pc:spChg chg="mod">
          <ac:chgData name="Xin Zhang (Shanghai Wicresoft Co,.Ltd.)" userId="474f572f-8271-4f60-858e-cee871e0aec6" providerId="ADAL" clId="{906B4962-F2A3-49F8-B017-43804775A144}" dt="2022-10-26T07:27:29.855" v="251" actId="20577"/>
          <ac:spMkLst>
            <pc:docMk/>
            <pc:sldMk cId="2587858809" sldId="396"/>
            <ac:spMk id="2" creationId="{13CAB96D-0C5D-7739-1347-EA92E13623D5}"/>
          </ac:spMkLst>
        </pc:spChg>
        <pc:spChg chg="del">
          <ac:chgData name="Xin Zhang (Shanghai Wicresoft Co,.Ltd.)" userId="474f572f-8271-4f60-858e-cee871e0aec6" providerId="ADAL" clId="{906B4962-F2A3-49F8-B017-43804775A144}" dt="2022-10-26T07:28:19.883" v="257" actId="478"/>
          <ac:spMkLst>
            <pc:docMk/>
            <pc:sldMk cId="2587858809" sldId="396"/>
            <ac:spMk id="3" creationId="{72BCFA28-A7BD-FE0D-685E-F5392ED4A188}"/>
          </ac:spMkLst>
        </pc:spChg>
        <pc:spChg chg="mod">
          <ac:chgData name="Xin Zhang (Shanghai Wicresoft Co,.Ltd.)" userId="474f572f-8271-4f60-858e-cee871e0aec6" providerId="ADAL" clId="{906B4962-F2A3-49F8-B017-43804775A144}" dt="2022-10-26T07:26:36.408" v="202"/>
          <ac:spMkLst>
            <pc:docMk/>
            <pc:sldMk cId="2587858809" sldId="396"/>
            <ac:spMk id="5" creationId="{390D813C-A47E-198F-71D9-21DA267FE245}"/>
          </ac:spMkLst>
        </pc:spChg>
        <pc:spChg chg="mod">
          <ac:chgData name="Xin Zhang (Shanghai Wicresoft Co,.Ltd.)" userId="474f572f-8271-4f60-858e-cee871e0aec6" providerId="ADAL" clId="{906B4962-F2A3-49F8-B017-43804775A144}" dt="2022-10-26T07:26:36.408" v="202"/>
          <ac:spMkLst>
            <pc:docMk/>
            <pc:sldMk cId="2587858809" sldId="396"/>
            <ac:spMk id="8" creationId="{B2242C62-00FA-3C66-F990-DDCB2F50A739}"/>
          </ac:spMkLst>
        </pc:spChg>
        <pc:spChg chg="mod">
          <ac:chgData name="Xin Zhang (Shanghai Wicresoft Co,.Ltd.)" userId="474f572f-8271-4f60-858e-cee871e0aec6" providerId="ADAL" clId="{906B4962-F2A3-49F8-B017-43804775A144}" dt="2022-10-26T07:26:36.408" v="202"/>
          <ac:spMkLst>
            <pc:docMk/>
            <pc:sldMk cId="2587858809" sldId="396"/>
            <ac:spMk id="11" creationId="{146AA76B-AA8E-BBD9-50D8-4DDE7D92AE12}"/>
          </ac:spMkLst>
        </pc:spChg>
        <pc:spChg chg="mod">
          <ac:chgData name="Xin Zhang (Shanghai Wicresoft Co,.Ltd.)" userId="474f572f-8271-4f60-858e-cee871e0aec6" providerId="ADAL" clId="{906B4962-F2A3-49F8-B017-43804775A144}" dt="2022-10-26T07:26:36.408" v="202"/>
          <ac:spMkLst>
            <pc:docMk/>
            <pc:sldMk cId="2587858809" sldId="396"/>
            <ac:spMk id="14" creationId="{F580D352-60EA-8DCF-D22B-27CEF0618B16}"/>
          </ac:spMkLst>
        </pc:spChg>
        <pc:spChg chg="mod">
          <ac:chgData name="Xin Zhang (Shanghai Wicresoft Co,.Ltd.)" userId="474f572f-8271-4f60-858e-cee871e0aec6" providerId="ADAL" clId="{906B4962-F2A3-49F8-B017-43804775A144}" dt="2022-10-26T07:26:38.265" v="203"/>
          <ac:spMkLst>
            <pc:docMk/>
            <pc:sldMk cId="2587858809" sldId="396"/>
            <ac:spMk id="17" creationId="{9D454E76-83F9-A94D-4281-FB271F95C463}"/>
          </ac:spMkLst>
        </pc:spChg>
        <pc:spChg chg="mod">
          <ac:chgData name="Xin Zhang (Shanghai Wicresoft Co,.Ltd.)" userId="474f572f-8271-4f60-858e-cee871e0aec6" providerId="ADAL" clId="{906B4962-F2A3-49F8-B017-43804775A144}" dt="2022-10-26T07:26:38.265" v="203"/>
          <ac:spMkLst>
            <pc:docMk/>
            <pc:sldMk cId="2587858809" sldId="396"/>
            <ac:spMk id="20" creationId="{1D32BAD7-E5EA-7982-FCEC-0AC6D17EA294}"/>
          </ac:spMkLst>
        </pc:spChg>
        <pc:spChg chg="mod">
          <ac:chgData name="Xin Zhang (Shanghai Wicresoft Co,.Ltd.)" userId="474f572f-8271-4f60-858e-cee871e0aec6" providerId="ADAL" clId="{906B4962-F2A3-49F8-B017-43804775A144}" dt="2022-10-26T07:26:38.265" v="203"/>
          <ac:spMkLst>
            <pc:docMk/>
            <pc:sldMk cId="2587858809" sldId="396"/>
            <ac:spMk id="23" creationId="{7673E28D-9249-A91D-F963-0B5E9127A233}"/>
          </ac:spMkLst>
        </pc:spChg>
        <pc:spChg chg="mod">
          <ac:chgData name="Xin Zhang (Shanghai Wicresoft Co,.Ltd.)" userId="474f572f-8271-4f60-858e-cee871e0aec6" providerId="ADAL" clId="{906B4962-F2A3-49F8-B017-43804775A144}" dt="2022-10-26T07:26:38.265" v="203"/>
          <ac:spMkLst>
            <pc:docMk/>
            <pc:sldMk cId="2587858809" sldId="396"/>
            <ac:spMk id="26" creationId="{D8B388B4-D0FA-1A81-802B-83EF00BA930A}"/>
          </ac:spMkLst>
        </pc:spChg>
        <pc:spChg chg="add mod">
          <ac:chgData name="Xin Zhang (Shanghai Wicresoft Co,.Ltd.)" userId="474f572f-8271-4f60-858e-cee871e0aec6" providerId="ADAL" clId="{906B4962-F2A3-49F8-B017-43804775A144}" dt="2022-10-26T07:28:04.889" v="255" actId="21"/>
          <ac:spMkLst>
            <pc:docMk/>
            <pc:sldMk cId="2587858809" sldId="396"/>
            <ac:spMk id="28" creationId="{4F06BEA8-9962-2C3C-B6FE-66D9046E8599}"/>
          </ac:spMkLst>
        </pc:spChg>
        <pc:spChg chg="add mod">
          <ac:chgData name="Xin Zhang (Shanghai Wicresoft Co,.Ltd.)" userId="474f572f-8271-4f60-858e-cee871e0aec6" providerId="ADAL" clId="{906B4962-F2A3-49F8-B017-43804775A144}" dt="2022-10-26T07:28:05.980" v="256"/>
          <ac:spMkLst>
            <pc:docMk/>
            <pc:sldMk cId="2587858809" sldId="396"/>
            <ac:spMk id="29" creationId="{D11B3D09-2717-D1D5-A954-48802553F7AD}"/>
          </ac:spMkLst>
        </pc:spChg>
        <pc:grpChg chg="add mod">
          <ac:chgData name="Xin Zhang (Shanghai Wicresoft Co,.Ltd.)" userId="474f572f-8271-4f60-858e-cee871e0aec6" providerId="ADAL" clId="{906B4962-F2A3-49F8-B017-43804775A144}" dt="2022-10-26T07:26:36.408" v="202"/>
          <ac:grpSpMkLst>
            <pc:docMk/>
            <pc:sldMk cId="2587858809" sldId="396"/>
            <ac:grpSpMk id="4" creationId="{30BDAE9F-0096-B6F1-6A84-D50E6DE9BC9D}"/>
          </ac:grpSpMkLst>
        </pc:grpChg>
        <pc:grpChg chg="add mod">
          <ac:chgData name="Xin Zhang (Shanghai Wicresoft Co,.Ltd.)" userId="474f572f-8271-4f60-858e-cee871e0aec6" providerId="ADAL" clId="{906B4962-F2A3-49F8-B017-43804775A144}" dt="2022-10-26T07:26:36.408" v="202"/>
          <ac:grpSpMkLst>
            <pc:docMk/>
            <pc:sldMk cId="2587858809" sldId="396"/>
            <ac:grpSpMk id="7" creationId="{0791975E-A3AA-C18E-3EB8-CA99A6319D3C}"/>
          </ac:grpSpMkLst>
        </pc:grpChg>
        <pc:grpChg chg="add mod">
          <ac:chgData name="Xin Zhang (Shanghai Wicresoft Co,.Ltd.)" userId="474f572f-8271-4f60-858e-cee871e0aec6" providerId="ADAL" clId="{906B4962-F2A3-49F8-B017-43804775A144}" dt="2022-10-26T07:26:36.408" v="202"/>
          <ac:grpSpMkLst>
            <pc:docMk/>
            <pc:sldMk cId="2587858809" sldId="396"/>
            <ac:grpSpMk id="10" creationId="{D989DD6B-0A24-8346-3F4C-E11F41BFF6D8}"/>
          </ac:grpSpMkLst>
        </pc:grpChg>
        <pc:grpChg chg="add mod">
          <ac:chgData name="Xin Zhang (Shanghai Wicresoft Co,.Ltd.)" userId="474f572f-8271-4f60-858e-cee871e0aec6" providerId="ADAL" clId="{906B4962-F2A3-49F8-B017-43804775A144}" dt="2022-10-26T07:26:36.408" v="202"/>
          <ac:grpSpMkLst>
            <pc:docMk/>
            <pc:sldMk cId="2587858809" sldId="396"/>
            <ac:grpSpMk id="13" creationId="{B348BB1B-4C75-6C29-F682-B54863F127E5}"/>
          </ac:grpSpMkLst>
        </pc:grpChg>
        <pc:grpChg chg="add del mod">
          <ac:chgData name="Xin Zhang (Shanghai Wicresoft Co,.Ltd.)" userId="474f572f-8271-4f60-858e-cee871e0aec6" providerId="ADAL" clId="{906B4962-F2A3-49F8-B017-43804775A144}" dt="2022-10-26T07:26:40.729" v="204"/>
          <ac:grpSpMkLst>
            <pc:docMk/>
            <pc:sldMk cId="2587858809" sldId="396"/>
            <ac:grpSpMk id="16" creationId="{546C2FCC-2F07-83C7-FC81-D883F35E6FE4}"/>
          </ac:grpSpMkLst>
        </pc:grpChg>
        <pc:grpChg chg="add del mod">
          <ac:chgData name="Xin Zhang (Shanghai Wicresoft Co,.Ltd.)" userId="474f572f-8271-4f60-858e-cee871e0aec6" providerId="ADAL" clId="{906B4962-F2A3-49F8-B017-43804775A144}" dt="2022-10-26T07:26:40.729" v="204"/>
          <ac:grpSpMkLst>
            <pc:docMk/>
            <pc:sldMk cId="2587858809" sldId="396"/>
            <ac:grpSpMk id="19" creationId="{F54C27B2-B26B-D150-6E3B-28E053E16335}"/>
          </ac:grpSpMkLst>
        </pc:grpChg>
        <pc:grpChg chg="add del mod">
          <ac:chgData name="Xin Zhang (Shanghai Wicresoft Co,.Ltd.)" userId="474f572f-8271-4f60-858e-cee871e0aec6" providerId="ADAL" clId="{906B4962-F2A3-49F8-B017-43804775A144}" dt="2022-10-26T07:26:40.729" v="204"/>
          <ac:grpSpMkLst>
            <pc:docMk/>
            <pc:sldMk cId="2587858809" sldId="396"/>
            <ac:grpSpMk id="22" creationId="{22277018-D43E-09D6-12A5-4D50A41B2857}"/>
          </ac:grpSpMkLst>
        </pc:grpChg>
        <pc:grpChg chg="add del mod">
          <ac:chgData name="Xin Zhang (Shanghai Wicresoft Co,.Ltd.)" userId="474f572f-8271-4f60-858e-cee871e0aec6" providerId="ADAL" clId="{906B4962-F2A3-49F8-B017-43804775A144}" dt="2022-10-26T07:26:40.729" v="204"/>
          <ac:grpSpMkLst>
            <pc:docMk/>
            <pc:sldMk cId="2587858809" sldId="396"/>
            <ac:grpSpMk id="25" creationId="{8D7CB224-6ADA-3F09-81A3-4C6769DA2EF6}"/>
          </ac:grpSpMkLst>
        </pc:grpChg>
        <pc:picChg chg="mod">
          <ac:chgData name="Xin Zhang (Shanghai Wicresoft Co,.Ltd.)" userId="474f572f-8271-4f60-858e-cee871e0aec6" providerId="ADAL" clId="{906B4962-F2A3-49F8-B017-43804775A144}" dt="2022-10-26T07:26:36.408" v="202"/>
          <ac:picMkLst>
            <pc:docMk/>
            <pc:sldMk cId="2587858809" sldId="396"/>
            <ac:picMk id="6" creationId="{B44397D6-2D48-E345-A7D9-C72E4CA672F7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6.408" v="202"/>
          <ac:picMkLst>
            <pc:docMk/>
            <pc:sldMk cId="2587858809" sldId="396"/>
            <ac:picMk id="9" creationId="{23A7C6CA-8ACC-4EAE-6624-E962EE02B113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6.408" v="202"/>
          <ac:picMkLst>
            <pc:docMk/>
            <pc:sldMk cId="2587858809" sldId="396"/>
            <ac:picMk id="12" creationId="{EB67744C-B384-22EE-3AE5-0DF3B6B7BBE5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6.408" v="202"/>
          <ac:picMkLst>
            <pc:docMk/>
            <pc:sldMk cId="2587858809" sldId="396"/>
            <ac:picMk id="15" creationId="{558AFF99-F06F-E7BD-DD8D-E0DCFE4927B6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8.265" v="203"/>
          <ac:picMkLst>
            <pc:docMk/>
            <pc:sldMk cId="2587858809" sldId="396"/>
            <ac:picMk id="18" creationId="{7344749A-C401-1996-7FA7-7680D0E521EC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8.265" v="203"/>
          <ac:picMkLst>
            <pc:docMk/>
            <pc:sldMk cId="2587858809" sldId="396"/>
            <ac:picMk id="21" creationId="{AA1BA246-BF3C-8D4B-4691-D996A707C661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8.265" v="203"/>
          <ac:picMkLst>
            <pc:docMk/>
            <pc:sldMk cId="2587858809" sldId="396"/>
            <ac:picMk id="24" creationId="{8DD1D9CD-BA86-7153-0947-D58B41DB8AC9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8.265" v="203"/>
          <ac:picMkLst>
            <pc:docMk/>
            <pc:sldMk cId="2587858809" sldId="396"/>
            <ac:picMk id="27" creationId="{9AC841B7-335C-8F23-B684-1B3ED0080E2A}"/>
          </ac:picMkLst>
        </pc:picChg>
      </pc:sldChg>
      <pc:sldMasterChg chg="modSp modSldLayout">
        <pc:chgData name="Xin Zhang (Shanghai Wicresoft Co,.Ltd.)" userId="474f572f-8271-4f60-858e-cee871e0aec6" providerId="ADAL" clId="{906B4962-F2A3-49F8-B017-43804775A144}" dt="2022-10-26T06:36:18.754" v="70" actId="21"/>
        <pc:sldMasterMkLst>
          <pc:docMk/>
          <pc:sldMasterMk cId="2792937711" sldId="2147483670"/>
        </pc:sldMasterMkLst>
        <pc:sldLayoutChg chg="modSp mod">
          <pc:chgData name="Xin Zhang (Shanghai Wicresoft Co,.Ltd.)" userId="474f572f-8271-4f60-858e-cee871e0aec6" providerId="ADAL" clId="{906B4962-F2A3-49F8-B017-43804775A144}" dt="2022-10-26T06:35:53.680" v="67"/>
          <pc:sldLayoutMkLst>
            <pc:docMk/>
            <pc:sldMasterMk cId="2792937711" sldId="2147483670"/>
            <pc:sldLayoutMk cId="2495018948" sldId="2147483671"/>
          </pc:sldLayoutMkLst>
          <pc:spChg chg="mod">
            <ac:chgData name="Xin Zhang (Shanghai Wicresoft Co,.Ltd.)" userId="474f572f-8271-4f60-858e-cee871e0aec6" providerId="ADAL" clId="{906B4962-F2A3-49F8-B017-43804775A144}" dt="2022-10-26T06:35:53.680" v="67"/>
            <ac:spMkLst>
              <pc:docMk/>
              <pc:sldMasterMk cId="2792937711" sldId="2147483670"/>
              <pc:sldLayoutMk cId="2495018948" sldId="2147483671"/>
              <ac:spMk id="9" creationId="{CA939A61-406D-45DC-B757-059EFAA05866}"/>
            </ac:spMkLst>
          </pc:spChg>
        </pc:sldLayoutChg>
        <pc:sldLayoutChg chg="addSp delSp modSp mod">
          <pc:chgData name="Xin Zhang (Shanghai Wicresoft Co,.Ltd.)" userId="474f572f-8271-4f60-858e-cee871e0aec6" providerId="ADAL" clId="{906B4962-F2A3-49F8-B017-43804775A144}" dt="2022-10-26T06:36:18.754" v="70" actId="21"/>
          <pc:sldLayoutMkLst>
            <pc:docMk/>
            <pc:sldMasterMk cId="2792937711" sldId="2147483670"/>
            <pc:sldLayoutMk cId="318105987" sldId="2147483673"/>
          </pc:sldLayoutMkLst>
          <pc:spChg chg="add del">
            <ac:chgData name="Xin Zhang (Shanghai Wicresoft Co,.Ltd.)" userId="474f572f-8271-4f60-858e-cee871e0aec6" providerId="ADAL" clId="{906B4962-F2A3-49F8-B017-43804775A144}" dt="2022-10-26T06:36:18.754" v="70" actId="21"/>
            <ac:spMkLst>
              <pc:docMk/>
              <pc:sldMasterMk cId="2792937711" sldId="2147483670"/>
              <pc:sldLayoutMk cId="318105987" sldId="2147483673"/>
              <ac:spMk id="11" creationId="{3CCCD118-A808-47B5-869B-310AF975DC9C}"/>
            </ac:spMkLst>
          </pc:spChg>
          <pc:cxnChg chg="del">
            <ac:chgData name="Xin Zhang (Shanghai Wicresoft Co,.Ltd.)" userId="474f572f-8271-4f60-858e-cee871e0aec6" providerId="ADAL" clId="{906B4962-F2A3-49F8-B017-43804775A144}" dt="2022-10-26T06:36:18.754" v="70" actId="21"/>
            <ac:cxnSpMkLst>
              <pc:docMk/>
              <pc:sldMasterMk cId="2792937711" sldId="2147483670"/>
              <pc:sldLayoutMk cId="318105987" sldId="2147483673"/>
              <ac:cxnSpMk id="10" creationId="{5866F782-5852-4C4E-B3FE-2AD687E8AC1B}"/>
            </ac:cxnSpMkLst>
          </pc:cxnChg>
        </pc:sldLayoutChg>
        <pc:sldLayoutChg chg="modSp">
          <pc:chgData name="Xin Zhang (Shanghai Wicresoft Co,.Ltd.)" userId="474f572f-8271-4f60-858e-cee871e0aec6" providerId="ADAL" clId="{906B4962-F2A3-49F8-B017-43804775A144}" dt="2022-10-26T06:30:43.866" v="43" actId="735"/>
          <pc:sldLayoutMkLst>
            <pc:docMk/>
            <pc:sldMasterMk cId="2792937711" sldId="2147483670"/>
            <pc:sldLayoutMk cId="1200329729" sldId="2147483674"/>
          </pc:sldLayoutMkLst>
        </pc:sldLayoutChg>
        <pc:sldLayoutChg chg="modSp">
          <pc:chgData name="Xin Zhang (Shanghai Wicresoft Co,.Ltd.)" userId="474f572f-8271-4f60-858e-cee871e0aec6" providerId="ADAL" clId="{906B4962-F2A3-49F8-B017-43804775A144}" dt="2022-10-26T06:30:44.280" v="44" actId="735"/>
          <pc:sldLayoutMkLst>
            <pc:docMk/>
            <pc:sldMasterMk cId="2792937711" sldId="2147483670"/>
            <pc:sldLayoutMk cId="1627617443" sldId="2147483675"/>
          </pc:sldLayoutMkLst>
        </pc:sldLayoutChg>
        <pc:sldLayoutChg chg="modSp">
          <pc:chgData name="Xin Zhang (Shanghai Wicresoft Co,.Ltd.)" userId="474f572f-8271-4f60-858e-cee871e0aec6" providerId="ADAL" clId="{906B4962-F2A3-49F8-B017-43804775A144}" dt="2022-10-26T06:30:45.428" v="45" actId="735"/>
          <pc:sldLayoutMkLst>
            <pc:docMk/>
            <pc:sldMasterMk cId="2792937711" sldId="2147483670"/>
            <pc:sldLayoutMk cId="1696337311" sldId="2147483676"/>
          </pc:sldLayoutMkLst>
        </pc:sldLayoutChg>
        <pc:sldLayoutChg chg="modSp mod">
          <pc:chgData name="Xin Zhang (Shanghai Wicresoft Co,.Ltd.)" userId="474f572f-8271-4f60-858e-cee871e0aec6" providerId="ADAL" clId="{906B4962-F2A3-49F8-B017-43804775A144}" dt="2022-10-26T06:35:45.368" v="66" actId="20577"/>
          <pc:sldLayoutMkLst>
            <pc:docMk/>
            <pc:sldMasterMk cId="2792937711" sldId="2147483670"/>
            <pc:sldLayoutMk cId="949850766" sldId="2147483677"/>
          </pc:sldLayoutMkLst>
          <pc:spChg chg="mod">
            <ac:chgData name="Xin Zhang (Shanghai Wicresoft Co,.Ltd.)" userId="474f572f-8271-4f60-858e-cee871e0aec6" providerId="ADAL" clId="{906B4962-F2A3-49F8-B017-43804775A144}" dt="2022-10-26T06:35:45.368" v="66" actId="20577"/>
            <ac:spMkLst>
              <pc:docMk/>
              <pc:sldMasterMk cId="2792937711" sldId="2147483670"/>
              <pc:sldLayoutMk cId="949850766" sldId="2147483677"/>
              <ac:spMk id="9" creationId="{A01EED25-4D2A-435D-A5F9-01DCC2F07486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4.844851476769161E-2"/>
          <c:y val="2.66614976483999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t" anchorCtr="0"/>
        <a:lstStyle/>
        <a:p>
          <a:pPr>
            <a:defRPr sz="1600" b="0" i="0" u="none" strike="noStrike" kern="1200" spc="0" baseline="0">
              <a:solidFill>
                <a:schemeClr val="tx1"/>
              </a:solidFill>
              <a:latin typeface="+mn-ea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销售额（万）</c:v>
                </c:pt>
              </c:strCache>
            </c:strRef>
          </c:tx>
          <c:spPr>
            <a:ln w="25400" cap="rnd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round/>
            </a:ln>
            <a:effectLst>
              <a:outerShdw blurRad="63500" dist="127000" dir="2700000" algn="tl" rotWithShape="0">
                <a:prstClr val="black">
                  <a:alpha val="30000"/>
                </a:prstClr>
              </a:outerShdw>
            </a:effectLst>
          </c:spPr>
          <c:marker>
            <c:symbol val="none"/>
          </c:marker>
          <c:dPt>
            <c:idx val="3"/>
            <c:marker>
              <c:symbol val="none"/>
            </c:marker>
            <c:bubble3D val="0"/>
            <c:spPr>
              <a:ln w="25400" cap="rnd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round/>
                <a:tailEnd type="arrow"/>
              </a:ln>
              <a:effectLst>
                <a:outerShdw blurRad="63500" dist="127000" dir="2700000" algn="tl" rotWithShape="0">
                  <a:prstClr val="black">
                    <a:alpha val="3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A12E-4E2B-97F1-F13057150DD4}"/>
              </c:ext>
            </c:extLst>
          </c:dPt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accent2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A12E-4E2B-97F1-F13057150D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150</c:v>
                </c:pt>
                <c:pt idx="1">
                  <c:v>200</c:v>
                </c:pt>
                <c:pt idx="2">
                  <c:v>300</c:v>
                </c:pt>
                <c:pt idx="3">
                  <c:v>450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A12E-4E2B-97F1-F13057150D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63209535"/>
        <c:axId val="563207455"/>
      </c:lineChart>
      <c:catAx>
        <c:axId val="563209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63207455"/>
        <c:crosses val="autoZero"/>
        <c:auto val="1"/>
        <c:lblAlgn val="ctr"/>
        <c:lblOffset val="100"/>
        <c:noMultiLvlLbl val="0"/>
      </c:catAx>
      <c:valAx>
        <c:axId val="563207455"/>
        <c:scaling>
          <c:orientation val="minMax"/>
        </c:scaling>
        <c:delete val="1"/>
        <c:axPos val="l"/>
        <c:majorGridlines>
          <c:spPr>
            <a:ln w="3175" cap="flat" cmpd="sng" algn="ctr">
              <a:solidFill>
                <a:schemeClr val="accent3">
                  <a:lumMod val="20000"/>
                  <a:lumOff val="8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5632095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fld id="{D7BBE6FB-4983-42F5-B216-1A2ADEE7DF7A}" type="datetimeFigureOut">
              <a:rPr lang="zh-CN" altLang="en-US" smtClean="0"/>
              <a:pPr/>
              <a:t>2023/2/15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fld id="{2B735503-9D21-443F-BC18-5459550EB72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461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2037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4364B6FD-D559-4F9D-851D-691D7475C346}"/>
              </a:ext>
            </a:extLst>
          </p:cNvPr>
          <p:cNvGrpSpPr/>
          <p:nvPr userDrawn="1"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96CD6CDA-B152-4271-8FB8-41B6A87512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1301" b="34713"/>
            <a:stretch>
              <a:fillRect/>
            </a:stretch>
          </p:blipFill>
          <p:spPr>
            <a:xfrm>
              <a:off x="399154" y="335934"/>
              <a:ext cx="11792846" cy="6522067"/>
            </a:xfrm>
            <a:custGeom>
              <a:avLst/>
              <a:gdLst>
                <a:gd name="connsiteX0" fmla="*/ 0 w 11792846"/>
                <a:gd name="connsiteY0" fmla="*/ 0 h 6522067"/>
                <a:gd name="connsiteX1" fmla="*/ 11792846 w 11792846"/>
                <a:gd name="connsiteY1" fmla="*/ 0 h 6522067"/>
                <a:gd name="connsiteX2" fmla="*/ 11792846 w 11792846"/>
                <a:gd name="connsiteY2" fmla="*/ 6522067 h 6522067"/>
                <a:gd name="connsiteX3" fmla="*/ 0 w 11792846"/>
                <a:gd name="connsiteY3" fmla="*/ 6522067 h 6522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92846" h="6522067">
                  <a:moveTo>
                    <a:pt x="0" y="0"/>
                  </a:moveTo>
                  <a:lnTo>
                    <a:pt x="11792846" y="0"/>
                  </a:lnTo>
                  <a:lnTo>
                    <a:pt x="11792846" y="6522067"/>
                  </a:lnTo>
                  <a:lnTo>
                    <a:pt x="0" y="6522067"/>
                  </a:lnTo>
                  <a:close/>
                </a:path>
              </a:pathLst>
            </a:cu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AE88CACB-BE9D-4886-8D85-97B3C94B80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7336" b="34713"/>
            <a:stretch>
              <a:fillRect/>
            </a:stretch>
          </p:blipFill>
          <p:spPr>
            <a:xfrm flipH="1">
              <a:off x="0" y="335934"/>
              <a:ext cx="399154" cy="6522067"/>
            </a:xfrm>
            <a:custGeom>
              <a:avLst/>
              <a:gdLst>
                <a:gd name="connsiteX0" fmla="*/ 399154 w 399154"/>
                <a:gd name="connsiteY0" fmla="*/ 0 h 6522067"/>
                <a:gd name="connsiteX1" fmla="*/ 0 w 399154"/>
                <a:gd name="connsiteY1" fmla="*/ 0 h 6522067"/>
                <a:gd name="connsiteX2" fmla="*/ 0 w 399154"/>
                <a:gd name="connsiteY2" fmla="*/ 6522067 h 6522067"/>
                <a:gd name="connsiteX3" fmla="*/ 399154 w 399154"/>
                <a:gd name="connsiteY3" fmla="*/ 6522067 h 6522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154" h="6522067">
                  <a:moveTo>
                    <a:pt x="399154" y="0"/>
                  </a:moveTo>
                  <a:lnTo>
                    <a:pt x="0" y="0"/>
                  </a:lnTo>
                  <a:lnTo>
                    <a:pt x="0" y="6522067"/>
                  </a:lnTo>
                  <a:lnTo>
                    <a:pt x="399154" y="6522067"/>
                  </a:lnTo>
                  <a:close/>
                </a:path>
              </a:pathLst>
            </a:cu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1C27D2CA-7E7F-437B-8E0E-49CF40AC597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1301" b="96341"/>
            <a:stretch>
              <a:fillRect/>
            </a:stretch>
          </p:blipFill>
          <p:spPr>
            <a:xfrm flipV="1">
              <a:off x="399154" y="0"/>
              <a:ext cx="11792846" cy="365526"/>
            </a:xfrm>
            <a:custGeom>
              <a:avLst/>
              <a:gdLst>
                <a:gd name="connsiteX0" fmla="*/ 0 w 11792846"/>
                <a:gd name="connsiteY0" fmla="*/ 365526 h 365526"/>
                <a:gd name="connsiteX1" fmla="*/ 11792846 w 11792846"/>
                <a:gd name="connsiteY1" fmla="*/ 365526 h 365526"/>
                <a:gd name="connsiteX2" fmla="*/ 11792846 w 11792846"/>
                <a:gd name="connsiteY2" fmla="*/ 0 h 365526"/>
                <a:gd name="connsiteX3" fmla="*/ 0 w 11792846"/>
                <a:gd name="connsiteY3" fmla="*/ 0 h 365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92846" h="365526">
                  <a:moveTo>
                    <a:pt x="0" y="365526"/>
                  </a:moveTo>
                  <a:lnTo>
                    <a:pt x="11792846" y="365526"/>
                  </a:lnTo>
                  <a:lnTo>
                    <a:pt x="11792846" y="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F8E92629-5703-4F74-BBB6-18DA7F6CB8A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7336" b="96341"/>
            <a:stretch>
              <a:fillRect/>
            </a:stretch>
          </p:blipFill>
          <p:spPr>
            <a:xfrm flipH="1" flipV="1">
              <a:off x="0" y="0"/>
              <a:ext cx="399154" cy="365526"/>
            </a:xfrm>
            <a:custGeom>
              <a:avLst/>
              <a:gdLst>
                <a:gd name="connsiteX0" fmla="*/ 399154 w 399154"/>
                <a:gd name="connsiteY0" fmla="*/ 365526 h 365526"/>
                <a:gd name="connsiteX1" fmla="*/ 0 w 399154"/>
                <a:gd name="connsiteY1" fmla="*/ 365526 h 365526"/>
                <a:gd name="connsiteX2" fmla="*/ 0 w 399154"/>
                <a:gd name="connsiteY2" fmla="*/ 0 h 365526"/>
                <a:gd name="connsiteX3" fmla="*/ 399154 w 399154"/>
                <a:gd name="connsiteY3" fmla="*/ 0 h 365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154" h="365526">
                  <a:moveTo>
                    <a:pt x="399154" y="365526"/>
                  </a:moveTo>
                  <a:lnTo>
                    <a:pt x="0" y="365526"/>
                  </a:lnTo>
                  <a:lnTo>
                    <a:pt x="0" y="0"/>
                  </a:lnTo>
                  <a:lnTo>
                    <a:pt x="399154" y="0"/>
                  </a:lnTo>
                  <a:close/>
                </a:path>
              </a:pathLst>
            </a:custGeom>
          </p:spPr>
        </p:pic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0457E520-1BDB-4F34-9E3C-146DB7B9A7A7}"/>
              </a:ext>
            </a:extLst>
          </p:cNvPr>
          <p:cNvSpPr>
            <a:spLocks/>
          </p:cNvSpPr>
          <p:nvPr userDrawn="1"/>
        </p:nvSpPr>
        <p:spPr bwMode="auto">
          <a:xfrm rot="7350017" flipH="1">
            <a:off x="-1107236" y="49174"/>
            <a:ext cx="11125127" cy="6103447"/>
          </a:xfrm>
          <a:custGeom>
            <a:avLst/>
            <a:gdLst>
              <a:gd name="connsiteX0" fmla="*/ 7330197 w 11125127"/>
              <a:gd name="connsiteY0" fmla="*/ 6048342 h 6103447"/>
              <a:gd name="connsiteX1" fmla="*/ 7424886 w 11125127"/>
              <a:gd name="connsiteY1" fmla="*/ 5899711 h 6103447"/>
              <a:gd name="connsiteX2" fmla="*/ 7403638 w 11125127"/>
              <a:gd name="connsiteY2" fmla="*/ 5896909 h 6103447"/>
              <a:gd name="connsiteX3" fmla="*/ 7372013 w 11125127"/>
              <a:gd name="connsiteY3" fmla="*/ 5892738 h 6103447"/>
              <a:gd name="connsiteX4" fmla="*/ 7429329 w 11125127"/>
              <a:gd name="connsiteY4" fmla="*/ 5892738 h 6103447"/>
              <a:gd name="connsiteX5" fmla="*/ 11125127 w 11125127"/>
              <a:gd name="connsiteY5" fmla="*/ 91560 h 6103447"/>
              <a:gd name="connsiteX6" fmla="*/ 11116435 w 11125127"/>
              <a:gd name="connsiteY6" fmla="*/ 92620 h 6103447"/>
              <a:gd name="connsiteX7" fmla="*/ 10809719 w 11125127"/>
              <a:gd name="connsiteY7" fmla="*/ 112474 h 6103447"/>
              <a:gd name="connsiteX8" fmla="*/ 10784809 w 11125127"/>
              <a:gd name="connsiteY8" fmla="*/ 112474 h 6103447"/>
              <a:gd name="connsiteX9" fmla="*/ 9793354 w 11125127"/>
              <a:gd name="connsiteY9" fmla="*/ 89694 h 6103447"/>
              <a:gd name="connsiteX10" fmla="*/ 9055991 w 11125127"/>
              <a:gd name="connsiteY10" fmla="*/ 78305 h 6103447"/>
              <a:gd name="connsiteX11" fmla="*/ 8218984 w 11125127"/>
              <a:gd name="connsiteY11" fmla="*/ 66916 h 6103447"/>
              <a:gd name="connsiteX12" fmla="*/ 8204037 w 11125127"/>
              <a:gd name="connsiteY12" fmla="*/ 55526 h 6103447"/>
              <a:gd name="connsiteX13" fmla="*/ 8084465 w 11125127"/>
              <a:gd name="connsiteY13" fmla="*/ 49831 h 6103447"/>
              <a:gd name="connsiteX14" fmla="*/ 7636068 w 11125127"/>
              <a:gd name="connsiteY14" fmla="*/ 55526 h 6103447"/>
              <a:gd name="connsiteX15" fmla="*/ 7401906 w 11125127"/>
              <a:gd name="connsiteY15" fmla="*/ 15662 h 6103447"/>
              <a:gd name="connsiteX16" fmla="*/ 7551371 w 11125127"/>
              <a:gd name="connsiteY16" fmla="*/ 9967 h 6103447"/>
              <a:gd name="connsiteX17" fmla="*/ 7685890 w 11125127"/>
              <a:gd name="connsiteY17" fmla="*/ 4272 h 6103447"/>
              <a:gd name="connsiteX18" fmla="*/ 7317208 w 11125127"/>
              <a:gd name="connsiteY18" fmla="*/ 4272 h 6103447"/>
              <a:gd name="connsiteX19" fmla="*/ 7177707 w 11125127"/>
              <a:gd name="connsiteY19" fmla="*/ 15662 h 6103447"/>
              <a:gd name="connsiteX20" fmla="*/ 6858848 w 11125127"/>
              <a:gd name="connsiteY20" fmla="*/ 38441 h 6103447"/>
              <a:gd name="connsiteX21" fmla="*/ 6754222 w 11125127"/>
              <a:gd name="connsiteY21" fmla="*/ 44136 h 6103447"/>
              <a:gd name="connsiteX22" fmla="*/ 6654578 w 11125127"/>
              <a:gd name="connsiteY22" fmla="*/ 49831 h 6103447"/>
              <a:gd name="connsiteX23" fmla="*/ 6584827 w 11125127"/>
              <a:gd name="connsiteY23" fmla="*/ 55526 h 6103447"/>
              <a:gd name="connsiteX24" fmla="*/ 5015440 w 11125127"/>
              <a:gd name="connsiteY24" fmla="*/ 44136 h 6103447"/>
              <a:gd name="connsiteX25" fmla="*/ 3117228 w 11125127"/>
              <a:gd name="connsiteY25" fmla="*/ 55526 h 6103447"/>
              <a:gd name="connsiteX26" fmla="*/ 3014243 w 11125127"/>
              <a:gd name="connsiteY26" fmla="*/ 59230 h 6103447"/>
              <a:gd name="connsiteX27" fmla="*/ 0 w 11125127"/>
              <a:gd name="connsiteY27" fmla="*/ 4790591 h 6103447"/>
              <a:gd name="connsiteX28" fmla="*/ 810285 w 11125127"/>
              <a:gd name="connsiteY28" fmla="*/ 5306805 h 6103447"/>
              <a:gd name="connsiteX29" fmla="*/ 831573 w 11125127"/>
              <a:gd name="connsiteY29" fmla="*/ 5304834 h 6103447"/>
              <a:gd name="connsiteX30" fmla="*/ 895174 w 11125127"/>
              <a:gd name="connsiteY30" fmla="*/ 5300474 h 6103447"/>
              <a:gd name="connsiteX31" fmla="*/ 1024710 w 11125127"/>
              <a:gd name="connsiteY31" fmla="*/ 5306169 h 6103447"/>
              <a:gd name="connsiteX32" fmla="*/ 1039657 w 11125127"/>
              <a:gd name="connsiteY32" fmla="*/ 5323254 h 6103447"/>
              <a:gd name="connsiteX33" fmla="*/ 1094461 w 11125127"/>
              <a:gd name="connsiteY33" fmla="*/ 5300474 h 6103447"/>
              <a:gd name="connsiteX34" fmla="*/ 1164211 w 11125127"/>
              <a:gd name="connsiteY34" fmla="*/ 5306169 h 6103447"/>
              <a:gd name="connsiteX35" fmla="*/ 1383428 w 11125127"/>
              <a:gd name="connsiteY35" fmla="*/ 5289085 h 6103447"/>
              <a:gd name="connsiteX36" fmla="*/ 1403356 w 11125127"/>
              <a:gd name="connsiteY36" fmla="*/ 5289085 h 6103447"/>
              <a:gd name="connsiteX37" fmla="*/ 1433249 w 11125127"/>
              <a:gd name="connsiteY37" fmla="*/ 5306169 h 6103447"/>
              <a:gd name="connsiteX38" fmla="*/ 1468124 w 11125127"/>
              <a:gd name="connsiteY38" fmla="*/ 5323254 h 6103447"/>
              <a:gd name="connsiteX39" fmla="*/ 1577733 w 11125127"/>
              <a:gd name="connsiteY39" fmla="*/ 5334643 h 6103447"/>
              <a:gd name="connsiteX40" fmla="*/ 1707270 w 11125127"/>
              <a:gd name="connsiteY40" fmla="*/ 5323254 h 6103447"/>
              <a:gd name="connsiteX41" fmla="*/ 1722216 w 11125127"/>
              <a:gd name="connsiteY41" fmla="*/ 5306169 h 6103447"/>
              <a:gd name="connsiteX42" fmla="*/ 1996236 w 11125127"/>
              <a:gd name="connsiteY42" fmla="*/ 5317559 h 6103447"/>
              <a:gd name="connsiteX43" fmla="*/ 2046058 w 11125127"/>
              <a:gd name="connsiteY43" fmla="*/ 5340338 h 6103447"/>
              <a:gd name="connsiteX44" fmla="*/ 2016165 w 11125127"/>
              <a:gd name="connsiteY44" fmla="*/ 5346033 h 6103447"/>
              <a:gd name="connsiteX45" fmla="*/ 1951397 w 11125127"/>
              <a:gd name="connsiteY45" fmla="*/ 5351728 h 6103447"/>
              <a:gd name="connsiteX46" fmla="*/ 1727198 w 11125127"/>
              <a:gd name="connsiteY46" fmla="*/ 5374507 h 6103447"/>
              <a:gd name="connsiteX47" fmla="*/ 1552822 w 11125127"/>
              <a:gd name="connsiteY47" fmla="*/ 5391592 h 6103447"/>
              <a:gd name="connsiteX48" fmla="*/ 1483071 w 11125127"/>
              <a:gd name="connsiteY48" fmla="*/ 5425761 h 6103447"/>
              <a:gd name="connsiteX49" fmla="*/ 1542858 w 11125127"/>
              <a:gd name="connsiteY49" fmla="*/ 5431456 h 6103447"/>
              <a:gd name="connsiteX50" fmla="*/ 1791967 w 11125127"/>
              <a:gd name="connsiteY50" fmla="*/ 5420066 h 6103447"/>
              <a:gd name="connsiteX51" fmla="*/ 1931467 w 11125127"/>
              <a:gd name="connsiteY51" fmla="*/ 5397287 h 6103447"/>
              <a:gd name="connsiteX52" fmla="*/ 1991254 w 11125127"/>
              <a:gd name="connsiteY52" fmla="*/ 5380202 h 6103447"/>
              <a:gd name="connsiteX53" fmla="*/ 2051040 w 11125127"/>
              <a:gd name="connsiteY53" fmla="*/ 5402981 h 6103447"/>
              <a:gd name="connsiteX54" fmla="*/ 2085916 w 11125127"/>
              <a:gd name="connsiteY54" fmla="*/ 5425761 h 6103447"/>
              <a:gd name="connsiteX55" fmla="*/ 2100862 w 11125127"/>
              <a:gd name="connsiteY55" fmla="*/ 5402981 h 6103447"/>
              <a:gd name="connsiteX56" fmla="*/ 2100862 w 11125127"/>
              <a:gd name="connsiteY56" fmla="*/ 5385897 h 6103447"/>
              <a:gd name="connsiteX57" fmla="*/ 2190541 w 11125127"/>
              <a:gd name="connsiteY57" fmla="*/ 5402981 h 6103447"/>
              <a:gd name="connsiteX58" fmla="*/ 2414740 w 11125127"/>
              <a:gd name="connsiteY58" fmla="*/ 5442845 h 6103447"/>
              <a:gd name="connsiteX59" fmla="*/ 2300149 w 11125127"/>
              <a:gd name="connsiteY59" fmla="*/ 5471319 h 6103447"/>
              <a:gd name="connsiteX60" fmla="*/ 2195524 w 11125127"/>
              <a:gd name="connsiteY60" fmla="*/ 5494099 h 6103447"/>
              <a:gd name="connsiteX61" fmla="*/ 2359935 w 11125127"/>
              <a:gd name="connsiteY61" fmla="*/ 5516878 h 6103447"/>
              <a:gd name="connsiteX62" fmla="*/ 2534312 w 11125127"/>
              <a:gd name="connsiteY62" fmla="*/ 5533963 h 6103447"/>
              <a:gd name="connsiteX63" fmla="*/ 2599081 w 11125127"/>
              <a:gd name="connsiteY63" fmla="*/ 5528268 h 6103447"/>
              <a:gd name="connsiteX64" fmla="*/ 3022566 w 11125127"/>
              <a:gd name="connsiteY64" fmla="*/ 5482709 h 6103447"/>
              <a:gd name="connsiteX65" fmla="*/ 3122209 w 11125127"/>
              <a:gd name="connsiteY65" fmla="*/ 5465625 h 6103447"/>
              <a:gd name="connsiteX66" fmla="*/ 3201924 w 11125127"/>
              <a:gd name="connsiteY66" fmla="*/ 5454235 h 6103447"/>
              <a:gd name="connsiteX67" fmla="*/ 3306550 w 11125127"/>
              <a:gd name="connsiteY67" fmla="*/ 5442845 h 6103447"/>
              <a:gd name="connsiteX68" fmla="*/ 3879501 w 11125127"/>
              <a:gd name="connsiteY68" fmla="*/ 5425761 h 6103447"/>
              <a:gd name="connsiteX69" fmla="*/ 3879501 w 11125127"/>
              <a:gd name="connsiteY69" fmla="*/ 5442845 h 6103447"/>
              <a:gd name="connsiteX70" fmla="*/ 3590535 w 11125127"/>
              <a:gd name="connsiteY70" fmla="*/ 5465625 h 6103447"/>
              <a:gd name="connsiteX71" fmla="*/ 3615446 w 11125127"/>
              <a:gd name="connsiteY71" fmla="*/ 5488404 h 6103447"/>
              <a:gd name="connsiteX72" fmla="*/ 3680214 w 11125127"/>
              <a:gd name="connsiteY72" fmla="*/ 5499794 h 6103447"/>
              <a:gd name="connsiteX73" fmla="*/ 3635375 w 11125127"/>
              <a:gd name="connsiteY73" fmla="*/ 5516878 h 6103447"/>
              <a:gd name="connsiteX74" fmla="*/ 3451033 w 11125127"/>
              <a:gd name="connsiteY74" fmla="*/ 5522573 h 6103447"/>
              <a:gd name="connsiteX75" fmla="*/ 3361354 w 11125127"/>
              <a:gd name="connsiteY75" fmla="*/ 5516878 h 6103447"/>
              <a:gd name="connsiteX76" fmla="*/ 3406194 w 11125127"/>
              <a:gd name="connsiteY76" fmla="*/ 5505488 h 6103447"/>
              <a:gd name="connsiteX77" fmla="*/ 3341425 w 11125127"/>
              <a:gd name="connsiteY77" fmla="*/ 5499794 h 6103447"/>
              <a:gd name="connsiteX78" fmla="*/ 3261711 w 11125127"/>
              <a:gd name="connsiteY78" fmla="*/ 5505488 h 6103447"/>
              <a:gd name="connsiteX79" fmla="*/ 3162067 w 11125127"/>
              <a:gd name="connsiteY79" fmla="*/ 5522573 h 6103447"/>
              <a:gd name="connsiteX80" fmla="*/ 3017584 w 11125127"/>
              <a:gd name="connsiteY80" fmla="*/ 5551047 h 6103447"/>
              <a:gd name="connsiteX81" fmla="*/ 2987691 w 11125127"/>
              <a:gd name="connsiteY81" fmla="*/ 5556742 h 6103447"/>
              <a:gd name="connsiteX82" fmla="*/ 2808332 w 11125127"/>
              <a:gd name="connsiteY82" fmla="*/ 5562437 h 6103447"/>
              <a:gd name="connsiteX83" fmla="*/ 2614027 w 11125127"/>
              <a:gd name="connsiteY83" fmla="*/ 5579521 h 6103447"/>
              <a:gd name="connsiteX84" fmla="*/ 2379864 w 11125127"/>
              <a:gd name="connsiteY84" fmla="*/ 5596606 h 6103447"/>
              <a:gd name="connsiteX85" fmla="*/ 2075951 w 11125127"/>
              <a:gd name="connsiteY85" fmla="*/ 5613690 h 6103447"/>
              <a:gd name="connsiteX86" fmla="*/ 1991254 w 11125127"/>
              <a:gd name="connsiteY86" fmla="*/ 5625080 h 6103447"/>
              <a:gd name="connsiteX87" fmla="*/ 1961361 w 11125127"/>
              <a:gd name="connsiteY87" fmla="*/ 5642165 h 6103447"/>
              <a:gd name="connsiteX88" fmla="*/ 1926486 w 11125127"/>
              <a:gd name="connsiteY88" fmla="*/ 5659249 h 6103447"/>
              <a:gd name="connsiteX89" fmla="*/ 2041075 w 11125127"/>
              <a:gd name="connsiteY89" fmla="*/ 5659249 h 6103447"/>
              <a:gd name="connsiteX90" fmla="*/ 2165631 w 11125127"/>
              <a:gd name="connsiteY90" fmla="*/ 5659249 h 6103447"/>
              <a:gd name="connsiteX91" fmla="*/ 2070969 w 11125127"/>
              <a:gd name="connsiteY91" fmla="*/ 5682029 h 6103447"/>
              <a:gd name="connsiteX92" fmla="*/ 1971325 w 11125127"/>
              <a:gd name="connsiteY92" fmla="*/ 5710503 h 6103447"/>
              <a:gd name="connsiteX93" fmla="*/ 1717233 w 11125127"/>
              <a:gd name="connsiteY93" fmla="*/ 5756062 h 6103447"/>
              <a:gd name="connsiteX94" fmla="*/ 1617590 w 11125127"/>
              <a:gd name="connsiteY94" fmla="*/ 5773146 h 6103447"/>
              <a:gd name="connsiteX95" fmla="*/ 1647483 w 11125127"/>
              <a:gd name="connsiteY95" fmla="*/ 5778841 h 6103447"/>
              <a:gd name="connsiteX96" fmla="*/ 1697305 w 11125127"/>
              <a:gd name="connsiteY96" fmla="*/ 5790231 h 6103447"/>
              <a:gd name="connsiteX97" fmla="*/ 1597116 w 11125127"/>
              <a:gd name="connsiteY97" fmla="*/ 5807849 h 6103447"/>
              <a:gd name="connsiteX98" fmla="*/ 1596804 w 11125127"/>
              <a:gd name="connsiteY98" fmla="*/ 5807879 h 6103447"/>
              <a:gd name="connsiteX99" fmla="*/ 1811477 w 11125127"/>
              <a:gd name="connsiteY99" fmla="*/ 5944642 h 6103447"/>
              <a:gd name="connsiteX100" fmla="*/ 1825596 w 11125127"/>
              <a:gd name="connsiteY100" fmla="*/ 5941144 h 6103447"/>
              <a:gd name="connsiteX101" fmla="*/ 1906557 w 11125127"/>
              <a:gd name="connsiteY101" fmla="*/ 5949686 h 6103447"/>
              <a:gd name="connsiteX102" fmla="*/ 1886628 w 11125127"/>
              <a:gd name="connsiteY102" fmla="*/ 5961076 h 6103447"/>
              <a:gd name="connsiteX103" fmla="*/ 1852375 w 11125127"/>
              <a:gd name="connsiteY103" fmla="*/ 5970330 h 6103447"/>
              <a:gd name="connsiteX104" fmla="*/ 1852292 w 11125127"/>
              <a:gd name="connsiteY104" fmla="*/ 5970644 h 6103447"/>
              <a:gd name="connsiteX105" fmla="*/ 1999469 w 11125127"/>
              <a:gd name="connsiteY105" fmla="*/ 6064407 h 6103447"/>
              <a:gd name="connsiteX106" fmla="*/ 2016165 w 11125127"/>
              <a:gd name="connsiteY106" fmla="*/ 6063583 h 6103447"/>
              <a:gd name="connsiteX107" fmla="*/ 2245345 w 11125127"/>
              <a:gd name="connsiteY107" fmla="*/ 6052193 h 6103447"/>
              <a:gd name="connsiteX108" fmla="*/ 2434668 w 11125127"/>
              <a:gd name="connsiteY108" fmla="*/ 6029414 h 6103447"/>
              <a:gd name="connsiteX109" fmla="*/ 2628974 w 11125127"/>
              <a:gd name="connsiteY109" fmla="*/ 6035109 h 6103447"/>
              <a:gd name="connsiteX110" fmla="*/ 2673813 w 11125127"/>
              <a:gd name="connsiteY110" fmla="*/ 6040804 h 6103447"/>
              <a:gd name="connsiteX111" fmla="*/ 2788404 w 11125127"/>
              <a:gd name="connsiteY111" fmla="*/ 6023719 h 6103447"/>
              <a:gd name="connsiteX112" fmla="*/ 2863136 w 11125127"/>
              <a:gd name="connsiteY112" fmla="*/ 5995245 h 6103447"/>
              <a:gd name="connsiteX113" fmla="*/ 2883065 w 11125127"/>
              <a:gd name="connsiteY113" fmla="*/ 5955381 h 6103447"/>
              <a:gd name="connsiteX114" fmla="*/ 3376301 w 11125127"/>
              <a:gd name="connsiteY114" fmla="*/ 5949686 h 6103447"/>
              <a:gd name="connsiteX115" fmla="*/ 3396230 w 11125127"/>
              <a:gd name="connsiteY115" fmla="*/ 5961076 h 6103447"/>
              <a:gd name="connsiteX116" fmla="*/ 3645339 w 11125127"/>
              <a:gd name="connsiteY116" fmla="*/ 5955381 h 6103447"/>
              <a:gd name="connsiteX117" fmla="*/ 4023985 w 11125127"/>
              <a:gd name="connsiteY117" fmla="*/ 5966771 h 6103447"/>
              <a:gd name="connsiteX118" fmla="*/ 4073807 w 11125127"/>
              <a:gd name="connsiteY118" fmla="*/ 5995245 h 6103447"/>
              <a:gd name="connsiteX119" fmla="*/ 4128610 w 11125127"/>
              <a:gd name="connsiteY119" fmla="*/ 5995245 h 6103447"/>
              <a:gd name="connsiteX120" fmla="*/ 4641776 w 11125127"/>
              <a:gd name="connsiteY120" fmla="*/ 5989550 h 6103447"/>
              <a:gd name="connsiteX121" fmla="*/ 4995511 w 11125127"/>
              <a:gd name="connsiteY121" fmla="*/ 5961076 h 6103447"/>
              <a:gd name="connsiteX122" fmla="*/ 4965617 w 11125127"/>
              <a:gd name="connsiteY122" fmla="*/ 5932602 h 6103447"/>
              <a:gd name="connsiteX123" fmla="*/ 5050315 w 11125127"/>
              <a:gd name="connsiteY123" fmla="*/ 5926907 h 6103447"/>
              <a:gd name="connsiteX124" fmla="*/ 5189816 w 11125127"/>
              <a:gd name="connsiteY124" fmla="*/ 5915517 h 6103447"/>
              <a:gd name="connsiteX125" fmla="*/ 5204762 w 11125127"/>
              <a:gd name="connsiteY125" fmla="*/ 5915517 h 6103447"/>
              <a:gd name="connsiteX126" fmla="*/ 5214727 w 11125127"/>
              <a:gd name="connsiteY126" fmla="*/ 5943991 h 6103447"/>
              <a:gd name="connsiteX127" fmla="*/ 5304406 w 11125127"/>
              <a:gd name="connsiteY127" fmla="*/ 5926907 h 6103447"/>
              <a:gd name="connsiteX128" fmla="*/ 5309388 w 11125127"/>
              <a:gd name="connsiteY128" fmla="*/ 5887043 h 6103447"/>
              <a:gd name="connsiteX129" fmla="*/ 5234656 w 11125127"/>
              <a:gd name="connsiteY129" fmla="*/ 5875653 h 6103447"/>
              <a:gd name="connsiteX130" fmla="*/ 5483765 w 11125127"/>
              <a:gd name="connsiteY130" fmla="*/ 5864263 h 6103447"/>
              <a:gd name="connsiteX131" fmla="*/ 5683052 w 11125127"/>
              <a:gd name="connsiteY131" fmla="*/ 5898433 h 6103447"/>
              <a:gd name="connsiteX132" fmla="*/ 5608319 w 11125127"/>
              <a:gd name="connsiteY132" fmla="*/ 5904127 h 6103447"/>
              <a:gd name="connsiteX133" fmla="*/ 5483765 w 11125127"/>
              <a:gd name="connsiteY133" fmla="*/ 5904127 h 6103447"/>
              <a:gd name="connsiteX134" fmla="*/ 5414014 w 11125127"/>
              <a:gd name="connsiteY134" fmla="*/ 5926907 h 6103447"/>
              <a:gd name="connsiteX135" fmla="*/ 5702981 w 11125127"/>
              <a:gd name="connsiteY135" fmla="*/ 5949686 h 6103447"/>
              <a:gd name="connsiteX136" fmla="*/ 5986965 w 11125127"/>
              <a:gd name="connsiteY136" fmla="*/ 5949686 h 6103447"/>
              <a:gd name="connsiteX137" fmla="*/ 6071662 w 11125127"/>
              <a:gd name="connsiteY137" fmla="*/ 5949686 h 6103447"/>
              <a:gd name="connsiteX138" fmla="*/ 6146395 w 11125127"/>
              <a:gd name="connsiteY138" fmla="*/ 5949686 h 6103447"/>
              <a:gd name="connsiteX139" fmla="*/ 6290879 w 11125127"/>
              <a:gd name="connsiteY139" fmla="*/ 5961076 h 6103447"/>
              <a:gd name="connsiteX140" fmla="*/ 6420415 w 11125127"/>
              <a:gd name="connsiteY140" fmla="*/ 5949686 h 6103447"/>
              <a:gd name="connsiteX141" fmla="*/ 6370594 w 11125127"/>
              <a:gd name="connsiteY141" fmla="*/ 5943991 h 6103447"/>
              <a:gd name="connsiteX142" fmla="*/ 6345683 w 11125127"/>
              <a:gd name="connsiteY142" fmla="*/ 5938296 h 6103447"/>
              <a:gd name="connsiteX143" fmla="*/ 6445326 w 11125127"/>
              <a:gd name="connsiteY143" fmla="*/ 5943991 h 6103447"/>
              <a:gd name="connsiteX144" fmla="*/ 6470237 w 11125127"/>
              <a:gd name="connsiteY144" fmla="*/ 5978160 h 6103447"/>
              <a:gd name="connsiteX145" fmla="*/ 6206181 w 11125127"/>
              <a:gd name="connsiteY145" fmla="*/ 6006635 h 6103447"/>
              <a:gd name="connsiteX146" fmla="*/ 6141413 w 11125127"/>
              <a:gd name="connsiteY146" fmla="*/ 6023719 h 6103447"/>
              <a:gd name="connsiteX147" fmla="*/ 6201199 w 11125127"/>
              <a:gd name="connsiteY147" fmla="*/ 6040804 h 6103447"/>
              <a:gd name="connsiteX148" fmla="*/ 6251021 w 11125127"/>
              <a:gd name="connsiteY148" fmla="*/ 6052193 h 6103447"/>
              <a:gd name="connsiteX149" fmla="*/ 6121484 w 11125127"/>
              <a:gd name="connsiteY149" fmla="*/ 6046498 h 6103447"/>
              <a:gd name="connsiteX150" fmla="*/ 6101556 w 11125127"/>
              <a:gd name="connsiteY150" fmla="*/ 6046498 h 6103447"/>
              <a:gd name="connsiteX151" fmla="*/ 6001912 w 11125127"/>
              <a:gd name="connsiteY151" fmla="*/ 6046498 h 6103447"/>
              <a:gd name="connsiteX152" fmla="*/ 5947108 w 11125127"/>
              <a:gd name="connsiteY152" fmla="*/ 6069278 h 6103447"/>
              <a:gd name="connsiteX153" fmla="*/ 5912233 w 11125127"/>
              <a:gd name="connsiteY153" fmla="*/ 6097752 h 6103447"/>
              <a:gd name="connsiteX154" fmla="*/ 6006894 w 11125127"/>
              <a:gd name="connsiteY154" fmla="*/ 6097752 h 6103447"/>
              <a:gd name="connsiteX155" fmla="*/ 6315790 w 11125127"/>
              <a:gd name="connsiteY155" fmla="*/ 6103447 h 6103447"/>
              <a:gd name="connsiteX156" fmla="*/ 6564899 w 11125127"/>
              <a:gd name="connsiteY156" fmla="*/ 6080667 h 6103447"/>
              <a:gd name="connsiteX157" fmla="*/ 6993367 w 11125127"/>
              <a:gd name="connsiteY157" fmla="*/ 6057888 h 6103447"/>
              <a:gd name="connsiteX158" fmla="*/ 7321344 w 11125127"/>
              <a:gd name="connsiteY158" fmla="*/ 6048601 h 6103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</a:cxnLst>
            <a:rect l="l" t="t" r="r" b="b"/>
            <a:pathLst>
              <a:path w="11125127" h="6103447">
                <a:moveTo>
                  <a:pt x="7330197" y="6048342"/>
                </a:moveTo>
                <a:lnTo>
                  <a:pt x="7424886" y="5899711"/>
                </a:lnTo>
                <a:lnTo>
                  <a:pt x="7403638" y="5896909"/>
                </a:lnTo>
                <a:cubicBezTo>
                  <a:pt x="7372013" y="5892738"/>
                  <a:pt x="7372013" y="5892738"/>
                  <a:pt x="7372013" y="5892738"/>
                </a:cubicBezTo>
                <a:lnTo>
                  <a:pt x="7429329" y="5892738"/>
                </a:lnTo>
                <a:lnTo>
                  <a:pt x="11125127" y="91560"/>
                </a:lnTo>
                <a:lnTo>
                  <a:pt x="11116435" y="92620"/>
                </a:lnTo>
                <a:cubicBezTo>
                  <a:pt x="11040145" y="100906"/>
                  <a:pt x="10924932" y="108915"/>
                  <a:pt x="10809719" y="112474"/>
                </a:cubicBezTo>
                <a:cubicBezTo>
                  <a:pt x="10804737" y="112474"/>
                  <a:pt x="10794773" y="112474"/>
                  <a:pt x="10784809" y="112474"/>
                </a:cubicBezTo>
                <a:cubicBezTo>
                  <a:pt x="10555628" y="106779"/>
                  <a:pt x="10132142" y="95389"/>
                  <a:pt x="9793354" y="89694"/>
                </a:cubicBezTo>
                <a:cubicBezTo>
                  <a:pt x="9424672" y="84000"/>
                  <a:pt x="9090866" y="78305"/>
                  <a:pt x="9055991" y="78305"/>
                </a:cubicBezTo>
                <a:cubicBezTo>
                  <a:pt x="9031080" y="72610"/>
                  <a:pt x="8692291" y="72610"/>
                  <a:pt x="8218984" y="66916"/>
                </a:cubicBezTo>
                <a:cubicBezTo>
                  <a:pt x="8214002" y="66915"/>
                  <a:pt x="8204037" y="61221"/>
                  <a:pt x="8204037" y="55526"/>
                </a:cubicBezTo>
                <a:cubicBezTo>
                  <a:pt x="8199055" y="49831"/>
                  <a:pt x="8174144" y="44136"/>
                  <a:pt x="8084465" y="49831"/>
                </a:cubicBezTo>
                <a:cubicBezTo>
                  <a:pt x="7984821" y="55526"/>
                  <a:pt x="7670944" y="61220"/>
                  <a:pt x="7636068" y="55526"/>
                </a:cubicBezTo>
                <a:cubicBezTo>
                  <a:pt x="7536425" y="49831"/>
                  <a:pt x="7386959" y="21357"/>
                  <a:pt x="7401906" y="15662"/>
                </a:cubicBezTo>
                <a:cubicBezTo>
                  <a:pt x="7411870" y="15661"/>
                  <a:pt x="7481621" y="9967"/>
                  <a:pt x="7551371" y="9967"/>
                </a:cubicBezTo>
                <a:cubicBezTo>
                  <a:pt x="7626104" y="9967"/>
                  <a:pt x="7685890" y="9967"/>
                  <a:pt x="7685890" y="4272"/>
                </a:cubicBezTo>
                <a:cubicBezTo>
                  <a:pt x="7690872" y="-1423"/>
                  <a:pt x="7376995" y="-1423"/>
                  <a:pt x="7317208" y="4272"/>
                </a:cubicBezTo>
                <a:cubicBezTo>
                  <a:pt x="7287315" y="9967"/>
                  <a:pt x="7227529" y="15662"/>
                  <a:pt x="7177707" y="15662"/>
                </a:cubicBezTo>
                <a:cubicBezTo>
                  <a:pt x="7083046" y="15662"/>
                  <a:pt x="6948527" y="27051"/>
                  <a:pt x="6858848" y="38441"/>
                </a:cubicBezTo>
                <a:cubicBezTo>
                  <a:pt x="6828954" y="38441"/>
                  <a:pt x="6779133" y="44136"/>
                  <a:pt x="6754222" y="44136"/>
                </a:cubicBezTo>
                <a:cubicBezTo>
                  <a:pt x="6729311" y="38441"/>
                  <a:pt x="6684471" y="44136"/>
                  <a:pt x="6654578" y="49831"/>
                </a:cubicBezTo>
                <a:cubicBezTo>
                  <a:pt x="6634649" y="49831"/>
                  <a:pt x="6609738" y="55526"/>
                  <a:pt x="6584827" y="55526"/>
                </a:cubicBezTo>
                <a:cubicBezTo>
                  <a:pt x="5986965" y="55526"/>
                  <a:pt x="5389103" y="49831"/>
                  <a:pt x="5015440" y="44136"/>
                </a:cubicBezTo>
                <a:cubicBezTo>
                  <a:pt x="3864555" y="32746"/>
                  <a:pt x="3710107" y="32746"/>
                  <a:pt x="3117228" y="55526"/>
                </a:cubicBezTo>
                <a:lnTo>
                  <a:pt x="3014243" y="59230"/>
                </a:lnTo>
                <a:lnTo>
                  <a:pt x="0" y="4790591"/>
                </a:lnTo>
                <a:lnTo>
                  <a:pt x="810285" y="5306805"/>
                </a:lnTo>
                <a:lnTo>
                  <a:pt x="831573" y="5304834"/>
                </a:lnTo>
                <a:cubicBezTo>
                  <a:pt x="851268" y="5303322"/>
                  <a:pt x="872754" y="5301898"/>
                  <a:pt x="895174" y="5300474"/>
                </a:cubicBezTo>
                <a:cubicBezTo>
                  <a:pt x="994817" y="5294779"/>
                  <a:pt x="1044639" y="5300474"/>
                  <a:pt x="1024710" y="5306169"/>
                </a:cubicBezTo>
                <a:cubicBezTo>
                  <a:pt x="994817" y="5317559"/>
                  <a:pt x="994817" y="5317559"/>
                  <a:pt x="1039657" y="5323254"/>
                </a:cubicBezTo>
                <a:cubicBezTo>
                  <a:pt x="1069550" y="5323254"/>
                  <a:pt x="1089479" y="5317559"/>
                  <a:pt x="1094461" y="5300474"/>
                </a:cubicBezTo>
                <a:cubicBezTo>
                  <a:pt x="1099443" y="5283390"/>
                  <a:pt x="1164211" y="5283390"/>
                  <a:pt x="1164211" y="5306169"/>
                </a:cubicBezTo>
                <a:cubicBezTo>
                  <a:pt x="1164212" y="5323254"/>
                  <a:pt x="1363498" y="5306169"/>
                  <a:pt x="1383428" y="5289085"/>
                </a:cubicBezTo>
                <a:cubicBezTo>
                  <a:pt x="1393392" y="5272000"/>
                  <a:pt x="1398374" y="5272000"/>
                  <a:pt x="1403356" y="5289085"/>
                </a:cubicBezTo>
                <a:cubicBezTo>
                  <a:pt x="1408339" y="5300474"/>
                  <a:pt x="1418302" y="5306169"/>
                  <a:pt x="1433249" y="5306169"/>
                </a:cubicBezTo>
                <a:cubicBezTo>
                  <a:pt x="1448196" y="5306169"/>
                  <a:pt x="1463143" y="5317559"/>
                  <a:pt x="1468124" y="5323254"/>
                </a:cubicBezTo>
                <a:cubicBezTo>
                  <a:pt x="1473107" y="5334643"/>
                  <a:pt x="1507982" y="5340338"/>
                  <a:pt x="1577733" y="5334643"/>
                </a:cubicBezTo>
                <a:cubicBezTo>
                  <a:pt x="1637519" y="5328948"/>
                  <a:pt x="1692323" y="5323254"/>
                  <a:pt x="1707270" y="5323254"/>
                </a:cubicBezTo>
                <a:cubicBezTo>
                  <a:pt x="1722216" y="5323254"/>
                  <a:pt x="1727198" y="5317559"/>
                  <a:pt x="1722216" y="5306169"/>
                </a:cubicBezTo>
                <a:cubicBezTo>
                  <a:pt x="1717234" y="5294779"/>
                  <a:pt x="1836806" y="5300474"/>
                  <a:pt x="1996236" y="5317559"/>
                </a:cubicBezTo>
                <a:cubicBezTo>
                  <a:pt x="2051040" y="5323254"/>
                  <a:pt x="2061004" y="5328948"/>
                  <a:pt x="2046058" y="5340338"/>
                </a:cubicBezTo>
                <a:cubicBezTo>
                  <a:pt x="2036094" y="5346033"/>
                  <a:pt x="2021147" y="5351728"/>
                  <a:pt x="2016165" y="5346033"/>
                </a:cubicBezTo>
                <a:cubicBezTo>
                  <a:pt x="2006201" y="5340338"/>
                  <a:pt x="1981290" y="5346033"/>
                  <a:pt x="1951397" y="5351728"/>
                </a:cubicBezTo>
                <a:cubicBezTo>
                  <a:pt x="1921504" y="5363117"/>
                  <a:pt x="1816878" y="5368813"/>
                  <a:pt x="1727198" y="5374507"/>
                </a:cubicBezTo>
                <a:cubicBezTo>
                  <a:pt x="1627555" y="5374507"/>
                  <a:pt x="1557804" y="5385897"/>
                  <a:pt x="1552822" y="5391592"/>
                </a:cubicBezTo>
                <a:cubicBezTo>
                  <a:pt x="1547840" y="5402981"/>
                  <a:pt x="1517946" y="5414371"/>
                  <a:pt x="1483071" y="5425761"/>
                </a:cubicBezTo>
                <a:cubicBezTo>
                  <a:pt x="1433249" y="5437150"/>
                  <a:pt x="1443214" y="5437150"/>
                  <a:pt x="1542858" y="5431456"/>
                </a:cubicBezTo>
                <a:cubicBezTo>
                  <a:pt x="1607626" y="5431456"/>
                  <a:pt x="1717234" y="5425761"/>
                  <a:pt x="1791967" y="5420066"/>
                </a:cubicBezTo>
                <a:cubicBezTo>
                  <a:pt x="1871682" y="5414371"/>
                  <a:pt x="1931468" y="5408676"/>
                  <a:pt x="1931467" y="5397287"/>
                </a:cubicBezTo>
                <a:cubicBezTo>
                  <a:pt x="1936450" y="5391592"/>
                  <a:pt x="1961360" y="5380202"/>
                  <a:pt x="1991254" y="5380202"/>
                </a:cubicBezTo>
                <a:cubicBezTo>
                  <a:pt x="2036093" y="5380202"/>
                  <a:pt x="2051040" y="5385897"/>
                  <a:pt x="2051040" y="5402981"/>
                </a:cubicBezTo>
                <a:cubicBezTo>
                  <a:pt x="2051040" y="5420066"/>
                  <a:pt x="2061005" y="5425761"/>
                  <a:pt x="2085916" y="5425761"/>
                </a:cubicBezTo>
                <a:cubicBezTo>
                  <a:pt x="2115809" y="5425761"/>
                  <a:pt x="2115809" y="5425761"/>
                  <a:pt x="2100862" y="5402981"/>
                </a:cubicBezTo>
                <a:cubicBezTo>
                  <a:pt x="2085916" y="5385897"/>
                  <a:pt x="2085916" y="5380202"/>
                  <a:pt x="2100862" y="5385897"/>
                </a:cubicBezTo>
                <a:cubicBezTo>
                  <a:pt x="2105844" y="5391592"/>
                  <a:pt x="2145702" y="5402981"/>
                  <a:pt x="2190541" y="5402981"/>
                </a:cubicBezTo>
                <a:cubicBezTo>
                  <a:pt x="2344989" y="5420066"/>
                  <a:pt x="2424704" y="5431456"/>
                  <a:pt x="2414740" y="5442845"/>
                </a:cubicBezTo>
                <a:cubicBezTo>
                  <a:pt x="2409758" y="5448540"/>
                  <a:pt x="2359936" y="5459930"/>
                  <a:pt x="2300149" y="5471319"/>
                </a:cubicBezTo>
                <a:cubicBezTo>
                  <a:pt x="2245345" y="5477014"/>
                  <a:pt x="2195524" y="5488404"/>
                  <a:pt x="2195524" y="5494099"/>
                </a:cubicBezTo>
                <a:cubicBezTo>
                  <a:pt x="2175595" y="5516878"/>
                  <a:pt x="2220435" y="5522573"/>
                  <a:pt x="2359935" y="5516878"/>
                </a:cubicBezTo>
                <a:cubicBezTo>
                  <a:pt x="2444632" y="5516878"/>
                  <a:pt x="2524348" y="5522573"/>
                  <a:pt x="2534312" y="5533963"/>
                </a:cubicBezTo>
                <a:cubicBezTo>
                  <a:pt x="2544276" y="5539658"/>
                  <a:pt x="2564205" y="5539658"/>
                  <a:pt x="2599081" y="5528268"/>
                </a:cubicBezTo>
                <a:cubicBezTo>
                  <a:pt x="2648902" y="5505488"/>
                  <a:pt x="2853172" y="5482709"/>
                  <a:pt x="3022566" y="5482709"/>
                </a:cubicBezTo>
                <a:cubicBezTo>
                  <a:pt x="3072388" y="5482709"/>
                  <a:pt x="3117228" y="5471319"/>
                  <a:pt x="3122209" y="5465625"/>
                </a:cubicBezTo>
                <a:cubicBezTo>
                  <a:pt x="3127192" y="5459930"/>
                  <a:pt x="3162067" y="5454235"/>
                  <a:pt x="3201924" y="5454235"/>
                </a:cubicBezTo>
                <a:cubicBezTo>
                  <a:pt x="3236800" y="5454235"/>
                  <a:pt x="3286621" y="5448540"/>
                  <a:pt x="3306550" y="5442845"/>
                </a:cubicBezTo>
                <a:cubicBezTo>
                  <a:pt x="3356372" y="5420065"/>
                  <a:pt x="3849608" y="5402981"/>
                  <a:pt x="3879501" y="5425761"/>
                </a:cubicBezTo>
                <a:cubicBezTo>
                  <a:pt x="3904412" y="5437150"/>
                  <a:pt x="3904413" y="5442845"/>
                  <a:pt x="3879501" y="5442845"/>
                </a:cubicBezTo>
                <a:cubicBezTo>
                  <a:pt x="3804769" y="5442845"/>
                  <a:pt x="3625410" y="5454235"/>
                  <a:pt x="3590535" y="5465625"/>
                </a:cubicBezTo>
                <a:cubicBezTo>
                  <a:pt x="3530748" y="5477014"/>
                  <a:pt x="3545695" y="5494099"/>
                  <a:pt x="3615446" y="5488404"/>
                </a:cubicBezTo>
                <a:cubicBezTo>
                  <a:pt x="3660285" y="5488404"/>
                  <a:pt x="3680214" y="5488404"/>
                  <a:pt x="3680214" y="5499794"/>
                </a:cubicBezTo>
                <a:cubicBezTo>
                  <a:pt x="3680214" y="5511183"/>
                  <a:pt x="3660286" y="5516878"/>
                  <a:pt x="3635375" y="5516878"/>
                </a:cubicBezTo>
                <a:cubicBezTo>
                  <a:pt x="3605481" y="5516878"/>
                  <a:pt x="3525766" y="5522573"/>
                  <a:pt x="3451033" y="5522573"/>
                </a:cubicBezTo>
                <a:cubicBezTo>
                  <a:pt x="3371319" y="5528268"/>
                  <a:pt x="3336443" y="5522573"/>
                  <a:pt x="3361354" y="5516878"/>
                </a:cubicBezTo>
                <a:cubicBezTo>
                  <a:pt x="3406194" y="5505488"/>
                  <a:pt x="3406194" y="5505488"/>
                  <a:pt x="3406194" y="5505488"/>
                </a:cubicBezTo>
                <a:cubicBezTo>
                  <a:pt x="3341425" y="5499794"/>
                  <a:pt x="3341425" y="5499794"/>
                  <a:pt x="3341425" y="5499794"/>
                </a:cubicBezTo>
                <a:cubicBezTo>
                  <a:pt x="3306550" y="5494099"/>
                  <a:pt x="3271675" y="5499794"/>
                  <a:pt x="3261711" y="5505488"/>
                </a:cubicBezTo>
                <a:cubicBezTo>
                  <a:pt x="3256729" y="5511183"/>
                  <a:pt x="3211889" y="5516878"/>
                  <a:pt x="3162067" y="5522573"/>
                </a:cubicBezTo>
                <a:cubicBezTo>
                  <a:pt x="3032531" y="5539658"/>
                  <a:pt x="3032531" y="5539658"/>
                  <a:pt x="3017584" y="5551047"/>
                </a:cubicBezTo>
                <a:cubicBezTo>
                  <a:pt x="3007620" y="5556742"/>
                  <a:pt x="2997655" y="5556742"/>
                  <a:pt x="2987691" y="5556742"/>
                </a:cubicBezTo>
                <a:cubicBezTo>
                  <a:pt x="2982709" y="5551047"/>
                  <a:pt x="2902994" y="5556742"/>
                  <a:pt x="2808332" y="5562437"/>
                </a:cubicBezTo>
                <a:cubicBezTo>
                  <a:pt x="2713671" y="5573827"/>
                  <a:pt x="2623991" y="5579521"/>
                  <a:pt x="2614027" y="5579521"/>
                </a:cubicBezTo>
                <a:cubicBezTo>
                  <a:pt x="2604063" y="5579521"/>
                  <a:pt x="2499437" y="5585216"/>
                  <a:pt x="2379864" y="5596606"/>
                </a:cubicBezTo>
                <a:cubicBezTo>
                  <a:pt x="2255310" y="5607996"/>
                  <a:pt x="2120791" y="5613690"/>
                  <a:pt x="2075951" y="5613690"/>
                </a:cubicBezTo>
                <a:cubicBezTo>
                  <a:pt x="2021147" y="5613690"/>
                  <a:pt x="1986272" y="5619385"/>
                  <a:pt x="1991254" y="5625080"/>
                </a:cubicBezTo>
                <a:cubicBezTo>
                  <a:pt x="1991254" y="5636470"/>
                  <a:pt x="1981290" y="5642165"/>
                  <a:pt x="1961361" y="5642165"/>
                </a:cubicBezTo>
                <a:cubicBezTo>
                  <a:pt x="1946414" y="5647860"/>
                  <a:pt x="1931467" y="5653554"/>
                  <a:pt x="1926486" y="5659249"/>
                </a:cubicBezTo>
                <a:cubicBezTo>
                  <a:pt x="1921504" y="5664944"/>
                  <a:pt x="1971325" y="5664944"/>
                  <a:pt x="2041075" y="5659249"/>
                </a:cubicBezTo>
                <a:cubicBezTo>
                  <a:pt x="2110826" y="5653554"/>
                  <a:pt x="2165631" y="5653554"/>
                  <a:pt x="2165631" y="5659249"/>
                </a:cubicBezTo>
                <a:cubicBezTo>
                  <a:pt x="2165631" y="5659249"/>
                  <a:pt x="2120791" y="5670639"/>
                  <a:pt x="2070969" y="5682029"/>
                </a:cubicBezTo>
                <a:cubicBezTo>
                  <a:pt x="2016165" y="5693418"/>
                  <a:pt x="1971325" y="5704808"/>
                  <a:pt x="1971325" y="5710503"/>
                </a:cubicBezTo>
                <a:cubicBezTo>
                  <a:pt x="1971325" y="5721893"/>
                  <a:pt x="1796949" y="5750367"/>
                  <a:pt x="1717233" y="5756062"/>
                </a:cubicBezTo>
                <a:cubicBezTo>
                  <a:pt x="1692323" y="5756062"/>
                  <a:pt x="1647483" y="5761756"/>
                  <a:pt x="1617590" y="5773146"/>
                </a:cubicBezTo>
                <a:cubicBezTo>
                  <a:pt x="1572751" y="5784536"/>
                  <a:pt x="1577733" y="5784536"/>
                  <a:pt x="1647483" y="5778841"/>
                </a:cubicBezTo>
                <a:cubicBezTo>
                  <a:pt x="1702287" y="5773146"/>
                  <a:pt x="1717234" y="5773146"/>
                  <a:pt x="1697305" y="5790231"/>
                </a:cubicBezTo>
                <a:cubicBezTo>
                  <a:pt x="1689832" y="5794502"/>
                  <a:pt x="1648729" y="5801976"/>
                  <a:pt x="1597116" y="5807849"/>
                </a:cubicBezTo>
                <a:lnTo>
                  <a:pt x="1596804" y="5807879"/>
                </a:lnTo>
                <a:lnTo>
                  <a:pt x="1811477" y="5944642"/>
                </a:lnTo>
                <a:lnTo>
                  <a:pt x="1825596" y="5941144"/>
                </a:lnTo>
                <a:cubicBezTo>
                  <a:pt x="1856735" y="5936873"/>
                  <a:pt x="1891610" y="5938297"/>
                  <a:pt x="1906557" y="5949686"/>
                </a:cubicBezTo>
                <a:cubicBezTo>
                  <a:pt x="1926486" y="5961076"/>
                  <a:pt x="1921504" y="5961076"/>
                  <a:pt x="1886628" y="5961076"/>
                </a:cubicBezTo>
                <a:cubicBezTo>
                  <a:pt x="1866700" y="5963923"/>
                  <a:pt x="1856735" y="5965347"/>
                  <a:pt x="1852375" y="5970330"/>
                </a:cubicBezTo>
                <a:lnTo>
                  <a:pt x="1852292" y="5970644"/>
                </a:lnTo>
                <a:lnTo>
                  <a:pt x="1999469" y="6064407"/>
                </a:lnTo>
                <a:lnTo>
                  <a:pt x="2016165" y="6063583"/>
                </a:lnTo>
                <a:cubicBezTo>
                  <a:pt x="2135737" y="6063583"/>
                  <a:pt x="2240363" y="6057888"/>
                  <a:pt x="2245345" y="6052193"/>
                </a:cubicBezTo>
                <a:cubicBezTo>
                  <a:pt x="2245345" y="6046498"/>
                  <a:pt x="2330043" y="6035109"/>
                  <a:pt x="2434668" y="6029414"/>
                </a:cubicBezTo>
                <a:cubicBezTo>
                  <a:pt x="2569187" y="6023719"/>
                  <a:pt x="2619009" y="6023719"/>
                  <a:pt x="2628974" y="6035109"/>
                </a:cubicBezTo>
                <a:cubicBezTo>
                  <a:pt x="2633956" y="6052193"/>
                  <a:pt x="2643920" y="6052193"/>
                  <a:pt x="2673813" y="6040804"/>
                </a:cubicBezTo>
                <a:cubicBezTo>
                  <a:pt x="2688760" y="6029414"/>
                  <a:pt x="2743564" y="6023719"/>
                  <a:pt x="2788404" y="6023719"/>
                </a:cubicBezTo>
                <a:cubicBezTo>
                  <a:pt x="2863136" y="6023719"/>
                  <a:pt x="2868118" y="6023719"/>
                  <a:pt x="2863136" y="5995245"/>
                </a:cubicBezTo>
                <a:cubicBezTo>
                  <a:pt x="2858154" y="5978160"/>
                  <a:pt x="2868118" y="5966771"/>
                  <a:pt x="2883065" y="5955381"/>
                </a:cubicBezTo>
                <a:cubicBezTo>
                  <a:pt x="2917940" y="5938296"/>
                  <a:pt x="3411177" y="5932602"/>
                  <a:pt x="3376301" y="5949686"/>
                </a:cubicBezTo>
                <a:cubicBezTo>
                  <a:pt x="3331461" y="5972465"/>
                  <a:pt x="3341425" y="5978160"/>
                  <a:pt x="3396230" y="5961076"/>
                </a:cubicBezTo>
                <a:cubicBezTo>
                  <a:pt x="3426123" y="5949686"/>
                  <a:pt x="3510820" y="5949686"/>
                  <a:pt x="3645339" y="5955381"/>
                </a:cubicBezTo>
                <a:cubicBezTo>
                  <a:pt x="3749965" y="5961076"/>
                  <a:pt x="3924341" y="5966771"/>
                  <a:pt x="4023985" y="5966771"/>
                </a:cubicBezTo>
                <a:cubicBezTo>
                  <a:pt x="4213308" y="5966771"/>
                  <a:pt x="4218290" y="5972465"/>
                  <a:pt x="4073807" y="5995245"/>
                </a:cubicBezTo>
                <a:cubicBezTo>
                  <a:pt x="4004056" y="6006635"/>
                  <a:pt x="4014020" y="6006635"/>
                  <a:pt x="4128610" y="5995245"/>
                </a:cubicBezTo>
                <a:cubicBezTo>
                  <a:pt x="4213308" y="5989550"/>
                  <a:pt x="4442488" y="5989550"/>
                  <a:pt x="4641776" y="5989550"/>
                </a:cubicBezTo>
                <a:cubicBezTo>
                  <a:pt x="4985546" y="5989550"/>
                  <a:pt x="5000493" y="5989550"/>
                  <a:pt x="4995511" y="5961076"/>
                </a:cubicBezTo>
                <a:cubicBezTo>
                  <a:pt x="4990528" y="5949686"/>
                  <a:pt x="4980564" y="5932602"/>
                  <a:pt x="4965617" y="5932602"/>
                </a:cubicBezTo>
                <a:cubicBezTo>
                  <a:pt x="4955654" y="5926907"/>
                  <a:pt x="4990529" y="5926907"/>
                  <a:pt x="5050315" y="5926907"/>
                </a:cubicBezTo>
                <a:cubicBezTo>
                  <a:pt x="5105119" y="5926907"/>
                  <a:pt x="5169887" y="5921212"/>
                  <a:pt x="5189816" y="5915517"/>
                </a:cubicBezTo>
                <a:cubicBezTo>
                  <a:pt x="5209745" y="5909822"/>
                  <a:pt x="5219709" y="5909822"/>
                  <a:pt x="5204762" y="5915517"/>
                </a:cubicBezTo>
                <a:cubicBezTo>
                  <a:pt x="5174869" y="5926907"/>
                  <a:pt x="5179852" y="5949686"/>
                  <a:pt x="5214727" y="5943991"/>
                </a:cubicBezTo>
                <a:cubicBezTo>
                  <a:pt x="5229673" y="5938296"/>
                  <a:pt x="5269531" y="5932602"/>
                  <a:pt x="5304406" y="5926907"/>
                </a:cubicBezTo>
                <a:cubicBezTo>
                  <a:pt x="5389103" y="5915517"/>
                  <a:pt x="5394085" y="5887043"/>
                  <a:pt x="5309388" y="5887043"/>
                </a:cubicBezTo>
                <a:cubicBezTo>
                  <a:pt x="5269531" y="5887043"/>
                  <a:pt x="5234656" y="5881348"/>
                  <a:pt x="5234656" y="5875653"/>
                </a:cubicBezTo>
                <a:cubicBezTo>
                  <a:pt x="5234656" y="5869958"/>
                  <a:pt x="5339281" y="5864263"/>
                  <a:pt x="5483765" y="5864263"/>
                </a:cubicBezTo>
                <a:cubicBezTo>
                  <a:pt x="5727892" y="5864263"/>
                  <a:pt x="5797642" y="5875653"/>
                  <a:pt x="5683052" y="5898433"/>
                </a:cubicBezTo>
                <a:cubicBezTo>
                  <a:pt x="5653159" y="5898433"/>
                  <a:pt x="5618284" y="5904127"/>
                  <a:pt x="5608319" y="5904127"/>
                </a:cubicBezTo>
                <a:cubicBezTo>
                  <a:pt x="5598355" y="5898433"/>
                  <a:pt x="5543551" y="5898433"/>
                  <a:pt x="5483765" y="5904127"/>
                </a:cubicBezTo>
                <a:cubicBezTo>
                  <a:pt x="5389103" y="5904127"/>
                  <a:pt x="5384121" y="5909822"/>
                  <a:pt x="5414014" y="5926907"/>
                </a:cubicBezTo>
                <a:cubicBezTo>
                  <a:pt x="5443907" y="5943991"/>
                  <a:pt x="5658141" y="5961076"/>
                  <a:pt x="5702981" y="5949686"/>
                </a:cubicBezTo>
                <a:cubicBezTo>
                  <a:pt x="5722910" y="5943991"/>
                  <a:pt x="5981983" y="5943991"/>
                  <a:pt x="5986965" y="5949686"/>
                </a:cubicBezTo>
                <a:cubicBezTo>
                  <a:pt x="5991948" y="5955381"/>
                  <a:pt x="6026823" y="5955381"/>
                  <a:pt x="6071662" y="5949686"/>
                </a:cubicBezTo>
                <a:cubicBezTo>
                  <a:pt x="6111520" y="5943991"/>
                  <a:pt x="6146395" y="5943991"/>
                  <a:pt x="6146395" y="5949686"/>
                </a:cubicBezTo>
                <a:cubicBezTo>
                  <a:pt x="6146395" y="5955381"/>
                  <a:pt x="6211164" y="5961076"/>
                  <a:pt x="6290879" y="5961076"/>
                </a:cubicBezTo>
                <a:cubicBezTo>
                  <a:pt x="6380558" y="5961076"/>
                  <a:pt x="6430380" y="5961076"/>
                  <a:pt x="6420415" y="5949686"/>
                </a:cubicBezTo>
                <a:cubicBezTo>
                  <a:pt x="6410451" y="5943991"/>
                  <a:pt x="6385540" y="5943991"/>
                  <a:pt x="6370594" y="5943991"/>
                </a:cubicBezTo>
                <a:cubicBezTo>
                  <a:pt x="6345683" y="5949686"/>
                  <a:pt x="6335718" y="5949686"/>
                  <a:pt x="6345683" y="5938296"/>
                </a:cubicBezTo>
                <a:cubicBezTo>
                  <a:pt x="6370594" y="5904127"/>
                  <a:pt x="6445326" y="5909822"/>
                  <a:pt x="6445326" y="5943991"/>
                </a:cubicBezTo>
                <a:cubicBezTo>
                  <a:pt x="6445326" y="5955381"/>
                  <a:pt x="6455291" y="5972465"/>
                  <a:pt x="6470237" y="5978160"/>
                </a:cubicBezTo>
                <a:cubicBezTo>
                  <a:pt x="6500130" y="5989550"/>
                  <a:pt x="6345683" y="6006635"/>
                  <a:pt x="6206181" y="6006635"/>
                </a:cubicBezTo>
                <a:cubicBezTo>
                  <a:pt x="6161342" y="6006635"/>
                  <a:pt x="6136431" y="6012329"/>
                  <a:pt x="6141413" y="6023719"/>
                </a:cubicBezTo>
                <a:cubicBezTo>
                  <a:pt x="6146395" y="6029414"/>
                  <a:pt x="6171306" y="6040804"/>
                  <a:pt x="6201199" y="6040804"/>
                </a:cubicBezTo>
                <a:cubicBezTo>
                  <a:pt x="6226110" y="6040804"/>
                  <a:pt x="6251021" y="6046498"/>
                  <a:pt x="6251021" y="6052193"/>
                </a:cubicBezTo>
                <a:cubicBezTo>
                  <a:pt x="6251021" y="6069278"/>
                  <a:pt x="6131449" y="6069278"/>
                  <a:pt x="6121484" y="6046498"/>
                </a:cubicBezTo>
                <a:cubicBezTo>
                  <a:pt x="6111520" y="6035109"/>
                  <a:pt x="6106538" y="6035109"/>
                  <a:pt x="6101556" y="6046498"/>
                </a:cubicBezTo>
                <a:cubicBezTo>
                  <a:pt x="6086609" y="6063583"/>
                  <a:pt x="6036787" y="6063583"/>
                  <a:pt x="6001912" y="6046498"/>
                </a:cubicBezTo>
                <a:cubicBezTo>
                  <a:pt x="5986965" y="6040804"/>
                  <a:pt x="5972019" y="6046498"/>
                  <a:pt x="5947108" y="6069278"/>
                </a:cubicBezTo>
                <a:cubicBezTo>
                  <a:pt x="5912233" y="6097752"/>
                  <a:pt x="5912233" y="6097752"/>
                  <a:pt x="5912233" y="6097752"/>
                </a:cubicBezTo>
                <a:cubicBezTo>
                  <a:pt x="6006894" y="6097752"/>
                  <a:pt x="6006894" y="6097752"/>
                  <a:pt x="6006894" y="6097752"/>
                </a:cubicBezTo>
                <a:cubicBezTo>
                  <a:pt x="6061698" y="6097752"/>
                  <a:pt x="6196217" y="6103447"/>
                  <a:pt x="6315790" y="6103447"/>
                </a:cubicBezTo>
                <a:cubicBezTo>
                  <a:pt x="6485184" y="6103447"/>
                  <a:pt x="6535006" y="6103447"/>
                  <a:pt x="6564899" y="6080667"/>
                </a:cubicBezTo>
                <a:cubicBezTo>
                  <a:pt x="6599774" y="6063583"/>
                  <a:pt x="6669525" y="6057888"/>
                  <a:pt x="6993367" y="6057888"/>
                </a:cubicBezTo>
                <a:cubicBezTo>
                  <a:pt x="7127262" y="6054329"/>
                  <a:pt x="7247535" y="6050770"/>
                  <a:pt x="7321344" y="6048601"/>
                </a:cubicBezTo>
                <a:close/>
              </a:path>
            </a:pathLst>
          </a:custGeom>
          <a:gradFill flip="none" rotWithShape="1">
            <a:gsLst>
              <a:gs pos="55000">
                <a:schemeClr val="accent3">
                  <a:alpha val="80000"/>
                </a:schemeClr>
              </a:gs>
              <a:gs pos="100000">
                <a:schemeClr val="accent3">
                  <a:alpha val="7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BAD67A42-0C4B-4F93-8924-3F41F11A4595}"/>
              </a:ext>
            </a:extLst>
          </p:cNvPr>
          <p:cNvSpPr>
            <a:spLocks/>
          </p:cNvSpPr>
          <p:nvPr userDrawn="1"/>
        </p:nvSpPr>
        <p:spPr bwMode="auto">
          <a:xfrm rot="7350017" flipH="1">
            <a:off x="-1251437" y="-3256"/>
            <a:ext cx="10981352" cy="6103447"/>
          </a:xfrm>
          <a:custGeom>
            <a:avLst/>
            <a:gdLst>
              <a:gd name="connsiteX0" fmla="*/ 7192740 w 10981352"/>
              <a:gd name="connsiteY0" fmla="*/ 6053686 h 6103447"/>
              <a:gd name="connsiteX1" fmla="*/ 10981352 w 10981352"/>
              <a:gd name="connsiteY1" fmla="*/ 106822 h 6103447"/>
              <a:gd name="connsiteX2" fmla="*/ 10856366 w 10981352"/>
              <a:gd name="connsiteY2" fmla="*/ 112474 h 6103447"/>
              <a:gd name="connsiteX3" fmla="*/ 10831456 w 10981352"/>
              <a:gd name="connsiteY3" fmla="*/ 112474 h 6103447"/>
              <a:gd name="connsiteX4" fmla="*/ 9840001 w 10981352"/>
              <a:gd name="connsiteY4" fmla="*/ 89694 h 6103447"/>
              <a:gd name="connsiteX5" fmla="*/ 9102638 w 10981352"/>
              <a:gd name="connsiteY5" fmla="*/ 78305 h 6103447"/>
              <a:gd name="connsiteX6" fmla="*/ 8265631 w 10981352"/>
              <a:gd name="connsiteY6" fmla="*/ 66915 h 6103447"/>
              <a:gd name="connsiteX7" fmla="*/ 8250684 w 10981352"/>
              <a:gd name="connsiteY7" fmla="*/ 55525 h 6103447"/>
              <a:gd name="connsiteX8" fmla="*/ 8131112 w 10981352"/>
              <a:gd name="connsiteY8" fmla="*/ 49831 h 6103447"/>
              <a:gd name="connsiteX9" fmla="*/ 7682715 w 10981352"/>
              <a:gd name="connsiteY9" fmla="*/ 55526 h 6103447"/>
              <a:gd name="connsiteX10" fmla="*/ 7448553 w 10981352"/>
              <a:gd name="connsiteY10" fmla="*/ 15662 h 6103447"/>
              <a:gd name="connsiteX11" fmla="*/ 7598018 w 10981352"/>
              <a:gd name="connsiteY11" fmla="*/ 9967 h 6103447"/>
              <a:gd name="connsiteX12" fmla="*/ 7732537 w 10981352"/>
              <a:gd name="connsiteY12" fmla="*/ 4272 h 6103447"/>
              <a:gd name="connsiteX13" fmla="*/ 7363855 w 10981352"/>
              <a:gd name="connsiteY13" fmla="*/ 4272 h 6103447"/>
              <a:gd name="connsiteX14" fmla="*/ 7224354 w 10981352"/>
              <a:gd name="connsiteY14" fmla="*/ 15662 h 6103447"/>
              <a:gd name="connsiteX15" fmla="*/ 6905495 w 10981352"/>
              <a:gd name="connsiteY15" fmla="*/ 38441 h 6103447"/>
              <a:gd name="connsiteX16" fmla="*/ 6800869 w 10981352"/>
              <a:gd name="connsiteY16" fmla="*/ 44136 h 6103447"/>
              <a:gd name="connsiteX17" fmla="*/ 6701225 w 10981352"/>
              <a:gd name="connsiteY17" fmla="*/ 49831 h 6103447"/>
              <a:gd name="connsiteX18" fmla="*/ 6631474 w 10981352"/>
              <a:gd name="connsiteY18" fmla="*/ 55526 h 6103447"/>
              <a:gd name="connsiteX19" fmla="*/ 5062087 w 10981352"/>
              <a:gd name="connsiteY19" fmla="*/ 44136 h 6103447"/>
              <a:gd name="connsiteX20" fmla="*/ 3163875 w 10981352"/>
              <a:gd name="connsiteY20" fmla="*/ 55526 h 6103447"/>
              <a:gd name="connsiteX21" fmla="*/ 2996865 w 10981352"/>
              <a:gd name="connsiteY21" fmla="*/ 61533 h 6103447"/>
              <a:gd name="connsiteX22" fmla="*/ 2875957 w 10981352"/>
              <a:gd name="connsiteY22" fmla="*/ 65875 h 6103447"/>
              <a:gd name="connsiteX23" fmla="*/ 0 w 10981352"/>
              <a:gd name="connsiteY23" fmla="*/ 4580174 h 6103447"/>
              <a:gd name="connsiteX24" fmla="*/ 1136995 w 10981352"/>
              <a:gd name="connsiteY24" fmla="*/ 5304527 h 6103447"/>
              <a:gd name="connsiteX25" fmla="*/ 1141108 w 10981352"/>
              <a:gd name="connsiteY25" fmla="*/ 5300474 h 6103447"/>
              <a:gd name="connsiteX26" fmla="*/ 1210858 w 10981352"/>
              <a:gd name="connsiteY26" fmla="*/ 5306169 h 6103447"/>
              <a:gd name="connsiteX27" fmla="*/ 1430075 w 10981352"/>
              <a:gd name="connsiteY27" fmla="*/ 5289085 h 6103447"/>
              <a:gd name="connsiteX28" fmla="*/ 1450003 w 10981352"/>
              <a:gd name="connsiteY28" fmla="*/ 5289085 h 6103447"/>
              <a:gd name="connsiteX29" fmla="*/ 1479896 w 10981352"/>
              <a:gd name="connsiteY29" fmla="*/ 5306169 h 6103447"/>
              <a:gd name="connsiteX30" fmla="*/ 1514772 w 10981352"/>
              <a:gd name="connsiteY30" fmla="*/ 5323254 h 6103447"/>
              <a:gd name="connsiteX31" fmla="*/ 1624380 w 10981352"/>
              <a:gd name="connsiteY31" fmla="*/ 5334643 h 6103447"/>
              <a:gd name="connsiteX32" fmla="*/ 1753917 w 10981352"/>
              <a:gd name="connsiteY32" fmla="*/ 5323254 h 6103447"/>
              <a:gd name="connsiteX33" fmla="*/ 1768863 w 10981352"/>
              <a:gd name="connsiteY33" fmla="*/ 5306169 h 6103447"/>
              <a:gd name="connsiteX34" fmla="*/ 2042883 w 10981352"/>
              <a:gd name="connsiteY34" fmla="*/ 5317559 h 6103447"/>
              <a:gd name="connsiteX35" fmla="*/ 2092705 w 10981352"/>
              <a:gd name="connsiteY35" fmla="*/ 5340338 h 6103447"/>
              <a:gd name="connsiteX36" fmla="*/ 2062812 w 10981352"/>
              <a:gd name="connsiteY36" fmla="*/ 5346033 h 6103447"/>
              <a:gd name="connsiteX37" fmla="*/ 1998044 w 10981352"/>
              <a:gd name="connsiteY37" fmla="*/ 5351728 h 6103447"/>
              <a:gd name="connsiteX38" fmla="*/ 1773845 w 10981352"/>
              <a:gd name="connsiteY38" fmla="*/ 5374507 h 6103447"/>
              <a:gd name="connsiteX39" fmla="*/ 1599469 w 10981352"/>
              <a:gd name="connsiteY39" fmla="*/ 5391592 h 6103447"/>
              <a:gd name="connsiteX40" fmla="*/ 1529718 w 10981352"/>
              <a:gd name="connsiteY40" fmla="*/ 5425761 h 6103447"/>
              <a:gd name="connsiteX41" fmla="*/ 1589505 w 10981352"/>
              <a:gd name="connsiteY41" fmla="*/ 5431456 h 6103447"/>
              <a:gd name="connsiteX42" fmla="*/ 1838614 w 10981352"/>
              <a:gd name="connsiteY42" fmla="*/ 5420066 h 6103447"/>
              <a:gd name="connsiteX43" fmla="*/ 1978114 w 10981352"/>
              <a:gd name="connsiteY43" fmla="*/ 5397287 h 6103447"/>
              <a:gd name="connsiteX44" fmla="*/ 2037901 w 10981352"/>
              <a:gd name="connsiteY44" fmla="*/ 5380202 h 6103447"/>
              <a:gd name="connsiteX45" fmla="*/ 2097687 w 10981352"/>
              <a:gd name="connsiteY45" fmla="*/ 5402981 h 6103447"/>
              <a:gd name="connsiteX46" fmla="*/ 2132563 w 10981352"/>
              <a:gd name="connsiteY46" fmla="*/ 5425761 h 6103447"/>
              <a:gd name="connsiteX47" fmla="*/ 2147509 w 10981352"/>
              <a:gd name="connsiteY47" fmla="*/ 5402981 h 6103447"/>
              <a:gd name="connsiteX48" fmla="*/ 2147509 w 10981352"/>
              <a:gd name="connsiteY48" fmla="*/ 5385897 h 6103447"/>
              <a:gd name="connsiteX49" fmla="*/ 2237188 w 10981352"/>
              <a:gd name="connsiteY49" fmla="*/ 5402981 h 6103447"/>
              <a:gd name="connsiteX50" fmla="*/ 2461387 w 10981352"/>
              <a:gd name="connsiteY50" fmla="*/ 5442845 h 6103447"/>
              <a:gd name="connsiteX51" fmla="*/ 2346796 w 10981352"/>
              <a:gd name="connsiteY51" fmla="*/ 5471319 h 6103447"/>
              <a:gd name="connsiteX52" fmla="*/ 2242171 w 10981352"/>
              <a:gd name="connsiteY52" fmla="*/ 5494099 h 6103447"/>
              <a:gd name="connsiteX53" fmla="*/ 2406582 w 10981352"/>
              <a:gd name="connsiteY53" fmla="*/ 5516878 h 6103447"/>
              <a:gd name="connsiteX54" fmla="*/ 2580959 w 10981352"/>
              <a:gd name="connsiteY54" fmla="*/ 5533963 h 6103447"/>
              <a:gd name="connsiteX55" fmla="*/ 2645728 w 10981352"/>
              <a:gd name="connsiteY55" fmla="*/ 5528268 h 6103447"/>
              <a:gd name="connsiteX56" fmla="*/ 3069213 w 10981352"/>
              <a:gd name="connsiteY56" fmla="*/ 5482709 h 6103447"/>
              <a:gd name="connsiteX57" fmla="*/ 3168856 w 10981352"/>
              <a:gd name="connsiteY57" fmla="*/ 5465625 h 6103447"/>
              <a:gd name="connsiteX58" fmla="*/ 3248571 w 10981352"/>
              <a:gd name="connsiteY58" fmla="*/ 5454235 h 6103447"/>
              <a:gd name="connsiteX59" fmla="*/ 3353197 w 10981352"/>
              <a:gd name="connsiteY59" fmla="*/ 5442845 h 6103447"/>
              <a:gd name="connsiteX60" fmla="*/ 3926148 w 10981352"/>
              <a:gd name="connsiteY60" fmla="*/ 5425761 h 6103447"/>
              <a:gd name="connsiteX61" fmla="*/ 3926148 w 10981352"/>
              <a:gd name="connsiteY61" fmla="*/ 5442845 h 6103447"/>
              <a:gd name="connsiteX62" fmla="*/ 3637182 w 10981352"/>
              <a:gd name="connsiteY62" fmla="*/ 5465625 h 6103447"/>
              <a:gd name="connsiteX63" fmla="*/ 3662093 w 10981352"/>
              <a:gd name="connsiteY63" fmla="*/ 5488404 h 6103447"/>
              <a:gd name="connsiteX64" fmla="*/ 3726861 w 10981352"/>
              <a:gd name="connsiteY64" fmla="*/ 5499794 h 6103447"/>
              <a:gd name="connsiteX65" fmla="*/ 3682022 w 10981352"/>
              <a:gd name="connsiteY65" fmla="*/ 5516878 h 6103447"/>
              <a:gd name="connsiteX66" fmla="*/ 3497680 w 10981352"/>
              <a:gd name="connsiteY66" fmla="*/ 5522573 h 6103447"/>
              <a:gd name="connsiteX67" fmla="*/ 3408001 w 10981352"/>
              <a:gd name="connsiteY67" fmla="*/ 5516878 h 6103447"/>
              <a:gd name="connsiteX68" fmla="*/ 3452841 w 10981352"/>
              <a:gd name="connsiteY68" fmla="*/ 5505488 h 6103447"/>
              <a:gd name="connsiteX69" fmla="*/ 3388072 w 10981352"/>
              <a:gd name="connsiteY69" fmla="*/ 5499794 h 6103447"/>
              <a:gd name="connsiteX70" fmla="*/ 3308357 w 10981352"/>
              <a:gd name="connsiteY70" fmla="*/ 5505488 h 6103447"/>
              <a:gd name="connsiteX71" fmla="*/ 3208714 w 10981352"/>
              <a:gd name="connsiteY71" fmla="*/ 5522573 h 6103447"/>
              <a:gd name="connsiteX72" fmla="*/ 3064231 w 10981352"/>
              <a:gd name="connsiteY72" fmla="*/ 5551047 h 6103447"/>
              <a:gd name="connsiteX73" fmla="*/ 3034338 w 10981352"/>
              <a:gd name="connsiteY73" fmla="*/ 5556742 h 6103447"/>
              <a:gd name="connsiteX74" fmla="*/ 2854979 w 10981352"/>
              <a:gd name="connsiteY74" fmla="*/ 5562437 h 6103447"/>
              <a:gd name="connsiteX75" fmla="*/ 2660674 w 10981352"/>
              <a:gd name="connsiteY75" fmla="*/ 5579521 h 6103447"/>
              <a:gd name="connsiteX76" fmla="*/ 2426511 w 10981352"/>
              <a:gd name="connsiteY76" fmla="*/ 5596606 h 6103447"/>
              <a:gd name="connsiteX77" fmla="*/ 2122598 w 10981352"/>
              <a:gd name="connsiteY77" fmla="*/ 5613690 h 6103447"/>
              <a:gd name="connsiteX78" fmla="*/ 2037901 w 10981352"/>
              <a:gd name="connsiteY78" fmla="*/ 5625080 h 6103447"/>
              <a:gd name="connsiteX79" fmla="*/ 2008008 w 10981352"/>
              <a:gd name="connsiteY79" fmla="*/ 5642165 h 6103447"/>
              <a:gd name="connsiteX80" fmla="*/ 1973133 w 10981352"/>
              <a:gd name="connsiteY80" fmla="*/ 5659249 h 6103447"/>
              <a:gd name="connsiteX81" fmla="*/ 2087722 w 10981352"/>
              <a:gd name="connsiteY81" fmla="*/ 5659249 h 6103447"/>
              <a:gd name="connsiteX82" fmla="*/ 2212278 w 10981352"/>
              <a:gd name="connsiteY82" fmla="*/ 5659249 h 6103447"/>
              <a:gd name="connsiteX83" fmla="*/ 2117616 w 10981352"/>
              <a:gd name="connsiteY83" fmla="*/ 5682029 h 6103447"/>
              <a:gd name="connsiteX84" fmla="*/ 2017972 w 10981352"/>
              <a:gd name="connsiteY84" fmla="*/ 5710503 h 6103447"/>
              <a:gd name="connsiteX85" fmla="*/ 1837212 w 10981352"/>
              <a:gd name="connsiteY85" fmla="*/ 5748142 h 6103447"/>
              <a:gd name="connsiteX86" fmla="*/ 1833887 w 10981352"/>
              <a:gd name="connsiteY86" fmla="*/ 5748501 h 6103447"/>
              <a:gd name="connsiteX87" fmla="*/ 2304026 w 10981352"/>
              <a:gd name="connsiteY87" fmla="*/ 6048016 h 6103447"/>
              <a:gd name="connsiteX88" fmla="*/ 2306861 w 10981352"/>
              <a:gd name="connsiteY88" fmla="*/ 6047032 h 6103447"/>
              <a:gd name="connsiteX89" fmla="*/ 2481315 w 10981352"/>
              <a:gd name="connsiteY89" fmla="*/ 6029414 h 6103447"/>
              <a:gd name="connsiteX90" fmla="*/ 2675621 w 10981352"/>
              <a:gd name="connsiteY90" fmla="*/ 6035109 h 6103447"/>
              <a:gd name="connsiteX91" fmla="*/ 2720460 w 10981352"/>
              <a:gd name="connsiteY91" fmla="*/ 6040804 h 6103447"/>
              <a:gd name="connsiteX92" fmla="*/ 2835051 w 10981352"/>
              <a:gd name="connsiteY92" fmla="*/ 6023719 h 6103447"/>
              <a:gd name="connsiteX93" fmla="*/ 2909783 w 10981352"/>
              <a:gd name="connsiteY93" fmla="*/ 5995245 h 6103447"/>
              <a:gd name="connsiteX94" fmla="*/ 2929712 w 10981352"/>
              <a:gd name="connsiteY94" fmla="*/ 5955381 h 6103447"/>
              <a:gd name="connsiteX95" fmla="*/ 3422948 w 10981352"/>
              <a:gd name="connsiteY95" fmla="*/ 5949686 h 6103447"/>
              <a:gd name="connsiteX96" fmla="*/ 3442876 w 10981352"/>
              <a:gd name="connsiteY96" fmla="*/ 5961076 h 6103447"/>
              <a:gd name="connsiteX97" fmla="*/ 3691986 w 10981352"/>
              <a:gd name="connsiteY97" fmla="*/ 5955381 h 6103447"/>
              <a:gd name="connsiteX98" fmla="*/ 4070632 w 10981352"/>
              <a:gd name="connsiteY98" fmla="*/ 5966771 h 6103447"/>
              <a:gd name="connsiteX99" fmla="*/ 4120453 w 10981352"/>
              <a:gd name="connsiteY99" fmla="*/ 5995245 h 6103447"/>
              <a:gd name="connsiteX100" fmla="*/ 4175257 w 10981352"/>
              <a:gd name="connsiteY100" fmla="*/ 5995245 h 6103447"/>
              <a:gd name="connsiteX101" fmla="*/ 4688423 w 10981352"/>
              <a:gd name="connsiteY101" fmla="*/ 5989550 h 6103447"/>
              <a:gd name="connsiteX102" fmla="*/ 5042158 w 10981352"/>
              <a:gd name="connsiteY102" fmla="*/ 5961076 h 6103447"/>
              <a:gd name="connsiteX103" fmla="*/ 5012264 w 10981352"/>
              <a:gd name="connsiteY103" fmla="*/ 5932602 h 6103447"/>
              <a:gd name="connsiteX104" fmla="*/ 5096962 w 10981352"/>
              <a:gd name="connsiteY104" fmla="*/ 5926907 h 6103447"/>
              <a:gd name="connsiteX105" fmla="*/ 5236463 w 10981352"/>
              <a:gd name="connsiteY105" fmla="*/ 5915517 h 6103447"/>
              <a:gd name="connsiteX106" fmla="*/ 5251409 w 10981352"/>
              <a:gd name="connsiteY106" fmla="*/ 5915517 h 6103447"/>
              <a:gd name="connsiteX107" fmla="*/ 5261374 w 10981352"/>
              <a:gd name="connsiteY107" fmla="*/ 5943991 h 6103447"/>
              <a:gd name="connsiteX108" fmla="*/ 5351053 w 10981352"/>
              <a:gd name="connsiteY108" fmla="*/ 5926907 h 6103447"/>
              <a:gd name="connsiteX109" fmla="*/ 5356035 w 10981352"/>
              <a:gd name="connsiteY109" fmla="*/ 5887043 h 6103447"/>
              <a:gd name="connsiteX110" fmla="*/ 5281303 w 10981352"/>
              <a:gd name="connsiteY110" fmla="*/ 5875653 h 6103447"/>
              <a:gd name="connsiteX111" fmla="*/ 5530412 w 10981352"/>
              <a:gd name="connsiteY111" fmla="*/ 5864263 h 6103447"/>
              <a:gd name="connsiteX112" fmla="*/ 5729699 w 10981352"/>
              <a:gd name="connsiteY112" fmla="*/ 5898433 h 6103447"/>
              <a:gd name="connsiteX113" fmla="*/ 5654966 w 10981352"/>
              <a:gd name="connsiteY113" fmla="*/ 5904127 h 6103447"/>
              <a:gd name="connsiteX114" fmla="*/ 5530412 w 10981352"/>
              <a:gd name="connsiteY114" fmla="*/ 5904127 h 6103447"/>
              <a:gd name="connsiteX115" fmla="*/ 5460661 w 10981352"/>
              <a:gd name="connsiteY115" fmla="*/ 5926907 h 6103447"/>
              <a:gd name="connsiteX116" fmla="*/ 5749628 w 10981352"/>
              <a:gd name="connsiteY116" fmla="*/ 5949686 h 6103447"/>
              <a:gd name="connsiteX117" fmla="*/ 6033612 w 10981352"/>
              <a:gd name="connsiteY117" fmla="*/ 5949686 h 6103447"/>
              <a:gd name="connsiteX118" fmla="*/ 6118309 w 10981352"/>
              <a:gd name="connsiteY118" fmla="*/ 5949686 h 6103447"/>
              <a:gd name="connsiteX119" fmla="*/ 6193042 w 10981352"/>
              <a:gd name="connsiteY119" fmla="*/ 5949686 h 6103447"/>
              <a:gd name="connsiteX120" fmla="*/ 6337526 w 10981352"/>
              <a:gd name="connsiteY120" fmla="*/ 5961076 h 6103447"/>
              <a:gd name="connsiteX121" fmla="*/ 6467062 w 10981352"/>
              <a:gd name="connsiteY121" fmla="*/ 5949686 h 6103447"/>
              <a:gd name="connsiteX122" fmla="*/ 6417241 w 10981352"/>
              <a:gd name="connsiteY122" fmla="*/ 5943991 h 6103447"/>
              <a:gd name="connsiteX123" fmla="*/ 6392330 w 10981352"/>
              <a:gd name="connsiteY123" fmla="*/ 5938296 h 6103447"/>
              <a:gd name="connsiteX124" fmla="*/ 6491973 w 10981352"/>
              <a:gd name="connsiteY124" fmla="*/ 5943991 h 6103447"/>
              <a:gd name="connsiteX125" fmla="*/ 6516884 w 10981352"/>
              <a:gd name="connsiteY125" fmla="*/ 5978160 h 6103447"/>
              <a:gd name="connsiteX126" fmla="*/ 6252828 w 10981352"/>
              <a:gd name="connsiteY126" fmla="*/ 6006635 h 6103447"/>
              <a:gd name="connsiteX127" fmla="*/ 6188060 w 10981352"/>
              <a:gd name="connsiteY127" fmla="*/ 6023719 h 6103447"/>
              <a:gd name="connsiteX128" fmla="*/ 6247846 w 10981352"/>
              <a:gd name="connsiteY128" fmla="*/ 6040804 h 6103447"/>
              <a:gd name="connsiteX129" fmla="*/ 6297668 w 10981352"/>
              <a:gd name="connsiteY129" fmla="*/ 6052193 h 6103447"/>
              <a:gd name="connsiteX130" fmla="*/ 6168131 w 10981352"/>
              <a:gd name="connsiteY130" fmla="*/ 6046498 h 6103447"/>
              <a:gd name="connsiteX131" fmla="*/ 6148203 w 10981352"/>
              <a:gd name="connsiteY131" fmla="*/ 6046498 h 6103447"/>
              <a:gd name="connsiteX132" fmla="*/ 6048559 w 10981352"/>
              <a:gd name="connsiteY132" fmla="*/ 6046498 h 6103447"/>
              <a:gd name="connsiteX133" fmla="*/ 5993755 w 10981352"/>
              <a:gd name="connsiteY133" fmla="*/ 6069278 h 6103447"/>
              <a:gd name="connsiteX134" fmla="*/ 5958880 w 10981352"/>
              <a:gd name="connsiteY134" fmla="*/ 6097752 h 6103447"/>
              <a:gd name="connsiteX135" fmla="*/ 6053541 w 10981352"/>
              <a:gd name="connsiteY135" fmla="*/ 6097752 h 6103447"/>
              <a:gd name="connsiteX136" fmla="*/ 6362437 w 10981352"/>
              <a:gd name="connsiteY136" fmla="*/ 6103447 h 6103447"/>
              <a:gd name="connsiteX137" fmla="*/ 6611546 w 10981352"/>
              <a:gd name="connsiteY137" fmla="*/ 6080667 h 6103447"/>
              <a:gd name="connsiteX138" fmla="*/ 7040014 w 10981352"/>
              <a:gd name="connsiteY138" fmla="*/ 6057888 h 6103447"/>
              <a:gd name="connsiteX139" fmla="*/ 7192048 w 10981352"/>
              <a:gd name="connsiteY139" fmla="*/ 6053706 h 6103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0981352" h="6103447">
                <a:moveTo>
                  <a:pt x="7192740" y="6053686"/>
                </a:moveTo>
                <a:lnTo>
                  <a:pt x="10981352" y="106822"/>
                </a:lnTo>
                <a:lnTo>
                  <a:pt x="10856366" y="112474"/>
                </a:lnTo>
                <a:cubicBezTo>
                  <a:pt x="10851384" y="112474"/>
                  <a:pt x="10841420" y="112474"/>
                  <a:pt x="10831456" y="112474"/>
                </a:cubicBezTo>
                <a:cubicBezTo>
                  <a:pt x="10602275" y="106779"/>
                  <a:pt x="10178789" y="95389"/>
                  <a:pt x="9840001" y="89694"/>
                </a:cubicBezTo>
                <a:cubicBezTo>
                  <a:pt x="9471319" y="84000"/>
                  <a:pt x="9137513" y="78305"/>
                  <a:pt x="9102638" y="78305"/>
                </a:cubicBezTo>
                <a:cubicBezTo>
                  <a:pt x="9077727" y="72610"/>
                  <a:pt x="8738938" y="72610"/>
                  <a:pt x="8265631" y="66915"/>
                </a:cubicBezTo>
                <a:cubicBezTo>
                  <a:pt x="8260649" y="66915"/>
                  <a:pt x="8250684" y="61220"/>
                  <a:pt x="8250684" y="55525"/>
                </a:cubicBezTo>
                <a:cubicBezTo>
                  <a:pt x="8245702" y="49831"/>
                  <a:pt x="8220791" y="44136"/>
                  <a:pt x="8131112" y="49831"/>
                </a:cubicBezTo>
                <a:cubicBezTo>
                  <a:pt x="8031468" y="55526"/>
                  <a:pt x="7717591" y="61220"/>
                  <a:pt x="7682715" y="55526"/>
                </a:cubicBezTo>
                <a:cubicBezTo>
                  <a:pt x="7583072" y="49831"/>
                  <a:pt x="7433606" y="21357"/>
                  <a:pt x="7448553" y="15662"/>
                </a:cubicBezTo>
                <a:cubicBezTo>
                  <a:pt x="7458517" y="15661"/>
                  <a:pt x="7528268" y="9967"/>
                  <a:pt x="7598018" y="9967"/>
                </a:cubicBezTo>
                <a:cubicBezTo>
                  <a:pt x="7672751" y="9967"/>
                  <a:pt x="7732537" y="9967"/>
                  <a:pt x="7732537" y="4272"/>
                </a:cubicBezTo>
                <a:cubicBezTo>
                  <a:pt x="7737519" y="-1423"/>
                  <a:pt x="7423642" y="-1423"/>
                  <a:pt x="7363855" y="4272"/>
                </a:cubicBezTo>
                <a:cubicBezTo>
                  <a:pt x="7333962" y="9967"/>
                  <a:pt x="7274176" y="15662"/>
                  <a:pt x="7224354" y="15662"/>
                </a:cubicBezTo>
                <a:cubicBezTo>
                  <a:pt x="7129693" y="15662"/>
                  <a:pt x="6995174" y="27051"/>
                  <a:pt x="6905495" y="38441"/>
                </a:cubicBezTo>
                <a:cubicBezTo>
                  <a:pt x="6875601" y="38441"/>
                  <a:pt x="6825780" y="44136"/>
                  <a:pt x="6800869" y="44136"/>
                </a:cubicBezTo>
                <a:cubicBezTo>
                  <a:pt x="6775958" y="38441"/>
                  <a:pt x="6731118" y="44136"/>
                  <a:pt x="6701225" y="49831"/>
                </a:cubicBezTo>
                <a:cubicBezTo>
                  <a:pt x="6681296" y="49831"/>
                  <a:pt x="6656385" y="55526"/>
                  <a:pt x="6631474" y="55526"/>
                </a:cubicBezTo>
                <a:cubicBezTo>
                  <a:pt x="6033612" y="55526"/>
                  <a:pt x="5435750" y="49831"/>
                  <a:pt x="5062087" y="44136"/>
                </a:cubicBezTo>
                <a:cubicBezTo>
                  <a:pt x="3911202" y="32746"/>
                  <a:pt x="3756754" y="32746"/>
                  <a:pt x="3163875" y="55526"/>
                </a:cubicBezTo>
                <a:cubicBezTo>
                  <a:pt x="3104400" y="57661"/>
                  <a:pt x="3048817" y="59663"/>
                  <a:pt x="2996865" y="61533"/>
                </a:cubicBezTo>
                <a:lnTo>
                  <a:pt x="2875957" y="65875"/>
                </a:lnTo>
                <a:lnTo>
                  <a:pt x="0" y="4580174"/>
                </a:lnTo>
                <a:lnTo>
                  <a:pt x="1136995" y="5304527"/>
                </a:lnTo>
                <a:lnTo>
                  <a:pt x="1141108" y="5300474"/>
                </a:lnTo>
                <a:cubicBezTo>
                  <a:pt x="1146090" y="5283390"/>
                  <a:pt x="1210858" y="5283390"/>
                  <a:pt x="1210858" y="5306169"/>
                </a:cubicBezTo>
                <a:cubicBezTo>
                  <a:pt x="1210859" y="5323254"/>
                  <a:pt x="1410145" y="5306169"/>
                  <a:pt x="1430075" y="5289085"/>
                </a:cubicBezTo>
                <a:cubicBezTo>
                  <a:pt x="1440039" y="5272000"/>
                  <a:pt x="1445021" y="5272000"/>
                  <a:pt x="1450003" y="5289085"/>
                </a:cubicBezTo>
                <a:cubicBezTo>
                  <a:pt x="1454986" y="5300474"/>
                  <a:pt x="1464949" y="5306169"/>
                  <a:pt x="1479896" y="5306169"/>
                </a:cubicBezTo>
                <a:cubicBezTo>
                  <a:pt x="1494843" y="5306169"/>
                  <a:pt x="1509790" y="5317559"/>
                  <a:pt x="1514772" y="5323254"/>
                </a:cubicBezTo>
                <a:cubicBezTo>
                  <a:pt x="1519754" y="5334643"/>
                  <a:pt x="1554629" y="5340338"/>
                  <a:pt x="1624380" y="5334643"/>
                </a:cubicBezTo>
                <a:cubicBezTo>
                  <a:pt x="1684166" y="5328948"/>
                  <a:pt x="1738970" y="5323254"/>
                  <a:pt x="1753917" y="5323254"/>
                </a:cubicBezTo>
                <a:cubicBezTo>
                  <a:pt x="1768863" y="5323254"/>
                  <a:pt x="1773845" y="5317559"/>
                  <a:pt x="1768863" y="5306169"/>
                </a:cubicBezTo>
                <a:cubicBezTo>
                  <a:pt x="1763881" y="5294779"/>
                  <a:pt x="1883453" y="5300474"/>
                  <a:pt x="2042883" y="5317559"/>
                </a:cubicBezTo>
                <a:cubicBezTo>
                  <a:pt x="2097687" y="5323254"/>
                  <a:pt x="2107652" y="5328948"/>
                  <a:pt x="2092705" y="5340338"/>
                </a:cubicBezTo>
                <a:cubicBezTo>
                  <a:pt x="2082741" y="5346033"/>
                  <a:pt x="2067794" y="5351728"/>
                  <a:pt x="2062812" y="5346033"/>
                </a:cubicBezTo>
                <a:cubicBezTo>
                  <a:pt x="2052848" y="5340338"/>
                  <a:pt x="2027937" y="5346033"/>
                  <a:pt x="1998044" y="5351728"/>
                </a:cubicBezTo>
                <a:cubicBezTo>
                  <a:pt x="1968150" y="5363117"/>
                  <a:pt x="1863525" y="5368812"/>
                  <a:pt x="1773845" y="5374507"/>
                </a:cubicBezTo>
                <a:cubicBezTo>
                  <a:pt x="1674202" y="5374507"/>
                  <a:pt x="1604451" y="5385897"/>
                  <a:pt x="1599469" y="5391592"/>
                </a:cubicBezTo>
                <a:cubicBezTo>
                  <a:pt x="1594487" y="5402981"/>
                  <a:pt x="1564593" y="5414371"/>
                  <a:pt x="1529718" y="5425761"/>
                </a:cubicBezTo>
                <a:cubicBezTo>
                  <a:pt x="1479896" y="5437150"/>
                  <a:pt x="1489861" y="5437150"/>
                  <a:pt x="1589505" y="5431456"/>
                </a:cubicBezTo>
                <a:cubicBezTo>
                  <a:pt x="1654273" y="5431456"/>
                  <a:pt x="1763881" y="5425761"/>
                  <a:pt x="1838614" y="5420066"/>
                </a:cubicBezTo>
                <a:cubicBezTo>
                  <a:pt x="1918329" y="5414371"/>
                  <a:pt x="1978115" y="5408676"/>
                  <a:pt x="1978114" y="5397287"/>
                </a:cubicBezTo>
                <a:cubicBezTo>
                  <a:pt x="1983097" y="5391592"/>
                  <a:pt x="2008007" y="5380202"/>
                  <a:pt x="2037901" y="5380202"/>
                </a:cubicBezTo>
                <a:cubicBezTo>
                  <a:pt x="2082740" y="5380202"/>
                  <a:pt x="2097687" y="5385897"/>
                  <a:pt x="2097687" y="5402981"/>
                </a:cubicBezTo>
                <a:cubicBezTo>
                  <a:pt x="2097687" y="5420066"/>
                  <a:pt x="2107652" y="5425761"/>
                  <a:pt x="2132563" y="5425761"/>
                </a:cubicBezTo>
                <a:cubicBezTo>
                  <a:pt x="2162456" y="5425761"/>
                  <a:pt x="2162456" y="5425761"/>
                  <a:pt x="2147509" y="5402981"/>
                </a:cubicBezTo>
                <a:cubicBezTo>
                  <a:pt x="2132563" y="5385897"/>
                  <a:pt x="2132563" y="5380202"/>
                  <a:pt x="2147509" y="5385897"/>
                </a:cubicBezTo>
                <a:cubicBezTo>
                  <a:pt x="2152491" y="5391592"/>
                  <a:pt x="2192349" y="5402981"/>
                  <a:pt x="2237188" y="5402981"/>
                </a:cubicBezTo>
                <a:cubicBezTo>
                  <a:pt x="2391636" y="5420066"/>
                  <a:pt x="2471351" y="5431456"/>
                  <a:pt x="2461387" y="5442845"/>
                </a:cubicBezTo>
                <a:cubicBezTo>
                  <a:pt x="2456405" y="5448540"/>
                  <a:pt x="2406583" y="5459930"/>
                  <a:pt x="2346796" y="5471319"/>
                </a:cubicBezTo>
                <a:cubicBezTo>
                  <a:pt x="2291992" y="5477014"/>
                  <a:pt x="2242171" y="5488404"/>
                  <a:pt x="2242171" y="5494099"/>
                </a:cubicBezTo>
                <a:cubicBezTo>
                  <a:pt x="2222242" y="5516878"/>
                  <a:pt x="2267082" y="5522573"/>
                  <a:pt x="2406582" y="5516878"/>
                </a:cubicBezTo>
                <a:cubicBezTo>
                  <a:pt x="2491279" y="5516878"/>
                  <a:pt x="2570995" y="5522573"/>
                  <a:pt x="2580959" y="5533963"/>
                </a:cubicBezTo>
                <a:cubicBezTo>
                  <a:pt x="2590923" y="5539658"/>
                  <a:pt x="2610852" y="5539658"/>
                  <a:pt x="2645728" y="5528268"/>
                </a:cubicBezTo>
                <a:cubicBezTo>
                  <a:pt x="2695549" y="5505488"/>
                  <a:pt x="2899819" y="5482709"/>
                  <a:pt x="3069213" y="5482709"/>
                </a:cubicBezTo>
                <a:cubicBezTo>
                  <a:pt x="3119034" y="5482709"/>
                  <a:pt x="3163875" y="5471319"/>
                  <a:pt x="3168856" y="5465625"/>
                </a:cubicBezTo>
                <a:cubicBezTo>
                  <a:pt x="3173839" y="5459930"/>
                  <a:pt x="3208714" y="5454235"/>
                  <a:pt x="3248571" y="5454235"/>
                </a:cubicBezTo>
                <a:cubicBezTo>
                  <a:pt x="3283447" y="5454235"/>
                  <a:pt x="3333269" y="5448540"/>
                  <a:pt x="3353197" y="5442845"/>
                </a:cubicBezTo>
                <a:cubicBezTo>
                  <a:pt x="3403019" y="5420066"/>
                  <a:pt x="3896256" y="5402981"/>
                  <a:pt x="3926148" y="5425761"/>
                </a:cubicBezTo>
                <a:cubicBezTo>
                  <a:pt x="3951060" y="5437150"/>
                  <a:pt x="3951059" y="5442845"/>
                  <a:pt x="3926148" y="5442845"/>
                </a:cubicBezTo>
                <a:cubicBezTo>
                  <a:pt x="3851416" y="5442845"/>
                  <a:pt x="3672057" y="5454235"/>
                  <a:pt x="3637182" y="5465625"/>
                </a:cubicBezTo>
                <a:cubicBezTo>
                  <a:pt x="3577395" y="5477014"/>
                  <a:pt x="3592342" y="5494099"/>
                  <a:pt x="3662093" y="5488404"/>
                </a:cubicBezTo>
                <a:cubicBezTo>
                  <a:pt x="3706932" y="5488403"/>
                  <a:pt x="3726861" y="5488404"/>
                  <a:pt x="3726861" y="5499794"/>
                </a:cubicBezTo>
                <a:cubicBezTo>
                  <a:pt x="3726861" y="5511183"/>
                  <a:pt x="3706932" y="5516878"/>
                  <a:pt x="3682022" y="5516878"/>
                </a:cubicBezTo>
                <a:cubicBezTo>
                  <a:pt x="3652128" y="5516878"/>
                  <a:pt x="3572413" y="5522573"/>
                  <a:pt x="3497680" y="5522573"/>
                </a:cubicBezTo>
                <a:cubicBezTo>
                  <a:pt x="3417966" y="5528268"/>
                  <a:pt x="3383090" y="5522573"/>
                  <a:pt x="3408001" y="5516878"/>
                </a:cubicBezTo>
                <a:cubicBezTo>
                  <a:pt x="3452841" y="5505488"/>
                  <a:pt x="3452841" y="5505488"/>
                  <a:pt x="3452841" y="5505488"/>
                </a:cubicBezTo>
                <a:cubicBezTo>
                  <a:pt x="3388072" y="5499794"/>
                  <a:pt x="3388072" y="5499794"/>
                  <a:pt x="3388072" y="5499794"/>
                </a:cubicBezTo>
                <a:cubicBezTo>
                  <a:pt x="3353198" y="5494099"/>
                  <a:pt x="3318322" y="5499794"/>
                  <a:pt x="3308357" y="5505488"/>
                </a:cubicBezTo>
                <a:cubicBezTo>
                  <a:pt x="3303376" y="5511183"/>
                  <a:pt x="3258536" y="5516878"/>
                  <a:pt x="3208714" y="5522573"/>
                </a:cubicBezTo>
                <a:cubicBezTo>
                  <a:pt x="3079178" y="5539658"/>
                  <a:pt x="3079178" y="5539658"/>
                  <a:pt x="3064231" y="5551047"/>
                </a:cubicBezTo>
                <a:cubicBezTo>
                  <a:pt x="3054267" y="5556742"/>
                  <a:pt x="3044302" y="5556742"/>
                  <a:pt x="3034338" y="5556742"/>
                </a:cubicBezTo>
                <a:cubicBezTo>
                  <a:pt x="3029356" y="5551047"/>
                  <a:pt x="2949641" y="5556742"/>
                  <a:pt x="2854979" y="5562437"/>
                </a:cubicBezTo>
                <a:cubicBezTo>
                  <a:pt x="2760318" y="5573827"/>
                  <a:pt x="2670638" y="5579521"/>
                  <a:pt x="2660674" y="5579521"/>
                </a:cubicBezTo>
                <a:cubicBezTo>
                  <a:pt x="2650710" y="5579521"/>
                  <a:pt x="2546084" y="5585216"/>
                  <a:pt x="2426511" y="5596606"/>
                </a:cubicBezTo>
                <a:cubicBezTo>
                  <a:pt x="2301956" y="5607996"/>
                  <a:pt x="2167438" y="5613690"/>
                  <a:pt x="2122598" y="5613690"/>
                </a:cubicBezTo>
                <a:cubicBezTo>
                  <a:pt x="2067794" y="5613690"/>
                  <a:pt x="2032919" y="5619385"/>
                  <a:pt x="2037901" y="5625080"/>
                </a:cubicBezTo>
                <a:cubicBezTo>
                  <a:pt x="2037901" y="5636470"/>
                  <a:pt x="2027937" y="5642165"/>
                  <a:pt x="2008008" y="5642165"/>
                </a:cubicBezTo>
                <a:cubicBezTo>
                  <a:pt x="1993061" y="5647860"/>
                  <a:pt x="1978114" y="5653554"/>
                  <a:pt x="1973133" y="5659249"/>
                </a:cubicBezTo>
                <a:cubicBezTo>
                  <a:pt x="1968151" y="5664944"/>
                  <a:pt x="2017972" y="5664944"/>
                  <a:pt x="2087722" y="5659249"/>
                </a:cubicBezTo>
                <a:cubicBezTo>
                  <a:pt x="2157473" y="5653554"/>
                  <a:pt x="2212278" y="5653554"/>
                  <a:pt x="2212278" y="5659249"/>
                </a:cubicBezTo>
                <a:cubicBezTo>
                  <a:pt x="2212278" y="5659249"/>
                  <a:pt x="2167438" y="5670639"/>
                  <a:pt x="2117616" y="5682029"/>
                </a:cubicBezTo>
                <a:cubicBezTo>
                  <a:pt x="2062812" y="5693418"/>
                  <a:pt x="2017972" y="5704808"/>
                  <a:pt x="2017972" y="5710503"/>
                </a:cubicBezTo>
                <a:cubicBezTo>
                  <a:pt x="2017972" y="5719045"/>
                  <a:pt x="1919885" y="5737197"/>
                  <a:pt x="1837212" y="5748142"/>
                </a:cubicBezTo>
                <a:lnTo>
                  <a:pt x="1833887" y="5748501"/>
                </a:lnTo>
                <a:lnTo>
                  <a:pt x="2304026" y="6048016"/>
                </a:lnTo>
                <a:lnTo>
                  <a:pt x="2306861" y="6047032"/>
                </a:lnTo>
                <a:cubicBezTo>
                  <a:pt x="2335586" y="6041159"/>
                  <a:pt x="2402846" y="6033685"/>
                  <a:pt x="2481315" y="6029414"/>
                </a:cubicBezTo>
                <a:cubicBezTo>
                  <a:pt x="2615834" y="6023719"/>
                  <a:pt x="2665656" y="6023719"/>
                  <a:pt x="2675621" y="6035109"/>
                </a:cubicBezTo>
                <a:cubicBezTo>
                  <a:pt x="2680602" y="6052193"/>
                  <a:pt x="2690567" y="6052193"/>
                  <a:pt x="2720460" y="6040804"/>
                </a:cubicBezTo>
                <a:cubicBezTo>
                  <a:pt x="2735407" y="6029414"/>
                  <a:pt x="2790211" y="6023719"/>
                  <a:pt x="2835051" y="6023719"/>
                </a:cubicBezTo>
                <a:cubicBezTo>
                  <a:pt x="2909783" y="6023719"/>
                  <a:pt x="2914765" y="6023719"/>
                  <a:pt x="2909783" y="5995245"/>
                </a:cubicBezTo>
                <a:cubicBezTo>
                  <a:pt x="2904801" y="5978160"/>
                  <a:pt x="2914765" y="5966771"/>
                  <a:pt x="2929712" y="5955381"/>
                </a:cubicBezTo>
                <a:cubicBezTo>
                  <a:pt x="2964587" y="5938296"/>
                  <a:pt x="3457824" y="5932602"/>
                  <a:pt x="3422948" y="5949686"/>
                </a:cubicBezTo>
                <a:cubicBezTo>
                  <a:pt x="3378108" y="5972465"/>
                  <a:pt x="3388072" y="5978160"/>
                  <a:pt x="3442876" y="5961076"/>
                </a:cubicBezTo>
                <a:cubicBezTo>
                  <a:pt x="3472770" y="5949686"/>
                  <a:pt x="3557467" y="5949686"/>
                  <a:pt x="3691986" y="5955381"/>
                </a:cubicBezTo>
                <a:cubicBezTo>
                  <a:pt x="3796612" y="5961076"/>
                  <a:pt x="3970988" y="5966771"/>
                  <a:pt x="4070632" y="5966771"/>
                </a:cubicBezTo>
                <a:cubicBezTo>
                  <a:pt x="4259955" y="5966771"/>
                  <a:pt x="4264937" y="5972465"/>
                  <a:pt x="4120453" y="5995245"/>
                </a:cubicBezTo>
                <a:cubicBezTo>
                  <a:pt x="4050703" y="6006635"/>
                  <a:pt x="4060667" y="6006635"/>
                  <a:pt x="4175257" y="5995245"/>
                </a:cubicBezTo>
                <a:cubicBezTo>
                  <a:pt x="4259955" y="5989550"/>
                  <a:pt x="4489135" y="5989550"/>
                  <a:pt x="4688423" y="5989550"/>
                </a:cubicBezTo>
                <a:cubicBezTo>
                  <a:pt x="5032193" y="5989550"/>
                  <a:pt x="5047140" y="5989550"/>
                  <a:pt x="5042158" y="5961076"/>
                </a:cubicBezTo>
                <a:cubicBezTo>
                  <a:pt x="5037175" y="5949686"/>
                  <a:pt x="5027211" y="5932602"/>
                  <a:pt x="5012264" y="5932602"/>
                </a:cubicBezTo>
                <a:cubicBezTo>
                  <a:pt x="5002300" y="5926907"/>
                  <a:pt x="5037175" y="5926907"/>
                  <a:pt x="5096962" y="5926907"/>
                </a:cubicBezTo>
                <a:cubicBezTo>
                  <a:pt x="5151766" y="5926907"/>
                  <a:pt x="5216534" y="5921212"/>
                  <a:pt x="5236463" y="5915517"/>
                </a:cubicBezTo>
                <a:cubicBezTo>
                  <a:pt x="5256392" y="5909822"/>
                  <a:pt x="5266356" y="5909822"/>
                  <a:pt x="5251409" y="5915517"/>
                </a:cubicBezTo>
                <a:cubicBezTo>
                  <a:pt x="5221516" y="5926907"/>
                  <a:pt x="5226499" y="5949686"/>
                  <a:pt x="5261374" y="5943991"/>
                </a:cubicBezTo>
                <a:cubicBezTo>
                  <a:pt x="5276320" y="5938296"/>
                  <a:pt x="5316178" y="5932602"/>
                  <a:pt x="5351053" y="5926907"/>
                </a:cubicBezTo>
                <a:cubicBezTo>
                  <a:pt x="5435750" y="5915517"/>
                  <a:pt x="5440732" y="5887043"/>
                  <a:pt x="5356035" y="5887043"/>
                </a:cubicBezTo>
                <a:cubicBezTo>
                  <a:pt x="5316178" y="5887043"/>
                  <a:pt x="5281303" y="5881348"/>
                  <a:pt x="5281303" y="5875653"/>
                </a:cubicBezTo>
                <a:cubicBezTo>
                  <a:pt x="5281303" y="5869958"/>
                  <a:pt x="5385928" y="5864263"/>
                  <a:pt x="5530412" y="5864263"/>
                </a:cubicBezTo>
                <a:cubicBezTo>
                  <a:pt x="5774539" y="5864263"/>
                  <a:pt x="5844289" y="5875653"/>
                  <a:pt x="5729699" y="5898433"/>
                </a:cubicBezTo>
                <a:cubicBezTo>
                  <a:pt x="5699806" y="5898433"/>
                  <a:pt x="5664931" y="5904127"/>
                  <a:pt x="5654966" y="5904127"/>
                </a:cubicBezTo>
                <a:cubicBezTo>
                  <a:pt x="5645002" y="5898433"/>
                  <a:pt x="5590198" y="5898433"/>
                  <a:pt x="5530412" y="5904127"/>
                </a:cubicBezTo>
                <a:cubicBezTo>
                  <a:pt x="5435750" y="5904127"/>
                  <a:pt x="5430768" y="5909822"/>
                  <a:pt x="5460661" y="5926907"/>
                </a:cubicBezTo>
                <a:cubicBezTo>
                  <a:pt x="5490554" y="5943991"/>
                  <a:pt x="5704788" y="5961076"/>
                  <a:pt x="5749628" y="5949686"/>
                </a:cubicBezTo>
                <a:cubicBezTo>
                  <a:pt x="5769557" y="5943991"/>
                  <a:pt x="6028630" y="5943991"/>
                  <a:pt x="6033612" y="5949686"/>
                </a:cubicBezTo>
                <a:cubicBezTo>
                  <a:pt x="6038595" y="5955381"/>
                  <a:pt x="6073470" y="5955381"/>
                  <a:pt x="6118309" y="5949686"/>
                </a:cubicBezTo>
                <a:cubicBezTo>
                  <a:pt x="6158167" y="5943991"/>
                  <a:pt x="6193042" y="5943991"/>
                  <a:pt x="6193042" y="5949686"/>
                </a:cubicBezTo>
                <a:cubicBezTo>
                  <a:pt x="6193042" y="5955381"/>
                  <a:pt x="6257811" y="5961076"/>
                  <a:pt x="6337526" y="5961076"/>
                </a:cubicBezTo>
                <a:cubicBezTo>
                  <a:pt x="6427205" y="5961076"/>
                  <a:pt x="6477027" y="5961076"/>
                  <a:pt x="6467062" y="5949686"/>
                </a:cubicBezTo>
                <a:cubicBezTo>
                  <a:pt x="6457098" y="5943991"/>
                  <a:pt x="6432187" y="5943991"/>
                  <a:pt x="6417241" y="5943991"/>
                </a:cubicBezTo>
                <a:cubicBezTo>
                  <a:pt x="6392330" y="5949686"/>
                  <a:pt x="6382365" y="5949686"/>
                  <a:pt x="6392330" y="5938296"/>
                </a:cubicBezTo>
                <a:cubicBezTo>
                  <a:pt x="6417241" y="5904127"/>
                  <a:pt x="6491973" y="5909822"/>
                  <a:pt x="6491973" y="5943991"/>
                </a:cubicBezTo>
                <a:cubicBezTo>
                  <a:pt x="6491973" y="5955381"/>
                  <a:pt x="6501938" y="5972465"/>
                  <a:pt x="6516884" y="5978160"/>
                </a:cubicBezTo>
                <a:cubicBezTo>
                  <a:pt x="6546777" y="5989550"/>
                  <a:pt x="6392330" y="6006635"/>
                  <a:pt x="6252828" y="6006635"/>
                </a:cubicBezTo>
                <a:cubicBezTo>
                  <a:pt x="6207989" y="6006635"/>
                  <a:pt x="6183078" y="6012329"/>
                  <a:pt x="6188060" y="6023719"/>
                </a:cubicBezTo>
                <a:cubicBezTo>
                  <a:pt x="6193042" y="6029414"/>
                  <a:pt x="6217953" y="6040804"/>
                  <a:pt x="6247846" y="6040804"/>
                </a:cubicBezTo>
                <a:cubicBezTo>
                  <a:pt x="6272757" y="6040804"/>
                  <a:pt x="6297668" y="6046498"/>
                  <a:pt x="6297668" y="6052193"/>
                </a:cubicBezTo>
                <a:cubicBezTo>
                  <a:pt x="6297668" y="6069278"/>
                  <a:pt x="6178096" y="6069278"/>
                  <a:pt x="6168131" y="6046498"/>
                </a:cubicBezTo>
                <a:cubicBezTo>
                  <a:pt x="6158167" y="6035109"/>
                  <a:pt x="6153185" y="6035109"/>
                  <a:pt x="6148203" y="6046498"/>
                </a:cubicBezTo>
                <a:cubicBezTo>
                  <a:pt x="6133256" y="6063583"/>
                  <a:pt x="6083434" y="6063583"/>
                  <a:pt x="6048559" y="6046498"/>
                </a:cubicBezTo>
                <a:cubicBezTo>
                  <a:pt x="6033612" y="6040804"/>
                  <a:pt x="6018666" y="6046498"/>
                  <a:pt x="5993755" y="6069278"/>
                </a:cubicBezTo>
                <a:cubicBezTo>
                  <a:pt x="5958880" y="6097752"/>
                  <a:pt x="5958880" y="6097752"/>
                  <a:pt x="5958880" y="6097752"/>
                </a:cubicBezTo>
                <a:cubicBezTo>
                  <a:pt x="6053541" y="6097752"/>
                  <a:pt x="6053541" y="6097752"/>
                  <a:pt x="6053541" y="6097752"/>
                </a:cubicBezTo>
                <a:cubicBezTo>
                  <a:pt x="6108345" y="6097752"/>
                  <a:pt x="6242864" y="6103447"/>
                  <a:pt x="6362437" y="6103447"/>
                </a:cubicBezTo>
                <a:cubicBezTo>
                  <a:pt x="6531831" y="6103447"/>
                  <a:pt x="6581653" y="6103447"/>
                  <a:pt x="6611546" y="6080667"/>
                </a:cubicBezTo>
                <a:cubicBezTo>
                  <a:pt x="6646421" y="6063583"/>
                  <a:pt x="6716172" y="6057888"/>
                  <a:pt x="7040014" y="6057888"/>
                </a:cubicBezTo>
                <a:cubicBezTo>
                  <a:pt x="7093572" y="6056465"/>
                  <a:pt x="7144951" y="6055041"/>
                  <a:pt x="7192048" y="6053706"/>
                </a:cubicBezTo>
                <a:close/>
              </a:path>
            </a:pathLst>
          </a:custGeom>
          <a:gradFill flip="none" rotWithShape="1">
            <a:gsLst>
              <a:gs pos="55000">
                <a:schemeClr val="accent1"/>
              </a:gs>
              <a:gs pos="100000">
                <a:schemeClr val="accent1">
                  <a:alpha val="7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0189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09" userDrawn="1">
          <p15:clr>
            <a:srgbClr val="FBAE40"/>
          </p15:clr>
        </p15:guide>
        <p15:guide id="2" orient="horz" pos="640" userDrawn="1">
          <p15:clr>
            <a:srgbClr val="FBAE40"/>
          </p15:clr>
        </p15:guide>
        <p15:guide id="3" orient="horz" pos="3861" userDrawn="1">
          <p15:clr>
            <a:srgbClr val="FBAE40"/>
          </p15:clr>
        </p15:guide>
        <p15:guide id="4" orient="horz" pos="3929" userDrawn="1">
          <p15:clr>
            <a:srgbClr val="FBAE40"/>
          </p15:clr>
        </p15:guide>
        <p15:guide id="5" pos="3840" userDrawn="1">
          <p15:clr>
            <a:srgbClr val="FBAE40"/>
          </p15:clr>
        </p15:guide>
        <p15:guide id="6" pos="415" userDrawn="1">
          <p15:clr>
            <a:srgbClr val="FBAE40"/>
          </p15:clr>
        </p15:guide>
        <p15:guide id="7" pos="7265" userDrawn="1">
          <p15:clr>
            <a:srgbClr val="FBAE40"/>
          </p15:clr>
        </p15:guide>
        <p15:guide id="8" orient="horz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1326AA9F-3B65-4E08-9F5D-25D12A380B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1" r="21542" b="38029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BC06E26-9B67-DD78-9C7E-9D4E56DA4FD0}"/>
              </a:ext>
            </a:extLst>
          </p:cNvPr>
          <p:cNvSpPr>
            <a:spLocks noGrp="1"/>
          </p:cNvSpPr>
          <p:nvPr userDrawn="1">
            <p:ph type="dt" sz="half" idx="15"/>
          </p:nvPr>
        </p:nvSpPr>
        <p:spPr>
          <a:xfrm>
            <a:off x="5504656" y="6438900"/>
            <a:ext cx="1802924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3EBAC152-C384-4126-A41C-02F34DED3069}" type="datetime1">
              <a:rPr lang="zh-CN" altLang="en-US" smtClean="0"/>
              <a:pPr/>
              <a:t>2023/2/15</a:t>
            </a:fld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0DA692C-F087-68F7-621D-C3CA77E8D1AF}"/>
              </a:ext>
            </a:extLst>
          </p:cNvPr>
          <p:cNvSpPr>
            <a:spLocks noGrp="1"/>
          </p:cNvSpPr>
          <p:nvPr userDrawn="1">
            <p:ph type="ftr" sz="quarter" idx="16"/>
          </p:nvPr>
        </p:nvSpPr>
        <p:spPr>
          <a:xfrm>
            <a:off x="660401" y="6438900"/>
            <a:ext cx="3992171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endParaRPr lang="zh-CN" altLang="en-US" dirty="0"/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84300C04-D25F-EB45-9D15-119D651639A6}"/>
              </a:ext>
            </a:extLst>
          </p:cNvPr>
          <p:cNvSpPr>
            <a:spLocks noGrp="1"/>
          </p:cNvSpPr>
          <p:nvPr userDrawn="1">
            <p:ph type="sldNum" sz="quarter" idx="17"/>
          </p:nvPr>
        </p:nvSpPr>
        <p:spPr>
          <a:xfrm>
            <a:off x="8857452" y="6438900"/>
            <a:ext cx="2661448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06843F8-CDDC-47BD-A932-057E9B476AB2}"/>
              </a:ext>
            </a:extLst>
          </p:cNvPr>
          <p:cNvGrpSpPr/>
          <p:nvPr userDrawn="1"/>
        </p:nvGrpSpPr>
        <p:grpSpPr>
          <a:xfrm>
            <a:off x="660342" y="903097"/>
            <a:ext cx="3851608" cy="1154506"/>
            <a:chOff x="688478" y="903097"/>
            <a:chExt cx="3851608" cy="1154506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B5917714-6410-462C-ABC6-584B5E399FF3}"/>
                </a:ext>
              </a:extLst>
            </p:cNvPr>
            <p:cNvGrpSpPr/>
            <p:nvPr userDrawn="1"/>
          </p:nvGrpSpPr>
          <p:grpSpPr>
            <a:xfrm>
              <a:off x="688478" y="903097"/>
              <a:ext cx="3851608" cy="1154506"/>
              <a:chOff x="643461" y="857763"/>
              <a:chExt cx="4362490" cy="1307642"/>
            </a:xfrm>
          </p:grpSpPr>
          <p:sp>
            <p:nvSpPr>
              <p:cNvPr id="12" name="Freeform 344">
                <a:extLst>
                  <a:ext uri="{FF2B5EF4-FFF2-40B4-BE49-F238E27FC236}">
                    <a16:creationId xmlns:a16="http://schemas.microsoft.com/office/drawing/2014/main" id="{A067861F-96CE-4F6B-9AA5-072F80A1407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24715" y="933371"/>
                <a:ext cx="4281236" cy="1232034"/>
              </a:xfrm>
              <a:custGeom>
                <a:avLst/>
                <a:gdLst>
                  <a:gd name="T0" fmla="*/ 498 w 498"/>
                  <a:gd name="T1" fmla="*/ 25 h 143"/>
                  <a:gd name="T2" fmla="*/ 420 w 498"/>
                  <a:gd name="T3" fmla="*/ 27 h 143"/>
                  <a:gd name="T4" fmla="*/ 452 w 498"/>
                  <a:gd name="T5" fmla="*/ 20 h 143"/>
                  <a:gd name="T6" fmla="*/ 418 w 498"/>
                  <a:gd name="T7" fmla="*/ 14 h 143"/>
                  <a:gd name="T8" fmla="*/ 432 w 498"/>
                  <a:gd name="T9" fmla="*/ 8 h 143"/>
                  <a:gd name="T10" fmla="*/ 473 w 498"/>
                  <a:gd name="T11" fmla="*/ 2 h 143"/>
                  <a:gd name="T12" fmla="*/ 284 w 498"/>
                  <a:gd name="T13" fmla="*/ 7 h 143"/>
                  <a:gd name="T14" fmla="*/ 275 w 498"/>
                  <a:gd name="T15" fmla="*/ 8 h 143"/>
                  <a:gd name="T16" fmla="*/ 222 w 498"/>
                  <a:gd name="T17" fmla="*/ 10 h 143"/>
                  <a:gd name="T18" fmla="*/ 268 w 498"/>
                  <a:gd name="T19" fmla="*/ 4 h 143"/>
                  <a:gd name="T20" fmla="*/ 128 w 498"/>
                  <a:gd name="T21" fmla="*/ 11 h 143"/>
                  <a:gd name="T22" fmla="*/ 77 w 498"/>
                  <a:gd name="T23" fmla="*/ 10 h 143"/>
                  <a:gd name="T24" fmla="*/ 116 w 498"/>
                  <a:gd name="T25" fmla="*/ 11 h 143"/>
                  <a:gd name="T26" fmla="*/ 36 w 498"/>
                  <a:gd name="T27" fmla="*/ 45 h 143"/>
                  <a:gd name="T28" fmla="*/ 34 w 498"/>
                  <a:gd name="T29" fmla="*/ 48 h 143"/>
                  <a:gd name="T30" fmla="*/ 27 w 498"/>
                  <a:gd name="T31" fmla="*/ 58 h 143"/>
                  <a:gd name="T32" fmla="*/ 3 w 498"/>
                  <a:gd name="T33" fmla="*/ 132 h 143"/>
                  <a:gd name="T34" fmla="*/ 218 w 498"/>
                  <a:gd name="T35" fmla="*/ 136 h 143"/>
                  <a:gd name="T36" fmla="*/ 229 w 498"/>
                  <a:gd name="T37" fmla="*/ 131 h 143"/>
                  <a:gd name="T38" fmla="*/ 283 w 498"/>
                  <a:gd name="T39" fmla="*/ 131 h 143"/>
                  <a:gd name="T40" fmla="*/ 357 w 498"/>
                  <a:gd name="T41" fmla="*/ 121 h 143"/>
                  <a:gd name="T42" fmla="*/ 383 w 498"/>
                  <a:gd name="T43" fmla="*/ 115 h 143"/>
                  <a:gd name="T44" fmla="*/ 461 w 498"/>
                  <a:gd name="T45" fmla="*/ 102 h 143"/>
                  <a:gd name="T46" fmla="*/ 374 w 498"/>
                  <a:gd name="T47" fmla="*/ 104 h 143"/>
                  <a:gd name="T48" fmla="*/ 406 w 498"/>
                  <a:gd name="T49" fmla="*/ 98 h 143"/>
                  <a:gd name="T50" fmla="*/ 462 w 498"/>
                  <a:gd name="T51" fmla="*/ 87 h 143"/>
                  <a:gd name="T52" fmla="*/ 406 w 498"/>
                  <a:gd name="T53" fmla="*/ 88 h 143"/>
                  <a:gd name="T54" fmla="*/ 383 w 498"/>
                  <a:gd name="T55" fmla="*/ 86 h 143"/>
                  <a:gd name="T56" fmla="*/ 353 w 498"/>
                  <a:gd name="T57" fmla="*/ 80 h 143"/>
                  <a:gd name="T58" fmla="*/ 420 w 498"/>
                  <a:gd name="T59" fmla="*/ 71 h 143"/>
                  <a:gd name="T60" fmla="*/ 423 w 498"/>
                  <a:gd name="T61" fmla="*/ 70 h 143"/>
                  <a:gd name="T62" fmla="*/ 427 w 498"/>
                  <a:gd name="T63" fmla="*/ 68 h 143"/>
                  <a:gd name="T64" fmla="*/ 338 w 498"/>
                  <a:gd name="T65" fmla="*/ 69 h 143"/>
                  <a:gd name="T66" fmla="*/ 424 w 498"/>
                  <a:gd name="T67" fmla="*/ 56 h 143"/>
                  <a:gd name="T68" fmla="*/ 314 w 498"/>
                  <a:gd name="T69" fmla="*/ 57 h 143"/>
                  <a:gd name="T70" fmla="*/ 491 w 498"/>
                  <a:gd name="T71" fmla="*/ 36 h 143"/>
                  <a:gd name="T72" fmla="*/ 194 w 498"/>
                  <a:gd name="T73" fmla="*/ 12 h 143"/>
                  <a:gd name="T74" fmla="*/ 212 w 498"/>
                  <a:gd name="T75" fmla="*/ 12 h 143"/>
                  <a:gd name="T76" fmla="*/ 216 w 498"/>
                  <a:gd name="T77" fmla="*/ 11 h 143"/>
                  <a:gd name="T78" fmla="*/ 263 w 498"/>
                  <a:gd name="T79" fmla="*/ 126 h 143"/>
                  <a:gd name="T80" fmla="*/ 379 w 498"/>
                  <a:gd name="T81" fmla="*/ 90 h 143"/>
                  <a:gd name="T82" fmla="*/ 379 w 498"/>
                  <a:gd name="T83" fmla="*/ 90 h 143"/>
                  <a:gd name="T84" fmla="*/ 370 w 498"/>
                  <a:gd name="T85" fmla="*/ 2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98" h="143">
                    <a:moveTo>
                      <a:pt x="490" y="31"/>
                    </a:moveTo>
                    <a:cubicBezTo>
                      <a:pt x="466" y="31"/>
                      <a:pt x="442" y="35"/>
                      <a:pt x="418" y="34"/>
                    </a:cubicBezTo>
                    <a:cubicBezTo>
                      <a:pt x="444" y="29"/>
                      <a:pt x="472" y="29"/>
                      <a:pt x="498" y="25"/>
                    </a:cubicBezTo>
                    <a:cubicBezTo>
                      <a:pt x="463" y="26"/>
                      <a:pt x="421" y="31"/>
                      <a:pt x="383" y="31"/>
                    </a:cubicBezTo>
                    <a:cubicBezTo>
                      <a:pt x="384" y="31"/>
                      <a:pt x="384" y="31"/>
                      <a:pt x="384" y="31"/>
                    </a:cubicBezTo>
                    <a:cubicBezTo>
                      <a:pt x="396" y="29"/>
                      <a:pt x="408" y="27"/>
                      <a:pt x="420" y="27"/>
                    </a:cubicBezTo>
                    <a:cubicBezTo>
                      <a:pt x="404" y="27"/>
                      <a:pt x="388" y="30"/>
                      <a:pt x="372" y="28"/>
                    </a:cubicBezTo>
                    <a:cubicBezTo>
                      <a:pt x="378" y="27"/>
                      <a:pt x="384" y="28"/>
                      <a:pt x="389" y="25"/>
                    </a:cubicBezTo>
                    <a:cubicBezTo>
                      <a:pt x="407" y="24"/>
                      <a:pt x="431" y="22"/>
                      <a:pt x="452" y="20"/>
                    </a:cubicBezTo>
                    <a:cubicBezTo>
                      <a:pt x="407" y="22"/>
                      <a:pt x="362" y="24"/>
                      <a:pt x="318" y="24"/>
                    </a:cubicBezTo>
                    <a:cubicBezTo>
                      <a:pt x="318" y="23"/>
                      <a:pt x="320" y="23"/>
                      <a:pt x="322" y="22"/>
                    </a:cubicBezTo>
                    <a:cubicBezTo>
                      <a:pt x="354" y="19"/>
                      <a:pt x="386" y="16"/>
                      <a:pt x="418" y="14"/>
                    </a:cubicBezTo>
                    <a:cubicBezTo>
                      <a:pt x="428" y="12"/>
                      <a:pt x="439" y="12"/>
                      <a:pt x="447" y="10"/>
                    </a:cubicBezTo>
                    <a:cubicBezTo>
                      <a:pt x="414" y="9"/>
                      <a:pt x="379" y="14"/>
                      <a:pt x="345" y="13"/>
                    </a:cubicBezTo>
                    <a:cubicBezTo>
                      <a:pt x="374" y="11"/>
                      <a:pt x="403" y="10"/>
                      <a:pt x="432" y="8"/>
                    </a:cubicBezTo>
                    <a:cubicBezTo>
                      <a:pt x="446" y="4"/>
                      <a:pt x="463" y="7"/>
                      <a:pt x="478" y="3"/>
                    </a:cubicBezTo>
                    <a:cubicBezTo>
                      <a:pt x="482" y="1"/>
                      <a:pt x="487" y="4"/>
                      <a:pt x="490" y="1"/>
                    </a:cubicBezTo>
                    <a:cubicBezTo>
                      <a:pt x="483" y="1"/>
                      <a:pt x="478" y="0"/>
                      <a:pt x="473" y="2"/>
                    </a:cubicBezTo>
                    <a:cubicBezTo>
                      <a:pt x="412" y="6"/>
                      <a:pt x="347" y="12"/>
                      <a:pt x="288" y="8"/>
                    </a:cubicBezTo>
                    <a:cubicBezTo>
                      <a:pt x="291" y="7"/>
                      <a:pt x="291" y="7"/>
                      <a:pt x="291" y="7"/>
                    </a:cubicBezTo>
                    <a:cubicBezTo>
                      <a:pt x="284" y="7"/>
                      <a:pt x="284" y="7"/>
                      <a:pt x="284" y="7"/>
                    </a:cubicBezTo>
                    <a:cubicBezTo>
                      <a:pt x="286" y="9"/>
                      <a:pt x="286" y="9"/>
                      <a:pt x="286" y="9"/>
                    </a:cubicBezTo>
                    <a:cubicBezTo>
                      <a:pt x="282" y="9"/>
                      <a:pt x="278" y="11"/>
                      <a:pt x="275" y="9"/>
                    </a:cubicBezTo>
                    <a:cubicBezTo>
                      <a:pt x="275" y="8"/>
                      <a:pt x="275" y="8"/>
                      <a:pt x="275" y="8"/>
                    </a:cubicBezTo>
                    <a:cubicBezTo>
                      <a:pt x="273" y="9"/>
                      <a:pt x="266" y="6"/>
                      <a:pt x="268" y="10"/>
                    </a:cubicBezTo>
                    <a:cubicBezTo>
                      <a:pt x="251" y="11"/>
                      <a:pt x="233" y="12"/>
                      <a:pt x="217" y="11"/>
                    </a:cubicBezTo>
                    <a:cubicBezTo>
                      <a:pt x="222" y="10"/>
                      <a:pt x="222" y="10"/>
                      <a:pt x="222" y="10"/>
                    </a:cubicBezTo>
                    <a:cubicBezTo>
                      <a:pt x="263" y="6"/>
                      <a:pt x="309" y="5"/>
                      <a:pt x="352" y="2"/>
                    </a:cubicBezTo>
                    <a:cubicBezTo>
                      <a:pt x="327" y="1"/>
                      <a:pt x="295" y="6"/>
                      <a:pt x="267" y="4"/>
                    </a:cubicBezTo>
                    <a:cubicBezTo>
                      <a:pt x="268" y="4"/>
                      <a:pt x="268" y="4"/>
                      <a:pt x="268" y="4"/>
                    </a:cubicBezTo>
                    <a:cubicBezTo>
                      <a:pt x="264" y="3"/>
                      <a:pt x="259" y="3"/>
                      <a:pt x="257" y="6"/>
                    </a:cubicBezTo>
                    <a:cubicBezTo>
                      <a:pt x="255" y="6"/>
                      <a:pt x="255" y="5"/>
                      <a:pt x="253" y="4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48" y="7"/>
                      <a:pt x="179" y="5"/>
                      <a:pt x="207" y="4"/>
                    </a:cubicBezTo>
                    <a:cubicBezTo>
                      <a:pt x="166" y="4"/>
                      <a:pt x="120" y="7"/>
                      <a:pt x="77" y="10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114" y="10"/>
                      <a:pt x="114" y="10"/>
                      <a:pt x="114" y="10"/>
                    </a:cubicBezTo>
                    <a:cubicBezTo>
                      <a:pt x="116" y="11"/>
                      <a:pt x="116" y="11"/>
                      <a:pt x="116" y="11"/>
                    </a:cubicBezTo>
                    <a:cubicBezTo>
                      <a:pt x="96" y="14"/>
                      <a:pt x="74" y="12"/>
                      <a:pt x="54" y="16"/>
                    </a:cubicBezTo>
                    <a:cubicBezTo>
                      <a:pt x="48" y="22"/>
                      <a:pt x="39" y="29"/>
                      <a:pt x="42" y="37"/>
                    </a:cubicBezTo>
                    <a:cubicBezTo>
                      <a:pt x="43" y="42"/>
                      <a:pt x="33" y="40"/>
                      <a:pt x="36" y="45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5"/>
                      <a:pt x="33" y="45"/>
                      <a:pt x="32" y="46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3" y="51"/>
                      <a:pt x="31" y="47"/>
                      <a:pt x="30" y="49"/>
                    </a:cubicBezTo>
                    <a:cubicBezTo>
                      <a:pt x="32" y="49"/>
                      <a:pt x="32" y="49"/>
                      <a:pt x="32" y="49"/>
                    </a:cubicBezTo>
                    <a:cubicBezTo>
                      <a:pt x="34" y="52"/>
                      <a:pt x="29" y="55"/>
                      <a:pt x="27" y="58"/>
                    </a:cubicBezTo>
                    <a:cubicBezTo>
                      <a:pt x="26" y="66"/>
                      <a:pt x="22" y="75"/>
                      <a:pt x="17" y="82"/>
                    </a:cubicBezTo>
                    <a:cubicBezTo>
                      <a:pt x="19" y="91"/>
                      <a:pt x="9" y="97"/>
                      <a:pt x="8" y="105"/>
                    </a:cubicBezTo>
                    <a:cubicBezTo>
                      <a:pt x="0" y="113"/>
                      <a:pt x="3" y="122"/>
                      <a:pt x="3" y="132"/>
                    </a:cubicBezTo>
                    <a:cubicBezTo>
                      <a:pt x="4" y="136"/>
                      <a:pt x="11" y="136"/>
                      <a:pt x="16" y="138"/>
                    </a:cubicBezTo>
                    <a:cubicBezTo>
                      <a:pt x="79" y="143"/>
                      <a:pt x="140" y="142"/>
                      <a:pt x="201" y="137"/>
                    </a:cubicBezTo>
                    <a:cubicBezTo>
                      <a:pt x="206" y="136"/>
                      <a:pt x="213" y="138"/>
                      <a:pt x="218" y="136"/>
                    </a:cubicBezTo>
                    <a:cubicBezTo>
                      <a:pt x="235" y="135"/>
                      <a:pt x="235" y="135"/>
                      <a:pt x="235" y="135"/>
                    </a:cubicBezTo>
                    <a:cubicBezTo>
                      <a:pt x="232" y="135"/>
                      <a:pt x="229" y="134"/>
                      <a:pt x="227" y="134"/>
                    </a:cubicBezTo>
                    <a:cubicBezTo>
                      <a:pt x="227" y="133"/>
                      <a:pt x="228" y="132"/>
                      <a:pt x="229" y="131"/>
                    </a:cubicBezTo>
                    <a:cubicBezTo>
                      <a:pt x="247" y="130"/>
                      <a:pt x="266" y="130"/>
                      <a:pt x="283" y="129"/>
                    </a:cubicBezTo>
                    <a:cubicBezTo>
                      <a:pt x="277" y="131"/>
                      <a:pt x="269" y="129"/>
                      <a:pt x="264" y="132"/>
                    </a:cubicBezTo>
                    <a:cubicBezTo>
                      <a:pt x="283" y="131"/>
                      <a:pt x="283" y="131"/>
                      <a:pt x="283" y="131"/>
                    </a:cubicBezTo>
                    <a:cubicBezTo>
                      <a:pt x="293" y="128"/>
                      <a:pt x="307" y="129"/>
                      <a:pt x="317" y="127"/>
                    </a:cubicBezTo>
                    <a:cubicBezTo>
                      <a:pt x="316" y="127"/>
                      <a:pt x="314" y="127"/>
                      <a:pt x="314" y="126"/>
                    </a:cubicBezTo>
                    <a:cubicBezTo>
                      <a:pt x="328" y="125"/>
                      <a:pt x="343" y="124"/>
                      <a:pt x="357" y="121"/>
                    </a:cubicBezTo>
                    <a:cubicBezTo>
                      <a:pt x="327" y="122"/>
                      <a:pt x="298" y="126"/>
                      <a:pt x="269" y="126"/>
                    </a:cubicBezTo>
                    <a:cubicBezTo>
                      <a:pt x="294" y="123"/>
                      <a:pt x="319" y="122"/>
                      <a:pt x="344" y="120"/>
                    </a:cubicBezTo>
                    <a:cubicBezTo>
                      <a:pt x="356" y="116"/>
                      <a:pt x="370" y="117"/>
                      <a:pt x="383" y="115"/>
                    </a:cubicBezTo>
                    <a:cubicBezTo>
                      <a:pt x="386" y="114"/>
                      <a:pt x="393" y="114"/>
                      <a:pt x="397" y="113"/>
                    </a:cubicBezTo>
                    <a:cubicBezTo>
                      <a:pt x="381" y="113"/>
                      <a:pt x="368" y="115"/>
                      <a:pt x="353" y="114"/>
                    </a:cubicBezTo>
                    <a:cubicBezTo>
                      <a:pt x="389" y="110"/>
                      <a:pt x="425" y="106"/>
                      <a:pt x="461" y="102"/>
                    </a:cubicBezTo>
                    <a:cubicBezTo>
                      <a:pt x="423" y="104"/>
                      <a:pt x="385" y="109"/>
                      <a:pt x="347" y="110"/>
                    </a:cubicBezTo>
                    <a:cubicBezTo>
                      <a:pt x="357" y="107"/>
                      <a:pt x="368" y="108"/>
                      <a:pt x="378" y="106"/>
                    </a:cubicBezTo>
                    <a:cubicBezTo>
                      <a:pt x="377" y="106"/>
                      <a:pt x="375" y="106"/>
                      <a:pt x="374" y="104"/>
                    </a:cubicBezTo>
                    <a:cubicBezTo>
                      <a:pt x="376" y="103"/>
                      <a:pt x="376" y="103"/>
                      <a:pt x="376" y="103"/>
                    </a:cubicBezTo>
                    <a:cubicBezTo>
                      <a:pt x="391" y="102"/>
                      <a:pt x="407" y="101"/>
                      <a:pt x="422" y="98"/>
                    </a:cubicBezTo>
                    <a:cubicBezTo>
                      <a:pt x="417" y="96"/>
                      <a:pt x="411" y="101"/>
                      <a:pt x="406" y="98"/>
                    </a:cubicBezTo>
                    <a:cubicBezTo>
                      <a:pt x="423" y="95"/>
                      <a:pt x="442" y="94"/>
                      <a:pt x="459" y="91"/>
                    </a:cubicBezTo>
                    <a:cubicBezTo>
                      <a:pt x="425" y="92"/>
                      <a:pt x="393" y="99"/>
                      <a:pt x="359" y="97"/>
                    </a:cubicBezTo>
                    <a:cubicBezTo>
                      <a:pt x="393" y="94"/>
                      <a:pt x="428" y="92"/>
                      <a:pt x="462" y="87"/>
                    </a:cubicBezTo>
                    <a:cubicBezTo>
                      <a:pt x="464" y="85"/>
                      <a:pt x="464" y="85"/>
                      <a:pt x="464" y="85"/>
                    </a:cubicBezTo>
                    <a:cubicBezTo>
                      <a:pt x="444" y="87"/>
                      <a:pt x="423" y="89"/>
                      <a:pt x="403" y="89"/>
                    </a:cubicBezTo>
                    <a:cubicBezTo>
                      <a:pt x="404" y="88"/>
                      <a:pt x="405" y="89"/>
                      <a:pt x="406" y="88"/>
                    </a:cubicBezTo>
                    <a:cubicBezTo>
                      <a:pt x="408" y="88"/>
                      <a:pt x="413" y="88"/>
                      <a:pt x="412" y="86"/>
                    </a:cubicBezTo>
                    <a:cubicBezTo>
                      <a:pt x="431" y="84"/>
                      <a:pt x="431" y="84"/>
                      <a:pt x="431" y="84"/>
                    </a:cubicBezTo>
                    <a:cubicBezTo>
                      <a:pt x="414" y="85"/>
                      <a:pt x="398" y="83"/>
                      <a:pt x="383" y="86"/>
                    </a:cubicBezTo>
                    <a:cubicBezTo>
                      <a:pt x="378" y="86"/>
                      <a:pt x="371" y="87"/>
                      <a:pt x="367" y="84"/>
                    </a:cubicBezTo>
                    <a:cubicBezTo>
                      <a:pt x="376" y="82"/>
                      <a:pt x="387" y="83"/>
                      <a:pt x="395" y="80"/>
                    </a:cubicBezTo>
                    <a:cubicBezTo>
                      <a:pt x="382" y="80"/>
                      <a:pt x="367" y="81"/>
                      <a:pt x="353" y="80"/>
                    </a:cubicBezTo>
                    <a:cubicBezTo>
                      <a:pt x="378" y="79"/>
                      <a:pt x="401" y="74"/>
                      <a:pt x="425" y="72"/>
                    </a:cubicBezTo>
                    <a:cubicBezTo>
                      <a:pt x="423" y="72"/>
                      <a:pt x="420" y="72"/>
                      <a:pt x="418" y="71"/>
                    </a:cubicBezTo>
                    <a:cubicBezTo>
                      <a:pt x="419" y="70"/>
                      <a:pt x="420" y="71"/>
                      <a:pt x="420" y="71"/>
                    </a:cubicBezTo>
                    <a:cubicBezTo>
                      <a:pt x="421" y="70"/>
                      <a:pt x="421" y="69"/>
                      <a:pt x="422" y="69"/>
                    </a:cubicBezTo>
                    <a:cubicBezTo>
                      <a:pt x="423" y="69"/>
                      <a:pt x="424" y="69"/>
                      <a:pt x="424" y="69"/>
                    </a:cubicBezTo>
                    <a:cubicBezTo>
                      <a:pt x="423" y="70"/>
                      <a:pt x="423" y="70"/>
                      <a:pt x="423" y="70"/>
                    </a:cubicBezTo>
                    <a:cubicBezTo>
                      <a:pt x="426" y="70"/>
                      <a:pt x="426" y="70"/>
                      <a:pt x="426" y="70"/>
                    </a:cubicBezTo>
                    <a:cubicBezTo>
                      <a:pt x="425" y="69"/>
                      <a:pt x="425" y="69"/>
                      <a:pt x="425" y="69"/>
                    </a:cubicBezTo>
                    <a:cubicBezTo>
                      <a:pt x="427" y="68"/>
                      <a:pt x="427" y="68"/>
                      <a:pt x="427" y="68"/>
                    </a:cubicBezTo>
                    <a:cubicBezTo>
                      <a:pt x="442" y="67"/>
                      <a:pt x="459" y="66"/>
                      <a:pt x="472" y="63"/>
                    </a:cubicBezTo>
                    <a:cubicBezTo>
                      <a:pt x="427" y="66"/>
                      <a:pt x="381" y="71"/>
                      <a:pt x="336" y="70"/>
                    </a:cubicBezTo>
                    <a:cubicBezTo>
                      <a:pt x="338" y="69"/>
                      <a:pt x="338" y="69"/>
                      <a:pt x="338" y="69"/>
                    </a:cubicBezTo>
                    <a:cubicBezTo>
                      <a:pt x="377" y="65"/>
                      <a:pt x="417" y="64"/>
                      <a:pt x="455" y="58"/>
                    </a:cubicBezTo>
                    <a:cubicBezTo>
                      <a:pt x="437" y="58"/>
                      <a:pt x="417" y="61"/>
                      <a:pt x="398" y="61"/>
                    </a:cubicBezTo>
                    <a:cubicBezTo>
                      <a:pt x="406" y="56"/>
                      <a:pt x="418" y="57"/>
                      <a:pt x="424" y="56"/>
                    </a:cubicBezTo>
                    <a:cubicBezTo>
                      <a:pt x="393" y="57"/>
                      <a:pt x="362" y="58"/>
                      <a:pt x="332" y="60"/>
                    </a:cubicBezTo>
                    <a:cubicBezTo>
                      <a:pt x="335" y="58"/>
                      <a:pt x="335" y="58"/>
                      <a:pt x="335" y="58"/>
                    </a:cubicBezTo>
                    <a:cubicBezTo>
                      <a:pt x="328" y="56"/>
                      <a:pt x="320" y="59"/>
                      <a:pt x="314" y="57"/>
                    </a:cubicBezTo>
                    <a:cubicBezTo>
                      <a:pt x="354" y="54"/>
                      <a:pt x="393" y="48"/>
                      <a:pt x="433" y="46"/>
                    </a:cubicBezTo>
                    <a:cubicBezTo>
                      <a:pt x="419" y="45"/>
                      <a:pt x="402" y="46"/>
                      <a:pt x="388" y="46"/>
                    </a:cubicBezTo>
                    <a:cubicBezTo>
                      <a:pt x="422" y="43"/>
                      <a:pt x="458" y="40"/>
                      <a:pt x="491" y="36"/>
                    </a:cubicBezTo>
                    <a:cubicBezTo>
                      <a:pt x="470" y="38"/>
                      <a:pt x="446" y="39"/>
                      <a:pt x="425" y="39"/>
                    </a:cubicBezTo>
                    <a:cubicBezTo>
                      <a:pt x="447" y="37"/>
                      <a:pt x="469" y="35"/>
                      <a:pt x="490" y="31"/>
                    </a:cubicBezTo>
                    <a:close/>
                    <a:moveTo>
                      <a:pt x="194" y="12"/>
                    </a:moveTo>
                    <a:cubicBezTo>
                      <a:pt x="199" y="10"/>
                      <a:pt x="201" y="12"/>
                      <a:pt x="206" y="12"/>
                    </a:cubicBezTo>
                    <a:cubicBezTo>
                      <a:pt x="203" y="13"/>
                      <a:pt x="198" y="11"/>
                      <a:pt x="194" y="12"/>
                    </a:cubicBezTo>
                    <a:close/>
                    <a:moveTo>
                      <a:pt x="212" y="12"/>
                    </a:moveTo>
                    <a:cubicBezTo>
                      <a:pt x="212" y="12"/>
                      <a:pt x="211" y="12"/>
                      <a:pt x="211" y="12"/>
                    </a:cubicBezTo>
                    <a:cubicBezTo>
                      <a:pt x="211" y="12"/>
                      <a:pt x="212" y="12"/>
                      <a:pt x="212" y="12"/>
                    </a:cubicBezTo>
                    <a:cubicBezTo>
                      <a:pt x="213" y="12"/>
                      <a:pt x="214" y="11"/>
                      <a:pt x="216" y="11"/>
                    </a:cubicBezTo>
                    <a:cubicBezTo>
                      <a:pt x="215" y="12"/>
                      <a:pt x="214" y="12"/>
                      <a:pt x="212" y="12"/>
                    </a:cubicBezTo>
                    <a:close/>
                    <a:moveTo>
                      <a:pt x="259" y="127"/>
                    </a:moveTo>
                    <a:cubicBezTo>
                      <a:pt x="263" y="126"/>
                      <a:pt x="263" y="126"/>
                      <a:pt x="263" y="126"/>
                    </a:cubicBezTo>
                    <a:cubicBezTo>
                      <a:pt x="269" y="127"/>
                      <a:pt x="269" y="127"/>
                      <a:pt x="269" y="127"/>
                    </a:cubicBezTo>
                    <a:lnTo>
                      <a:pt x="259" y="127"/>
                    </a:lnTo>
                    <a:close/>
                    <a:moveTo>
                      <a:pt x="379" y="90"/>
                    </a:moveTo>
                    <a:cubicBezTo>
                      <a:pt x="389" y="90"/>
                      <a:pt x="389" y="90"/>
                      <a:pt x="389" y="90"/>
                    </a:cubicBezTo>
                    <a:cubicBezTo>
                      <a:pt x="360" y="92"/>
                      <a:pt x="360" y="92"/>
                      <a:pt x="360" y="92"/>
                    </a:cubicBezTo>
                    <a:lnTo>
                      <a:pt x="379" y="90"/>
                    </a:lnTo>
                    <a:close/>
                    <a:moveTo>
                      <a:pt x="362" y="25"/>
                    </a:moveTo>
                    <a:cubicBezTo>
                      <a:pt x="363" y="25"/>
                      <a:pt x="363" y="25"/>
                      <a:pt x="363" y="25"/>
                    </a:cubicBezTo>
                    <a:cubicBezTo>
                      <a:pt x="370" y="25"/>
                      <a:pt x="370" y="25"/>
                      <a:pt x="370" y="25"/>
                    </a:cubicBezTo>
                    <a:lnTo>
                      <a:pt x="362" y="25"/>
                    </a:lnTo>
                    <a:close/>
                  </a:path>
                </a:pathLst>
              </a:custGeom>
              <a:gradFill>
                <a:gsLst>
                  <a:gs pos="55000">
                    <a:schemeClr val="accent3">
                      <a:alpha val="80000"/>
                    </a:schemeClr>
                  </a:gs>
                  <a:gs pos="100000">
                    <a:schemeClr val="accent3">
                      <a:alpha val="7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endParaRPr>
              </a:p>
            </p:txBody>
          </p:sp>
          <p:sp>
            <p:nvSpPr>
              <p:cNvPr id="13" name="Freeform 344">
                <a:extLst>
                  <a:ext uri="{FF2B5EF4-FFF2-40B4-BE49-F238E27FC236}">
                    <a16:creationId xmlns:a16="http://schemas.microsoft.com/office/drawing/2014/main" id="{5C11D795-0710-40D9-925E-958DD6A6B7D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43461" y="857763"/>
                <a:ext cx="4281236" cy="1232034"/>
              </a:xfrm>
              <a:custGeom>
                <a:avLst/>
                <a:gdLst>
                  <a:gd name="T0" fmla="*/ 498 w 498"/>
                  <a:gd name="T1" fmla="*/ 25 h 143"/>
                  <a:gd name="T2" fmla="*/ 420 w 498"/>
                  <a:gd name="T3" fmla="*/ 27 h 143"/>
                  <a:gd name="T4" fmla="*/ 452 w 498"/>
                  <a:gd name="T5" fmla="*/ 20 h 143"/>
                  <a:gd name="T6" fmla="*/ 418 w 498"/>
                  <a:gd name="T7" fmla="*/ 14 h 143"/>
                  <a:gd name="T8" fmla="*/ 432 w 498"/>
                  <a:gd name="T9" fmla="*/ 8 h 143"/>
                  <a:gd name="T10" fmla="*/ 473 w 498"/>
                  <a:gd name="T11" fmla="*/ 2 h 143"/>
                  <a:gd name="T12" fmla="*/ 284 w 498"/>
                  <a:gd name="T13" fmla="*/ 7 h 143"/>
                  <a:gd name="T14" fmla="*/ 275 w 498"/>
                  <a:gd name="T15" fmla="*/ 8 h 143"/>
                  <a:gd name="T16" fmla="*/ 222 w 498"/>
                  <a:gd name="T17" fmla="*/ 10 h 143"/>
                  <a:gd name="T18" fmla="*/ 268 w 498"/>
                  <a:gd name="T19" fmla="*/ 4 h 143"/>
                  <a:gd name="T20" fmla="*/ 128 w 498"/>
                  <a:gd name="T21" fmla="*/ 11 h 143"/>
                  <a:gd name="T22" fmla="*/ 77 w 498"/>
                  <a:gd name="T23" fmla="*/ 10 h 143"/>
                  <a:gd name="T24" fmla="*/ 116 w 498"/>
                  <a:gd name="T25" fmla="*/ 11 h 143"/>
                  <a:gd name="T26" fmla="*/ 36 w 498"/>
                  <a:gd name="T27" fmla="*/ 45 h 143"/>
                  <a:gd name="T28" fmla="*/ 34 w 498"/>
                  <a:gd name="T29" fmla="*/ 48 h 143"/>
                  <a:gd name="T30" fmla="*/ 27 w 498"/>
                  <a:gd name="T31" fmla="*/ 58 h 143"/>
                  <a:gd name="T32" fmla="*/ 3 w 498"/>
                  <a:gd name="T33" fmla="*/ 132 h 143"/>
                  <a:gd name="T34" fmla="*/ 218 w 498"/>
                  <a:gd name="T35" fmla="*/ 136 h 143"/>
                  <a:gd name="T36" fmla="*/ 229 w 498"/>
                  <a:gd name="T37" fmla="*/ 131 h 143"/>
                  <a:gd name="T38" fmla="*/ 283 w 498"/>
                  <a:gd name="T39" fmla="*/ 131 h 143"/>
                  <a:gd name="T40" fmla="*/ 357 w 498"/>
                  <a:gd name="T41" fmla="*/ 121 h 143"/>
                  <a:gd name="T42" fmla="*/ 383 w 498"/>
                  <a:gd name="T43" fmla="*/ 115 h 143"/>
                  <a:gd name="T44" fmla="*/ 461 w 498"/>
                  <a:gd name="T45" fmla="*/ 102 h 143"/>
                  <a:gd name="T46" fmla="*/ 374 w 498"/>
                  <a:gd name="T47" fmla="*/ 104 h 143"/>
                  <a:gd name="T48" fmla="*/ 406 w 498"/>
                  <a:gd name="T49" fmla="*/ 98 h 143"/>
                  <a:gd name="T50" fmla="*/ 462 w 498"/>
                  <a:gd name="T51" fmla="*/ 87 h 143"/>
                  <a:gd name="T52" fmla="*/ 406 w 498"/>
                  <a:gd name="T53" fmla="*/ 88 h 143"/>
                  <a:gd name="T54" fmla="*/ 383 w 498"/>
                  <a:gd name="T55" fmla="*/ 86 h 143"/>
                  <a:gd name="T56" fmla="*/ 353 w 498"/>
                  <a:gd name="T57" fmla="*/ 80 h 143"/>
                  <a:gd name="T58" fmla="*/ 420 w 498"/>
                  <a:gd name="T59" fmla="*/ 71 h 143"/>
                  <a:gd name="T60" fmla="*/ 423 w 498"/>
                  <a:gd name="T61" fmla="*/ 70 h 143"/>
                  <a:gd name="T62" fmla="*/ 427 w 498"/>
                  <a:gd name="T63" fmla="*/ 68 h 143"/>
                  <a:gd name="T64" fmla="*/ 338 w 498"/>
                  <a:gd name="T65" fmla="*/ 69 h 143"/>
                  <a:gd name="T66" fmla="*/ 424 w 498"/>
                  <a:gd name="T67" fmla="*/ 56 h 143"/>
                  <a:gd name="T68" fmla="*/ 314 w 498"/>
                  <a:gd name="T69" fmla="*/ 57 h 143"/>
                  <a:gd name="T70" fmla="*/ 491 w 498"/>
                  <a:gd name="T71" fmla="*/ 36 h 143"/>
                  <a:gd name="T72" fmla="*/ 194 w 498"/>
                  <a:gd name="T73" fmla="*/ 12 h 143"/>
                  <a:gd name="T74" fmla="*/ 212 w 498"/>
                  <a:gd name="T75" fmla="*/ 12 h 143"/>
                  <a:gd name="T76" fmla="*/ 216 w 498"/>
                  <a:gd name="T77" fmla="*/ 11 h 143"/>
                  <a:gd name="T78" fmla="*/ 263 w 498"/>
                  <a:gd name="T79" fmla="*/ 126 h 143"/>
                  <a:gd name="T80" fmla="*/ 379 w 498"/>
                  <a:gd name="T81" fmla="*/ 90 h 143"/>
                  <a:gd name="T82" fmla="*/ 379 w 498"/>
                  <a:gd name="T83" fmla="*/ 90 h 143"/>
                  <a:gd name="T84" fmla="*/ 370 w 498"/>
                  <a:gd name="T85" fmla="*/ 2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98" h="143">
                    <a:moveTo>
                      <a:pt x="490" y="31"/>
                    </a:moveTo>
                    <a:cubicBezTo>
                      <a:pt x="466" y="31"/>
                      <a:pt x="442" y="35"/>
                      <a:pt x="418" y="34"/>
                    </a:cubicBezTo>
                    <a:cubicBezTo>
                      <a:pt x="444" y="29"/>
                      <a:pt x="472" y="29"/>
                      <a:pt x="498" y="25"/>
                    </a:cubicBezTo>
                    <a:cubicBezTo>
                      <a:pt x="463" y="26"/>
                      <a:pt x="421" y="31"/>
                      <a:pt x="383" y="31"/>
                    </a:cubicBezTo>
                    <a:cubicBezTo>
                      <a:pt x="384" y="31"/>
                      <a:pt x="384" y="31"/>
                      <a:pt x="384" y="31"/>
                    </a:cubicBezTo>
                    <a:cubicBezTo>
                      <a:pt x="396" y="29"/>
                      <a:pt x="408" y="27"/>
                      <a:pt x="420" y="27"/>
                    </a:cubicBezTo>
                    <a:cubicBezTo>
                      <a:pt x="404" y="27"/>
                      <a:pt x="388" y="30"/>
                      <a:pt x="372" y="28"/>
                    </a:cubicBezTo>
                    <a:cubicBezTo>
                      <a:pt x="378" y="27"/>
                      <a:pt x="384" y="28"/>
                      <a:pt x="389" y="25"/>
                    </a:cubicBezTo>
                    <a:cubicBezTo>
                      <a:pt x="407" y="24"/>
                      <a:pt x="431" y="22"/>
                      <a:pt x="452" y="20"/>
                    </a:cubicBezTo>
                    <a:cubicBezTo>
                      <a:pt x="407" y="22"/>
                      <a:pt x="362" y="24"/>
                      <a:pt x="318" y="24"/>
                    </a:cubicBezTo>
                    <a:cubicBezTo>
                      <a:pt x="318" y="23"/>
                      <a:pt x="320" y="23"/>
                      <a:pt x="322" y="22"/>
                    </a:cubicBezTo>
                    <a:cubicBezTo>
                      <a:pt x="354" y="19"/>
                      <a:pt x="386" y="16"/>
                      <a:pt x="418" y="14"/>
                    </a:cubicBezTo>
                    <a:cubicBezTo>
                      <a:pt x="428" y="12"/>
                      <a:pt x="439" y="12"/>
                      <a:pt x="447" y="10"/>
                    </a:cubicBezTo>
                    <a:cubicBezTo>
                      <a:pt x="414" y="9"/>
                      <a:pt x="379" y="14"/>
                      <a:pt x="345" y="13"/>
                    </a:cubicBezTo>
                    <a:cubicBezTo>
                      <a:pt x="374" y="11"/>
                      <a:pt x="403" y="10"/>
                      <a:pt x="432" y="8"/>
                    </a:cubicBezTo>
                    <a:cubicBezTo>
                      <a:pt x="446" y="4"/>
                      <a:pt x="463" y="7"/>
                      <a:pt x="478" y="3"/>
                    </a:cubicBezTo>
                    <a:cubicBezTo>
                      <a:pt x="482" y="1"/>
                      <a:pt x="487" y="4"/>
                      <a:pt x="490" y="1"/>
                    </a:cubicBezTo>
                    <a:cubicBezTo>
                      <a:pt x="483" y="1"/>
                      <a:pt x="478" y="0"/>
                      <a:pt x="473" y="2"/>
                    </a:cubicBezTo>
                    <a:cubicBezTo>
                      <a:pt x="412" y="6"/>
                      <a:pt x="347" y="12"/>
                      <a:pt x="288" y="8"/>
                    </a:cubicBezTo>
                    <a:cubicBezTo>
                      <a:pt x="291" y="7"/>
                      <a:pt x="291" y="7"/>
                      <a:pt x="291" y="7"/>
                    </a:cubicBezTo>
                    <a:cubicBezTo>
                      <a:pt x="284" y="7"/>
                      <a:pt x="284" y="7"/>
                      <a:pt x="284" y="7"/>
                    </a:cubicBezTo>
                    <a:cubicBezTo>
                      <a:pt x="286" y="9"/>
                      <a:pt x="286" y="9"/>
                      <a:pt x="286" y="9"/>
                    </a:cubicBezTo>
                    <a:cubicBezTo>
                      <a:pt x="282" y="9"/>
                      <a:pt x="278" y="11"/>
                      <a:pt x="275" y="9"/>
                    </a:cubicBezTo>
                    <a:cubicBezTo>
                      <a:pt x="275" y="8"/>
                      <a:pt x="275" y="8"/>
                      <a:pt x="275" y="8"/>
                    </a:cubicBezTo>
                    <a:cubicBezTo>
                      <a:pt x="273" y="9"/>
                      <a:pt x="266" y="6"/>
                      <a:pt x="268" y="10"/>
                    </a:cubicBezTo>
                    <a:cubicBezTo>
                      <a:pt x="251" y="11"/>
                      <a:pt x="233" y="12"/>
                      <a:pt x="217" y="11"/>
                    </a:cubicBezTo>
                    <a:cubicBezTo>
                      <a:pt x="222" y="10"/>
                      <a:pt x="222" y="10"/>
                      <a:pt x="222" y="10"/>
                    </a:cubicBezTo>
                    <a:cubicBezTo>
                      <a:pt x="263" y="6"/>
                      <a:pt x="309" y="5"/>
                      <a:pt x="352" y="2"/>
                    </a:cubicBezTo>
                    <a:cubicBezTo>
                      <a:pt x="327" y="1"/>
                      <a:pt x="295" y="6"/>
                      <a:pt x="267" y="4"/>
                    </a:cubicBezTo>
                    <a:cubicBezTo>
                      <a:pt x="268" y="4"/>
                      <a:pt x="268" y="4"/>
                      <a:pt x="268" y="4"/>
                    </a:cubicBezTo>
                    <a:cubicBezTo>
                      <a:pt x="264" y="3"/>
                      <a:pt x="259" y="3"/>
                      <a:pt x="257" y="6"/>
                    </a:cubicBezTo>
                    <a:cubicBezTo>
                      <a:pt x="255" y="6"/>
                      <a:pt x="255" y="5"/>
                      <a:pt x="253" y="4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48" y="7"/>
                      <a:pt x="179" y="5"/>
                      <a:pt x="207" y="4"/>
                    </a:cubicBezTo>
                    <a:cubicBezTo>
                      <a:pt x="166" y="4"/>
                      <a:pt x="120" y="7"/>
                      <a:pt x="77" y="10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114" y="10"/>
                      <a:pt x="114" y="10"/>
                      <a:pt x="114" y="10"/>
                    </a:cubicBezTo>
                    <a:cubicBezTo>
                      <a:pt x="116" y="11"/>
                      <a:pt x="116" y="11"/>
                      <a:pt x="116" y="11"/>
                    </a:cubicBezTo>
                    <a:cubicBezTo>
                      <a:pt x="96" y="14"/>
                      <a:pt x="74" y="12"/>
                      <a:pt x="54" y="16"/>
                    </a:cubicBezTo>
                    <a:cubicBezTo>
                      <a:pt x="48" y="22"/>
                      <a:pt x="39" y="29"/>
                      <a:pt x="42" y="37"/>
                    </a:cubicBezTo>
                    <a:cubicBezTo>
                      <a:pt x="43" y="42"/>
                      <a:pt x="33" y="40"/>
                      <a:pt x="36" y="45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5"/>
                      <a:pt x="33" y="45"/>
                      <a:pt x="32" y="46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3" y="51"/>
                      <a:pt x="31" y="47"/>
                      <a:pt x="30" y="49"/>
                    </a:cubicBezTo>
                    <a:cubicBezTo>
                      <a:pt x="32" y="49"/>
                      <a:pt x="32" y="49"/>
                      <a:pt x="32" y="49"/>
                    </a:cubicBezTo>
                    <a:cubicBezTo>
                      <a:pt x="34" y="52"/>
                      <a:pt x="29" y="55"/>
                      <a:pt x="27" y="58"/>
                    </a:cubicBezTo>
                    <a:cubicBezTo>
                      <a:pt x="26" y="66"/>
                      <a:pt x="22" y="75"/>
                      <a:pt x="17" y="82"/>
                    </a:cubicBezTo>
                    <a:cubicBezTo>
                      <a:pt x="19" y="91"/>
                      <a:pt x="9" y="97"/>
                      <a:pt x="8" y="105"/>
                    </a:cubicBezTo>
                    <a:cubicBezTo>
                      <a:pt x="0" y="113"/>
                      <a:pt x="3" y="122"/>
                      <a:pt x="3" y="132"/>
                    </a:cubicBezTo>
                    <a:cubicBezTo>
                      <a:pt x="4" y="136"/>
                      <a:pt x="11" y="136"/>
                      <a:pt x="16" y="138"/>
                    </a:cubicBezTo>
                    <a:cubicBezTo>
                      <a:pt x="79" y="143"/>
                      <a:pt x="140" y="142"/>
                      <a:pt x="201" y="137"/>
                    </a:cubicBezTo>
                    <a:cubicBezTo>
                      <a:pt x="206" y="136"/>
                      <a:pt x="213" y="138"/>
                      <a:pt x="218" y="136"/>
                    </a:cubicBezTo>
                    <a:cubicBezTo>
                      <a:pt x="235" y="135"/>
                      <a:pt x="235" y="135"/>
                      <a:pt x="235" y="135"/>
                    </a:cubicBezTo>
                    <a:cubicBezTo>
                      <a:pt x="232" y="135"/>
                      <a:pt x="229" y="134"/>
                      <a:pt x="227" y="134"/>
                    </a:cubicBezTo>
                    <a:cubicBezTo>
                      <a:pt x="227" y="133"/>
                      <a:pt x="228" y="132"/>
                      <a:pt x="229" y="131"/>
                    </a:cubicBezTo>
                    <a:cubicBezTo>
                      <a:pt x="247" y="130"/>
                      <a:pt x="266" y="130"/>
                      <a:pt x="283" y="129"/>
                    </a:cubicBezTo>
                    <a:cubicBezTo>
                      <a:pt x="277" y="131"/>
                      <a:pt x="269" y="129"/>
                      <a:pt x="264" y="132"/>
                    </a:cubicBezTo>
                    <a:cubicBezTo>
                      <a:pt x="283" y="131"/>
                      <a:pt x="283" y="131"/>
                      <a:pt x="283" y="131"/>
                    </a:cubicBezTo>
                    <a:cubicBezTo>
                      <a:pt x="293" y="128"/>
                      <a:pt x="307" y="129"/>
                      <a:pt x="317" y="127"/>
                    </a:cubicBezTo>
                    <a:cubicBezTo>
                      <a:pt x="316" y="127"/>
                      <a:pt x="314" y="127"/>
                      <a:pt x="314" y="126"/>
                    </a:cubicBezTo>
                    <a:cubicBezTo>
                      <a:pt x="328" y="125"/>
                      <a:pt x="343" y="124"/>
                      <a:pt x="357" y="121"/>
                    </a:cubicBezTo>
                    <a:cubicBezTo>
                      <a:pt x="327" y="122"/>
                      <a:pt x="298" y="126"/>
                      <a:pt x="269" y="126"/>
                    </a:cubicBezTo>
                    <a:cubicBezTo>
                      <a:pt x="294" y="123"/>
                      <a:pt x="319" y="122"/>
                      <a:pt x="344" y="120"/>
                    </a:cubicBezTo>
                    <a:cubicBezTo>
                      <a:pt x="356" y="116"/>
                      <a:pt x="370" y="117"/>
                      <a:pt x="383" y="115"/>
                    </a:cubicBezTo>
                    <a:cubicBezTo>
                      <a:pt x="386" y="114"/>
                      <a:pt x="393" y="114"/>
                      <a:pt x="397" y="113"/>
                    </a:cubicBezTo>
                    <a:cubicBezTo>
                      <a:pt x="381" y="113"/>
                      <a:pt x="368" y="115"/>
                      <a:pt x="353" y="114"/>
                    </a:cubicBezTo>
                    <a:cubicBezTo>
                      <a:pt x="389" y="110"/>
                      <a:pt x="425" y="106"/>
                      <a:pt x="461" y="102"/>
                    </a:cubicBezTo>
                    <a:cubicBezTo>
                      <a:pt x="423" y="104"/>
                      <a:pt x="385" y="109"/>
                      <a:pt x="347" y="110"/>
                    </a:cubicBezTo>
                    <a:cubicBezTo>
                      <a:pt x="357" y="107"/>
                      <a:pt x="368" y="108"/>
                      <a:pt x="378" y="106"/>
                    </a:cubicBezTo>
                    <a:cubicBezTo>
                      <a:pt x="377" y="106"/>
                      <a:pt x="375" y="106"/>
                      <a:pt x="374" y="104"/>
                    </a:cubicBezTo>
                    <a:cubicBezTo>
                      <a:pt x="376" y="103"/>
                      <a:pt x="376" y="103"/>
                      <a:pt x="376" y="103"/>
                    </a:cubicBezTo>
                    <a:cubicBezTo>
                      <a:pt x="391" y="102"/>
                      <a:pt x="407" y="101"/>
                      <a:pt x="422" y="98"/>
                    </a:cubicBezTo>
                    <a:cubicBezTo>
                      <a:pt x="417" y="96"/>
                      <a:pt x="411" y="101"/>
                      <a:pt x="406" y="98"/>
                    </a:cubicBezTo>
                    <a:cubicBezTo>
                      <a:pt x="423" y="95"/>
                      <a:pt x="442" y="94"/>
                      <a:pt x="459" y="91"/>
                    </a:cubicBezTo>
                    <a:cubicBezTo>
                      <a:pt x="425" y="92"/>
                      <a:pt x="393" y="99"/>
                      <a:pt x="359" y="97"/>
                    </a:cubicBezTo>
                    <a:cubicBezTo>
                      <a:pt x="393" y="94"/>
                      <a:pt x="428" y="92"/>
                      <a:pt x="462" y="87"/>
                    </a:cubicBezTo>
                    <a:cubicBezTo>
                      <a:pt x="464" y="85"/>
                      <a:pt x="464" y="85"/>
                      <a:pt x="464" y="85"/>
                    </a:cubicBezTo>
                    <a:cubicBezTo>
                      <a:pt x="444" y="87"/>
                      <a:pt x="423" y="89"/>
                      <a:pt x="403" y="89"/>
                    </a:cubicBezTo>
                    <a:cubicBezTo>
                      <a:pt x="404" y="88"/>
                      <a:pt x="405" y="89"/>
                      <a:pt x="406" y="88"/>
                    </a:cubicBezTo>
                    <a:cubicBezTo>
                      <a:pt x="408" y="88"/>
                      <a:pt x="413" y="88"/>
                      <a:pt x="412" y="86"/>
                    </a:cubicBezTo>
                    <a:cubicBezTo>
                      <a:pt x="431" y="84"/>
                      <a:pt x="431" y="84"/>
                      <a:pt x="431" y="84"/>
                    </a:cubicBezTo>
                    <a:cubicBezTo>
                      <a:pt x="414" y="85"/>
                      <a:pt x="398" y="83"/>
                      <a:pt x="383" y="86"/>
                    </a:cubicBezTo>
                    <a:cubicBezTo>
                      <a:pt x="378" y="86"/>
                      <a:pt x="371" y="87"/>
                      <a:pt x="367" y="84"/>
                    </a:cubicBezTo>
                    <a:cubicBezTo>
                      <a:pt x="376" y="82"/>
                      <a:pt x="387" y="83"/>
                      <a:pt x="395" y="80"/>
                    </a:cubicBezTo>
                    <a:cubicBezTo>
                      <a:pt x="382" y="80"/>
                      <a:pt x="367" y="81"/>
                      <a:pt x="353" y="80"/>
                    </a:cubicBezTo>
                    <a:cubicBezTo>
                      <a:pt x="378" y="79"/>
                      <a:pt x="401" y="74"/>
                      <a:pt x="425" y="72"/>
                    </a:cubicBezTo>
                    <a:cubicBezTo>
                      <a:pt x="423" y="72"/>
                      <a:pt x="420" y="72"/>
                      <a:pt x="418" y="71"/>
                    </a:cubicBezTo>
                    <a:cubicBezTo>
                      <a:pt x="419" y="70"/>
                      <a:pt x="420" y="71"/>
                      <a:pt x="420" y="71"/>
                    </a:cubicBezTo>
                    <a:cubicBezTo>
                      <a:pt x="421" y="70"/>
                      <a:pt x="421" y="69"/>
                      <a:pt x="422" y="69"/>
                    </a:cubicBezTo>
                    <a:cubicBezTo>
                      <a:pt x="423" y="69"/>
                      <a:pt x="424" y="69"/>
                      <a:pt x="424" y="69"/>
                    </a:cubicBezTo>
                    <a:cubicBezTo>
                      <a:pt x="423" y="70"/>
                      <a:pt x="423" y="70"/>
                      <a:pt x="423" y="70"/>
                    </a:cubicBezTo>
                    <a:cubicBezTo>
                      <a:pt x="426" y="70"/>
                      <a:pt x="426" y="70"/>
                      <a:pt x="426" y="70"/>
                    </a:cubicBezTo>
                    <a:cubicBezTo>
                      <a:pt x="425" y="69"/>
                      <a:pt x="425" y="69"/>
                      <a:pt x="425" y="69"/>
                    </a:cubicBezTo>
                    <a:cubicBezTo>
                      <a:pt x="427" y="68"/>
                      <a:pt x="427" y="68"/>
                      <a:pt x="427" y="68"/>
                    </a:cubicBezTo>
                    <a:cubicBezTo>
                      <a:pt x="442" y="67"/>
                      <a:pt x="459" y="66"/>
                      <a:pt x="472" y="63"/>
                    </a:cubicBezTo>
                    <a:cubicBezTo>
                      <a:pt x="427" y="66"/>
                      <a:pt x="381" y="71"/>
                      <a:pt x="336" y="70"/>
                    </a:cubicBezTo>
                    <a:cubicBezTo>
                      <a:pt x="338" y="69"/>
                      <a:pt x="338" y="69"/>
                      <a:pt x="338" y="69"/>
                    </a:cubicBezTo>
                    <a:cubicBezTo>
                      <a:pt x="377" y="65"/>
                      <a:pt x="417" y="64"/>
                      <a:pt x="455" y="58"/>
                    </a:cubicBezTo>
                    <a:cubicBezTo>
                      <a:pt x="437" y="58"/>
                      <a:pt x="417" y="61"/>
                      <a:pt x="398" y="61"/>
                    </a:cubicBezTo>
                    <a:cubicBezTo>
                      <a:pt x="406" y="56"/>
                      <a:pt x="418" y="57"/>
                      <a:pt x="424" y="56"/>
                    </a:cubicBezTo>
                    <a:cubicBezTo>
                      <a:pt x="393" y="57"/>
                      <a:pt x="362" y="58"/>
                      <a:pt x="332" y="60"/>
                    </a:cubicBezTo>
                    <a:cubicBezTo>
                      <a:pt x="335" y="58"/>
                      <a:pt x="335" y="58"/>
                      <a:pt x="335" y="58"/>
                    </a:cubicBezTo>
                    <a:cubicBezTo>
                      <a:pt x="328" y="56"/>
                      <a:pt x="320" y="59"/>
                      <a:pt x="314" y="57"/>
                    </a:cubicBezTo>
                    <a:cubicBezTo>
                      <a:pt x="354" y="54"/>
                      <a:pt x="393" y="48"/>
                      <a:pt x="433" y="46"/>
                    </a:cubicBezTo>
                    <a:cubicBezTo>
                      <a:pt x="419" y="45"/>
                      <a:pt x="402" y="46"/>
                      <a:pt x="388" y="46"/>
                    </a:cubicBezTo>
                    <a:cubicBezTo>
                      <a:pt x="422" y="43"/>
                      <a:pt x="458" y="40"/>
                      <a:pt x="491" y="36"/>
                    </a:cubicBezTo>
                    <a:cubicBezTo>
                      <a:pt x="470" y="38"/>
                      <a:pt x="446" y="39"/>
                      <a:pt x="425" y="39"/>
                    </a:cubicBezTo>
                    <a:cubicBezTo>
                      <a:pt x="447" y="37"/>
                      <a:pt x="469" y="35"/>
                      <a:pt x="490" y="31"/>
                    </a:cubicBezTo>
                    <a:close/>
                    <a:moveTo>
                      <a:pt x="194" y="12"/>
                    </a:moveTo>
                    <a:cubicBezTo>
                      <a:pt x="199" y="10"/>
                      <a:pt x="201" y="12"/>
                      <a:pt x="206" y="12"/>
                    </a:cubicBezTo>
                    <a:cubicBezTo>
                      <a:pt x="203" y="13"/>
                      <a:pt x="198" y="11"/>
                      <a:pt x="194" y="12"/>
                    </a:cubicBezTo>
                    <a:close/>
                    <a:moveTo>
                      <a:pt x="212" y="12"/>
                    </a:moveTo>
                    <a:cubicBezTo>
                      <a:pt x="212" y="12"/>
                      <a:pt x="211" y="12"/>
                      <a:pt x="211" y="12"/>
                    </a:cubicBezTo>
                    <a:cubicBezTo>
                      <a:pt x="211" y="12"/>
                      <a:pt x="212" y="12"/>
                      <a:pt x="212" y="12"/>
                    </a:cubicBezTo>
                    <a:cubicBezTo>
                      <a:pt x="213" y="12"/>
                      <a:pt x="214" y="11"/>
                      <a:pt x="216" y="11"/>
                    </a:cubicBezTo>
                    <a:cubicBezTo>
                      <a:pt x="215" y="12"/>
                      <a:pt x="214" y="12"/>
                      <a:pt x="212" y="12"/>
                    </a:cubicBezTo>
                    <a:close/>
                    <a:moveTo>
                      <a:pt x="259" y="127"/>
                    </a:moveTo>
                    <a:cubicBezTo>
                      <a:pt x="263" y="126"/>
                      <a:pt x="263" y="126"/>
                      <a:pt x="263" y="126"/>
                    </a:cubicBezTo>
                    <a:cubicBezTo>
                      <a:pt x="269" y="127"/>
                      <a:pt x="269" y="127"/>
                      <a:pt x="269" y="127"/>
                    </a:cubicBezTo>
                    <a:lnTo>
                      <a:pt x="259" y="127"/>
                    </a:lnTo>
                    <a:close/>
                    <a:moveTo>
                      <a:pt x="379" y="90"/>
                    </a:moveTo>
                    <a:cubicBezTo>
                      <a:pt x="389" y="90"/>
                      <a:pt x="389" y="90"/>
                      <a:pt x="389" y="90"/>
                    </a:cubicBezTo>
                    <a:cubicBezTo>
                      <a:pt x="360" y="92"/>
                      <a:pt x="360" y="92"/>
                      <a:pt x="360" y="92"/>
                    </a:cubicBezTo>
                    <a:lnTo>
                      <a:pt x="379" y="90"/>
                    </a:lnTo>
                    <a:close/>
                    <a:moveTo>
                      <a:pt x="362" y="25"/>
                    </a:moveTo>
                    <a:cubicBezTo>
                      <a:pt x="363" y="25"/>
                      <a:pt x="363" y="25"/>
                      <a:pt x="363" y="25"/>
                    </a:cubicBezTo>
                    <a:cubicBezTo>
                      <a:pt x="370" y="25"/>
                      <a:pt x="370" y="25"/>
                      <a:pt x="370" y="25"/>
                    </a:cubicBezTo>
                    <a:lnTo>
                      <a:pt x="362" y="25"/>
                    </a:lnTo>
                    <a:close/>
                  </a:path>
                </a:pathLst>
              </a:custGeom>
              <a:gradFill flip="none" rotWithShape="1">
                <a:gsLst>
                  <a:gs pos="55000">
                    <a:schemeClr val="accent1"/>
                  </a:gs>
                  <a:gs pos="100000">
                    <a:schemeClr val="accent1">
                      <a:alpha val="7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zh-CN" altLang="en-US" noProof="0"/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B23DA38B-9919-4AB8-B545-C16C4EC869EE}"/>
                </a:ext>
              </a:extLst>
            </p:cNvPr>
            <p:cNvGrpSpPr/>
            <p:nvPr userDrawn="1"/>
          </p:nvGrpSpPr>
          <p:grpSpPr>
            <a:xfrm>
              <a:off x="1162958" y="1016000"/>
              <a:ext cx="1594562" cy="946413"/>
              <a:chOff x="4929555" y="1016000"/>
              <a:chExt cx="1594562" cy="946413"/>
            </a:xfrm>
          </p:grpSpPr>
          <p:sp>
            <p:nvSpPr>
              <p:cNvPr id="38" name="标题 4">
                <a:extLst>
                  <a:ext uri="{FF2B5EF4-FFF2-40B4-BE49-F238E27FC236}">
                    <a16:creationId xmlns:a16="http://schemas.microsoft.com/office/drawing/2014/main" id="{F1974A8F-C05E-43F9-963D-B75917D2C289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4929555" y="1016000"/>
                <a:ext cx="1011815" cy="9464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zh-CN" altLang="en-US" sz="2800" b="1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zh-CN" altLang="en-US" sz="6000" b="0" dirty="0">
                    <a:solidFill>
                      <a:schemeClr val="bg1"/>
                    </a:solidFill>
                    <a:effectLst>
                      <a:outerShdw blurRad="63500" dist="101600" dir="10800000" rotWithShape="0">
                        <a:prstClr val="black">
                          <a:alpha val="20000"/>
                        </a:prstClr>
                      </a:outerShdw>
                    </a:effectLst>
                    <a:latin typeface="云峰飞云体" panose="02000500000000000000" pitchFamily="2" charset="-122"/>
                    <a:ea typeface="云峰飞云体" panose="02000500000000000000" pitchFamily="2" charset="-122"/>
                  </a:rPr>
                  <a:t>目</a:t>
                </a:r>
              </a:p>
            </p:txBody>
          </p:sp>
          <p:sp>
            <p:nvSpPr>
              <p:cNvPr id="39" name="标题 4">
                <a:extLst>
                  <a:ext uri="{FF2B5EF4-FFF2-40B4-BE49-F238E27FC236}">
                    <a16:creationId xmlns:a16="http://schemas.microsoft.com/office/drawing/2014/main" id="{5D2BB0B6-FDF3-4AD9-8D51-A8C8D22760FB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5595658" y="1016000"/>
                <a:ext cx="928459" cy="8610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zh-CN" altLang="en-US" sz="2800" b="1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zh-CN" altLang="en-US" sz="5400" b="0" dirty="0">
                    <a:solidFill>
                      <a:schemeClr val="bg1"/>
                    </a:solidFill>
                    <a:effectLst>
                      <a:outerShdw blurRad="63500" dist="101600" dir="10800000" rotWithShape="0">
                        <a:prstClr val="black">
                          <a:alpha val="20000"/>
                        </a:prstClr>
                      </a:outerShdw>
                    </a:effectLst>
                    <a:latin typeface="云峰飞云体" panose="02000500000000000000" pitchFamily="2" charset="-122"/>
                    <a:ea typeface="云峰飞云体" panose="02000500000000000000" pitchFamily="2" charset="-122"/>
                  </a:rPr>
                  <a:t>录</a:t>
                </a:r>
              </a:p>
            </p:txBody>
          </p:sp>
        </p:grpSp>
        <p:sp>
          <p:nvSpPr>
            <p:cNvPr id="17" name="标题 4">
              <a:extLst>
                <a:ext uri="{FF2B5EF4-FFF2-40B4-BE49-F238E27FC236}">
                  <a16:creationId xmlns:a16="http://schemas.microsoft.com/office/drawing/2014/main" id="{68BE89E7-D3CB-4ED5-A6CC-20D638164E12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014075" y="1546190"/>
              <a:ext cx="1892328" cy="34631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dist"/>
              <a:r>
                <a:rPr lang="en-US" altLang="zh-CN" sz="1800" b="0" dirty="0">
                  <a:solidFill>
                    <a:schemeClr val="bg1"/>
                  </a:solidFill>
                  <a:effectLst>
                    <a:outerShdw blurRad="63500" dist="101600" dir="10800000" rotWithShape="0">
                      <a:prstClr val="black">
                        <a:alpha val="20000"/>
                      </a:prstClr>
                    </a:outerShdw>
                  </a:effectLst>
                  <a:latin typeface="+mn-lt"/>
                  <a:ea typeface="云峰飞云体" panose="02000500000000000000" pitchFamily="2" charset="-122"/>
                </a:rPr>
                <a:t>contents</a:t>
              </a:r>
              <a:endParaRPr lang="zh-CN" altLang="en-US" sz="1800" b="0" dirty="0">
                <a:solidFill>
                  <a:schemeClr val="bg1"/>
                </a:solidFill>
                <a:effectLst>
                  <a:outerShdw blurRad="63500" dist="101600" dir="10800000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云峰飞云体" panose="02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105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C381F12-6CE3-4BCE-DB75-98471CDF5D1D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5504656" y="6438900"/>
            <a:ext cx="1802924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3EBAC152-C384-4126-A41C-02F34DED3069}" type="datetime1">
              <a:rPr lang="zh-CN" altLang="en-US" smtClean="0"/>
              <a:pPr/>
              <a:t>2023/2/15</a:t>
            </a:fld>
            <a:endParaRPr lang="en-US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7DEDF2E-A3FC-1ABC-FA7C-3A19CE4883F2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60401" y="6438900"/>
            <a:ext cx="3992171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endParaRPr lang="zh-CN" altLang="en-US" dirty="0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497F2E6-CE9F-5462-B221-DA50901618D9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857452" y="6438900"/>
            <a:ext cx="2661448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A6ACC3A-7113-460F-B8BA-C65E6F1B29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934" y="1"/>
            <a:ext cx="12609868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3297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81C72CFC-FE2D-42FD-804E-07493454E424}"/>
              </a:ext>
            </a:extLst>
          </p:cNvPr>
          <p:cNvGrpSpPr/>
          <p:nvPr userDrawn="1"/>
        </p:nvGrpSpPr>
        <p:grpSpPr>
          <a:xfrm>
            <a:off x="0" y="0"/>
            <a:ext cx="12192001" cy="6858000"/>
            <a:chOff x="0" y="0"/>
            <a:chExt cx="12192001" cy="6858000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EC673D0B-50A8-4FF5-A39D-0699CF5C7C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3276" b="38029"/>
            <a:stretch>
              <a:fillRect/>
            </a:stretch>
          </p:blipFill>
          <p:spPr>
            <a:xfrm>
              <a:off x="6096002" y="0"/>
              <a:ext cx="6095999" cy="6858000"/>
            </a:xfrm>
            <a:custGeom>
              <a:avLst/>
              <a:gdLst>
                <a:gd name="connsiteX0" fmla="*/ 0 w 6095999"/>
                <a:gd name="connsiteY0" fmla="*/ 0 h 6858000"/>
                <a:gd name="connsiteX1" fmla="*/ 6095999 w 6095999"/>
                <a:gd name="connsiteY1" fmla="*/ 0 h 6858000"/>
                <a:gd name="connsiteX2" fmla="*/ 6095999 w 6095999"/>
                <a:gd name="connsiteY2" fmla="*/ 6858000 h 6858000"/>
                <a:gd name="connsiteX3" fmla="*/ 0 w 6095999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5999" h="6858000">
                  <a:moveTo>
                    <a:pt x="0" y="0"/>
                  </a:moveTo>
                  <a:lnTo>
                    <a:pt x="6095999" y="0"/>
                  </a:lnTo>
                  <a:lnTo>
                    <a:pt x="6095999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8A243DE4-72F4-4F5D-B716-4B48B32C73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3276" b="38029"/>
            <a:stretch>
              <a:fillRect/>
            </a:stretch>
          </p:blipFill>
          <p:spPr>
            <a:xfrm flipH="1">
              <a:off x="0" y="0"/>
              <a:ext cx="6096000" cy="6858000"/>
            </a:xfrm>
            <a:custGeom>
              <a:avLst/>
              <a:gdLst>
                <a:gd name="connsiteX0" fmla="*/ 6096000 w 6096000"/>
                <a:gd name="connsiteY0" fmla="*/ 0 h 6858000"/>
                <a:gd name="connsiteX1" fmla="*/ 0 w 6096000"/>
                <a:gd name="connsiteY1" fmla="*/ 0 h 6858000"/>
                <a:gd name="connsiteX2" fmla="*/ 0 w 6096000"/>
                <a:gd name="connsiteY2" fmla="*/ 6858000 h 6858000"/>
                <a:gd name="connsiteX3" fmla="*/ 6096000 w 6096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6858000">
                  <a:moveTo>
                    <a:pt x="60960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6096000" y="6858000"/>
                  </a:lnTo>
                  <a:close/>
                </a:path>
              </a:pathLst>
            </a:cu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52EDE83-63CC-4B33-B715-3953EADE21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1544" y="505480"/>
            <a:ext cx="10858500" cy="523220"/>
          </a:xfrm>
          <a:prstGeom prst="rect">
            <a:avLst/>
          </a:prstGeom>
        </p:spPr>
        <p:txBody>
          <a:bodyPr>
            <a:spAutoFit/>
          </a:bodyPr>
          <a:lstStyle>
            <a:lvl1pPr>
              <a:lnSpc>
                <a:spcPct val="100000"/>
              </a:lnSpc>
              <a:defRPr b="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单击输入标题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14619F-25D0-4307-81CD-C24C74EF14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748B5987-9647-4253-899C-3B9819D6D8A0}" type="datetime1">
              <a:rPr lang="zh-CN" altLang="en-US" smtClean="0"/>
              <a:pPr/>
              <a:t>2023/2/15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02B25F-898B-4C1A-94A9-699B8B55D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endParaRPr lang="zh-CN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842F0A-76EB-4E77-8AF6-5F91F2288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46221"/>
          </a:xfrm>
          <a:prstGeom prst="rect">
            <a:avLst/>
          </a:prstGeom>
        </p:spPr>
        <p:txBody>
          <a:bodyPr>
            <a:spAutoFit/>
          </a:bodyPr>
          <a:lstStyle>
            <a:lvl1pPr algn="r">
              <a:defRPr sz="1000"/>
            </a:lvl1pPr>
          </a:lstStyle>
          <a:p>
            <a:fld id="{7F65B630-C7FF-41C0-9923-C5E5E29EED8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0BA8F0B-A54C-4C3A-AFC5-51E4E4256889}"/>
              </a:ext>
            </a:extLst>
          </p:cNvPr>
          <p:cNvGrpSpPr/>
          <p:nvPr userDrawn="1"/>
        </p:nvGrpSpPr>
        <p:grpSpPr>
          <a:xfrm>
            <a:off x="0" y="273298"/>
            <a:ext cx="541854" cy="742702"/>
            <a:chOff x="0" y="273298"/>
            <a:chExt cx="541854" cy="742702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0D607D7-9550-49DD-922F-7DA4E172E586}"/>
                </a:ext>
              </a:extLst>
            </p:cNvPr>
            <p:cNvSpPr/>
            <p:nvPr userDrawn="1"/>
          </p:nvSpPr>
          <p:spPr>
            <a:xfrm>
              <a:off x="0" y="352986"/>
              <a:ext cx="541854" cy="663014"/>
            </a:xfrm>
            <a:custGeom>
              <a:avLst/>
              <a:gdLst>
                <a:gd name="connsiteX0" fmla="*/ 0 w 541854"/>
                <a:gd name="connsiteY0" fmla="*/ 0 h 663014"/>
                <a:gd name="connsiteX1" fmla="*/ 541854 w 541854"/>
                <a:gd name="connsiteY1" fmla="*/ 0 h 663014"/>
                <a:gd name="connsiteX2" fmla="*/ 360334 w 541854"/>
                <a:gd name="connsiteY2" fmla="*/ 663014 h 663014"/>
                <a:gd name="connsiteX3" fmla="*/ 0 w 541854"/>
                <a:gd name="connsiteY3" fmla="*/ 663014 h 663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1854" h="663014">
                  <a:moveTo>
                    <a:pt x="0" y="0"/>
                  </a:moveTo>
                  <a:lnTo>
                    <a:pt x="541854" y="0"/>
                  </a:lnTo>
                  <a:lnTo>
                    <a:pt x="360334" y="663014"/>
                  </a:lnTo>
                  <a:lnTo>
                    <a:pt x="0" y="663014"/>
                  </a:lnTo>
                  <a:close/>
                </a:path>
              </a:pathLst>
            </a:custGeom>
            <a:gradFill>
              <a:gsLst>
                <a:gs pos="55000">
                  <a:schemeClr val="accent3">
                    <a:alpha val="80000"/>
                  </a:schemeClr>
                </a:gs>
                <a:gs pos="100000">
                  <a:schemeClr val="accent3">
                    <a:alpha val="70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F2613BE-96F9-4863-87B0-7E0534A542D7}"/>
                </a:ext>
              </a:extLst>
            </p:cNvPr>
            <p:cNvSpPr/>
            <p:nvPr userDrawn="1"/>
          </p:nvSpPr>
          <p:spPr>
            <a:xfrm>
              <a:off x="0" y="273298"/>
              <a:ext cx="466420" cy="663014"/>
            </a:xfrm>
            <a:custGeom>
              <a:avLst/>
              <a:gdLst>
                <a:gd name="connsiteX0" fmla="*/ 0 w 466420"/>
                <a:gd name="connsiteY0" fmla="*/ 0 h 663014"/>
                <a:gd name="connsiteX1" fmla="*/ 466420 w 466420"/>
                <a:gd name="connsiteY1" fmla="*/ 0 h 663014"/>
                <a:gd name="connsiteX2" fmla="*/ 284900 w 466420"/>
                <a:gd name="connsiteY2" fmla="*/ 663014 h 663014"/>
                <a:gd name="connsiteX3" fmla="*/ 0 w 466420"/>
                <a:gd name="connsiteY3" fmla="*/ 663014 h 663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420" h="663014">
                  <a:moveTo>
                    <a:pt x="0" y="0"/>
                  </a:moveTo>
                  <a:lnTo>
                    <a:pt x="466420" y="0"/>
                  </a:lnTo>
                  <a:lnTo>
                    <a:pt x="284900" y="663014"/>
                  </a:lnTo>
                  <a:lnTo>
                    <a:pt x="0" y="663014"/>
                  </a:lnTo>
                  <a:close/>
                </a:path>
              </a:pathLst>
            </a:custGeom>
            <a:gradFill>
              <a:gsLst>
                <a:gs pos="55000">
                  <a:schemeClr val="accent1"/>
                </a:gs>
                <a:gs pos="0">
                  <a:schemeClr val="accent1">
                    <a:alpha val="7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7617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D63CDCB-822F-4A41-B73F-97E20CACA6CF}"/>
              </a:ext>
            </a:extLst>
          </p:cNvPr>
          <p:cNvGrpSpPr/>
          <p:nvPr userDrawn="1"/>
        </p:nvGrpSpPr>
        <p:grpSpPr>
          <a:xfrm>
            <a:off x="0" y="0"/>
            <a:ext cx="12192001" cy="6858000"/>
            <a:chOff x="0" y="0"/>
            <a:chExt cx="12192001" cy="68580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B966D30-F089-4937-933E-3DC9B6C5A4B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3276" b="38029"/>
            <a:stretch>
              <a:fillRect/>
            </a:stretch>
          </p:blipFill>
          <p:spPr>
            <a:xfrm>
              <a:off x="6096002" y="0"/>
              <a:ext cx="6095999" cy="6858000"/>
            </a:xfrm>
            <a:custGeom>
              <a:avLst/>
              <a:gdLst>
                <a:gd name="connsiteX0" fmla="*/ 0 w 6095999"/>
                <a:gd name="connsiteY0" fmla="*/ 0 h 6858000"/>
                <a:gd name="connsiteX1" fmla="*/ 6095999 w 6095999"/>
                <a:gd name="connsiteY1" fmla="*/ 0 h 6858000"/>
                <a:gd name="connsiteX2" fmla="*/ 6095999 w 6095999"/>
                <a:gd name="connsiteY2" fmla="*/ 6858000 h 6858000"/>
                <a:gd name="connsiteX3" fmla="*/ 0 w 6095999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5999" h="6858000">
                  <a:moveTo>
                    <a:pt x="0" y="0"/>
                  </a:moveTo>
                  <a:lnTo>
                    <a:pt x="6095999" y="0"/>
                  </a:lnTo>
                  <a:lnTo>
                    <a:pt x="6095999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2090F7AD-E76E-4FC4-A55C-6B059A25F8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3276" b="38029"/>
            <a:stretch>
              <a:fillRect/>
            </a:stretch>
          </p:blipFill>
          <p:spPr>
            <a:xfrm flipH="1">
              <a:off x="0" y="0"/>
              <a:ext cx="6096000" cy="6858000"/>
            </a:xfrm>
            <a:custGeom>
              <a:avLst/>
              <a:gdLst>
                <a:gd name="connsiteX0" fmla="*/ 6096000 w 6096000"/>
                <a:gd name="connsiteY0" fmla="*/ 0 h 6858000"/>
                <a:gd name="connsiteX1" fmla="*/ 0 w 6096000"/>
                <a:gd name="connsiteY1" fmla="*/ 0 h 6858000"/>
                <a:gd name="connsiteX2" fmla="*/ 0 w 6096000"/>
                <a:gd name="connsiteY2" fmla="*/ 6858000 h 6858000"/>
                <a:gd name="connsiteX3" fmla="*/ 6096000 w 6096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6858000">
                  <a:moveTo>
                    <a:pt x="60960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6096000" y="685800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6963373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F48D57A9-414C-4A57-957A-E2197BD5E934}"/>
              </a:ext>
            </a:extLst>
          </p:cNvPr>
          <p:cNvGrpSpPr/>
          <p:nvPr userDrawn="1"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7A4505C-C759-43E7-95D6-82A1EA57AB2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1301" b="34713"/>
            <a:stretch>
              <a:fillRect/>
            </a:stretch>
          </p:blipFill>
          <p:spPr>
            <a:xfrm>
              <a:off x="399154" y="335934"/>
              <a:ext cx="11792846" cy="6522067"/>
            </a:xfrm>
            <a:custGeom>
              <a:avLst/>
              <a:gdLst>
                <a:gd name="connsiteX0" fmla="*/ 0 w 11792846"/>
                <a:gd name="connsiteY0" fmla="*/ 0 h 6522067"/>
                <a:gd name="connsiteX1" fmla="*/ 11792846 w 11792846"/>
                <a:gd name="connsiteY1" fmla="*/ 0 h 6522067"/>
                <a:gd name="connsiteX2" fmla="*/ 11792846 w 11792846"/>
                <a:gd name="connsiteY2" fmla="*/ 6522067 h 6522067"/>
                <a:gd name="connsiteX3" fmla="*/ 0 w 11792846"/>
                <a:gd name="connsiteY3" fmla="*/ 6522067 h 6522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92846" h="6522067">
                  <a:moveTo>
                    <a:pt x="0" y="0"/>
                  </a:moveTo>
                  <a:lnTo>
                    <a:pt x="11792846" y="0"/>
                  </a:lnTo>
                  <a:lnTo>
                    <a:pt x="11792846" y="6522067"/>
                  </a:lnTo>
                  <a:lnTo>
                    <a:pt x="0" y="6522067"/>
                  </a:lnTo>
                  <a:close/>
                </a:path>
              </a:pathLst>
            </a:cu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C1C501B-A92F-4E31-90E0-96EB7607794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7336" b="34713"/>
            <a:stretch>
              <a:fillRect/>
            </a:stretch>
          </p:blipFill>
          <p:spPr>
            <a:xfrm flipH="1">
              <a:off x="0" y="335934"/>
              <a:ext cx="399154" cy="6522067"/>
            </a:xfrm>
            <a:custGeom>
              <a:avLst/>
              <a:gdLst>
                <a:gd name="connsiteX0" fmla="*/ 399154 w 399154"/>
                <a:gd name="connsiteY0" fmla="*/ 0 h 6522067"/>
                <a:gd name="connsiteX1" fmla="*/ 0 w 399154"/>
                <a:gd name="connsiteY1" fmla="*/ 0 h 6522067"/>
                <a:gd name="connsiteX2" fmla="*/ 0 w 399154"/>
                <a:gd name="connsiteY2" fmla="*/ 6522067 h 6522067"/>
                <a:gd name="connsiteX3" fmla="*/ 399154 w 399154"/>
                <a:gd name="connsiteY3" fmla="*/ 6522067 h 6522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154" h="6522067">
                  <a:moveTo>
                    <a:pt x="399154" y="0"/>
                  </a:moveTo>
                  <a:lnTo>
                    <a:pt x="0" y="0"/>
                  </a:lnTo>
                  <a:lnTo>
                    <a:pt x="0" y="6522067"/>
                  </a:lnTo>
                  <a:lnTo>
                    <a:pt x="399154" y="6522067"/>
                  </a:lnTo>
                  <a:close/>
                </a:path>
              </a:pathLst>
            </a:cu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E95FC1E-A945-4BA8-96F3-A81C66555F3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1301" b="96341"/>
            <a:stretch>
              <a:fillRect/>
            </a:stretch>
          </p:blipFill>
          <p:spPr>
            <a:xfrm flipV="1">
              <a:off x="399154" y="0"/>
              <a:ext cx="11792846" cy="365526"/>
            </a:xfrm>
            <a:custGeom>
              <a:avLst/>
              <a:gdLst>
                <a:gd name="connsiteX0" fmla="*/ 0 w 11792846"/>
                <a:gd name="connsiteY0" fmla="*/ 365526 h 365526"/>
                <a:gd name="connsiteX1" fmla="*/ 11792846 w 11792846"/>
                <a:gd name="connsiteY1" fmla="*/ 365526 h 365526"/>
                <a:gd name="connsiteX2" fmla="*/ 11792846 w 11792846"/>
                <a:gd name="connsiteY2" fmla="*/ 0 h 365526"/>
                <a:gd name="connsiteX3" fmla="*/ 0 w 11792846"/>
                <a:gd name="connsiteY3" fmla="*/ 0 h 365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92846" h="365526">
                  <a:moveTo>
                    <a:pt x="0" y="365526"/>
                  </a:moveTo>
                  <a:lnTo>
                    <a:pt x="11792846" y="365526"/>
                  </a:lnTo>
                  <a:lnTo>
                    <a:pt x="11792846" y="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6838CFB8-2BDF-4136-BAA8-4F99B96639F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7336" b="96341"/>
            <a:stretch>
              <a:fillRect/>
            </a:stretch>
          </p:blipFill>
          <p:spPr>
            <a:xfrm flipH="1" flipV="1">
              <a:off x="0" y="0"/>
              <a:ext cx="399154" cy="365526"/>
            </a:xfrm>
            <a:custGeom>
              <a:avLst/>
              <a:gdLst>
                <a:gd name="connsiteX0" fmla="*/ 399154 w 399154"/>
                <a:gd name="connsiteY0" fmla="*/ 365526 h 365526"/>
                <a:gd name="connsiteX1" fmla="*/ 0 w 399154"/>
                <a:gd name="connsiteY1" fmla="*/ 365526 h 365526"/>
                <a:gd name="connsiteX2" fmla="*/ 0 w 399154"/>
                <a:gd name="connsiteY2" fmla="*/ 0 h 365526"/>
                <a:gd name="connsiteX3" fmla="*/ 399154 w 399154"/>
                <a:gd name="connsiteY3" fmla="*/ 0 h 365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154" h="365526">
                  <a:moveTo>
                    <a:pt x="399154" y="365526"/>
                  </a:moveTo>
                  <a:lnTo>
                    <a:pt x="0" y="365526"/>
                  </a:lnTo>
                  <a:lnTo>
                    <a:pt x="0" y="0"/>
                  </a:lnTo>
                  <a:lnTo>
                    <a:pt x="399154" y="0"/>
                  </a:lnTo>
                  <a:close/>
                </a:path>
              </a:pathLst>
            </a:cu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8458BFF-0DD3-4F8D-8808-B489207A10C8}"/>
              </a:ext>
            </a:extLst>
          </p:cNvPr>
          <p:cNvGrpSpPr/>
          <p:nvPr userDrawn="1"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222122D5-9E93-4000-88A4-1A6B08CDD64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1301" b="34713"/>
            <a:stretch>
              <a:fillRect/>
            </a:stretch>
          </p:blipFill>
          <p:spPr>
            <a:xfrm>
              <a:off x="399154" y="335934"/>
              <a:ext cx="11792846" cy="6522067"/>
            </a:xfrm>
            <a:custGeom>
              <a:avLst/>
              <a:gdLst>
                <a:gd name="connsiteX0" fmla="*/ 0 w 11792846"/>
                <a:gd name="connsiteY0" fmla="*/ 0 h 6522067"/>
                <a:gd name="connsiteX1" fmla="*/ 11792846 w 11792846"/>
                <a:gd name="connsiteY1" fmla="*/ 0 h 6522067"/>
                <a:gd name="connsiteX2" fmla="*/ 11792846 w 11792846"/>
                <a:gd name="connsiteY2" fmla="*/ 6522067 h 6522067"/>
                <a:gd name="connsiteX3" fmla="*/ 0 w 11792846"/>
                <a:gd name="connsiteY3" fmla="*/ 6522067 h 6522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92846" h="6522067">
                  <a:moveTo>
                    <a:pt x="0" y="0"/>
                  </a:moveTo>
                  <a:lnTo>
                    <a:pt x="11792846" y="0"/>
                  </a:lnTo>
                  <a:lnTo>
                    <a:pt x="11792846" y="6522067"/>
                  </a:lnTo>
                  <a:lnTo>
                    <a:pt x="0" y="6522067"/>
                  </a:lnTo>
                  <a:close/>
                </a:path>
              </a:pathLst>
            </a:cu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4B2579F3-BCFF-4CB8-9C50-EB426EF9A5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7336" b="34713"/>
            <a:stretch>
              <a:fillRect/>
            </a:stretch>
          </p:blipFill>
          <p:spPr>
            <a:xfrm flipH="1">
              <a:off x="0" y="335934"/>
              <a:ext cx="399154" cy="6522067"/>
            </a:xfrm>
            <a:custGeom>
              <a:avLst/>
              <a:gdLst>
                <a:gd name="connsiteX0" fmla="*/ 399154 w 399154"/>
                <a:gd name="connsiteY0" fmla="*/ 0 h 6522067"/>
                <a:gd name="connsiteX1" fmla="*/ 0 w 399154"/>
                <a:gd name="connsiteY1" fmla="*/ 0 h 6522067"/>
                <a:gd name="connsiteX2" fmla="*/ 0 w 399154"/>
                <a:gd name="connsiteY2" fmla="*/ 6522067 h 6522067"/>
                <a:gd name="connsiteX3" fmla="*/ 399154 w 399154"/>
                <a:gd name="connsiteY3" fmla="*/ 6522067 h 6522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154" h="6522067">
                  <a:moveTo>
                    <a:pt x="399154" y="0"/>
                  </a:moveTo>
                  <a:lnTo>
                    <a:pt x="0" y="0"/>
                  </a:lnTo>
                  <a:lnTo>
                    <a:pt x="0" y="6522067"/>
                  </a:lnTo>
                  <a:lnTo>
                    <a:pt x="399154" y="6522067"/>
                  </a:lnTo>
                  <a:close/>
                </a:path>
              </a:pathLst>
            </a:cu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5412AECE-30EA-45B1-A9B0-F89D9C108E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1301" b="96341"/>
            <a:stretch>
              <a:fillRect/>
            </a:stretch>
          </p:blipFill>
          <p:spPr>
            <a:xfrm flipV="1">
              <a:off x="399154" y="0"/>
              <a:ext cx="11792846" cy="365526"/>
            </a:xfrm>
            <a:custGeom>
              <a:avLst/>
              <a:gdLst>
                <a:gd name="connsiteX0" fmla="*/ 0 w 11792846"/>
                <a:gd name="connsiteY0" fmla="*/ 365526 h 365526"/>
                <a:gd name="connsiteX1" fmla="*/ 11792846 w 11792846"/>
                <a:gd name="connsiteY1" fmla="*/ 365526 h 365526"/>
                <a:gd name="connsiteX2" fmla="*/ 11792846 w 11792846"/>
                <a:gd name="connsiteY2" fmla="*/ 0 h 365526"/>
                <a:gd name="connsiteX3" fmla="*/ 0 w 11792846"/>
                <a:gd name="connsiteY3" fmla="*/ 0 h 365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92846" h="365526">
                  <a:moveTo>
                    <a:pt x="0" y="365526"/>
                  </a:moveTo>
                  <a:lnTo>
                    <a:pt x="11792846" y="365526"/>
                  </a:lnTo>
                  <a:lnTo>
                    <a:pt x="11792846" y="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B06E5FD4-4307-4DF7-A4D5-01A80A7B12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7336" b="96341"/>
            <a:stretch>
              <a:fillRect/>
            </a:stretch>
          </p:blipFill>
          <p:spPr>
            <a:xfrm flipH="1" flipV="1">
              <a:off x="0" y="0"/>
              <a:ext cx="399154" cy="365526"/>
            </a:xfrm>
            <a:custGeom>
              <a:avLst/>
              <a:gdLst>
                <a:gd name="connsiteX0" fmla="*/ 399154 w 399154"/>
                <a:gd name="connsiteY0" fmla="*/ 365526 h 365526"/>
                <a:gd name="connsiteX1" fmla="*/ 0 w 399154"/>
                <a:gd name="connsiteY1" fmla="*/ 365526 h 365526"/>
                <a:gd name="connsiteX2" fmla="*/ 0 w 399154"/>
                <a:gd name="connsiteY2" fmla="*/ 0 h 365526"/>
                <a:gd name="connsiteX3" fmla="*/ 399154 w 399154"/>
                <a:gd name="connsiteY3" fmla="*/ 0 h 365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154" h="365526">
                  <a:moveTo>
                    <a:pt x="399154" y="365526"/>
                  </a:moveTo>
                  <a:lnTo>
                    <a:pt x="0" y="365526"/>
                  </a:lnTo>
                  <a:lnTo>
                    <a:pt x="0" y="0"/>
                  </a:lnTo>
                  <a:lnTo>
                    <a:pt x="399154" y="0"/>
                  </a:lnTo>
                  <a:close/>
                </a:path>
              </a:pathLst>
            </a:custGeom>
          </p:spPr>
        </p:pic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8BB686BE-BFE3-4D1F-912E-4BAFEB717C17}"/>
              </a:ext>
            </a:extLst>
          </p:cNvPr>
          <p:cNvSpPr>
            <a:spLocks/>
          </p:cNvSpPr>
          <p:nvPr userDrawn="1"/>
        </p:nvSpPr>
        <p:spPr bwMode="auto">
          <a:xfrm rot="7350017" flipH="1">
            <a:off x="-1107236" y="49174"/>
            <a:ext cx="11125127" cy="6103447"/>
          </a:xfrm>
          <a:custGeom>
            <a:avLst/>
            <a:gdLst>
              <a:gd name="connsiteX0" fmla="*/ 7330197 w 11125127"/>
              <a:gd name="connsiteY0" fmla="*/ 6048342 h 6103447"/>
              <a:gd name="connsiteX1" fmla="*/ 7424886 w 11125127"/>
              <a:gd name="connsiteY1" fmla="*/ 5899711 h 6103447"/>
              <a:gd name="connsiteX2" fmla="*/ 7403638 w 11125127"/>
              <a:gd name="connsiteY2" fmla="*/ 5896909 h 6103447"/>
              <a:gd name="connsiteX3" fmla="*/ 7372013 w 11125127"/>
              <a:gd name="connsiteY3" fmla="*/ 5892738 h 6103447"/>
              <a:gd name="connsiteX4" fmla="*/ 7429329 w 11125127"/>
              <a:gd name="connsiteY4" fmla="*/ 5892738 h 6103447"/>
              <a:gd name="connsiteX5" fmla="*/ 11125127 w 11125127"/>
              <a:gd name="connsiteY5" fmla="*/ 91560 h 6103447"/>
              <a:gd name="connsiteX6" fmla="*/ 11116435 w 11125127"/>
              <a:gd name="connsiteY6" fmla="*/ 92620 h 6103447"/>
              <a:gd name="connsiteX7" fmla="*/ 10809719 w 11125127"/>
              <a:gd name="connsiteY7" fmla="*/ 112474 h 6103447"/>
              <a:gd name="connsiteX8" fmla="*/ 10784809 w 11125127"/>
              <a:gd name="connsiteY8" fmla="*/ 112474 h 6103447"/>
              <a:gd name="connsiteX9" fmla="*/ 9793354 w 11125127"/>
              <a:gd name="connsiteY9" fmla="*/ 89694 h 6103447"/>
              <a:gd name="connsiteX10" fmla="*/ 9055991 w 11125127"/>
              <a:gd name="connsiteY10" fmla="*/ 78305 h 6103447"/>
              <a:gd name="connsiteX11" fmla="*/ 8218984 w 11125127"/>
              <a:gd name="connsiteY11" fmla="*/ 66916 h 6103447"/>
              <a:gd name="connsiteX12" fmla="*/ 8204037 w 11125127"/>
              <a:gd name="connsiteY12" fmla="*/ 55526 h 6103447"/>
              <a:gd name="connsiteX13" fmla="*/ 8084465 w 11125127"/>
              <a:gd name="connsiteY13" fmla="*/ 49831 h 6103447"/>
              <a:gd name="connsiteX14" fmla="*/ 7636068 w 11125127"/>
              <a:gd name="connsiteY14" fmla="*/ 55526 h 6103447"/>
              <a:gd name="connsiteX15" fmla="*/ 7401906 w 11125127"/>
              <a:gd name="connsiteY15" fmla="*/ 15662 h 6103447"/>
              <a:gd name="connsiteX16" fmla="*/ 7551371 w 11125127"/>
              <a:gd name="connsiteY16" fmla="*/ 9967 h 6103447"/>
              <a:gd name="connsiteX17" fmla="*/ 7685890 w 11125127"/>
              <a:gd name="connsiteY17" fmla="*/ 4272 h 6103447"/>
              <a:gd name="connsiteX18" fmla="*/ 7317208 w 11125127"/>
              <a:gd name="connsiteY18" fmla="*/ 4272 h 6103447"/>
              <a:gd name="connsiteX19" fmla="*/ 7177707 w 11125127"/>
              <a:gd name="connsiteY19" fmla="*/ 15662 h 6103447"/>
              <a:gd name="connsiteX20" fmla="*/ 6858848 w 11125127"/>
              <a:gd name="connsiteY20" fmla="*/ 38441 h 6103447"/>
              <a:gd name="connsiteX21" fmla="*/ 6754222 w 11125127"/>
              <a:gd name="connsiteY21" fmla="*/ 44136 h 6103447"/>
              <a:gd name="connsiteX22" fmla="*/ 6654578 w 11125127"/>
              <a:gd name="connsiteY22" fmla="*/ 49831 h 6103447"/>
              <a:gd name="connsiteX23" fmla="*/ 6584827 w 11125127"/>
              <a:gd name="connsiteY23" fmla="*/ 55526 h 6103447"/>
              <a:gd name="connsiteX24" fmla="*/ 5015440 w 11125127"/>
              <a:gd name="connsiteY24" fmla="*/ 44136 h 6103447"/>
              <a:gd name="connsiteX25" fmla="*/ 3117228 w 11125127"/>
              <a:gd name="connsiteY25" fmla="*/ 55526 h 6103447"/>
              <a:gd name="connsiteX26" fmla="*/ 3014243 w 11125127"/>
              <a:gd name="connsiteY26" fmla="*/ 59230 h 6103447"/>
              <a:gd name="connsiteX27" fmla="*/ 0 w 11125127"/>
              <a:gd name="connsiteY27" fmla="*/ 4790591 h 6103447"/>
              <a:gd name="connsiteX28" fmla="*/ 810285 w 11125127"/>
              <a:gd name="connsiteY28" fmla="*/ 5306805 h 6103447"/>
              <a:gd name="connsiteX29" fmla="*/ 831573 w 11125127"/>
              <a:gd name="connsiteY29" fmla="*/ 5304834 h 6103447"/>
              <a:gd name="connsiteX30" fmla="*/ 895174 w 11125127"/>
              <a:gd name="connsiteY30" fmla="*/ 5300474 h 6103447"/>
              <a:gd name="connsiteX31" fmla="*/ 1024710 w 11125127"/>
              <a:gd name="connsiteY31" fmla="*/ 5306169 h 6103447"/>
              <a:gd name="connsiteX32" fmla="*/ 1039657 w 11125127"/>
              <a:gd name="connsiteY32" fmla="*/ 5323254 h 6103447"/>
              <a:gd name="connsiteX33" fmla="*/ 1094461 w 11125127"/>
              <a:gd name="connsiteY33" fmla="*/ 5300474 h 6103447"/>
              <a:gd name="connsiteX34" fmla="*/ 1164211 w 11125127"/>
              <a:gd name="connsiteY34" fmla="*/ 5306169 h 6103447"/>
              <a:gd name="connsiteX35" fmla="*/ 1383428 w 11125127"/>
              <a:gd name="connsiteY35" fmla="*/ 5289085 h 6103447"/>
              <a:gd name="connsiteX36" fmla="*/ 1403356 w 11125127"/>
              <a:gd name="connsiteY36" fmla="*/ 5289085 h 6103447"/>
              <a:gd name="connsiteX37" fmla="*/ 1433249 w 11125127"/>
              <a:gd name="connsiteY37" fmla="*/ 5306169 h 6103447"/>
              <a:gd name="connsiteX38" fmla="*/ 1468124 w 11125127"/>
              <a:gd name="connsiteY38" fmla="*/ 5323254 h 6103447"/>
              <a:gd name="connsiteX39" fmla="*/ 1577733 w 11125127"/>
              <a:gd name="connsiteY39" fmla="*/ 5334643 h 6103447"/>
              <a:gd name="connsiteX40" fmla="*/ 1707270 w 11125127"/>
              <a:gd name="connsiteY40" fmla="*/ 5323254 h 6103447"/>
              <a:gd name="connsiteX41" fmla="*/ 1722216 w 11125127"/>
              <a:gd name="connsiteY41" fmla="*/ 5306169 h 6103447"/>
              <a:gd name="connsiteX42" fmla="*/ 1996236 w 11125127"/>
              <a:gd name="connsiteY42" fmla="*/ 5317559 h 6103447"/>
              <a:gd name="connsiteX43" fmla="*/ 2046058 w 11125127"/>
              <a:gd name="connsiteY43" fmla="*/ 5340338 h 6103447"/>
              <a:gd name="connsiteX44" fmla="*/ 2016165 w 11125127"/>
              <a:gd name="connsiteY44" fmla="*/ 5346033 h 6103447"/>
              <a:gd name="connsiteX45" fmla="*/ 1951397 w 11125127"/>
              <a:gd name="connsiteY45" fmla="*/ 5351728 h 6103447"/>
              <a:gd name="connsiteX46" fmla="*/ 1727198 w 11125127"/>
              <a:gd name="connsiteY46" fmla="*/ 5374507 h 6103447"/>
              <a:gd name="connsiteX47" fmla="*/ 1552822 w 11125127"/>
              <a:gd name="connsiteY47" fmla="*/ 5391592 h 6103447"/>
              <a:gd name="connsiteX48" fmla="*/ 1483071 w 11125127"/>
              <a:gd name="connsiteY48" fmla="*/ 5425761 h 6103447"/>
              <a:gd name="connsiteX49" fmla="*/ 1542858 w 11125127"/>
              <a:gd name="connsiteY49" fmla="*/ 5431456 h 6103447"/>
              <a:gd name="connsiteX50" fmla="*/ 1791967 w 11125127"/>
              <a:gd name="connsiteY50" fmla="*/ 5420066 h 6103447"/>
              <a:gd name="connsiteX51" fmla="*/ 1931467 w 11125127"/>
              <a:gd name="connsiteY51" fmla="*/ 5397287 h 6103447"/>
              <a:gd name="connsiteX52" fmla="*/ 1991254 w 11125127"/>
              <a:gd name="connsiteY52" fmla="*/ 5380202 h 6103447"/>
              <a:gd name="connsiteX53" fmla="*/ 2051040 w 11125127"/>
              <a:gd name="connsiteY53" fmla="*/ 5402981 h 6103447"/>
              <a:gd name="connsiteX54" fmla="*/ 2085916 w 11125127"/>
              <a:gd name="connsiteY54" fmla="*/ 5425761 h 6103447"/>
              <a:gd name="connsiteX55" fmla="*/ 2100862 w 11125127"/>
              <a:gd name="connsiteY55" fmla="*/ 5402981 h 6103447"/>
              <a:gd name="connsiteX56" fmla="*/ 2100862 w 11125127"/>
              <a:gd name="connsiteY56" fmla="*/ 5385897 h 6103447"/>
              <a:gd name="connsiteX57" fmla="*/ 2190541 w 11125127"/>
              <a:gd name="connsiteY57" fmla="*/ 5402981 h 6103447"/>
              <a:gd name="connsiteX58" fmla="*/ 2414740 w 11125127"/>
              <a:gd name="connsiteY58" fmla="*/ 5442845 h 6103447"/>
              <a:gd name="connsiteX59" fmla="*/ 2300149 w 11125127"/>
              <a:gd name="connsiteY59" fmla="*/ 5471319 h 6103447"/>
              <a:gd name="connsiteX60" fmla="*/ 2195524 w 11125127"/>
              <a:gd name="connsiteY60" fmla="*/ 5494099 h 6103447"/>
              <a:gd name="connsiteX61" fmla="*/ 2359935 w 11125127"/>
              <a:gd name="connsiteY61" fmla="*/ 5516878 h 6103447"/>
              <a:gd name="connsiteX62" fmla="*/ 2534312 w 11125127"/>
              <a:gd name="connsiteY62" fmla="*/ 5533963 h 6103447"/>
              <a:gd name="connsiteX63" fmla="*/ 2599081 w 11125127"/>
              <a:gd name="connsiteY63" fmla="*/ 5528268 h 6103447"/>
              <a:gd name="connsiteX64" fmla="*/ 3022566 w 11125127"/>
              <a:gd name="connsiteY64" fmla="*/ 5482709 h 6103447"/>
              <a:gd name="connsiteX65" fmla="*/ 3122209 w 11125127"/>
              <a:gd name="connsiteY65" fmla="*/ 5465625 h 6103447"/>
              <a:gd name="connsiteX66" fmla="*/ 3201924 w 11125127"/>
              <a:gd name="connsiteY66" fmla="*/ 5454235 h 6103447"/>
              <a:gd name="connsiteX67" fmla="*/ 3306550 w 11125127"/>
              <a:gd name="connsiteY67" fmla="*/ 5442845 h 6103447"/>
              <a:gd name="connsiteX68" fmla="*/ 3879501 w 11125127"/>
              <a:gd name="connsiteY68" fmla="*/ 5425761 h 6103447"/>
              <a:gd name="connsiteX69" fmla="*/ 3879501 w 11125127"/>
              <a:gd name="connsiteY69" fmla="*/ 5442845 h 6103447"/>
              <a:gd name="connsiteX70" fmla="*/ 3590535 w 11125127"/>
              <a:gd name="connsiteY70" fmla="*/ 5465625 h 6103447"/>
              <a:gd name="connsiteX71" fmla="*/ 3615446 w 11125127"/>
              <a:gd name="connsiteY71" fmla="*/ 5488404 h 6103447"/>
              <a:gd name="connsiteX72" fmla="*/ 3680214 w 11125127"/>
              <a:gd name="connsiteY72" fmla="*/ 5499794 h 6103447"/>
              <a:gd name="connsiteX73" fmla="*/ 3635375 w 11125127"/>
              <a:gd name="connsiteY73" fmla="*/ 5516878 h 6103447"/>
              <a:gd name="connsiteX74" fmla="*/ 3451033 w 11125127"/>
              <a:gd name="connsiteY74" fmla="*/ 5522573 h 6103447"/>
              <a:gd name="connsiteX75" fmla="*/ 3361354 w 11125127"/>
              <a:gd name="connsiteY75" fmla="*/ 5516878 h 6103447"/>
              <a:gd name="connsiteX76" fmla="*/ 3406194 w 11125127"/>
              <a:gd name="connsiteY76" fmla="*/ 5505488 h 6103447"/>
              <a:gd name="connsiteX77" fmla="*/ 3341425 w 11125127"/>
              <a:gd name="connsiteY77" fmla="*/ 5499794 h 6103447"/>
              <a:gd name="connsiteX78" fmla="*/ 3261711 w 11125127"/>
              <a:gd name="connsiteY78" fmla="*/ 5505488 h 6103447"/>
              <a:gd name="connsiteX79" fmla="*/ 3162067 w 11125127"/>
              <a:gd name="connsiteY79" fmla="*/ 5522573 h 6103447"/>
              <a:gd name="connsiteX80" fmla="*/ 3017584 w 11125127"/>
              <a:gd name="connsiteY80" fmla="*/ 5551047 h 6103447"/>
              <a:gd name="connsiteX81" fmla="*/ 2987691 w 11125127"/>
              <a:gd name="connsiteY81" fmla="*/ 5556742 h 6103447"/>
              <a:gd name="connsiteX82" fmla="*/ 2808332 w 11125127"/>
              <a:gd name="connsiteY82" fmla="*/ 5562437 h 6103447"/>
              <a:gd name="connsiteX83" fmla="*/ 2614027 w 11125127"/>
              <a:gd name="connsiteY83" fmla="*/ 5579521 h 6103447"/>
              <a:gd name="connsiteX84" fmla="*/ 2379864 w 11125127"/>
              <a:gd name="connsiteY84" fmla="*/ 5596606 h 6103447"/>
              <a:gd name="connsiteX85" fmla="*/ 2075951 w 11125127"/>
              <a:gd name="connsiteY85" fmla="*/ 5613690 h 6103447"/>
              <a:gd name="connsiteX86" fmla="*/ 1991254 w 11125127"/>
              <a:gd name="connsiteY86" fmla="*/ 5625080 h 6103447"/>
              <a:gd name="connsiteX87" fmla="*/ 1961361 w 11125127"/>
              <a:gd name="connsiteY87" fmla="*/ 5642165 h 6103447"/>
              <a:gd name="connsiteX88" fmla="*/ 1926486 w 11125127"/>
              <a:gd name="connsiteY88" fmla="*/ 5659249 h 6103447"/>
              <a:gd name="connsiteX89" fmla="*/ 2041075 w 11125127"/>
              <a:gd name="connsiteY89" fmla="*/ 5659249 h 6103447"/>
              <a:gd name="connsiteX90" fmla="*/ 2165631 w 11125127"/>
              <a:gd name="connsiteY90" fmla="*/ 5659249 h 6103447"/>
              <a:gd name="connsiteX91" fmla="*/ 2070969 w 11125127"/>
              <a:gd name="connsiteY91" fmla="*/ 5682029 h 6103447"/>
              <a:gd name="connsiteX92" fmla="*/ 1971325 w 11125127"/>
              <a:gd name="connsiteY92" fmla="*/ 5710503 h 6103447"/>
              <a:gd name="connsiteX93" fmla="*/ 1717233 w 11125127"/>
              <a:gd name="connsiteY93" fmla="*/ 5756062 h 6103447"/>
              <a:gd name="connsiteX94" fmla="*/ 1617590 w 11125127"/>
              <a:gd name="connsiteY94" fmla="*/ 5773146 h 6103447"/>
              <a:gd name="connsiteX95" fmla="*/ 1647483 w 11125127"/>
              <a:gd name="connsiteY95" fmla="*/ 5778841 h 6103447"/>
              <a:gd name="connsiteX96" fmla="*/ 1697305 w 11125127"/>
              <a:gd name="connsiteY96" fmla="*/ 5790231 h 6103447"/>
              <a:gd name="connsiteX97" fmla="*/ 1597116 w 11125127"/>
              <a:gd name="connsiteY97" fmla="*/ 5807849 h 6103447"/>
              <a:gd name="connsiteX98" fmla="*/ 1596804 w 11125127"/>
              <a:gd name="connsiteY98" fmla="*/ 5807879 h 6103447"/>
              <a:gd name="connsiteX99" fmla="*/ 1811477 w 11125127"/>
              <a:gd name="connsiteY99" fmla="*/ 5944642 h 6103447"/>
              <a:gd name="connsiteX100" fmla="*/ 1825596 w 11125127"/>
              <a:gd name="connsiteY100" fmla="*/ 5941144 h 6103447"/>
              <a:gd name="connsiteX101" fmla="*/ 1906557 w 11125127"/>
              <a:gd name="connsiteY101" fmla="*/ 5949686 h 6103447"/>
              <a:gd name="connsiteX102" fmla="*/ 1886628 w 11125127"/>
              <a:gd name="connsiteY102" fmla="*/ 5961076 h 6103447"/>
              <a:gd name="connsiteX103" fmla="*/ 1852375 w 11125127"/>
              <a:gd name="connsiteY103" fmla="*/ 5970330 h 6103447"/>
              <a:gd name="connsiteX104" fmla="*/ 1852292 w 11125127"/>
              <a:gd name="connsiteY104" fmla="*/ 5970644 h 6103447"/>
              <a:gd name="connsiteX105" fmla="*/ 1999469 w 11125127"/>
              <a:gd name="connsiteY105" fmla="*/ 6064407 h 6103447"/>
              <a:gd name="connsiteX106" fmla="*/ 2016165 w 11125127"/>
              <a:gd name="connsiteY106" fmla="*/ 6063583 h 6103447"/>
              <a:gd name="connsiteX107" fmla="*/ 2245345 w 11125127"/>
              <a:gd name="connsiteY107" fmla="*/ 6052193 h 6103447"/>
              <a:gd name="connsiteX108" fmla="*/ 2434668 w 11125127"/>
              <a:gd name="connsiteY108" fmla="*/ 6029414 h 6103447"/>
              <a:gd name="connsiteX109" fmla="*/ 2628974 w 11125127"/>
              <a:gd name="connsiteY109" fmla="*/ 6035109 h 6103447"/>
              <a:gd name="connsiteX110" fmla="*/ 2673813 w 11125127"/>
              <a:gd name="connsiteY110" fmla="*/ 6040804 h 6103447"/>
              <a:gd name="connsiteX111" fmla="*/ 2788404 w 11125127"/>
              <a:gd name="connsiteY111" fmla="*/ 6023719 h 6103447"/>
              <a:gd name="connsiteX112" fmla="*/ 2863136 w 11125127"/>
              <a:gd name="connsiteY112" fmla="*/ 5995245 h 6103447"/>
              <a:gd name="connsiteX113" fmla="*/ 2883065 w 11125127"/>
              <a:gd name="connsiteY113" fmla="*/ 5955381 h 6103447"/>
              <a:gd name="connsiteX114" fmla="*/ 3376301 w 11125127"/>
              <a:gd name="connsiteY114" fmla="*/ 5949686 h 6103447"/>
              <a:gd name="connsiteX115" fmla="*/ 3396230 w 11125127"/>
              <a:gd name="connsiteY115" fmla="*/ 5961076 h 6103447"/>
              <a:gd name="connsiteX116" fmla="*/ 3645339 w 11125127"/>
              <a:gd name="connsiteY116" fmla="*/ 5955381 h 6103447"/>
              <a:gd name="connsiteX117" fmla="*/ 4023985 w 11125127"/>
              <a:gd name="connsiteY117" fmla="*/ 5966771 h 6103447"/>
              <a:gd name="connsiteX118" fmla="*/ 4073807 w 11125127"/>
              <a:gd name="connsiteY118" fmla="*/ 5995245 h 6103447"/>
              <a:gd name="connsiteX119" fmla="*/ 4128610 w 11125127"/>
              <a:gd name="connsiteY119" fmla="*/ 5995245 h 6103447"/>
              <a:gd name="connsiteX120" fmla="*/ 4641776 w 11125127"/>
              <a:gd name="connsiteY120" fmla="*/ 5989550 h 6103447"/>
              <a:gd name="connsiteX121" fmla="*/ 4995511 w 11125127"/>
              <a:gd name="connsiteY121" fmla="*/ 5961076 h 6103447"/>
              <a:gd name="connsiteX122" fmla="*/ 4965617 w 11125127"/>
              <a:gd name="connsiteY122" fmla="*/ 5932602 h 6103447"/>
              <a:gd name="connsiteX123" fmla="*/ 5050315 w 11125127"/>
              <a:gd name="connsiteY123" fmla="*/ 5926907 h 6103447"/>
              <a:gd name="connsiteX124" fmla="*/ 5189816 w 11125127"/>
              <a:gd name="connsiteY124" fmla="*/ 5915517 h 6103447"/>
              <a:gd name="connsiteX125" fmla="*/ 5204762 w 11125127"/>
              <a:gd name="connsiteY125" fmla="*/ 5915517 h 6103447"/>
              <a:gd name="connsiteX126" fmla="*/ 5214727 w 11125127"/>
              <a:gd name="connsiteY126" fmla="*/ 5943991 h 6103447"/>
              <a:gd name="connsiteX127" fmla="*/ 5304406 w 11125127"/>
              <a:gd name="connsiteY127" fmla="*/ 5926907 h 6103447"/>
              <a:gd name="connsiteX128" fmla="*/ 5309388 w 11125127"/>
              <a:gd name="connsiteY128" fmla="*/ 5887043 h 6103447"/>
              <a:gd name="connsiteX129" fmla="*/ 5234656 w 11125127"/>
              <a:gd name="connsiteY129" fmla="*/ 5875653 h 6103447"/>
              <a:gd name="connsiteX130" fmla="*/ 5483765 w 11125127"/>
              <a:gd name="connsiteY130" fmla="*/ 5864263 h 6103447"/>
              <a:gd name="connsiteX131" fmla="*/ 5683052 w 11125127"/>
              <a:gd name="connsiteY131" fmla="*/ 5898433 h 6103447"/>
              <a:gd name="connsiteX132" fmla="*/ 5608319 w 11125127"/>
              <a:gd name="connsiteY132" fmla="*/ 5904127 h 6103447"/>
              <a:gd name="connsiteX133" fmla="*/ 5483765 w 11125127"/>
              <a:gd name="connsiteY133" fmla="*/ 5904127 h 6103447"/>
              <a:gd name="connsiteX134" fmla="*/ 5414014 w 11125127"/>
              <a:gd name="connsiteY134" fmla="*/ 5926907 h 6103447"/>
              <a:gd name="connsiteX135" fmla="*/ 5702981 w 11125127"/>
              <a:gd name="connsiteY135" fmla="*/ 5949686 h 6103447"/>
              <a:gd name="connsiteX136" fmla="*/ 5986965 w 11125127"/>
              <a:gd name="connsiteY136" fmla="*/ 5949686 h 6103447"/>
              <a:gd name="connsiteX137" fmla="*/ 6071662 w 11125127"/>
              <a:gd name="connsiteY137" fmla="*/ 5949686 h 6103447"/>
              <a:gd name="connsiteX138" fmla="*/ 6146395 w 11125127"/>
              <a:gd name="connsiteY138" fmla="*/ 5949686 h 6103447"/>
              <a:gd name="connsiteX139" fmla="*/ 6290879 w 11125127"/>
              <a:gd name="connsiteY139" fmla="*/ 5961076 h 6103447"/>
              <a:gd name="connsiteX140" fmla="*/ 6420415 w 11125127"/>
              <a:gd name="connsiteY140" fmla="*/ 5949686 h 6103447"/>
              <a:gd name="connsiteX141" fmla="*/ 6370594 w 11125127"/>
              <a:gd name="connsiteY141" fmla="*/ 5943991 h 6103447"/>
              <a:gd name="connsiteX142" fmla="*/ 6345683 w 11125127"/>
              <a:gd name="connsiteY142" fmla="*/ 5938296 h 6103447"/>
              <a:gd name="connsiteX143" fmla="*/ 6445326 w 11125127"/>
              <a:gd name="connsiteY143" fmla="*/ 5943991 h 6103447"/>
              <a:gd name="connsiteX144" fmla="*/ 6470237 w 11125127"/>
              <a:gd name="connsiteY144" fmla="*/ 5978160 h 6103447"/>
              <a:gd name="connsiteX145" fmla="*/ 6206181 w 11125127"/>
              <a:gd name="connsiteY145" fmla="*/ 6006635 h 6103447"/>
              <a:gd name="connsiteX146" fmla="*/ 6141413 w 11125127"/>
              <a:gd name="connsiteY146" fmla="*/ 6023719 h 6103447"/>
              <a:gd name="connsiteX147" fmla="*/ 6201199 w 11125127"/>
              <a:gd name="connsiteY147" fmla="*/ 6040804 h 6103447"/>
              <a:gd name="connsiteX148" fmla="*/ 6251021 w 11125127"/>
              <a:gd name="connsiteY148" fmla="*/ 6052193 h 6103447"/>
              <a:gd name="connsiteX149" fmla="*/ 6121484 w 11125127"/>
              <a:gd name="connsiteY149" fmla="*/ 6046498 h 6103447"/>
              <a:gd name="connsiteX150" fmla="*/ 6101556 w 11125127"/>
              <a:gd name="connsiteY150" fmla="*/ 6046498 h 6103447"/>
              <a:gd name="connsiteX151" fmla="*/ 6001912 w 11125127"/>
              <a:gd name="connsiteY151" fmla="*/ 6046498 h 6103447"/>
              <a:gd name="connsiteX152" fmla="*/ 5947108 w 11125127"/>
              <a:gd name="connsiteY152" fmla="*/ 6069278 h 6103447"/>
              <a:gd name="connsiteX153" fmla="*/ 5912233 w 11125127"/>
              <a:gd name="connsiteY153" fmla="*/ 6097752 h 6103447"/>
              <a:gd name="connsiteX154" fmla="*/ 6006894 w 11125127"/>
              <a:gd name="connsiteY154" fmla="*/ 6097752 h 6103447"/>
              <a:gd name="connsiteX155" fmla="*/ 6315790 w 11125127"/>
              <a:gd name="connsiteY155" fmla="*/ 6103447 h 6103447"/>
              <a:gd name="connsiteX156" fmla="*/ 6564899 w 11125127"/>
              <a:gd name="connsiteY156" fmla="*/ 6080667 h 6103447"/>
              <a:gd name="connsiteX157" fmla="*/ 6993367 w 11125127"/>
              <a:gd name="connsiteY157" fmla="*/ 6057888 h 6103447"/>
              <a:gd name="connsiteX158" fmla="*/ 7321344 w 11125127"/>
              <a:gd name="connsiteY158" fmla="*/ 6048601 h 6103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</a:cxnLst>
            <a:rect l="l" t="t" r="r" b="b"/>
            <a:pathLst>
              <a:path w="11125127" h="6103447">
                <a:moveTo>
                  <a:pt x="7330197" y="6048342"/>
                </a:moveTo>
                <a:lnTo>
                  <a:pt x="7424886" y="5899711"/>
                </a:lnTo>
                <a:lnTo>
                  <a:pt x="7403638" y="5896909"/>
                </a:lnTo>
                <a:cubicBezTo>
                  <a:pt x="7372013" y="5892738"/>
                  <a:pt x="7372013" y="5892738"/>
                  <a:pt x="7372013" y="5892738"/>
                </a:cubicBezTo>
                <a:lnTo>
                  <a:pt x="7429329" y="5892738"/>
                </a:lnTo>
                <a:lnTo>
                  <a:pt x="11125127" y="91560"/>
                </a:lnTo>
                <a:lnTo>
                  <a:pt x="11116435" y="92620"/>
                </a:lnTo>
                <a:cubicBezTo>
                  <a:pt x="11040145" y="100906"/>
                  <a:pt x="10924932" y="108915"/>
                  <a:pt x="10809719" y="112474"/>
                </a:cubicBezTo>
                <a:cubicBezTo>
                  <a:pt x="10804737" y="112474"/>
                  <a:pt x="10794773" y="112474"/>
                  <a:pt x="10784809" y="112474"/>
                </a:cubicBezTo>
                <a:cubicBezTo>
                  <a:pt x="10555628" y="106779"/>
                  <a:pt x="10132142" y="95389"/>
                  <a:pt x="9793354" y="89694"/>
                </a:cubicBezTo>
                <a:cubicBezTo>
                  <a:pt x="9424672" y="84000"/>
                  <a:pt x="9090866" y="78305"/>
                  <a:pt x="9055991" y="78305"/>
                </a:cubicBezTo>
                <a:cubicBezTo>
                  <a:pt x="9031080" y="72610"/>
                  <a:pt x="8692291" y="72610"/>
                  <a:pt x="8218984" y="66916"/>
                </a:cubicBezTo>
                <a:cubicBezTo>
                  <a:pt x="8214002" y="66915"/>
                  <a:pt x="8204037" y="61221"/>
                  <a:pt x="8204037" y="55526"/>
                </a:cubicBezTo>
                <a:cubicBezTo>
                  <a:pt x="8199055" y="49831"/>
                  <a:pt x="8174144" y="44136"/>
                  <a:pt x="8084465" y="49831"/>
                </a:cubicBezTo>
                <a:cubicBezTo>
                  <a:pt x="7984821" y="55526"/>
                  <a:pt x="7670944" y="61220"/>
                  <a:pt x="7636068" y="55526"/>
                </a:cubicBezTo>
                <a:cubicBezTo>
                  <a:pt x="7536425" y="49831"/>
                  <a:pt x="7386959" y="21357"/>
                  <a:pt x="7401906" y="15662"/>
                </a:cubicBezTo>
                <a:cubicBezTo>
                  <a:pt x="7411870" y="15661"/>
                  <a:pt x="7481621" y="9967"/>
                  <a:pt x="7551371" y="9967"/>
                </a:cubicBezTo>
                <a:cubicBezTo>
                  <a:pt x="7626104" y="9967"/>
                  <a:pt x="7685890" y="9967"/>
                  <a:pt x="7685890" y="4272"/>
                </a:cubicBezTo>
                <a:cubicBezTo>
                  <a:pt x="7690872" y="-1423"/>
                  <a:pt x="7376995" y="-1423"/>
                  <a:pt x="7317208" y="4272"/>
                </a:cubicBezTo>
                <a:cubicBezTo>
                  <a:pt x="7287315" y="9967"/>
                  <a:pt x="7227529" y="15662"/>
                  <a:pt x="7177707" y="15662"/>
                </a:cubicBezTo>
                <a:cubicBezTo>
                  <a:pt x="7083046" y="15662"/>
                  <a:pt x="6948527" y="27051"/>
                  <a:pt x="6858848" y="38441"/>
                </a:cubicBezTo>
                <a:cubicBezTo>
                  <a:pt x="6828954" y="38441"/>
                  <a:pt x="6779133" y="44136"/>
                  <a:pt x="6754222" y="44136"/>
                </a:cubicBezTo>
                <a:cubicBezTo>
                  <a:pt x="6729311" y="38441"/>
                  <a:pt x="6684471" y="44136"/>
                  <a:pt x="6654578" y="49831"/>
                </a:cubicBezTo>
                <a:cubicBezTo>
                  <a:pt x="6634649" y="49831"/>
                  <a:pt x="6609738" y="55526"/>
                  <a:pt x="6584827" y="55526"/>
                </a:cubicBezTo>
                <a:cubicBezTo>
                  <a:pt x="5986965" y="55526"/>
                  <a:pt x="5389103" y="49831"/>
                  <a:pt x="5015440" y="44136"/>
                </a:cubicBezTo>
                <a:cubicBezTo>
                  <a:pt x="3864555" y="32746"/>
                  <a:pt x="3710107" y="32746"/>
                  <a:pt x="3117228" y="55526"/>
                </a:cubicBezTo>
                <a:lnTo>
                  <a:pt x="3014243" y="59230"/>
                </a:lnTo>
                <a:lnTo>
                  <a:pt x="0" y="4790591"/>
                </a:lnTo>
                <a:lnTo>
                  <a:pt x="810285" y="5306805"/>
                </a:lnTo>
                <a:lnTo>
                  <a:pt x="831573" y="5304834"/>
                </a:lnTo>
                <a:cubicBezTo>
                  <a:pt x="851268" y="5303322"/>
                  <a:pt x="872754" y="5301898"/>
                  <a:pt x="895174" y="5300474"/>
                </a:cubicBezTo>
                <a:cubicBezTo>
                  <a:pt x="994817" y="5294779"/>
                  <a:pt x="1044639" y="5300474"/>
                  <a:pt x="1024710" y="5306169"/>
                </a:cubicBezTo>
                <a:cubicBezTo>
                  <a:pt x="994817" y="5317559"/>
                  <a:pt x="994817" y="5317559"/>
                  <a:pt x="1039657" y="5323254"/>
                </a:cubicBezTo>
                <a:cubicBezTo>
                  <a:pt x="1069550" y="5323254"/>
                  <a:pt x="1089479" y="5317559"/>
                  <a:pt x="1094461" y="5300474"/>
                </a:cubicBezTo>
                <a:cubicBezTo>
                  <a:pt x="1099443" y="5283390"/>
                  <a:pt x="1164211" y="5283390"/>
                  <a:pt x="1164211" y="5306169"/>
                </a:cubicBezTo>
                <a:cubicBezTo>
                  <a:pt x="1164212" y="5323254"/>
                  <a:pt x="1363498" y="5306169"/>
                  <a:pt x="1383428" y="5289085"/>
                </a:cubicBezTo>
                <a:cubicBezTo>
                  <a:pt x="1393392" y="5272000"/>
                  <a:pt x="1398374" y="5272000"/>
                  <a:pt x="1403356" y="5289085"/>
                </a:cubicBezTo>
                <a:cubicBezTo>
                  <a:pt x="1408339" y="5300474"/>
                  <a:pt x="1418302" y="5306169"/>
                  <a:pt x="1433249" y="5306169"/>
                </a:cubicBezTo>
                <a:cubicBezTo>
                  <a:pt x="1448196" y="5306169"/>
                  <a:pt x="1463143" y="5317559"/>
                  <a:pt x="1468124" y="5323254"/>
                </a:cubicBezTo>
                <a:cubicBezTo>
                  <a:pt x="1473107" y="5334643"/>
                  <a:pt x="1507982" y="5340338"/>
                  <a:pt x="1577733" y="5334643"/>
                </a:cubicBezTo>
                <a:cubicBezTo>
                  <a:pt x="1637519" y="5328948"/>
                  <a:pt x="1692323" y="5323254"/>
                  <a:pt x="1707270" y="5323254"/>
                </a:cubicBezTo>
                <a:cubicBezTo>
                  <a:pt x="1722216" y="5323254"/>
                  <a:pt x="1727198" y="5317559"/>
                  <a:pt x="1722216" y="5306169"/>
                </a:cubicBezTo>
                <a:cubicBezTo>
                  <a:pt x="1717234" y="5294779"/>
                  <a:pt x="1836806" y="5300474"/>
                  <a:pt x="1996236" y="5317559"/>
                </a:cubicBezTo>
                <a:cubicBezTo>
                  <a:pt x="2051040" y="5323254"/>
                  <a:pt x="2061004" y="5328948"/>
                  <a:pt x="2046058" y="5340338"/>
                </a:cubicBezTo>
                <a:cubicBezTo>
                  <a:pt x="2036094" y="5346033"/>
                  <a:pt x="2021147" y="5351728"/>
                  <a:pt x="2016165" y="5346033"/>
                </a:cubicBezTo>
                <a:cubicBezTo>
                  <a:pt x="2006201" y="5340338"/>
                  <a:pt x="1981290" y="5346033"/>
                  <a:pt x="1951397" y="5351728"/>
                </a:cubicBezTo>
                <a:cubicBezTo>
                  <a:pt x="1921504" y="5363117"/>
                  <a:pt x="1816878" y="5368813"/>
                  <a:pt x="1727198" y="5374507"/>
                </a:cubicBezTo>
                <a:cubicBezTo>
                  <a:pt x="1627555" y="5374507"/>
                  <a:pt x="1557804" y="5385897"/>
                  <a:pt x="1552822" y="5391592"/>
                </a:cubicBezTo>
                <a:cubicBezTo>
                  <a:pt x="1547840" y="5402981"/>
                  <a:pt x="1517946" y="5414371"/>
                  <a:pt x="1483071" y="5425761"/>
                </a:cubicBezTo>
                <a:cubicBezTo>
                  <a:pt x="1433249" y="5437150"/>
                  <a:pt x="1443214" y="5437150"/>
                  <a:pt x="1542858" y="5431456"/>
                </a:cubicBezTo>
                <a:cubicBezTo>
                  <a:pt x="1607626" y="5431456"/>
                  <a:pt x="1717234" y="5425761"/>
                  <a:pt x="1791967" y="5420066"/>
                </a:cubicBezTo>
                <a:cubicBezTo>
                  <a:pt x="1871682" y="5414371"/>
                  <a:pt x="1931468" y="5408676"/>
                  <a:pt x="1931467" y="5397287"/>
                </a:cubicBezTo>
                <a:cubicBezTo>
                  <a:pt x="1936450" y="5391592"/>
                  <a:pt x="1961360" y="5380202"/>
                  <a:pt x="1991254" y="5380202"/>
                </a:cubicBezTo>
                <a:cubicBezTo>
                  <a:pt x="2036093" y="5380202"/>
                  <a:pt x="2051040" y="5385897"/>
                  <a:pt x="2051040" y="5402981"/>
                </a:cubicBezTo>
                <a:cubicBezTo>
                  <a:pt x="2051040" y="5420066"/>
                  <a:pt x="2061005" y="5425761"/>
                  <a:pt x="2085916" y="5425761"/>
                </a:cubicBezTo>
                <a:cubicBezTo>
                  <a:pt x="2115809" y="5425761"/>
                  <a:pt x="2115809" y="5425761"/>
                  <a:pt x="2100862" y="5402981"/>
                </a:cubicBezTo>
                <a:cubicBezTo>
                  <a:pt x="2085916" y="5385897"/>
                  <a:pt x="2085916" y="5380202"/>
                  <a:pt x="2100862" y="5385897"/>
                </a:cubicBezTo>
                <a:cubicBezTo>
                  <a:pt x="2105844" y="5391592"/>
                  <a:pt x="2145702" y="5402981"/>
                  <a:pt x="2190541" y="5402981"/>
                </a:cubicBezTo>
                <a:cubicBezTo>
                  <a:pt x="2344989" y="5420066"/>
                  <a:pt x="2424704" y="5431456"/>
                  <a:pt x="2414740" y="5442845"/>
                </a:cubicBezTo>
                <a:cubicBezTo>
                  <a:pt x="2409758" y="5448540"/>
                  <a:pt x="2359936" y="5459930"/>
                  <a:pt x="2300149" y="5471319"/>
                </a:cubicBezTo>
                <a:cubicBezTo>
                  <a:pt x="2245345" y="5477014"/>
                  <a:pt x="2195524" y="5488404"/>
                  <a:pt x="2195524" y="5494099"/>
                </a:cubicBezTo>
                <a:cubicBezTo>
                  <a:pt x="2175595" y="5516878"/>
                  <a:pt x="2220435" y="5522573"/>
                  <a:pt x="2359935" y="5516878"/>
                </a:cubicBezTo>
                <a:cubicBezTo>
                  <a:pt x="2444632" y="5516878"/>
                  <a:pt x="2524348" y="5522573"/>
                  <a:pt x="2534312" y="5533963"/>
                </a:cubicBezTo>
                <a:cubicBezTo>
                  <a:pt x="2544276" y="5539658"/>
                  <a:pt x="2564205" y="5539658"/>
                  <a:pt x="2599081" y="5528268"/>
                </a:cubicBezTo>
                <a:cubicBezTo>
                  <a:pt x="2648902" y="5505488"/>
                  <a:pt x="2853172" y="5482709"/>
                  <a:pt x="3022566" y="5482709"/>
                </a:cubicBezTo>
                <a:cubicBezTo>
                  <a:pt x="3072388" y="5482709"/>
                  <a:pt x="3117228" y="5471319"/>
                  <a:pt x="3122209" y="5465625"/>
                </a:cubicBezTo>
                <a:cubicBezTo>
                  <a:pt x="3127192" y="5459930"/>
                  <a:pt x="3162067" y="5454235"/>
                  <a:pt x="3201924" y="5454235"/>
                </a:cubicBezTo>
                <a:cubicBezTo>
                  <a:pt x="3236800" y="5454235"/>
                  <a:pt x="3286621" y="5448540"/>
                  <a:pt x="3306550" y="5442845"/>
                </a:cubicBezTo>
                <a:cubicBezTo>
                  <a:pt x="3356372" y="5420065"/>
                  <a:pt x="3849608" y="5402981"/>
                  <a:pt x="3879501" y="5425761"/>
                </a:cubicBezTo>
                <a:cubicBezTo>
                  <a:pt x="3904412" y="5437150"/>
                  <a:pt x="3904413" y="5442845"/>
                  <a:pt x="3879501" y="5442845"/>
                </a:cubicBezTo>
                <a:cubicBezTo>
                  <a:pt x="3804769" y="5442845"/>
                  <a:pt x="3625410" y="5454235"/>
                  <a:pt x="3590535" y="5465625"/>
                </a:cubicBezTo>
                <a:cubicBezTo>
                  <a:pt x="3530748" y="5477014"/>
                  <a:pt x="3545695" y="5494099"/>
                  <a:pt x="3615446" y="5488404"/>
                </a:cubicBezTo>
                <a:cubicBezTo>
                  <a:pt x="3660285" y="5488404"/>
                  <a:pt x="3680214" y="5488404"/>
                  <a:pt x="3680214" y="5499794"/>
                </a:cubicBezTo>
                <a:cubicBezTo>
                  <a:pt x="3680214" y="5511183"/>
                  <a:pt x="3660286" y="5516878"/>
                  <a:pt x="3635375" y="5516878"/>
                </a:cubicBezTo>
                <a:cubicBezTo>
                  <a:pt x="3605481" y="5516878"/>
                  <a:pt x="3525766" y="5522573"/>
                  <a:pt x="3451033" y="5522573"/>
                </a:cubicBezTo>
                <a:cubicBezTo>
                  <a:pt x="3371319" y="5528268"/>
                  <a:pt x="3336443" y="5522573"/>
                  <a:pt x="3361354" y="5516878"/>
                </a:cubicBezTo>
                <a:cubicBezTo>
                  <a:pt x="3406194" y="5505488"/>
                  <a:pt x="3406194" y="5505488"/>
                  <a:pt x="3406194" y="5505488"/>
                </a:cubicBezTo>
                <a:cubicBezTo>
                  <a:pt x="3341425" y="5499794"/>
                  <a:pt x="3341425" y="5499794"/>
                  <a:pt x="3341425" y="5499794"/>
                </a:cubicBezTo>
                <a:cubicBezTo>
                  <a:pt x="3306550" y="5494099"/>
                  <a:pt x="3271675" y="5499794"/>
                  <a:pt x="3261711" y="5505488"/>
                </a:cubicBezTo>
                <a:cubicBezTo>
                  <a:pt x="3256729" y="5511183"/>
                  <a:pt x="3211889" y="5516878"/>
                  <a:pt x="3162067" y="5522573"/>
                </a:cubicBezTo>
                <a:cubicBezTo>
                  <a:pt x="3032531" y="5539658"/>
                  <a:pt x="3032531" y="5539658"/>
                  <a:pt x="3017584" y="5551047"/>
                </a:cubicBezTo>
                <a:cubicBezTo>
                  <a:pt x="3007620" y="5556742"/>
                  <a:pt x="2997655" y="5556742"/>
                  <a:pt x="2987691" y="5556742"/>
                </a:cubicBezTo>
                <a:cubicBezTo>
                  <a:pt x="2982709" y="5551047"/>
                  <a:pt x="2902994" y="5556742"/>
                  <a:pt x="2808332" y="5562437"/>
                </a:cubicBezTo>
                <a:cubicBezTo>
                  <a:pt x="2713671" y="5573827"/>
                  <a:pt x="2623991" y="5579521"/>
                  <a:pt x="2614027" y="5579521"/>
                </a:cubicBezTo>
                <a:cubicBezTo>
                  <a:pt x="2604063" y="5579521"/>
                  <a:pt x="2499437" y="5585216"/>
                  <a:pt x="2379864" y="5596606"/>
                </a:cubicBezTo>
                <a:cubicBezTo>
                  <a:pt x="2255310" y="5607996"/>
                  <a:pt x="2120791" y="5613690"/>
                  <a:pt x="2075951" y="5613690"/>
                </a:cubicBezTo>
                <a:cubicBezTo>
                  <a:pt x="2021147" y="5613690"/>
                  <a:pt x="1986272" y="5619385"/>
                  <a:pt x="1991254" y="5625080"/>
                </a:cubicBezTo>
                <a:cubicBezTo>
                  <a:pt x="1991254" y="5636470"/>
                  <a:pt x="1981290" y="5642165"/>
                  <a:pt x="1961361" y="5642165"/>
                </a:cubicBezTo>
                <a:cubicBezTo>
                  <a:pt x="1946414" y="5647860"/>
                  <a:pt x="1931467" y="5653554"/>
                  <a:pt x="1926486" y="5659249"/>
                </a:cubicBezTo>
                <a:cubicBezTo>
                  <a:pt x="1921504" y="5664944"/>
                  <a:pt x="1971325" y="5664944"/>
                  <a:pt x="2041075" y="5659249"/>
                </a:cubicBezTo>
                <a:cubicBezTo>
                  <a:pt x="2110826" y="5653554"/>
                  <a:pt x="2165631" y="5653554"/>
                  <a:pt x="2165631" y="5659249"/>
                </a:cubicBezTo>
                <a:cubicBezTo>
                  <a:pt x="2165631" y="5659249"/>
                  <a:pt x="2120791" y="5670639"/>
                  <a:pt x="2070969" y="5682029"/>
                </a:cubicBezTo>
                <a:cubicBezTo>
                  <a:pt x="2016165" y="5693418"/>
                  <a:pt x="1971325" y="5704808"/>
                  <a:pt x="1971325" y="5710503"/>
                </a:cubicBezTo>
                <a:cubicBezTo>
                  <a:pt x="1971325" y="5721893"/>
                  <a:pt x="1796949" y="5750367"/>
                  <a:pt x="1717233" y="5756062"/>
                </a:cubicBezTo>
                <a:cubicBezTo>
                  <a:pt x="1692323" y="5756062"/>
                  <a:pt x="1647483" y="5761756"/>
                  <a:pt x="1617590" y="5773146"/>
                </a:cubicBezTo>
                <a:cubicBezTo>
                  <a:pt x="1572751" y="5784536"/>
                  <a:pt x="1577733" y="5784536"/>
                  <a:pt x="1647483" y="5778841"/>
                </a:cubicBezTo>
                <a:cubicBezTo>
                  <a:pt x="1702287" y="5773146"/>
                  <a:pt x="1717234" y="5773146"/>
                  <a:pt x="1697305" y="5790231"/>
                </a:cubicBezTo>
                <a:cubicBezTo>
                  <a:pt x="1689832" y="5794502"/>
                  <a:pt x="1648729" y="5801976"/>
                  <a:pt x="1597116" y="5807849"/>
                </a:cubicBezTo>
                <a:lnTo>
                  <a:pt x="1596804" y="5807879"/>
                </a:lnTo>
                <a:lnTo>
                  <a:pt x="1811477" y="5944642"/>
                </a:lnTo>
                <a:lnTo>
                  <a:pt x="1825596" y="5941144"/>
                </a:lnTo>
                <a:cubicBezTo>
                  <a:pt x="1856735" y="5936873"/>
                  <a:pt x="1891610" y="5938297"/>
                  <a:pt x="1906557" y="5949686"/>
                </a:cubicBezTo>
                <a:cubicBezTo>
                  <a:pt x="1926486" y="5961076"/>
                  <a:pt x="1921504" y="5961076"/>
                  <a:pt x="1886628" y="5961076"/>
                </a:cubicBezTo>
                <a:cubicBezTo>
                  <a:pt x="1866700" y="5963923"/>
                  <a:pt x="1856735" y="5965347"/>
                  <a:pt x="1852375" y="5970330"/>
                </a:cubicBezTo>
                <a:lnTo>
                  <a:pt x="1852292" y="5970644"/>
                </a:lnTo>
                <a:lnTo>
                  <a:pt x="1999469" y="6064407"/>
                </a:lnTo>
                <a:lnTo>
                  <a:pt x="2016165" y="6063583"/>
                </a:lnTo>
                <a:cubicBezTo>
                  <a:pt x="2135737" y="6063583"/>
                  <a:pt x="2240363" y="6057888"/>
                  <a:pt x="2245345" y="6052193"/>
                </a:cubicBezTo>
                <a:cubicBezTo>
                  <a:pt x="2245345" y="6046498"/>
                  <a:pt x="2330043" y="6035109"/>
                  <a:pt x="2434668" y="6029414"/>
                </a:cubicBezTo>
                <a:cubicBezTo>
                  <a:pt x="2569187" y="6023719"/>
                  <a:pt x="2619009" y="6023719"/>
                  <a:pt x="2628974" y="6035109"/>
                </a:cubicBezTo>
                <a:cubicBezTo>
                  <a:pt x="2633956" y="6052193"/>
                  <a:pt x="2643920" y="6052193"/>
                  <a:pt x="2673813" y="6040804"/>
                </a:cubicBezTo>
                <a:cubicBezTo>
                  <a:pt x="2688760" y="6029414"/>
                  <a:pt x="2743564" y="6023719"/>
                  <a:pt x="2788404" y="6023719"/>
                </a:cubicBezTo>
                <a:cubicBezTo>
                  <a:pt x="2863136" y="6023719"/>
                  <a:pt x="2868118" y="6023719"/>
                  <a:pt x="2863136" y="5995245"/>
                </a:cubicBezTo>
                <a:cubicBezTo>
                  <a:pt x="2858154" y="5978160"/>
                  <a:pt x="2868118" y="5966771"/>
                  <a:pt x="2883065" y="5955381"/>
                </a:cubicBezTo>
                <a:cubicBezTo>
                  <a:pt x="2917940" y="5938296"/>
                  <a:pt x="3411177" y="5932602"/>
                  <a:pt x="3376301" y="5949686"/>
                </a:cubicBezTo>
                <a:cubicBezTo>
                  <a:pt x="3331461" y="5972465"/>
                  <a:pt x="3341425" y="5978160"/>
                  <a:pt x="3396230" y="5961076"/>
                </a:cubicBezTo>
                <a:cubicBezTo>
                  <a:pt x="3426123" y="5949686"/>
                  <a:pt x="3510820" y="5949686"/>
                  <a:pt x="3645339" y="5955381"/>
                </a:cubicBezTo>
                <a:cubicBezTo>
                  <a:pt x="3749965" y="5961076"/>
                  <a:pt x="3924341" y="5966771"/>
                  <a:pt x="4023985" y="5966771"/>
                </a:cubicBezTo>
                <a:cubicBezTo>
                  <a:pt x="4213308" y="5966771"/>
                  <a:pt x="4218290" y="5972465"/>
                  <a:pt x="4073807" y="5995245"/>
                </a:cubicBezTo>
                <a:cubicBezTo>
                  <a:pt x="4004056" y="6006635"/>
                  <a:pt x="4014020" y="6006635"/>
                  <a:pt x="4128610" y="5995245"/>
                </a:cubicBezTo>
                <a:cubicBezTo>
                  <a:pt x="4213308" y="5989550"/>
                  <a:pt x="4442488" y="5989550"/>
                  <a:pt x="4641776" y="5989550"/>
                </a:cubicBezTo>
                <a:cubicBezTo>
                  <a:pt x="4985546" y="5989550"/>
                  <a:pt x="5000493" y="5989550"/>
                  <a:pt x="4995511" y="5961076"/>
                </a:cubicBezTo>
                <a:cubicBezTo>
                  <a:pt x="4990528" y="5949686"/>
                  <a:pt x="4980564" y="5932602"/>
                  <a:pt x="4965617" y="5932602"/>
                </a:cubicBezTo>
                <a:cubicBezTo>
                  <a:pt x="4955654" y="5926907"/>
                  <a:pt x="4990529" y="5926907"/>
                  <a:pt x="5050315" y="5926907"/>
                </a:cubicBezTo>
                <a:cubicBezTo>
                  <a:pt x="5105119" y="5926907"/>
                  <a:pt x="5169887" y="5921212"/>
                  <a:pt x="5189816" y="5915517"/>
                </a:cubicBezTo>
                <a:cubicBezTo>
                  <a:pt x="5209745" y="5909822"/>
                  <a:pt x="5219709" y="5909822"/>
                  <a:pt x="5204762" y="5915517"/>
                </a:cubicBezTo>
                <a:cubicBezTo>
                  <a:pt x="5174869" y="5926907"/>
                  <a:pt x="5179852" y="5949686"/>
                  <a:pt x="5214727" y="5943991"/>
                </a:cubicBezTo>
                <a:cubicBezTo>
                  <a:pt x="5229673" y="5938296"/>
                  <a:pt x="5269531" y="5932602"/>
                  <a:pt x="5304406" y="5926907"/>
                </a:cubicBezTo>
                <a:cubicBezTo>
                  <a:pt x="5389103" y="5915517"/>
                  <a:pt x="5394085" y="5887043"/>
                  <a:pt x="5309388" y="5887043"/>
                </a:cubicBezTo>
                <a:cubicBezTo>
                  <a:pt x="5269531" y="5887043"/>
                  <a:pt x="5234656" y="5881348"/>
                  <a:pt x="5234656" y="5875653"/>
                </a:cubicBezTo>
                <a:cubicBezTo>
                  <a:pt x="5234656" y="5869958"/>
                  <a:pt x="5339281" y="5864263"/>
                  <a:pt x="5483765" y="5864263"/>
                </a:cubicBezTo>
                <a:cubicBezTo>
                  <a:pt x="5727892" y="5864263"/>
                  <a:pt x="5797642" y="5875653"/>
                  <a:pt x="5683052" y="5898433"/>
                </a:cubicBezTo>
                <a:cubicBezTo>
                  <a:pt x="5653159" y="5898433"/>
                  <a:pt x="5618284" y="5904127"/>
                  <a:pt x="5608319" y="5904127"/>
                </a:cubicBezTo>
                <a:cubicBezTo>
                  <a:pt x="5598355" y="5898433"/>
                  <a:pt x="5543551" y="5898433"/>
                  <a:pt x="5483765" y="5904127"/>
                </a:cubicBezTo>
                <a:cubicBezTo>
                  <a:pt x="5389103" y="5904127"/>
                  <a:pt x="5384121" y="5909822"/>
                  <a:pt x="5414014" y="5926907"/>
                </a:cubicBezTo>
                <a:cubicBezTo>
                  <a:pt x="5443907" y="5943991"/>
                  <a:pt x="5658141" y="5961076"/>
                  <a:pt x="5702981" y="5949686"/>
                </a:cubicBezTo>
                <a:cubicBezTo>
                  <a:pt x="5722910" y="5943991"/>
                  <a:pt x="5981983" y="5943991"/>
                  <a:pt x="5986965" y="5949686"/>
                </a:cubicBezTo>
                <a:cubicBezTo>
                  <a:pt x="5991948" y="5955381"/>
                  <a:pt x="6026823" y="5955381"/>
                  <a:pt x="6071662" y="5949686"/>
                </a:cubicBezTo>
                <a:cubicBezTo>
                  <a:pt x="6111520" y="5943991"/>
                  <a:pt x="6146395" y="5943991"/>
                  <a:pt x="6146395" y="5949686"/>
                </a:cubicBezTo>
                <a:cubicBezTo>
                  <a:pt x="6146395" y="5955381"/>
                  <a:pt x="6211164" y="5961076"/>
                  <a:pt x="6290879" y="5961076"/>
                </a:cubicBezTo>
                <a:cubicBezTo>
                  <a:pt x="6380558" y="5961076"/>
                  <a:pt x="6430380" y="5961076"/>
                  <a:pt x="6420415" y="5949686"/>
                </a:cubicBezTo>
                <a:cubicBezTo>
                  <a:pt x="6410451" y="5943991"/>
                  <a:pt x="6385540" y="5943991"/>
                  <a:pt x="6370594" y="5943991"/>
                </a:cubicBezTo>
                <a:cubicBezTo>
                  <a:pt x="6345683" y="5949686"/>
                  <a:pt x="6335718" y="5949686"/>
                  <a:pt x="6345683" y="5938296"/>
                </a:cubicBezTo>
                <a:cubicBezTo>
                  <a:pt x="6370594" y="5904127"/>
                  <a:pt x="6445326" y="5909822"/>
                  <a:pt x="6445326" y="5943991"/>
                </a:cubicBezTo>
                <a:cubicBezTo>
                  <a:pt x="6445326" y="5955381"/>
                  <a:pt x="6455291" y="5972465"/>
                  <a:pt x="6470237" y="5978160"/>
                </a:cubicBezTo>
                <a:cubicBezTo>
                  <a:pt x="6500130" y="5989550"/>
                  <a:pt x="6345683" y="6006635"/>
                  <a:pt x="6206181" y="6006635"/>
                </a:cubicBezTo>
                <a:cubicBezTo>
                  <a:pt x="6161342" y="6006635"/>
                  <a:pt x="6136431" y="6012329"/>
                  <a:pt x="6141413" y="6023719"/>
                </a:cubicBezTo>
                <a:cubicBezTo>
                  <a:pt x="6146395" y="6029414"/>
                  <a:pt x="6171306" y="6040804"/>
                  <a:pt x="6201199" y="6040804"/>
                </a:cubicBezTo>
                <a:cubicBezTo>
                  <a:pt x="6226110" y="6040804"/>
                  <a:pt x="6251021" y="6046498"/>
                  <a:pt x="6251021" y="6052193"/>
                </a:cubicBezTo>
                <a:cubicBezTo>
                  <a:pt x="6251021" y="6069278"/>
                  <a:pt x="6131449" y="6069278"/>
                  <a:pt x="6121484" y="6046498"/>
                </a:cubicBezTo>
                <a:cubicBezTo>
                  <a:pt x="6111520" y="6035109"/>
                  <a:pt x="6106538" y="6035109"/>
                  <a:pt x="6101556" y="6046498"/>
                </a:cubicBezTo>
                <a:cubicBezTo>
                  <a:pt x="6086609" y="6063583"/>
                  <a:pt x="6036787" y="6063583"/>
                  <a:pt x="6001912" y="6046498"/>
                </a:cubicBezTo>
                <a:cubicBezTo>
                  <a:pt x="5986965" y="6040804"/>
                  <a:pt x="5972019" y="6046498"/>
                  <a:pt x="5947108" y="6069278"/>
                </a:cubicBezTo>
                <a:cubicBezTo>
                  <a:pt x="5912233" y="6097752"/>
                  <a:pt x="5912233" y="6097752"/>
                  <a:pt x="5912233" y="6097752"/>
                </a:cubicBezTo>
                <a:cubicBezTo>
                  <a:pt x="6006894" y="6097752"/>
                  <a:pt x="6006894" y="6097752"/>
                  <a:pt x="6006894" y="6097752"/>
                </a:cubicBezTo>
                <a:cubicBezTo>
                  <a:pt x="6061698" y="6097752"/>
                  <a:pt x="6196217" y="6103447"/>
                  <a:pt x="6315790" y="6103447"/>
                </a:cubicBezTo>
                <a:cubicBezTo>
                  <a:pt x="6485184" y="6103447"/>
                  <a:pt x="6535006" y="6103447"/>
                  <a:pt x="6564899" y="6080667"/>
                </a:cubicBezTo>
                <a:cubicBezTo>
                  <a:pt x="6599774" y="6063583"/>
                  <a:pt x="6669525" y="6057888"/>
                  <a:pt x="6993367" y="6057888"/>
                </a:cubicBezTo>
                <a:cubicBezTo>
                  <a:pt x="7127262" y="6054329"/>
                  <a:pt x="7247535" y="6050770"/>
                  <a:pt x="7321344" y="6048601"/>
                </a:cubicBezTo>
                <a:close/>
              </a:path>
            </a:pathLst>
          </a:custGeom>
          <a:gradFill flip="none" rotWithShape="1">
            <a:gsLst>
              <a:gs pos="55000">
                <a:schemeClr val="accent3">
                  <a:alpha val="80000"/>
                </a:schemeClr>
              </a:gs>
              <a:gs pos="100000">
                <a:schemeClr val="accent3">
                  <a:alpha val="7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270BCC9D-7E3B-49BB-8F58-18FF43D1509D}"/>
              </a:ext>
            </a:extLst>
          </p:cNvPr>
          <p:cNvSpPr>
            <a:spLocks/>
          </p:cNvSpPr>
          <p:nvPr userDrawn="1"/>
        </p:nvSpPr>
        <p:spPr bwMode="auto">
          <a:xfrm rot="7350017" flipH="1">
            <a:off x="-1251437" y="-3256"/>
            <a:ext cx="10981352" cy="6103447"/>
          </a:xfrm>
          <a:custGeom>
            <a:avLst/>
            <a:gdLst>
              <a:gd name="connsiteX0" fmla="*/ 7192740 w 10981352"/>
              <a:gd name="connsiteY0" fmla="*/ 6053686 h 6103447"/>
              <a:gd name="connsiteX1" fmla="*/ 10981352 w 10981352"/>
              <a:gd name="connsiteY1" fmla="*/ 106822 h 6103447"/>
              <a:gd name="connsiteX2" fmla="*/ 10856366 w 10981352"/>
              <a:gd name="connsiteY2" fmla="*/ 112474 h 6103447"/>
              <a:gd name="connsiteX3" fmla="*/ 10831456 w 10981352"/>
              <a:gd name="connsiteY3" fmla="*/ 112474 h 6103447"/>
              <a:gd name="connsiteX4" fmla="*/ 9840001 w 10981352"/>
              <a:gd name="connsiteY4" fmla="*/ 89694 h 6103447"/>
              <a:gd name="connsiteX5" fmla="*/ 9102638 w 10981352"/>
              <a:gd name="connsiteY5" fmla="*/ 78305 h 6103447"/>
              <a:gd name="connsiteX6" fmla="*/ 8265631 w 10981352"/>
              <a:gd name="connsiteY6" fmla="*/ 66915 h 6103447"/>
              <a:gd name="connsiteX7" fmla="*/ 8250684 w 10981352"/>
              <a:gd name="connsiteY7" fmla="*/ 55525 h 6103447"/>
              <a:gd name="connsiteX8" fmla="*/ 8131112 w 10981352"/>
              <a:gd name="connsiteY8" fmla="*/ 49831 h 6103447"/>
              <a:gd name="connsiteX9" fmla="*/ 7682715 w 10981352"/>
              <a:gd name="connsiteY9" fmla="*/ 55526 h 6103447"/>
              <a:gd name="connsiteX10" fmla="*/ 7448553 w 10981352"/>
              <a:gd name="connsiteY10" fmla="*/ 15662 h 6103447"/>
              <a:gd name="connsiteX11" fmla="*/ 7598018 w 10981352"/>
              <a:gd name="connsiteY11" fmla="*/ 9967 h 6103447"/>
              <a:gd name="connsiteX12" fmla="*/ 7732537 w 10981352"/>
              <a:gd name="connsiteY12" fmla="*/ 4272 h 6103447"/>
              <a:gd name="connsiteX13" fmla="*/ 7363855 w 10981352"/>
              <a:gd name="connsiteY13" fmla="*/ 4272 h 6103447"/>
              <a:gd name="connsiteX14" fmla="*/ 7224354 w 10981352"/>
              <a:gd name="connsiteY14" fmla="*/ 15662 h 6103447"/>
              <a:gd name="connsiteX15" fmla="*/ 6905495 w 10981352"/>
              <a:gd name="connsiteY15" fmla="*/ 38441 h 6103447"/>
              <a:gd name="connsiteX16" fmla="*/ 6800869 w 10981352"/>
              <a:gd name="connsiteY16" fmla="*/ 44136 h 6103447"/>
              <a:gd name="connsiteX17" fmla="*/ 6701225 w 10981352"/>
              <a:gd name="connsiteY17" fmla="*/ 49831 h 6103447"/>
              <a:gd name="connsiteX18" fmla="*/ 6631474 w 10981352"/>
              <a:gd name="connsiteY18" fmla="*/ 55526 h 6103447"/>
              <a:gd name="connsiteX19" fmla="*/ 5062087 w 10981352"/>
              <a:gd name="connsiteY19" fmla="*/ 44136 h 6103447"/>
              <a:gd name="connsiteX20" fmla="*/ 3163875 w 10981352"/>
              <a:gd name="connsiteY20" fmla="*/ 55526 h 6103447"/>
              <a:gd name="connsiteX21" fmla="*/ 2996865 w 10981352"/>
              <a:gd name="connsiteY21" fmla="*/ 61533 h 6103447"/>
              <a:gd name="connsiteX22" fmla="*/ 2875957 w 10981352"/>
              <a:gd name="connsiteY22" fmla="*/ 65875 h 6103447"/>
              <a:gd name="connsiteX23" fmla="*/ 0 w 10981352"/>
              <a:gd name="connsiteY23" fmla="*/ 4580174 h 6103447"/>
              <a:gd name="connsiteX24" fmla="*/ 1136995 w 10981352"/>
              <a:gd name="connsiteY24" fmla="*/ 5304527 h 6103447"/>
              <a:gd name="connsiteX25" fmla="*/ 1141108 w 10981352"/>
              <a:gd name="connsiteY25" fmla="*/ 5300474 h 6103447"/>
              <a:gd name="connsiteX26" fmla="*/ 1210858 w 10981352"/>
              <a:gd name="connsiteY26" fmla="*/ 5306169 h 6103447"/>
              <a:gd name="connsiteX27" fmla="*/ 1430075 w 10981352"/>
              <a:gd name="connsiteY27" fmla="*/ 5289085 h 6103447"/>
              <a:gd name="connsiteX28" fmla="*/ 1450003 w 10981352"/>
              <a:gd name="connsiteY28" fmla="*/ 5289085 h 6103447"/>
              <a:gd name="connsiteX29" fmla="*/ 1479896 w 10981352"/>
              <a:gd name="connsiteY29" fmla="*/ 5306169 h 6103447"/>
              <a:gd name="connsiteX30" fmla="*/ 1514772 w 10981352"/>
              <a:gd name="connsiteY30" fmla="*/ 5323254 h 6103447"/>
              <a:gd name="connsiteX31" fmla="*/ 1624380 w 10981352"/>
              <a:gd name="connsiteY31" fmla="*/ 5334643 h 6103447"/>
              <a:gd name="connsiteX32" fmla="*/ 1753917 w 10981352"/>
              <a:gd name="connsiteY32" fmla="*/ 5323254 h 6103447"/>
              <a:gd name="connsiteX33" fmla="*/ 1768863 w 10981352"/>
              <a:gd name="connsiteY33" fmla="*/ 5306169 h 6103447"/>
              <a:gd name="connsiteX34" fmla="*/ 2042883 w 10981352"/>
              <a:gd name="connsiteY34" fmla="*/ 5317559 h 6103447"/>
              <a:gd name="connsiteX35" fmla="*/ 2092705 w 10981352"/>
              <a:gd name="connsiteY35" fmla="*/ 5340338 h 6103447"/>
              <a:gd name="connsiteX36" fmla="*/ 2062812 w 10981352"/>
              <a:gd name="connsiteY36" fmla="*/ 5346033 h 6103447"/>
              <a:gd name="connsiteX37" fmla="*/ 1998044 w 10981352"/>
              <a:gd name="connsiteY37" fmla="*/ 5351728 h 6103447"/>
              <a:gd name="connsiteX38" fmla="*/ 1773845 w 10981352"/>
              <a:gd name="connsiteY38" fmla="*/ 5374507 h 6103447"/>
              <a:gd name="connsiteX39" fmla="*/ 1599469 w 10981352"/>
              <a:gd name="connsiteY39" fmla="*/ 5391592 h 6103447"/>
              <a:gd name="connsiteX40" fmla="*/ 1529718 w 10981352"/>
              <a:gd name="connsiteY40" fmla="*/ 5425761 h 6103447"/>
              <a:gd name="connsiteX41" fmla="*/ 1589505 w 10981352"/>
              <a:gd name="connsiteY41" fmla="*/ 5431456 h 6103447"/>
              <a:gd name="connsiteX42" fmla="*/ 1838614 w 10981352"/>
              <a:gd name="connsiteY42" fmla="*/ 5420066 h 6103447"/>
              <a:gd name="connsiteX43" fmla="*/ 1978114 w 10981352"/>
              <a:gd name="connsiteY43" fmla="*/ 5397287 h 6103447"/>
              <a:gd name="connsiteX44" fmla="*/ 2037901 w 10981352"/>
              <a:gd name="connsiteY44" fmla="*/ 5380202 h 6103447"/>
              <a:gd name="connsiteX45" fmla="*/ 2097687 w 10981352"/>
              <a:gd name="connsiteY45" fmla="*/ 5402981 h 6103447"/>
              <a:gd name="connsiteX46" fmla="*/ 2132563 w 10981352"/>
              <a:gd name="connsiteY46" fmla="*/ 5425761 h 6103447"/>
              <a:gd name="connsiteX47" fmla="*/ 2147509 w 10981352"/>
              <a:gd name="connsiteY47" fmla="*/ 5402981 h 6103447"/>
              <a:gd name="connsiteX48" fmla="*/ 2147509 w 10981352"/>
              <a:gd name="connsiteY48" fmla="*/ 5385897 h 6103447"/>
              <a:gd name="connsiteX49" fmla="*/ 2237188 w 10981352"/>
              <a:gd name="connsiteY49" fmla="*/ 5402981 h 6103447"/>
              <a:gd name="connsiteX50" fmla="*/ 2461387 w 10981352"/>
              <a:gd name="connsiteY50" fmla="*/ 5442845 h 6103447"/>
              <a:gd name="connsiteX51" fmla="*/ 2346796 w 10981352"/>
              <a:gd name="connsiteY51" fmla="*/ 5471319 h 6103447"/>
              <a:gd name="connsiteX52" fmla="*/ 2242171 w 10981352"/>
              <a:gd name="connsiteY52" fmla="*/ 5494099 h 6103447"/>
              <a:gd name="connsiteX53" fmla="*/ 2406582 w 10981352"/>
              <a:gd name="connsiteY53" fmla="*/ 5516878 h 6103447"/>
              <a:gd name="connsiteX54" fmla="*/ 2580959 w 10981352"/>
              <a:gd name="connsiteY54" fmla="*/ 5533963 h 6103447"/>
              <a:gd name="connsiteX55" fmla="*/ 2645728 w 10981352"/>
              <a:gd name="connsiteY55" fmla="*/ 5528268 h 6103447"/>
              <a:gd name="connsiteX56" fmla="*/ 3069213 w 10981352"/>
              <a:gd name="connsiteY56" fmla="*/ 5482709 h 6103447"/>
              <a:gd name="connsiteX57" fmla="*/ 3168856 w 10981352"/>
              <a:gd name="connsiteY57" fmla="*/ 5465625 h 6103447"/>
              <a:gd name="connsiteX58" fmla="*/ 3248571 w 10981352"/>
              <a:gd name="connsiteY58" fmla="*/ 5454235 h 6103447"/>
              <a:gd name="connsiteX59" fmla="*/ 3353197 w 10981352"/>
              <a:gd name="connsiteY59" fmla="*/ 5442845 h 6103447"/>
              <a:gd name="connsiteX60" fmla="*/ 3926148 w 10981352"/>
              <a:gd name="connsiteY60" fmla="*/ 5425761 h 6103447"/>
              <a:gd name="connsiteX61" fmla="*/ 3926148 w 10981352"/>
              <a:gd name="connsiteY61" fmla="*/ 5442845 h 6103447"/>
              <a:gd name="connsiteX62" fmla="*/ 3637182 w 10981352"/>
              <a:gd name="connsiteY62" fmla="*/ 5465625 h 6103447"/>
              <a:gd name="connsiteX63" fmla="*/ 3662093 w 10981352"/>
              <a:gd name="connsiteY63" fmla="*/ 5488404 h 6103447"/>
              <a:gd name="connsiteX64" fmla="*/ 3726861 w 10981352"/>
              <a:gd name="connsiteY64" fmla="*/ 5499794 h 6103447"/>
              <a:gd name="connsiteX65" fmla="*/ 3682022 w 10981352"/>
              <a:gd name="connsiteY65" fmla="*/ 5516878 h 6103447"/>
              <a:gd name="connsiteX66" fmla="*/ 3497680 w 10981352"/>
              <a:gd name="connsiteY66" fmla="*/ 5522573 h 6103447"/>
              <a:gd name="connsiteX67" fmla="*/ 3408001 w 10981352"/>
              <a:gd name="connsiteY67" fmla="*/ 5516878 h 6103447"/>
              <a:gd name="connsiteX68" fmla="*/ 3452841 w 10981352"/>
              <a:gd name="connsiteY68" fmla="*/ 5505488 h 6103447"/>
              <a:gd name="connsiteX69" fmla="*/ 3388072 w 10981352"/>
              <a:gd name="connsiteY69" fmla="*/ 5499794 h 6103447"/>
              <a:gd name="connsiteX70" fmla="*/ 3308357 w 10981352"/>
              <a:gd name="connsiteY70" fmla="*/ 5505488 h 6103447"/>
              <a:gd name="connsiteX71" fmla="*/ 3208714 w 10981352"/>
              <a:gd name="connsiteY71" fmla="*/ 5522573 h 6103447"/>
              <a:gd name="connsiteX72" fmla="*/ 3064231 w 10981352"/>
              <a:gd name="connsiteY72" fmla="*/ 5551047 h 6103447"/>
              <a:gd name="connsiteX73" fmla="*/ 3034338 w 10981352"/>
              <a:gd name="connsiteY73" fmla="*/ 5556742 h 6103447"/>
              <a:gd name="connsiteX74" fmla="*/ 2854979 w 10981352"/>
              <a:gd name="connsiteY74" fmla="*/ 5562437 h 6103447"/>
              <a:gd name="connsiteX75" fmla="*/ 2660674 w 10981352"/>
              <a:gd name="connsiteY75" fmla="*/ 5579521 h 6103447"/>
              <a:gd name="connsiteX76" fmla="*/ 2426511 w 10981352"/>
              <a:gd name="connsiteY76" fmla="*/ 5596606 h 6103447"/>
              <a:gd name="connsiteX77" fmla="*/ 2122598 w 10981352"/>
              <a:gd name="connsiteY77" fmla="*/ 5613690 h 6103447"/>
              <a:gd name="connsiteX78" fmla="*/ 2037901 w 10981352"/>
              <a:gd name="connsiteY78" fmla="*/ 5625080 h 6103447"/>
              <a:gd name="connsiteX79" fmla="*/ 2008008 w 10981352"/>
              <a:gd name="connsiteY79" fmla="*/ 5642165 h 6103447"/>
              <a:gd name="connsiteX80" fmla="*/ 1973133 w 10981352"/>
              <a:gd name="connsiteY80" fmla="*/ 5659249 h 6103447"/>
              <a:gd name="connsiteX81" fmla="*/ 2087722 w 10981352"/>
              <a:gd name="connsiteY81" fmla="*/ 5659249 h 6103447"/>
              <a:gd name="connsiteX82" fmla="*/ 2212278 w 10981352"/>
              <a:gd name="connsiteY82" fmla="*/ 5659249 h 6103447"/>
              <a:gd name="connsiteX83" fmla="*/ 2117616 w 10981352"/>
              <a:gd name="connsiteY83" fmla="*/ 5682029 h 6103447"/>
              <a:gd name="connsiteX84" fmla="*/ 2017972 w 10981352"/>
              <a:gd name="connsiteY84" fmla="*/ 5710503 h 6103447"/>
              <a:gd name="connsiteX85" fmla="*/ 1837212 w 10981352"/>
              <a:gd name="connsiteY85" fmla="*/ 5748142 h 6103447"/>
              <a:gd name="connsiteX86" fmla="*/ 1833887 w 10981352"/>
              <a:gd name="connsiteY86" fmla="*/ 5748501 h 6103447"/>
              <a:gd name="connsiteX87" fmla="*/ 2304026 w 10981352"/>
              <a:gd name="connsiteY87" fmla="*/ 6048016 h 6103447"/>
              <a:gd name="connsiteX88" fmla="*/ 2306861 w 10981352"/>
              <a:gd name="connsiteY88" fmla="*/ 6047032 h 6103447"/>
              <a:gd name="connsiteX89" fmla="*/ 2481315 w 10981352"/>
              <a:gd name="connsiteY89" fmla="*/ 6029414 h 6103447"/>
              <a:gd name="connsiteX90" fmla="*/ 2675621 w 10981352"/>
              <a:gd name="connsiteY90" fmla="*/ 6035109 h 6103447"/>
              <a:gd name="connsiteX91" fmla="*/ 2720460 w 10981352"/>
              <a:gd name="connsiteY91" fmla="*/ 6040804 h 6103447"/>
              <a:gd name="connsiteX92" fmla="*/ 2835051 w 10981352"/>
              <a:gd name="connsiteY92" fmla="*/ 6023719 h 6103447"/>
              <a:gd name="connsiteX93" fmla="*/ 2909783 w 10981352"/>
              <a:gd name="connsiteY93" fmla="*/ 5995245 h 6103447"/>
              <a:gd name="connsiteX94" fmla="*/ 2929712 w 10981352"/>
              <a:gd name="connsiteY94" fmla="*/ 5955381 h 6103447"/>
              <a:gd name="connsiteX95" fmla="*/ 3422948 w 10981352"/>
              <a:gd name="connsiteY95" fmla="*/ 5949686 h 6103447"/>
              <a:gd name="connsiteX96" fmla="*/ 3442876 w 10981352"/>
              <a:gd name="connsiteY96" fmla="*/ 5961076 h 6103447"/>
              <a:gd name="connsiteX97" fmla="*/ 3691986 w 10981352"/>
              <a:gd name="connsiteY97" fmla="*/ 5955381 h 6103447"/>
              <a:gd name="connsiteX98" fmla="*/ 4070632 w 10981352"/>
              <a:gd name="connsiteY98" fmla="*/ 5966771 h 6103447"/>
              <a:gd name="connsiteX99" fmla="*/ 4120453 w 10981352"/>
              <a:gd name="connsiteY99" fmla="*/ 5995245 h 6103447"/>
              <a:gd name="connsiteX100" fmla="*/ 4175257 w 10981352"/>
              <a:gd name="connsiteY100" fmla="*/ 5995245 h 6103447"/>
              <a:gd name="connsiteX101" fmla="*/ 4688423 w 10981352"/>
              <a:gd name="connsiteY101" fmla="*/ 5989550 h 6103447"/>
              <a:gd name="connsiteX102" fmla="*/ 5042158 w 10981352"/>
              <a:gd name="connsiteY102" fmla="*/ 5961076 h 6103447"/>
              <a:gd name="connsiteX103" fmla="*/ 5012264 w 10981352"/>
              <a:gd name="connsiteY103" fmla="*/ 5932602 h 6103447"/>
              <a:gd name="connsiteX104" fmla="*/ 5096962 w 10981352"/>
              <a:gd name="connsiteY104" fmla="*/ 5926907 h 6103447"/>
              <a:gd name="connsiteX105" fmla="*/ 5236463 w 10981352"/>
              <a:gd name="connsiteY105" fmla="*/ 5915517 h 6103447"/>
              <a:gd name="connsiteX106" fmla="*/ 5251409 w 10981352"/>
              <a:gd name="connsiteY106" fmla="*/ 5915517 h 6103447"/>
              <a:gd name="connsiteX107" fmla="*/ 5261374 w 10981352"/>
              <a:gd name="connsiteY107" fmla="*/ 5943991 h 6103447"/>
              <a:gd name="connsiteX108" fmla="*/ 5351053 w 10981352"/>
              <a:gd name="connsiteY108" fmla="*/ 5926907 h 6103447"/>
              <a:gd name="connsiteX109" fmla="*/ 5356035 w 10981352"/>
              <a:gd name="connsiteY109" fmla="*/ 5887043 h 6103447"/>
              <a:gd name="connsiteX110" fmla="*/ 5281303 w 10981352"/>
              <a:gd name="connsiteY110" fmla="*/ 5875653 h 6103447"/>
              <a:gd name="connsiteX111" fmla="*/ 5530412 w 10981352"/>
              <a:gd name="connsiteY111" fmla="*/ 5864263 h 6103447"/>
              <a:gd name="connsiteX112" fmla="*/ 5729699 w 10981352"/>
              <a:gd name="connsiteY112" fmla="*/ 5898433 h 6103447"/>
              <a:gd name="connsiteX113" fmla="*/ 5654966 w 10981352"/>
              <a:gd name="connsiteY113" fmla="*/ 5904127 h 6103447"/>
              <a:gd name="connsiteX114" fmla="*/ 5530412 w 10981352"/>
              <a:gd name="connsiteY114" fmla="*/ 5904127 h 6103447"/>
              <a:gd name="connsiteX115" fmla="*/ 5460661 w 10981352"/>
              <a:gd name="connsiteY115" fmla="*/ 5926907 h 6103447"/>
              <a:gd name="connsiteX116" fmla="*/ 5749628 w 10981352"/>
              <a:gd name="connsiteY116" fmla="*/ 5949686 h 6103447"/>
              <a:gd name="connsiteX117" fmla="*/ 6033612 w 10981352"/>
              <a:gd name="connsiteY117" fmla="*/ 5949686 h 6103447"/>
              <a:gd name="connsiteX118" fmla="*/ 6118309 w 10981352"/>
              <a:gd name="connsiteY118" fmla="*/ 5949686 h 6103447"/>
              <a:gd name="connsiteX119" fmla="*/ 6193042 w 10981352"/>
              <a:gd name="connsiteY119" fmla="*/ 5949686 h 6103447"/>
              <a:gd name="connsiteX120" fmla="*/ 6337526 w 10981352"/>
              <a:gd name="connsiteY120" fmla="*/ 5961076 h 6103447"/>
              <a:gd name="connsiteX121" fmla="*/ 6467062 w 10981352"/>
              <a:gd name="connsiteY121" fmla="*/ 5949686 h 6103447"/>
              <a:gd name="connsiteX122" fmla="*/ 6417241 w 10981352"/>
              <a:gd name="connsiteY122" fmla="*/ 5943991 h 6103447"/>
              <a:gd name="connsiteX123" fmla="*/ 6392330 w 10981352"/>
              <a:gd name="connsiteY123" fmla="*/ 5938296 h 6103447"/>
              <a:gd name="connsiteX124" fmla="*/ 6491973 w 10981352"/>
              <a:gd name="connsiteY124" fmla="*/ 5943991 h 6103447"/>
              <a:gd name="connsiteX125" fmla="*/ 6516884 w 10981352"/>
              <a:gd name="connsiteY125" fmla="*/ 5978160 h 6103447"/>
              <a:gd name="connsiteX126" fmla="*/ 6252828 w 10981352"/>
              <a:gd name="connsiteY126" fmla="*/ 6006635 h 6103447"/>
              <a:gd name="connsiteX127" fmla="*/ 6188060 w 10981352"/>
              <a:gd name="connsiteY127" fmla="*/ 6023719 h 6103447"/>
              <a:gd name="connsiteX128" fmla="*/ 6247846 w 10981352"/>
              <a:gd name="connsiteY128" fmla="*/ 6040804 h 6103447"/>
              <a:gd name="connsiteX129" fmla="*/ 6297668 w 10981352"/>
              <a:gd name="connsiteY129" fmla="*/ 6052193 h 6103447"/>
              <a:gd name="connsiteX130" fmla="*/ 6168131 w 10981352"/>
              <a:gd name="connsiteY130" fmla="*/ 6046498 h 6103447"/>
              <a:gd name="connsiteX131" fmla="*/ 6148203 w 10981352"/>
              <a:gd name="connsiteY131" fmla="*/ 6046498 h 6103447"/>
              <a:gd name="connsiteX132" fmla="*/ 6048559 w 10981352"/>
              <a:gd name="connsiteY132" fmla="*/ 6046498 h 6103447"/>
              <a:gd name="connsiteX133" fmla="*/ 5993755 w 10981352"/>
              <a:gd name="connsiteY133" fmla="*/ 6069278 h 6103447"/>
              <a:gd name="connsiteX134" fmla="*/ 5958880 w 10981352"/>
              <a:gd name="connsiteY134" fmla="*/ 6097752 h 6103447"/>
              <a:gd name="connsiteX135" fmla="*/ 6053541 w 10981352"/>
              <a:gd name="connsiteY135" fmla="*/ 6097752 h 6103447"/>
              <a:gd name="connsiteX136" fmla="*/ 6362437 w 10981352"/>
              <a:gd name="connsiteY136" fmla="*/ 6103447 h 6103447"/>
              <a:gd name="connsiteX137" fmla="*/ 6611546 w 10981352"/>
              <a:gd name="connsiteY137" fmla="*/ 6080667 h 6103447"/>
              <a:gd name="connsiteX138" fmla="*/ 7040014 w 10981352"/>
              <a:gd name="connsiteY138" fmla="*/ 6057888 h 6103447"/>
              <a:gd name="connsiteX139" fmla="*/ 7192048 w 10981352"/>
              <a:gd name="connsiteY139" fmla="*/ 6053706 h 6103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0981352" h="6103447">
                <a:moveTo>
                  <a:pt x="7192740" y="6053686"/>
                </a:moveTo>
                <a:lnTo>
                  <a:pt x="10981352" y="106822"/>
                </a:lnTo>
                <a:lnTo>
                  <a:pt x="10856366" y="112474"/>
                </a:lnTo>
                <a:cubicBezTo>
                  <a:pt x="10851384" y="112474"/>
                  <a:pt x="10841420" y="112474"/>
                  <a:pt x="10831456" y="112474"/>
                </a:cubicBezTo>
                <a:cubicBezTo>
                  <a:pt x="10602275" y="106779"/>
                  <a:pt x="10178789" y="95389"/>
                  <a:pt x="9840001" y="89694"/>
                </a:cubicBezTo>
                <a:cubicBezTo>
                  <a:pt x="9471319" y="84000"/>
                  <a:pt x="9137513" y="78305"/>
                  <a:pt x="9102638" y="78305"/>
                </a:cubicBezTo>
                <a:cubicBezTo>
                  <a:pt x="9077727" y="72610"/>
                  <a:pt x="8738938" y="72610"/>
                  <a:pt x="8265631" y="66915"/>
                </a:cubicBezTo>
                <a:cubicBezTo>
                  <a:pt x="8260649" y="66915"/>
                  <a:pt x="8250684" y="61220"/>
                  <a:pt x="8250684" y="55525"/>
                </a:cubicBezTo>
                <a:cubicBezTo>
                  <a:pt x="8245702" y="49831"/>
                  <a:pt x="8220791" y="44136"/>
                  <a:pt x="8131112" y="49831"/>
                </a:cubicBezTo>
                <a:cubicBezTo>
                  <a:pt x="8031468" y="55526"/>
                  <a:pt x="7717591" y="61220"/>
                  <a:pt x="7682715" y="55526"/>
                </a:cubicBezTo>
                <a:cubicBezTo>
                  <a:pt x="7583072" y="49831"/>
                  <a:pt x="7433606" y="21357"/>
                  <a:pt x="7448553" y="15662"/>
                </a:cubicBezTo>
                <a:cubicBezTo>
                  <a:pt x="7458517" y="15661"/>
                  <a:pt x="7528268" y="9967"/>
                  <a:pt x="7598018" y="9967"/>
                </a:cubicBezTo>
                <a:cubicBezTo>
                  <a:pt x="7672751" y="9967"/>
                  <a:pt x="7732537" y="9967"/>
                  <a:pt x="7732537" y="4272"/>
                </a:cubicBezTo>
                <a:cubicBezTo>
                  <a:pt x="7737519" y="-1423"/>
                  <a:pt x="7423642" y="-1423"/>
                  <a:pt x="7363855" y="4272"/>
                </a:cubicBezTo>
                <a:cubicBezTo>
                  <a:pt x="7333962" y="9967"/>
                  <a:pt x="7274176" y="15662"/>
                  <a:pt x="7224354" y="15662"/>
                </a:cubicBezTo>
                <a:cubicBezTo>
                  <a:pt x="7129693" y="15662"/>
                  <a:pt x="6995174" y="27051"/>
                  <a:pt x="6905495" y="38441"/>
                </a:cubicBezTo>
                <a:cubicBezTo>
                  <a:pt x="6875601" y="38441"/>
                  <a:pt x="6825780" y="44136"/>
                  <a:pt x="6800869" y="44136"/>
                </a:cubicBezTo>
                <a:cubicBezTo>
                  <a:pt x="6775958" y="38441"/>
                  <a:pt x="6731118" y="44136"/>
                  <a:pt x="6701225" y="49831"/>
                </a:cubicBezTo>
                <a:cubicBezTo>
                  <a:pt x="6681296" y="49831"/>
                  <a:pt x="6656385" y="55526"/>
                  <a:pt x="6631474" y="55526"/>
                </a:cubicBezTo>
                <a:cubicBezTo>
                  <a:pt x="6033612" y="55526"/>
                  <a:pt x="5435750" y="49831"/>
                  <a:pt x="5062087" y="44136"/>
                </a:cubicBezTo>
                <a:cubicBezTo>
                  <a:pt x="3911202" y="32746"/>
                  <a:pt x="3756754" y="32746"/>
                  <a:pt x="3163875" y="55526"/>
                </a:cubicBezTo>
                <a:cubicBezTo>
                  <a:pt x="3104400" y="57661"/>
                  <a:pt x="3048817" y="59663"/>
                  <a:pt x="2996865" y="61533"/>
                </a:cubicBezTo>
                <a:lnTo>
                  <a:pt x="2875957" y="65875"/>
                </a:lnTo>
                <a:lnTo>
                  <a:pt x="0" y="4580174"/>
                </a:lnTo>
                <a:lnTo>
                  <a:pt x="1136995" y="5304527"/>
                </a:lnTo>
                <a:lnTo>
                  <a:pt x="1141108" y="5300474"/>
                </a:lnTo>
                <a:cubicBezTo>
                  <a:pt x="1146090" y="5283390"/>
                  <a:pt x="1210858" y="5283390"/>
                  <a:pt x="1210858" y="5306169"/>
                </a:cubicBezTo>
                <a:cubicBezTo>
                  <a:pt x="1210859" y="5323254"/>
                  <a:pt x="1410145" y="5306169"/>
                  <a:pt x="1430075" y="5289085"/>
                </a:cubicBezTo>
                <a:cubicBezTo>
                  <a:pt x="1440039" y="5272000"/>
                  <a:pt x="1445021" y="5272000"/>
                  <a:pt x="1450003" y="5289085"/>
                </a:cubicBezTo>
                <a:cubicBezTo>
                  <a:pt x="1454986" y="5300474"/>
                  <a:pt x="1464949" y="5306169"/>
                  <a:pt x="1479896" y="5306169"/>
                </a:cubicBezTo>
                <a:cubicBezTo>
                  <a:pt x="1494843" y="5306169"/>
                  <a:pt x="1509790" y="5317559"/>
                  <a:pt x="1514772" y="5323254"/>
                </a:cubicBezTo>
                <a:cubicBezTo>
                  <a:pt x="1519754" y="5334643"/>
                  <a:pt x="1554629" y="5340338"/>
                  <a:pt x="1624380" y="5334643"/>
                </a:cubicBezTo>
                <a:cubicBezTo>
                  <a:pt x="1684166" y="5328948"/>
                  <a:pt x="1738970" y="5323254"/>
                  <a:pt x="1753917" y="5323254"/>
                </a:cubicBezTo>
                <a:cubicBezTo>
                  <a:pt x="1768863" y="5323254"/>
                  <a:pt x="1773845" y="5317559"/>
                  <a:pt x="1768863" y="5306169"/>
                </a:cubicBezTo>
                <a:cubicBezTo>
                  <a:pt x="1763881" y="5294779"/>
                  <a:pt x="1883453" y="5300474"/>
                  <a:pt x="2042883" y="5317559"/>
                </a:cubicBezTo>
                <a:cubicBezTo>
                  <a:pt x="2097687" y="5323254"/>
                  <a:pt x="2107652" y="5328948"/>
                  <a:pt x="2092705" y="5340338"/>
                </a:cubicBezTo>
                <a:cubicBezTo>
                  <a:pt x="2082741" y="5346033"/>
                  <a:pt x="2067794" y="5351728"/>
                  <a:pt x="2062812" y="5346033"/>
                </a:cubicBezTo>
                <a:cubicBezTo>
                  <a:pt x="2052848" y="5340338"/>
                  <a:pt x="2027937" y="5346033"/>
                  <a:pt x="1998044" y="5351728"/>
                </a:cubicBezTo>
                <a:cubicBezTo>
                  <a:pt x="1968150" y="5363117"/>
                  <a:pt x="1863525" y="5368812"/>
                  <a:pt x="1773845" y="5374507"/>
                </a:cubicBezTo>
                <a:cubicBezTo>
                  <a:pt x="1674202" y="5374507"/>
                  <a:pt x="1604451" y="5385897"/>
                  <a:pt x="1599469" y="5391592"/>
                </a:cubicBezTo>
                <a:cubicBezTo>
                  <a:pt x="1594487" y="5402981"/>
                  <a:pt x="1564593" y="5414371"/>
                  <a:pt x="1529718" y="5425761"/>
                </a:cubicBezTo>
                <a:cubicBezTo>
                  <a:pt x="1479896" y="5437150"/>
                  <a:pt x="1489861" y="5437150"/>
                  <a:pt x="1589505" y="5431456"/>
                </a:cubicBezTo>
                <a:cubicBezTo>
                  <a:pt x="1654273" y="5431456"/>
                  <a:pt x="1763881" y="5425761"/>
                  <a:pt x="1838614" y="5420066"/>
                </a:cubicBezTo>
                <a:cubicBezTo>
                  <a:pt x="1918329" y="5414371"/>
                  <a:pt x="1978115" y="5408676"/>
                  <a:pt x="1978114" y="5397287"/>
                </a:cubicBezTo>
                <a:cubicBezTo>
                  <a:pt x="1983097" y="5391592"/>
                  <a:pt x="2008007" y="5380202"/>
                  <a:pt x="2037901" y="5380202"/>
                </a:cubicBezTo>
                <a:cubicBezTo>
                  <a:pt x="2082740" y="5380202"/>
                  <a:pt x="2097687" y="5385897"/>
                  <a:pt x="2097687" y="5402981"/>
                </a:cubicBezTo>
                <a:cubicBezTo>
                  <a:pt x="2097687" y="5420066"/>
                  <a:pt x="2107652" y="5425761"/>
                  <a:pt x="2132563" y="5425761"/>
                </a:cubicBezTo>
                <a:cubicBezTo>
                  <a:pt x="2162456" y="5425761"/>
                  <a:pt x="2162456" y="5425761"/>
                  <a:pt x="2147509" y="5402981"/>
                </a:cubicBezTo>
                <a:cubicBezTo>
                  <a:pt x="2132563" y="5385897"/>
                  <a:pt x="2132563" y="5380202"/>
                  <a:pt x="2147509" y="5385897"/>
                </a:cubicBezTo>
                <a:cubicBezTo>
                  <a:pt x="2152491" y="5391592"/>
                  <a:pt x="2192349" y="5402981"/>
                  <a:pt x="2237188" y="5402981"/>
                </a:cubicBezTo>
                <a:cubicBezTo>
                  <a:pt x="2391636" y="5420066"/>
                  <a:pt x="2471351" y="5431456"/>
                  <a:pt x="2461387" y="5442845"/>
                </a:cubicBezTo>
                <a:cubicBezTo>
                  <a:pt x="2456405" y="5448540"/>
                  <a:pt x="2406583" y="5459930"/>
                  <a:pt x="2346796" y="5471319"/>
                </a:cubicBezTo>
                <a:cubicBezTo>
                  <a:pt x="2291992" y="5477014"/>
                  <a:pt x="2242171" y="5488404"/>
                  <a:pt x="2242171" y="5494099"/>
                </a:cubicBezTo>
                <a:cubicBezTo>
                  <a:pt x="2222242" y="5516878"/>
                  <a:pt x="2267082" y="5522573"/>
                  <a:pt x="2406582" y="5516878"/>
                </a:cubicBezTo>
                <a:cubicBezTo>
                  <a:pt x="2491279" y="5516878"/>
                  <a:pt x="2570995" y="5522573"/>
                  <a:pt x="2580959" y="5533963"/>
                </a:cubicBezTo>
                <a:cubicBezTo>
                  <a:pt x="2590923" y="5539658"/>
                  <a:pt x="2610852" y="5539658"/>
                  <a:pt x="2645728" y="5528268"/>
                </a:cubicBezTo>
                <a:cubicBezTo>
                  <a:pt x="2695549" y="5505488"/>
                  <a:pt x="2899819" y="5482709"/>
                  <a:pt x="3069213" y="5482709"/>
                </a:cubicBezTo>
                <a:cubicBezTo>
                  <a:pt x="3119034" y="5482709"/>
                  <a:pt x="3163875" y="5471319"/>
                  <a:pt x="3168856" y="5465625"/>
                </a:cubicBezTo>
                <a:cubicBezTo>
                  <a:pt x="3173839" y="5459930"/>
                  <a:pt x="3208714" y="5454235"/>
                  <a:pt x="3248571" y="5454235"/>
                </a:cubicBezTo>
                <a:cubicBezTo>
                  <a:pt x="3283447" y="5454235"/>
                  <a:pt x="3333269" y="5448540"/>
                  <a:pt x="3353197" y="5442845"/>
                </a:cubicBezTo>
                <a:cubicBezTo>
                  <a:pt x="3403019" y="5420066"/>
                  <a:pt x="3896256" y="5402981"/>
                  <a:pt x="3926148" y="5425761"/>
                </a:cubicBezTo>
                <a:cubicBezTo>
                  <a:pt x="3951060" y="5437150"/>
                  <a:pt x="3951059" y="5442845"/>
                  <a:pt x="3926148" y="5442845"/>
                </a:cubicBezTo>
                <a:cubicBezTo>
                  <a:pt x="3851416" y="5442845"/>
                  <a:pt x="3672057" y="5454235"/>
                  <a:pt x="3637182" y="5465625"/>
                </a:cubicBezTo>
                <a:cubicBezTo>
                  <a:pt x="3577395" y="5477014"/>
                  <a:pt x="3592342" y="5494099"/>
                  <a:pt x="3662093" y="5488404"/>
                </a:cubicBezTo>
                <a:cubicBezTo>
                  <a:pt x="3706932" y="5488403"/>
                  <a:pt x="3726861" y="5488404"/>
                  <a:pt x="3726861" y="5499794"/>
                </a:cubicBezTo>
                <a:cubicBezTo>
                  <a:pt x="3726861" y="5511183"/>
                  <a:pt x="3706932" y="5516878"/>
                  <a:pt x="3682022" y="5516878"/>
                </a:cubicBezTo>
                <a:cubicBezTo>
                  <a:pt x="3652128" y="5516878"/>
                  <a:pt x="3572413" y="5522573"/>
                  <a:pt x="3497680" y="5522573"/>
                </a:cubicBezTo>
                <a:cubicBezTo>
                  <a:pt x="3417966" y="5528268"/>
                  <a:pt x="3383090" y="5522573"/>
                  <a:pt x="3408001" y="5516878"/>
                </a:cubicBezTo>
                <a:cubicBezTo>
                  <a:pt x="3452841" y="5505488"/>
                  <a:pt x="3452841" y="5505488"/>
                  <a:pt x="3452841" y="5505488"/>
                </a:cubicBezTo>
                <a:cubicBezTo>
                  <a:pt x="3388072" y="5499794"/>
                  <a:pt x="3388072" y="5499794"/>
                  <a:pt x="3388072" y="5499794"/>
                </a:cubicBezTo>
                <a:cubicBezTo>
                  <a:pt x="3353198" y="5494099"/>
                  <a:pt x="3318322" y="5499794"/>
                  <a:pt x="3308357" y="5505488"/>
                </a:cubicBezTo>
                <a:cubicBezTo>
                  <a:pt x="3303376" y="5511183"/>
                  <a:pt x="3258536" y="5516878"/>
                  <a:pt x="3208714" y="5522573"/>
                </a:cubicBezTo>
                <a:cubicBezTo>
                  <a:pt x="3079178" y="5539658"/>
                  <a:pt x="3079178" y="5539658"/>
                  <a:pt x="3064231" y="5551047"/>
                </a:cubicBezTo>
                <a:cubicBezTo>
                  <a:pt x="3054267" y="5556742"/>
                  <a:pt x="3044302" y="5556742"/>
                  <a:pt x="3034338" y="5556742"/>
                </a:cubicBezTo>
                <a:cubicBezTo>
                  <a:pt x="3029356" y="5551047"/>
                  <a:pt x="2949641" y="5556742"/>
                  <a:pt x="2854979" y="5562437"/>
                </a:cubicBezTo>
                <a:cubicBezTo>
                  <a:pt x="2760318" y="5573827"/>
                  <a:pt x="2670638" y="5579521"/>
                  <a:pt x="2660674" y="5579521"/>
                </a:cubicBezTo>
                <a:cubicBezTo>
                  <a:pt x="2650710" y="5579521"/>
                  <a:pt x="2546084" y="5585216"/>
                  <a:pt x="2426511" y="5596606"/>
                </a:cubicBezTo>
                <a:cubicBezTo>
                  <a:pt x="2301956" y="5607996"/>
                  <a:pt x="2167438" y="5613690"/>
                  <a:pt x="2122598" y="5613690"/>
                </a:cubicBezTo>
                <a:cubicBezTo>
                  <a:pt x="2067794" y="5613690"/>
                  <a:pt x="2032919" y="5619385"/>
                  <a:pt x="2037901" y="5625080"/>
                </a:cubicBezTo>
                <a:cubicBezTo>
                  <a:pt x="2037901" y="5636470"/>
                  <a:pt x="2027937" y="5642165"/>
                  <a:pt x="2008008" y="5642165"/>
                </a:cubicBezTo>
                <a:cubicBezTo>
                  <a:pt x="1993061" y="5647860"/>
                  <a:pt x="1978114" y="5653554"/>
                  <a:pt x="1973133" y="5659249"/>
                </a:cubicBezTo>
                <a:cubicBezTo>
                  <a:pt x="1968151" y="5664944"/>
                  <a:pt x="2017972" y="5664944"/>
                  <a:pt x="2087722" y="5659249"/>
                </a:cubicBezTo>
                <a:cubicBezTo>
                  <a:pt x="2157473" y="5653554"/>
                  <a:pt x="2212278" y="5653554"/>
                  <a:pt x="2212278" y="5659249"/>
                </a:cubicBezTo>
                <a:cubicBezTo>
                  <a:pt x="2212278" y="5659249"/>
                  <a:pt x="2167438" y="5670639"/>
                  <a:pt x="2117616" y="5682029"/>
                </a:cubicBezTo>
                <a:cubicBezTo>
                  <a:pt x="2062812" y="5693418"/>
                  <a:pt x="2017972" y="5704808"/>
                  <a:pt x="2017972" y="5710503"/>
                </a:cubicBezTo>
                <a:cubicBezTo>
                  <a:pt x="2017972" y="5719045"/>
                  <a:pt x="1919885" y="5737197"/>
                  <a:pt x="1837212" y="5748142"/>
                </a:cubicBezTo>
                <a:lnTo>
                  <a:pt x="1833887" y="5748501"/>
                </a:lnTo>
                <a:lnTo>
                  <a:pt x="2304026" y="6048016"/>
                </a:lnTo>
                <a:lnTo>
                  <a:pt x="2306861" y="6047032"/>
                </a:lnTo>
                <a:cubicBezTo>
                  <a:pt x="2335586" y="6041159"/>
                  <a:pt x="2402846" y="6033685"/>
                  <a:pt x="2481315" y="6029414"/>
                </a:cubicBezTo>
                <a:cubicBezTo>
                  <a:pt x="2615834" y="6023719"/>
                  <a:pt x="2665656" y="6023719"/>
                  <a:pt x="2675621" y="6035109"/>
                </a:cubicBezTo>
                <a:cubicBezTo>
                  <a:pt x="2680602" y="6052193"/>
                  <a:pt x="2690567" y="6052193"/>
                  <a:pt x="2720460" y="6040804"/>
                </a:cubicBezTo>
                <a:cubicBezTo>
                  <a:pt x="2735407" y="6029414"/>
                  <a:pt x="2790211" y="6023719"/>
                  <a:pt x="2835051" y="6023719"/>
                </a:cubicBezTo>
                <a:cubicBezTo>
                  <a:pt x="2909783" y="6023719"/>
                  <a:pt x="2914765" y="6023719"/>
                  <a:pt x="2909783" y="5995245"/>
                </a:cubicBezTo>
                <a:cubicBezTo>
                  <a:pt x="2904801" y="5978160"/>
                  <a:pt x="2914765" y="5966771"/>
                  <a:pt x="2929712" y="5955381"/>
                </a:cubicBezTo>
                <a:cubicBezTo>
                  <a:pt x="2964587" y="5938296"/>
                  <a:pt x="3457824" y="5932602"/>
                  <a:pt x="3422948" y="5949686"/>
                </a:cubicBezTo>
                <a:cubicBezTo>
                  <a:pt x="3378108" y="5972465"/>
                  <a:pt x="3388072" y="5978160"/>
                  <a:pt x="3442876" y="5961076"/>
                </a:cubicBezTo>
                <a:cubicBezTo>
                  <a:pt x="3472770" y="5949686"/>
                  <a:pt x="3557467" y="5949686"/>
                  <a:pt x="3691986" y="5955381"/>
                </a:cubicBezTo>
                <a:cubicBezTo>
                  <a:pt x="3796612" y="5961076"/>
                  <a:pt x="3970988" y="5966771"/>
                  <a:pt x="4070632" y="5966771"/>
                </a:cubicBezTo>
                <a:cubicBezTo>
                  <a:pt x="4259955" y="5966771"/>
                  <a:pt x="4264937" y="5972465"/>
                  <a:pt x="4120453" y="5995245"/>
                </a:cubicBezTo>
                <a:cubicBezTo>
                  <a:pt x="4050703" y="6006635"/>
                  <a:pt x="4060667" y="6006635"/>
                  <a:pt x="4175257" y="5995245"/>
                </a:cubicBezTo>
                <a:cubicBezTo>
                  <a:pt x="4259955" y="5989550"/>
                  <a:pt x="4489135" y="5989550"/>
                  <a:pt x="4688423" y="5989550"/>
                </a:cubicBezTo>
                <a:cubicBezTo>
                  <a:pt x="5032193" y="5989550"/>
                  <a:pt x="5047140" y="5989550"/>
                  <a:pt x="5042158" y="5961076"/>
                </a:cubicBezTo>
                <a:cubicBezTo>
                  <a:pt x="5037175" y="5949686"/>
                  <a:pt x="5027211" y="5932602"/>
                  <a:pt x="5012264" y="5932602"/>
                </a:cubicBezTo>
                <a:cubicBezTo>
                  <a:pt x="5002300" y="5926907"/>
                  <a:pt x="5037175" y="5926907"/>
                  <a:pt x="5096962" y="5926907"/>
                </a:cubicBezTo>
                <a:cubicBezTo>
                  <a:pt x="5151766" y="5926907"/>
                  <a:pt x="5216534" y="5921212"/>
                  <a:pt x="5236463" y="5915517"/>
                </a:cubicBezTo>
                <a:cubicBezTo>
                  <a:pt x="5256392" y="5909822"/>
                  <a:pt x="5266356" y="5909822"/>
                  <a:pt x="5251409" y="5915517"/>
                </a:cubicBezTo>
                <a:cubicBezTo>
                  <a:pt x="5221516" y="5926907"/>
                  <a:pt x="5226499" y="5949686"/>
                  <a:pt x="5261374" y="5943991"/>
                </a:cubicBezTo>
                <a:cubicBezTo>
                  <a:pt x="5276320" y="5938296"/>
                  <a:pt x="5316178" y="5932602"/>
                  <a:pt x="5351053" y="5926907"/>
                </a:cubicBezTo>
                <a:cubicBezTo>
                  <a:pt x="5435750" y="5915517"/>
                  <a:pt x="5440732" y="5887043"/>
                  <a:pt x="5356035" y="5887043"/>
                </a:cubicBezTo>
                <a:cubicBezTo>
                  <a:pt x="5316178" y="5887043"/>
                  <a:pt x="5281303" y="5881348"/>
                  <a:pt x="5281303" y="5875653"/>
                </a:cubicBezTo>
                <a:cubicBezTo>
                  <a:pt x="5281303" y="5869958"/>
                  <a:pt x="5385928" y="5864263"/>
                  <a:pt x="5530412" y="5864263"/>
                </a:cubicBezTo>
                <a:cubicBezTo>
                  <a:pt x="5774539" y="5864263"/>
                  <a:pt x="5844289" y="5875653"/>
                  <a:pt x="5729699" y="5898433"/>
                </a:cubicBezTo>
                <a:cubicBezTo>
                  <a:pt x="5699806" y="5898433"/>
                  <a:pt x="5664931" y="5904127"/>
                  <a:pt x="5654966" y="5904127"/>
                </a:cubicBezTo>
                <a:cubicBezTo>
                  <a:pt x="5645002" y="5898433"/>
                  <a:pt x="5590198" y="5898433"/>
                  <a:pt x="5530412" y="5904127"/>
                </a:cubicBezTo>
                <a:cubicBezTo>
                  <a:pt x="5435750" y="5904127"/>
                  <a:pt x="5430768" y="5909822"/>
                  <a:pt x="5460661" y="5926907"/>
                </a:cubicBezTo>
                <a:cubicBezTo>
                  <a:pt x="5490554" y="5943991"/>
                  <a:pt x="5704788" y="5961076"/>
                  <a:pt x="5749628" y="5949686"/>
                </a:cubicBezTo>
                <a:cubicBezTo>
                  <a:pt x="5769557" y="5943991"/>
                  <a:pt x="6028630" y="5943991"/>
                  <a:pt x="6033612" y="5949686"/>
                </a:cubicBezTo>
                <a:cubicBezTo>
                  <a:pt x="6038595" y="5955381"/>
                  <a:pt x="6073470" y="5955381"/>
                  <a:pt x="6118309" y="5949686"/>
                </a:cubicBezTo>
                <a:cubicBezTo>
                  <a:pt x="6158167" y="5943991"/>
                  <a:pt x="6193042" y="5943991"/>
                  <a:pt x="6193042" y="5949686"/>
                </a:cubicBezTo>
                <a:cubicBezTo>
                  <a:pt x="6193042" y="5955381"/>
                  <a:pt x="6257811" y="5961076"/>
                  <a:pt x="6337526" y="5961076"/>
                </a:cubicBezTo>
                <a:cubicBezTo>
                  <a:pt x="6427205" y="5961076"/>
                  <a:pt x="6477027" y="5961076"/>
                  <a:pt x="6467062" y="5949686"/>
                </a:cubicBezTo>
                <a:cubicBezTo>
                  <a:pt x="6457098" y="5943991"/>
                  <a:pt x="6432187" y="5943991"/>
                  <a:pt x="6417241" y="5943991"/>
                </a:cubicBezTo>
                <a:cubicBezTo>
                  <a:pt x="6392330" y="5949686"/>
                  <a:pt x="6382365" y="5949686"/>
                  <a:pt x="6392330" y="5938296"/>
                </a:cubicBezTo>
                <a:cubicBezTo>
                  <a:pt x="6417241" y="5904127"/>
                  <a:pt x="6491973" y="5909822"/>
                  <a:pt x="6491973" y="5943991"/>
                </a:cubicBezTo>
                <a:cubicBezTo>
                  <a:pt x="6491973" y="5955381"/>
                  <a:pt x="6501938" y="5972465"/>
                  <a:pt x="6516884" y="5978160"/>
                </a:cubicBezTo>
                <a:cubicBezTo>
                  <a:pt x="6546777" y="5989550"/>
                  <a:pt x="6392330" y="6006635"/>
                  <a:pt x="6252828" y="6006635"/>
                </a:cubicBezTo>
                <a:cubicBezTo>
                  <a:pt x="6207989" y="6006635"/>
                  <a:pt x="6183078" y="6012329"/>
                  <a:pt x="6188060" y="6023719"/>
                </a:cubicBezTo>
                <a:cubicBezTo>
                  <a:pt x="6193042" y="6029414"/>
                  <a:pt x="6217953" y="6040804"/>
                  <a:pt x="6247846" y="6040804"/>
                </a:cubicBezTo>
                <a:cubicBezTo>
                  <a:pt x="6272757" y="6040804"/>
                  <a:pt x="6297668" y="6046498"/>
                  <a:pt x="6297668" y="6052193"/>
                </a:cubicBezTo>
                <a:cubicBezTo>
                  <a:pt x="6297668" y="6069278"/>
                  <a:pt x="6178096" y="6069278"/>
                  <a:pt x="6168131" y="6046498"/>
                </a:cubicBezTo>
                <a:cubicBezTo>
                  <a:pt x="6158167" y="6035109"/>
                  <a:pt x="6153185" y="6035109"/>
                  <a:pt x="6148203" y="6046498"/>
                </a:cubicBezTo>
                <a:cubicBezTo>
                  <a:pt x="6133256" y="6063583"/>
                  <a:pt x="6083434" y="6063583"/>
                  <a:pt x="6048559" y="6046498"/>
                </a:cubicBezTo>
                <a:cubicBezTo>
                  <a:pt x="6033612" y="6040804"/>
                  <a:pt x="6018666" y="6046498"/>
                  <a:pt x="5993755" y="6069278"/>
                </a:cubicBezTo>
                <a:cubicBezTo>
                  <a:pt x="5958880" y="6097752"/>
                  <a:pt x="5958880" y="6097752"/>
                  <a:pt x="5958880" y="6097752"/>
                </a:cubicBezTo>
                <a:cubicBezTo>
                  <a:pt x="6053541" y="6097752"/>
                  <a:pt x="6053541" y="6097752"/>
                  <a:pt x="6053541" y="6097752"/>
                </a:cubicBezTo>
                <a:cubicBezTo>
                  <a:pt x="6108345" y="6097752"/>
                  <a:pt x="6242864" y="6103447"/>
                  <a:pt x="6362437" y="6103447"/>
                </a:cubicBezTo>
                <a:cubicBezTo>
                  <a:pt x="6531831" y="6103447"/>
                  <a:pt x="6581653" y="6103447"/>
                  <a:pt x="6611546" y="6080667"/>
                </a:cubicBezTo>
                <a:cubicBezTo>
                  <a:pt x="6646421" y="6063583"/>
                  <a:pt x="6716172" y="6057888"/>
                  <a:pt x="7040014" y="6057888"/>
                </a:cubicBezTo>
                <a:cubicBezTo>
                  <a:pt x="7093572" y="6056465"/>
                  <a:pt x="7144951" y="6055041"/>
                  <a:pt x="7192048" y="6053706"/>
                </a:cubicBezTo>
                <a:close/>
              </a:path>
            </a:pathLst>
          </a:custGeom>
          <a:gradFill flip="none" rotWithShape="1">
            <a:gsLst>
              <a:gs pos="55000">
                <a:schemeClr val="accent1"/>
              </a:gs>
              <a:gs pos="100000">
                <a:schemeClr val="accent1">
                  <a:alpha val="7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850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93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3" r:id="rId2"/>
    <p:sldLayoutId id="2147483674" r:id="rId3"/>
    <p:sldLayoutId id="2147483675" r:id="rId4"/>
    <p:sldLayoutId id="2147483676" r:id="rId5"/>
    <p:sldLayoutId id="2147483677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415" userDrawn="1">
          <p15:clr>
            <a:srgbClr val="F26B43"/>
          </p15:clr>
        </p15:guide>
        <p15:guide id="4" pos="7265" userDrawn="1">
          <p15:clr>
            <a:srgbClr val="F26B43"/>
          </p15:clr>
        </p15:guide>
        <p15:guide id="5" orient="horz" pos="3929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  <p15:guide id="7" orient="horz" pos="640" userDrawn="1">
          <p15:clr>
            <a:srgbClr val="F26B43"/>
          </p15:clr>
        </p15:guide>
        <p15:guide id="8" orient="horz" pos="70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标题 4">
            <a:extLst>
              <a:ext uri="{FF2B5EF4-FFF2-40B4-BE49-F238E27FC236}">
                <a16:creationId xmlns:a16="http://schemas.microsoft.com/office/drawing/2014/main" id="{E87E63DA-5A19-4D51-8B88-0C5F46CA9F06}"/>
              </a:ext>
            </a:extLst>
          </p:cNvPr>
          <p:cNvSpPr txBox="1">
            <a:spLocks/>
          </p:cNvSpPr>
          <p:nvPr/>
        </p:nvSpPr>
        <p:spPr>
          <a:xfrm>
            <a:off x="1983470" y="1517285"/>
            <a:ext cx="1768433" cy="1729320"/>
          </a:xfrm>
          <a:prstGeom prst="rect">
            <a:avLst/>
          </a:prstGeom>
        </p:spPr>
        <p:txBody>
          <a:bodyPr wrap="non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1500" b="0" dirty="0">
                <a:solidFill>
                  <a:schemeClr val="bg1"/>
                </a:solidFill>
                <a:effectLst>
                  <a:outerShdw blurRad="63500" dist="101600" dir="10800000" rotWithShape="0">
                    <a:prstClr val="black">
                      <a:alpha val="20000"/>
                    </a:prstClr>
                  </a:outerShdw>
                </a:effectLst>
                <a:latin typeface="云峰飞云体" panose="02000500000000000000" pitchFamily="2" charset="-122"/>
                <a:ea typeface="云峰飞云体" panose="02000500000000000000" pitchFamily="2" charset="-122"/>
              </a:rPr>
              <a:t>首</a:t>
            </a:r>
          </a:p>
        </p:txBody>
      </p:sp>
      <p:sp>
        <p:nvSpPr>
          <p:cNvPr id="46" name="标题 4">
            <a:extLst>
              <a:ext uri="{FF2B5EF4-FFF2-40B4-BE49-F238E27FC236}">
                <a16:creationId xmlns:a16="http://schemas.microsoft.com/office/drawing/2014/main" id="{CCEE80C3-67BD-4127-AABC-296AB907072E}"/>
              </a:ext>
            </a:extLst>
          </p:cNvPr>
          <p:cNvSpPr txBox="1">
            <a:spLocks/>
          </p:cNvSpPr>
          <p:nvPr/>
        </p:nvSpPr>
        <p:spPr>
          <a:xfrm>
            <a:off x="3261735" y="1765624"/>
            <a:ext cx="1507144" cy="1458861"/>
          </a:xfrm>
          <a:prstGeom prst="rect">
            <a:avLst/>
          </a:prstGeom>
        </p:spPr>
        <p:txBody>
          <a:bodyPr wrap="non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9600" b="0" dirty="0">
                <a:solidFill>
                  <a:schemeClr val="bg1"/>
                </a:solidFill>
                <a:effectLst>
                  <a:outerShdw blurRad="63500" dist="101600" dir="10800000" rotWithShape="0">
                    <a:prstClr val="black">
                      <a:alpha val="20000"/>
                    </a:prstClr>
                  </a:outerShdw>
                </a:effectLst>
                <a:latin typeface="云峰飞云体" panose="02000500000000000000" pitchFamily="2" charset="-122"/>
                <a:ea typeface="云峰飞云体" panose="02000500000000000000" pitchFamily="2" charset="-122"/>
              </a:rPr>
              <a:t>战</a:t>
            </a:r>
          </a:p>
        </p:txBody>
      </p:sp>
      <p:sp>
        <p:nvSpPr>
          <p:cNvPr id="47" name="标题 4">
            <a:extLst>
              <a:ext uri="{FF2B5EF4-FFF2-40B4-BE49-F238E27FC236}">
                <a16:creationId xmlns:a16="http://schemas.microsoft.com/office/drawing/2014/main" id="{41002AE6-F87C-4422-A724-1621A93CA171}"/>
              </a:ext>
            </a:extLst>
          </p:cNvPr>
          <p:cNvSpPr txBox="1">
            <a:spLocks/>
          </p:cNvSpPr>
          <p:nvPr/>
        </p:nvSpPr>
        <p:spPr>
          <a:xfrm>
            <a:off x="4315545" y="1765624"/>
            <a:ext cx="1507144" cy="1458861"/>
          </a:xfrm>
          <a:prstGeom prst="rect">
            <a:avLst/>
          </a:prstGeom>
        </p:spPr>
        <p:txBody>
          <a:bodyPr wrap="non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9600" b="0" dirty="0">
                <a:solidFill>
                  <a:schemeClr val="bg1"/>
                </a:solidFill>
                <a:effectLst>
                  <a:outerShdw blurRad="63500" dist="101600" dir="10800000" rotWithShape="0">
                    <a:prstClr val="black">
                      <a:alpha val="20000"/>
                    </a:prstClr>
                  </a:outerShdw>
                </a:effectLst>
                <a:latin typeface="云峰飞云体" panose="02000500000000000000" pitchFamily="2" charset="-122"/>
                <a:ea typeface="云峰飞云体" panose="02000500000000000000" pitchFamily="2" charset="-122"/>
              </a:rPr>
              <a:t>用</a:t>
            </a:r>
          </a:p>
        </p:txBody>
      </p:sp>
      <p:sp>
        <p:nvSpPr>
          <p:cNvPr id="48" name="标题 4">
            <a:extLst>
              <a:ext uri="{FF2B5EF4-FFF2-40B4-BE49-F238E27FC236}">
                <a16:creationId xmlns:a16="http://schemas.microsoft.com/office/drawing/2014/main" id="{9B7E1077-A9A1-4FD1-8617-7458EB35CD2D}"/>
              </a:ext>
            </a:extLst>
          </p:cNvPr>
          <p:cNvSpPr txBox="1">
            <a:spLocks/>
          </p:cNvSpPr>
          <p:nvPr/>
        </p:nvSpPr>
        <p:spPr>
          <a:xfrm>
            <a:off x="5397596" y="1517285"/>
            <a:ext cx="1768433" cy="1729320"/>
          </a:xfrm>
          <a:prstGeom prst="rect">
            <a:avLst/>
          </a:prstGeom>
        </p:spPr>
        <p:txBody>
          <a:bodyPr wrap="non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1500" b="0" dirty="0">
                <a:solidFill>
                  <a:schemeClr val="bg1"/>
                </a:solidFill>
                <a:effectLst>
                  <a:outerShdw blurRad="63500" dist="101600" dir="10800000" rotWithShape="0">
                    <a:prstClr val="black">
                      <a:alpha val="20000"/>
                    </a:prstClr>
                  </a:outerShdw>
                </a:effectLst>
                <a:latin typeface="云峰飞云体" panose="02000500000000000000" pitchFamily="2" charset="-122"/>
                <a:ea typeface="云峰飞云体" panose="02000500000000000000" pitchFamily="2" charset="-122"/>
              </a:rPr>
              <a:t>我</a:t>
            </a:r>
          </a:p>
        </p:txBody>
      </p:sp>
      <p:sp>
        <p:nvSpPr>
          <p:cNvPr id="49" name="标题 4">
            <a:extLst>
              <a:ext uri="{FF2B5EF4-FFF2-40B4-BE49-F238E27FC236}">
                <a16:creationId xmlns:a16="http://schemas.microsoft.com/office/drawing/2014/main" id="{28A8C143-D4C8-454C-9294-B80A10797B9B}"/>
              </a:ext>
            </a:extLst>
          </p:cNvPr>
          <p:cNvSpPr txBox="1">
            <a:spLocks/>
          </p:cNvSpPr>
          <p:nvPr/>
        </p:nvSpPr>
        <p:spPr>
          <a:xfrm>
            <a:off x="14564463" y="1705027"/>
            <a:ext cx="184731" cy="3322063"/>
          </a:xfrm>
          <a:prstGeom prst="rect">
            <a:avLst/>
          </a:prstGeom>
        </p:spPr>
        <p:txBody>
          <a:bodyPr wrap="non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zh-CN" altLang="en-US" sz="11500">
                <a:solidFill>
                  <a:schemeClr val="bg1"/>
                </a:solidFill>
                <a:latin typeface="云峰飞云体" panose="02000500000000000000" pitchFamily="2" charset="-122"/>
                <a:ea typeface="云峰飞云体" panose="02000500000000000000" pitchFamily="2" charset="-122"/>
              </a:rPr>
            </a:br>
            <a:endParaRPr lang="zh-CN" altLang="en-US" sz="11500" dirty="0">
              <a:solidFill>
                <a:schemeClr val="bg1"/>
              </a:solidFill>
              <a:latin typeface="云峰飞云体" panose="02000500000000000000" pitchFamily="2" charset="-122"/>
              <a:ea typeface="云峰飞云体" panose="02000500000000000000" pitchFamily="2" charset="-122"/>
            </a:endParaRPr>
          </a:p>
        </p:txBody>
      </p:sp>
      <p:sp>
        <p:nvSpPr>
          <p:cNvPr id="50" name="标题 4">
            <a:extLst>
              <a:ext uri="{FF2B5EF4-FFF2-40B4-BE49-F238E27FC236}">
                <a16:creationId xmlns:a16="http://schemas.microsoft.com/office/drawing/2014/main" id="{6FDAFAB1-D7BC-40CE-88E0-BE6D32718DDC}"/>
              </a:ext>
            </a:extLst>
          </p:cNvPr>
          <p:cNvSpPr txBox="1">
            <a:spLocks/>
          </p:cNvSpPr>
          <p:nvPr/>
        </p:nvSpPr>
        <p:spPr>
          <a:xfrm>
            <a:off x="1259866" y="3039808"/>
            <a:ext cx="1768433" cy="1729320"/>
          </a:xfrm>
          <a:prstGeom prst="rect">
            <a:avLst/>
          </a:prstGeom>
        </p:spPr>
        <p:txBody>
          <a:bodyPr wrap="non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1500" b="0" dirty="0">
                <a:solidFill>
                  <a:schemeClr val="bg1"/>
                </a:solidFill>
                <a:effectLst>
                  <a:outerShdw blurRad="63500" dist="101600" dir="10800000" rotWithShape="0">
                    <a:prstClr val="black">
                      <a:alpha val="20000"/>
                    </a:prstClr>
                  </a:outerShdw>
                </a:effectLst>
                <a:latin typeface="云峰飞云体" panose="02000500000000000000" pitchFamily="2" charset="-122"/>
                <a:ea typeface="云峰飞云体" panose="02000500000000000000" pitchFamily="2" charset="-122"/>
              </a:rPr>
              <a:t>用</a:t>
            </a:r>
          </a:p>
        </p:txBody>
      </p:sp>
      <p:sp>
        <p:nvSpPr>
          <p:cNvPr id="51" name="标题 4">
            <a:extLst>
              <a:ext uri="{FF2B5EF4-FFF2-40B4-BE49-F238E27FC236}">
                <a16:creationId xmlns:a16="http://schemas.microsoft.com/office/drawing/2014/main" id="{25C707C3-14CA-4C2E-9590-CEFC6D289E0C}"/>
              </a:ext>
            </a:extLst>
          </p:cNvPr>
          <p:cNvSpPr txBox="1">
            <a:spLocks/>
          </p:cNvSpPr>
          <p:nvPr/>
        </p:nvSpPr>
        <p:spPr>
          <a:xfrm>
            <a:off x="2517202" y="3164760"/>
            <a:ext cx="1396536" cy="1344984"/>
          </a:xfrm>
          <a:prstGeom prst="rect">
            <a:avLst/>
          </a:prstGeom>
        </p:spPr>
        <p:txBody>
          <a:bodyPr wrap="non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8800" b="0" dirty="0">
                <a:solidFill>
                  <a:schemeClr val="bg1"/>
                </a:solidFill>
                <a:effectLst>
                  <a:outerShdw blurRad="63500" dist="101600" dir="10800000" rotWithShape="0">
                    <a:prstClr val="black">
                      <a:alpha val="20000"/>
                    </a:prstClr>
                  </a:outerShdw>
                </a:effectLst>
                <a:latin typeface="云峰飞云体" panose="02000500000000000000" pitchFamily="2" charset="-122"/>
                <a:ea typeface="云峰飞云体" panose="02000500000000000000" pitchFamily="2" charset="-122"/>
              </a:rPr>
              <a:t>我</a:t>
            </a:r>
          </a:p>
        </p:txBody>
      </p:sp>
      <p:sp>
        <p:nvSpPr>
          <p:cNvPr id="52" name="标题 4">
            <a:extLst>
              <a:ext uri="{FF2B5EF4-FFF2-40B4-BE49-F238E27FC236}">
                <a16:creationId xmlns:a16="http://schemas.microsoft.com/office/drawing/2014/main" id="{7EA72532-71EB-485D-9CDE-EE7525C0D968}"/>
              </a:ext>
            </a:extLst>
          </p:cNvPr>
          <p:cNvSpPr txBox="1">
            <a:spLocks/>
          </p:cNvSpPr>
          <p:nvPr/>
        </p:nvSpPr>
        <p:spPr>
          <a:xfrm>
            <a:off x="3514923" y="3107822"/>
            <a:ext cx="1507144" cy="1458861"/>
          </a:xfrm>
          <a:prstGeom prst="rect">
            <a:avLst/>
          </a:prstGeom>
        </p:spPr>
        <p:txBody>
          <a:bodyPr wrap="non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9600" b="0" dirty="0">
                <a:solidFill>
                  <a:schemeClr val="bg1"/>
                </a:solidFill>
                <a:effectLst>
                  <a:outerShdw blurRad="63500" dist="101600" dir="10800000" rotWithShape="0">
                    <a:prstClr val="black">
                      <a:alpha val="20000"/>
                    </a:prstClr>
                  </a:outerShdw>
                </a:effectLst>
                <a:latin typeface="云峰飞云体" panose="02000500000000000000" pitchFamily="2" charset="-122"/>
                <a:ea typeface="云峰飞云体" panose="02000500000000000000" pitchFamily="2" charset="-122"/>
              </a:rPr>
              <a:t>必</a:t>
            </a:r>
          </a:p>
        </p:txBody>
      </p:sp>
      <p:sp>
        <p:nvSpPr>
          <p:cNvPr id="53" name="标题 4">
            <a:extLst>
              <a:ext uri="{FF2B5EF4-FFF2-40B4-BE49-F238E27FC236}">
                <a16:creationId xmlns:a16="http://schemas.microsoft.com/office/drawing/2014/main" id="{193B9B54-9997-4622-8E7A-C8E98261663A}"/>
              </a:ext>
            </a:extLst>
          </p:cNvPr>
          <p:cNvSpPr txBox="1">
            <a:spLocks/>
          </p:cNvSpPr>
          <p:nvPr/>
        </p:nvSpPr>
        <p:spPr>
          <a:xfrm>
            <a:off x="4570375" y="3039808"/>
            <a:ext cx="2085827" cy="2056717"/>
          </a:xfrm>
          <a:prstGeom prst="rect">
            <a:avLst/>
          </a:prstGeom>
        </p:spPr>
        <p:txBody>
          <a:bodyPr wrap="non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3800" b="0" dirty="0">
                <a:solidFill>
                  <a:schemeClr val="bg1"/>
                </a:solidFill>
                <a:effectLst>
                  <a:outerShdw blurRad="63500" dist="101600" dir="10800000" rotWithShape="0">
                    <a:prstClr val="black">
                      <a:alpha val="20000"/>
                    </a:prstClr>
                  </a:outerShdw>
                </a:effectLst>
                <a:latin typeface="云峰飞云体" panose="02000500000000000000" pitchFamily="2" charset="-122"/>
                <a:ea typeface="云峰飞云体" panose="02000500000000000000" pitchFamily="2" charset="-122"/>
              </a:rPr>
              <a:t>胜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FF76FB70-E0D4-40BD-A355-3FCC75FE6D80}"/>
              </a:ext>
            </a:extLst>
          </p:cNvPr>
          <p:cNvGrpSpPr/>
          <p:nvPr/>
        </p:nvGrpSpPr>
        <p:grpSpPr>
          <a:xfrm>
            <a:off x="1163623" y="4457167"/>
            <a:ext cx="5085456" cy="400110"/>
            <a:chOff x="1163623" y="4457167"/>
            <a:chExt cx="5085456" cy="400110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11A7833-3786-45DD-8EB3-5C38D8259E8A}"/>
                </a:ext>
              </a:extLst>
            </p:cNvPr>
            <p:cNvSpPr txBox="1"/>
            <p:nvPr/>
          </p:nvSpPr>
          <p:spPr>
            <a:xfrm flipH="1">
              <a:off x="1902589" y="4457167"/>
              <a:ext cx="360752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20XX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年</a:t>
              </a:r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XX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岗位竞聘</a:t>
              </a:r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PPT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模板</a:t>
              </a:r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0CD7881F-2C69-4896-B0EF-B02EEBBFAC01}"/>
                </a:ext>
              </a:extLst>
            </p:cNvPr>
            <p:cNvCxnSpPr>
              <a:cxnSpLocks/>
            </p:cNvCxnSpPr>
            <p:nvPr/>
          </p:nvCxnSpPr>
          <p:spPr>
            <a:xfrm>
              <a:off x="5670500" y="4657222"/>
              <a:ext cx="578579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C234448F-3E99-4915-88AD-A553DCD8644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63623" y="4657222"/>
              <a:ext cx="578579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076586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E866C8-3A22-4EA7-B30E-2C341A027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我的规划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BD86ADD5-2CD7-414C-AA4D-DD5BFC90A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443" name="组合 442">
            <a:extLst>
              <a:ext uri="{FF2B5EF4-FFF2-40B4-BE49-F238E27FC236}">
                <a16:creationId xmlns:a16="http://schemas.microsoft.com/office/drawing/2014/main" id="{D8181B44-62E6-414F-AD4F-2043501FBFC9}"/>
              </a:ext>
            </a:extLst>
          </p:cNvPr>
          <p:cNvGrpSpPr/>
          <p:nvPr/>
        </p:nvGrpSpPr>
        <p:grpSpPr>
          <a:xfrm>
            <a:off x="698504" y="-1708344"/>
            <a:ext cx="10794993" cy="10794992"/>
            <a:chOff x="593497" y="-1765726"/>
            <a:chExt cx="11005006" cy="11005006"/>
          </a:xfrm>
        </p:grpSpPr>
        <p:sp>
          <p:nvSpPr>
            <p:cNvPr id="444" name="椭圆 443">
              <a:extLst>
                <a:ext uri="{FF2B5EF4-FFF2-40B4-BE49-F238E27FC236}">
                  <a16:creationId xmlns:a16="http://schemas.microsoft.com/office/drawing/2014/main" id="{A7CC2A49-23EC-4024-A1E7-11C777828807}"/>
                </a:ext>
              </a:extLst>
            </p:cNvPr>
            <p:cNvSpPr/>
            <p:nvPr/>
          </p:nvSpPr>
          <p:spPr>
            <a:xfrm>
              <a:off x="779180" y="-1580042"/>
              <a:ext cx="10633642" cy="1063364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24000">
                    <a:schemeClr val="accent2">
                      <a:alpha val="0"/>
                    </a:schemeClr>
                  </a:gs>
                  <a:gs pos="50000">
                    <a:schemeClr val="accent1"/>
                  </a:gs>
                  <a:gs pos="76000">
                    <a:schemeClr val="accent2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宋体 CN Heavy" panose="02020900000000000000" pitchFamily="18" charset="-122"/>
                <a:ea typeface="微软雅黑 Light" panose="020B0502040204020203" charset="-122"/>
              </a:endParaRPr>
            </a:p>
          </p:txBody>
        </p:sp>
        <p:sp>
          <p:nvSpPr>
            <p:cNvPr id="445" name="椭圆 444">
              <a:extLst>
                <a:ext uri="{FF2B5EF4-FFF2-40B4-BE49-F238E27FC236}">
                  <a16:creationId xmlns:a16="http://schemas.microsoft.com/office/drawing/2014/main" id="{2C95FA47-F5DF-472E-93B8-3A8AD7D8BA72}"/>
                </a:ext>
              </a:extLst>
            </p:cNvPr>
            <p:cNvSpPr/>
            <p:nvPr/>
          </p:nvSpPr>
          <p:spPr>
            <a:xfrm>
              <a:off x="593497" y="-1765726"/>
              <a:ext cx="11005006" cy="11005006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24000">
                    <a:schemeClr val="accent2">
                      <a:alpha val="3000"/>
                    </a:schemeClr>
                  </a:gs>
                  <a:gs pos="50000">
                    <a:schemeClr val="accent1"/>
                  </a:gs>
                  <a:gs pos="76000">
                    <a:schemeClr val="accent2">
                      <a:alpha val="0"/>
                    </a:schemeClr>
                  </a:gs>
                </a:gsLst>
                <a:lin ang="5400000" scaled="1"/>
                <a:tileRect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宋体 CN Heavy" panose="02020900000000000000" pitchFamily="18" charset="-122"/>
                <a:ea typeface="微软雅黑 Light" panose="020B0502040204020203" charset="-122"/>
              </a:endParaRPr>
            </a:p>
          </p:txBody>
        </p:sp>
      </p:grpSp>
      <p:grpSp>
        <p:nvGrpSpPr>
          <p:cNvPr id="446" name="组合 445">
            <a:extLst>
              <a:ext uri="{FF2B5EF4-FFF2-40B4-BE49-F238E27FC236}">
                <a16:creationId xmlns:a16="http://schemas.microsoft.com/office/drawing/2014/main" id="{8106BEDD-2363-4D26-892B-FFC40376D8B4}"/>
              </a:ext>
            </a:extLst>
          </p:cNvPr>
          <p:cNvGrpSpPr/>
          <p:nvPr/>
        </p:nvGrpSpPr>
        <p:grpSpPr>
          <a:xfrm>
            <a:off x="709756" y="1673969"/>
            <a:ext cx="3595202" cy="720000"/>
            <a:chOff x="720414" y="1673969"/>
            <a:chExt cx="3595202" cy="720000"/>
          </a:xfrm>
        </p:grpSpPr>
        <p:sp>
          <p:nvSpPr>
            <p:cNvPr id="447" name="文本框 446">
              <a:extLst>
                <a:ext uri="{FF2B5EF4-FFF2-40B4-BE49-F238E27FC236}">
                  <a16:creationId xmlns:a16="http://schemas.microsoft.com/office/drawing/2014/main" id="{DEA100F5-03F5-4340-89CB-A697318F285C}"/>
                </a:ext>
              </a:extLst>
            </p:cNvPr>
            <p:cNvSpPr txBox="1"/>
            <p:nvPr/>
          </p:nvSpPr>
          <p:spPr>
            <a:xfrm>
              <a:off x="1494145" y="1803137"/>
              <a:ext cx="28214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3600" b="1">
                  <a:gradFill>
                    <a:gsLst>
                      <a:gs pos="0">
                        <a:srgbClr val="F64F04"/>
                      </a:gs>
                      <a:gs pos="74000">
                        <a:srgbClr val="F35F06"/>
                      </a:gs>
                      <a:gs pos="100000">
                        <a:srgbClr val="F64F04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2400" dirty="0">
                  <a:solidFill>
                    <a:schemeClr val="accent1"/>
                  </a:solidFill>
                </a:rPr>
                <a:t>规划内容一</a:t>
              </a:r>
            </a:p>
          </p:txBody>
        </p:sp>
        <p:sp>
          <p:nvSpPr>
            <p:cNvPr id="448" name="椭圆 447">
              <a:extLst>
                <a:ext uri="{FF2B5EF4-FFF2-40B4-BE49-F238E27FC236}">
                  <a16:creationId xmlns:a16="http://schemas.microsoft.com/office/drawing/2014/main" id="{A3846C5B-97C4-48D3-8608-E2DBE1930FDC}"/>
                </a:ext>
              </a:extLst>
            </p:cNvPr>
            <p:cNvSpPr/>
            <p:nvPr/>
          </p:nvSpPr>
          <p:spPr>
            <a:xfrm>
              <a:off x="720414" y="1673969"/>
              <a:ext cx="720000" cy="720000"/>
            </a:xfrm>
            <a:prstGeom prst="ellipse">
              <a:avLst/>
            </a:prstGeom>
            <a:gradFill>
              <a:gsLst>
                <a:gs pos="30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+mn-ea"/>
                </a:rPr>
                <a:t>01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+mn-ea"/>
              </a:endParaRPr>
            </a:p>
          </p:txBody>
        </p:sp>
      </p:grpSp>
      <p:grpSp>
        <p:nvGrpSpPr>
          <p:cNvPr id="449" name="组合 448">
            <a:extLst>
              <a:ext uri="{FF2B5EF4-FFF2-40B4-BE49-F238E27FC236}">
                <a16:creationId xmlns:a16="http://schemas.microsoft.com/office/drawing/2014/main" id="{98116055-94FA-442A-8685-83BF1CDE04AC}"/>
              </a:ext>
            </a:extLst>
          </p:cNvPr>
          <p:cNvGrpSpPr/>
          <p:nvPr/>
        </p:nvGrpSpPr>
        <p:grpSpPr>
          <a:xfrm>
            <a:off x="482600" y="2933738"/>
            <a:ext cx="3595202" cy="720000"/>
            <a:chOff x="720414" y="1673969"/>
            <a:chExt cx="3595202" cy="720000"/>
          </a:xfrm>
        </p:grpSpPr>
        <p:sp>
          <p:nvSpPr>
            <p:cNvPr id="450" name="文本框 449">
              <a:extLst>
                <a:ext uri="{FF2B5EF4-FFF2-40B4-BE49-F238E27FC236}">
                  <a16:creationId xmlns:a16="http://schemas.microsoft.com/office/drawing/2014/main" id="{DD027F93-CC12-4C6A-A472-8CC9ED07AEE0}"/>
                </a:ext>
              </a:extLst>
            </p:cNvPr>
            <p:cNvSpPr txBox="1"/>
            <p:nvPr/>
          </p:nvSpPr>
          <p:spPr>
            <a:xfrm>
              <a:off x="1494145" y="1772359"/>
              <a:ext cx="28214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3600" b="1">
                  <a:gradFill>
                    <a:gsLst>
                      <a:gs pos="0">
                        <a:srgbClr val="F64F04"/>
                      </a:gs>
                      <a:gs pos="74000">
                        <a:srgbClr val="F35F06"/>
                      </a:gs>
                      <a:gs pos="100000">
                        <a:srgbClr val="F64F04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2400" dirty="0">
                  <a:solidFill>
                    <a:schemeClr val="accent1"/>
                  </a:solidFill>
                </a:rPr>
                <a:t>规划内容二</a:t>
              </a:r>
            </a:p>
          </p:txBody>
        </p:sp>
        <p:sp>
          <p:nvSpPr>
            <p:cNvPr id="451" name="椭圆 450">
              <a:extLst>
                <a:ext uri="{FF2B5EF4-FFF2-40B4-BE49-F238E27FC236}">
                  <a16:creationId xmlns:a16="http://schemas.microsoft.com/office/drawing/2014/main" id="{1193B388-DBE3-487D-81F5-EB0B0D9D16DC}"/>
                </a:ext>
              </a:extLst>
            </p:cNvPr>
            <p:cNvSpPr/>
            <p:nvPr/>
          </p:nvSpPr>
          <p:spPr>
            <a:xfrm>
              <a:off x="720414" y="1673969"/>
              <a:ext cx="720000" cy="720000"/>
            </a:xfrm>
            <a:prstGeom prst="ellipse">
              <a:avLst/>
            </a:prstGeom>
            <a:gradFill>
              <a:gsLst>
                <a:gs pos="30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+mn-ea"/>
                </a:rPr>
                <a:t>02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+mn-ea"/>
              </a:endParaRPr>
            </a:p>
          </p:txBody>
        </p:sp>
      </p:grpSp>
      <p:grpSp>
        <p:nvGrpSpPr>
          <p:cNvPr id="452" name="组合 451">
            <a:extLst>
              <a:ext uri="{FF2B5EF4-FFF2-40B4-BE49-F238E27FC236}">
                <a16:creationId xmlns:a16="http://schemas.microsoft.com/office/drawing/2014/main" id="{C15BDE24-426E-4DDA-872A-02048FE6528C}"/>
              </a:ext>
            </a:extLst>
          </p:cNvPr>
          <p:cNvGrpSpPr/>
          <p:nvPr/>
        </p:nvGrpSpPr>
        <p:grpSpPr>
          <a:xfrm>
            <a:off x="709756" y="4229507"/>
            <a:ext cx="3595202" cy="720000"/>
            <a:chOff x="720414" y="1673969"/>
            <a:chExt cx="3595202" cy="720000"/>
          </a:xfrm>
        </p:grpSpPr>
        <p:sp>
          <p:nvSpPr>
            <p:cNvPr id="453" name="文本框 452">
              <a:extLst>
                <a:ext uri="{FF2B5EF4-FFF2-40B4-BE49-F238E27FC236}">
                  <a16:creationId xmlns:a16="http://schemas.microsoft.com/office/drawing/2014/main" id="{B2550A2D-82E8-48D4-AEB5-E83901CAE527}"/>
                </a:ext>
              </a:extLst>
            </p:cNvPr>
            <p:cNvSpPr txBox="1"/>
            <p:nvPr/>
          </p:nvSpPr>
          <p:spPr>
            <a:xfrm>
              <a:off x="1494145" y="1772359"/>
              <a:ext cx="28214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3600" b="1">
                  <a:gradFill>
                    <a:gsLst>
                      <a:gs pos="0">
                        <a:srgbClr val="F64F04"/>
                      </a:gs>
                      <a:gs pos="74000">
                        <a:srgbClr val="F35F06"/>
                      </a:gs>
                      <a:gs pos="100000">
                        <a:srgbClr val="F64F04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2400" dirty="0">
                  <a:solidFill>
                    <a:schemeClr val="accent1"/>
                  </a:solidFill>
                </a:rPr>
                <a:t>规划内容三</a:t>
              </a:r>
            </a:p>
          </p:txBody>
        </p:sp>
        <p:sp>
          <p:nvSpPr>
            <p:cNvPr id="454" name="椭圆 453">
              <a:extLst>
                <a:ext uri="{FF2B5EF4-FFF2-40B4-BE49-F238E27FC236}">
                  <a16:creationId xmlns:a16="http://schemas.microsoft.com/office/drawing/2014/main" id="{FA01C5D2-08CE-456C-8F9B-691EEA538144}"/>
                </a:ext>
              </a:extLst>
            </p:cNvPr>
            <p:cNvSpPr/>
            <p:nvPr/>
          </p:nvSpPr>
          <p:spPr>
            <a:xfrm>
              <a:off x="720414" y="1673969"/>
              <a:ext cx="720000" cy="720000"/>
            </a:xfrm>
            <a:prstGeom prst="ellipse">
              <a:avLst/>
            </a:prstGeom>
            <a:gradFill>
              <a:gsLst>
                <a:gs pos="30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+mn-ea"/>
                </a:rPr>
                <a:t>03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+mn-ea"/>
              </a:endParaRPr>
            </a:p>
          </p:txBody>
        </p:sp>
      </p:grpSp>
      <p:grpSp>
        <p:nvGrpSpPr>
          <p:cNvPr id="455" name="组合 454">
            <a:extLst>
              <a:ext uri="{FF2B5EF4-FFF2-40B4-BE49-F238E27FC236}">
                <a16:creationId xmlns:a16="http://schemas.microsoft.com/office/drawing/2014/main" id="{7A84E99E-902F-43AD-B75D-2BA677AD7AD5}"/>
              </a:ext>
            </a:extLst>
          </p:cNvPr>
          <p:cNvGrpSpPr/>
          <p:nvPr/>
        </p:nvGrpSpPr>
        <p:grpSpPr>
          <a:xfrm>
            <a:off x="7924452" y="2303854"/>
            <a:ext cx="3632541" cy="720000"/>
            <a:chOff x="-2192127" y="1673969"/>
            <a:chExt cx="3632541" cy="720000"/>
          </a:xfrm>
        </p:grpSpPr>
        <p:sp>
          <p:nvSpPr>
            <p:cNvPr id="456" name="文本框 455">
              <a:extLst>
                <a:ext uri="{FF2B5EF4-FFF2-40B4-BE49-F238E27FC236}">
                  <a16:creationId xmlns:a16="http://schemas.microsoft.com/office/drawing/2014/main" id="{C868931D-A385-4B80-90E1-2DAFD49E37CF}"/>
                </a:ext>
              </a:extLst>
            </p:cNvPr>
            <p:cNvSpPr txBox="1"/>
            <p:nvPr/>
          </p:nvSpPr>
          <p:spPr>
            <a:xfrm>
              <a:off x="-2192127" y="1772359"/>
              <a:ext cx="28214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3600" b="1">
                  <a:gradFill>
                    <a:gsLst>
                      <a:gs pos="0">
                        <a:srgbClr val="F64F04"/>
                      </a:gs>
                      <a:gs pos="74000">
                        <a:srgbClr val="F35F06"/>
                      </a:gs>
                      <a:gs pos="100000">
                        <a:srgbClr val="F64F04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2400" dirty="0">
                  <a:solidFill>
                    <a:schemeClr val="accent1"/>
                  </a:solidFill>
                </a:rPr>
                <a:t>规划内容四</a:t>
              </a:r>
            </a:p>
          </p:txBody>
        </p:sp>
        <p:sp>
          <p:nvSpPr>
            <p:cNvPr id="457" name="椭圆 456">
              <a:extLst>
                <a:ext uri="{FF2B5EF4-FFF2-40B4-BE49-F238E27FC236}">
                  <a16:creationId xmlns:a16="http://schemas.microsoft.com/office/drawing/2014/main" id="{4668985C-9FDB-4902-897C-8409FCEB85C2}"/>
                </a:ext>
              </a:extLst>
            </p:cNvPr>
            <p:cNvSpPr/>
            <p:nvPr/>
          </p:nvSpPr>
          <p:spPr>
            <a:xfrm>
              <a:off x="720414" y="1673969"/>
              <a:ext cx="720000" cy="720000"/>
            </a:xfrm>
            <a:prstGeom prst="ellipse">
              <a:avLst/>
            </a:prstGeom>
            <a:gradFill>
              <a:gsLst>
                <a:gs pos="30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+mn-ea"/>
                </a:rPr>
                <a:t>04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+mn-ea"/>
              </a:endParaRPr>
            </a:p>
          </p:txBody>
        </p:sp>
      </p:grpSp>
      <p:grpSp>
        <p:nvGrpSpPr>
          <p:cNvPr id="458" name="组合 457">
            <a:extLst>
              <a:ext uri="{FF2B5EF4-FFF2-40B4-BE49-F238E27FC236}">
                <a16:creationId xmlns:a16="http://schemas.microsoft.com/office/drawing/2014/main" id="{36A7D8DE-DF97-4DF5-94DE-4A78BB8CCE2A}"/>
              </a:ext>
            </a:extLst>
          </p:cNvPr>
          <p:cNvGrpSpPr/>
          <p:nvPr/>
        </p:nvGrpSpPr>
        <p:grpSpPr>
          <a:xfrm>
            <a:off x="8007676" y="3563623"/>
            <a:ext cx="3668541" cy="756000"/>
            <a:chOff x="-2192127" y="1673969"/>
            <a:chExt cx="3668541" cy="756000"/>
          </a:xfrm>
        </p:grpSpPr>
        <p:sp>
          <p:nvSpPr>
            <p:cNvPr id="459" name="文本框 458">
              <a:extLst>
                <a:ext uri="{FF2B5EF4-FFF2-40B4-BE49-F238E27FC236}">
                  <a16:creationId xmlns:a16="http://schemas.microsoft.com/office/drawing/2014/main" id="{98671582-DDBC-4D72-92AB-864265CA13DA}"/>
                </a:ext>
              </a:extLst>
            </p:cNvPr>
            <p:cNvSpPr txBox="1"/>
            <p:nvPr/>
          </p:nvSpPr>
          <p:spPr>
            <a:xfrm>
              <a:off x="-2192127" y="1772359"/>
              <a:ext cx="28214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3600" b="1">
                  <a:gradFill>
                    <a:gsLst>
                      <a:gs pos="0">
                        <a:srgbClr val="F64F04"/>
                      </a:gs>
                      <a:gs pos="74000">
                        <a:srgbClr val="F35F06"/>
                      </a:gs>
                      <a:gs pos="100000">
                        <a:srgbClr val="F64F04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2400" dirty="0">
                  <a:solidFill>
                    <a:schemeClr val="accent1"/>
                  </a:solidFill>
                </a:rPr>
                <a:t>规划内容五</a:t>
              </a:r>
            </a:p>
          </p:txBody>
        </p:sp>
        <p:sp>
          <p:nvSpPr>
            <p:cNvPr id="460" name="椭圆 459">
              <a:extLst>
                <a:ext uri="{FF2B5EF4-FFF2-40B4-BE49-F238E27FC236}">
                  <a16:creationId xmlns:a16="http://schemas.microsoft.com/office/drawing/2014/main" id="{2FC0C7A7-86FB-43C6-B161-3C0990074954}"/>
                </a:ext>
              </a:extLst>
            </p:cNvPr>
            <p:cNvSpPr/>
            <p:nvPr/>
          </p:nvSpPr>
          <p:spPr>
            <a:xfrm>
              <a:off x="720414" y="1673969"/>
              <a:ext cx="756000" cy="756000"/>
            </a:xfrm>
            <a:prstGeom prst="ellipse">
              <a:avLst/>
            </a:prstGeom>
            <a:gradFill>
              <a:gsLst>
                <a:gs pos="30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+mn-ea"/>
                </a:rPr>
                <a:t>05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+mn-ea"/>
              </a:endParaRPr>
            </a:p>
          </p:txBody>
        </p:sp>
      </p:grpSp>
      <p:grpSp>
        <p:nvGrpSpPr>
          <p:cNvPr id="463" name="组合 462">
            <a:extLst>
              <a:ext uri="{FF2B5EF4-FFF2-40B4-BE49-F238E27FC236}">
                <a16:creationId xmlns:a16="http://schemas.microsoft.com/office/drawing/2014/main" id="{C1A52024-0731-4391-995C-4BBE5BBC75EF}"/>
              </a:ext>
            </a:extLst>
          </p:cNvPr>
          <p:cNvGrpSpPr/>
          <p:nvPr/>
        </p:nvGrpSpPr>
        <p:grpSpPr>
          <a:xfrm>
            <a:off x="3347022" y="680022"/>
            <a:ext cx="5497956" cy="5497956"/>
            <a:chOff x="3347022" y="680022"/>
            <a:chExt cx="5497956" cy="5497956"/>
          </a:xfrm>
        </p:grpSpPr>
        <p:grpSp>
          <p:nvGrpSpPr>
            <p:cNvPr id="435" name="组合 434">
              <a:extLst>
                <a:ext uri="{FF2B5EF4-FFF2-40B4-BE49-F238E27FC236}">
                  <a16:creationId xmlns:a16="http://schemas.microsoft.com/office/drawing/2014/main" id="{19789006-0B9A-4655-8E4D-0F7DBCC644C1}"/>
                </a:ext>
              </a:extLst>
            </p:cNvPr>
            <p:cNvGrpSpPr/>
            <p:nvPr/>
          </p:nvGrpSpPr>
          <p:grpSpPr>
            <a:xfrm>
              <a:off x="3347022" y="680022"/>
              <a:ext cx="5497956" cy="5497956"/>
              <a:chOff x="3743397" y="1126849"/>
              <a:chExt cx="4693316" cy="4693316"/>
            </a:xfrm>
          </p:grpSpPr>
          <p:sp>
            <p:nvSpPr>
              <p:cNvPr id="436" name="椭圆 435">
                <a:extLst>
                  <a:ext uri="{FF2B5EF4-FFF2-40B4-BE49-F238E27FC236}">
                    <a16:creationId xmlns:a16="http://schemas.microsoft.com/office/drawing/2014/main" id="{7EA21753-BF53-47F5-B5CD-26F34ACA4E5A}"/>
                  </a:ext>
                </a:extLst>
              </p:cNvPr>
              <p:cNvSpPr/>
              <p:nvPr/>
            </p:nvSpPr>
            <p:spPr>
              <a:xfrm>
                <a:off x="4614055" y="1997507"/>
                <a:ext cx="2952000" cy="2952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9" name="椭圆 438">
                <a:extLst>
                  <a:ext uri="{FF2B5EF4-FFF2-40B4-BE49-F238E27FC236}">
                    <a16:creationId xmlns:a16="http://schemas.microsoft.com/office/drawing/2014/main" id="{6AF6D093-8247-4F62-89F5-DCEC3C40F29D}"/>
                  </a:ext>
                </a:extLst>
              </p:cNvPr>
              <p:cNvSpPr/>
              <p:nvPr/>
            </p:nvSpPr>
            <p:spPr>
              <a:xfrm>
                <a:off x="3743397" y="1126849"/>
                <a:ext cx="4693316" cy="4693316"/>
              </a:xfrm>
              <a:prstGeom prst="ellipse">
                <a:avLst/>
              </a:prstGeom>
              <a:noFill/>
              <a:ln w="22225">
                <a:solidFill>
                  <a:schemeClr val="accent1">
                    <a:alpha val="30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微软雅黑 Light" panose="020B0502040204020203" charset="-122"/>
                  <a:cs typeface="+mn-cs"/>
                </a:endParaRPr>
              </a:p>
            </p:txBody>
          </p:sp>
          <p:sp>
            <p:nvSpPr>
              <p:cNvPr id="440" name="椭圆 439">
                <a:extLst>
                  <a:ext uri="{FF2B5EF4-FFF2-40B4-BE49-F238E27FC236}">
                    <a16:creationId xmlns:a16="http://schemas.microsoft.com/office/drawing/2014/main" id="{F7C5E222-DBAC-46A4-B8D3-79683743DF08}"/>
                  </a:ext>
                </a:extLst>
              </p:cNvPr>
              <p:cNvSpPr/>
              <p:nvPr/>
            </p:nvSpPr>
            <p:spPr>
              <a:xfrm>
                <a:off x="4073116" y="1456568"/>
                <a:ext cx="4033878" cy="4033878"/>
              </a:xfrm>
              <a:prstGeom prst="ellipse">
                <a:avLst/>
              </a:prstGeom>
              <a:noFill/>
              <a:ln w="9525">
                <a:solidFill>
                  <a:schemeClr val="accent2">
                    <a:alpha val="32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微软雅黑 Light" panose="020B0502040204020203" charset="-122"/>
                  <a:cs typeface="+mn-cs"/>
                </a:endParaRPr>
              </a:p>
            </p:txBody>
          </p:sp>
          <p:sp>
            <p:nvSpPr>
              <p:cNvPr id="441" name="椭圆 440">
                <a:extLst>
                  <a:ext uri="{FF2B5EF4-FFF2-40B4-BE49-F238E27FC236}">
                    <a16:creationId xmlns:a16="http://schemas.microsoft.com/office/drawing/2014/main" id="{48161D77-7607-4E0D-8E6E-E71A0E257CAB}"/>
                  </a:ext>
                </a:extLst>
              </p:cNvPr>
              <p:cNvSpPr/>
              <p:nvPr/>
            </p:nvSpPr>
            <p:spPr>
              <a:xfrm>
                <a:off x="4454178" y="1837630"/>
                <a:ext cx="3271754" cy="3271754"/>
              </a:xfrm>
              <a:prstGeom prst="ellipse">
                <a:avLst/>
              </a:prstGeom>
              <a:noFill/>
              <a:ln w="9525">
                <a:solidFill>
                  <a:schemeClr val="accent1">
                    <a:alpha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微软雅黑 Light" panose="020B0502040204020203" charset="-122"/>
                  <a:cs typeface="+mn-cs"/>
                </a:endParaRPr>
              </a:p>
            </p:txBody>
          </p:sp>
          <p:sp>
            <p:nvSpPr>
              <p:cNvPr id="442" name="椭圆 441">
                <a:extLst>
                  <a:ext uri="{FF2B5EF4-FFF2-40B4-BE49-F238E27FC236}">
                    <a16:creationId xmlns:a16="http://schemas.microsoft.com/office/drawing/2014/main" id="{365491AA-3123-4D79-AEB4-489C77110BBC}"/>
                  </a:ext>
                </a:extLst>
              </p:cNvPr>
              <p:cNvSpPr/>
              <p:nvPr/>
            </p:nvSpPr>
            <p:spPr>
              <a:xfrm>
                <a:off x="4325998" y="1709451"/>
                <a:ext cx="3528114" cy="3528112"/>
              </a:xfrm>
              <a:prstGeom prst="ellipse">
                <a:avLst/>
              </a:prstGeom>
              <a:ln w="63500" cap="rnd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微软雅黑 Light" panose="020B0502040204020203" charset="-122"/>
                  <a:cs typeface="+mn-cs"/>
                </a:endParaRPr>
              </a:p>
            </p:txBody>
          </p:sp>
          <p:sp>
            <p:nvSpPr>
              <p:cNvPr id="438" name="文本框 437">
                <a:extLst>
                  <a:ext uri="{FF2B5EF4-FFF2-40B4-BE49-F238E27FC236}">
                    <a16:creationId xmlns:a16="http://schemas.microsoft.com/office/drawing/2014/main" id="{0A4D5D79-CC66-4AD5-B00C-79B12F8B74FC}"/>
                  </a:ext>
                </a:extLst>
              </p:cNvPr>
              <p:cNvSpPr txBox="1"/>
              <p:nvPr/>
            </p:nvSpPr>
            <p:spPr>
              <a:xfrm>
                <a:off x="4679319" y="2820342"/>
                <a:ext cx="2821471" cy="7140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4400" b="1" dirty="0">
                    <a:solidFill>
                      <a:schemeClr val="bg1"/>
                    </a:solidFill>
                  </a:rPr>
                  <a:t>我的规划</a:t>
                </a:r>
              </a:p>
            </p:txBody>
          </p:sp>
          <p:sp>
            <p:nvSpPr>
              <p:cNvPr id="461" name="文本框 460">
                <a:extLst>
                  <a:ext uri="{FF2B5EF4-FFF2-40B4-BE49-F238E27FC236}">
                    <a16:creationId xmlns:a16="http://schemas.microsoft.com/office/drawing/2014/main" id="{F848259E-D35D-41C7-A5A3-9F76423F9B74}"/>
                  </a:ext>
                </a:extLst>
              </p:cNvPr>
              <p:cNvSpPr txBox="1"/>
              <p:nvPr/>
            </p:nvSpPr>
            <p:spPr>
              <a:xfrm>
                <a:off x="5133850" y="3464427"/>
                <a:ext cx="1912409" cy="4252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20000"/>
                  </a:lnSpc>
                </a:pPr>
                <a:r>
                  <a:rPr lang="en-US" altLang="zh-CN" sz="2400" b="1" dirty="0">
                    <a:solidFill>
                      <a:schemeClr val="bg1"/>
                    </a:solidFill>
                  </a:rPr>
                  <a:t>My plan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462" name="图形 461">
              <a:extLst>
                <a:ext uri="{FF2B5EF4-FFF2-40B4-BE49-F238E27FC236}">
                  <a16:creationId xmlns:a16="http://schemas.microsoft.com/office/drawing/2014/main" id="{83EB4856-48BB-4F0F-8A74-4F0B3BDD9D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45504" y="2402244"/>
              <a:ext cx="1853024" cy="20295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80088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1D320421-0323-4B74-845D-3095FB4A6ECA}"/>
              </a:ext>
            </a:extLst>
          </p:cNvPr>
          <p:cNvSpPr txBox="1">
            <a:spLocks/>
          </p:cNvSpPr>
          <p:nvPr/>
        </p:nvSpPr>
        <p:spPr>
          <a:xfrm>
            <a:off x="1983470" y="1517285"/>
            <a:ext cx="1768433" cy="1729320"/>
          </a:xfrm>
          <a:prstGeom prst="rect">
            <a:avLst/>
          </a:prstGeom>
        </p:spPr>
        <p:txBody>
          <a:bodyPr wrap="non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1500" b="0" dirty="0">
                <a:solidFill>
                  <a:schemeClr val="bg1"/>
                </a:solidFill>
                <a:effectLst>
                  <a:outerShdw blurRad="63500" dist="101600" dir="10800000" rotWithShape="0">
                    <a:prstClr val="black">
                      <a:alpha val="20000"/>
                    </a:prstClr>
                  </a:outerShdw>
                </a:effectLst>
                <a:latin typeface="云峰飞云体" panose="02000500000000000000" pitchFamily="2" charset="-122"/>
                <a:ea typeface="云峰飞云体" panose="02000500000000000000" pitchFamily="2" charset="-122"/>
              </a:rPr>
              <a:t>全</a:t>
            </a:r>
          </a:p>
        </p:txBody>
      </p:sp>
      <p:sp>
        <p:nvSpPr>
          <p:cNvPr id="6" name="标题 4">
            <a:extLst>
              <a:ext uri="{FF2B5EF4-FFF2-40B4-BE49-F238E27FC236}">
                <a16:creationId xmlns:a16="http://schemas.microsoft.com/office/drawing/2014/main" id="{C7D6D89A-FFFF-4A7D-9C3A-C3DC5DB6F2E5}"/>
              </a:ext>
            </a:extLst>
          </p:cNvPr>
          <p:cNvSpPr txBox="1">
            <a:spLocks/>
          </p:cNvSpPr>
          <p:nvPr/>
        </p:nvSpPr>
        <p:spPr>
          <a:xfrm>
            <a:off x="3261735" y="1765624"/>
            <a:ext cx="1507144" cy="1458861"/>
          </a:xfrm>
          <a:prstGeom prst="rect">
            <a:avLst/>
          </a:prstGeom>
        </p:spPr>
        <p:txBody>
          <a:bodyPr wrap="non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9600" b="0" dirty="0">
                <a:solidFill>
                  <a:schemeClr val="bg1"/>
                </a:solidFill>
                <a:effectLst>
                  <a:outerShdw blurRad="63500" dist="101600" dir="10800000" rotWithShape="0">
                    <a:prstClr val="black">
                      <a:alpha val="20000"/>
                    </a:prstClr>
                  </a:outerShdw>
                </a:effectLst>
                <a:latin typeface="云峰飞云体" panose="02000500000000000000" pitchFamily="2" charset="-122"/>
                <a:ea typeface="云峰飞云体" panose="02000500000000000000" pitchFamily="2" charset="-122"/>
              </a:rPr>
              <a:t>力</a:t>
            </a:r>
          </a:p>
        </p:txBody>
      </p:sp>
      <p:sp>
        <p:nvSpPr>
          <p:cNvPr id="7" name="标题 4">
            <a:extLst>
              <a:ext uri="{FF2B5EF4-FFF2-40B4-BE49-F238E27FC236}">
                <a16:creationId xmlns:a16="http://schemas.microsoft.com/office/drawing/2014/main" id="{0D945D35-F550-4605-82C6-2B96A6A6AEAF}"/>
              </a:ext>
            </a:extLst>
          </p:cNvPr>
          <p:cNvSpPr txBox="1">
            <a:spLocks/>
          </p:cNvSpPr>
          <p:nvPr/>
        </p:nvSpPr>
        <p:spPr>
          <a:xfrm>
            <a:off x="4315545" y="1765624"/>
            <a:ext cx="1507144" cy="1458861"/>
          </a:xfrm>
          <a:prstGeom prst="rect">
            <a:avLst/>
          </a:prstGeom>
        </p:spPr>
        <p:txBody>
          <a:bodyPr wrap="non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9600" b="0" dirty="0">
                <a:solidFill>
                  <a:schemeClr val="bg1"/>
                </a:solidFill>
                <a:effectLst>
                  <a:outerShdw blurRad="63500" dist="101600" dir="10800000" rotWithShape="0">
                    <a:prstClr val="black">
                      <a:alpha val="20000"/>
                    </a:prstClr>
                  </a:outerShdw>
                </a:effectLst>
                <a:latin typeface="云峰飞云体" panose="02000500000000000000" pitchFamily="2" charset="-122"/>
                <a:ea typeface="云峰飞云体" panose="02000500000000000000" pitchFamily="2" charset="-122"/>
              </a:rPr>
              <a:t>以</a:t>
            </a:r>
          </a:p>
        </p:txBody>
      </p:sp>
      <p:sp>
        <p:nvSpPr>
          <p:cNvPr id="8" name="标题 4">
            <a:extLst>
              <a:ext uri="{FF2B5EF4-FFF2-40B4-BE49-F238E27FC236}">
                <a16:creationId xmlns:a16="http://schemas.microsoft.com/office/drawing/2014/main" id="{B5DEB3D5-F12E-4096-8B15-0104CA9114ED}"/>
              </a:ext>
            </a:extLst>
          </p:cNvPr>
          <p:cNvSpPr txBox="1">
            <a:spLocks/>
          </p:cNvSpPr>
          <p:nvPr/>
        </p:nvSpPr>
        <p:spPr>
          <a:xfrm>
            <a:off x="5397596" y="1517285"/>
            <a:ext cx="1768433" cy="1729320"/>
          </a:xfrm>
          <a:prstGeom prst="rect">
            <a:avLst/>
          </a:prstGeom>
        </p:spPr>
        <p:txBody>
          <a:bodyPr wrap="non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1500" b="0" dirty="0">
                <a:solidFill>
                  <a:schemeClr val="bg1"/>
                </a:solidFill>
                <a:effectLst>
                  <a:outerShdw blurRad="63500" dist="101600" dir="10800000" rotWithShape="0">
                    <a:prstClr val="black">
                      <a:alpha val="20000"/>
                    </a:prstClr>
                  </a:outerShdw>
                </a:effectLst>
                <a:latin typeface="云峰飞云体" panose="02000500000000000000" pitchFamily="2" charset="-122"/>
                <a:ea typeface="云峰飞云体" panose="02000500000000000000" pitchFamily="2" charset="-122"/>
              </a:rPr>
              <a:t>赴</a:t>
            </a:r>
          </a:p>
        </p:txBody>
      </p:sp>
      <p:sp>
        <p:nvSpPr>
          <p:cNvPr id="9" name="标题 4">
            <a:extLst>
              <a:ext uri="{FF2B5EF4-FFF2-40B4-BE49-F238E27FC236}">
                <a16:creationId xmlns:a16="http://schemas.microsoft.com/office/drawing/2014/main" id="{74AFE837-CEE2-4B45-8EAA-A9E962FDBE5B}"/>
              </a:ext>
            </a:extLst>
          </p:cNvPr>
          <p:cNvSpPr txBox="1">
            <a:spLocks/>
          </p:cNvSpPr>
          <p:nvPr/>
        </p:nvSpPr>
        <p:spPr>
          <a:xfrm>
            <a:off x="1259866" y="3039808"/>
            <a:ext cx="1768433" cy="1729320"/>
          </a:xfrm>
          <a:prstGeom prst="rect">
            <a:avLst/>
          </a:prstGeom>
        </p:spPr>
        <p:txBody>
          <a:bodyPr wrap="non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1500" b="0" dirty="0">
                <a:solidFill>
                  <a:schemeClr val="bg1"/>
                </a:solidFill>
                <a:effectLst>
                  <a:outerShdw blurRad="63500" dist="101600" dir="10800000" rotWithShape="0">
                    <a:prstClr val="black">
                      <a:alpha val="20000"/>
                    </a:prstClr>
                  </a:outerShdw>
                </a:effectLst>
                <a:latin typeface="云峰飞云体" panose="02000500000000000000" pitchFamily="2" charset="-122"/>
                <a:ea typeface="云峰飞云体" panose="02000500000000000000" pitchFamily="2" charset="-122"/>
              </a:rPr>
              <a:t>追</a:t>
            </a:r>
          </a:p>
        </p:txBody>
      </p:sp>
      <p:sp>
        <p:nvSpPr>
          <p:cNvPr id="10" name="标题 4">
            <a:extLst>
              <a:ext uri="{FF2B5EF4-FFF2-40B4-BE49-F238E27FC236}">
                <a16:creationId xmlns:a16="http://schemas.microsoft.com/office/drawing/2014/main" id="{89B0E259-F26E-45B0-AC4E-9BDB99771B20}"/>
              </a:ext>
            </a:extLst>
          </p:cNvPr>
          <p:cNvSpPr txBox="1">
            <a:spLocks/>
          </p:cNvSpPr>
          <p:nvPr/>
        </p:nvSpPr>
        <p:spPr>
          <a:xfrm>
            <a:off x="2517202" y="3164760"/>
            <a:ext cx="1396536" cy="1344984"/>
          </a:xfrm>
          <a:prstGeom prst="rect">
            <a:avLst/>
          </a:prstGeom>
        </p:spPr>
        <p:txBody>
          <a:bodyPr wrap="non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8800" b="0" dirty="0">
                <a:solidFill>
                  <a:schemeClr val="bg1"/>
                </a:solidFill>
                <a:effectLst>
                  <a:outerShdw blurRad="63500" dist="101600" dir="10800000" rotWithShape="0">
                    <a:prstClr val="black">
                      <a:alpha val="20000"/>
                    </a:prstClr>
                  </a:outerShdw>
                </a:effectLst>
                <a:latin typeface="云峰飞云体" panose="02000500000000000000" pitchFamily="2" charset="-122"/>
                <a:ea typeface="云峰飞云体" panose="02000500000000000000" pitchFamily="2" charset="-122"/>
              </a:rPr>
              <a:t>求</a:t>
            </a:r>
          </a:p>
        </p:txBody>
      </p:sp>
      <p:sp>
        <p:nvSpPr>
          <p:cNvPr id="11" name="标题 4">
            <a:extLst>
              <a:ext uri="{FF2B5EF4-FFF2-40B4-BE49-F238E27FC236}">
                <a16:creationId xmlns:a16="http://schemas.microsoft.com/office/drawing/2014/main" id="{DC132B4F-CA84-487C-BE63-AC493DD0ACEB}"/>
              </a:ext>
            </a:extLst>
          </p:cNvPr>
          <p:cNvSpPr txBox="1">
            <a:spLocks/>
          </p:cNvSpPr>
          <p:nvPr/>
        </p:nvSpPr>
        <p:spPr>
          <a:xfrm>
            <a:off x="3514923" y="3107822"/>
            <a:ext cx="1507144" cy="1458861"/>
          </a:xfrm>
          <a:prstGeom prst="rect">
            <a:avLst/>
          </a:prstGeom>
        </p:spPr>
        <p:txBody>
          <a:bodyPr wrap="non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9600" b="0" dirty="0">
                <a:solidFill>
                  <a:schemeClr val="bg1"/>
                </a:solidFill>
                <a:effectLst>
                  <a:outerShdw blurRad="63500" dist="101600" dir="10800000" rotWithShape="0">
                    <a:prstClr val="black">
                      <a:alpha val="20000"/>
                    </a:prstClr>
                  </a:outerShdw>
                </a:effectLst>
                <a:latin typeface="云峰飞云体" panose="02000500000000000000" pitchFamily="2" charset="-122"/>
                <a:ea typeface="云峰飞云体" panose="02000500000000000000" pitchFamily="2" charset="-122"/>
              </a:rPr>
              <a:t>卓</a:t>
            </a:r>
          </a:p>
        </p:txBody>
      </p:sp>
      <p:sp>
        <p:nvSpPr>
          <p:cNvPr id="12" name="标题 4">
            <a:extLst>
              <a:ext uri="{FF2B5EF4-FFF2-40B4-BE49-F238E27FC236}">
                <a16:creationId xmlns:a16="http://schemas.microsoft.com/office/drawing/2014/main" id="{57C88A6A-5590-4857-B34C-330F26DDA18F}"/>
              </a:ext>
            </a:extLst>
          </p:cNvPr>
          <p:cNvSpPr txBox="1">
            <a:spLocks/>
          </p:cNvSpPr>
          <p:nvPr/>
        </p:nvSpPr>
        <p:spPr>
          <a:xfrm>
            <a:off x="4570375" y="3039808"/>
            <a:ext cx="2085827" cy="2056717"/>
          </a:xfrm>
          <a:prstGeom prst="rect">
            <a:avLst/>
          </a:prstGeom>
        </p:spPr>
        <p:txBody>
          <a:bodyPr wrap="non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3800" b="0" dirty="0">
                <a:solidFill>
                  <a:schemeClr val="bg1"/>
                </a:solidFill>
                <a:effectLst>
                  <a:outerShdw blurRad="63500" dist="101600" dir="10800000" rotWithShape="0">
                    <a:prstClr val="black">
                      <a:alpha val="20000"/>
                    </a:prstClr>
                  </a:outerShdw>
                </a:effectLst>
                <a:latin typeface="云峰飞云体" panose="02000500000000000000" pitchFamily="2" charset="-122"/>
                <a:ea typeface="云峰飞云体" panose="02000500000000000000" pitchFamily="2" charset="-122"/>
              </a:rPr>
              <a:t>越</a:t>
            </a:r>
          </a:p>
        </p:txBody>
      </p:sp>
    </p:spTree>
    <p:extLst>
      <p:ext uri="{BB962C8B-B14F-4D97-AF65-F5344CB8AC3E}">
        <p14:creationId xmlns:p14="http://schemas.microsoft.com/office/powerpoint/2010/main" val="3536656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F138D44-05A9-4C67-AB4B-4534A1EC5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6683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06696D2-54CB-696B-AB4F-F9616D2CF3DE}"/>
              </a:ext>
            </a:extLst>
          </p:cNvPr>
          <p:cNvSpPr/>
          <p:nvPr/>
        </p:nvSpPr>
        <p:spPr>
          <a:xfrm>
            <a:off x="658813" y="3568382"/>
            <a:ext cx="4291431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Chitin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8160B3E-2CBA-20B1-215A-EC0899E7DB5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008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B495217A-CCD4-4FF1-96CE-5643D197D9EC}"/>
              </a:ext>
            </a:extLst>
          </p:cNvPr>
          <p:cNvGrpSpPr/>
          <p:nvPr/>
        </p:nvGrpSpPr>
        <p:grpSpPr>
          <a:xfrm>
            <a:off x="686948" y="2951048"/>
            <a:ext cx="5123009" cy="798994"/>
            <a:chOff x="658812" y="2951046"/>
            <a:chExt cx="5123009" cy="798994"/>
          </a:xfrm>
        </p:grpSpPr>
        <p:sp>
          <p:nvSpPr>
            <p:cNvPr id="98" name="平行四边形 97">
              <a:extLst>
                <a:ext uri="{FF2B5EF4-FFF2-40B4-BE49-F238E27FC236}">
                  <a16:creationId xmlns:a16="http://schemas.microsoft.com/office/drawing/2014/main" id="{80FE655F-DBC1-41B3-BA89-A38212B72F9D}"/>
                </a:ext>
              </a:extLst>
            </p:cNvPr>
            <p:cNvSpPr/>
            <p:nvPr/>
          </p:nvSpPr>
          <p:spPr>
            <a:xfrm>
              <a:off x="734246" y="3087026"/>
              <a:ext cx="5047575" cy="663014"/>
            </a:xfrm>
            <a:prstGeom prst="parallelogram">
              <a:avLst>
                <a:gd name="adj" fmla="val 27378"/>
              </a:avLst>
            </a:prstGeom>
            <a:gradFill>
              <a:gsLst>
                <a:gs pos="55000">
                  <a:schemeClr val="accent3">
                    <a:alpha val="80000"/>
                  </a:schemeClr>
                </a:gs>
                <a:gs pos="100000">
                  <a:schemeClr val="accent3">
                    <a:alpha val="70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C377FAD2-C683-4D40-BEE0-B7249BDBC78E}"/>
                </a:ext>
              </a:extLst>
            </p:cNvPr>
            <p:cNvSpPr/>
            <p:nvPr/>
          </p:nvSpPr>
          <p:spPr>
            <a:xfrm>
              <a:off x="658812" y="3007338"/>
              <a:ext cx="5047575" cy="663014"/>
            </a:xfrm>
            <a:prstGeom prst="parallelogram">
              <a:avLst>
                <a:gd name="adj" fmla="val 27378"/>
              </a:avLst>
            </a:prstGeom>
            <a:gradFill>
              <a:gsLst>
                <a:gs pos="55000">
                  <a:schemeClr val="accent1"/>
                </a:gs>
                <a:gs pos="0">
                  <a:schemeClr val="accent1">
                    <a:alpha val="7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3CA00A9-826B-4230-9F71-A1B7F93B6A8F}"/>
                </a:ext>
              </a:extLst>
            </p:cNvPr>
            <p:cNvSpPr txBox="1"/>
            <p:nvPr/>
          </p:nvSpPr>
          <p:spPr>
            <a:xfrm>
              <a:off x="1809105" y="3108012"/>
              <a:ext cx="33818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深耕</a:t>
              </a:r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X</a:t>
              </a: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年：我的个人</a:t>
              </a:r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IP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24" name="标题 4">
              <a:extLst>
                <a:ext uri="{FF2B5EF4-FFF2-40B4-BE49-F238E27FC236}">
                  <a16:creationId xmlns:a16="http://schemas.microsoft.com/office/drawing/2014/main" id="{F8A1FFBB-5B08-454C-B0B4-752760979FAB}"/>
                </a:ext>
              </a:extLst>
            </p:cNvPr>
            <p:cNvSpPr txBox="1">
              <a:spLocks/>
            </p:cNvSpPr>
            <p:nvPr/>
          </p:nvSpPr>
          <p:spPr>
            <a:xfrm>
              <a:off x="897560" y="2951046"/>
              <a:ext cx="846707" cy="7755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4800" b="0" dirty="0">
                  <a:solidFill>
                    <a:schemeClr val="bg1"/>
                  </a:solidFill>
                  <a:effectLst>
                    <a:outerShdw blurRad="63500" dist="101600" dir="10800000" rotWithShape="0">
                      <a:prstClr val="black">
                        <a:alpha val="20000"/>
                      </a:prstClr>
                    </a:outerShdw>
                  </a:effectLst>
                  <a:latin typeface="云峰飞云体" panose="02000500000000000000" pitchFamily="2" charset="-122"/>
                  <a:ea typeface="云峰飞云体" panose="02000500000000000000" pitchFamily="2" charset="-122"/>
                </a:rPr>
                <a:t>壹</a:t>
              </a:r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6921614D-62BE-4398-B588-F1DE1BA7D423}"/>
              </a:ext>
            </a:extLst>
          </p:cNvPr>
          <p:cNvGrpSpPr/>
          <p:nvPr/>
        </p:nvGrpSpPr>
        <p:grpSpPr>
          <a:xfrm>
            <a:off x="686948" y="4140696"/>
            <a:ext cx="5123009" cy="798994"/>
            <a:chOff x="658812" y="2951046"/>
            <a:chExt cx="5123009" cy="798994"/>
          </a:xfrm>
        </p:grpSpPr>
        <p:sp>
          <p:nvSpPr>
            <p:cNvPr id="126" name="平行四边形 125">
              <a:extLst>
                <a:ext uri="{FF2B5EF4-FFF2-40B4-BE49-F238E27FC236}">
                  <a16:creationId xmlns:a16="http://schemas.microsoft.com/office/drawing/2014/main" id="{D65F996A-A7DC-4D7B-B988-9E6DDCB2388C}"/>
                </a:ext>
              </a:extLst>
            </p:cNvPr>
            <p:cNvSpPr/>
            <p:nvPr/>
          </p:nvSpPr>
          <p:spPr>
            <a:xfrm>
              <a:off x="734246" y="3087026"/>
              <a:ext cx="5047575" cy="663014"/>
            </a:xfrm>
            <a:prstGeom prst="parallelogram">
              <a:avLst>
                <a:gd name="adj" fmla="val 27378"/>
              </a:avLst>
            </a:prstGeom>
            <a:gradFill>
              <a:gsLst>
                <a:gs pos="55000">
                  <a:schemeClr val="accent3">
                    <a:alpha val="80000"/>
                  </a:schemeClr>
                </a:gs>
                <a:gs pos="100000">
                  <a:schemeClr val="accent3">
                    <a:alpha val="70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27" name="平行四边形 126">
              <a:extLst>
                <a:ext uri="{FF2B5EF4-FFF2-40B4-BE49-F238E27FC236}">
                  <a16:creationId xmlns:a16="http://schemas.microsoft.com/office/drawing/2014/main" id="{D3B2F2A4-18A6-4FB4-9B1E-846E0735853F}"/>
                </a:ext>
              </a:extLst>
            </p:cNvPr>
            <p:cNvSpPr/>
            <p:nvPr/>
          </p:nvSpPr>
          <p:spPr>
            <a:xfrm>
              <a:off x="658812" y="3007338"/>
              <a:ext cx="5047575" cy="663014"/>
            </a:xfrm>
            <a:prstGeom prst="parallelogram">
              <a:avLst>
                <a:gd name="adj" fmla="val 27378"/>
              </a:avLst>
            </a:prstGeom>
            <a:gradFill>
              <a:gsLst>
                <a:gs pos="55000">
                  <a:schemeClr val="accent1"/>
                </a:gs>
                <a:gs pos="0">
                  <a:schemeClr val="accent1">
                    <a:alpha val="7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4365DA98-A877-4431-92C3-791479009B49}"/>
                </a:ext>
              </a:extLst>
            </p:cNvPr>
            <p:cNvSpPr txBox="1"/>
            <p:nvPr/>
          </p:nvSpPr>
          <p:spPr>
            <a:xfrm>
              <a:off x="1809105" y="3108012"/>
              <a:ext cx="33818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用我不亏：我的成绩</a:t>
              </a:r>
            </a:p>
          </p:txBody>
        </p:sp>
        <p:sp>
          <p:nvSpPr>
            <p:cNvPr id="129" name="标题 4">
              <a:extLst>
                <a:ext uri="{FF2B5EF4-FFF2-40B4-BE49-F238E27FC236}">
                  <a16:creationId xmlns:a16="http://schemas.microsoft.com/office/drawing/2014/main" id="{2F981897-D817-4E1D-9E2B-5D2610683DBD}"/>
                </a:ext>
              </a:extLst>
            </p:cNvPr>
            <p:cNvSpPr txBox="1">
              <a:spLocks/>
            </p:cNvSpPr>
            <p:nvPr/>
          </p:nvSpPr>
          <p:spPr>
            <a:xfrm>
              <a:off x="897560" y="2951046"/>
              <a:ext cx="846707" cy="7755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4800" b="0" dirty="0">
                  <a:solidFill>
                    <a:schemeClr val="bg1"/>
                  </a:solidFill>
                  <a:effectLst>
                    <a:outerShdw blurRad="63500" dist="101600" dir="10800000" rotWithShape="0">
                      <a:prstClr val="black">
                        <a:alpha val="20000"/>
                      </a:prstClr>
                    </a:outerShdw>
                  </a:effectLst>
                  <a:latin typeface="云峰飞云体" panose="02000500000000000000" pitchFamily="2" charset="-122"/>
                  <a:ea typeface="云峰飞云体" panose="02000500000000000000" pitchFamily="2" charset="-122"/>
                </a:rPr>
                <a:t>贰</a:t>
              </a:r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F1B65F24-DE69-4190-9C8F-0082B82305F9}"/>
              </a:ext>
            </a:extLst>
          </p:cNvPr>
          <p:cNvGrpSpPr/>
          <p:nvPr/>
        </p:nvGrpSpPr>
        <p:grpSpPr>
          <a:xfrm>
            <a:off x="686948" y="5330344"/>
            <a:ext cx="5123009" cy="798994"/>
            <a:chOff x="658812" y="2951046"/>
            <a:chExt cx="5123009" cy="798994"/>
          </a:xfrm>
        </p:grpSpPr>
        <p:sp>
          <p:nvSpPr>
            <p:cNvPr id="131" name="平行四边形 130">
              <a:extLst>
                <a:ext uri="{FF2B5EF4-FFF2-40B4-BE49-F238E27FC236}">
                  <a16:creationId xmlns:a16="http://schemas.microsoft.com/office/drawing/2014/main" id="{20BA3B1C-8521-4645-A156-5168D83186CE}"/>
                </a:ext>
              </a:extLst>
            </p:cNvPr>
            <p:cNvSpPr/>
            <p:nvPr/>
          </p:nvSpPr>
          <p:spPr>
            <a:xfrm>
              <a:off x="734246" y="3087026"/>
              <a:ext cx="5047575" cy="663014"/>
            </a:xfrm>
            <a:prstGeom prst="parallelogram">
              <a:avLst>
                <a:gd name="adj" fmla="val 27378"/>
              </a:avLst>
            </a:prstGeom>
            <a:gradFill>
              <a:gsLst>
                <a:gs pos="55000">
                  <a:schemeClr val="accent3">
                    <a:alpha val="80000"/>
                  </a:schemeClr>
                </a:gs>
                <a:gs pos="100000">
                  <a:schemeClr val="accent3">
                    <a:alpha val="70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32" name="平行四边形 131">
              <a:extLst>
                <a:ext uri="{FF2B5EF4-FFF2-40B4-BE49-F238E27FC236}">
                  <a16:creationId xmlns:a16="http://schemas.microsoft.com/office/drawing/2014/main" id="{C50ECC25-CC2C-43AE-8B18-56605F0EAC9C}"/>
                </a:ext>
              </a:extLst>
            </p:cNvPr>
            <p:cNvSpPr/>
            <p:nvPr/>
          </p:nvSpPr>
          <p:spPr>
            <a:xfrm>
              <a:off x="658812" y="3007338"/>
              <a:ext cx="5047575" cy="663014"/>
            </a:xfrm>
            <a:prstGeom prst="parallelogram">
              <a:avLst>
                <a:gd name="adj" fmla="val 27378"/>
              </a:avLst>
            </a:prstGeom>
            <a:gradFill>
              <a:gsLst>
                <a:gs pos="55000">
                  <a:schemeClr val="accent1"/>
                </a:gs>
                <a:gs pos="0">
                  <a:schemeClr val="accent1">
                    <a:alpha val="7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CF7FD0A7-5B39-45B3-8454-2809151DEEAC}"/>
                </a:ext>
              </a:extLst>
            </p:cNvPr>
            <p:cNvSpPr txBox="1"/>
            <p:nvPr/>
          </p:nvSpPr>
          <p:spPr>
            <a:xfrm>
              <a:off x="1809105" y="3108012"/>
              <a:ext cx="33818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用我必胜：我的规划</a:t>
              </a:r>
            </a:p>
          </p:txBody>
        </p:sp>
        <p:sp>
          <p:nvSpPr>
            <p:cNvPr id="134" name="标题 4">
              <a:extLst>
                <a:ext uri="{FF2B5EF4-FFF2-40B4-BE49-F238E27FC236}">
                  <a16:creationId xmlns:a16="http://schemas.microsoft.com/office/drawing/2014/main" id="{395439E8-A672-4B5B-ABB3-E9E4A982F5A5}"/>
                </a:ext>
              </a:extLst>
            </p:cNvPr>
            <p:cNvSpPr txBox="1">
              <a:spLocks/>
            </p:cNvSpPr>
            <p:nvPr/>
          </p:nvSpPr>
          <p:spPr>
            <a:xfrm>
              <a:off x="897560" y="2951046"/>
              <a:ext cx="846707" cy="7755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4800" b="0" dirty="0">
                  <a:solidFill>
                    <a:schemeClr val="bg1"/>
                  </a:solidFill>
                  <a:effectLst>
                    <a:outerShdw blurRad="63500" dist="101600" dir="10800000" rotWithShape="0">
                      <a:prstClr val="black">
                        <a:alpha val="20000"/>
                      </a:prstClr>
                    </a:outerShdw>
                  </a:effectLst>
                  <a:latin typeface="云峰飞云体" panose="02000500000000000000" pitchFamily="2" charset="-122"/>
                  <a:ea typeface="云峰飞云体" panose="02000500000000000000" pitchFamily="2" charset="-122"/>
                </a:rPr>
                <a:t>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2019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7C174F0-920B-4E02-8EF4-9B968F1B034C}"/>
              </a:ext>
            </a:extLst>
          </p:cNvPr>
          <p:cNvSpPr txBox="1"/>
          <p:nvPr/>
        </p:nvSpPr>
        <p:spPr>
          <a:xfrm>
            <a:off x="3749596" y="534740"/>
            <a:ext cx="469280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dirty="0">
                <a:solidFill>
                  <a:schemeClr val="accent1"/>
                </a:solidFill>
              </a:rPr>
              <a:t>01</a:t>
            </a:r>
            <a:endParaRPr lang="zh-CN" altLang="en-US" sz="23900" dirty="0">
              <a:solidFill>
                <a:schemeClr val="accent1"/>
              </a:solidFill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2E514B9D-BCBD-4B2C-BBCB-713D520D4AC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240" y="0"/>
            <a:ext cx="12616481" cy="6858000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619A57CC-21BB-4168-902C-78E2939FD519}"/>
              </a:ext>
            </a:extLst>
          </p:cNvPr>
          <p:cNvGrpSpPr/>
          <p:nvPr/>
        </p:nvGrpSpPr>
        <p:grpSpPr>
          <a:xfrm>
            <a:off x="942988" y="3850213"/>
            <a:ext cx="10306028" cy="1264497"/>
            <a:chOff x="704930" y="3850213"/>
            <a:chExt cx="10306028" cy="1264497"/>
          </a:xfrm>
        </p:grpSpPr>
        <p:sp>
          <p:nvSpPr>
            <p:cNvPr id="18" name="标题 4">
              <a:extLst>
                <a:ext uri="{FF2B5EF4-FFF2-40B4-BE49-F238E27FC236}">
                  <a16:creationId xmlns:a16="http://schemas.microsoft.com/office/drawing/2014/main" id="{1AA3F559-653F-4B35-8032-F3F0F262934D}"/>
                </a:ext>
              </a:extLst>
            </p:cNvPr>
            <p:cNvSpPr txBox="1">
              <a:spLocks/>
            </p:cNvSpPr>
            <p:nvPr/>
          </p:nvSpPr>
          <p:spPr>
            <a:xfrm>
              <a:off x="704930" y="3850213"/>
              <a:ext cx="1030602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3"/>
                      </a:gs>
                      <a:gs pos="100000">
                        <a:schemeClr val="accent3">
                          <a:alpha val="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/>
                  <a:ea typeface="思源宋体 CN Heavy"/>
                  <a:cs typeface="+mj-cs"/>
                </a:rPr>
                <a:t>深耕</a:t>
              </a:r>
              <a:r>
                <a:rPr kumimoji="0" lang="en-US" altLang="zh-CN" sz="8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3"/>
                      </a:gs>
                      <a:gs pos="100000">
                        <a:schemeClr val="accent3">
                          <a:alpha val="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/>
                  <a:ea typeface="思源宋体 CN Heavy"/>
                  <a:cs typeface="+mj-cs"/>
                </a:rPr>
                <a:t>X</a:t>
              </a: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3"/>
                      </a:gs>
                      <a:gs pos="100000">
                        <a:schemeClr val="accent3">
                          <a:alpha val="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/>
                  <a:ea typeface="思源宋体 CN Heavy"/>
                  <a:cs typeface="+mj-cs"/>
                </a:rPr>
                <a:t>年，我的个人</a:t>
              </a:r>
              <a:r>
                <a:rPr kumimoji="0" lang="en-US" altLang="zh-CN" sz="8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3"/>
                      </a:gs>
                      <a:gs pos="100000">
                        <a:schemeClr val="accent3">
                          <a:alpha val="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宋体 CN Heavy"/>
                  <a:ea typeface="思源宋体 CN Heavy"/>
                  <a:cs typeface="+mj-cs"/>
                </a:rPr>
                <a:t>IP</a:t>
              </a:r>
            </a:p>
          </p:txBody>
        </p:sp>
        <p:sp>
          <p:nvSpPr>
            <p:cNvPr id="19" name="标题 4">
              <a:extLst>
                <a:ext uri="{FF2B5EF4-FFF2-40B4-BE49-F238E27FC236}">
                  <a16:creationId xmlns:a16="http://schemas.microsoft.com/office/drawing/2014/main" id="{334EC422-D314-4E4E-9DFE-F829F697CB0B}"/>
                </a:ext>
              </a:extLst>
            </p:cNvPr>
            <p:cNvSpPr txBox="1">
              <a:spLocks/>
            </p:cNvSpPr>
            <p:nvPr/>
          </p:nvSpPr>
          <p:spPr>
            <a:xfrm>
              <a:off x="704932" y="3914381"/>
              <a:ext cx="1030602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j-cs"/>
                </a:rPr>
                <a:t>深耕</a:t>
              </a:r>
              <a:r>
                <a:rPr lang="en-US" altLang="zh-CN" sz="8000" b="0" dirty="0">
                  <a:solidFill>
                    <a:schemeClr val="accent1"/>
                  </a:solidFill>
                  <a:latin typeface="思源宋体 CN Heavy"/>
                  <a:ea typeface="思源宋体 CN Heavy"/>
                </a:rPr>
                <a:t>X</a:t>
              </a:r>
              <a:r>
                <a:rPr lang="zh-CN" altLang="en-US" sz="8000" b="0" dirty="0">
                  <a:solidFill>
                    <a:schemeClr val="accent1"/>
                  </a:solidFill>
                  <a:latin typeface="思源宋体 CN Heavy"/>
                  <a:ea typeface="思源宋体 CN Heavy"/>
                </a:rPr>
                <a:t>年，我的个人</a:t>
              </a:r>
              <a:r>
                <a:rPr lang="en-US" altLang="zh-CN" sz="8000" b="0" dirty="0">
                  <a:solidFill>
                    <a:schemeClr val="accent1"/>
                  </a:solidFill>
                  <a:latin typeface="思源宋体 CN Heavy"/>
                  <a:ea typeface="思源宋体 CN Heavy"/>
                </a:rPr>
                <a:t>IP</a:t>
              </a:r>
              <a:endPara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宋体 CN Heavy"/>
                <a:ea typeface="思源宋体 CN Heavy"/>
                <a:cs typeface="+mj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7413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F46472A6-47C5-4EED-9E41-007CE3CE4C93}"/>
              </a:ext>
            </a:extLst>
          </p:cNvPr>
          <p:cNvSpPr/>
          <p:nvPr/>
        </p:nvSpPr>
        <p:spPr>
          <a:xfrm>
            <a:off x="0" y="3316131"/>
            <a:ext cx="12192000" cy="3541869"/>
          </a:xfrm>
          <a:custGeom>
            <a:avLst/>
            <a:gdLst>
              <a:gd name="connsiteX0" fmla="*/ 11549150 w 12192000"/>
              <a:gd name="connsiteY0" fmla="*/ 0 h 3541869"/>
              <a:gd name="connsiteX1" fmla="*/ 12129922 w 12192000"/>
              <a:gd name="connsiteY1" fmla="*/ 86268 h 3541869"/>
              <a:gd name="connsiteX2" fmla="*/ 12192000 w 12192000"/>
              <a:gd name="connsiteY2" fmla="*/ 115860 h 3541869"/>
              <a:gd name="connsiteX3" fmla="*/ 12192000 w 12192000"/>
              <a:gd name="connsiteY3" fmla="*/ 3541869 h 3541869"/>
              <a:gd name="connsiteX4" fmla="*/ 0 w 12192000"/>
              <a:gd name="connsiteY4" fmla="*/ 3541869 h 3541869"/>
              <a:gd name="connsiteX5" fmla="*/ 0 w 12192000"/>
              <a:gd name="connsiteY5" fmla="*/ 2086567 h 3541869"/>
              <a:gd name="connsiteX6" fmla="*/ 10310 w 12192000"/>
              <a:gd name="connsiteY6" fmla="*/ 2069739 h 3541869"/>
              <a:gd name="connsiteX7" fmla="*/ 1490750 w 12192000"/>
              <a:gd name="connsiteY7" fmla="*/ 1246909 h 3541869"/>
              <a:gd name="connsiteX8" fmla="*/ 3194859 w 12192000"/>
              <a:gd name="connsiteY8" fmla="*/ 1620982 h 3541869"/>
              <a:gd name="connsiteX9" fmla="*/ 4857405 w 12192000"/>
              <a:gd name="connsiteY9" fmla="*/ 831273 h 3541869"/>
              <a:gd name="connsiteX10" fmla="*/ 6540732 w 12192000"/>
              <a:gd name="connsiteY10" fmla="*/ 1205345 h 3541869"/>
              <a:gd name="connsiteX11" fmla="*/ 8244841 w 12192000"/>
              <a:gd name="connsiteY11" fmla="*/ 436418 h 3541869"/>
              <a:gd name="connsiteX12" fmla="*/ 9886605 w 12192000"/>
              <a:gd name="connsiteY12" fmla="*/ 789709 h 3541869"/>
              <a:gd name="connsiteX13" fmla="*/ 11549150 w 12192000"/>
              <a:gd name="connsiteY13" fmla="*/ 0 h 3541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3541869">
                <a:moveTo>
                  <a:pt x="11549150" y="0"/>
                </a:moveTo>
                <a:cubicBezTo>
                  <a:pt x="11753721" y="0"/>
                  <a:pt x="11951663" y="11933"/>
                  <a:pt x="12129922" y="86268"/>
                </a:cubicBezTo>
                <a:lnTo>
                  <a:pt x="12192000" y="115860"/>
                </a:lnTo>
                <a:lnTo>
                  <a:pt x="12192000" y="3541869"/>
                </a:lnTo>
                <a:lnTo>
                  <a:pt x="0" y="3541869"/>
                </a:lnTo>
                <a:lnTo>
                  <a:pt x="0" y="2086567"/>
                </a:lnTo>
                <a:lnTo>
                  <a:pt x="10310" y="2069739"/>
                </a:lnTo>
                <a:cubicBezTo>
                  <a:pt x="341364" y="1633700"/>
                  <a:pt x="1008872" y="1340861"/>
                  <a:pt x="1490750" y="1246909"/>
                </a:cubicBezTo>
                <a:cubicBezTo>
                  <a:pt x="2041468" y="1139536"/>
                  <a:pt x="2633750" y="1690255"/>
                  <a:pt x="3194859" y="1620982"/>
                </a:cubicBezTo>
                <a:cubicBezTo>
                  <a:pt x="3755968" y="1551709"/>
                  <a:pt x="4299759" y="900546"/>
                  <a:pt x="4857405" y="831273"/>
                </a:cubicBezTo>
                <a:cubicBezTo>
                  <a:pt x="5415051" y="762000"/>
                  <a:pt x="5976160" y="1271154"/>
                  <a:pt x="6540732" y="1205345"/>
                </a:cubicBezTo>
                <a:cubicBezTo>
                  <a:pt x="7105305" y="1139536"/>
                  <a:pt x="7687195" y="505691"/>
                  <a:pt x="8244841" y="436418"/>
                </a:cubicBezTo>
                <a:cubicBezTo>
                  <a:pt x="8802487" y="367145"/>
                  <a:pt x="9335887" y="862445"/>
                  <a:pt x="9886605" y="789709"/>
                </a:cubicBezTo>
                <a:cubicBezTo>
                  <a:pt x="10437323" y="716973"/>
                  <a:pt x="11081559" y="0"/>
                  <a:pt x="11549150" y="0"/>
                </a:cubicBezTo>
                <a:close/>
              </a:path>
            </a:pathLst>
          </a:custGeom>
          <a:gradFill>
            <a:gsLst>
              <a:gs pos="55000">
                <a:schemeClr val="accent3">
                  <a:alpha val="80000"/>
                </a:schemeClr>
              </a:gs>
              <a:gs pos="100000">
                <a:schemeClr val="accent3">
                  <a:alpha val="7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FD85C196-F823-46F5-ABE9-CDF917D7D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深耕</a:t>
            </a:r>
            <a:r>
              <a:rPr lang="en-US" altLang="zh-CN" dirty="0"/>
              <a:t>X</a:t>
            </a:r>
            <a:r>
              <a:rPr lang="zh-CN" altLang="en-US" dirty="0"/>
              <a:t>年</a:t>
            </a: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760B7753-23BD-4E58-A76D-241AB3576F24}"/>
              </a:ext>
            </a:extLst>
          </p:cNvPr>
          <p:cNvSpPr/>
          <p:nvPr/>
        </p:nvSpPr>
        <p:spPr>
          <a:xfrm>
            <a:off x="0" y="3420570"/>
            <a:ext cx="12192000" cy="3437430"/>
          </a:xfrm>
          <a:custGeom>
            <a:avLst/>
            <a:gdLst>
              <a:gd name="connsiteX0" fmla="*/ 11533910 w 12192000"/>
              <a:gd name="connsiteY0" fmla="*/ 0 h 3437430"/>
              <a:gd name="connsiteX1" fmla="*/ 12189836 w 12192000"/>
              <a:gd name="connsiteY1" fmla="*/ 122093 h 3437430"/>
              <a:gd name="connsiteX2" fmla="*/ 12192000 w 12192000"/>
              <a:gd name="connsiteY2" fmla="*/ 123417 h 3437430"/>
              <a:gd name="connsiteX3" fmla="*/ 12192000 w 12192000"/>
              <a:gd name="connsiteY3" fmla="*/ 3437430 h 3437430"/>
              <a:gd name="connsiteX4" fmla="*/ 0 w 12192000"/>
              <a:gd name="connsiteY4" fmla="*/ 3437430 h 3437430"/>
              <a:gd name="connsiteX5" fmla="*/ 0 w 12192000"/>
              <a:gd name="connsiteY5" fmla="*/ 2064288 h 3437430"/>
              <a:gd name="connsiteX6" fmla="*/ 156027 w 12192000"/>
              <a:gd name="connsiteY6" fmla="*/ 1891795 h 3437430"/>
              <a:gd name="connsiteX7" fmla="*/ 1475510 w 12192000"/>
              <a:gd name="connsiteY7" fmla="*/ 1246909 h 3437430"/>
              <a:gd name="connsiteX8" fmla="*/ 3179619 w 12192000"/>
              <a:gd name="connsiteY8" fmla="*/ 1620982 h 3437430"/>
              <a:gd name="connsiteX9" fmla="*/ 4842166 w 12192000"/>
              <a:gd name="connsiteY9" fmla="*/ 831273 h 3437430"/>
              <a:gd name="connsiteX10" fmla="*/ 6525492 w 12192000"/>
              <a:gd name="connsiteY10" fmla="*/ 1205345 h 3437430"/>
              <a:gd name="connsiteX11" fmla="*/ 8229601 w 12192000"/>
              <a:gd name="connsiteY11" fmla="*/ 436418 h 3437430"/>
              <a:gd name="connsiteX12" fmla="*/ 9871365 w 12192000"/>
              <a:gd name="connsiteY12" fmla="*/ 789709 h 3437430"/>
              <a:gd name="connsiteX13" fmla="*/ 11533910 w 12192000"/>
              <a:gd name="connsiteY13" fmla="*/ 0 h 343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3437430">
                <a:moveTo>
                  <a:pt x="11533910" y="0"/>
                </a:moveTo>
                <a:cubicBezTo>
                  <a:pt x="11767705" y="0"/>
                  <a:pt x="11992842" y="15586"/>
                  <a:pt x="12189836" y="122093"/>
                </a:cubicBezTo>
                <a:lnTo>
                  <a:pt x="12192000" y="123417"/>
                </a:lnTo>
                <a:lnTo>
                  <a:pt x="12192000" y="3437430"/>
                </a:lnTo>
                <a:lnTo>
                  <a:pt x="0" y="3437430"/>
                </a:lnTo>
                <a:lnTo>
                  <a:pt x="0" y="2064288"/>
                </a:lnTo>
                <a:lnTo>
                  <a:pt x="156027" y="1891795"/>
                </a:lnTo>
                <a:cubicBezTo>
                  <a:pt x="513052" y="1554090"/>
                  <a:pt x="1062472" y="1327439"/>
                  <a:pt x="1475510" y="1246909"/>
                </a:cubicBezTo>
                <a:cubicBezTo>
                  <a:pt x="2026228" y="1139536"/>
                  <a:pt x="2618510" y="1690255"/>
                  <a:pt x="3179619" y="1620982"/>
                </a:cubicBezTo>
                <a:cubicBezTo>
                  <a:pt x="3740728" y="1551709"/>
                  <a:pt x="4284520" y="900546"/>
                  <a:pt x="4842166" y="831273"/>
                </a:cubicBezTo>
                <a:cubicBezTo>
                  <a:pt x="5399811" y="762000"/>
                  <a:pt x="5960919" y="1271154"/>
                  <a:pt x="6525492" y="1205345"/>
                </a:cubicBezTo>
                <a:cubicBezTo>
                  <a:pt x="7090065" y="1139536"/>
                  <a:pt x="7671955" y="505691"/>
                  <a:pt x="8229601" y="436418"/>
                </a:cubicBezTo>
                <a:cubicBezTo>
                  <a:pt x="8787247" y="367145"/>
                  <a:pt x="9320647" y="862445"/>
                  <a:pt x="9871365" y="789709"/>
                </a:cubicBezTo>
                <a:cubicBezTo>
                  <a:pt x="10422083" y="716973"/>
                  <a:pt x="11066319" y="0"/>
                  <a:pt x="11533910" y="0"/>
                </a:cubicBezTo>
                <a:close/>
              </a:path>
            </a:pathLst>
          </a:custGeom>
          <a:gradFill>
            <a:gsLst>
              <a:gs pos="55000">
                <a:schemeClr val="accent1"/>
              </a:gs>
              <a:gs pos="0">
                <a:schemeClr val="accent1">
                  <a:alpha val="7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73CC0C89-28B3-4E02-A76B-98382D43A959}"/>
              </a:ext>
            </a:extLst>
          </p:cNvPr>
          <p:cNvCxnSpPr>
            <a:cxnSpLocks/>
          </p:cNvCxnSpPr>
          <p:nvPr/>
        </p:nvCxnSpPr>
        <p:spPr>
          <a:xfrm flipV="1">
            <a:off x="1501131" y="2889941"/>
            <a:ext cx="0" cy="1728000"/>
          </a:xfrm>
          <a:prstGeom prst="line">
            <a:avLst/>
          </a:prstGeom>
          <a:ln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22F1967-65FA-43AF-AD06-3BB0AFE0D6B4}"/>
              </a:ext>
            </a:extLst>
          </p:cNvPr>
          <p:cNvCxnSpPr>
            <a:cxnSpLocks/>
          </p:cNvCxnSpPr>
          <p:nvPr/>
        </p:nvCxnSpPr>
        <p:spPr>
          <a:xfrm flipV="1">
            <a:off x="3171167" y="2804337"/>
            <a:ext cx="0" cy="2160000"/>
          </a:xfrm>
          <a:prstGeom prst="line">
            <a:avLst/>
          </a:prstGeom>
          <a:ln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382FA8A-1057-4EC1-A440-C94698F16DBE}"/>
              </a:ext>
            </a:extLst>
          </p:cNvPr>
          <p:cNvCxnSpPr>
            <a:cxnSpLocks/>
          </p:cNvCxnSpPr>
          <p:nvPr/>
        </p:nvCxnSpPr>
        <p:spPr>
          <a:xfrm flipV="1">
            <a:off x="4841203" y="2454515"/>
            <a:ext cx="0" cy="1728000"/>
          </a:xfrm>
          <a:prstGeom prst="line">
            <a:avLst/>
          </a:prstGeom>
          <a:ln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B719FED-EDE5-4C79-A1F5-D69C162E2BE0}"/>
              </a:ext>
            </a:extLst>
          </p:cNvPr>
          <p:cNvCxnSpPr>
            <a:cxnSpLocks/>
          </p:cNvCxnSpPr>
          <p:nvPr/>
        </p:nvCxnSpPr>
        <p:spPr>
          <a:xfrm flipV="1">
            <a:off x="6511239" y="2397941"/>
            <a:ext cx="0" cy="2160000"/>
          </a:xfrm>
          <a:prstGeom prst="line">
            <a:avLst/>
          </a:prstGeom>
          <a:ln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7E763DDC-26B3-4501-8161-1538E48992EA}"/>
              </a:ext>
            </a:extLst>
          </p:cNvPr>
          <p:cNvCxnSpPr>
            <a:cxnSpLocks/>
          </p:cNvCxnSpPr>
          <p:nvPr/>
        </p:nvCxnSpPr>
        <p:spPr>
          <a:xfrm flipV="1">
            <a:off x="8181275" y="2062633"/>
            <a:ext cx="0" cy="1728000"/>
          </a:xfrm>
          <a:prstGeom prst="line">
            <a:avLst/>
          </a:prstGeom>
          <a:ln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E692062-FC71-4067-88B0-58F0F8F86042}"/>
              </a:ext>
            </a:extLst>
          </p:cNvPr>
          <p:cNvCxnSpPr>
            <a:cxnSpLocks/>
          </p:cNvCxnSpPr>
          <p:nvPr/>
        </p:nvCxnSpPr>
        <p:spPr>
          <a:xfrm flipV="1">
            <a:off x="9851312" y="1977025"/>
            <a:ext cx="0" cy="2160000"/>
          </a:xfrm>
          <a:prstGeom prst="line">
            <a:avLst/>
          </a:prstGeom>
          <a:ln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5896085E-2593-4759-ABDB-9DFB99EC1B5B}"/>
              </a:ext>
            </a:extLst>
          </p:cNvPr>
          <p:cNvSpPr txBox="1"/>
          <p:nvPr/>
        </p:nvSpPr>
        <p:spPr>
          <a:xfrm>
            <a:off x="685931" y="5321365"/>
            <a:ext cx="16613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j-lt"/>
                <a:ea typeface="+mj-ea"/>
              </a:rPr>
              <a:t>20XX-20XX</a:t>
            </a:r>
            <a:endParaRPr lang="zh-CN" altLang="en-US" sz="16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12C204C-A4BA-4FA1-9758-CEBE105E91B1}"/>
              </a:ext>
            </a:extLst>
          </p:cNvPr>
          <p:cNvSpPr txBox="1"/>
          <p:nvPr/>
        </p:nvSpPr>
        <p:spPr>
          <a:xfrm>
            <a:off x="2357978" y="5321365"/>
            <a:ext cx="16613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j-lt"/>
                <a:ea typeface="+mj-ea"/>
              </a:rPr>
              <a:t>20XX-20XX</a:t>
            </a:r>
            <a:endParaRPr lang="zh-CN" altLang="en-US" sz="16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CA681CC-E723-44ED-B66B-C9EB7F219A5F}"/>
              </a:ext>
            </a:extLst>
          </p:cNvPr>
          <p:cNvSpPr txBox="1"/>
          <p:nvPr/>
        </p:nvSpPr>
        <p:spPr>
          <a:xfrm>
            <a:off x="4030025" y="5321365"/>
            <a:ext cx="16613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j-lt"/>
                <a:ea typeface="+mj-ea"/>
              </a:rPr>
              <a:t>20XX-20XX</a:t>
            </a:r>
            <a:endParaRPr lang="zh-CN" altLang="en-US" sz="16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044F35B-D86D-4E24-BBB7-858B9A919CDB}"/>
              </a:ext>
            </a:extLst>
          </p:cNvPr>
          <p:cNvSpPr txBox="1"/>
          <p:nvPr/>
        </p:nvSpPr>
        <p:spPr>
          <a:xfrm>
            <a:off x="5702072" y="5321365"/>
            <a:ext cx="16613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j-lt"/>
                <a:ea typeface="+mj-ea"/>
              </a:rPr>
              <a:t>20XX-20XX</a:t>
            </a:r>
            <a:endParaRPr lang="zh-CN" altLang="en-US" sz="16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F9E3786-30A1-410E-ABAE-9D9239F11A79}"/>
              </a:ext>
            </a:extLst>
          </p:cNvPr>
          <p:cNvSpPr txBox="1"/>
          <p:nvPr/>
        </p:nvSpPr>
        <p:spPr>
          <a:xfrm>
            <a:off x="7374119" y="5321365"/>
            <a:ext cx="16613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j-lt"/>
                <a:ea typeface="+mj-ea"/>
              </a:rPr>
              <a:t>20XX-20XX</a:t>
            </a:r>
            <a:endParaRPr lang="zh-CN" altLang="en-US" sz="16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FDEF9E3-7914-4F30-BFCE-FFB01F1AAFC7}"/>
              </a:ext>
            </a:extLst>
          </p:cNvPr>
          <p:cNvSpPr txBox="1"/>
          <p:nvPr/>
        </p:nvSpPr>
        <p:spPr>
          <a:xfrm>
            <a:off x="9046168" y="5321365"/>
            <a:ext cx="16613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j-lt"/>
                <a:ea typeface="+mj-ea"/>
              </a:rPr>
              <a:t>20XX-20XX</a:t>
            </a:r>
            <a:endParaRPr lang="zh-CN" altLang="en-US" sz="16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224BC3C-6A96-4AFC-8FFB-5EBE2239B135}"/>
              </a:ext>
            </a:extLst>
          </p:cNvPr>
          <p:cNvGrpSpPr/>
          <p:nvPr/>
        </p:nvGrpSpPr>
        <p:grpSpPr>
          <a:xfrm>
            <a:off x="1501131" y="2709923"/>
            <a:ext cx="1654793" cy="1259290"/>
            <a:chOff x="1501131" y="2274869"/>
            <a:chExt cx="1654793" cy="1259290"/>
          </a:xfrm>
        </p:grpSpPr>
        <p:sp>
          <p:nvSpPr>
            <p:cNvPr id="21" name="标题 2">
              <a:extLst>
                <a:ext uri="{FF2B5EF4-FFF2-40B4-BE49-F238E27FC236}">
                  <a16:creationId xmlns:a16="http://schemas.microsoft.com/office/drawing/2014/main" id="{86DAA1E5-7E53-4B51-A032-DF100A01ABED}"/>
                </a:ext>
              </a:extLst>
            </p:cNvPr>
            <p:cNvSpPr txBox="1">
              <a:spLocks/>
            </p:cNvSpPr>
            <p:nvPr/>
          </p:nvSpPr>
          <p:spPr>
            <a:xfrm>
              <a:off x="1501131" y="2274869"/>
              <a:ext cx="165479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0" kern="1200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r>
                <a:rPr lang="en-US" altLang="zh-CN" sz="2000" dirty="0">
                  <a:solidFill>
                    <a:schemeClr val="tx1"/>
                  </a:solidFill>
                </a:rPr>
                <a:t>XX</a:t>
              </a:r>
              <a:r>
                <a:rPr lang="zh-CN" altLang="en-US" sz="2000" dirty="0">
                  <a:solidFill>
                    <a:schemeClr val="tx1"/>
                  </a:solidFill>
                </a:rPr>
                <a:t>阶段</a:t>
              </a:r>
            </a:p>
          </p:txBody>
        </p:sp>
        <p:sp>
          <p:nvSpPr>
            <p:cNvPr id="22" name="标题 2">
              <a:extLst>
                <a:ext uri="{FF2B5EF4-FFF2-40B4-BE49-F238E27FC236}">
                  <a16:creationId xmlns:a16="http://schemas.microsoft.com/office/drawing/2014/main" id="{C7F3619E-4083-46A0-B6D8-CDADC6EA7FF9}"/>
                </a:ext>
              </a:extLst>
            </p:cNvPr>
            <p:cNvSpPr txBox="1">
              <a:spLocks/>
            </p:cNvSpPr>
            <p:nvPr/>
          </p:nvSpPr>
          <p:spPr>
            <a:xfrm>
              <a:off x="1501131" y="2833390"/>
              <a:ext cx="1654793" cy="70076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0" kern="1200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/>
                  </a:solidFill>
                  <a:latin typeface="+mn-ea"/>
                  <a:ea typeface="+mn-ea"/>
                </a:rPr>
                <a:t>做了什么</a:t>
              </a:r>
              <a:endParaRPr lang="en-US" altLang="zh-CN" sz="14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/>
                  </a:solidFill>
                  <a:latin typeface="+mn-ea"/>
                  <a:ea typeface="+mn-ea"/>
                </a:rPr>
                <a:t>得到什么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5486A08-D71B-495E-A199-DEFCEC9837AA}"/>
              </a:ext>
            </a:extLst>
          </p:cNvPr>
          <p:cNvGrpSpPr/>
          <p:nvPr/>
        </p:nvGrpSpPr>
        <p:grpSpPr>
          <a:xfrm>
            <a:off x="3171167" y="2593323"/>
            <a:ext cx="1654793" cy="1259290"/>
            <a:chOff x="1501131" y="2274869"/>
            <a:chExt cx="1654793" cy="1259290"/>
          </a:xfrm>
        </p:grpSpPr>
        <p:sp>
          <p:nvSpPr>
            <p:cNvPr id="24" name="标题 2">
              <a:extLst>
                <a:ext uri="{FF2B5EF4-FFF2-40B4-BE49-F238E27FC236}">
                  <a16:creationId xmlns:a16="http://schemas.microsoft.com/office/drawing/2014/main" id="{27B6F64D-1CEA-4F26-91B6-1ADBF5EF4A99}"/>
                </a:ext>
              </a:extLst>
            </p:cNvPr>
            <p:cNvSpPr txBox="1">
              <a:spLocks/>
            </p:cNvSpPr>
            <p:nvPr/>
          </p:nvSpPr>
          <p:spPr>
            <a:xfrm>
              <a:off x="1501131" y="2274869"/>
              <a:ext cx="165479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0" kern="1200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r>
                <a:rPr lang="en-US" altLang="zh-CN" sz="2000" dirty="0">
                  <a:solidFill>
                    <a:schemeClr val="tx1"/>
                  </a:solidFill>
                </a:rPr>
                <a:t>XX</a:t>
              </a:r>
              <a:r>
                <a:rPr lang="zh-CN" altLang="en-US" sz="2000" dirty="0">
                  <a:solidFill>
                    <a:schemeClr val="tx1"/>
                  </a:solidFill>
                </a:rPr>
                <a:t>阶段</a:t>
              </a:r>
            </a:p>
          </p:txBody>
        </p:sp>
        <p:sp>
          <p:nvSpPr>
            <p:cNvPr id="25" name="标题 2">
              <a:extLst>
                <a:ext uri="{FF2B5EF4-FFF2-40B4-BE49-F238E27FC236}">
                  <a16:creationId xmlns:a16="http://schemas.microsoft.com/office/drawing/2014/main" id="{93984EC8-DD72-4745-A801-FE8EA0CA6456}"/>
                </a:ext>
              </a:extLst>
            </p:cNvPr>
            <p:cNvSpPr txBox="1">
              <a:spLocks/>
            </p:cNvSpPr>
            <p:nvPr/>
          </p:nvSpPr>
          <p:spPr>
            <a:xfrm>
              <a:off x="1501131" y="2833390"/>
              <a:ext cx="1654793" cy="70076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0" kern="1200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/>
                  </a:solidFill>
                  <a:latin typeface="+mn-ea"/>
                  <a:ea typeface="+mn-ea"/>
                </a:rPr>
                <a:t>做了什么</a:t>
              </a:r>
              <a:endParaRPr lang="en-US" altLang="zh-CN" sz="14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/>
                  </a:solidFill>
                  <a:latin typeface="+mn-ea"/>
                  <a:ea typeface="+mn-ea"/>
                </a:rPr>
                <a:t>得到什么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570CB91-C41E-4121-AC7D-917C255911C0}"/>
              </a:ext>
            </a:extLst>
          </p:cNvPr>
          <p:cNvGrpSpPr/>
          <p:nvPr/>
        </p:nvGrpSpPr>
        <p:grpSpPr>
          <a:xfrm>
            <a:off x="4841203" y="2243501"/>
            <a:ext cx="1654793" cy="1259290"/>
            <a:chOff x="1501131" y="2274869"/>
            <a:chExt cx="1654793" cy="1259290"/>
          </a:xfrm>
        </p:grpSpPr>
        <p:sp>
          <p:nvSpPr>
            <p:cNvPr id="27" name="标题 2">
              <a:extLst>
                <a:ext uri="{FF2B5EF4-FFF2-40B4-BE49-F238E27FC236}">
                  <a16:creationId xmlns:a16="http://schemas.microsoft.com/office/drawing/2014/main" id="{25C3B69F-FCE0-40CC-8156-35A7F214E977}"/>
                </a:ext>
              </a:extLst>
            </p:cNvPr>
            <p:cNvSpPr txBox="1">
              <a:spLocks/>
            </p:cNvSpPr>
            <p:nvPr/>
          </p:nvSpPr>
          <p:spPr>
            <a:xfrm>
              <a:off x="1501131" y="2274869"/>
              <a:ext cx="165479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0" kern="1200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r>
                <a:rPr lang="en-US" altLang="zh-CN" sz="2000" dirty="0">
                  <a:solidFill>
                    <a:schemeClr val="tx1"/>
                  </a:solidFill>
                </a:rPr>
                <a:t>XX</a:t>
              </a:r>
              <a:r>
                <a:rPr lang="zh-CN" altLang="en-US" sz="2000" dirty="0">
                  <a:solidFill>
                    <a:schemeClr val="tx1"/>
                  </a:solidFill>
                </a:rPr>
                <a:t>阶段</a:t>
              </a:r>
            </a:p>
          </p:txBody>
        </p:sp>
        <p:sp>
          <p:nvSpPr>
            <p:cNvPr id="28" name="标题 2">
              <a:extLst>
                <a:ext uri="{FF2B5EF4-FFF2-40B4-BE49-F238E27FC236}">
                  <a16:creationId xmlns:a16="http://schemas.microsoft.com/office/drawing/2014/main" id="{164BA676-B81E-4975-96B2-3C4B2C278793}"/>
                </a:ext>
              </a:extLst>
            </p:cNvPr>
            <p:cNvSpPr txBox="1">
              <a:spLocks/>
            </p:cNvSpPr>
            <p:nvPr/>
          </p:nvSpPr>
          <p:spPr>
            <a:xfrm>
              <a:off x="1501131" y="2833390"/>
              <a:ext cx="1654793" cy="70076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0" kern="1200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/>
                  </a:solidFill>
                  <a:latin typeface="+mn-ea"/>
                  <a:ea typeface="+mn-ea"/>
                </a:rPr>
                <a:t>做了什么</a:t>
              </a:r>
              <a:endParaRPr lang="en-US" altLang="zh-CN" sz="14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/>
                  </a:solidFill>
                  <a:latin typeface="+mn-ea"/>
                  <a:ea typeface="+mn-ea"/>
                </a:rPr>
                <a:t>得到什么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96D7976-43D3-4E85-8CCD-640BA6D53783}"/>
              </a:ext>
            </a:extLst>
          </p:cNvPr>
          <p:cNvGrpSpPr/>
          <p:nvPr/>
        </p:nvGrpSpPr>
        <p:grpSpPr>
          <a:xfrm>
            <a:off x="6511239" y="2186927"/>
            <a:ext cx="1654793" cy="1259290"/>
            <a:chOff x="1501131" y="2274869"/>
            <a:chExt cx="1654793" cy="1259290"/>
          </a:xfrm>
        </p:grpSpPr>
        <p:sp>
          <p:nvSpPr>
            <p:cNvPr id="30" name="标题 2">
              <a:extLst>
                <a:ext uri="{FF2B5EF4-FFF2-40B4-BE49-F238E27FC236}">
                  <a16:creationId xmlns:a16="http://schemas.microsoft.com/office/drawing/2014/main" id="{3B2801BC-FA87-4789-951E-36B6F6B393C0}"/>
                </a:ext>
              </a:extLst>
            </p:cNvPr>
            <p:cNvSpPr txBox="1">
              <a:spLocks/>
            </p:cNvSpPr>
            <p:nvPr/>
          </p:nvSpPr>
          <p:spPr>
            <a:xfrm>
              <a:off x="1501131" y="2274869"/>
              <a:ext cx="165479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0" kern="1200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r>
                <a:rPr lang="en-US" altLang="zh-CN" sz="2000" dirty="0">
                  <a:solidFill>
                    <a:schemeClr val="tx1"/>
                  </a:solidFill>
                </a:rPr>
                <a:t>XX</a:t>
              </a:r>
              <a:r>
                <a:rPr lang="zh-CN" altLang="en-US" sz="2000" dirty="0">
                  <a:solidFill>
                    <a:schemeClr val="tx1"/>
                  </a:solidFill>
                </a:rPr>
                <a:t>阶段</a:t>
              </a:r>
            </a:p>
          </p:txBody>
        </p:sp>
        <p:sp>
          <p:nvSpPr>
            <p:cNvPr id="31" name="标题 2">
              <a:extLst>
                <a:ext uri="{FF2B5EF4-FFF2-40B4-BE49-F238E27FC236}">
                  <a16:creationId xmlns:a16="http://schemas.microsoft.com/office/drawing/2014/main" id="{7A90181C-FA36-45B8-B988-4CE749BF9FAE}"/>
                </a:ext>
              </a:extLst>
            </p:cNvPr>
            <p:cNvSpPr txBox="1">
              <a:spLocks/>
            </p:cNvSpPr>
            <p:nvPr/>
          </p:nvSpPr>
          <p:spPr>
            <a:xfrm>
              <a:off x="1501131" y="2833390"/>
              <a:ext cx="1654793" cy="70076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0" kern="1200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/>
                  </a:solidFill>
                  <a:latin typeface="+mn-ea"/>
                  <a:ea typeface="+mn-ea"/>
                </a:rPr>
                <a:t>做了什么</a:t>
              </a:r>
              <a:endParaRPr lang="en-US" altLang="zh-CN" sz="14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/>
                  </a:solidFill>
                  <a:latin typeface="+mn-ea"/>
                  <a:ea typeface="+mn-ea"/>
                </a:rPr>
                <a:t>得到什么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F34C5BB-2522-45B2-A2FB-CE3CEF7E404B}"/>
              </a:ext>
            </a:extLst>
          </p:cNvPr>
          <p:cNvGrpSpPr/>
          <p:nvPr/>
        </p:nvGrpSpPr>
        <p:grpSpPr>
          <a:xfrm>
            <a:off x="8181275" y="1851619"/>
            <a:ext cx="1654793" cy="1259290"/>
            <a:chOff x="1501131" y="2274869"/>
            <a:chExt cx="1654793" cy="1259290"/>
          </a:xfrm>
        </p:grpSpPr>
        <p:sp>
          <p:nvSpPr>
            <p:cNvPr id="33" name="标题 2">
              <a:extLst>
                <a:ext uri="{FF2B5EF4-FFF2-40B4-BE49-F238E27FC236}">
                  <a16:creationId xmlns:a16="http://schemas.microsoft.com/office/drawing/2014/main" id="{1BB3DE42-FB38-4CF3-8CA3-13BDBB9100A9}"/>
                </a:ext>
              </a:extLst>
            </p:cNvPr>
            <p:cNvSpPr txBox="1">
              <a:spLocks/>
            </p:cNvSpPr>
            <p:nvPr/>
          </p:nvSpPr>
          <p:spPr>
            <a:xfrm>
              <a:off x="1501131" y="2274869"/>
              <a:ext cx="165479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0" kern="1200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r>
                <a:rPr lang="en-US" altLang="zh-CN" sz="2000" dirty="0">
                  <a:solidFill>
                    <a:schemeClr val="tx1"/>
                  </a:solidFill>
                </a:rPr>
                <a:t>XX</a:t>
              </a:r>
              <a:r>
                <a:rPr lang="zh-CN" altLang="en-US" sz="2000" dirty="0">
                  <a:solidFill>
                    <a:schemeClr val="tx1"/>
                  </a:solidFill>
                </a:rPr>
                <a:t>阶段</a:t>
              </a:r>
            </a:p>
          </p:txBody>
        </p:sp>
        <p:sp>
          <p:nvSpPr>
            <p:cNvPr id="34" name="标题 2">
              <a:extLst>
                <a:ext uri="{FF2B5EF4-FFF2-40B4-BE49-F238E27FC236}">
                  <a16:creationId xmlns:a16="http://schemas.microsoft.com/office/drawing/2014/main" id="{BD9D2929-417B-4034-976E-4256F607BD5C}"/>
                </a:ext>
              </a:extLst>
            </p:cNvPr>
            <p:cNvSpPr txBox="1">
              <a:spLocks/>
            </p:cNvSpPr>
            <p:nvPr/>
          </p:nvSpPr>
          <p:spPr>
            <a:xfrm>
              <a:off x="1501131" y="2833390"/>
              <a:ext cx="1654793" cy="70076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0" kern="1200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/>
                  </a:solidFill>
                  <a:latin typeface="+mn-ea"/>
                  <a:ea typeface="+mn-ea"/>
                </a:rPr>
                <a:t>做了什么</a:t>
              </a:r>
              <a:endParaRPr lang="en-US" altLang="zh-CN" sz="14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/>
                  </a:solidFill>
                  <a:latin typeface="+mn-ea"/>
                  <a:ea typeface="+mn-ea"/>
                </a:rPr>
                <a:t>得到什么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71F3C0A-D61D-4850-A52A-6F86EA4F2A5E}"/>
              </a:ext>
            </a:extLst>
          </p:cNvPr>
          <p:cNvGrpSpPr/>
          <p:nvPr/>
        </p:nvGrpSpPr>
        <p:grpSpPr>
          <a:xfrm>
            <a:off x="9851312" y="1766011"/>
            <a:ext cx="1654793" cy="1259290"/>
            <a:chOff x="1501131" y="2274869"/>
            <a:chExt cx="1654793" cy="1259290"/>
          </a:xfrm>
        </p:grpSpPr>
        <p:sp>
          <p:nvSpPr>
            <p:cNvPr id="36" name="标题 2">
              <a:extLst>
                <a:ext uri="{FF2B5EF4-FFF2-40B4-BE49-F238E27FC236}">
                  <a16:creationId xmlns:a16="http://schemas.microsoft.com/office/drawing/2014/main" id="{D0F3D7D3-453E-4E69-839A-B7F1750C959A}"/>
                </a:ext>
              </a:extLst>
            </p:cNvPr>
            <p:cNvSpPr txBox="1">
              <a:spLocks/>
            </p:cNvSpPr>
            <p:nvPr/>
          </p:nvSpPr>
          <p:spPr>
            <a:xfrm>
              <a:off x="1501131" y="2274869"/>
              <a:ext cx="165479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0" kern="1200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r>
                <a:rPr lang="en-US" altLang="zh-CN" sz="2000" dirty="0">
                  <a:solidFill>
                    <a:schemeClr val="tx1"/>
                  </a:solidFill>
                </a:rPr>
                <a:t>XX</a:t>
              </a:r>
              <a:r>
                <a:rPr lang="zh-CN" altLang="en-US" sz="2000" dirty="0">
                  <a:solidFill>
                    <a:schemeClr val="tx1"/>
                  </a:solidFill>
                </a:rPr>
                <a:t>阶段</a:t>
              </a:r>
            </a:p>
          </p:txBody>
        </p:sp>
        <p:sp>
          <p:nvSpPr>
            <p:cNvPr id="37" name="标题 2">
              <a:extLst>
                <a:ext uri="{FF2B5EF4-FFF2-40B4-BE49-F238E27FC236}">
                  <a16:creationId xmlns:a16="http://schemas.microsoft.com/office/drawing/2014/main" id="{77E1CA23-035F-40D1-9744-9F60F3B3E58D}"/>
                </a:ext>
              </a:extLst>
            </p:cNvPr>
            <p:cNvSpPr txBox="1">
              <a:spLocks/>
            </p:cNvSpPr>
            <p:nvPr/>
          </p:nvSpPr>
          <p:spPr>
            <a:xfrm>
              <a:off x="1501131" y="2833390"/>
              <a:ext cx="1654793" cy="70076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0" kern="1200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/>
                  </a:solidFill>
                  <a:latin typeface="+mn-ea"/>
                  <a:ea typeface="+mn-ea"/>
                </a:rPr>
                <a:t>做了什么</a:t>
              </a:r>
              <a:endParaRPr lang="en-US" altLang="zh-CN" sz="14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/>
                  </a:solidFill>
                  <a:latin typeface="+mn-ea"/>
                  <a:ea typeface="+mn-ea"/>
                </a:rPr>
                <a:t>得到什么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0108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82C18352-1039-46FD-B1F2-5130387F88E5}"/>
              </a:ext>
            </a:extLst>
          </p:cNvPr>
          <p:cNvGrpSpPr/>
          <p:nvPr/>
        </p:nvGrpSpPr>
        <p:grpSpPr>
          <a:xfrm>
            <a:off x="1" y="1761067"/>
            <a:ext cx="11521727" cy="4368271"/>
            <a:chOff x="1" y="1761067"/>
            <a:chExt cx="11521727" cy="4368271"/>
          </a:xfrm>
        </p:grpSpPr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A1F3110F-A9EF-42A9-B9FC-367EAC5342E1}"/>
                </a:ext>
              </a:extLst>
            </p:cNvPr>
            <p:cNvSpPr/>
            <p:nvPr/>
          </p:nvSpPr>
          <p:spPr>
            <a:xfrm>
              <a:off x="1" y="1848656"/>
              <a:ext cx="11521727" cy="4280682"/>
            </a:xfrm>
            <a:custGeom>
              <a:avLst/>
              <a:gdLst>
                <a:gd name="connsiteX0" fmla="*/ 0 w 11521727"/>
                <a:gd name="connsiteY0" fmla="*/ 0 h 4280682"/>
                <a:gd name="connsiteX1" fmla="*/ 11521727 w 11521727"/>
                <a:gd name="connsiteY1" fmla="*/ 0 h 4280682"/>
                <a:gd name="connsiteX2" fmla="*/ 10349762 w 11521727"/>
                <a:gd name="connsiteY2" fmla="*/ 4280682 h 4280682"/>
                <a:gd name="connsiteX3" fmla="*/ 0 w 11521727"/>
                <a:gd name="connsiteY3" fmla="*/ 4280682 h 428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21727" h="4280682">
                  <a:moveTo>
                    <a:pt x="0" y="0"/>
                  </a:moveTo>
                  <a:lnTo>
                    <a:pt x="11521727" y="0"/>
                  </a:lnTo>
                  <a:lnTo>
                    <a:pt x="10349762" y="4280682"/>
                  </a:lnTo>
                  <a:lnTo>
                    <a:pt x="0" y="4280682"/>
                  </a:lnTo>
                  <a:close/>
                </a:path>
              </a:pathLst>
            </a:custGeom>
            <a:gradFill>
              <a:gsLst>
                <a:gs pos="55000">
                  <a:schemeClr val="accent3">
                    <a:alpha val="80000"/>
                  </a:schemeClr>
                </a:gs>
                <a:gs pos="100000">
                  <a:schemeClr val="accent3">
                    <a:alpha val="70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2EFD49C5-BE58-4947-AB81-BC62698150B0}"/>
                </a:ext>
              </a:extLst>
            </p:cNvPr>
            <p:cNvSpPr/>
            <p:nvPr/>
          </p:nvSpPr>
          <p:spPr>
            <a:xfrm>
              <a:off x="1" y="1761067"/>
              <a:ext cx="11466957" cy="4280682"/>
            </a:xfrm>
            <a:custGeom>
              <a:avLst/>
              <a:gdLst>
                <a:gd name="connsiteX0" fmla="*/ 0 w 11466957"/>
                <a:gd name="connsiteY0" fmla="*/ 0 h 4280682"/>
                <a:gd name="connsiteX1" fmla="*/ 11466957 w 11466957"/>
                <a:gd name="connsiteY1" fmla="*/ 0 h 4280682"/>
                <a:gd name="connsiteX2" fmla="*/ 10294992 w 11466957"/>
                <a:gd name="connsiteY2" fmla="*/ 4280682 h 4280682"/>
                <a:gd name="connsiteX3" fmla="*/ 0 w 11466957"/>
                <a:gd name="connsiteY3" fmla="*/ 4280682 h 428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66957" h="4280682">
                  <a:moveTo>
                    <a:pt x="0" y="0"/>
                  </a:moveTo>
                  <a:lnTo>
                    <a:pt x="11466957" y="0"/>
                  </a:lnTo>
                  <a:lnTo>
                    <a:pt x="10294992" y="4280682"/>
                  </a:lnTo>
                  <a:lnTo>
                    <a:pt x="0" y="4280682"/>
                  </a:lnTo>
                  <a:close/>
                </a:path>
              </a:pathLst>
            </a:custGeom>
            <a:gradFill>
              <a:gsLst>
                <a:gs pos="55000">
                  <a:schemeClr val="accent1"/>
                </a:gs>
                <a:gs pos="0">
                  <a:schemeClr val="accent1">
                    <a:alpha val="7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标题 2">
            <a:extLst>
              <a:ext uri="{FF2B5EF4-FFF2-40B4-BE49-F238E27FC236}">
                <a16:creationId xmlns:a16="http://schemas.microsoft.com/office/drawing/2014/main" id="{FD85C196-F823-46F5-ABE9-CDF917D7D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我的个人</a:t>
            </a:r>
            <a:r>
              <a:rPr lang="en-US" altLang="zh-CN" dirty="0"/>
              <a:t>IP</a:t>
            </a:r>
            <a:endParaRPr lang="zh-CN" altLang="en-US" dirty="0"/>
          </a:p>
        </p:txBody>
      </p:sp>
      <p:pic>
        <p:nvPicPr>
          <p:cNvPr id="241" name="图片 240">
            <a:extLst>
              <a:ext uri="{FF2B5EF4-FFF2-40B4-BE49-F238E27FC236}">
                <a16:creationId xmlns:a16="http://schemas.microsoft.com/office/drawing/2014/main" id="{ACB5F6E8-F992-41B3-A249-F88A29BEEA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6" b="6896"/>
          <a:stretch/>
        </p:blipFill>
        <p:spPr>
          <a:xfrm>
            <a:off x="6607198" y="371960"/>
            <a:ext cx="5584802" cy="6486040"/>
          </a:xfrm>
          <a:custGeom>
            <a:avLst/>
            <a:gdLst>
              <a:gd name="connsiteX0" fmla="*/ 0 w 5584802"/>
              <a:gd name="connsiteY0" fmla="*/ 0 h 6486040"/>
              <a:gd name="connsiteX1" fmla="*/ 5584802 w 5584802"/>
              <a:gd name="connsiteY1" fmla="*/ 0 h 6486040"/>
              <a:gd name="connsiteX2" fmla="*/ 5584802 w 5584802"/>
              <a:gd name="connsiteY2" fmla="*/ 6486040 h 6486040"/>
              <a:gd name="connsiteX3" fmla="*/ 0 w 5584802"/>
              <a:gd name="connsiteY3" fmla="*/ 6486040 h 6486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4802" h="6486040">
                <a:moveTo>
                  <a:pt x="0" y="0"/>
                </a:moveTo>
                <a:lnTo>
                  <a:pt x="5584802" y="0"/>
                </a:lnTo>
                <a:lnTo>
                  <a:pt x="5584802" y="6486040"/>
                </a:lnTo>
                <a:lnTo>
                  <a:pt x="0" y="6486040"/>
                </a:lnTo>
                <a:close/>
              </a:path>
            </a:pathLst>
          </a:custGeom>
          <a:effectLst>
            <a:outerShdw blurRad="254000" dist="127000" dir="10800000" algn="r" rotWithShape="0">
              <a:prstClr val="black">
                <a:alpha val="30000"/>
              </a:prstClr>
            </a:outerShdw>
          </a:effectLst>
        </p:spPr>
      </p:pic>
      <p:sp>
        <p:nvSpPr>
          <p:cNvPr id="7" name="标题 2">
            <a:extLst>
              <a:ext uri="{FF2B5EF4-FFF2-40B4-BE49-F238E27FC236}">
                <a16:creationId xmlns:a16="http://schemas.microsoft.com/office/drawing/2014/main" id="{5F7E958F-5B38-4F8D-A50A-C4FE046945EF}"/>
              </a:ext>
            </a:extLst>
          </p:cNvPr>
          <p:cNvSpPr txBox="1">
            <a:spLocks/>
          </p:cNvSpPr>
          <p:nvPr/>
        </p:nvSpPr>
        <p:spPr>
          <a:xfrm>
            <a:off x="561544" y="2101518"/>
            <a:ext cx="1715110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accent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3600" b="0" dirty="0">
                <a:solidFill>
                  <a:schemeClr val="bg1"/>
                </a:solidFill>
              </a:rPr>
              <a:t>陈先生</a:t>
            </a:r>
            <a:endParaRPr lang="en-US" sz="3600" b="0" dirty="0">
              <a:solidFill>
                <a:schemeClr val="bg1"/>
              </a:solidFill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E00D04BE-A108-4DF2-A78C-AA8237B74C51}"/>
              </a:ext>
            </a:extLst>
          </p:cNvPr>
          <p:cNvGrpSpPr/>
          <p:nvPr/>
        </p:nvGrpSpPr>
        <p:grpSpPr>
          <a:xfrm>
            <a:off x="598825" y="2747849"/>
            <a:ext cx="4698732" cy="369332"/>
            <a:chOff x="598825" y="3154241"/>
            <a:chExt cx="4698732" cy="369332"/>
          </a:xfrm>
        </p:grpSpPr>
        <p:sp>
          <p:nvSpPr>
            <p:cNvPr id="8" name="标题 2">
              <a:extLst>
                <a:ext uri="{FF2B5EF4-FFF2-40B4-BE49-F238E27FC236}">
                  <a16:creationId xmlns:a16="http://schemas.microsoft.com/office/drawing/2014/main" id="{D3E36658-4E26-409E-A318-3356BF32D83A}"/>
                </a:ext>
              </a:extLst>
            </p:cNvPr>
            <p:cNvSpPr txBox="1">
              <a:spLocks/>
            </p:cNvSpPr>
            <p:nvPr/>
          </p:nvSpPr>
          <p:spPr>
            <a:xfrm>
              <a:off x="598825" y="3154241"/>
              <a:ext cx="134307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职务名称一</a:t>
              </a:r>
              <a:endParaRPr lang="en-US" sz="1800" dirty="0">
                <a:solidFill>
                  <a:schemeClr val="bg1"/>
                </a:solidFill>
              </a:endParaRPr>
            </a:p>
          </p:txBody>
        </p:sp>
        <p:sp>
          <p:nvSpPr>
            <p:cNvPr id="10" name="标题 2">
              <a:extLst>
                <a:ext uri="{FF2B5EF4-FFF2-40B4-BE49-F238E27FC236}">
                  <a16:creationId xmlns:a16="http://schemas.microsoft.com/office/drawing/2014/main" id="{7DB63189-EA5B-453F-B485-B0526706BCFE}"/>
                </a:ext>
              </a:extLst>
            </p:cNvPr>
            <p:cNvSpPr txBox="1">
              <a:spLocks/>
            </p:cNvSpPr>
            <p:nvPr/>
          </p:nvSpPr>
          <p:spPr>
            <a:xfrm>
              <a:off x="2276655" y="3154241"/>
              <a:ext cx="134307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职务名称二</a:t>
              </a:r>
              <a:endParaRPr lang="en-US" sz="1800" dirty="0">
                <a:solidFill>
                  <a:schemeClr val="bg1"/>
                </a:solidFill>
              </a:endParaRPr>
            </a:p>
          </p:txBody>
        </p:sp>
        <p:sp>
          <p:nvSpPr>
            <p:cNvPr id="11" name="标题 2">
              <a:extLst>
                <a:ext uri="{FF2B5EF4-FFF2-40B4-BE49-F238E27FC236}">
                  <a16:creationId xmlns:a16="http://schemas.microsoft.com/office/drawing/2014/main" id="{DFBE518B-090B-466D-9CA6-398EEA23FCA4}"/>
                </a:ext>
              </a:extLst>
            </p:cNvPr>
            <p:cNvSpPr txBox="1">
              <a:spLocks/>
            </p:cNvSpPr>
            <p:nvPr/>
          </p:nvSpPr>
          <p:spPr>
            <a:xfrm>
              <a:off x="3954485" y="3154241"/>
              <a:ext cx="134307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职务名称三</a:t>
              </a:r>
              <a:endParaRPr lang="en-US" sz="1800" dirty="0">
                <a:solidFill>
                  <a:schemeClr val="bg1"/>
                </a:solidFill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77C210DD-081C-4A89-AF76-C793D9BE1A41}"/>
                </a:ext>
              </a:extLst>
            </p:cNvPr>
            <p:cNvCxnSpPr>
              <a:cxnSpLocks/>
            </p:cNvCxnSpPr>
            <p:nvPr/>
          </p:nvCxnSpPr>
          <p:spPr>
            <a:xfrm>
              <a:off x="2109276" y="3201528"/>
              <a:ext cx="0" cy="2747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0B52B8B3-A099-4BD5-B5E5-A34F0FDD9629}"/>
                </a:ext>
              </a:extLst>
            </p:cNvPr>
            <p:cNvCxnSpPr>
              <a:cxnSpLocks/>
            </p:cNvCxnSpPr>
            <p:nvPr/>
          </p:nvCxnSpPr>
          <p:spPr>
            <a:xfrm>
              <a:off x="3787106" y="3201528"/>
              <a:ext cx="0" cy="2747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F4B579A6-41FA-417D-80DB-7694EE57A2ED}"/>
              </a:ext>
            </a:extLst>
          </p:cNvPr>
          <p:cNvSpPr/>
          <p:nvPr/>
        </p:nvSpPr>
        <p:spPr>
          <a:xfrm>
            <a:off x="660000" y="3177252"/>
            <a:ext cx="5436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868F76F5-56AF-434A-B858-3D872576B047}"/>
              </a:ext>
            </a:extLst>
          </p:cNvPr>
          <p:cNvGrpSpPr/>
          <p:nvPr/>
        </p:nvGrpSpPr>
        <p:grpSpPr>
          <a:xfrm>
            <a:off x="653143" y="3659017"/>
            <a:ext cx="1820245" cy="874598"/>
            <a:chOff x="694041" y="3436669"/>
            <a:chExt cx="1820245" cy="874598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468F19C0-3C78-49A1-904A-E79B0DDB977E}"/>
                </a:ext>
              </a:extLst>
            </p:cNvPr>
            <p:cNvGrpSpPr/>
            <p:nvPr/>
          </p:nvGrpSpPr>
          <p:grpSpPr>
            <a:xfrm>
              <a:off x="2109276" y="3479970"/>
              <a:ext cx="405010" cy="787996"/>
              <a:chOff x="1551959" y="3884156"/>
              <a:chExt cx="557317" cy="1084326"/>
            </a:xfrm>
            <a:solidFill>
              <a:schemeClr val="accent3">
                <a:lumMod val="20000"/>
                <a:lumOff val="80000"/>
              </a:schemeClr>
            </a:solidFill>
          </p:grpSpPr>
          <p:sp>
            <p:nvSpPr>
              <p:cNvPr id="46" name="Freeform 885">
                <a:extLst>
                  <a:ext uri="{FF2B5EF4-FFF2-40B4-BE49-F238E27FC236}">
                    <a16:creationId xmlns:a16="http://schemas.microsoft.com/office/drawing/2014/main" id="{3B71BE8C-5F96-46A2-8BB9-62D6BDB128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7887" y="4793373"/>
                <a:ext cx="163323" cy="84187"/>
              </a:xfrm>
              <a:custGeom>
                <a:avLst/>
                <a:gdLst>
                  <a:gd name="T0" fmla="*/ 48 w 49"/>
                  <a:gd name="T1" fmla="*/ 5 h 25"/>
                  <a:gd name="T2" fmla="*/ 19 w 49"/>
                  <a:gd name="T3" fmla="*/ 5 h 25"/>
                  <a:gd name="T4" fmla="*/ 0 w 49"/>
                  <a:gd name="T5" fmla="*/ 14 h 25"/>
                  <a:gd name="T6" fmla="*/ 7 w 49"/>
                  <a:gd name="T7" fmla="*/ 11 h 25"/>
                  <a:gd name="T8" fmla="*/ 27 w 49"/>
                  <a:gd name="T9" fmla="*/ 11 h 25"/>
                  <a:gd name="T10" fmla="*/ 11 w 49"/>
                  <a:gd name="T11" fmla="*/ 23 h 25"/>
                  <a:gd name="T12" fmla="*/ 3 w 49"/>
                  <a:gd name="T13" fmla="*/ 25 h 25"/>
                  <a:gd name="T14" fmla="*/ 24 w 49"/>
                  <a:gd name="T15" fmla="*/ 22 h 25"/>
                  <a:gd name="T16" fmla="*/ 48 w 49"/>
                  <a:gd name="T17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5">
                    <a:moveTo>
                      <a:pt x="48" y="5"/>
                    </a:moveTo>
                    <a:cubicBezTo>
                      <a:pt x="46" y="0"/>
                      <a:pt x="33" y="0"/>
                      <a:pt x="19" y="5"/>
                    </a:cubicBezTo>
                    <a:cubicBezTo>
                      <a:pt x="11" y="7"/>
                      <a:pt x="4" y="10"/>
                      <a:pt x="0" y="14"/>
                    </a:cubicBezTo>
                    <a:cubicBezTo>
                      <a:pt x="2" y="13"/>
                      <a:pt x="4" y="12"/>
                      <a:pt x="7" y="11"/>
                    </a:cubicBezTo>
                    <a:cubicBezTo>
                      <a:pt x="15" y="8"/>
                      <a:pt x="26" y="8"/>
                      <a:pt x="27" y="11"/>
                    </a:cubicBezTo>
                    <a:cubicBezTo>
                      <a:pt x="28" y="14"/>
                      <a:pt x="19" y="20"/>
                      <a:pt x="11" y="23"/>
                    </a:cubicBezTo>
                    <a:cubicBezTo>
                      <a:pt x="8" y="24"/>
                      <a:pt x="5" y="25"/>
                      <a:pt x="3" y="25"/>
                    </a:cubicBezTo>
                    <a:cubicBezTo>
                      <a:pt x="9" y="25"/>
                      <a:pt x="16" y="24"/>
                      <a:pt x="24" y="22"/>
                    </a:cubicBezTo>
                    <a:cubicBezTo>
                      <a:pt x="39" y="17"/>
                      <a:pt x="49" y="9"/>
                      <a:pt x="4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47" name="Freeform 886">
                <a:extLst>
                  <a:ext uri="{FF2B5EF4-FFF2-40B4-BE49-F238E27FC236}">
                    <a16:creationId xmlns:a16="http://schemas.microsoft.com/office/drawing/2014/main" id="{AFD015C2-35D6-4117-BE8A-1803431DE3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7477" y="4673829"/>
                <a:ext cx="87554" cy="166690"/>
              </a:xfrm>
              <a:custGeom>
                <a:avLst/>
                <a:gdLst>
                  <a:gd name="T0" fmla="*/ 22 w 26"/>
                  <a:gd name="T1" fmla="*/ 2 h 50"/>
                  <a:gd name="T2" fmla="*/ 21 w 26"/>
                  <a:gd name="T3" fmla="*/ 31 h 50"/>
                  <a:gd name="T4" fmla="*/ 12 w 26"/>
                  <a:gd name="T5" fmla="*/ 50 h 50"/>
                  <a:gd name="T6" fmla="*/ 15 w 26"/>
                  <a:gd name="T7" fmla="*/ 43 h 50"/>
                  <a:gd name="T8" fmla="*/ 14 w 26"/>
                  <a:gd name="T9" fmla="*/ 22 h 50"/>
                  <a:gd name="T10" fmla="*/ 3 w 26"/>
                  <a:gd name="T11" fmla="*/ 39 h 50"/>
                  <a:gd name="T12" fmla="*/ 1 w 26"/>
                  <a:gd name="T13" fmla="*/ 46 h 50"/>
                  <a:gd name="T14" fmla="*/ 4 w 26"/>
                  <a:gd name="T15" fmla="*/ 25 h 50"/>
                  <a:gd name="T16" fmla="*/ 22 w 26"/>
                  <a:gd name="T1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50">
                    <a:moveTo>
                      <a:pt x="22" y="2"/>
                    </a:moveTo>
                    <a:cubicBezTo>
                      <a:pt x="26" y="4"/>
                      <a:pt x="26" y="17"/>
                      <a:pt x="21" y="31"/>
                    </a:cubicBezTo>
                    <a:cubicBezTo>
                      <a:pt x="19" y="39"/>
                      <a:pt x="15" y="45"/>
                      <a:pt x="12" y="50"/>
                    </a:cubicBezTo>
                    <a:cubicBezTo>
                      <a:pt x="13" y="48"/>
                      <a:pt x="14" y="46"/>
                      <a:pt x="15" y="43"/>
                    </a:cubicBezTo>
                    <a:cubicBezTo>
                      <a:pt x="17" y="34"/>
                      <a:pt x="17" y="23"/>
                      <a:pt x="14" y="22"/>
                    </a:cubicBezTo>
                    <a:cubicBezTo>
                      <a:pt x="11" y="21"/>
                      <a:pt x="5" y="31"/>
                      <a:pt x="3" y="39"/>
                    </a:cubicBezTo>
                    <a:cubicBezTo>
                      <a:pt x="2" y="42"/>
                      <a:pt x="1" y="44"/>
                      <a:pt x="1" y="46"/>
                    </a:cubicBezTo>
                    <a:cubicBezTo>
                      <a:pt x="0" y="41"/>
                      <a:pt x="2" y="33"/>
                      <a:pt x="4" y="25"/>
                    </a:cubicBezTo>
                    <a:cubicBezTo>
                      <a:pt x="9" y="11"/>
                      <a:pt x="17" y="0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48" name="Freeform 887">
                <a:extLst>
                  <a:ext uri="{FF2B5EF4-FFF2-40B4-BE49-F238E27FC236}">
                    <a16:creationId xmlns:a16="http://schemas.microsoft.com/office/drawing/2014/main" id="{77B196B9-3471-453C-BEE1-906173F7E8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3963" y="4619949"/>
                <a:ext cx="151536" cy="126281"/>
              </a:xfrm>
              <a:custGeom>
                <a:avLst/>
                <a:gdLst>
                  <a:gd name="T0" fmla="*/ 42 w 45"/>
                  <a:gd name="T1" fmla="*/ 4 h 38"/>
                  <a:gd name="T2" fmla="*/ 14 w 45"/>
                  <a:gd name="T3" fmla="*/ 14 h 38"/>
                  <a:gd name="T4" fmla="*/ 0 w 45"/>
                  <a:gd name="T5" fmla="*/ 29 h 38"/>
                  <a:gd name="T6" fmla="*/ 6 w 45"/>
                  <a:gd name="T7" fmla="*/ 24 h 38"/>
                  <a:gd name="T8" fmla="*/ 25 w 45"/>
                  <a:gd name="T9" fmla="*/ 17 h 38"/>
                  <a:gd name="T10" fmla="*/ 14 w 45"/>
                  <a:gd name="T11" fmla="*/ 34 h 38"/>
                  <a:gd name="T12" fmla="*/ 7 w 45"/>
                  <a:gd name="T13" fmla="*/ 38 h 38"/>
                  <a:gd name="T14" fmla="*/ 26 w 45"/>
                  <a:gd name="T15" fmla="*/ 28 h 38"/>
                  <a:gd name="T16" fmla="*/ 42 w 45"/>
                  <a:gd name="T17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38">
                    <a:moveTo>
                      <a:pt x="42" y="4"/>
                    </a:moveTo>
                    <a:cubicBezTo>
                      <a:pt x="39" y="0"/>
                      <a:pt x="26" y="4"/>
                      <a:pt x="14" y="14"/>
                    </a:cubicBezTo>
                    <a:cubicBezTo>
                      <a:pt x="8" y="19"/>
                      <a:pt x="3" y="24"/>
                      <a:pt x="0" y="29"/>
                    </a:cubicBezTo>
                    <a:cubicBezTo>
                      <a:pt x="1" y="27"/>
                      <a:pt x="3" y="26"/>
                      <a:pt x="6" y="24"/>
                    </a:cubicBezTo>
                    <a:cubicBezTo>
                      <a:pt x="13" y="19"/>
                      <a:pt x="23" y="15"/>
                      <a:pt x="25" y="17"/>
                    </a:cubicBezTo>
                    <a:cubicBezTo>
                      <a:pt x="27" y="20"/>
                      <a:pt x="20" y="29"/>
                      <a:pt x="14" y="34"/>
                    </a:cubicBezTo>
                    <a:cubicBezTo>
                      <a:pt x="11" y="36"/>
                      <a:pt x="9" y="37"/>
                      <a:pt x="7" y="38"/>
                    </a:cubicBezTo>
                    <a:cubicBezTo>
                      <a:pt x="12" y="37"/>
                      <a:pt x="19" y="33"/>
                      <a:pt x="26" y="28"/>
                    </a:cubicBezTo>
                    <a:cubicBezTo>
                      <a:pt x="38" y="19"/>
                      <a:pt x="45" y="8"/>
                      <a:pt x="4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49" name="Freeform 888">
                <a:extLst>
                  <a:ext uri="{FF2B5EF4-FFF2-40B4-BE49-F238E27FC236}">
                    <a16:creationId xmlns:a16="http://schemas.microsoft.com/office/drawing/2014/main" id="{5D250523-F734-44E7-ABA9-E24A33183E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1766" y="4555967"/>
                <a:ext cx="62299" cy="163323"/>
              </a:xfrm>
              <a:custGeom>
                <a:avLst/>
                <a:gdLst>
                  <a:gd name="T0" fmla="*/ 9 w 19"/>
                  <a:gd name="T1" fmla="*/ 0 h 49"/>
                  <a:gd name="T2" fmla="*/ 19 w 19"/>
                  <a:gd name="T3" fmla="*/ 27 h 49"/>
                  <a:gd name="T4" fmla="*/ 16 w 19"/>
                  <a:gd name="T5" fmla="*/ 48 h 49"/>
                  <a:gd name="T6" fmla="*/ 16 w 19"/>
                  <a:gd name="T7" fmla="*/ 41 h 49"/>
                  <a:gd name="T8" fmla="*/ 9 w 19"/>
                  <a:gd name="T9" fmla="*/ 21 h 49"/>
                  <a:gd name="T10" fmla="*/ 4 w 19"/>
                  <a:gd name="T11" fmla="*/ 41 h 49"/>
                  <a:gd name="T12" fmla="*/ 4 w 19"/>
                  <a:gd name="T13" fmla="*/ 49 h 49"/>
                  <a:gd name="T14" fmla="*/ 1 w 19"/>
                  <a:gd name="T15" fmla="*/ 28 h 49"/>
                  <a:gd name="T16" fmla="*/ 9 w 19"/>
                  <a:gd name="T1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49">
                    <a:moveTo>
                      <a:pt x="9" y="0"/>
                    </a:moveTo>
                    <a:cubicBezTo>
                      <a:pt x="14" y="0"/>
                      <a:pt x="18" y="12"/>
                      <a:pt x="19" y="27"/>
                    </a:cubicBezTo>
                    <a:cubicBezTo>
                      <a:pt x="19" y="35"/>
                      <a:pt x="18" y="43"/>
                      <a:pt x="16" y="48"/>
                    </a:cubicBezTo>
                    <a:cubicBezTo>
                      <a:pt x="16" y="46"/>
                      <a:pt x="17" y="43"/>
                      <a:pt x="16" y="41"/>
                    </a:cubicBezTo>
                    <a:cubicBezTo>
                      <a:pt x="16" y="31"/>
                      <a:pt x="12" y="21"/>
                      <a:pt x="9" y="21"/>
                    </a:cubicBezTo>
                    <a:cubicBezTo>
                      <a:pt x="6" y="21"/>
                      <a:pt x="4" y="33"/>
                      <a:pt x="4" y="41"/>
                    </a:cubicBezTo>
                    <a:cubicBezTo>
                      <a:pt x="4" y="44"/>
                      <a:pt x="4" y="47"/>
                      <a:pt x="4" y="49"/>
                    </a:cubicBezTo>
                    <a:cubicBezTo>
                      <a:pt x="2" y="44"/>
                      <a:pt x="1" y="36"/>
                      <a:pt x="1" y="28"/>
                    </a:cubicBezTo>
                    <a:cubicBezTo>
                      <a:pt x="0" y="13"/>
                      <a:pt x="4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50" name="Freeform 889">
                <a:extLst>
                  <a:ext uri="{FF2B5EF4-FFF2-40B4-BE49-F238E27FC236}">
                    <a16:creationId xmlns:a16="http://schemas.microsoft.com/office/drawing/2014/main" id="{50C69EE4-D228-4BAC-A703-A55565CFB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312" y="4431371"/>
                <a:ext cx="127964" cy="154904"/>
              </a:xfrm>
              <a:custGeom>
                <a:avLst/>
                <a:gdLst>
                  <a:gd name="T0" fmla="*/ 34 w 38"/>
                  <a:gd name="T1" fmla="*/ 3 h 46"/>
                  <a:gd name="T2" fmla="*/ 10 w 38"/>
                  <a:gd name="T3" fmla="*/ 20 h 46"/>
                  <a:gd name="T4" fmla="*/ 0 w 38"/>
                  <a:gd name="T5" fmla="*/ 38 h 46"/>
                  <a:gd name="T6" fmla="*/ 4 w 38"/>
                  <a:gd name="T7" fmla="*/ 32 h 46"/>
                  <a:gd name="T8" fmla="*/ 21 w 38"/>
                  <a:gd name="T9" fmla="*/ 20 h 46"/>
                  <a:gd name="T10" fmla="*/ 15 w 38"/>
                  <a:gd name="T11" fmla="*/ 40 h 46"/>
                  <a:gd name="T12" fmla="*/ 10 w 38"/>
                  <a:gd name="T13" fmla="*/ 46 h 46"/>
                  <a:gd name="T14" fmla="*/ 24 w 38"/>
                  <a:gd name="T15" fmla="*/ 30 h 46"/>
                  <a:gd name="T16" fmla="*/ 34 w 38"/>
                  <a:gd name="T17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6">
                    <a:moveTo>
                      <a:pt x="34" y="3"/>
                    </a:moveTo>
                    <a:cubicBezTo>
                      <a:pt x="30" y="0"/>
                      <a:pt x="19" y="8"/>
                      <a:pt x="10" y="20"/>
                    </a:cubicBezTo>
                    <a:cubicBezTo>
                      <a:pt x="5" y="26"/>
                      <a:pt x="2" y="33"/>
                      <a:pt x="0" y="38"/>
                    </a:cubicBezTo>
                    <a:cubicBezTo>
                      <a:pt x="1" y="36"/>
                      <a:pt x="2" y="34"/>
                      <a:pt x="4" y="32"/>
                    </a:cubicBezTo>
                    <a:cubicBezTo>
                      <a:pt x="10" y="25"/>
                      <a:pt x="19" y="18"/>
                      <a:pt x="21" y="20"/>
                    </a:cubicBezTo>
                    <a:cubicBezTo>
                      <a:pt x="24" y="22"/>
                      <a:pt x="19" y="33"/>
                      <a:pt x="15" y="40"/>
                    </a:cubicBezTo>
                    <a:cubicBezTo>
                      <a:pt x="13" y="42"/>
                      <a:pt x="11" y="44"/>
                      <a:pt x="10" y="46"/>
                    </a:cubicBezTo>
                    <a:cubicBezTo>
                      <a:pt x="14" y="43"/>
                      <a:pt x="19" y="37"/>
                      <a:pt x="24" y="30"/>
                    </a:cubicBezTo>
                    <a:cubicBezTo>
                      <a:pt x="33" y="18"/>
                      <a:pt x="38" y="6"/>
                      <a:pt x="3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51" name="Freeform 890">
                <a:extLst>
                  <a:ext uri="{FF2B5EF4-FFF2-40B4-BE49-F238E27FC236}">
                    <a16:creationId xmlns:a16="http://schemas.microsoft.com/office/drawing/2014/main" id="{79083CEF-82A4-4B4E-87CC-DFC5CD037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8808" y="4404431"/>
                <a:ext cx="85871" cy="168374"/>
              </a:xfrm>
              <a:custGeom>
                <a:avLst/>
                <a:gdLst>
                  <a:gd name="T0" fmla="*/ 5 w 26"/>
                  <a:gd name="T1" fmla="*/ 2 h 50"/>
                  <a:gd name="T2" fmla="*/ 22 w 26"/>
                  <a:gd name="T3" fmla="*/ 26 h 50"/>
                  <a:gd name="T4" fmla="*/ 25 w 26"/>
                  <a:gd name="T5" fmla="*/ 46 h 50"/>
                  <a:gd name="T6" fmla="*/ 24 w 26"/>
                  <a:gd name="T7" fmla="*/ 39 h 50"/>
                  <a:gd name="T8" fmla="*/ 11 w 26"/>
                  <a:gd name="T9" fmla="*/ 22 h 50"/>
                  <a:gd name="T10" fmla="*/ 11 w 26"/>
                  <a:gd name="T11" fmla="*/ 43 h 50"/>
                  <a:gd name="T12" fmla="*/ 14 w 26"/>
                  <a:gd name="T13" fmla="*/ 50 h 50"/>
                  <a:gd name="T14" fmla="*/ 5 w 26"/>
                  <a:gd name="T15" fmla="*/ 31 h 50"/>
                  <a:gd name="T16" fmla="*/ 5 w 26"/>
                  <a:gd name="T1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50">
                    <a:moveTo>
                      <a:pt x="5" y="2"/>
                    </a:moveTo>
                    <a:cubicBezTo>
                      <a:pt x="10" y="0"/>
                      <a:pt x="17" y="11"/>
                      <a:pt x="22" y="26"/>
                    </a:cubicBezTo>
                    <a:cubicBezTo>
                      <a:pt x="24" y="33"/>
                      <a:pt x="26" y="41"/>
                      <a:pt x="25" y="46"/>
                    </a:cubicBezTo>
                    <a:cubicBezTo>
                      <a:pt x="25" y="44"/>
                      <a:pt x="25" y="42"/>
                      <a:pt x="24" y="39"/>
                    </a:cubicBezTo>
                    <a:cubicBezTo>
                      <a:pt x="21" y="30"/>
                      <a:pt x="14" y="21"/>
                      <a:pt x="11" y="22"/>
                    </a:cubicBezTo>
                    <a:cubicBezTo>
                      <a:pt x="8" y="23"/>
                      <a:pt x="9" y="35"/>
                      <a:pt x="11" y="43"/>
                    </a:cubicBezTo>
                    <a:cubicBezTo>
                      <a:pt x="12" y="46"/>
                      <a:pt x="13" y="48"/>
                      <a:pt x="14" y="50"/>
                    </a:cubicBezTo>
                    <a:cubicBezTo>
                      <a:pt x="11" y="46"/>
                      <a:pt x="7" y="39"/>
                      <a:pt x="5" y="31"/>
                    </a:cubicBezTo>
                    <a:cubicBezTo>
                      <a:pt x="0" y="16"/>
                      <a:pt x="0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52" name="Freeform 891">
                <a:extLst>
                  <a:ext uri="{FF2B5EF4-FFF2-40B4-BE49-F238E27FC236}">
                    <a16:creationId xmlns:a16="http://schemas.microsoft.com/office/drawing/2014/main" id="{4CB1A893-B7DF-43FE-8B01-40634D66B0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8149" y="4239425"/>
                <a:ext cx="87554" cy="165006"/>
              </a:xfrm>
              <a:custGeom>
                <a:avLst/>
                <a:gdLst>
                  <a:gd name="T0" fmla="*/ 21 w 26"/>
                  <a:gd name="T1" fmla="*/ 1 h 49"/>
                  <a:gd name="T2" fmla="*/ 4 w 26"/>
                  <a:gd name="T3" fmla="*/ 25 h 49"/>
                  <a:gd name="T4" fmla="*/ 0 w 26"/>
                  <a:gd name="T5" fmla="*/ 45 h 49"/>
                  <a:gd name="T6" fmla="*/ 2 w 26"/>
                  <a:gd name="T7" fmla="*/ 38 h 49"/>
                  <a:gd name="T8" fmla="*/ 14 w 26"/>
                  <a:gd name="T9" fmla="*/ 22 h 49"/>
                  <a:gd name="T10" fmla="*/ 14 w 26"/>
                  <a:gd name="T11" fmla="*/ 42 h 49"/>
                  <a:gd name="T12" fmla="*/ 11 w 26"/>
                  <a:gd name="T13" fmla="*/ 49 h 49"/>
                  <a:gd name="T14" fmla="*/ 21 w 26"/>
                  <a:gd name="T15" fmla="*/ 31 h 49"/>
                  <a:gd name="T16" fmla="*/ 21 w 26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49">
                    <a:moveTo>
                      <a:pt x="21" y="1"/>
                    </a:moveTo>
                    <a:cubicBezTo>
                      <a:pt x="16" y="0"/>
                      <a:pt x="9" y="10"/>
                      <a:pt x="4" y="25"/>
                    </a:cubicBezTo>
                    <a:cubicBezTo>
                      <a:pt x="1" y="33"/>
                      <a:pt x="0" y="40"/>
                      <a:pt x="0" y="45"/>
                    </a:cubicBezTo>
                    <a:cubicBezTo>
                      <a:pt x="0" y="43"/>
                      <a:pt x="1" y="41"/>
                      <a:pt x="2" y="38"/>
                    </a:cubicBezTo>
                    <a:cubicBezTo>
                      <a:pt x="5" y="30"/>
                      <a:pt x="12" y="21"/>
                      <a:pt x="14" y="22"/>
                    </a:cubicBezTo>
                    <a:cubicBezTo>
                      <a:pt x="17" y="23"/>
                      <a:pt x="17" y="34"/>
                      <a:pt x="14" y="42"/>
                    </a:cubicBezTo>
                    <a:cubicBezTo>
                      <a:pt x="13" y="45"/>
                      <a:pt x="12" y="48"/>
                      <a:pt x="11" y="49"/>
                    </a:cubicBezTo>
                    <a:cubicBezTo>
                      <a:pt x="15" y="45"/>
                      <a:pt x="18" y="39"/>
                      <a:pt x="21" y="31"/>
                    </a:cubicBezTo>
                    <a:cubicBezTo>
                      <a:pt x="26" y="16"/>
                      <a:pt x="26" y="3"/>
                      <a:pt x="2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53" name="Freeform 892">
                <a:extLst>
                  <a:ext uri="{FF2B5EF4-FFF2-40B4-BE49-F238E27FC236}">
                    <a16:creationId xmlns:a16="http://schemas.microsoft.com/office/drawing/2014/main" id="{594F0059-6BBC-426C-B786-2A228652FF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5236" y="4262997"/>
                <a:ext cx="122913" cy="154904"/>
              </a:xfrm>
              <a:custGeom>
                <a:avLst/>
                <a:gdLst>
                  <a:gd name="T0" fmla="*/ 4 w 37"/>
                  <a:gd name="T1" fmla="*/ 2 h 46"/>
                  <a:gd name="T2" fmla="*/ 28 w 37"/>
                  <a:gd name="T3" fmla="*/ 20 h 46"/>
                  <a:gd name="T4" fmla="*/ 37 w 37"/>
                  <a:gd name="T5" fmla="*/ 38 h 46"/>
                  <a:gd name="T6" fmla="*/ 33 w 37"/>
                  <a:gd name="T7" fmla="*/ 32 h 46"/>
                  <a:gd name="T8" fmla="*/ 16 w 37"/>
                  <a:gd name="T9" fmla="*/ 20 h 46"/>
                  <a:gd name="T10" fmla="*/ 23 w 37"/>
                  <a:gd name="T11" fmla="*/ 40 h 46"/>
                  <a:gd name="T12" fmla="*/ 28 w 37"/>
                  <a:gd name="T13" fmla="*/ 46 h 46"/>
                  <a:gd name="T14" fmla="*/ 13 w 37"/>
                  <a:gd name="T15" fmla="*/ 30 h 46"/>
                  <a:gd name="T16" fmla="*/ 4 w 37"/>
                  <a:gd name="T1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6">
                    <a:moveTo>
                      <a:pt x="4" y="2"/>
                    </a:moveTo>
                    <a:cubicBezTo>
                      <a:pt x="9" y="0"/>
                      <a:pt x="19" y="7"/>
                      <a:pt x="28" y="20"/>
                    </a:cubicBezTo>
                    <a:cubicBezTo>
                      <a:pt x="32" y="27"/>
                      <a:pt x="36" y="33"/>
                      <a:pt x="37" y="38"/>
                    </a:cubicBezTo>
                    <a:cubicBezTo>
                      <a:pt x="36" y="37"/>
                      <a:pt x="35" y="34"/>
                      <a:pt x="33" y="32"/>
                    </a:cubicBezTo>
                    <a:cubicBezTo>
                      <a:pt x="28" y="25"/>
                      <a:pt x="19" y="18"/>
                      <a:pt x="16" y="20"/>
                    </a:cubicBezTo>
                    <a:cubicBezTo>
                      <a:pt x="14" y="22"/>
                      <a:pt x="18" y="33"/>
                      <a:pt x="23" y="40"/>
                    </a:cubicBezTo>
                    <a:cubicBezTo>
                      <a:pt x="25" y="42"/>
                      <a:pt x="26" y="44"/>
                      <a:pt x="28" y="46"/>
                    </a:cubicBezTo>
                    <a:cubicBezTo>
                      <a:pt x="23" y="43"/>
                      <a:pt x="18" y="37"/>
                      <a:pt x="13" y="30"/>
                    </a:cubicBezTo>
                    <a:cubicBezTo>
                      <a:pt x="4" y="18"/>
                      <a:pt x="0" y="5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54" name="Freeform 893">
                <a:extLst>
                  <a:ext uri="{FF2B5EF4-FFF2-40B4-BE49-F238E27FC236}">
                    <a16:creationId xmlns:a16="http://schemas.microsoft.com/office/drawing/2014/main" id="{902D48A7-2812-4BC9-8A50-3FC637BB54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637" y="4069367"/>
                <a:ext cx="60614" cy="159955"/>
              </a:xfrm>
              <a:custGeom>
                <a:avLst/>
                <a:gdLst>
                  <a:gd name="T0" fmla="*/ 10 w 18"/>
                  <a:gd name="T1" fmla="*/ 0 h 48"/>
                  <a:gd name="T2" fmla="*/ 0 w 18"/>
                  <a:gd name="T3" fmla="*/ 27 h 48"/>
                  <a:gd name="T4" fmla="*/ 3 w 18"/>
                  <a:gd name="T5" fmla="*/ 48 h 48"/>
                  <a:gd name="T6" fmla="*/ 3 w 18"/>
                  <a:gd name="T7" fmla="*/ 40 h 48"/>
                  <a:gd name="T8" fmla="*/ 10 w 18"/>
                  <a:gd name="T9" fmla="*/ 21 h 48"/>
                  <a:gd name="T10" fmla="*/ 16 w 18"/>
                  <a:gd name="T11" fmla="*/ 40 h 48"/>
                  <a:gd name="T12" fmla="*/ 15 w 18"/>
                  <a:gd name="T13" fmla="*/ 48 h 48"/>
                  <a:gd name="T14" fmla="*/ 18 w 18"/>
                  <a:gd name="T15" fmla="*/ 27 h 48"/>
                  <a:gd name="T16" fmla="*/ 10 w 1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8">
                    <a:moveTo>
                      <a:pt x="10" y="0"/>
                    </a:moveTo>
                    <a:cubicBezTo>
                      <a:pt x="5" y="0"/>
                      <a:pt x="0" y="12"/>
                      <a:pt x="0" y="27"/>
                    </a:cubicBezTo>
                    <a:cubicBezTo>
                      <a:pt x="0" y="35"/>
                      <a:pt x="2" y="43"/>
                      <a:pt x="3" y="48"/>
                    </a:cubicBezTo>
                    <a:cubicBezTo>
                      <a:pt x="3" y="46"/>
                      <a:pt x="3" y="43"/>
                      <a:pt x="3" y="40"/>
                    </a:cubicBezTo>
                    <a:cubicBezTo>
                      <a:pt x="3" y="32"/>
                      <a:pt x="7" y="21"/>
                      <a:pt x="10" y="21"/>
                    </a:cubicBezTo>
                    <a:cubicBezTo>
                      <a:pt x="13" y="21"/>
                      <a:pt x="16" y="32"/>
                      <a:pt x="16" y="40"/>
                    </a:cubicBezTo>
                    <a:cubicBezTo>
                      <a:pt x="16" y="44"/>
                      <a:pt x="16" y="46"/>
                      <a:pt x="15" y="48"/>
                    </a:cubicBezTo>
                    <a:cubicBezTo>
                      <a:pt x="17" y="43"/>
                      <a:pt x="18" y="36"/>
                      <a:pt x="18" y="27"/>
                    </a:cubicBezTo>
                    <a:cubicBezTo>
                      <a:pt x="18" y="12"/>
                      <a:pt x="14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55" name="Freeform 894">
                <a:extLst>
                  <a:ext uri="{FF2B5EF4-FFF2-40B4-BE49-F238E27FC236}">
                    <a16:creationId xmlns:a16="http://schemas.microsoft.com/office/drawing/2014/main" id="{FA82D3FE-FF52-4BD4-89E5-38543C21AE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7887" y="4136716"/>
                <a:ext cx="149853" cy="126281"/>
              </a:xfrm>
              <a:custGeom>
                <a:avLst/>
                <a:gdLst>
                  <a:gd name="T0" fmla="*/ 3 w 45"/>
                  <a:gd name="T1" fmla="*/ 4 h 38"/>
                  <a:gd name="T2" fmla="*/ 31 w 45"/>
                  <a:gd name="T3" fmla="*/ 13 h 38"/>
                  <a:gd name="T4" fmla="*/ 45 w 45"/>
                  <a:gd name="T5" fmla="*/ 28 h 38"/>
                  <a:gd name="T6" fmla="*/ 40 w 45"/>
                  <a:gd name="T7" fmla="*/ 23 h 38"/>
                  <a:gd name="T8" fmla="*/ 20 w 45"/>
                  <a:gd name="T9" fmla="*/ 17 h 38"/>
                  <a:gd name="T10" fmla="*/ 32 w 45"/>
                  <a:gd name="T11" fmla="*/ 33 h 38"/>
                  <a:gd name="T12" fmla="*/ 39 w 45"/>
                  <a:gd name="T13" fmla="*/ 38 h 38"/>
                  <a:gd name="T14" fmla="*/ 20 w 45"/>
                  <a:gd name="T15" fmla="*/ 27 h 38"/>
                  <a:gd name="T16" fmla="*/ 3 w 45"/>
                  <a:gd name="T17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38">
                    <a:moveTo>
                      <a:pt x="3" y="4"/>
                    </a:moveTo>
                    <a:cubicBezTo>
                      <a:pt x="6" y="0"/>
                      <a:pt x="18" y="4"/>
                      <a:pt x="31" y="13"/>
                    </a:cubicBezTo>
                    <a:cubicBezTo>
                      <a:pt x="37" y="18"/>
                      <a:pt x="42" y="23"/>
                      <a:pt x="45" y="28"/>
                    </a:cubicBezTo>
                    <a:cubicBezTo>
                      <a:pt x="44" y="26"/>
                      <a:pt x="42" y="25"/>
                      <a:pt x="40" y="23"/>
                    </a:cubicBezTo>
                    <a:cubicBezTo>
                      <a:pt x="32" y="18"/>
                      <a:pt x="21" y="14"/>
                      <a:pt x="20" y="17"/>
                    </a:cubicBezTo>
                    <a:cubicBezTo>
                      <a:pt x="18" y="19"/>
                      <a:pt x="26" y="28"/>
                      <a:pt x="32" y="33"/>
                    </a:cubicBezTo>
                    <a:cubicBezTo>
                      <a:pt x="35" y="35"/>
                      <a:pt x="37" y="37"/>
                      <a:pt x="39" y="38"/>
                    </a:cubicBezTo>
                    <a:cubicBezTo>
                      <a:pt x="33" y="36"/>
                      <a:pt x="27" y="32"/>
                      <a:pt x="20" y="27"/>
                    </a:cubicBezTo>
                    <a:cubicBezTo>
                      <a:pt x="8" y="18"/>
                      <a:pt x="0" y="8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56" name="Freeform 895">
                <a:extLst>
                  <a:ext uri="{FF2B5EF4-FFF2-40B4-BE49-F238E27FC236}">
                    <a16:creationId xmlns:a16="http://schemas.microsoft.com/office/drawing/2014/main" id="{7CA6465F-6F74-4F9E-B059-1AB05EE25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1459" y="3917831"/>
                <a:ext cx="82504" cy="165006"/>
              </a:xfrm>
              <a:custGeom>
                <a:avLst/>
                <a:gdLst>
                  <a:gd name="T0" fmla="*/ 4 w 25"/>
                  <a:gd name="T1" fmla="*/ 2 h 49"/>
                  <a:gd name="T2" fmla="*/ 4 w 25"/>
                  <a:gd name="T3" fmla="*/ 31 h 49"/>
                  <a:gd name="T4" fmla="*/ 13 w 25"/>
                  <a:gd name="T5" fmla="*/ 49 h 49"/>
                  <a:gd name="T6" fmla="*/ 11 w 25"/>
                  <a:gd name="T7" fmla="*/ 43 h 49"/>
                  <a:gd name="T8" fmla="*/ 11 w 25"/>
                  <a:gd name="T9" fmla="*/ 22 h 49"/>
                  <a:gd name="T10" fmla="*/ 23 w 25"/>
                  <a:gd name="T11" fmla="*/ 39 h 49"/>
                  <a:gd name="T12" fmla="*/ 25 w 25"/>
                  <a:gd name="T13" fmla="*/ 46 h 49"/>
                  <a:gd name="T14" fmla="*/ 21 w 25"/>
                  <a:gd name="T15" fmla="*/ 25 h 49"/>
                  <a:gd name="T16" fmla="*/ 4 w 25"/>
                  <a:gd name="T17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49">
                    <a:moveTo>
                      <a:pt x="4" y="2"/>
                    </a:moveTo>
                    <a:cubicBezTo>
                      <a:pt x="0" y="3"/>
                      <a:pt x="0" y="16"/>
                      <a:pt x="4" y="31"/>
                    </a:cubicBezTo>
                    <a:cubicBezTo>
                      <a:pt x="7" y="39"/>
                      <a:pt x="10" y="45"/>
                      <a:pt x="13" y="49"/>
                    </a:cubicBezTo>
                    <a:cubicBezTo>
                      <a:pt x="13" y="48"/>
                      <a:pt x="12" y="46"/>
                      <a:pt x="11" y="43"/>
                    </a:cubicBezTo>
                    <a:cubicBezTo>
                      <a:pt x="8" y="34"/>
                      <a:pt x="8" y="23"/>
                      <a:pt x="11" y="22"/>
                    </a:cubicBezTo>
                    <a:cubicBezTo>
                      <a:pt x="14" y="21"/>
                      <a:pt x="20" y="31"/>
                      <a:pt x="23" y="39"/>
                    </a:cubicBezTo>
                    <a:cubicBezTo>
                      <a:pt x="24" y="42"/>
                      <a:pt x="25" y="44"/>
                      <a:pt x="25" y="46"/>
                    </a:cubicBezTo>
                    <a:cubicBezTo>
                      <a:pt x="25" y="41"/>
                      <a:pt x="24" y="33"/>
                      <a:pt x="21" y="25"/>
                    </a:cubicBezTo>
                    <a:cubicBezTo>
                      <a:pt x="17" y="11"/>
                      <a:pt x="9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57" name="Freeform 896">
                <a:extLst>
                  <a:ext uri="{FF2B5EF4-FFF2-40B4-BE49-F238E27FC236}">
                    <a16:creationId xmlns:a16="http://schemas.microsoft.com/office/drawing/2014/main" id="{E3F2CA55-4913-4BBB-A646-735897518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0230" y="4035692"/>
                <a:ext cx="165006" cy="87554"/>
              </a:xfrm>
              <a:custGeom>
                <a:avLst/>
                <a:gdLst>
                  <a:gd name="T0" fmla="*/ 2 w 49"/>
                  <a:gd name="T1" fmla="*/ 5 h 26"/>
                  <a:gd name="T2" fmla="*/ 31 w 49"/>
                  <a:gd name="T3" fmla="*/ 5 h 26"/>
                  <a:gd name="T4" fmla="*/ 49 w 49"/>
                  <a:gd name="T5" fmla="*/ 14 h 26"/>
                  <a:gd name="T6" fmla="*/ 43 w 49"/>
                  <a:gd name="T7" fmla="*/ 12 h 26"/>
                  <a:gd name="T8" fmla="*/ 22 w 49"/>
                  <a:gd name="T9" fmla="*/ 12 h 26"/>
                  <a:gd name="T10" fmla="*/ 39 w 49"/>
                  <a:gd name="T11" fmla="*/ 24 h 26"/>
                  <a:gd name="T12" fmla="*/ 46 w 49"/>
                  <a:gd name="T13" fmla="*/ 26 h 26"/>
                  <a:gd name="T14" fmla="*/ 25 w 49"/>
                  <a:gd name="T15" fmla="*/ 22 h 26"/>
                  <a:gd name="T16" fmla="*/ 2 w 49"/>
                  <a:gd name="T17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6">
                    <a:moveTo>
                      <a:pt x="2" y="5"/>
                    </a:moveTo>
                    <a:cubicBezTo>
                      <a:pt x="4" y="0"/>
                      <a:pt x="17" y="0"/>
                      <a:pt x="31" y="5"/>
                    </a:cubicBezTo>
                    <a:cubicBezTo>
                      <a:pt x="39" y="8"/>
                      <a:pt x="45" y="11"/>
                      <a:pt x="49" y="14"/>
                    </a:cubicBezTo>
                    <a:cubicBezTo>
                      <a:pt x="48" y="14"/>
                      <a:pt x="46" y="13"/>
                      <a:pt x="43" y="12"/>
                    </a:cubicBezTo>
                    <a:cubicBezTo>
                      <a:pt x="34" y="9"/>
                      <a:pt x="23" y="9"/>
                      <a:pt x="22" y="12"/>
                    </a:cubicBezTo>
                    <a:cubicBezTo>
                      <a:pt x="21" y="15"/>
                      <a:pt x="31" y="21"/>
                      <a:pt x="39" y="24"/>
                    </a:cubicBezTo>
                    <a:cubicBezTo>
                      <a:pt x="42" y="25"/>
                      <a:pt x="44" y="26"/>
                      <a:pt x="46" y="26"/>
                    </a:cubicBezTo>
                    <a:cubicBezTo>
                      <a:pt x="41" y="26"/>
                      <a:pt x="33" y="25"/>
                      <a:pt x="25" y="22"/>
                    </a:cubicBezTo>
                    <a:cubicBezTo>
                      <a:pt x="11" y="17"/>
                      <a:pt x="0" y="9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58" name="Freeform 897">
                <a:extLst>
                  <a:ext uri="{FF2B5EF4-FFF2-40B4-BE49-F238E27FC236}">
                    <a16:creationId xmlns:a16="http://schemas.microsoft.com/office/drawing/2014/main" id="{8A566411-00AB-4DD4-A6D1-6DED4EB04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1959" y="4847253"/>
                <a:ext cx="242458" cy="121229"/>
              </a:xfrm>
              <a:custGeom>
                <a:avLst/>
                <a:gdLst>
                  <a:gd name="T0" fmla="*/ 72 w 72"/>
                  <a:gd name="T1" fmla="*/ 1 h 36"/>
                  <a:gd name="T2" fmla="*/ 1 w 72"/>
                  <a:gd name="T3" fmla="*/ 36 h 36"/>
                  <a:gd name="T4" fmla="*/ 0 w 72"/>
                  <a:gd name="T5" fmla="*/ 28 h 36"/>
                  <a:gd name="T6" fmla="*/ 70 w 72"/>
                  <a:gd name="T7" fmla="*/ 0 h 36"/>
                  <a:gd name="T8" fmla="*/ 72 w 72"/>
                  <a:gd name="T9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36">
                    <a:moveTo>
                      <a:pt x="72" y="1"/>
                    </a:moveTo>
                    <a:cubicBezTo>
                      <a:pt x="52" y="18"/>
                      <a:pt x="27" y="30"/>
                      <a:pt x="1" y="3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5" y="25"/>
                      <a:pt x="49" y="15"/>
                      <a:pt x="70" y="0"/>
                    </a:cubicBezTo>
                    <a:lnTo>
                      <a:pt x="7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59" name="Freeform 898">
                <a:extLst>
                  <a:ext uri="{FF2B5EF4-FFF2-40B4-BE49-F238E27FC236}">
                    <a16:creationId xmlns:a16="http://schemas.microsoft.com/office/drawing/2014/main" id="{B19E1B4E-5E67-4C47-A7A1-641FFC0AD0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9616" y="3884156"/>
                <a:ext cx="161639" cy="141434"/>
              </a:xfrm>
              <a:custGeom>
                <a:avLst/>
                <a:gdLst>
                  <a:gd name="T0" fmla="*/ 22 w 48"/>
                  <a:gd name="T1" fmla="*/ 19 h 42"/>
                  <a:gd name="T2" fmla="*/ 48 w 48"/>
                  <a:gd name="T3" fmla="*/ 31 h 42"/>
                  <a:gd name="T4" fmla="*/ 36 w 48"/>
                  <a:gd name="T5" fmla="*/ 18 h 42"/>
                  <a:gd name="T6" fmla="*/ 3 w 48"/>
                  <a:gd name="T7" fmla="*/ 4 h 42"/>
                  <a:gd name="T8" fmla="*/ 23 w 48"/>
                  <a:gd name="T9" fmla="*/ 33 h 42"/>
                  <a:gd name="T10" fmla="*/ 38 w 48"/>
                  <a:gd name="T11" fmla="*/ 42 h 42"/>
                  <a:gd name="T12" fmla="*/ 22 w 48"/>
                  <a:gd name="T13" fmla="*/ 1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2">
                    <a:moveTo>
                      <a:pt x="22" y="19"/>
                    </a:moveTo>
                    <a:cubicBezTo>
                      <a:pt x="24" y="16"/>
                      <a:pt x="45" y="29"/>
                      <a:pt x="48" y="31"/>
                    </a:cubicBezTo>
                    <a:cubicBezTo>
                      <a:pt x="45" y="27"/>
                      <a:pt x="41" y="22"/>
                      <a:pt x="36" y="18"/>
                    </a:cubicBezTo>
                    <a:cubicBezTo>
                      <a:pt x="24" y="8"/>
                      <a:pt x="6" y="0"/>
                      <a:pt x="3" y="4"/>
                    </a:cubicBezTo>
                    <a:cubicBezTo>
                      <a:pt x="0" y="8"/>
                      <a:pt x="11" y="23"/>
                      <a:pt x="23" y="33"/>
                    </a:cubicBezTo>
                    <a:cubicBezTo>
                      <a:pt x="29" y="37"/>
                      <a:pt x="34" y="40"/>
                      <a:pt x="38" y="42"/>
                    </a:cubicBezTo>
                    <a:cubicBezTo>
                      <a:pt x="35" y="39"/>
                      <a:pt x="19" y="23"/>
                      <a:pt x="2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0F733194-1BF8-4A2F-90D7-C88A3C3B8AD1}"/>
                </a:ext>
              </a:extLst>
            </p:cNvPr>
            <p:cNvGrpSpPr/>
            <p:nvPr/>
          </p:nvGrpSpPr>
          <p:grpSpPr>
            <a:xfrm>
              <a:off x="694041" y="3479970"/>
              <a:ext cx="405010" cy="787996"/>
              <a:chOff x="804380" y="3884156"/>
              <a:chExt cx="557317" cy="1084326"/>
            </a:xfrm>
            <a:solidFill>
              <a:schemeClr val="accent3">
                <a:lumMod val="20000"/>
                <a:lumOff val="80000"/>
              </a:schemeClr>
            </a:solidFill>
          </p:grpSpPr>
          <p:sp>
            <p:nvSpPr>
              <p:cNvPr id="60" name="Freeform 899">
                <a:extLst>
                  <a:ext uri="{FF2B5EF4-FFF2-40B4-BE49-F238E27FC236}">
                    <a16:creationId xmlns:a16="http://schemas.microsoft.com/office/drawing/2014/main" id="{EF7B5B43-7733-4108-9833-FAC41BFEBF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9079" y="4793373"/>
                <a:ext cx="166690" cy="84187"/>
              </a:xfrm>
              <a:custGeom>
                <a:avLst/>
                <a:gdLst>
                  <a:gd name="T0" fmla="*/ 2 w 50"/>
                  <a:gd name="T1" fmla="*/ 5 h 25"/>
                  <a:gd name="T2" fmla="*/ 31 w 50"/>
                  <a:gd name="T3" fmla="*/ 5 h 25"/>
                  <a:gd name="T4" fmla="*/ 50 w 50"/>
                  <a:gd name="T5" fmla="*/ 14 h 25"/>
                  <a:gd name="T6" fmla="*/ 43 w 50"/>
                  <a:gd name="T7" fmla="*/ 11 h 25"/>
                  <a:gd name="T8" fmla="*/ 22 w 50"/>
                  <a:gd name="T9" fmla="*/ 11 h 25"/>
                  <a:gd name="T10" fmla="*/ 39 w 50"/>
                  <a:gd name="T11" fmla="*/ 23 h 25"/>
                  <a:gd name="T12" fmla="*/ 46 w 50"/>
                  <a:gd name="T13" fmla="*/ 25 h 25"/>
                  <a:gd name="T14" fmla="*/ 26 w 50"/>
                  <a:gd name="T15" fmla="*/ 22 h 25"/>
                  <a:gd name="T16" fmla="*/ 2 w 50"/>
                  <a:gd name="T17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25">
                    <a:moveTo>
                      <a:pt x="2" y="5"/>
                    </a:moveTo>
                    <a:cubicBezTo>
                      <a:pt x="3" y="0"/>
                      <a:pt x="16" y="0"/>
                      <a:pt x="31" y="5"/>
                    </a:cubicBezTo>
                    <a:cubicBezTo>
                      <a:pt x="39" y="7"/>
                      <a:pt x="45" y="10"/>
                      <a:pt x="50" y="14"/>
                    </a:cubicBezTo>
                    <a:cubicBezTo>
                      <a:pt x="48" y="13"/>
                      <a:pt x="46" y="12"/>
                      <a:pt x="43" y="11"/>
                    </a:cubicBezTo>
                    <a:cubicBezTo>
                      <a:pt x="34" y="8"/>
                      <a:pt x="23" y="8"/>
                      <a:pt x="22" y="11"/>
                    </a:cubicBezTo>
                    <a:cubicBezTo>
                      <a:pt x="21" y="14"/>
                      <a:pt x="31" y="20"/>
                      <a:pt x="39" y="23"/>
                    </a:cubicBezTo>
                    <a:cubicBezTo>
                      <a:pt x="42" y="24"/>
                      <a:pt x="45" y="25"/>
                      <a:pt x="46" y="25"/>
                    </a:cubicBezTo>
                    <a:cubicBezTo>
                      <a:pt x="41" y="25"/>
                      <a:pt x="34" y="24"/>
                      <a:pt x="26" y="22"/>
                    </a:cubicBezTo>
                    <a:cubicBezTo>
                      <a:pt x="11" y="17"/>
                      <a:pt x="0" y="9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61" name="Freeform 900">
                <a:extLst>
                  <a:ext uri="{FF2B5EF4-FFF2-40B4-BE49-F238E27FC236}">
                    <a16:creationId xmlns:a16="http://schemas.microsoft.com/office/drawing/2014/main" id="{256347EE-0DC6-4EEC-AB3C-8F541FE12D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940" y="4673829"/>
                <a:ext cx="85871" cy="166690"/>
              </a:xfrm>
              <a:custGeom>
                <a:avLst/>
                <a:gdLst>
                  <a:gd name="T0" fmla="*/ 5 w 26"/>
                  <a:gd name="T1" fmla="*/ 2 h 50"/>
                  <a:gd name="T2" fmla="*/ 5 w 26"/>
                  <a:gd name="T3" fmla="*/ 31 h 50"/>
                  <a:gd name="T4" fmla="*/ 15 w 26"/>
                  <a:gd name="T5" fmla="*/ 50 h 50"/>
                  <a:gd name="T6" fmla="*/ 12 w 26"/>
                  <a:gd name="T7" fmla="*/ 43 h 50"/>
                  <a:gd name="T8" fmla="*/ 12 w 26"/>
                  <a:gd name="T9" fmla="*/ 22 h 50"/>
                  <a:gd name="T10" fmla="*/ 24 w 26"/>
                  <a:gd name="T11" fmla="*/ 39 h 50"/>
                  <a:gd name="T12" fmla="*/ 26 w 26"/>
                  <a:gd name="T13" fmla="*/ 46 h 50"/>
                  <a:gd name="T14" fmla="*/ 22 w 26"/>
                  <a:gd name="T15" fmla="*/ 25 h 50"/>
                  <a:gd name="T16" fmla="*/ 5 w 26"/>
                  <a:gd name="T1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50">
                    <a:moveTo>
                      <a:pt x="5" y="2"/>
                    </a:moveTo>
                    <a:cubicBezTo>
                      <a:pt x="0" y="4"/>
                      <a:pt x="0" y="17"/>
                      <a:pt x="5" y="31"/>
                    </a:cubicBezTo>
                    <a:cubicBezTo>
                      <a:pt x="8" y="39"/>
                      <a:pt x="11" y="45"/>
                      <a:pt x="15" y="50"/>
                    </a:cubicBezTo>
                    <a:cubicBezTo>
                      <a:pt x="14" y="48"/>
                      <a:pt x="13" y="46"/>
                      <a:pt x="12" y="43"/>
                    </a:cubicBezTo>
                    <a:cubicBezTo>
                      <a:pt x="9" y="34"/>
                      <a:pt x="9" y="23"/>
                      <a:pt x="12" y="22"/>
                    </a:cubicBezTo>
                    <a:cubicBezTo>
                      <a:pt x="15" y="21"/>
                      <a:pt x="21" y="31"/>
                      <a:pt x="24" y="39"/>
                    </a:cubicBezTo>
                    <a:cubicBezTo>
                      <a:pt x="25" y="42"/>
                      <a:pt x="26" y="44"/>
                      <a:pt x="26" y="46"/>
                    </a:cubicBezTo>
                    <a:cubicBezTo>
                      <a:pt x="26" y="41"/>
                      <a:pt x="25" y="33"/>
                      <a:pt x="22" y="25"/>
                    </a:cubicBezTo>
                    <a:cubicBezTo>
                      <a:pt x="17" y="11"/>
                      <a:pt x="10" y="0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62" name="Freeform 901">
                <a:extLst>
                  <a:ext uri="{FF2B5EF4-FFF2-40B4-BE49-F238E27FC236}">
                    <a16:creationId xmlns:a16="http://schemas.microsoft.com/office/drawing/2014/main" id="{F130EC33-8E81-40A3-935B-B7B22C93E0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8157" y="4619949"/>
                <a:ext cx="148169" cy="126281"/>
              </a:xfrm>
              <a:custGeom>
                <a:avLst/>
                <a:gdLst>
                  <a:gd name="T0" fmla="*/ 3 w 44"/>
                  <a:gd name="T1" fmla="*/ 4 h 38"/>
                  <a:gd name="T2" fmla="*/ 30 w 44"/>
                  <a:gd name="T3" fmla="*/ 14 h 38"/>
                  <a:gd name="T4" fmla="*/ 44 w 44"/>
                  <a:gd name="T5" fmla="*/ 29 h 38"/>
                  <a:gd name="T6" fmla="*/ 39 w 44"/>
                  <a:gd name="T7" fmla="*/ 24 h 38"/>
                  <a:gd name="T8" fmla="*/ 20 w 44"/>
                  <a:gd name="T9" fmla="*/ 17 h 38"/>
                  <a:gd name="T10" fmla="*/ 31 w 44"/>
                  <a:gd name="T11" fmla="*/ 34 h 38"/>
                  <a:gd name="T12" fmla="*/ 37 w 44"/>
                  <a:gd name="T13" fmla="*/ 38 h 38"/>
                  <a:gd name="T14" fmla="*/ 19 w 44"/>
                  <a:gd name="T15" fmla="*/ 28 h 38"/>
                  <a:gd name="T16" fmla="*/ 3 w 44"/>
                  <a:gd name="T17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38">
                    <a:moveTo>
                      <a:pt x="3" y="4"/>
                    </a:moveTo>
                    <a:cubicBezTo>
                      <a:pt x="6" y="0"/>
                      <a:pt x="18" y="4"/>
                      <a:pt x="30" y="14"/>
                    </a:cubicBezTo>
                    <a:cubicBezTo>
                      <a:pt x="37" y="19"/>
                      <a:pt x="42" y="24"/>
                      <a:pt x="44" y="29"/>
                    </a:cubicBezTo>
                    <a:cubicBezTo>
                      <a:pt x="43" y="27"/>
                      <a:pt x="41" y="26"/>
                      <a:pt x="39" y="24"/>
                    </a:cubicBezTo>
                    <a:cubicBezTo>
                      <a:pt x="32" y="19"/>
                      <a:pt x="21" y="15"/>
                      <a:pt x="20" y="17"/>
                    </a:cubicBezTo>
                    <a:cubicBezTo>
                      <a:pt x="18" y="20"/>
                      <a:pt x="25" y="29"/>
                      <a:pt x="31" y="34"/>
                    </a:cubicBezTo>
                    <a:cubicBezTo>
                      <a:pt x="34" y="36"/>
                      <a:pt x="36" y="37"/>
                      <a:pt x="37" y="38"/>
                    </a:cubicBezTo>
                    <a:cubicBezTo>
                      <a:pt x="32" y="37"/>
                      <a:pt x="26" y="33"/>
                      <a:pt x="19" y="28"/>
                    </a:cubicBezTo>
                    <a:cubicBezTo>
                      <a:pt x="7" y="19"/>
                      <a:pt x="0" y="8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63" name="Freeform 902">
                <a:extLst>
                  <a:ext uri="{FF2B5EF4-FFF2-40B4-BE49-F238E27FC236}">
                    <a16:creationId xmlns:a16="http://schemas.microsoft.com/office/drawing/2014/main" id="{7131CAC7-E4A9-4BEA-98C8-D74A756308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9591" y="4555967"/>
                <a:ext cx="60614" cy="163323"/>
              </a:xfrm>
              <a:custGeom>
                <a:avLst/>
                <a:gdLst>
                  <a:gd name="T0" fmla="*/ 10 w 18"/>
                  <a:gd name="T1" fmla="*/ 0 h 49"/>
                  <a:gd name="T2" fmla="*/ 0 w 18"/>
                  <a:gd name="T3" fmla="*/ 27 h 49"/>
                  <a:gd name="T4" fmla="*/ 2 w 18"/>
                  <a:gd name="T5" fmla="*/ 48 h 49"/>
                  <a:gd name="T6" fmla="*/ 2 w 18"/>
                  <a:gd name="T7" fmla="*/ 41 h 49"/>
                  <a:gd name="T8" fmla="*/ 10 w 18"/>
                  <a:gd name="T9" fmla="*/ 21 h 49"/>
                  <a:gd name="T10" fmla="*/ 15 w 18"/>
                  <a:gd name="T11" fmla="*/ 41 h 49"/>
                  <a:gd name="T12" fmla="*/ 14 w 18"/>
                  <a:gd name="T13" fmla="*/ 49 h 49"/>
                  <a:gd name="T14" fmla="*/ 18 w 18"/>
                  <a:gd name="T15" fmla="*/ 28 h 49"/>
                  <a:gd name="T16" fmla="*/ 10 w 18"/>
                  <a:gd name="T1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9">
                    <a:moveTo>
                      <a:pt x="10" y="0"/>
                    </a:moveTo>
                    <a:cubicBezTo>
                      <a:pt x="5" y="0"/>
                      <a:pt x="0" y="12"/>
                      <a:pt x="0" y="27"/>
                    </a:cubicBezTo>
                    <a:cubicBezTo>
                      <a:pt x="0" y="35"/>
                      <a:pt x="1" y="43"/>
                      <a:pt x="2" y="48"/>
                    </a:cubicBezTo>
                    <a:cubicBezTo>
                      <a:pt x="2" y="46"/>
                      <a:pt x="2" y="43"/>
                      <a:pt x="2" y="41"/>
                    </a:cubicBezTo>
                    <a:cubicBezTo>
                      <a:pt x="3" y="31"/>
                      <a:pt x="7" y="21"/>
                      <a:pt x="10" y="21"/>
                    </a:cubicBezTo>
                    <a:cubicBezTo>
                      <a:pt x="13" y="21"/>
                      <a:pt x="15" y="33"/>
                      <a:pt x="15" y="41"/>
                    </a:cubicBezTo>
                    <a:cubicBezTo>
                      <a:pt x="15" y="44"/>
                      <a:pt x="15" y="47"/>
                      <a:pt x="14" y="49"/>
                    </a:cubicBezTo>
                    <a:cubicBezTo>
                      <a:pt x="16" y="44"/>
                      <a:pt x="18" y="36"/>
                      <a:pt x="18" y="28"/>
                    </a:cubicBezTo>
                    <a:cubicBezTo>
                      <a:pt x="18" y="13"/>
                      <a:pt x="15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64" name="Freeform 903">
                <a:extLst>
                  <a:ext uri="{FF2B5EF4-FFF2-40B4-BE49-F238E27FC236}">
                    <a16:creationId xmlns:a16="http://schemas.microsoft.com/office/drawing/2014/main" id="{E424557C-C894-483E-BA6A-4514A96D15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4380" y="4431371"/>
                <a:ext cx="124596" cy="154904"/>
              </a:xfrm>
              <a:custGeom>
                <a:avLst/>
                <a:gdLst>
                  <a:gd name="T0" fmla="*/ 4 w 37"/>
                  <a:gd name="T1" fmla="*/ 3 h 46"/>
                  <a:gd name="T2" fmla="*/ 28 w 37"/>
                  <a:gd name="T3" fmla="*/ 20 h 46"/>
                  <a:gd name="T4" fmla="*/ 37 w 37"/>
                  <a:gd name="T5" fmla="*/ 38 h 46"/>
                  <a:gd name="T6" fmla="*/ 33 w 37"/>
                  <a:gd name="T7" fmla="*/ 32 h 46"/>
                  <a:gd name="T8" fmla="*/ 17 w 37"/>
                  <a:gd name="T9" fmla="*/ 20 h 46"/>
                  <a:gd name="T10" fmla="*/ 23 w 37"/>
                  <a:gd name="T11" fmla="*/ 40 h 46"/>
                  <a:gd name="T12" fmla="*/ 28 w 37"/>
                  <a:gd name="T13" fmla="*/ 46 h 46"/>
                  <a:gd name="T14" fmla="*/ 13 w 37"/>
                  <a:gd name="T15" fmla="*/ 30 h 46"/>
                  <a:gd name="T16" fmla="*/ 4 w 37"/>
                  <a:gd name="T17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6">
                    <a:moveTo>
                      <a:pt x="4" y="3"/>
                    </a:moveTo>
                    <a:cubicBezTo>
                      <a:pt x="8" y="0"/>
                      <a:pt x="19" y="8"/>
                      <a:pt x="28" y="20"/>
                    </a:cubicBezTo>
                    <a:cubicBezTo>
                      <a:pt x="32" y="26"/>
                      <a:pt x="36" y="33"/>
                      <a:pt x="37" y="38"/>
                    </a:cubicBezTo>
                    <a:cubicBezTo>
                      <a:pt x="37" y="36"/>
                      <a:pt x="35" y="34"/>
                      <a:pt x="33" y="32"/>
                    </a:cubicBezTo>
                    <a:cubicBezTo>
                      <a:pt x="28" y="25"/>
                      <a:pt x="19" y="18"/>
                      <a:pt x="17" y="20"/>
                    </a:cubicBezTo>
                    <a:cubicBezTo>
                      <a:pt x="14" y="22"/>
                      <a:pt x="18" y="33"/>
                      <a:pt x="23" y="40"/>
                    </a:cubicBezTo>
                    <a:cubicBezTo>
                      <a:pt x="25" y="42"/>
                      <a:pt x="27" y="44"/>
                      <a:pt x="28" y="46"/>
                    </a:cubicBezTo>
                    <a:cubicBezTo>
                      <a:pt x="24" y="43"/>
                      <a:pt x="18" y="37"/>
                      <a:pt x="13" y="30"/>
                    </a:cubicBezTo>
                    <a:cubicBezTo>
                      <a:pt x="4" y="18"/>
                      <a:pt x="0" y="6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65" name="Freeform 904">
                <a:extLst>
                  <a:ext uri="{FF2B5EF4-FFF2-40B4-BE49-F238E27FC236}">
                    <a16:creationId xmlns:a16="http://schemas.microsoft.com/office/drawing/2014/main" id="{71B0F19D-7933-4F26-892F-5F2181F6B2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976" y="4404431"/>
                <a:ext cx="84187" cy="168374"/>
              </a:xfrm>
              <a:custGeom>
                <a:avLst/>
                <a:gdLst>
                  <a:gd name="T0" fmla="*/ 20 w 25"/>
                  <a:gd name="T1" fmla="*/ 2 h 50"/>
                  <a:gd name="T2" fmla="*/ 4 w 25"/>
                  <a:gd name="T3" fmla="*/ 26 h 50"/>
                  <a:gd name="T4" fmla="*/ 0 w 25"/>
                  <a:gd name="T5" fmla="*/ 46 h 50"/>
                  <a:gd name="T6" fmla="*/ 2 w 25"/>
                  <a:gd name="T7" fmla="*/ 39 h 50"/>
                  <a:gd name="T8" fmla="*/ 15 w 25"/>
                  <a:gd name="T9" fmla="*/ 22 h 50"/>
                  <a:gd name="T10" fmla="*/ 14 w 25"/>
                  <a:gd name="T11" fmla="*/ 43 h 50"/>
                  <a:gd name="T12" fmla="*/ 12 w 25"/>
                  <a:gd name="T13" fmla="*/ 50 h 50"/>
                  <a:gd name="T14" fmla="*/ 21 w 25"/>
                  <a:gd name="T15" fmla="*/ 31 h 50"/>
                  <a:gd name="T16" fmla="*/ 20 w 25"/>
                  <a:gd name="T1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50">
                    <a:moveTo>
                      <a:pt x="20" y="2"/>
                    </a:moveTo>
                    <a:cubicBezTo>
                      <a:pt x="16" y="0"/>
                      <a:pt x="8" y="11"/>
                      <a:pt x="4" y="26"/>
                    </a:cubicBezTo>
                    <a:cubicBezTo>
                      <a:pt x="1" y="33"/>
                      <a:pt x="0" y="41"/>
                      <a:pt x="0" y="46"/>
                    </a:cubicBezTo>
                    <a:cubicBezTo>
                      <a:pt x="1" y="44"/>
                      <a:pt x="1" y="42"/>
                      <a:pt x="2" y="39"/>
                    </a:cubicBezTo>
                    <a:cubicBezTo>
                      <a:pt x="5" y="30"/>
                      <a:pt x="12" y="21"/>
                      <a:pt x="15" y="22"/>
                    </a:cubicBezTo>
                    <a:cubicBezTo>
                      <a:pt x="18" y="23"/>
                      <a:pt x="17" y="35"/>
                      <a:pt x="14" y="43"/>
                    </a:cubicBezTo>
                    <a:cubicBezTo>
                      <a:pt x="13" y="46"/>
                      <a:pt x="12" y="48"/>
                      <a:pt x="12" y="50"/>
                    </a:cubicBezTo>
                    <a:cubicBezTo>
                      <a:pt x="15" y="46"/>
                      <a:pt x="18" y="39"/>
                      <a:pt x="21" y="31"/>
                    </a:cubicBezTo>
                    <a:cubicBezTo>
                      <a:pt x="25" y="16"/>
                      <a:pt x="25" y="3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66" name="Freeform 905">
                <a:extLst>
                  <a:ext uri="{FF2B5EF4-FFF2-40B4-BE49-F238E27FC236}">
                    <a16:creationId xmlns:a16="http://schemas.microsoft.com/office/drawing/2014/main" id="{9658E0FB-18B9-4B3C-82DE-71E785A497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952" y="4239425"/>
                <a:ext cx="87554" cy="165006"/>
              </a:xfrm>
              <a:custGeom>
                <a:avLst/>
                <a:gdLst>
                  <a:gd name="T0" fmla="*/ 5 w 26"/>
                  <a:gd name="T1" fmla="*/ 1 h 49"/>
                  <a:gd name="T2" fmla="*/ 22 w 26"/>
                  <a:gd name="T3" fmla="*/ 25 h 49"/>
                  <a:gd name="T4" fmla="*/ 25 w 26"/>
                  <a:gd name="T5" fmla="*/ 45 h 49"/>
                  <a:gd name="T6" fmla="*/ 24 w 26"/>
                  <a:gd name="T7" fmla="*/ 38 h 49"/>
                  <a:gd name="T8" fmla="*/ 11 w 26"/>
                  <a:gd name="T9" fmla="*/ 22 h 49"/>
                  <a:gd name="T10" fmla="*/ 11 w 26"/>
                  <a:gd name="T11" fmla="*/ 42 h 49"/>
                  <a:gd name="T12" fmla="*/ 14 w 26"/>
                  <a:gd name="T13" fmla="*/ 49 h 49"/>
                  <a:gd name="T14" fmla="*/ 5 w 26"/>
                  <a:gd name="T15" fmla="*/ 31 h 49"/>
                  <a:gd name="T16" fmla="*/ 5 w 26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49">
                    <a:moveTo>
                      <a:pt x="5" y="1"/>
                    </a:moveTo>
                    <a:cubicBezTo>
                      <a:pt x="9" y="0"/>
                      <a:pt x="17" y="10"/>
                      <a:pt x="22" y="25"/>
                    </a:cubicBezTo>
                    <a:cubicBezTo>
                      <a:pt x="24" y="33"/>
                      <a:pt x="26" y="40"/>
                      <a:pt x="25" y="45"/>
                    </a:cubicBezTo>
                    <a:cubicBezTo>
                      <a:pt x="25" y="43"/>
                      <a:pt x="25" y="41"/>
                      <a:pt x="24" y="38"/>
                    </a:cubicBezTo>
                    <a:cubicBezTo>
                      <a:pt x="21" y="30"/>
                      <a:pt x="14" y="21"/>
                      <a:pt x="11" y="22"/>
                    </a:cubicBezTo>
                    <a:cubicBezTo>
                      <a:pt x="8" y="23"/>
                      <a:pt x="9" y="34"/>
                      <a:pt x="11" y="42"/>
                    </a:cubicBezTo>
                    <a:cubicBezTo>
                      <a:pt x="12" y="45"/>
                      <a:pt x="13" y="48"/>
                      <a:pt x="14" y="49"/>
                    </a:cubicBezTo>
                    <a:cubicBezTo>
                      <a:pt x="11" y="45"/>
                      <a:pt x="7" y="39"/>
                      <a:pt x="5" y="31"/>
                    </a:cubicBezTo>
                    <a:cubicBezTo>
                      <a:pt x="0" y="16"/>
                      <a:pt x="0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67" name="Freeform 906">
                <a:extLst>
                  <a:ext uri="{FF2B5EF4-FFF2-40B4-BE49-F238E27FC236}">
                    <a16:creationId xmlns:a16="http://schemas.microsoft.com/office/drawing/2014/main" id="{6D31A9DF-2513-47CB-A9C3-3696BBE485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139" y="4262997"/>
                <a:ext cx="124596" cy="154904"/>
              </a:xfrm>
              <a:custGeom>
                <a:avLst/>
                <a:gdLst>
                  <a:gd name="T0" fmla="*/ 33 w 37"/>
                  <a:gd name="T1" fmla="*/ 2 h 46"/>
                  <a:gd name="T2" fmla="*/ 10 w 37"/>
                  <a:gd name="T3" fmla="*/ 20 h 46"/>
                  <a:gd name="T4" fmla="*/ 0 w 37"/>
                  <a:gd name="T5" fmla="*/ 38 h 46"/>
                  <a:gd name="T6" fmla="*/ 4 w 37"/>
                  <a:gd name="T7" fmla="*/ 32 h 46"/>
                  <a:gd name="T8" fmla="*/ 21 w 37"/>
                  <a:gd name="T9" fmla="*/ 20 h 46"/>
                  <a:gd name="T10" fmla="*/ 15 w 37"/>
                  <a:gd name="T11" fmla="*/ 40 h 46"/>
                  <a:gd name="T12" fmla="*/ 10 w 37"/>
                  <a:gd name="T13" fmla="*/ 46 h 46"/>
                  <a:gd name="T14" fmla="*/ 24 w 37"/>
                  <a:gd name="T15" fmla="*/ 30 h 46"/>
                  <a:gd name="T16" fmla="*/ 33 w 37"/>
                  <a:gd name="T1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6">
                    <a:moveTo>
                      <a:pt x="33" y="2"/>
                    </a:moveTo>
                    <a:cubicBezTo>
                      <a:pt x="29" y="0"/>
                      <a:pt x="19" y="7"/>
                      <a:pt x="10" y="20"/>
                    </a:cubicBezTo>
                    <a:cubicBezTo>
                      <a:pt x="5" y="27"/>
                      <a:pt x="2" y="33"/>
                      <a:pt x="0" y="38"/>
                    </a:cubicBezTo>
                    <a:cubicBezTo>
                      <a:pt x="1" y="37"/>
                      <a:pt x="2" y="34"/>
                      <a:pt x="4" y="32"/>
                    </a:cubicBezTo>
                    <a:cubicBezTo>
                      <a:pt x="10" y="25"/>
                      <a:pt x="19" y="18"/>
                      <a:pt x="21" y="20"/>
                    </a:cubicBezTo>
                    <a:cubicBezTo>
                      <a:pt x="24" y="22"/>
                      <a:pt x="19" y="33"/>
                      <a:pt x="15" y="40"/>
                    </a:cubicBezTo>
                    <a:cubicBezTo>
                      <a:pt x="13" y="42"/>
                      <a:pt x="11" y="44"/>
                      <a:pt x="10" y="46"/>
                    </a:cubicBezTo>
                    <a:cubicBezTo>
                      <a:pt x="14" y="43"/>
                      <a:pt x="20" y="37"/>
                      <a:pt x="24" y="30"/>
                    </a:cubicBezTo>
                    <a:cubicBezTo>
                      <a:pt x="33" y="18"/>
                      <a:pt x="37" y="5"/>
                      <a:pt x="3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68" name="Freeform 907">
                <a:extLst>
                  <a:ext uri="{FF2B5EF4-FFF2-40B4-BE49-F238E27FC236}">
                    <a16:creationId xmlns:a16="http://schemas.microsoft.com/office/drawing/2014/main" id="{0B0A184A-35CB-4E47-AA9C-CF690B8E89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2037" y="4069367"/>
                <a:ext cx="60614" cy="159955"/>
              </a:xfrm>
              <a:custGeom>
                <a:avLst/>
                <a:gdLst>
                  <a:gd name="T0" fmla="*/ 9 w 18"/>
                  <a:gd name="T1" fmla="*/ 0 h 48"/>
                  <a:gd name="T2" fmla="*/ 18 w 18"/>
                  <a:gd name="T3" fmla="*/ 27 h 48"/>
                  <a:gd name="T4" fmla="*/ 15 w 18"/>
                  <a:gd name="T5" fmla="*/ 48 h 48"/>
                  <a:gd name="T6" fmla="*/ 16 w 18"/>
                  <a:gd name="T7" fmla="*/ 40 h 48"/>
                  <a:gd name="T8" fmla="*/ 9 w 18"/>
                  <a:gd name="T9" fmla="*/ 21 h 48"/>
                  <a:gd name="T10" fmla="*/ 3 w 18"/>
                  <a:gd name="T11" fmla="*/ 40 h 48"/>
                  <a:gd name="T12" fmla="*/ 3 w 18"/>
                  <a:gd name="T13" fmla="*/ 48 h 48"/>
                  <a:gd name="T14" fmla="*/ 0 w 18"/>
                  <a:gd name="T15" fmla="*/ 27 h 48"/>
                  <a:gd name="T16" fmla="*/ 9 w 1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8">
                    <a:moveTo>
                      <a:pt x="9" y="0"/>
                    </a:moveTo>
                    <a:cubicBezTo>
                      <a:pt x="14" y="0"/>
                      <a:pt x="18" y="12"/>
                      <a:pt x="18" y="27"/>
                    </a:cubicBezTo>
                    <a:cubicBezTo>
                      <a:pt x="18" y="35"/>
                      <a:pt x="17" y="43"/>
                      <a:pt x="15" y="48"/>
                    </a:cubicBezTo>
                    <a:cubicBezTo>
                      <a:pt x="16" y="46"/>
                      <a:pt x="16" y="43"/>
                      <a:pt x="16" y="40"/>
                    </a:cubicBezTo>
                    <a:cubicBezTo>
                      <a:pt x="15" y="32"/>
                      <a:pt x="12" y="21"/>
                      <a:pt x="9" y="21"/>
                    </a:cubicBezTo>
                    <a:cubicBezTo>
                      <a:pt x="6" y="21"/>
                      <a:pt x="3" y="32"/>
                      <a:pt x="3" y="40"/>
                    </a:cubicBezTo>
                    <a:cubicBezTo>
                      <a:pt x="3" y="44"/>
                      <a:pt x="3" y="46"/>
                      <a:pt x="3" y="48"/>
                    </a:cubicBezTo>
                    <a:cubicBezTo>
                      <a:pt x="2" y="43"/>
                      <a:pt x="0" y="36"/>
                      <a:pt x="0" y="27"/>
                    </a:cubicBezTo>
                    <a:cubicBezTo>
                      <a:pt x="0" y="12"/>
                      <a:pt x="4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69" name="Freeform 908">
                <a:extLst>
                  <a:ext uri="{FF2B5EF4-FFF2-40B4-BE49-F238E27FC236}">
                    <a16:creationId xmlns:a16="http://schemas.microsoft.com/office/drawing/2014/main" id="{09CFE774-FF2F-4A34-BEA6-8BA1D2A7F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2549" y="4136716"/>
                <a:ext cx="149853" cy="126281"/>
              </a:xfrm>
              <a:custGeom>
                <a:avLst/>
                <a:gdLst>
                  <a:gd name="T0" fmla="*/ 42 w 45"/>
                  <a:gd name="T1" fmla="*/ 4 h 38"/>
                  <a:gd name="T2" fmla="*/ 15 w 45"/>
                  <a:gd name="T3" fmla="*/ 13 h 38"/>
                  <a:gd name="T4" fmla="*/ 0 w 45"/>
                  <a:gd name="T5" fmla="*/ 28 h 38"/>
                  <a:gd name="T6" fmla="*/ 6 w 45"/>
                  <a:gd name="T7" fmla="*/ 23 h 38"/>
                  <a:gd name="T8" fmla="*/ 26 w 45"/>
                  <a:gd name="T9" fmla="*/ 17 h 38"/>
                  <a:gd name="T10" fmla="*/ 14 w 45"/>
                  <a:gd name="T11" fmla="*/ 33 h 38"/>
                  <a:gd name="T12" fmla="*/ 7 w 45"/>
                  <a:gd name="T13" fmla="*/ 38 h 38"/>
                  <a:gd name="T14" fmla="*/ 26 w 45"/>
                  <a:gd name="T15" fmla="*/ 27 h 38"/>
                  <a:gd name="T16" fmla="*/ 42 w 45"/>
                  <a:gd name="T17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38">
                    <a:moveTo>
                      <a:pt x="42" y="4"/>
                    </a:moveTo>
                    <a:cubicBezTo>
                      <a:pt x="40" y="0"/>
                      <a:pt x="27" y="4"/>
                      <a:pt x="15" y="13"/>
                    </a:cubicBezTo>
                    <a:cubicBezTo>
                      <a:pt x="8" y="18"/>
                      <a:pt x="3" y="23"/>
                      <a:pt x="0" y="28"/>
                    </a:cubicBezTo>
                    <a:cubicBezTo>
                      <a:pt x="2" y="26"/>
                      <a:pt x="3" y="25"/>
                      <a:pt x="6" y="23"/>
                    </a:cubicBezTo>
                    <a:cubicBezTo>
                      <a:pt x="13" y="18"/>
                      <a:pt x="24" y="14"/>
                      <a:pt x="26" y="17"/>
                    </a:cubicBezTo>
                    <a:cubicBezTo>
                      <a:pt x="28" y="19"/>
                      <a:pt x="20" y="28"/>
                      <a:pt x="14" y="33"/>
                    </a:cubicBezTo>
                    <a:cubicBezTo>
                      <a:pt x="11" y="35"/>
                      <a:pt x="9" y="37"/>
                      <a:pt x="7" y="38"/>
                    </a:cubicBezTo>
                    <a:cubicBezTo>
                      <a:pt x="12" y="36"/>
                      <a:pt x="19" y="32"/>
                      <a:pt x="26" y="27"/>
                    </a:cubicBezTo>
                    <a:cubicBezTo>
                      <a:pt x="38" y="18"/>
                      <a:pt x="45" y="8"/>
                      <a:pt x="4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70" name="Freeform 909">
                <a:extLst>
                  <a:ext uri="{FF2B5EF4-FFF2-40B4-BE49-F238E27FC236}">
                    <a16:creationId xmlns:a16="http://schemas.microsoft.com/office/drawing/2014/main" id="{F05A95F9-CD60-4969-90C5-FBFC897A66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6326" y="3917831"/>
                <a:ext cx="85871" cy="165006"/>
              </a:xfrm>
              <a:custGeom>
                <a:avLst/>
                <a:gdLst>
                  <a:gd name="T0" fmla="*/ 21 w 26"/>
                  <a:gd name="T1" fmla="*/ 2 h 49"/>
                  <a:gd name="T2" fmla="*/ 21 w 26"/>
                  <a:gd name="T3" fmla="*/ 31 h 49"/>
                  <a:gd name="T4" fmla="*/ 12 w 26"/>
                  <a:gd name="T5" fmla="*/ 49 h 49"/>
                  <a:gd name="T6" fmla="*/ 15 w 26"/>
                  <a:gd name="T7" fmla="*/ 43 h 49"/>
                  <a:gd name="T8" fmla="*/ 14 w 26"/>
                  <a:gd name="T9" fmla="*/ 22 h 49"/>
                  <a:gd name="T10" fmla="*/ 3 w 26"/>
                  <a:gd name="T11" fmla="*/ 39 h 49"/>
                  <a:gd name="T12" fmla="*/ 1 w 26"/>
                  <a:gd name="T13" fmla="*/ 46 h 49"/>
                  <a:gd name="T14" fmla="*/ 4 w 26"/>
                  <a:gd name="T15" fmla="*/ 25 h 49"/>
                  <a:gd name="T16" fmla="*/ 21 w 26"/>
                  <a:gd name="T17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49">
                    <a:moveTo>
                      <a:pt x="21" y="2"/>
                    </a:moveTo>
                    <a:cubicBezTo>
                      <a:pt x="26" y="3"/>
                      <a:pt x="26" y="16"/>
                      <a:pt x="21" y="31"/>
                    </a:cubicBezTo>
                    <a:cubicBezTo>
                      <a:pt x="19" y="39"/>
                      <a:pt x="15" y="45"/>
                      <a:pt x="12" y="49"/>
                    </a:cubicBezTo>
                    <a:cubicBezTo>
                      <a:pt x="13" y="48"/>
                      <a:pt x="14" y="46"/>
                      <a:pt x="15" y="43"/>
                    </a:cubicBezTo>
                    <a:cubicBezTo>
                      <a:pt x="17" y="34"/>
                      <a:pt x="17" y="23"/>
                      <a:pt x="14" y="22"/>
                    </a:cubicBezTo>
                    <a:cubicBezTo>
                      <a:pt x="11" y="21"/>
                      <a:pt x="5" y="31"/>
                      <a:pt x="3" y="39"/>
                    </a:cubicBezTo>
                    <a:cubicBezTo>
                      <a:pt x="2" y="42"/>
                      <a:pt x="1" y="44"/>
                      <a:pt x="1" y="46"/>
                    </a:cubicBezTo>
                    <a:cubicBezTo>
                      <a:pt x="0" y="41"/>
                      <a:pt x="2" y="33"/>
                      <a:pt x="4" y="25"/>
                    </a:cubicBezTo>
                    <a:cubicBezTo>
                      <a:pt x="9" y="11"/>
                      <a:pt x="16" y="0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71" name="Freeform 910">
                <a:extLst>
                  <a:ext uri="{FF2B5EF4-FFF2-40B4-BE49-F238E27FC236}">
                    <a16:creationId xmlns:a16="http://schemas.microsoft.com/office/drawing/2014/main" id="{10DE2F73-A185-4434-9D12-7C4C373B7C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736" y="4035692"/>
                <a:ext cx="163323" cy="87554"/>
              </a:xfrm>
              <a:custGeom>
                <a:avLst/>
                <a:gdLst>
                  <a:gd name="T0" fmla="*/ 48 w 49"/>
                  <a:gd name="T1" fmla="*/ 5 h 26"/>
                  <a:gd name="T2" fmla="*/ 19 w 49"/>
                  <a:gd name="T3" fmla="*/ 5 h 26"/>
                  <a:gd name="T4" fmla="*/ 0 w 49"/>
                  <a:gd name="T5" fmla="*/ 14 h 26"/>
                  <a:gd name="T6" fmla="*/ 7 w 49"/>
                  <a:gd name="T7" fmla="*/ 12 h 26"/>
                  <a:gd name="T8" fmla="*/ 28 w 49"/>
                  <a:gd name="T9" fmla="*/ 12 h 26"/>
                  <a:gd name="T10" fmla="*/ 11 w 49"/>
                  <a:gd name="T11" fmla="*/ 24 h 26"/>
                  <a:gd name="T12" fmla="*/ 4 w 49"/>
                  <a:gd name="T13" fmla="*/ 26 h 26"/>
                  <a:gd name="T14" fmla="*/ 24 w 49"/>
                  <a:gd name="T15" fmla="*/ 22 h 26"/>
                  <a:gd name="T16" fmla="*/ 48 w 49"/>
                  <a:gd name="T17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6">
                    <a:moveTo>
                      <a:pt x="48" y="5"/>
                    </a:moveTo>
                    <a:cubicBezTo>
                      <a:pt x="46" y="0"/>
                      <a:pt x="33" y="0"/>
                      <a:pt x="19" y="5"/>
                    </a:cubicBezTo>
                    <a:cubicBezTo>
                      <a:pt x="11" y="8"/>
                      <a:pt x="4" y="11"/>
                      <a:pt x="0" y="14"/>
                    </a:cubicBezTo>
                    <a:cubicBezTo>
                      <a:pt x="2" y="14"/>
                      <a:pt x="4" y="13"/>
                      <a:pt x="7" y="12"/>
                    </a:cubicBezTo>
                    <a:cubicBezTo>
                      <a:pt x="16" y="9"/>
                      <a:pt x="27" y="9"/>
                      <a:pt x="28" y="12"/>
                    </a:cubicBezTo>
                    <a:cubicBezTo>
                      <a:pt x="29" y="15"/>
                      <a:pt x="19" y="21"/>
                      <a:pt x="11" y="24"/>
                    </a:cubicBezTo>
                    <a:cubicBezTo>
                      <a:pt x="8" y="25"/>
                      <a:pt x="5" y="26"/>
                      <a:pt x="4" y="26"/>
                    </a:cubicBezTo>
                    <a:cubicBezTo>
                      <a:pt x="9" y="26"/>
                      <a:pt x="16" y="25"/>
                      <a:pt x="24" y="22"/>
                    </a:cubicBezTo>
                    <a:cubicBezTo>
                      <a:pt x="39" y="17"/>
                      <a:pt x="49" y="9"/>
                      <a:pt x="4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72" name="Freeform 911">
                <a:extLst>
                  <a:ext uri="{FF2B5EF4-FFF2-40B4-BE49-F238E27FC236}">
                    <a16:creationId xmlns:a16="http://schemas.microsoft.com/office/drawing/2014/main" id="{01C47A42-CD49-47D2-9DE5-33C679A5C8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239" y="4847253"/>
                <a:ext cx="242458" cy="121229"/>
              </a:xfrm>
              <a:custGeom>
                <a:avLst/>
                <a:gdLst>
                  <a:gd name="T0" fmla="*/ 1 w 72"/>
                  <a:gd name="T1" fmla="*/ 0 h 36"/>
                  <a:gd name="T2" fmla="*/ 72 w 72"/>
                  <a:gd name="T3" fmla="*/ 28 h 36"/>
                  <a:gd name="T4" fmla="*/ 70 w 72"/>
                  <a:gd name="T5" fmla="*/ 36 h 36"/>
                  <a:gd name="T6" fmla="*/ 0 w 72"/>
                  <a:gd name="T7" fmla="*/ 1 h 36"/>
                  <a:gd name="T8" fmla="*/ 1 w 72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36">
                    <a:moveTo>
                      <a:pt x="1" y="0"/>
                    </a:moveTo>
                    <a:cubicBezTo>
                      <a:pt x="22" y="15"/>
                      <a:pt x="47" y="25"/>
                      <a:pt x="72" y="28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44" y="30"/>
                      <a:pt x="20" y="18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73" name="Freeform 912">
                <a:extLst>
                  <a:ext uri="{FF2B5EF4-FFF2-40B4-BE49-F238E27FC236}">
                    <a16:creationId xmlns:a16="http://schemas.microsoft.com/office/drawing/2014/main" id="{35CB83D6-7C11-4B94-86DB-C60AF21EEB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2402" y="3884156"/>
                <a:ext cx="158271" cy="141434"/>
              </a:xfrm>
              <a:custGeom>
                <a:avLst/>
                <a:gdLst>
                  <a:gd name="T0" fmla="*/ 26 w 47"/>
                  <a:gd name="T1" fmla="*/ 19 h 42"/>
                  <a:gd name="T2" fmla="*/ 0 w 47"/>
                  <a:gd name="T3" fmla="*/ 31 h 42"/>
                  <a:gd name="T4" fmla="*/ 12 w 47"/>
                  <a:gd name="T5" fmla="*/ 18 h 42"/>
                  <a:gd name="T6" fmla="*/ 44 w 47"/>
                  <a:gd name="T7" fmla="*/ 4 h 42"/>
                  <a:gd name="T8" fmla="*/ 24 w 47"/>
                  <a:gd name="T9" fmla="*/ 33 h 42"/>
                  <a:gd name="T10" fmla="*/ 9 w 47"/>
                  <a:gd name="T11" fmla="*/ 42 h 42"/>
                  <a:gd name="T12" fmla="*/ 26 w 47"/>
                  <a:gd name="T13" fmla="*/ 1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42">
                    <a:moveTo>
                      <a:pt x="26" y="19"/>
                    </a:moveTo>
                    <a:cubicBezTo>
                      <a:pt x="24" y="16"/>
                      <a:pt x="3" y="29"/>
                      <a:pt x="0" y="31"/>
                    </a:cubicBezTo>
                    <a:cubicBezTo>
                      <a:pt x="2" y="27"/>
                      <a:pt x="6" y="22"/>
                      <a:pt x="12" y="18"/>
                    </a:cubicBezTo>
                    <a:cubicBezTo>
                      <a:pt x="24" y="8"/>
                      <a:pt x="41" y="0"/>
                      <a:pt x="44" y="4"/>
                    </a:cubicBezTo>
                    <a:cubicBezTo>
                      <a:pt x="47" y="8"/>
                      <a:pt x="37" y="23"/>
                      <a:pt x="24" y="33"/>
                    </a:cubicBezTo>
                    <a:cubicBezTo>
                      <a:pt x="19" y="37"/>
                      <a:pt x="13" y="40"/>
                      <a:pt x="9" y="42"/>
                    </a:cubicBezTo>
                    <a:cubicBezTo>
                      <a:pt x="12" y="39"/>
                      <a:pt x="28" y="23"/>
                      <a:pt x="2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sp>
          <p:nvSpPr>
            <p:cNvPr id="77" name="标题 2">
              <a:extLst>
                <a:ext uri="{FF2B5EF4-FFF2-40B4-BE49-F238E27FC236}">
                  <a16:creationId xmlns:a16="http://schemas.microsoft.com/office/drawing/2014/main" id="{CA851786-4CFD-4F69-B2C0-3DBF416ABED5}"/>
                </a:ext>
              </a:extLst>
            </p:cNvPr>
            <p:cNvSpPr txBox="1">
              <a:spLocks/>
            </p:cNvSpPr>
            <p:nvPr/>
          </p:nvSpPr>
          <p:spPr>
            <a:xfrm>
              <a:off x="1009069" y="3436669"/>
              <a:ext cx="1184635" cy="87459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</a:rPr>
                <a:t>奖项</a:t>
              </a:r>
              <a:endParaRPr lang="en-US" altLang="zh-CN" sz="1800" dirty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</a:rPr>
                <a:t>名称一</a:t>
              </a:r>
              <a:endParaRPr lang="en-US" sz="1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B26B8093-CC1E-4EA2-A79D-316588A71BE9}"/>
              </a:ext>
            </a:extLst>
          </p:cNvPr>
          <p:cNvGrpSpPr/>
          <p:nvPr/>
        </p:nvGrpSpPr>
        <p:grpSpPr>
          <a:xfrm>
            <a:off x="2721272" y="3634597"/>
            <a:ext cx="1820245" cy="874598"/>
            <a:chOff x="694041" y="3436669"/>
            <a:chExt cx="1820245" cy="874598"/>
          </a:xfrm>
        </p:grpSpPr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E2BB9CEC-1106-4212-ADF1-A1DE89F444A1}"/>
                </a:ext>
              </a:extLst>
            </p:cNvPr>
            <p:cNvGrpSpPr/>
            <p:nvPr/>
          </p:nvGrpSpPr>
          <p:grpSpPr>
            <a:xfrm>
              <a:off x="2109276" y="3479970"/>
              <a:ext cx="405010" cy="787996"/>
              <a:chOff x="1551959" y="3884156"/>
              <a:chExt cx="557317" cy="1084326"/>
            </a:xfrm>
            <a:solidFill>
              <a:schemeClr val="accent3">
                <a:lumMod val="20000"/>
                <a:lumOff val="80000"/>
              </a:schemeClr>
            </a:solidFill>
          </p:grpSpPr>
          <p:sp>
            <p:nvSpPr>
              <p:cNvPr id="97" name="Freeform 885">
                <a:extLst>
                  <a:ext uri="{FF2B5EF4-FFF2-40B4-BE49-F238E27FC236}">
                    <a16:creationId xmlns:a16="http://schemas.microsoft.com/office/drawing/2014/main" id="{4B53511F-6B5E-4AB9-B443-5B31DE3DF5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7887" y="4793373"/>
                <a:ext cx="163323" cy="84187"/>
              </a:xfrm>
              <a:custGeom>
                <a:avLst/>
                <a:gdLst>
                  <a:gd name="T0" fmla="*/ 48 w 49"/>
                  <a:gd name="T1" fmla="*/ 5 h 25"/>
                  <a:gd name="T2" fmla="*/ 19 w 49"/>
                  <a:gd name="T3" fmla="*/ 5 h 25"/>
                  <a:gd name="T4" fmla="*/ 0 w 49"/>
                  <a:gd name="T5" fmla="*/ 14 h 25"/>
                  <a:gd name="T6" fmla="*/ 7 w 49"/>
                  <a:gd name="T7" fmla="*/ 11 h 25"/>
                  <a:gd name="T8" fmla="*/ 27 w 49"/>
                  <a:gd name="T9" fmla="*/ 11 h 25"/>
                  <a:gd name="T10" fmla="*/ 11 w 49"/>
                  <a:gd name="T11" fmla="*/ 23 h 25"/>
                  <a:gd name="T12" fmla="*/ 3 w 49"/>
                  <a:gd name="T13" fmla="*/ 25 h 25"/>
                  <a:gd name="T14" fmla="*/ 24 w 49"/>
                  <a:gd name="T15" fmla="*/ 22 h 25"/>
                  <a:gd name="T16" fmla="*/ 48 w 49"/>
                  <a:gd name="T17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5">
                    <a:moveTo>
                      <a:pt x="48" y="5"/>
                    </a:moveTo>
                    <a:cubicBezTo>
                      <a:pt x="46" y="0"/>
                      <a:pt x="33" y="0"/>
                      <a:pt x="19" y="5"/>
                    </a:cubicBezTo>
                    <a:cubicBezTo>
                      <a:pt x="11" y="7"/>
                      <a:pt x="4" y="10"/>
                      <a:pt x="0" y="14"/>
                    </a:cubicBezTo>
                    <a:cubicBezTo>
                      <a:pt x="2" y="13"/>
                      <a:pt x="4" y="12"/>
                      <a:pt x="7" y="11"/>
                    </a:cubicBezTo>
                    <a:cubicBezTo>
                      <a:pt x="15" y="8"/>
                      <a:pt x="26" y="8"/>
                      <a:pt x="27" y="11"/>
                    </a:cubicBezTo>
                    <a:cubicBezTo>
                      <a:pt x="28" y="14"/>
                      <a:pt x="19" y="20"/>
                      <a:pt x="11" y="23"/>
                    </a:cubicBezTo>
                    <a:cubicBezTo>
                      <a:pt x="8" y="24"/>
                      <a:pt x="5" y="25"/>
                      <a:pt x="3" y="25"/>
                    </a:cubicBezTo>
                    <a:cubicBezTo>
                      <a:pt x="9" y="25"/>
                      <a:pt x="16" y="24"/>
                      <a:pt x="24" y="22"/>
                    </a:cubicBezTo>
                    <a:cubicBezTo>
                      <a:pt x="39" y="17"/>
                      <a:pt x="49" y="9"/>
                      <a:pt x="4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98" name="Freeform 886">
                <a:extLst>
                  <a:ext uri="{FF2B5EF4-FFF2-40B4-BE49-F238E27FC236}">
                    <a16:creationId xmlns:a16="http://schemas.microsoft.com/office/drawing/2014/main" id="{A88DD09D-B894-43DD-9BCE-C65B162DFE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7477" y="4673829"/>
                <a:ext cx="87554" cy="166690"/>
              </a:xfrm>
              <a:custGeom>
                <a:avLst/>
                <a:gdLst>
                  <a:gd name="T0" fmla="*/ 22 w 26"/>
                  <a:gd name="T1" fmla="*/ 2 h 50"/>
                  <a:gd name="T2" fmla="*/ 21 w 26"/>
                  <a:gd name="T3" fmla="*/ 31 h 50"/>
                  <a:gd name="T4" fmla="*/ 12 w 26"/>
                  <a:gd name="T5" fmla="*/ 50 h 50"/>
                  <a:gd name="T6" fmla="*/ 15 w 26"/>
                  <a:gd name="T7" fmla="*/ 43 h 50"/>
                  <a:gd name="T8" fmla="*/ 14 w 26"/>
                  <a:gd name="T9" fmla="*/ 22 h 50"/>
                  <a:gd name="T10" fmla="*/ 3 w 26"/>
                  <a:gd name="T11" fmla="*/ 39 h 50"/>
                  <a:gd name="T12" fmla="*/ 1 w 26"/>
                  <a:gd name="T13" fmla="*/ 46 h 50"/>
                  <a:gd name="T14" fmla="*/ 4 w 26"/>
                  <a:gd name="T15" fmla="*/ 25 h 50"/>
                  <a:gd name="T16" fmla="*/ 22 w 26"/>
                  <a:gd name="T1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50">
                    <a:moveTo>
                      <a:pt x="22" y="2"/>
                    </a:moveTo>
                    <a:cubicBezTo>
                      <a:pt x="26" y="4"/>
                      <a:pt x="26" y="17"/>
                      <a:pt x="21" y="31"/>
                    </a:cubicBezTo>
                    <a:cubicBezTo>
                      <a:pt x="19" y="39"/>
                      <a:pt x="15" y="45"/>
                      <a:pt x="12" y="50"/>
                    </a:cubicBezTo>
                    <a:cubicBezTo>
                      <a:pt x="13" y="48"/>
                      <a:pt x="14" y="46"/>
                      <a:pt x="15" y="43"/>
                    </a:cubicBezTo>
                    <a:cubicBezTo>
                      <a:pt x="17" y="34"/>
                      <a:pt x="17" y="23"/>
                      <a:pt x="14" y="22"/>
                    </a:cubicBezTo>
                    <a:cubicBezTo>
                      <a:pt x="11" y="21"/>
                      <a:pt x="5" y="31"/>
                      <a:pt x="3" y="39"/>
                    </a:cubicBezTo>
                    <a:cubicBezTo>
                      <a:pt x="2" y="42"/>
                      <a:pt x="1" y="44"/>
                      <a:pt x="1" y="46"/>
                    </a:cubicBezTo>
                    <a:cubicBezTo>
                      <a:pt x="0" y="41"/>
                      <a:pt x="2" y="33"/>
                      <a:pt x="4" y="25"/>
                    </a:cubicBezTo>
                    <a:cubicBezTo>
                      <a:pt x="9" y="11"/>
                      <a:pt x="17" y="0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99" name="Freeform 887">
                <a:extLst>
                  <a:ext uri="{FF2B5EF4-FFF2-40B4-BE49-F238E27FC236}">
                    <a16:creationId xmlns:a16="http://schemas.microsoft.com/office/drawing/2014/main" id="{E567D0D8-C9C3-44AF-A5DC-73401E065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3963" y="4619949"/>
                <a:ext cx="151536" cy="126281"/>
              </a:xfrm>
              <a:custGeom>
                <a:avLst/>
                <a:gdLst>
                  <a:gd name="T0" fmla="*/ 42 w 45"/>
                  <a:gd name="T1" fmla="*/ 4 h 38"/>
                  <a:gd name="T2" fmla="*/ 14 w 45"/>
                  <a:gd name="T3" fmla="*/ 14 h 38"/>
                  <a:gd name="T4" fmla="*/ 0 w 45"/>
                  <a:gd name="T5" fmla="*/ 29 h 38"/>
                  <a:gd name="T6" fmla="*/ 6 w 45"/>
                  <a:gd name="T7" fmla="*/ 24 h 38"/>
                  <a:gd name="T8" fmla="*/ 25 w 45"/>
                  <a:gd name="T9" fmla="*/ 17 h 38"/>
                  <a:gd name="T10" fmla="*/ 14 w 45"/>
                  <a:gd name="T11" fmla="*/ 34 h 38"/>
                  <a:gd name="T12" fmla="*/ 7 w 45"/>
                  <a:gd name="T13" fmla="*/ 38 h 38"/>
                  <a:gd name="T14" fmla="*/ 26 w 45"/>
                  <a:gd name="T15" fmla="*/ 28 h 38"/>
                  <a:gd name="T16" fmla="*/ 42 w 45"/>
                  <a:gd name="T17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38">
                    <a:moveTo>
                      <a:pt x="42" y="4"/>
                    </a:moveTo>
                    <a:cubicBezTo>
                      <a:pt x="39" y="0"/>
                      <a:pt x="26" y="4"/>
                      <a:pt x="14" y="14"/>
                    </a:cubicBezTo>
                    <a:cubicBezTo>
                      <a:pt x="8" y="19"/>
                      <a:pt x="3" y="24"/>
                      <a:pt x="0" y="29"/>
                    </a:cubicBezTo>
                    <a:cubicBezTo>
                      <a:pt x="1" y="27"/>
                      <a:pt x="3" y="26"/>
                      <a:pt x="6" y="24"/>
                    </a:cubicBezTo>
                    <a:cubicBezTo>
                      <a:pt x="13" y="19"/>
                      <a:pt x="23" y="15"/>
                      <a:pt x="25" y="17"/>
                    </a:cubicBezTo>
                    <a:cubicBezTo>
                      <a:pt x="27" y="20"/>
                      <a:pt x="20" y="29"/>
                      <a:pt x="14" y="34"/>
                    </a:cubicBezTo>
                    <a:cubicBezTo>
                      <a:pt x="11" y="36"/>
                      <a:pt x="9" y="37"/>
                      <a:pt x="7" y="38"/>
                    </a:cubicBezTo>
                    <a:cubicBezTo>
                      <a:pt x="12" y="37"/>
                      <a:pt x="19" y="33"/>
                      <a:pt x="26" y="28"/>
                    </a:cubicBezTo>
                    <a:cubicBezTo>
                      <a:pt x="38" y="19"/>
                      <a:pt x="45" y="8"/>
                      <a:pt x="4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00" name="Freeform 888">
                <a:extLst>
                  <a:ext uri="{FF2B5EF4-FFF2-40B4-BE49-F238E27FC236}">
                    <a16:creationId xmlns:a16="http://schemas.microsoft.com/office/drawing/2014/main" id="{D6BA0958-0BF8-482E-85DA-33B8ABF7C2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1766" y="4555967"/>
                <a:ext cx="62299" cy="163323"/>
              </a:xfrm>
              <a:custGeom>
                <a:avLst/>
                <a:gdLst>
                  <a:gd name="T0" fmla="*/ 9 w 19"/>
                  <a:gd name="T1" fmla="*/ 0 h 49"/>
                  <a:gd name="T2" fmla="*/ 19 w 19"/>
                  <a:gd name="T3" fmla="*/ 27 h 49"/>
                  <a:gd name="T4" fmla="*/ 16 w 19"/>
                  <a:gd name="T5" fmla="*/ 48 h 49"/>
                  <a:gd name="T6" fmla="*/ 16 w 19"/>
                  <a:gd name="T7" fmla="*/ 41 h 49"/>
                  <a:gd name="T8" fmla="*/ 9 w 19"/>
                  <a:gd name="T9" fmla="*/ 21 h 49"/>
                  <a:gd name="T10" fmla="*/ 4 w 19"/>
                  <a:gd name="T11" fmla="*/ 41 h 49"/>
                  <a:gd name="T12" fmla="*/ 4 w 19"/>
                  <a:gd name="T13" fmla="*/ 49 h 49"/>
                  <a:gd name="T14" fmla="*/ 1 w 19"/>
                  <a:gd name="T15" fmla="*/ 28 h 49"/>
                  <a:gd name="T16" fmla="*/ 9 w 19"/>
                  <a:gd name="T1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49">
                    <a:moveTo>
                      <a:pt x="9" y="0"/>
                    </a:moveTo>
                    <a:cubicBezTo>
                      <a:pt x="14" y="0"/>
                      <a:pt x="18" y="12"/>
                      <a:pt x="19" y="27"/>
                    </a:cubicBezTo>
                    <a:cubicBezTo>
                      <a:pt x="19" y="35"/>
                      <a:pt x="18" y="43"/>
                      <a:pt x="16" y="48"/>
                    </a:cubicBezTo>
                    <a:cubicBezTo>
                      <a:pt x="16" y="46"/>
                      <a:pt x="17" y="43"/>
                      <a:pt x="16" y="41"/>
                    </a:cubicBezTo>
                    <a:cubicBezTo>
                      <a:pt x="16" y="31"/>
                      <a:pt x="12" y="21"/>
                      <a:pt x="9" y="21"/>
                    </a:cubicBezTo>
                    <a:cubicBezTo>
                      <a:pt x="6" y="21"/>
                      <a:pt x="4" y="33"/>
                      <a:pt x="4" y="41"/>
                    </a:cubicBezTo>
                    <a:cubicBezTo>
                      <a:pt x="4" y="44"/>
                      <a:pt x="4" y="47"/>
                      <a:pt x="4" y="49"/>
                    </a:cubicBezTo>
                    <a:cubicBezTo>
                      <a:pt x="2" y="44"/>
                      <a:pt x="1" y="36"/>
                      <a:pt x="1" y="28"/>
                    </a:cubicBezTo>
                    <a:cubicBezTo>
                      <a:pt x="0" y="13"/>
                      <a:pt x="4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01" name="Freeform 889">
                <a:extLst>
                  <a:ext uri="{FF2B5EF4-FFF2-40B4-BE49-F238E27FC236}">
                    <a16:creationId xmlns:a16="http://schemas.microsoft.com/office/drawing/2014/main" id="{6622C521-380B-4113-A82D-FF0A2D6B8C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312" y="4431371"/>
                <a:ext cx="127964" cy="154904"/>
              </a:xfrm>
              <a:custGeom>
                <a:avLst/>
                <a:gdLst>
                  <a:gd name="T0" fmla="*/ 34 w 38"/>
                  <a:gd name="T1" fmla="*/ 3 h 46"/>
                  <a:gd name="T2" fmla="*/ 10 w 38"/>
                  <a:gd name="T3" fmla="*/ 20 h 46"/>
                  <a:gd name="T4" fmla="*/ 0 w 38"/>
                  <a:gd name="T5" fmla="*/ 38 h 46"/>
                  <a:gd name="T6" fmla="*/ 4 w 38"/>
                  <a:gd name="T7" fmla="*/ 32 h 46"/>
                  <a:gd name="T8" fmla="*/ 21 w 38"/>
                  <a:gd name="T9" fmla="*/ 20 h 46"/>
                  <a:gd name="T10" fmla="*/ 15 w 38"/>
                  <a:gd name="T11" fmla="*/ 40 h 46"/>
                  <a:gd name="T12" fmla="*/ 10 w 38"/>
                  <a:gd name="T13" fmla="*/ 46 h 46"/>
                  <a:gd name="T14" fmla="*/ 24 w 38"/>
                  <a:gd name="T15" fmla="*/ 30 h 46"/>
                  <a:gd name="T16" fmla="*/ 34 w 38"/>
                  <a:gd name="T17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6">
                    <a:moveTo>
                      <a:pt x="34" y="3"/>
                    </a:moveTo>
                    <a:cubicBezTo>
                      <a:pt x="30" y="0"/>
                      <a:pt x="19" y="8"/>
                      <a:pt x="10" y="20"/>
                    </a:cubicBezTo>
                    <a:cubicBezTo>
                      <a:pt x="5" y="26"/>
                      <a:pt x="2" y="33"/>
                      <a:pt x="0" y="38"/>
                    </a:cubicBezTo>
                    <a:cubicBezTo>
                      <a:pt x="1" y="36"/>
                      <a:pt x="2" y="34"/>
                      <a:pt x="4" y="32"/>
                    </a:cubicBezTo>
                    <a:cubicBezTo>
                      <a:pt x="10" y="25"/>
                      <a:pt x="19" y="18"/>
                      <a:pt x="21" y="20"/>
                    </a:cubicBezTo>
                    <a:cubicBezTo>
                      <a:pt x="24" y="22"/>
                      <a:pt x="19" y="33"/>
                      <a:pt x="15" y="40"/>
                    </a:cubicBezTo>
                    <a:cubicBezTo>
                      <a:pt x="13" y="42"/>
                      <a:pt x="11" y="44"/>
                      <a:pt x="10" y="46"/>
                    </a:cubicBezTo>
                    <a:cubicBezTo>
                      <a:pt x="14" y="43"/>
                      <a:pt x="19" y="37"/>
                      <a:pt x="24" y="30"/>
                    </a:cubicBezTo>
                    <a:cubicBezTo>
                      <a:pt x="33" y="18"/>
                      <a:pt x="38" y="6"/>
                      <a:pt x="3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02" name="Freeform 890">
                <a:extLst>
                  <a:ext uri="{FF2B5EF4-FFF2-40B4-BE49-F238E27FC236}">
                    <a16:creationId xmlns:a16="http://schemas.microsoft.com/office/drawing/2014/main" id="{FB7B8CA3-FA85-4CE0-8B5C-C0081B6C3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8808" y="4404431"/>
                <a:ext cx="85871" cy="168374"/>
              </a:xfrm>
              <a:custGeom>
                <a:avLst/>
                <a:gdLst>
                  <a:gd name="T0" fmla="*/ 5 w 26"/>
                  <a:gd name="T1" fmla="*/ 2 h 50"/>
                  <a:gd name="T2" fmla="*/ 22 w 26"/>
                  <a:gd name="T3" fmla="*/ 26 h 50"/>
                  <a:gd name="T4" fmla="*/ 25 w 26"/>
                  <a:gd name="T5" fmla="*/ 46 h 50"/>
                  <a:gd name="T6" fmla="*/ 24 w 26"/>
                  <a:gd name="T7" fmla="*/ 39 h 50"/>
                  <a:gd name="T8" fmla="*/ 11 w 26"/>
                  <a:gd name="T9" fmla="*/ 22 h 50"/>
                  <a:gd name="T10" fmla="*/ 11 w 26"/>
                  <a:gd name="T11" fmla="*/ 43 h 50"/>
                  <a:gd name="T12" fmla="*/ 14 w 26"/>
                  <a:gd name="T13" fmla="*/ 50 h 50"/>
                  <a:gd name="T14" fmla="*/ 5 w 26"/>
                  <a:gd name="T15" fmla="*/ 31 h 50"/>
                  <a:gd name="T16" fmla="*/ 5 w 26"/>
                  <a:gd name="T1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50">
                    <a:moveTo>
                      <a:pt x="5" y="2"/>
                    </a:moveTo>
                    <a:cubicBezTo>
                      <a:pt x="10" y="0"/>
                      <a:pt x="17" y="11"/>
                      <a:pt x="22" y="26"/>
                    </a:cubicBezTo>
                    <a:cubicBezTo>
                      <a:pt x="24" y="33"/>
                      <a:pt x="26" y="41"/>
                      <a:pt x="25" y="46"/>
                    </a:cubicBezTo>
                    <a:cubicBezTo>
                      <a:pt x="25" y="44"/>
                      <a:pt x="25" y="42"/>
                      <a:pt x="24" y="39"/>
                    </a:cubicBezTo>
                    <a:cubicBezTo>
                      <a:pt x="21" y="30"/>
                      <a:pt x="14" y="21"/>
                      <a:pt x="11" y="22"/>
                    </a:cubicBezTo>
                    <a:cubicBezTo>
                      <a:pt x="8" y="23"/>
                      <a:pt x="9" y="35"/>
                      <a:pt x="11" y="43"/>
                    </a:cubicBezTo>
                    <a:cubicBezTo>
                      <a:pt x="12" y="46"/>
                      <a:pt x="13" y="48"/>
                      <a:pt x="14" y="50"/>
                    </a:cubicBezTo>
                    <a:cubicBezTo>
                      <a:pt x="11" y="46"/>
                      <a:pt x="7" y="39"/>
                      <a:pt x="5" y="31"/>
                    </a:cubicBezTo>
                    <a:cubicBezTo>
                      <a:pt x="0" y="16"/>
                      <a:pt x="0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03" name="Freeform 891">
                <a:extLst>
                  <a:ext uri="{FF2B5EF4-FFF2-40B4-BE49-F238E27FC236}">
                    <a16:creationId xmlns:a16="http://schemas.microsoft.com/office/drawing/2014/main" id="{0DEA5F81-6F6E-4C3F-B2BD-CAE8FD78B1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8149" y="4239425"/>
                <a:ext cx="87554" cy="165006"/>
              </a:xfrm>
              <a:custGeom>
                <a:avLst/>
                <a:gdLst>
                  <a:gd name="T0" fmla="*/ 21 w 26"/>
                  <a:gd name="T1" fmla="*/ 1 h 49"/>
                  <a:gd name="T2" fmla="*/ 4 w 26"/>
                  <a:gd name="T3" fmla="*/ 25 h 49"/>
                  <a:gd name="T4" fmla="*/ 0 w 26"/>
                  <a:gd name="T5" fmla="*/ 45 h 49"/>
                  <a:gd name="T6" fmla="*/ 2 w 26"/>
                  <a:gd name="T7" fmla="*/ 38 h 49"/>
                  <a:gd name="T8" fmla="*/ 14 w 26"/>
                  <a:gd name="T9" fmla="*/ 22 h 49"/>
                  <a:gd name="T10" fmla="*/ 14 w 26"/>
                  <a:gd name="T11" fmla="*/ 42 h 49"/>
                  <a:gd name="T12" fmla="*/ 11 w 26"/>
                  <a:gd name="T13" fmla="*/ 49 h 49"/>
                  <a:gd name="T14" fmla="*/ 21 w 26"/>
                  <a:gd name="T15" fmla="*/ 31 h 49"/>
                  <a:gd name="T16" fmla="*/ 21 w 26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49">
                    <a:moveTo>
                      <a:pt x="21" y="1"/>
                    </a:moveTo>
                    <a:cubicBezTo>
                      <a:pt x="16" y="0"/>
                      <a:pt x="9" y="10"/>
                      <a:pt x="4" y="25"/>
                    </a:cubicBezTo>
                    <a:cubicBezTo>
                      <a:pt x="1" y="33"/>
                      <a:pt x="0" y="40"/>
                      <a:pt x="0" y="45"/>
                    </a:cubicBezTo>
                    <a:cubicBezTo>
                      <a:pt x="0" y="43"/>
                      <a:pt x="1" y="41"/>
                      <a:pt x="2" y="38"/>
                    </a:cubicBezTo>
                    <a:cubicBezTo>
                      <a:pt x="5" y="30"/>
                      <a:pt x="12" y="21"/>
                      <a:pt x="14" y="22"/>
                    </a:cubicBezTo>
                    <a:cubicBezTo>
                      <a:pt x="17" y="23"/>
                      <a:pt x="17" y="34"/>
                      <a:pt x="14" y="42"/>
                    </a:cubicBezTo>
                    <a:cubicBezTo>
                      <a:pt x="13" y="45"/>
                      <a:pt x="12" y="48"/>
                      <a:pt x="11" y="49"/>
                    </a:cubicBezTo>
                    <a:cubicBezTo>
                      <a:pt x="15" y="45"/>
                      <a:pt x="18" y="39"/>
                      <a:pt x="21" y="31"/>
                    </a:cubicBezTo>
                    <a:cubicBezTo>
                      <a:pt x="26" y="16"/>
                      <a:pt x="26" y="3"/>
                      <a:pt x="2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04" name="Freeform 892">
                <a:extLst>
                  <a:ext uri="{FF2B5EF4-FFF2-40B4-BE49-F238E27FC236}">
                    <a16:creationId xmlns:a16="http://schemas.microsoft.com/office/drawing/2014/main" id="{A717891A-4E2D-4952-8009-147C1152A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5236" y="4262997"/>
                <a:ext cx="122913" cy="154904"/>
              </a:xfrm>
              <a:custGeom>
                <a:avLst/>
                <a:gdLst>
                  <a:gd name="T0" fmla="*/ 4 w 37"/>
                  <a:gd name="T1" fmla="*/ 2 h 46"/>
                  <a:gd name="T2" fmla="*/ 28 w 37"/>
                  <a:gd name="T3" fmla="*/ 20 h 46"/>
                  <a:gd name="T4" fmla="*/ 37 w 37"/>
                  <a:gd name="T5" fmla="*/ 38 h 46"/>
                  <a:gd name="T6" fmla="*/ 33 w 37"/>
                  <a:gd name="T7" fmla="*/ 32 h 46"/>
                  <a:gd name="T8" fmla="*/ 16 w 37"/>
                  <a:gd name="T9" fmla="*/ 20 h 46"/>
                  <a:gd name="T10" fmla="*/ 23 w 37"/>
                  <a:gd name="T11" fmla="*/ 40 h 46"/>
                  <a:gd name="T12" fmla="*/ 28 w 37"/>
                  <a:gd name="T13" fmla="*/ 46 h 46"/>
                  <a:gd name="T14" fmla="*/ 13 w 37"/>
                  <a:gd name="T15" fmla="*/ 30 h 46"/>
                  <a:gd name="T16" fmla="*/ 4 w 37"/>
                  <a:gd name="T1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6">
                    <a:moveTo>
                      <a:pt x="4" y="2"/>
                    </a:moveTo>
                    <a:cubicBezTo>
                      <a:pt x="9" y="0"/>
                      <a:pt x="19" y="7"/>
                      <a:pt x="28" y="20"/>
                    </a:cubicBezTo>
                    <a:cubicBezTo>
                      <a:pt x="32" y="27"/>
                      <a:pt x="36" y="33"/>
                      <a:pt x="37" y="38"/>
                    </a:cubicBezTo>
                    <a:cubicBezTo>
                      <a:pt x="36" y="37"/>
                      <a:pt x="35" y="34"/>
                      <a:pt x="33" y="32"/>
                    </a:cubicBezTo>
                    <a:cubicBezTo>
                      <a:pt x="28" y="25"/>
                      <a:pt x="19" y="18"/>
                      <a:pt x="16" y="20"/>
                    </a:cubicBezTo>
                    <a:cubicBezTo>
                      <a:pt x="14" y="22"/>
                      <a:pt x="18" y="33"/>
                      <a:pt x="23" y="40"/>
                    </a:cubicBezTo>
                    <a:cubicBezTo>
                      <a:pt x="25" y="42"/>
                      <a:pt x="26" y="44"/>
                      <a:pt x="28" y="46"/>
                    </a:cubicBezTo>
                    <a:cubicBezTo>
                      <a:pt x="23" y="43"/>
                      <a:pt x="18" y="37"/>
                      <a:pt x="13" y="30"/>
                    </a:cubicBezTo>
                    <a:cubicBezTo>
                      <a:pt x="4" y="18"/>
                      <a:pt x="0" y="5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05" name="Freeform 893">
                <a:extLst>
                  <a:ext uri="{FF2B5EF4-FFF2-40B4-BE49-F238E27FC236}">
                    <a16:creationId xmlns:a16="http://schemas.microsoft.com/office/drawing/2014/main" id="{1043820D-4B80-4239-9545-5DB92CCA38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637" y="4069367"/>
                <a:ext cx="60614" cy="159955"/>
              </a:xfrm>
              <a:custGeom>
                <a:avLst/>
                <a:gdLst>
                  <a:gd name="T0" fmla="*/ 10 w 18"/>
                  <a:gd name="T1" fmla="*/ 0 h 48"/>
                  <a:gd name="T2" fmla="*/ 0 w 18"/>
                  <a:gd name="T3" fmla="*/ 27 h 48"/>
                  <a:gd name="T4" fmla="*/ 3 w 18"/>
                  <a:gd name="T5" fmla="*/ 48 h 48"/>
                  <a:gd name="T6" fmla="*/ 3 w 18"/>
                  <a:gd name="T7" fmla="*/ 40 h 48"/>
                  <a:gd name="T8" fmla="*/ 10 w 18"/>
                  <a:gd name="T9" fmla="*/ 21 h 48"/>
                  <a:gd name="T10" fmla="*/ 16 w 18"/>
                  <a:gd name="T11" fmla="*/ 40 h 48"/>
                  <a:gd name="T12" fmla="*/ 15 w 18"/>
                  <a:gd name="T13" fmla="*/ 48 h 48"/>
                  <a:gd name="T14" fmla="*/ 18 w 18"/>
                  <a:gd name="T15" fmla="*/ 27 h 48"/>
                  <a:gd name="T16" fmla="*/ 10 w 1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8">
                    <a:moveTo>
                      <a:pt x="10" y="0"/>
                    </a:moveTo>
                    <a:cubicBezTo>
                      <a:pt x="5" y="0"/>
                      <a:pt x="0" y="12"/>
                      <a:pt x="0" y="27"/>
                    </a:cubicBezTo>
                    <a:cubicBezTo>
                      <a:pt x="0" y="35"/>
                      <a:pt x="2" y="43"/>
                      <a:pt x="3" y="48"/>
                    </a:cubicBezTo>
                    <a:cubicBezTo>
                      <a:pt x="3" y="46"/>
                      <a:pt x="3" y="43"/>
                      <a:pt x="3" y="40"/>
                    </a:cubicBezTo>
                    <a:cubicBezTo>
                      <a:pt x="3" y="32"/>
                      <a:pt x="7" y="21"/>
                      <a:pt x="10" y="21"/>
                    </a:cubicBezTo>
                    <a:cubicBezTo>
                      <a:pt x="13" y="21"/>
                      <a:pt x="16" y="32"/>
                      <a:pt x="16" y="40"/>
                    </a:cubicBezTo>
                    <a:cubicBezTo>
                      <a:pt x="16" y="44"/>
                      <a:pt x="16" y="46"/>
                      <a:pt x="15" y="48"/>
                    </a:cubicBezTo>
                    <a:cubicBezTo>
                      <a:pt x="17" y="43"/>
                      <a:pt x="18" y="36"/>
                      <a:pt x="18" y="27"/>
                    </a:cubicBezTo>
                    <a:cubicBezTo>
                      <a:pt x="18" y="12"/>
                      <a:pt x="14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06" name="Freeform 894">
                <a:extLst>
                  <a:ext uri="{FF2B5EF4-FFF2-40B4-BE49-F238E27FC236}">
                    <a16:creationId xmlns:a16="http://schemas.microsoft.com/office/drawing/2014/main" id="{2D491B3C-47F2-474D-A0F8-210AF02B6D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7887" y="4136716"/>
                <a:ext cx="149853" cy="126281"/>
              </a:xfrm>
              <a:custGeom>
                <a:avLst/>
                <a:gdLst>
                  <a:gd name="T0" fmla="*/ 3 w 45"/>
                  <a:gd name="T1" fmla="*/ 4 h 38"/>
                  <a:gd name="T2" fmla="*/ 31 w 45"/>
                  <a:gd name="T3" fmla="*/ 13 h 38"/>
                  <a:gd name="T4" fmla="*/ 45 w 45"/>
                  <a:gd name="T5" fmla="*/ 28 h 38"/>
                  <a:gd name="T6" fmla="*/ 40 w 45"/>
                  <a:gd name="T7" fmla="*/ 23 h 38"/>
                  <a:gd name="T8" fmla="*/ 20 w 45"/>
                  <a:gd name="T9" fmla="*/ 17 h 38"/>
                  <a:gd name="T10" fmla="*/ 32 w 45"/>
                  <a:gd name="T11" fmla="*/ 33 h 38"/>
                  <a:gd name="T12" fmla="*/ 39 w 45"/>
                  <a:gd name="T13" fmla="*/ 38 h 38"/>
                  <a:gd name="T14" fmla="*/ 20 w 45"/>
                  <a:gd name="T15" fmla="*/ 27 h 38"/>
                  <a:gd name="T16" fmla="*/ 3 w 45"/>
                  <a:gd name="T17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38">
                    <a:moveTo>
                      <a:pt x="3" y="4"/>
                    </a:moveTo>
                    <a:cubicBezTo>
                      <a:pt x="6" y="0"/>
                      <a:pt x="18" y="4"/>
                      <a:pt x="31" y="13"/>
                    </a:cubicBezTo>
                    <a:cubicBezTo>
                      <a:pt x="37" y="18"/>
                      <a:pt x="42" y="23"/>
                      <a:pt x="45" y="28"/>
                    </a:cubicBezTo>
                    <a:cubicBezTo>
                      <a:pt x="44" y="26"/>
                      <a:pt x="42" y="25"/>
                      <a:pt x="40" y="23"/>
                    </a:cubicBezTo>
                    <a:cubicBezTo>
                      <a:pt x="32" y="18"/>
                      <a:pt x="21" y="14"/>
                      <a:pt x="20" y="17"/>
                    </a:cubicBezTo>
                    <a:cubicBezTo>
                      <a:pt x="18" y="19"/>
                      <a:pt x="26" y="28"/>
                      <a:pt x="32" y="33"/>
                    </a:cubicBezTo>
                    <a:cubicBezTo>
                      <a:pt x="35" y="35"/>
                      <a:pt x="37" y="37"/>
                      <a:pt x="39" y="38"/>
                    </a:cubicBezTo>
                    <a:cubicBezTo>
                      <a:pt x="33" y="36"/>
                      <a:pt x="27" y="32"/>
                      <a:pt x="20" y="27"/>
                    </a:cubicBezTo>
                    <a:cubicBezTo>
                      <a:pt x="8" y="18"/>
                      <a:pt x="0" y="8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07" name="Freeform 895">
                <a:extLst>
                  <a:ext uri="{FF2B5EF4-FFF2-40B4-BE49-F238E27FC236}">
                    <a16:creationId xmlns:a16="http://schemas.microsoft.com/office/drawing/2014/main" id="{F0B5FA39-3ECE-4703-BA7F-2388AC4C3D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1459" y="3917831"/>
                <a:ext cx="82504" cy="165006"/>
              </a:xfrm>
              <a:custGeom>
                <a:avLst/>
                <a:gdLst>
                  <a:gd name="T0" fmla="*/ 4 w 25"/>
                  <a:gd name="T1" fmla="*/ 2 h 49"/>
                  <a:gd name="T2" fmla="*/ 4 w 25"/>
                  <a:gd name="T3" fmla="*/ 31 h 49"/>
                  <a:gd name="T4" fmla="*/ 13 w 25"/>
                  <a:gd name="T5" fmla="*/ 49 h 49"/>
                  <a:gd name="T6" fmla="*/ 11 w 25"/>
                  <a:gd name="T7" fmla="*/ 43 h 49"/>
                  <a:gd name="T8" fmla="*/ 11 w 25"/>
                  <a:gd name="T9" fmla="*/ 22 h 49"/>
                  <a:gd name="T10" fmla="*/ 23 w 25"/>
                  <a:gd name="T11" fmla="*/ 39 h 49"/>
                  <a:gd name="T12" fmla="*/ 25 w 25"/>
                  <a:gd name="T13" fmla="*/ 46 h 49"/>
                  <a:gd name="T14" fmla="*/ 21 w 25"/>
                  <a:gd name="T15" fmla="*/ 25 h 49"/>
                  <a:gd name="T16" fmla="*/ 4 w 25"/>
                  <a:gd name="T17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49">
                    <a:moveTo>
                      <a:pt x="4" y="2"/>
                    </a:moveTo>
                    <a:cubicBezTo>
                      <a:pt x="0" y="3"/>
                      <a:pt x="0" y="16"/>
                      <a:pt x="4" y="31"/>
                    </a:cubicBezTo>
                    <a:cubicBezTo>
                      <a:pt x="7" y="39"/>
                      <a:pt x="10" y="45"/>
                      <a:pt x="13" y="49"/>
                    </a:cubicBezTo>
                    <a:cubicBezTo>
                      <a:pt x="13" y="48"/>
                      <a:pt x="12" y="46"/>
                      <a:pt x="11" y="43"/>
                    </a:cubicBezTo>
                    <a:cubicBezTo>
                      <a:pt x="8" y="34"/>
                      <a:pt x="8" y="23"/>
                      <a:pt x="11" y="22"/>
                    </a:cubicBezTo>
                    <a:cubicBezTo>
                      <a:pt x="14" y="21"/>
                      <a:pt x="20" y="31"/>
                      <a:pt x="23" y="39"/>
                    </a:cubicBezTo>
                    <a:cubicBezTo>
                      <a:pt x="24" y="42"/>
                      <a:pt x="25" y="44"/>
                      <a:pt x="25" y="46"/>
                    </a:cubicBezTo>
                    <a:cubicBezTo>
                      <a:pt x="25" y="41"/>
                      <a:pt x="24" y="33"/>
                      <a:pt x="21" y="25"/>
                    </a:cubicBezTo>
                    <a:cubicBezTo>
                      <a:pt x="17" y="11"/>
                      <a:pt x="9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08" name="Freeform 896">
                <a:extLst>
                  <a:ext uri="{FF2B5EF4-FFF2-40B4-BE49-F238E27FC236}">
                    <a16:creationId xmlns:a16="http://schemas.microsoft.com/office/drawing/2014/main" id="{C8AF7C67-9512-41CD-8D89-1DFD045460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0230" y="4035692"/>
                <a:ext cx="165006" cy="87554"/>
              </a:xfrm>
              <a:custGeom>
                <a:avLst/>
                <a:gdLst>
                  <a:gd name="T0" fmla="*/ 2 w 49"/>
                  <a:gd name="T1" fmla="*/ 5 h 26"/>
                  <a:gd name="T2" fmla="*/ 31 w 49"/>
                  <a:gd name="T3" fmla="*/ 5 h 26"/>
                  <a:gd name="T4" fmla="*/ 49 w 49"/>
                  <a:gd name="T5" fmla="*/ 14 h 26"/>
                  <a:gd name="T6" fmla="*/ 43 w 49"/>
                  <a:gd name="T7" fmla="*/ 12 h 26"/>
                  <a:gd name="T8" fmla="*/ 22 w 49"/>
                  <a:gd name="T9" fmla="*/ 12 h 26"/>
                  <a:gd name="T10" fmla="*/ 39 w 49"/>
                  <a:gd name="T11" fmla="*/ 24 h 26"/>
                  <a:gd name="T12" fmla="*/ 46 w 49"/>
                  <a:gd name="T13" fmla="*/ 26 h 26"/>
                  <a:gd name="T14" fmla="*/ 25 w 49"/>
                  <a:gd name="T15" fmla="*/ 22 h 26"/>
                  <a:gd name="T16" fmla="*/ 2 w 49"/>
                  <a:gd name="T17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6">
                    <a:moveTo>
                      <a:pt x="2" y="5"/>
                    </a:moveTo>
                    <a:cubicBezTo>
                      <a:pt x="4" y="0"/>
                      <a:pt x="17" y="0"/>
                      <a:pt x="31" y="5"/>
                    </a:cubicBezTo>
                    <a:cubicBezTo>
                      <a:pt x="39" y="8"/>
                      <a:pt x="45" y="11"/>
                      <a:pt x="49" y="14"/>
                    </a:cubicBezTo>
                    <a:cubicBezTo>
                      <a:pt x="48" y="14"/>
                      <a:pt x="46" y="13"/>
                      <a:pt x="43" y="12"/>
                    </a:cubicBezTo>
                    <a:cubicBezTo>
                      <a:pt x="34" y="9"/>
                      <a:pt x="23" y="9"/>
                      <a:pt x="22" y="12"/>
                    </a:cubicBezTo>
                    <a:cubicBezTo>
                      <a:pt x="21" y="15"/>
                      <a:pt x="31" y="21"/>
                      <a:pt x="39" y="24"/>
                    </a:cubicBezTo>
                    <a:cubicBezTo>
                      <a:pt x="42" y="25"/>
                      <a:pt x="44" y="26"/>
                      <a:pt x="46" y="26"/>
                    </a:cubicBezTo>
                    <a:cubicBezTo>
                      <a:pt x="41" y="26"/>
                      <a:pt x="33" y="25"/>
                      <a:pt x="25" y="22"/>
                    </a:cubicBezTo>
                    <a:cubicBezTo>
                      <a:pt x="11" y="17"/>
                      <a:pt x="0" y="9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09" name="Freeform 897">
                <a:extLst>
                  <a:ext uri="{FF2B5EF4-FFF2-40B4-BE49-F238E27FC236}">
                    <a16:creationId xmlns:a16="http://schemas.microsoft.com/office/drawing/2014/main" id="{D49B3B06-0665-4EED-BC3F-B0AC908E17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1959" y="4847253"/>
                <a:ext cx="242458" cy="121229"/>
              </a:xfrm>
              <a:custGeom>
                <a:avLst/>
                <a:gdLst>
                  <a:gd name="T0" fmla="*/ 72 w 72"/>
                  <a:gd name="T1" fmla="*/ 1 h 36"/>
                  <a:gd name="T2" fmla="*/ 1 w 72"/>
                  <a:gd name="T3" fmla="*/ 36 h 36"/>
                  <a:gd name="T4" fmla="*/ 0 w 72"/>
                  <a:gd name="T5" fmla="*/ 28 h 36"/>
                  <a:gd name="T6" fmla="*/ 70 w 72"/>
                  <a:gd name="T7" fmla="*/ 0 h 36"/>
                  <a:gd name="T8" fmla="*/ 72 w 72"/>
                  <a:gd name="T9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36">
                    <a:moveTo>
                      <a:pt x="72" y="1"/>
                    </a:moveTo>
                    <a:cubicBezTo>
                      <a:pt x="52" y="18"/>
                      <a:pt x="27" y="30"/>
                      <a:pt x="1" y="3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5" y="25"/>
                      <a:pt x="49" y="15"/>
                      <a:pt x="70" y="0"/>
                    </a:cubicBezTo>
                    <a:lnTo>
                      <a:pt x="7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10" name="Freeform 898">
                <a:extLst>
                  <a:ext uri="{FF2B5EF4-FFF2-40B4-BE49-F238E27FC236}">
                    <a16:creationId xmlns:a16="http://schemas.microsoft.com/office/drawing/2014/main" id="{57AD3A6A-0C9A-43F7-B0AD-D52CEB9F60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9616" y="3884156"/>
                <a:ext cx="161639" cy="141434"/>
              </a:xfrm>
              <a:custGeom>
                <a:avLst/>
                <a:gdLst>
                  <a:gd name="T0" fmla="*/ 22 w 48"/>
                  <a:gd name="T1" fmla="*/ 19 h 42"/>
                  <a:gd name="T2" fmla="*/ 48 w 48"/>
                  <a:gd name="T3" fmla="*/ 31 h 42"/>
                  <a:gd name="T4" fmla="*/ 36 w 48"/>
                  <a:gd name="T5" fmla="*/ 18 h 42"/>
                  <a:gd name="T6" fmla="*/ 3 w 48"/>
                  <a:gd name="T7" fmla="*/ 4 h 42"/>
                  <a:gd name="T8" fmla="*/ 23 w 48"/>
                  <a:gd name="T9" fmla="*/ 33 h 42"/>
                  <a:gd name="T10" fmla="*/ 38 w 48"/>
                  <a:gd name="T11" fmla="*/ 42 h 42"/>
                  <a:gd name="T12" fmla="*/ 22 w 48"/>
                  <a:gd name="T13" fmla="*/ 1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2">
                    <a:moveTo>
                      <a:pt x="22" y="19"/>
                    </a:moveTo>
                    <a:cubicBezTo>
                      <a:pt x="24" y="16"/>
                      <a:pt x="45" y="29"/>
                      <a:pt x="48" y="31"/>
                    </a:cubicBezTo>
                    <a:cubicBezTo>
                      <a:pt x="45" y="27"/>
                      <a:pt x="41" y="22"/>
                      <a:pt x="36" y="18"/>
                    </a:cubicBezTo>
                    <a:cubicBezTo>
                      <a:pt x="24" y="8"/>
                      <a:pt x="6" y="0"/>
                      <a:pt x="3" y="4"/>
                    </a:cubicBezTo>
                    <a:cubicBezTo>
                      <a:pt x="0" y="8"/>
                      <a:pt x="11" y="23"/>
                      <a:pt x="23" y="33"/>
                    </a:cubicBezTo>
                    <a:cubicBezTo>
                      <a:pt x="29" y="37"/>
                      <a:pt x="34" y="40"/>
                      <a:pt x="38" y="42"/>
                    </a:cubicBezTo>
                    <a:cubicBezTo>
                      <a:pt x="35" y="39"/>
                      <a:pt x="19" y="23"/>
                      <a:pt x="2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3538383C-5DEE-4A5F-9B41-107E18E9D4F9}"/>
                </a:ext>
              </a:extLst>
            </p:cNvPr>
            <p:cNvGrpSpPr/>
            <p:nvPr/>
          </p:nvGrpSpPr>
          <p:grpSpPr>
            <a:xfrm>
              <a:off x="694041" y="3479970"/>
              <a:ext cx="405010" cy="787996"/>
              <a:chOff x="804380" y="3884156"/>
              <a:chExt cx="557317" cy="1084326"/>
            </a:xfrm>
            <a:solidFill>
              <a:schemeClr val="accent3">
                <a:lumMod val="20000"/>
                <a:lumOff val="80000"/>
              </a:schemeClr>
            </a:solidFill>
          </p:grpSpPr>
          <p:sp>
            <p:nvSpPr>
              <p:cNvPr id="83" name="Freeform 899">
                <a:extLst>
                  <a:ext uri="{FF2B5EF4-FFF2-40B4-BE49-F238E27FC236}">
                    <a16:creationId xmlns:a16="http://schemas.microsoft.com/office/drawing/2014/main" id="{E36427D4-DCB2-4607-BD07-38F954BBC7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9079" y="4793373"/>
                <a:ext cx="166690" cy="84187"/>
              </a:xfrm>
              <a:custGeom>
                <a:avLst/>
                <a:gdLst>
                  <a:gd name="T0" fmla="*/ 2 w 50"/>
                  <a:gd name="T1" fmla="*/ 5 h 25"/>
                  <a:gd name="T2" fmla="*/ 31 w 50"/>
                  <a:gd name="T3" fmla="*/ 5 h 25"/>
                  <a:gd name="T4" fmla="*/ 50 w 50"/>
                  <a:gd name="T5" fmla="*/ 14 h 25"/>
                  <a:gd name="T6" fmla="*/ 43 w 50"/>
                  <a:gd name="T7" fmla="*/ 11 h 25"/>
                  <a:gd name="T8" fmla="*/ 22 w 50"/>
                  <a:gd name="T9" fmla="*/ 11 h 25"/>
                  <a:gd name="T10" fmla="*/ 39 w 50"/>
                  <a:gd name="T11" fmla="*/ 23 h 25"/>
                  <a:gd name="T12" fmla="*/ 46 w 50"/>
                  <a:gd name="T13" fmla="*/ 25 h 25"/>
                  <a:gd name="T14" fmla="*/ 26 w 50"/>
                  <a:gd name="T15" fmla="*/ 22 h 25"/>
                  <a:gd name="T16" fmla="*/ 2 w 50"/>
                  <a:gd name="T17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25">
                    <a:moveTo>
                      <a:pt x="2" y="5"/>
                    </a:moveTo>
                    <a:cubicBezTo>
                      <a:pt x="3" y="0"/>
                      <a:pt x="16" y="0"/>
                      <a:pt x="31" y="5"/>
                    </a:cubicBezTo>
                    <a:cubicBezTo>
                      <a:pt x="39" y="7"/>
                      <a:pt x="45" y="10"/>
                      <a:pt x="50" y="14"/>
                    </a:cubicBezTo>
                    <a:cubicBezTo>
                      <a:pt x="48" y="13"/>
                      <a:pt x="46" y="12"/>
                      <a:pt x="43" y="11"/>
                    </a:cubicBezTo>
                    <a:cubicBezTo>
                      <a:pt x="34" y="8"/>
                      <a:pt x="23" y="8"/>
                      <a:pt x="22" y="11"/>
                    </a:cubicBezTo>
                    <a:cubicBezTo>
                      <a:pt x="21" y="14"/>
                      <a:pt x="31" y="20"/>
                      <a:pt x="39" y="23"/>
                    </a:cubicBezTo>
                    <a:cubicBezTo>
                      <a:pt x="42" y="24"/>
                      <a:pt x="45" y="25"/>
                      <a:pt x="46" y="25"/>
                    </a:cubicBezTo>
                    <a:cubicBezTo>
                      <a:pt x="41" y="25"/>
                      <a:pt x="34" y="24"/>
                      <a:pt x="26" y="22"/>
                    </a:cubicBezTo>
                    <a:cubicBezTo>
                      <a:pt x="11" y="17"/>
                      <a:pt x="0" y="9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84" name="Freeform 900">
                <a:extLst>
                  <a:ext uri="{FF2B5EF4-FFF2-40B4-BE49-F238E27FC236}">
                    <a16:creationId xmlns:a16="http://schemas.microsoft.com/office/drawing/2014/main" id="{FCD035E1-F661-48E5-97DB-826A454C60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940" y="4673829"/>
                <a:ext cx="85871" cy="166690"/>
              </a:xfrm>
              <a:custGeom>
                <a:avLst/>
                <a:gdLst>
                  <a:gd name="T0" fmla="*/ 5 w 26"/>
                  <a:gd name="T1" fmla="*/ 2 h 50"/>
                  <a:gd name="T2" fmla="*/ 5 w 26"/>
                  <a:gd name="T3" fmla="*/ 31 h 50"/>
                  <a:gd name="T4" fmla="*/ 15 w 26"/>
                  <a:gd name="T5" fmla="*/ 50 h 50"/>
                  <a:gd name="T6" fmla="*/ 12 w 26"/>
                  <a:gd name="T7" fmla="*/ 43 h 50"/>
                  <a:gd name="T8" fmla="*/ 12 w 26"/>
                  <a:gd name="T9" fmla="*/ 22 h 50"/>
                  <a:gd name="T10" fmla="*/ 24 w 26"/>
                  <a:gd name="T11" fmla="*/ 39 h 50"/>
                  <a:gd name="T12" fmla="*/ 26 w 26"/>
                  <a:gd name="T13" fmla="*/ 46 h 50"/>
                  <a:gd name="T14" fmla="*/ 22 w 26"/>
                  <a:gd name="T15" fmla="*/ 25 h 50"/>
                  <a:gd name="T16" fmla="*/ 5 w 26"/>
                  <a:gd name="T1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50">
                    <a:moveTo>
                      <a:pt x="5" y="2"/>
                    </a:moveTo>
                    <a:cubicBezTo>
                      <a:pt x="0" y="4"/>
                      <a:pt x="0" y="17"/>
                      <a:pt x="5" y="31"/>
                    </a:cubicBezTo>
                    <a:cubicBezTo>
                      <a:pt x="8" y="39"/>
                      <a:pt x="11" y="45"/>
                      <a:pt x="15" y="50"/>
                    </a:cubicBezTo>
                    <a:cubicBezTo>
                      <a:pt x="14" y="48"/>
                      <a:pt x="13" y="46"/>
                      <a:pt x="12" y="43"/>
                    </a:cubicBezTo>
                    <a:cubicBezTo>
                      <a:pt x="9" y="34"/>
                      <a:pt x="9" y="23"/>
                      <a:pt x="12" y="22"/>
                    </a:cubicBezTo>
                    <a:cubicBezTo>
                      <a:pt x="15" y="21"/>
                      <a:pt x="21" y="31"/>
                      <a:pt x="24" y="39"/>
                    </a:cubicBezTo>
                    <a:cubicBezTo>
                      <a:pt x="25" y="42"/>
                      <a:pt x="26" y="44"/>
                      <a:pt x="26" y="46"/>
                    </a:cubicBezTo>
                    <a:cubicBezTo>
                      <a:pt x="26" y="41"/>
                      <a:pt x="25" y="33"/>
                      <a:pt x="22" y="25"/>
                    </a:cubicBezTo>
                    <a:cubicBezTo>
                      <a:pt x="17" y="11"/>
                      <a:pt x="10" y="0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85" name="Freeform 901">
                <a:extLst>
                  <a:ext uri="{FF2B5EF4-FFF2-40B4-BE49-F238E27FC236}">
                    <a16:creationId xmlns:a16="http://schemas.microsoft.com/office/drawing/2014/main" id="{93B236B5-DFF3-41C0-9B94-D560985766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8157" y="4619949"/>
                <a:ext cx="148169" cy="126281"/>
              </a:xfrm>
              <a:custGeom>
                <a:avLst/>
                <a:gdLst>
                  <a:gd name="T0" fmla="*/ 3 w 44"/>
                  <a:gd name="T1" fmla="*/ 4 h 38"/>
                  <a:gd name="T2" fmla="*/ 30 w 44"/>
                  <a:gd name="T3" fmla="*/ 14 h 38"/>
                  <a:gd name="T4" fmla="*/ 44 w 44"/>
                  <a:gd name="T5" fmla="*/ 29 h 38"/>
                  <a:gd name="T6" fmla="*/ 39 w 44"/>
                  <a:gd name="T7" fmla="*/ 24 h 38"/>
                  <a:gd name="T8" fmla="*/ 20 w 44"/>
                  <a:gd name="T9" fmla="*/ 17 h 38"/>
                  <a:gd name="T10" fmla="*/ 31 w 44"/>
                  <a:gd name="T11" fmla="*/ 34 h 38"/>
                  <a:gd name="T12" fmla="*/ 37 w 44"/>
                  <a:gd name="T13" fmla="*/ 38 h 38"/>
                  <a:gd name="T14" fmla="*/ 19 w 44"/>
                  <a:gd name="T15" fmla="*/ 28 h 38"/>
                  <a:gd name="T16" fmla="*/ 3 w 44"/>
                  <a:gd name="T17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38">
                    <a:moveTo>
                      <a:pt x="3" y="4"/>
                    </a:moveTo>
                    <a:cubicBezTo>
                      <a:pt x="6" y="0"/>
                      <a:pt x="18" y="4"/>
                      <a:pt x="30" y="14"/>
                    </a:cubicBezTo>
                    <a:cubicBezTo>
                      <a:pt x="37" y="19"/>
                      <a:pt x="42" y="24"/>
                      <a:pt x="44" y="29"/>
                    </a:cubicBezTo>
                    <a:cubicBezTo>
                      <a:pt x="43" y="27"/>
                      <a:pt x="41" y="26"/>
                      <a:pt x="39" y="24"/>
                    </a:cubicBezTo>
                    <a:cubicBezTo>
                      <a:pt x="32" y="19"/>
                      <a:pt x="21" y="15"/>
                      <a:pt x="20" y="17"/>
                    </a:cubicBezTo>
                    <a:cubicBezTo>
                      <a:pt x="18" y="20"/>
                      <a:pt x="25" y="29"/>
                      <a:pt x="31" y="34"/>
                    </a:cubicBezTo>
                    <a:cubicBezTo>
                      <a:pt x="34" y="36"/>
                      <a:pt x="36" y="37"/>
                      <a:pt x="37" y="38"/>
                    </a:cubicBezTo>
                    <a:cubicBezTo>
                      <a:pt x="32" y="37"/>
                      <a:pt x="26" y="33"/>
                      <a:pt x="19" y="28"/>
                    </a:cubicBezTo>
                    <a:cubicBezTo>
                      <a:pt x="7" y="19"/>
                      <a:pt x="0" y="8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86" name="Freeform 902">
                <a:extLst>
                  <a:ext uri="{FF2B5EF4-FFF2-40B4-BE49-F238E27FC236}">
                    <a16:creationId xmlns:a16="http://schemas.microsoft.com/office/drawing/2014/main" id="{69D6BC3E-4C60-4484-88CD-BDD4DBAA2E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9591" y="4555967"/>
                <a:ext cx="60614" cy="163323"/>
              </a:xfrm>
              <a:custGeom>
                <a:avLst/>
                <a:gdLst>
                  <a:gd name="T0" fmla="*/ 10 w 18"/>
                  <a:gd name="T1" fmla="*/ 0 h 49"/>
                  <a:gd name="T2" fmla="*/ 0 w 18"/>
                  <a:gd name="T3" fmla="*/ 27 h 49"/>
                  <a:gd name="T4" fmla="*/ 2 w 18"/>
                  <a:gd name="T5" fmla="*/ 48 h 49"/>
                  <a:gd name="T6" fmla="*/ 2 w 18"/>
                  <a:gd name="T7" fmla="*/ 41 h 49"/>
                  <a:gd name="T8" fmla="*/ 10 w 18"/>
                  <a:gd name="T9" fmla="*/ 21 h 49"/>
                  <a:gd name="T10" fmla="*/ 15 w 18"/>
                  <a:gd name="T11" fmla="*/ 41 h 49"/>
                  <a:gd name="T12" fmla="*/ 14 w 18"/>
                  <a:gd name="T13" fmla="*/ 49 h 49"/>
                  <a:gd name="T14" fmla="*/ 18 w 18"/>
                  <a:gd name="T15" fmla="*/ 28 h 49"/>
                  <a:gd name="T16" fmla="*/ 10 w 18"/>
                  <a:gd name="T1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9">
                    <a:moveTo>
                      <a:pt x="10" y="0"/>
                    </a:moveTo>
                    <a:cubicBezTo>
                      <a:pt x="5" y="0"/>
                      <a:pt x="0" y="12"/>
                      <a:pt x="0" y="27"/>
                    </a:cubicBezTo>
                    <a:cubicBezTo>
                      <a:pt x="0" y="35"/>
                      <a:pt x="1" y="43"/>
                      <a:pt x="2" y="48"/>
                    </a:cubicBezTo>
                    <a:cubicBezTo>
                      <a:pt x="2" y="46"/>
                      <a:pt x="2" y="43"/>
                      <a:pt x="2" y="41"/>
                    </a:cubicBezTo>
                    <a:cubicBezTo>
                      <a:pt x="3" y="31"/>
                      <a:pt x="7" y="21"/>
                      <a:pt x="10" y="21"/>
                    </a:cubicBezTo>
                    <a:cubicBezTo>
                      <a:pt x="13" y="21"/>
                      <a:pt x="15" y="33"/>
                      <a:pt x="15" y="41"/>
                    </a:cubicBezTo>
                    <a:cubicBezTo>
                      <a:pt x="15" y="44"/>
                      <a:pt x="15" y="47"/>
                      <a:pt x="14" y="49"/>
                    </a:cubicBezTo>
                    <a:cubicBezTo>
                      <a:pt x="16" y="44"/>
                      <a:pt x="18" y="36"/>
                      <a:pt x="18" y="28"/>
                    </a:cubicBezTo>
                    <a:cubicBezTo>
                      <a:pt x="18" y="13"/>
                      <a:pt x="15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87" name="Freeform 903">
                <a:extLst>
                  <a:ext uri="{FF2B5EF4-FFF2-40B4-BE49-F238E27FC236}">
                    <a16:creationId xmlns:a16="http://schemas.microsoft.com/office/drawing/2014/main" id="{1477588E-A835-4E85-8031-98E4D5BA5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4380" y="4431371"/>
                <a:ext cx="124596" cy="154904"/>
              </a:xfrm>
              <a:custGeom>
                <a:avLst/>
                <a:gdLst>
                  <a:gd name="T0" fmla="*/ 4 w 37"/>
                  <a:gd name="T1" fmla="*/ 3 h 46"/>
                  <a:gd name="T2" fmla="*/ 28 w 37"/>
                  <a:gd name="T3" fmla="*/ 20 h 46"/>
                  <a:gd name="T4" fmla="*/ 37 w 37"/>
                  <a:gd name="T5" fmla="*/ 38 h 46"/>
                  <a:gd name="T6" fmla="*/ 33 w 37"/>
                  <a:gd name="T7" fmla="*/ 32 h 46"/>
                  <a:gd name="T8" fmla="*/ 17 w 37"/>
                  <a:gd name="T9" fmla="*/ 20 h 46"/>
                  <a:gd name="T10" fmla="*/ 23 w 37"/>
                  <a:gd name="T11" fmla="*/ 40 h 46"/>
                  <a:gd name="T12" fmla="*/ 28 w 37"/>
                  <a:gd name="T13" fmla="*/ 46 h 46"/>
                  <a:gd name="T14" fmla="*/ 13 w 37"/>
                  <a:gd name="T15" fmla="*/ 30 h 46"/>
                  <a:gd name="T16" fmla="*/ 4 w 37"/>
                  <a:gd name="T17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6">
                    <a:moveTo>
                      <a:pt x="4" y="3"/>
                    </a:moveTo>
                    <a:cubicBezTo>
                      <a:pt x="8" y="0"/>
                      <a:pt x="19" y="8"/>
                      <a:pt x="28" y="20"/>
                    </a:cubicBezTo>
                    <a:cubicBezTo>
                      <a:pt x="32" y="26"/>
                      <a:pt x="36" y="33"/>
                      <a:pt x="37" y="38"/>
                    </a:cubicBezTo>
                    <a:cubicBezTo>
                      <a:pt x="37" y="36"/>
                      <a:pt x="35" y="34"/>
                      <a:pt x="33" y="32"/>
                    </a:cubicBezTo>
                    <a:cubicBezTo>
                      <a:pt x="28" y="25"/>
                      <a:pt x="19" y="18"/>
                      <a:pt x="17" y="20"/>
                    </a:cubicBezTo>
                    <a:cubicBezTo>
                      <a:pt x="14" y="22"/>
                      <a:pt x="18" y="33"/>
                      <a:pt x="23" y="40"/>
                    </a:cubicBezTo>
                    <a:cubicBezTo>
                      <a:pt x="25" y="42"/>
                      <a:pt x="27" y="44"/>
                      <a:pt x="28" y="46"/>
                    </a:cubicBezTo>
                    <a:cubicBezTo>
                      <a:pt x="24" y="43"/>
                      <a:pt x="18" y="37"/>
                      <a:pt x="13" y="30"/>
                    </a:cubicBezTo>
                    <a:cubicBezTo>
                      <a:pt x="4" y="18"/>
                      <a:pt x="0" y="6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88" name="Freeform 904">
                <a:extLst>
                  <a:ext uri="{FF2B5EF4-FFF2-40B4-BE49-F238E27FC236}">
                    <a16:creationId xmlns:a16="http://schemas.microsoft.com/office/drawing/2014/main" id="{4064260D-E1B3-4FE9-8AF1-C2CA46052C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976" y="4404431"/>
                <a:ext cx="84187" cy="168374"/>
              </a:xfrm>
              <a:custGeom>
                <a:avLst/>
                <a:gdLst>
                  <a:gd name="T0" fmla="*/ 20 w 25"/>
                  <a:gd name="T1" fmla="*/ 2 h 50"/>
                  <a:gd name="T2" fmla="*/ 4 w 25"/>
                  <a:gd name="T3" fmla="*/ 26 h 50"/>
                  <a:gd name="T4" fmla="*/ 0 w 25"/>
                  <a:gd name="T5" fmla="*/ 46 h 50"/>
                  <a:gd name="T6" fmla="*/ 2 w 25"/>
                  <a:gd name="T7" fmla="*/ 39 h 50"/>
                  <a:gd name="T8" fmla="*/ 15 w 25"/>
                  <a:gd name="T9" fmla="*/ 22 h 50"/>
                  <a:gd name="T10" fmla="*/ 14 w 25"/>
                  <a:gd name="T11" fmla="*/ 43 h 50"/>
                  <a:gd name="T12" fmla="*/ 12 w 25"/>
                  <a:gd name="T13" fmla="*/ 50 h 50"/>
                  <a:gd name="T14" fmla="*/ 21 w 25"/>
                  <a:gd name="T15" fmla="*/ 31 h 50"/>
                  <a:gd name="T16" fmla="*/ 20 w 25"/>
                  <a:gd name="T1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50">
                    <a:moveTo>
                      <a:pt x="20" y="2"/>
                    </a:moveTo>
                    <a:cubicBezTo>
                      <a:pt x="16" y="0"/>
                      <a:pt x="8" y="11"/>
                      <a:pt x="4" y="26"/>
                    </a:cubicBezTo>
                    <a:cubicBezTo>
                      <a:pt x="1" y="33"/>
                      <a:pt x="0" y="41"/>
                      <a:pt x="0" y="46"/>
                    </a:cubicBezTo>
                    <a:cubicBezTo>
                      <a:pt x="1" y="44"/>
                      <a:pt x="1" y="42"/>
                      <a:pt x="2" y="39"/>
                    </a:cubicBezTo>
                    <a:cubicBezTo>
                      <a:pt x="5" y="30"/>
                      <a:pt x="12" y="21"/>
                      <a:pt x="15" y="22"/>
                    </a:cubicBezTo>
                    <a:cubicBezTo>
                      <a:pt x="18" y="23"/>
                      <a:pt x="17" y="35"/>
                      <a:pt x="14" y="43"/>
                    </a:cubicBezTo>
                    <a:cubicBezTo>
                      <a:pt x="13" y="46"/>
                      <a:pt x="12" y="48"/>
                      <a:pt x="12" y="50"/>
                    </a:cubicBezTo>
                    <a:cubicBezTo>
                      <a:pt x="15" y="46"/>
                      <a:pt x="18" y="39"/>
                      <a:pt x="21" y="31"/>
                    </a:cubicBezTo>
                    <a:cubicBezTo>
                      <a:pt x="25" y="16"/>
                      <a:pt x="25" y="3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89" name="Freeform 905">
                <a:extLst>
                  <a:ext uri="{FF2B5EF4-FFF2-40B4-BE49-F238E27FC236}">
                    <a16:creationId xmlns:a16="http://schemas.microsoft.com/office/drawing/2014/main" id="{095B0703-1DC0-4ADD-8716-8DF5415A93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952" y="4239425"/>
                <a:ext cx="87554" cy="165006"/>
              </a:xfrm>
              <a:custGeom>
                <a:avLst/>
                <a:gdLst>
                  <a:gd name="T0" fmla="*/ 5 w 26"/>
                  <a:gd name="T1" fmla="*/ 1 h 49"/>
                  <a:gd name="T2" fmla="*/ 22 w 26"/>
                  <a:gd name="T3" fmla="*/ 25 h 49"/>
                  <a:gd name="T4" fmla="*/ 25 w 26"/>
                  <a:gd name="T5" fmla="*/ 45 h 49"/>
                  <a:gd name="T6" fmla="*/ 24 w 26"/>
                  <a:gd name="T7" fmla="*/ 38 h 49"/>
                  <a:gd name="T8" fmla="*/ 11 w 26"/>
                  <a:gd name="T9" fmla="*/ 22 h 49"/>
                  <a:gd name="T10" fmla="*/ 11 w 26"/>
                  <a:gd name="T11" fmla="*/ 42 h 49"/>
                  <a:gd name="T12" fmla="*/ 14 w 26"/>
                  <a:gd name="T13" fmla="*/ 49 h 49"/>
                  <a:gd name="T14" fmla="*/ 5 w 26"/>
                  <a:gd name="T15" fmla="*/ 31 h 49"/>
                  <a:gd name="T16" fmla="*/ 5 w 26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49">
                    <a:moveTo>
                      <a:pt x="5" y="1"/>
                    </a:moveTo>
                    <a:cubicBezTo>
                      <a:pt x="9" y="0"/>
                      <a:pt x="17" y="10"/>
                      <a:pt x="22" y="25"/>
                    </a:cubicBezTo>
                    <a:cubicBezTo>
                      <a:pt x="24" y="33"/>
                      <a:pt x="26" y="40"/>
                      <a:pt x="25" y="45"/>
                    </a:cubicBezTo>
                    <a:cubicBezTo>
                      <a:pt x="25" y="43"/>
                      <a:pt x="25" y="41"/>
                      <a:pt x="24" y="38"/>
                    </a:cubicBezTo>
                    <a:cubicBezTo>
                      <a:pt x="21" y="30"/>
                      <a:pt x="14" y="21"/>
                      <a:pt x="11" y="22"/>
                    </a:cubicBezTo>
                    <a:cubicBezTo>
                      <a:pt x="8" y="23"/>
                      <a:pt x="9" y="34"/>
                      <a:pt x="11" y="42"/>
                    </a:cubicBezTo>
                    <a:cubicBezTo>
                      <a:pt x="12" y="45"/>
                      <a:pt x="13" y="48"/>
                      <a:pt x="14" y="49"/>
                    </a:cubicBezTo>
                    <a:cubicBezTo>
                      <a:pt x="11" y="45"/>
                      <a:pt x="7" y="39"/>
                      <a:pt x="5" y="31"/>
                    </a:cubicBezTo>
                    <a:cubicBezTo>
                      <a:pt x="0" y="16"/>
                      <a:pt x="0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90" name="Freeform 906">
                <a:extLst>
                  <a:ext uri="{FF2B5EF4-FFF2-40B4-BE49-F238E27FC236}">
                    <a16:creationId xmlns:a16="http://schemas.microsoft.com/office/drawing/2014/main" id="{2A36FA1D-0AAB-4765-9509-86F4EE632F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139" y="4262997"/>
                <a:ext cx="124596" cy="154904"/>
              </a:xfrm>
              <a:custGeom>
                <a:avLst/>
                <a:gdLst>
                  <a:gd name="T0" fmla="*/ 33 w 37"/>
                  <a:gd name="T1" fmla="*/ 2 h 46"/>
                  <a:gd name="T2" fmla="*/ 10 w 37"/>
                  <a:gd name="T3" fmla="*/ 20 h 46"/>
                  <a:gd name="T4" fmla="*/ 0 w 37"/>
                  <a:gd name="T5" fmla="*/ 38 h 46"/>
                  <a:gd name="T6" fmla="*/ 4 w 37"/>
                  <a:gd name="T7" fmla="*/ 32 h 46"/>
                  <a:gd name="T8" fmla="*/ 21 w 37"/>
                  <a:gd name="T9" fmla="*/ 20 h 46"/>
                  <a:gd name="T10" fmla="*/ 15 w 37"/>
                  <a:gd name="T11" fmla="*/ 40 h 46"/>
                  <a:gd name="T12" fmla="*/ 10 w 37"/>
                  <a:gd name="T13" fmla="*/ 46 h 46"/>
                  <a:gd name="T14" fmla="*/ 24 w 37"/>
                  <a:gd name="T15" fmla="*/ 30 h 46"/>
                  <a:gd name="T16" fmla="*/ 33 w 37"/>
                  <a:gd name="T1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6">
                    <a:moveTo>
                      <a:pt x="33" y="2"/>
                    </a:moveTo>
                    <a:cubicBezTo>
                      <a:pt x="29" y="0"/>
                      <a:pt x="19" y="7"/>
                      <a:pt x="10" y="20"/>
                    </a:cubicBezTo>
                    <a:cubicBezTo>
                      <a:pt x="5" y="27"/>
                      <a:pt x="2" y="33"/>
                      <a:pt x="0" y="38"/>
                    </a:cubicBezTo>
                    <a:cubicBezTo>
                      <a:pt x="1" y="37"/>
                      <a:pt x="2" y="34"/>
                      <a:pt x="4" y="32"/>
                    </a:cubicBezTo>
                    <a:cubicBezTo>
                      <a:pt x="10" y="25"/>
                      <a:pt x="19" y="18"/>
                      <a:pt x="21" y="20"/>
                    </a:cubicBezTo>
                    <a:cubicBezTo>
                      <a:pt x="24" y="22"/>
                      <a:pt x="19" y="33"/>
                      <a:pt x="15" y="40"/>
                    </a:cubicBezTo>
                    <a:cubicBezTo>
                      <a:pt x="13" y="42"/>
                      <a:pt x="11" y="44"/>
                      <a:pt x="10" y="46"/>
                    </a:cubicBezTo>
                    <a:cubicBezTo>
                      <a:pt x="14" y="43"/>
                      <a:pt x="20" y="37"/>
                      <a:pt x="24" y="30"/>
                    </a:cubicBezTo>
                    <a:cubicBezTo>
                      <a:pt x="33" y="18"/>
                      <a:pt x="37" y="5"/>
                      <a:pt x="3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91" name="Freeform 907">
                <a:extLst>
                  <a:ext uri="{FF2B5EF4-FFF2-40B4-BE49-F238E27FC236}">
                    <a16:creationId xmlns:a16="http://schemas.microsoft.com/office/drawing/2014/main" id="{01D29F08-7647-437A-A748-0B85693D9C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2037" y="4069367"/>
                <a:ext cx="60614" cy="159955"/>
              </a:xfrm>
              <a:custGeom>
                <a:avLst/>
                <a:gdLst>
                  <a:gd name="T0" fmla="*/ 9 w 18"/>
                  <a:gd name="T1" fmla="*/ 0 h 48"/>
                  <a:gd name="T2" fmla="*/ 18 w 18"/>
                  <a:gd name="T3" fmla="*/ 27 h 48"/>
                  <a:gd name="T4" fmla="*/ 15 w 18"/>
                  <a:gd name="T5" fmla="*/ 48 h 48"/>
                  <a:gd name="T6" fmla="*/ 16 w 18"/>
                  <a:gd name="T7" fmla="*/ 40 h 48"/>
                  <a:gd name="T8" fmla="*/ 9 w 18"/>
                  <a:gd name="T9" fmla="*/ 21 h 48"/>
                  <a:gd name="T10" fmla="*/ 3 w 18"/>
                  <a:gd name="T11" fmla="*/ 40 h 48"/>
                  <a:gd name="T12" fmla="*/ 3 w 18"/>
                  <a:gd name="T13" fmla="*/ 48 h 48"/>
                  <a:gd name="T14" fmla="*/ 0 w 18"/>
                  <a:gd name="T15" fmla="*/ 27 h 48"/>
                  <a:gd name="T16" fmla="*/ 9 w 1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8">
                    <a:moveTo>
                      <a:pt x="9" y="0"/>
                    </a:moveTo>
                    <a:cubicBezTo>
                      <a:pt x="14" y="0"/>
                      <a:pt x="18" y="12"/>
                      <a:pt x="18" y="27"/>
                    </a:cubicBezTo>
                    <a:cubicBezTo>
                      <a:pt x="18" y="35"/>
                      <a:pt x="17" y="43"/>
                      <a:pt x="15" y="48"/>
                    </a:cubicBezTo>
                    <a:cubicBezTo>
                      <a:pt x="16" y="46"/>
                      <a:pt x="16" y="43"/>
                      <a:pt x="16" y="40"/>
                    </a:cubicBezTo>
                    <a:cubicBezTo>
                      <a:pt x="15" y="32"/>
                      <a:pt x="12" y="21"/>
                      <a:pt x="9" y="21"/>
                    </a:cubicBezTo>
                    <a:cubicBezTo>
                      <a:pt x="6" y="21"/>
                      <a:pt x="3" y="32"/>
                      <a:pt x="3" y="40"/>
                    </a:cubicBezTo>
                    <a:cubicBezTo>
                      <a:pt x="3" y="44"/>
                      <a:pt x="3" y="46"/>
                      <a:pt x="3" y="48"/>
                    </a:cubicBezTo>
                    <a:cubicBezTo>
                      <a:pt x="2" y="43"/>
                      <a:pt x="0" y="36"/>
                      <a:pt x="0" y="27"/>
                    </a:cubicBezTo>
                    <a:cubicBezTo>
                      <a:pt x="0" y="12"/>
                      <a:pt x="4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92" name="Freeform 908">
                <a:extLst>
                  <a:ext uri="{FF2B5EF4-FFF2-40B4-BE49-F238E27FC236}">
                    <a16:creationId xmlns:a16="http://schemas.microsoft.com/office/drawing/2014/main" id="{8E0891DE-6407-48FD-B0AC-F6D5D41076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2549" y="4136716"/>
                <a:ext cx="149853" cy="126281"/>
              </a:xfrm>
              <a:custGeom>
                <a:avLst/>
                <a:gdLst>
                  <a:gd name="T0" fmla="*/ 42 w 45"/>
                  <a:gd name="T1" fmla="*/ 4 h 38"/>
                  <a:gd name="T2" fmla="*/ 15 w 45"/>
                  <a:gd name="T3" fmla="*/ 13 h 38"/>
                  <a:gd name="T4" fmla="*/ 0 w 45"/>
                  <a:gd name="T5" fmla="*/ 28 h 38"/>
                  <a:gd name="T6" fmla="*/ 6 w 45"/>
                  <a:gd name="T7" fmla="*/ 23 h 38"/>
                  <a:gd name="T8" fmla="*/ 26 w 45"/>
                  <a:gd name="T9" fmla="*/ 17 h 38"/>
                  <a:gd name="T10" fmla="*/ 14 w 45"/>
                  <a:gd name="T11" fmla="*/ 33 h 38"/>
                  <a:gd name="T12" fmla="*/ 7 w 45"/>
                  <a:gd name="T13" fmla="*/ 38 h 38"/>
                  <a:gd name="T14" fmla="*/ 26 w 45"/>
                  <a:gd name="T15" fmla="*/ 27 h 38"/>
                  <a:gd name="T16" fmla="*/ 42 w 45"/>
                  <a:gd name="T17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38">
                    <a:moveTo>
                      <a:pt x="42" y="4"/>
                    </a:moveTo>
                    <a:cubicBezTo>
                      <a:pt x="40" y="0"/>
                      <a:pt x="27" y="4"/>
                      <a:pt x="15" y="13"/>
                    </a:cubicBezTo>
                    <a:cubicBezTo>
                      <a:pt x="8" y="18"/>
                      <a:pt x="3" y="23"/>
                      <a:pt x="0" y="28"/>
                    </a:cubicBezTo>
                    <a:cubicBezTo>
                      <a:pt x="2" y="26"/>
                      <a:pt x="3" y="25"/>
                      <a:pt x="6" y="23"/>
                    </a:cubicBezTo>
                    <a:cubicBezTo>
                      <a:pt x="13" y="18"/>
                      <a:pt x="24" y="14"/>
                      <a:pt x="26" y="17"/>
                    </a:cubicBezTo>
                    <a:cubicBezTo>
                      <a:pt x="28" y="19"/>
                      <a:pt x="20" y="28"/>
                      <a:pt x="14" y="33"/>
                    </a:cubicBezTo>
                    <a:cubicBezTo>
                      <a:pt x="11" y="35"/>
                      <a:pt x="9" y="37"/>
                      <a:pt x="7" y="38"/>
                    </a:cubicBezTo>
                    <a:cubicBezTo>
                      <a:pt x="12" y="36"/>
                      <a:pt x="19" y="32"/>
                      <a:pt x="26" y="27"/>
                    </a:cubicBezTo>
                    <a:cubicBezTo>
                      <a:pt x="38" y="18"/>
                      <a:pt x="45" y="8"/>
                      <a:pt x="4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93" name="Freeform 909">
                <a:extLst>
                  <a:ext uri="{FF2B5EF4-FFF2-40B4-BE49-F238E27FC236}">
                    <a16:creationId xmlns:a16="http://schemas.microsoft.com/office/drawing/2014/main" id="{46527554-046B-412C-B8A8-8E741FE206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6326" y="3917831"/>
                <a:ext cx="85871" cy="165006"/>
              </a:xfrm>
              <a:custGeom>
                <a:avLst/>
                <a:gdLst>
                  <a:gd name="T0" fmla="*/ 21 w 26"/>
                  <a:gd name="T1" fmla="*/ 2 h 49"/>
                  <a:gd name="T2" fmla="*/ 21 w 26"/>
                  <a:gd name="T3" fmla="*/ 31 h 49"/>
                  <a:gd name="T4" fmla="*/ 12 w 26"/>
                  <a:gd name="T5" fmla="*/ 49 h 49"/>
                  <a:gd name="T6" fmla="*/ 15 w 26"/>
                  <a:gd name="T7" fmla="*/ 43 h 49"/>
                  <a:gd name="T8" fmla="*/ 14 w 26"/>
                  <a:gd name="T9" fmla="*/ 22 h 49"/>
                  <a:gd name="T10" fmla="*/ 3 w 26"/>
                  <a:gd name="T11" fmla="*/ 39 h 49"/>
                  <a:gd name="T12" fmla="*/ 1 w 26"/>
                  <a:gd name="T13" fmla="*/ 46 h 49"/>
                  <a:gd name="T14" fmla="*/ 4 w 26"/>
                  <a:gd name="T15" fmla="*/ 25 h 49"/>
                  <a:gd name="T16" fmla="*/ 21 w 26"/>
                  <a:gd name="T17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49">
                    <a:moveTo>
                      <a:pt x="21" y="2"/>
                    </a:moveTo>
                    <a:cubicBezTo>
                      <a:pt x="26" y="3"/>
                      <a:pt x="26" y="16"/>
                      <a:pt x="21" y="31"/>
                    </a:cubicBezTo>
                    <a:cubicBezTo>
                      <a:pt x="19" y="39"/>
                      <a:pt x="15" y="45"/>
                      <a:pt x="12" y="49"/>
                    </a:cubicBezTo>
                    <a:cubicBezTo>
                      <a:pt x="13" y="48"/>
                      <a:pt x="14" y="46"/>
                      <a:pt x="15" y="43"/>
                    </a:cubicBezTo>
                    <a:cubicBezTo>
                      <a:pt x="17" y="34"/>
                      <a:pt x="17" y="23"/>
                      <a:pt x="14" y="22"/>
                    </a:cubicBezTo>
                    <a:cubicBezTo>
                      <a:pt x="11" y="21"/>
                      <a:pt x="5" y="31"/>
                      <a:pt x="3" y="39"/>
                    </a:cubicBezTo>
                    <a:cubicBezTo>
                      <a:pt x="2" y="42"/>
                      <a:pt x="1" y="44"/>
                      <a:pt x="1" y="46"/>
                    </a:cubicBezTo>
                    <a:cubicBezTo>
                      <a:pt x="0" y="41"/>
                      <a:pt x="2" y="33"/>
                      <a:pt x="4" y="25"/>
                    </a:cubicBezTo>
                    <a:cubicBezTo>
                      <a:pt x="9" y="11"/>
                      <a:pt x="16" y="0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94" name="Freeform 910">
                <a:extLst>
                  <a:ext uri="{FF2B5EF4-FFF2-40B4-BE49-F238E27FC236}">
                    <a16:creationId xmlns:a16="http://schemas.microsoft.com/office/drawing/2014/main" id="{07D19391-5D1D-4446-892E-F384A979B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736" y="4035692"/>
                <a:ext cx="163323" cy="87554"/>
              </a:xfrm>
              <a:custGeom>
                <a:avLst/>
                <a:gdLst>
                  <a:gd name="T0" fmla="*/ 48 w 49"/>
                  <a:gd name="T1" fmla="*/ 5 h 26"/>
                  <a:gd name="T2" fmla="*/ 19 w 49"/>
                  <a:gd name="T3" fmla="*/ 5 h 26"/>
                  <a:gd name="T4" fmla="*/ 0 w 49"/>
                  <a:gd name="T5" fmla="*/ 14 h 26"/>
                  <a:gd name="T6" fmla="*/ 7 w 49"/>
                  <a:gd name="T7" fmla="*/ 12 h 26"/>
                  <a:gd name="T8" fmla="*/ 28 w 49"/>
                  <a:gd name="T9" fmla="*/ 12 h 26"/>
                  <a:gd name="T10" fmla="*/ 11 w 49"/>
                  <a:gd name="T11" fmla="*/ 24 h 26"/>
                  <a:gd name="T12" fmla="*/ 4 w 49"/>
                  <a:gd name="T13" fmla="*/ 26 h 26"/>
                  <a:gd name="T14" fmla="*/ 24 w 49"/>
                  <a:gd name="T15" fmla="*/ 22 h 26"/>
                  <a:gd name="T16" fmla="*/ 48 w 49"/>
                  <a:gd name="T17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6">
                    <a:moveTo>
                      <a:pt x="48" y="5"/>
                    </a:moveTo>
                    <a:cubicBezTo>
                      <a:pt x="46" y="0"/>
                      <a:pt x="33" y="0"/>
                      <a:pt x="19" y="5"/>
                    </a:cubicBezTo>
                    <a:cubicBezTo>
                      <a:pt x="11" y="8"/>
                      <a:pt x="4" y="11"/>
                      <a:pt x="0" y="14"/>
                    </a:cubicBezTo>
                    <a:cubicBezTo>
                      <a:pt x="2" y="14"/>
                      <a:pt x="4" y="13"/>
                      <a:pt x="7" y="12"/>
                    </a:cubicBezTo>
                    <a:cubicBezTo>
                      <a:pt x="16" y="9"/>
                      <a:pt x="27" y="9"/>
                      <a:pt x="28" y="12"/>
                    </a:cubicBezTo>
                    <a:cubicBezTo>
                      <a:pt x="29" y="15"/>
                      <a:pt x="19" y="21"/>
                      <a:pt x="11" y="24"/>
                    </a:cubicBezTo>
                    <a:cubicBezTo>
                      <a:pt x="8" y="25"/>
                      <a:pt x="5" y="26"/>
                      <a:pt x="4" y="26"/>
                    </a:cubicBezTo>
                    <a:cubicBezTo>
                      <a:pt x="9" y="26"/>
                      <a:pt x="16" y="25"/>
                      <a:pt x="24" y="22"/>
                    </a:cubicBezTo>
                    <a:cubicBezTo>
                      <a:pt x="39" y="17"/>
                      <a:pt x="49" y="9"/>
                      <a:pt x="4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95" name="Freeform 911">
                <a:extLst>
                  <a:ext uri="{FF2B5EF4-FFF2-40B4-BE49-F238E27FC236}">
                    <a16:creationId xmlns:a16="http://schemas.microsoft.com/office/drawing/2014/main" id="{901BF278-390B-40E2-8C33-93571042B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239" y="4847253"/>
                <a:ext cx="242458" cy="121229"/>
              </a:xfrm>
              <a:custGeom>
                <a:avLst/>
                <a:gdLst>
                  <a:gd name="T0" fmla="*/ 1 w 72"/>
                  <a:gd name="T1" fmla="*/ 0 h 36"/>
                  <a:gd name="T2" fmla="*/ 72 w 72"/>
                  <a:gd name="T3" fmla="*/ 28 h 36"/>
                  <a:gd name="T4" fmla="*/ 70 w 72"/>
                  <a:gd name="T5" fmla="*/ 36 h 36"/>
                  <a:gd name="T6" fmla="*/ 0 w 72"/>
                  <a:gd name="T7" fmla="*/ 1 h 36"/>
                  <a:gd name="T8" fmla="*/ 1 w 72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36">
                    <a:moveTo>
                      <a:pt x="1" y="0"/>
                    </a:moveTo>
                    <a:cubicBezTo>
                      <a:pt x="22" y="15"/>
                      <a:pt x="47" y="25"/>
                      <a:pt x="72" y="28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44" y="30"/>
                      <a:pt x="20" y="18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96" name="Freeform 912">
                <a:extLst>
                  <a:ext uri="{FF2B5EF4-FFF2-40B4-BE49-F238E27FC236}">
                    <a16:creationId xmlns:a16="http://schemas.microsoft.com/office/drawing/2014/main" id="{0416827D-D739-4A43-82F2-D537425BC3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2402" y="3884156"/>
                <a:ext cx="158271" cy="141434"/>
              </a:xfrm>
              <a:custGeom>
                <a:avLst/>
                <a:gdLst>
                  <a:gd name="T0" fmla="*/ 26 w 47"/>
                  <a:gd name="T1" fmla="*/ 19 h 42"/>
                  <a:gd name="T2" fmla="*/ 0 w 47"/>
                  <a:gd name="T3" fmla="*/ 31 h 42"/>
                  <a:gd name="T4" fmla="*/ 12 w 47"/>
                  <a:gd name="T5" fmla="*/ 18 h 42"/>
                  <a:gd name="T6" fmla="*/ 44 w 47"/>
                  <a:gd name="T7" fmla="*/ 4 h 42"/>
                  <a:gd name="T8" fmla="*/ 24 w 47"/>
                  <a:gd name="T9" fmla="*/ 33 h 42"/>
                  <a:gd name="T10" fmla="*/ 9 w 47"/>
                  <a:gd name="T11" fmla="*/ 42 h 42"/>
                  <a:gd name="T12" fmla="*/ 26 w 47"/>
                  <a:gd name="T13" fmla="*/ 1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42">
                    <a:moveTo>
                      <a:pt x="26" y="19"/>
                    </a:moveTo>
                    <a:cubicBezTo>
                      <a:pt x="24" y="16"/>
                      <a:pt x="3" y="29"/>
                      <a:pt x="0" y="31"/>
                    </a:cubicBezTo>
                    <a:cubicBezTo>
                      <a:pt x="2" y="27"/>
                      <a:pt x="6" y="22"/>
                      <a:pt x="12" y="18"/>
                    </a:cubicBezTo>
                    <a:cubicBezTo>
                      <a:pt x="24" y="8"/>
                      <a:pt x="41" y="0"/>
                      <a:pt x="44" y="4"/>
                    </a:cubicBezTo>
                    <a:cubicBezTo>
                      <a:pt x="47" y="8"/>
                      <a:pt x="37" y="23"/>
                      <a:pt x="24" y="33"/>
                    </a:cubicBezTo>
                    <a:cubicBezTo>
                      <a:pt x="19" y="37"/>
                      <a:pt x="13" y="40"/>
                      <a:pt x="9" y="42"/>
                    </a:cubicBezTo>
                    <a:cubicBezTo>
                      <a:pt x="12" y="39"/>
                      <a:pt x="28" y="23"/>
                      <a:pt x="2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sp>
          <p:nvSpPr>
            <p:cNvPr id="82" name="标题 2">
              <a:extLst>
                <a:ext uri="{FF2B5EF4-FFF2-40B4-BE49-F238E27FC236}">
                  <a16:creationId xmlns:a16="http://schemas.microsoft.com/office/drawing/2014/main" id="{B74BA7FF-FBE1-47DB-A853-C5C651963EAD}"/>
                </a:ext>
              </a:extLst>
            </p:cNvPr>
            <p:cNvSpPr txBox="1">
              <a:spLocks/>
            </p:cNvSpPr>
            <p:nvPr/>
          </p:nvSpPr>
          <p:spPr>
            <a:xfrm>
              <a:off x="1009069" y="3436669"/>
              <a:ext cx="1184635" cy="87459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</a:rPr>
                <a:t>奖项</a:t>
              </a:r>
              <a:endParaRPr lang="en-US" altLang="zh-CN" sz="1800" dirty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</a:rPr>
                <a:t>名称二</a:t>
              </a:r>
              <a:endParaRPr lang="en-US" sz="1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A1D17D86-CB6C-4611-B1A6-306CBF5C433E}"/>
              </a:ext>
            </a:extLst>
          </p:cNvPr>
          <p:cNvGrpSpPr/>
          <p:nvPr/>
        </p:nvGrpSpPr>
        <p:grpSpPr>
          <a:xfrm>
            <a:off x="4789401" y="3634597"/>
            <a:ext cx="1820245" cy="874598"/>
            <a:chOff x="694041" y="3436669"/>
            <a:chExt cx="1820245" cy="874598"/>
          </a:xfrm>
        </p:grpSpPr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8E840077-DAB2-4393-88C2-10277F61B63C}"/>
                </a:ext>
              </a:extLst>
            </p:cNvPr>
            <p:cNvGrpSpPr/>
            <p:nvPr/>
          </p:nvGrpSpPr>
          <p:grpSpPr>
            <a:xfrm>
              <a:off x="2109276" y="3479970"/>
              <a:ext cx="405010" cy="787996"/>
              <a:chOff x="1551959" y="3884156"/>
              <a:chExt cx="557317" cy="1084326"/>
            </a:xfrm>
            <a:solidFill>
              <a:schemeClr val="accent3">
                <a:lumMod val="20000"/>
                <a:lumOff val="80000"/>
              </a:schemeClr>
            </a:solidFill>
          </p:grpSpPr>
          <p:sp>
            <p:nvSpPr>
              <p:cNvPr id="129" name="Freeform 885">
                <a:extLst>
                  <a:ext uri="{FF2B5EF4-FFF2-40B4-BE49-F238E27FC236}">
                    <a16:creationId xmlns:a16="http://schemas.microsoft.com/office/drawing/2014/main" id="{7FDE72FE-6187-445C-AAD3-6E9FF66D45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7887" y="4793373"/>
                <a:ext cx="163323" cy="84187"/>
              </a:xfrm>
              <a:custGeom>
                <a:avLst/>
                <a:gdLst>
                  <a:gd name="T0" fmla="*/ 48 w 49"/>
                  <a:gd name="T1" fmla="*/ 5 h 25"/>
                  <a:gd name="T2" fmla="*/ 19 w 49"/>
                  <a:gd name="T3" fmla="*/ 5 h 25"/>
                  <a:gd name="T4" fmla="*/ 0 w 49"/>
                  <a:gd name="T5" fmla="*/ 14 h 25"/>
                  <a:gd name="T6" fmla="*/ 7 w 49"/>
                  <a:gd name="T7" fmla="*/ 11 h 25"/>
                  <a:gd name="T8" fmla="*/ 27 w 49"/>
                  <a:gd name="T9" fmla="*/ 11 h 25"/>
                  <a:gd name="T10" fmla="*/ 11 w 49"/>
                  <a:gd name="T11" fmla="*/ 23 h 25"/>
                  <a:gd name="T12" fmla="*/ 3 w 49"/>
                  <a:gd name="T13" fmla="*/ 25 h 25"/>
                  <a:gd name="T14" fmla="*/ 24 w 49"/>
                  <a:gd name="T15" fmla="*/ 22 h 25"/>
                  <a:gd name="T16" fmla="*/ 48 w 49"/>
                  <a:gd name="T17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5">
                    <a:moveTo>
                      <a:pt x="48" y="5"/>
                    </a:moveTo>
                    <a:cubicBezTo>
                      <a:pt x="46" y="0"/>
                      <a:pt x="33" y="0"/>
                      <a:pt x="19" y="5"/>
                    </a:cubicBezTo>
                    <a:cubicBezTo>
                      <a:pt x="11" y="7"/>
                      <a:pt x="4" y="10"/>
                      <a:pt x="0" y="14"/>
                    </a:cubicBezTo>
                    <a:cubicBezTo>
                      <a:pt x="2" y="13"/>
                      <a:pt x="4" y="12"/>
                      <a:pt x="7" y="11"/>
                    </a:cubicBezTo>
                    <a:cubicBezTo>
                      <a:pt x="15" y="8"/>
                      <a:pt x="26" y="8"/>
                      <a:pt x="27" y="11"/>
                    </a:cubicBezTo>
                    <a:cubicBezTo>
                      <a:pt x="28" y="14"/>
                      <a:pt x="19" y="20"/>
                      <a:pt x="11" y="23"/>
                    </a:cubicBezTo>
                    <a:cubicBezTo>
                      <a:pt x="8" y="24"/>
                      <a:pt x="5" y="25"/>
                      <a:pt x="3" y="25"/>
                    </a:cubicBezTo>
                    <a:cubicBezTo>
                      <a:pt x="9" y="25"/>
                      <a:pt x="16" y="24"/>
                      <a:pt x="24" y="22"/>
                    </a:cubicBezTo>
                    <a:cubicBezTo>
                      <a:pt x="39" y="17"/>
                      <a:pt x="49" y="9"/>
                      <a:pt x="4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30" name="Freeform 886">
                <a:extLst>
                  <a:ext uri="{FF2B5EF4-FFF2-40B4-BE49-F238E27FC236}">
                    <a16:creationId xmlns:a16="http://schemas.microsoft.com/office/drawing/2014/main" id="{8FED0199-7582-4DD5-AEAA-252AA1A885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7477" y="4673829"/>
                <a:ext cx="87554" cy="166690"/>
              </a:xfrm>
              <a:custGeom>
                <a:avLst/>
                <a:gdLst>
                  <a:gd name="T0" fmla="*/ 22 w 26"/>
                  <a:gd name="T1" fmla="*/ 2 h 50"/>
                  <a:gd name="T2" fmla="*/ 21 w 26"/>
                  <a:gd name="T3" fmla="*/ 31 h 50"/>
                  <a:gd name="T4" fmla="*/ 12 w 26"/>
                  <a:gd name="T5" fmla="*/ 50 h 50"/>
                  <a:gd name="T6" fmla="*/ 15 w 26"/>
                  <a:gd name="T7" fmla="*/ 43 h 50"/>
                  <a:gd name="T8" fmla="*/ 14 w 26"/>
                  <a:gd name="T9" fmla="*/ 22 h 50"/>
                  <a:gd name="T10" fmla="*/ 3 w 26"/>
                  <a:gd name="T11" fmla="*/ 39 h 50"/>
                  <a:gd name="T12" fmla="*/ 1 w 26"/>
                  <a:gd name="T13" fmla="*/ 46 h 50"/>
                  <a:gd name="T14" fmla="*/ 4 w 26"/>
                  <a:gd name="T15" fmla="*/ 25 h 50"/>
                  <a:gd name="T16" fmla="*/ 22 w 26"/>
                  <a:gd name="T1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50">
                    <a:moveTo>
                      <a:pt x="22" y="2"/>
                    </a:moveTo>
                    <a:cubicBezTo>
                      <a:pt x="26" y="4"/>
                      <a:pt x="26" y="17"/>
                      <a:pt x="21" y="31"/>
                    </a:cubicBezTo>
                    <a:cubicBezTo>
                      <a:pt x="19" y="39"/>
                      <a:pt x="15" y="45"/>
                      <a:pt x="12" y="50"/>
                    </a:cubicBezTo>
                    <a:cubicBezTo>
                      <a:pt x="13" y="48"/>
                      <a:pt x="14" y="46"/>
                      <a:pt x="15" y="43"/>
                    </a:cubicBezTo>
                    <a:cubicBezTo>
                      <a:pt x="17" y="34"/>
                      <a:pt x="17" y="23"/>
                      <a:pt x="14" y="22"/>
                    </a:cubicBezTo>
                    <a:cubicBezTo>
                      <a:pt x="11" y="21"/>
                      <a:pt x="5" y="31"/>
                      <a:pt x="3" y="39"/>
                    </a:cubicBezTo>
                    <a:cubicBezTo>
                      <a:pt x="2" y="42"/>
                      <a:pt x="1" y="44"/>
                      <a:pt x="1" y="46"/>
                    </a:cubicBezTo>
                    <a:cubicBezTo>
                      <a:pt x="0" y="41"/>
                      <a:pt x="2" y="33"/>
                      <a:pt x="4" y="25"/>
                    </a:cubicBezTo>
                    <a:cubicBezTo>
                      <a:pt x="9" y="11"/>
                      <a:pt x="17" y="0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31" name="Freeform 887">
                <a:extLst>
                  <a:ext uri="{FF2B5EF4-FFF2-40B4-BE49-F238E27FC236}">
                    <a16:creationId xmlns:a16="http://schemas.microsoft.com/office/drawing/2014/main" id="{66FC8ACD-25B0-48EA-8413-A0C34E580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3963" y="4619949"/>
                <a:ext cx="151536" cy="126281"/>
              </a:xfrm>
              <a:custGeom>
                <a:avLst/>
                <a:gdLst>
                  <a:gd name="T0" fmla="*/ 42 w 45"/>
                  <a:gd name="T1" fmla="*/ 4 h 38"/>
                  <a:gd name="T2" fmla="*/ 14 w 45"/>
                  <a:gd name="T3" fmla="*/ 14 h 38"/>
                  <a:gd name="T4" fmla="*/ 0 w 45"/>
                  <a:gd name="T5" fmla="*/ 29 h 38"/>
                  <a:gd name="T6" fmla="*/ 6 w 45"/>
                  <a:gd name="T7" fmla="*/ 24 h 38"/>
                  <a:gd name="T8" fmla="*/ 25 w 45"/>
                  <a:gd name="T9" fmla="*/ 17 h 38"/>
                  <a:gd name="T10" fmla="*/ 14 w 45"/>
                  <a:gd name="T11" fmla="*/ 34 h 38"/>
                  <a:gd name="T12" fmla="*/ 7 w 45"/>
                  <a:gd name="T13" fmla="*/ 38 h 38"/>
                  <a:gd name="T14" fmla="*/ 26 w 45"/>
                  <a:gd name="T15" fmla="*/ 28 h 38"/>
                  <a:gd name="T16" fmla="*/ 42 w 45"/>
                  <a:gd name="T17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38">
                    <a:moveTo>
                      <a:pt x="42" y="4"/>
                    </a:moveTo>
                    <a:cubicBezTo>
                      <a:pt x="39" y="0"/>
                      <a:pt x="26" y="4"/>
                      <a:pt x="14" y="14"/>
                    </a:cubicBezTo>
                    <a:cubicBezTo>
                      <a:pt x="8" y="19"/>
                      <a:pt x="3" y="24"/>
                      <a:pt x="0" y="29"/>
                    </a:cubicBezTo>
                    <a:cubicBezTo>
                      <a:pt x="1" y="27"/>
                      <a:pt x="3" y="26"/>
                      <a:pt x="6" y="24"/>
                    </a:cubicBezTo>
                    <a:cubicBezTo>
                      <a:pt x="13" y="19"/>
                      <a:pt x="23" y="15"/>
                      <a:pt x="25" y="17"/>
                    </a:cubicBezTo>
                    <a:cubicBezTo>
                      <a:pt x="27" y="20"/>
                      <a:pt x="20" y="29"/>
                      <a:pt x="14" y="34"/>
                    </a:cubicBezTo>
                    <a:cubicBezTo>
                      <a:pt x="11" y="36"/>
                      <a:pt x="9" y="37"/>
                      <a:pt x="7" y="38"/>
                    </a:cubicBezTo>
                    <a:cubicBezTo>
                      <a:pt x="12" y="37"/>
                      <a:pt x="19" y="33"/>
                      <a:pt x="26" y="28"/>
                    </a:cubicBezTo>
                    <a:cubicBezTo>
                      <a:pt x="38" y="19"/>
                      <a:pt x="45" y="8"/>
                      <a:pt x="4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32" name="Freeform 888">
                <a:extLst>
                  <a:ext uri="{FF2B5EF4-FFF2-40B4-BE49-F238E27FC236}">
                    <a16:creationId xmlns:a16="http://schemas.microsoft.com/office/drawing/2014/main" id="{4291433F-3918-4445-978C-1E74EB9F12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1766" y="4555967"/>
                <a:ext cx="62299" cy="163323"/>
              </a:xfrm>
              <a:custGeom>
                <a:avLst/>
                <a:gdLst>
                  <a:gd name="T0" fmla="*/ 9 w 19"/>
                  <a:gd name="T1" fmla="*/ 0 h 49"/>
                  <a:gd name="T2" fmla="*/ 19 w 19"/>
                  <a:gd name="T3" fmla="*/ 27 h 49"/>
                  <a:gd name="T4" fmla="*/ 16 w 19"/>
                  <a:gd name="T5" fmla="*/ 48 h 49"/>
                  <a:gd name="T6" fmla="*/ 16 w 19"/>
                  <a:gd name="T7" fmla="*/ 41 h 49"/>
                  <a:gd name="T8" fmla="*/ 9 w 19"/>
                  <a:gd name="T9" fmla="*/ 21 h 49"/>
                  <a:gd name="T10" fmla="*/ 4 w 19"/>
                  <a:gd name="T11" fmla="*/ 41 h 49"/>
                  <a:gd name="T12" fmla="*/ 4 w 19"/>
                  <a:gd name="T13" fmla="*/ 49 h 49"/>
                  <a:gd name="T14" fmla="*/ 1 w 19"/>
                  <a:gd name="T15" fmla="*/ 28 h 49"/>
                  <a:gd name="T16" fmla="*/ 9 w 19"/>
                  <a:gd name="T1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49">
                    <a:moveTo>
                      <a:pt x="9" y="0"/>
                    </a:moveTo>
                    <a:cubicBezTo>
                      <a:pt x="14" y="0"/>
                      <a:pt x="18" y="12"/>
                      <a:pt x="19" y="27"/>
                    </a:cubicBezTo>
                    <a:cubicBezTo>
                      <a:pt x="19" y="35"/>
                      <a:pt x="18" y="43"/>
                      <a:pt x="16" y="48"/>
                    </a:cubicBezTo>
                    <a:cubicBezTo>
                      <a:pt x="16" y="46"/>
                      <a:pt x="17" y="43"/>
                      <a:pt x="16" y="41"/>
                    </a:cubicBezTo>
                    <a:cubicBezTo>
                      <a:pt x="16" y="31"/>
                      <a:pt x="12" y="21"/>
                      <a:pt x="9" y="21"/>
                    </a:cubicBezTo>
                    <a:cubicBezTo>
                      <a:pt x="6" y="21"/>
                      <a:pt x="4" y="33"/>
                      <a:pt x="4" y="41"/>
                    </a:cubicBezTo>
                    <a:cubicBezTo>
                      <a:pt x="4" y="44"/>
                      <a:pt x="4" y="47"/>
                      <a:pt x="4" y="49"/>
                    </a:cubicBezTo>
                    <a:cubicBezTo>
                      <a:pt x="2" y="44"/>
                      <a:pt x="1" y="36"/>
                      <a:pt x="1" y="28"/>
                    </a:cubicBezTo>
                    <a:cubicBezTo>
                      <a:pt x="0" y="13"/>
                      <a:pt x="4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33" name="Freeform 889">
                <a:extLst>
                  <a:ext uri="{FF2B5EF4-FFF2-40B4-BE49-F238E27FC236}">
                    <a16:creationId xmlns:a16="http://schemas.microsoft.com/office/drawing/2014/main" id="{F3947DF6-3418-4561-A714-B4484FF4BF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312" y="4431371"/>
                <a:ext cx="127964" cy="154904"/>
              </a:xfrm>
              <a:custGeom>
                <a:avLst/>
                <a:gdLst>
                  <a:gd name="T0" fmla="*/ 34 w 38"/>
                  <a:gd name="T1" fmla="*/ 3 h 46"/>
                  <a:gd name="T2" fmla="*/ 10 w 38"/>
                  <a:gd name="T3" fmla="*/ 20 h 46"/>
                  <a:gd name="T4" fmla="*/ 0 w 38"/>
                  <a:gd name="T5" fmla="*/ 38 h 46"/>
                  <a:gd name="T6" fmla="*/ 4 w 38"/>
                  <a:gd name="T7" fmla="*/ 32 h 46"/>
                  <a:gd name="T8" fmla="*/ 21 w 38"/>
                  <a:gd name="T9" fmla="*/ 20 h 46"/>
                  <a:gd name="T10" fmla="*/ 15 w 38"/>
                  <a:gd name="T11" fmla="*/ 40 h 46"/>
                  <a:gd name="T12" fmla="*/ 10 w 38"/>
                  <a:gd name="T13" fmla="*/ 46 h 46"/>
                  <a:gd name="T14" fmla="*/ 24 w 38"/>
                  <a:gd name="T15" fmla="*/ 30 h 46"/>
                  <a:gd name="T16" fmla="*/ 34 w 38"/>
                  <a:gd name="T17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6">
                    <a:moveTo>
                      <a:pt x="34" y="3"/>
                    </a:moveTo>
                    <a:cubicBezTo>
                      <a:pt x="30" y="0"/>
                      <a:pt x="19" y="8"/>
                      <a:pt x="10" y="20"/>
                    </a:cubicBezTo>
                    <a:cubicBezTo>
                      <a:pt x="5" y="26"/>
                      <a:pt x="2" y="33"/>
                      <a:pt x="0" y="38"/>
                    </a:cubicBezTo>
                    <a:cubicBezTo>
                      <a:pt x="1" y="36"/>
                      <a:pt x="2" y="34"/>
                      <a:pt x="4" y="32"/>
                    </a:cubicBezTo>
                    <a:cubicBezTo>
                      <a:pt x="10" y="25"/>
                      <a:pt x="19" y="18"/>
                      <a:pt x="21" y="20"/>
                    </a:cubicBezTo>
                    <a:cubicBezTo>
                      <a:pt x="24" y="22"/>
                      <a:pt x="19" y="33"/>
                      <a:pt x="15" y="40"/>
                    </a:cubicBezTo>
                    <a:cubicBezTo>
                      <a:pt x="13" y="42"/>
                      <a:pt x="11" y="44"/>
                      <a:pt x="10" y="46"/>
                    </a:cubicBezTo>
                    <a:cubicBezTo>
                      <a:pt x="14" y="43"/>
                      <a:pt x="19" y="37"/>
                      <a:pt x="24" y="30"/>
                    </a:cubicBezTo>
                    <a:cubicBezTo>
                      <a:pt x="33" y="18"/>
                      <a:pt x="38" y="6"/>
                      <a:pt x="3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34" name="Freeform 890">
                <a:extLst>
                  <a:ext uri="{FF2B5EF4-FFF2-40B4-BE49-F238E27FC236}">
                    <a16:creationId xmlns:a16="http://schemas.microsoft.com/office/drawing/2014/main" id="{BC77E5D9-AC08-4F45-8426-5724E5718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8808" y="4404431"/>
                <a:ext cx="85871" cy="168374"/>
              </a:xfrm>
              <a:custGeom>
                <a:avLst/>
                <a:gdLst>
                  <a:gd name="T0" fmla="*/ 5 w 26"/>
                  <a:gd name="T1" fmla="*/ 2 h 50"/>
                  <a:gd name="T2" fmla="*/ 22 w 26"/>
                  <a:gd name="T3" fmla="*/ 26 h 50"/>
                  <a:gd name="T4" fmla="*/ 25 w 26"/>
                  <a:gd name="T5" fmla="*/ 46 h 50"/>
                  <a:gd name="T6" fmla="*/ 24 w 26"/>
                  <a:gd name="T7" fmla="*/ 39 h 50"/>
                  <a:gd name="T8" fmla="*/ 11 w 26"/>
                  <a:gd name="T9" fmla="*/ 22 h 50"/>
                  <a:gd name="T10" fmla="*/ 11 w 26"/>
                  <a:gd name="T11" fmla="*/ 43 h 50"/>
                  <a:gd name="T12" fmla="*/ 14 w 26"/>
                  <a:gd name="T13" fmla="*/ 50 h 50"/>
                  <a:gd name="T14" fmla="*/ 5 w 26"/>
                  <a:gd name="T15" fmla="*/ 31 h 50"/>
                  <a:gd name="T16" fmla="*/ 5 w 26"/>
                  <a:gd name="T1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50">
                    <a:moveTo>
                      <a:pt x="5" y="2"/>
                    </a:moveTo>
                    <a:cubicBezTo>
                      <a:pt x="10" y="0"/>
                      <a:pt x="17" y="11"/>
                      <a:pt x="22" y="26"/>
                    </a:cubicBezTo>
                    <a:cubicBezTo>
                      <a:pt x="24" y="33"/>
                      <a:pt x="26" y="41"/>
                      <a:pt x="25" y="46"/>
                    </a:cubicBezTo>
                    <a:cubicBezTo>
                      <a:pt x="25" y="44"/>
                      <a:pt x="25" y="42"/>
                      <a:pt x="24" y="39"/>
                    </a:cubicBezTo>
                    <a:cubicBezTo>
                      <a:pt x="21" y="30"/>
                      <a:pt x="14" y="21"/>
                      <a:pt x="11" y="22"/>
                    </a:cubicBezTo>
                    <a:cubicBezTo>
                      <a:pt x="8" y="23"/>
                      <a:pt x="9" y="35"/>
                      <a:pt x="11" y="43"/>
                    </a:cubicBezTo>
                    <a:cubicBezTo>
                      <a:pt x="12" y="46"/>
                      <a:pt x="13" y="48"/>
                      <a:pt x="14" y="50"/>
                    </a:cubicBezTo>
                    <a:cubicBezTo>
                      <a:pt x="11" y="46"/>
                      <a:pt x="7" y="39"/>
                      <a:pt x="5" y="31"/>
                    </a:cubicBezTo>
                    <a:cubicBezTo>
                      <a:pt x="0" y="16"/>
                      <a:pt x="0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35" name="Freeform 891">
                <a:extLst>
                  <a:ext uri="{FF2B5EF4-FFF2-40B4-BE49-F238E27FC236}">
                    <a16:creationId xmlns:a16="http://schemas.microsoft.com/office/drawing/2014/main" id="{A413303A-E8D5-431A-B1EE-0E1C244D92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8149" y="4239425"/>
                <a:ext cx="87554" cy="165006"/>
              </a:xfrm>
              <a:custGeom>
                <a:avLst/>
                <a:gdLst>
                  <a:gd name="T0" fmla="*/ 21 w 26"/>
                  <a:gd name="T1" fmla="*/ 1 h 49"/>
                  <a:gd name="T2" fmla="*/ 4 w 26"/>
                  <a:gd name="T3" fmla="*/ 25 h 49"/>
                  <a:gd name="T4" fmla="*/ 0 w 26"/>
                  <a:gd name="T5" fmla="*/ 45 h 49"/>
                  <a:gd name="T6" fmla="*/ 2 w 26"/>
                  <a:gd name="T7" fmla="*/ 38 h 49"/>
                  <a:gd name="T8" fmla="*/ 14 w 26"/>
                  <a:gd name="T9" fmla="*/ 22 h 49"/>
                  <a:gd name="T10" fmla="*/ 14 w 26"/>
                  <a:gd name="T11" fmla="*/ 42 h 49"/>
                  <a:gd name="T12" fmla="*/ 11 w 26"/>
                  <a:gd name="T13" fmla="*/ 49 h 49"/>
                  <a:gd name="T14" fmla="*/ 21 w 26"/>
                  <a:gd name="T15" fmla="*/ 31 h 49"/>
                  <a:gd name="T16" fmla="*/ 21 w 26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49">
                    <a:moveTo>
                      <a:pt x="21" y="1"/>
                    </a:moveTo>
                    <a:cubicBezTo>
                      <a:pt x="16" y="0"/>
                      <a:pt x="9" y="10"/>
                      <a:pt x="4" y="25"/>
                    </a:cubicBezTo>
                    <a:cubicBezTo>
                      <a:pt x="1" y="33"/>
                      <a:pt x="0" y="40"/>
                      <a:pt x="0" y="45"/>
                    </a:cubicBezTo>
                    <a:cubicBezTo>
                      <a:pt x="0" y="43"/>
                      <a:pt x="1" y="41"/>
                      <a:pt x="2" y="38"/>
                    </a:cubicBezTo>
                    <a:cubicBezTo>
                      <a:pt x="5" y="30"/>
                      <a:pt x="12" y="21"/>
                      <a:pt x="14" y="22"/>
                    </a:cubicBezTo>
                    <a:cubicBezTo>
                      <a:pt x="17" y="23"/>
                      <a:pt x="17" y="34"/>
                      <a:pt x="14" y="42"/>
                    </a:cubicBezTo>
                    <a:cubicBezTo>
                      <a:pt x="13" y="45"/>
                      <a:pt x="12" y="48"/>
                      <a:pt x="11" y="49"/>
                    </a:cubicBezTo>
                    <a:cubicBezTo>
                      <a:pt x="15" y="45"/>
                      <a:pt x="18" y="39"/>
                      <a:pt x="21" y="31"/>
                    </a:cubicBezTo>
                    <a:cubicBezTo>
                      <a:pt x="26" y="16"/>
                      <a:pt x="26" y="3"/>
                      <a:pt x="2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36" name="Freeform 892">
                <a:extLst>
                  <a:ext uri="{FF2B5EF4-FFF2-40B4-BE49-F238E27FC236}">
                    <a16:creationId xmlns:a16="http://schemas.microsoft.com/office/drawing/2014/main" id="{86279410-2DA0-4CC5-A50E-361C9B1E6A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5236" y="4262997"/>
                <a:ext cx="122913" cy="154904"/>
              </a:xfrm>
              <a:custGeom>
                <a:avLst/>
                <a:gdLst>
                  <a:gd name="T0" fmla="*/ 4 w 37"/>
                  <a:gd name="T1" fmla="*/ 2 h 46"/>
                  <a:gd name="T2" fmla="*/ 28 w 37"/>
                  <a:gd name="T3" fmla="*/ 20 h 46"/>
                  <a:gd name="T4" fmla="*/ 37 w 37"/>
                  <a:gd name="T5" fmla="*/ 38 h 46"/>
                  <a:gd name="T6" fmla="*/ 33 w 37"/>
                  <a:gd name="T7" fmla="*/ 32 h 46"/>
                  <a:gd name="T8" fmla="*/ 16 w 37"/>
                  <a:gd name="T9" fmla="*/ 20 h 46"/>
                  <a:gd name="T10" fmla="*/ 23 w 37"/>
                  <a:gd name="T11" fmla="*/ 40 h 46"/>
                  <a:gd name="T12" fmla="*/ 28 w 37"/>
                  <a:gd name="T13" fmla="*/ 46 h 46"/>
                  <a:gd name="T14" fmla="*/ 13 w 37"/>
                  <a:gd name="T15" fmla="*/ 30 h 46"/>
                  <a:gd name="T16" fmla="*/ 4 w 37"/>
                  <a:gd name="T1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6">
                    <a:moveTo>
                      <a:pt x="4" y="2"/>
                    </a:moveTo>
                    <a:cubicBezTo>
                      <a:pt x="9" y="0"/>
                      <a:pt x="19" y="7"/>
                      <a:pt x="28" y="20"/>
                    </a:cubicBezTo>
                    <a:cubicBezTo>
                      <a:pt x="32" y="27"/>
                      <a:pt x="36" y="33"/>
                      <a:pt x="37" y="38"/>
                    </a:cubicBezTo>
                    <a:cubicBezTo>
                      <a:pt x="36" y="37"/>
                      <a:pt x="35" y="34"/>
                      <a:pt x="33" y="32"/>
                    </a:cubicBezTo>
                    <a:cubicBezTo>
                      <a:pt x="28" y="25"/>
                      <a:pt x="19" y="18"/>
                      <a:pt x="16" y="20"/>
                    </a:cubicBezTo>
                    <a:cubicBezTo>
                      <a:pt x="14" y="22"/>
                      <a:pt x="18" y="33"/>
                      <a:pt x="23" y="40"/>
                    </a:cubicBezTo>
                    <a:cubicBezTo>
                      <a:pt x="25" y="42"/>
                      <a:pt x="26" y="44"/>
                      <a:pt x="28" y="46"/>
                    </a:cubicBezTo>
                    <a:cubicBezTo>
                      <a:pt x="23" y="43"/>
                      <a:pt x="18" y="37"/>
                      <a:pt x="13" y="30"/>
                    </a:cubicBezTo>
                    <a:cubicBezTo>
                      <a:pt x="4" y="18"/>
                      <a:pt x="0" y="5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37" name="Freeform 893">
                <a:extLst>
                  <a:ext uri="{FF2B5EF4-FFF2-40B4-BE49-F238E27FC236}">
                    <a16:creationId xmlns:a16="http://schemas.microsoft.com/office/drawing/2014/main" id="{8155D014-6B2A-42D8-8B31-9678AEC3F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637" y="4069367"/>
                <a:ext cx="60614" cy="159955"/>
              </a:xfrm>
              <a:custGeom>
                <a:avLst/>
                <a:gdLst>
                  <a:gd name="T0" fmla="*/ 10 w 18"/>
                  <a:gd name="T1" fmla="*/ 0 h 48"/>
                  <a:gd name="T2" fmla="*/ 0 w 18"/>
                  <a:gd name="T3" fmla="*/ 27 h 48"/>
                  <a:gd name="T4" fmla="*/ 3 w 18"/>
                  <a:gd name="T5" fmla="*/ 48 h 48"/>
                  <a:gd name="T6" fmla="*/ 3 w 18"/>
                  <a:gd name="T7" fmla="*/ 40 h 48"/>
                  <a:gd name="T8" fmla="*/ 10 w 18"/>
                  <a:gd name="T9" fmla="*/ 21 h 48"/>
                  <a:gd name="T10" fmla="*/ 16 w 18"/>
                  <a:gd name="T11" fmla="*/ 40 h 48"/>
                  <a:gd name="T12" fmla="*/ 15 w 18"/>
                  <a:gd name="T13" fmla="*/ 48 h 48"/>
                  <a:gd name="T14" fmla="*/ 18 w 18"/>
                  <a:gd name="T15" fmla="*/ 27 h 48"/>
                  <a:gd name="T16" fmla="*/ 10 w 1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8">
                    <a:moveTo>
                      <a:pt x="10" y="0"/>
                    </a:moveTo>
                    <a:cubicBezTo>
                      <a:pt x="5" y="0"/>
                      <a:pt x="0" y="12"/>
                      <a:pt x="0" y="27"/>
                    </a:cubicBezTo>
                    <a:cubicBezTo>
                      <a:pt x="0" y="35"/>
                      <a:pt x="2" y="43"/>
                      <a:pt x="3" y="48"/>
                    </a:cubicBezTo>
                    <a:cubicBezTo>
                      <a:pt x="3" y="46"/>
                      <a:pt x="3" y="43"/>
                      <a:pt x="3" y="40"/>
                    </a:cubicBezTo>
                    <a:cubicBezTo>
                      <a:pt x="3" y="32"/>
                      <a:pt x="7" y="21"/>
                      <a:pt x="10" y="21"/>
                    </a:cubicBezTo>
                    <a:cubicBezTo>
                      <a:pt x="13" y="21"/>
                      <a:pt x="16" y="32"/>
                      <a:pt x="16" y="40"/>
                    </a:cubicBezTo>
                    <a:cubicBezTo>
                      <a:pt x="16" y="44"/>
                      <a:pt x="16" y="46"/>
                      <a:pt x="15" y="48"/>
                    </a:cubicBezTo>
                    <a:cubicBezTo>
                      <a:pt x="17" y="43"/>
                      <a:pt x="18" y="36"/>
                      <a:pt x="18" y="27"/>
                    </a:cubicBezTo>
                    <a:cubicBezTo>
                      <a:pt x="18" y="12"/>
                      <a:pt x="14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38" name="Freeform 894">
                <a:extLst>
                  <a:ext uri="{FF2B5EF4-FFF2-40B4-BE49-F238E27FC236}">
                    <a16:creationId xmlns:a16="http://schemas.microsoft.com/office/drawing/2014/main" id="{89B46AB7-C79B-42CE-9244-B42C6D2CD6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7887" y="4136716"/>
                <a:ext cx="149853" cy="126281"/>
              </a:xfrm>
              <a:custGeom>
                <a:avLst/>
                <a:gdLst>
                  <a:gd name="T0" fmla="*/ 3 w 45"/>
                  <a:gd name="T1" fmla="*/ 4 h 38"/>
                  <a:gd name="T2" fmla="*/ 31 w 45"/>
                  <a:gd name="T3" fmla="*/ 13 h 38"/>
                  <a:gd name="T4" fmla="*/ 45 w 45"/>
                  <a:gd name="T5" fmla="*/ 28 h 38"/>
                  <a:gd name="T6" fmla="*/ 40 w 45"/>
                  <a:gd name="T7" fmla="*/ 23 h 38"/>
                  <a:gd name="T8" fmla="*/ 20 w 45"/>
                  <a:gd name="T9" fmla="*/ 17 h 38"/>
                  <a:gd name="T10" fmla="*/ 32 w 45"/>
                  <a:gd name="T11" fmla="*/ 33 h 38"/>
                  <a:gd name="T12" fmla="*/ 39 w 45"/>
                  <a:gd name="T13" fmla="*/ 38 h 38"/>
                  <a:gd name="T14" fmla="*/ 20 w 45"/>
                  <a:gd name="T15" fmla="*/ 27 h 38"/>
                  <a:gd name="T16" fmla="*/ 3 w 45"/>
                  <a:gd name="T17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38">
                    <a:moveTo>
                      <a:pt x="3" y="4"/>
                    </a:moveTo>
                    <a:cubicBezTo>
                      <a:pt x="6" y="0"/>
                      <a:pt x="18" y="4"/>
                      <a:pt x="31" y="13"/>
                    </a:cubicBezTo>
                    <a:cubicBezTo>
                      <a:pt x="37" y="18"/>
                      <a:pt x="42" y="23"/>
                      <a:pt x="45" y="28"/>
                    </a:cubicBezTo>
                    <a:cubicBezTo>
                      <a:pt x="44" y="26"/>
                      <a:pt x="42" y="25"/>
                      <a:pt x="40" y="23"/>
                    </a:cubicBezTo>
                    <a:cubicBezTo>
                      <a:pt x="32" y="18"/>
                      <a:pt x="21" y="14"/>
                      <a:pt x="20" y="17"/>
                    </a:cubicBezTo>
                    <a:cubicBezTo>
                      <a:pt x="18" y="19"/>
                      <a:pt x="26" y="28"/>
                      <a:pt x="32" y="33"/>
                    </a:cubicBezTo>
                    <a:cubicBezTo>
                      <a:pt x="35" y="35"/>
                      <a:pt x="37" y="37"/>
                      <a:pt x="39" y="38"/>
                    </a:cubicBezTo>
                    <a:cubicBezTo>
                      <a:pt x="33" y="36"/>
                      <a:pt x="27" y="32"/>
                      <a:pt x="20" y="27"/>
                    </a:cubicBezTo>
                    <a:cubicBezTo>
                      <a:pt x="8" y="18"/>
                      <a:pt x="0" y="8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39" name="Freeform 895">
                <a:extLst>
                  <a:ext uri="{FF2B5EF4-FFF2-40B4-BE49-F238E27FC236}">
                    <a16:creationId xmlns:a16="http://schemas.microsoft.com/office/drawing/2014/main" id="{1D0D9A6A-70BC-4AC2-A6D4-EC679B6502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1459" y="3917831"/>
                <a:ext cx="82504" cy="165006"/>
              </a:xfrm>
              <a:custGeom>
                <a:avLst/>
                <a:gdLst>
                  <a:gd name="T0" fmla="*/ 4 w 25"/>
                  <a:gd name="T1" fmla="*/ 2 h 49"/>
                  <a:gd name="T2" fmla="*/ 4 w 25"/>
                  <a:gd name="T3" fmla="*/ 31 h 49"/>
                  <a:gd name="T4" fmla="*/ 13 w 25"/>
                  <a:gd name="T5" fmla="*/ 49 h 49"/>
                  <a:gd name="T6" fmla="*/ 11 w 25"/>
                  <a:gd name="T7" fmla="*/ 43 h 49"/>
                  <a:gd name="T8" fmla="*/ 11 w 25"/>
                  <a:gd name="T9" fmla="*/ 22 h 49"/>
                  <a:gd name="T10" fmla="*/ 23 w 25"/>
                  <a:gd name="T11" fmla="*/ 39 h 49"/>
                  <a:gd name="T12" fmla="*/ 25 w 25"/>
                  <a:gd name="T13" fmla="*/ 46 h 49"/>
                  <a:gd name="T14" fmla="*/ 21 w 25"/>
                  <a:gd name="T15" fmla="*/ 25 h 49"/>
                  <a:gd name="T16" fmla="*/ 4 w 25"/>
                  <a:gd name="T17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49">
                    <a:moveTo>
                      <a:pt x="4" y="2"/>
                    </a:moveTo>
                    <a:cubicBezTo>
                      <a:pt x="0" y="3"/>
                      <a:pt x="0" y="16"/>
                      <a:pt x="4" y="31"/>
                    </a:cubicBezTo>
                    <a:cubicBezTo>
                      <a:pt x="7" y="39"/>
                      <a:pt x="10" y="45"/>
                      <a:pt x="13" y="49"/>
                    </a:cubicBezTo>
                    <a:cubicBezTo>
                      <a:pt x="13" y="48"/>
                      <a:pt x="12" y="46"/>
                      <a:pt x="11" y="43"/>
                    </a:cubicBezTo>
                    <a:cubicBezTo>
                      <a:pt x="8" y="34"/>
                      <a:pt x="8" y="23"/>
                      <a:pt x="11" y="22"/>
                    </a:cubicBezTo>
                    <a:cubicBezTo>
                      <a:pt x="14" y="21"/>
                      <a:pt x="20" y="31"/>
                      <a:pt x="23" y="39"/>
                    </a:cubicBezTo>
                    <a:cubicBezTo>
                      <a:pt x="24" y="42"/>
                      <a:pt x="25" y="44"/>
                      <a:pt x="25" y="46"/>
                    </a:cubicBezTo>
                    <a:cubicBezTo>
                      <a:pt x="25" y="41"/>
                      <a:pt x="24" y="33"/>
                      <a:pt x="21" y="25"/>
                    </a:cubicBezTo>
                    <a:cubicBezTo>
                      <a:pt x="17" y="11"/>
                      <a:pt x="9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40" name="Freeform 896">
                <a:extLst>
                  <a:ext uri="{FF2B5EF4-FFF2-40B4-BE49-F238E27FC236}">
                    <a16:creationId xmlns:a16="http://schemas.microsoft.com/office/drawing/2014/main" id="{60407AB5-C2DD-4B3E-A76E-51D410F97D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0230" y="4035692"/>
                <a:ext cx="165006" cy="87554"/>
              </a:xfrm>
              <a:custGeom>
                <a:avLst/>
                <a:gdLst>
                  <a:gd name="T0" fmla="*/ 2 w 49"/>
                  <a:gd name="T1" fmla="*/ 5 h 26"/>
                  <a:gd name="T2" fmla="*/ 31 w 49"/>
                  <a:gd name="T3" fmla="*/ 5 h 26"/>
                  <a:gd name="T4" fmla="*/ 49 w 49"/>
                  <a:gd name="T5" fmla="*/ 14 h 26"/>
                  <a:gd name="T6" fmla="*/ 43 w 49"/>
                  <a:gd name="T7" fmla="*/ 12 h 26"/>
                  <a:gd name="T8" fmla="*/ 22 w 49"/>
                  <a:gd name="T9" fmla="*/ 12 h 26"/>
                  <a:gd name="T10" fmla="*/ 39 w 49"/>
                  <a:gd name="T11" fmla="*/ 24 h 26"/>
                  <a:gd name="T12" fmla="*/ 46 w 49"/>
                  <a:gd name="T13" fmla="*/ 26 h 26"/>
                  <a:gd name="T14" fmla="*/ 25 w 49"/>
                  <a:gd name="T15" fmla="*/ 22 h 26"/>
                  <a:gd name="T16" fmla="*/ 2 w 49"/>
                  <a:gd name="T17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6">
                    <a:moveTo>
                      <a:pt x="2" y="5"/>
                    </a:moveTo>
                    <a:cubicBezTo>
                      <a:pt x="4" y="0"/>
                      <a:pt x="17" y="0"/>
                      <a:pt x="31" y="5"/>
                    </a:cubicBezTo>
                    <a:cubicBezTo>
                      <a:pt x="39" y="8"/>
                      <a:pt x="45" y="11"/>
                      <a:pt x="49" y="14"/>
                    </a:cubicBezTo>
                    <a:cubicBezTo>
                      <a:pt x="48" y="14"/>
                      <a:pt x="46" y="13"/>
                      <a:pt x="43" y="12"/>
                    </a:cubicBezTo>
                    <a:cubicBezTo>
                      <a:pt x="34" y="9"/>
                      <a:pt x="23" y="9"/>
                      <a:pt x="22" y="12"/>
                    </a:cubicBezTo>
                    <a:cubicBezTo>
                      <a:pt x="21" y="15"/>
                      <a:pt x="31" y="21"/>
                      <a:pt x="39" y="24"/>
                    </a:cubicBezTo>
                    <a:cubicBezTo>
                      <a:pt x="42" y="25"/>
                      <a:pt x="44" y="26"/>
                      <a:pt x="46" y="26"/>
                    </a:cubicBezTo>
                    <a:cubicBezTo>
                      <a:pt x="41" y="26"/>
                      <a:pt x="33" y="25"/>
                      <a:pt x="25" y="22"/>
                    </a:cubicBezTo>
                    <a:cubicBezTo>
                      <a:pt x="11" y="17"/>
                      <a:pt x="0" y="9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41" name="Freeform 897">
                <a:extLst>
                  <a:ext uri="{FF2B5EF4-FFF2-40B4-BE49-F238E27FC236}">
                    <a16:creationId xmlns:a16="http://schemas.microsoft.com/office/drawing/2014/main" id="{55588FC8-E969-456C-A57E-02F160C4AF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1959" y="4847253"/>
                <a:ext cx="242458" cy="121229"/>
              </a:xfrm>
              <a:custGeom>
                <a:avLst/>
                <a:gdLst>
                  <a:gd name="T0" fmla="*/ 72 w 72"/>
                  <a:gd name="T1" fmla="*/ 1 h 36"/>
                  <a:gd name="T2" fmla="*/ 1 w 72"/>
                  <a:gd name="T3" fmla="*/ 36 h 36"/>
                  <a:gd name="T4" fmla="*/ 0 w 72"/>
                  <a:gd name="T5" fmla="*/ 28 h 36"/>
                  <a:gd name="T6" fmla="*/ 70 w 72"/>
                  <a:gd name="T7" fmla="*/ 0 h 36"/>
                  <a:gd name="T8" fmla="*/ 72 w 72"/>
                  <a:gd name="T9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36">
                    <a:moveTo>
                      <a:pt x="72" y="1"/>
                    </a:moveTo>
                    <a:cubicBezTo>
                      <a:pt x="52" y="18"/>
                      <a:pt x="27" y="30"/>
                      <a:pt x="1" y="3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5" y="25"/>
                      <a:pt x="49" y="15"/>
                      <a:pt x="70" y="0"/>
                    </a:cubicBezTo>
                    <a:lnTo>
                      <a:pt x="7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42" name="Freeform 898">
                <a:extLst>
                  <a:ext uri="{FF2B5EF4-FFF2-40B4-BE49-F238E27FC236}">
                    <a16:creationId xmlns:a16="http://schemas.microsoft.com/office/drawing/2014/main" id="{488E87B2-9645-44A4-821F-975E76BB5E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9616" y="3884156"/>
                <a:ext cx="161639" cy="141434"/>
              </a:xfrm>
              <a:custGeom>
                <a:avLst/>
                <a:gdLst>
                  <a:gd name="T0" fmla="*/ 22 w 48"/>
                  <a:gd name="T1" fmla="*/ 19 h 42"/>
                  <a:gd name="T2" fmla="*/ 48 w 48"/>
                  <a:gd name="T3" fmla="*/ 31 h 42"/>
                  <a:gd name="T4" fmla="*/ 36 w 48"/>
                  <a:gd name="T5" fmla="*/ 18 h 42"/>
                  <a:gd name="T6" fmla="*/ 3 w 48"/>
                  <a:gd name="T7" fmla="*/ 4 h 42"/>
                  <a:gd name="T8" fmla="*/ 23 w 48"/>
                  <a:gd name="T9" fmla="*/ 33 h 42"/>
                  <a:gd name="T10" fmla="*/ 38 w 48"/>
                  <a:gd name="T11" fmla="*/ 42 h 42"/>
                  <a:gd name="T12" fmla="*/ 22 w 48"/>
                  <a:gd name="T13" fmla="*/ 1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2">
                    <a:moveTo>
                      <a:pt x="22" y="19"/>
                    </a:moveTo>
                    <a:cubicBezTo>
                      <a:pt x="24" y="16"/>
                      <a:pt x="45" y="29"/>
                      <a:pt x="48" y="31"/>
                    </a:cubicBezTo>
                    <a:cubicBezTo>
                      <a:pt x="45" y="27"/>
                      <a:pt x="41" y="22"/>
                      <a:pt x="36" y="18"/>
                    </a:cubicBezTo>
                    <a:cubicBezTo>
                      <a:pt x="24" y="8"/>
                      <a:pt x="6" y="0"/>
                      <a:pt x="3" y="4"/>
                    </a:cubicBezTo>
                    <a:cubicBezTo>
                      <a:pt x="0" y="8"/>
                      <a:pt x="11" y="23"/>
                      <a:pt x="23" y="33"/>
                    </a:cubicBezTo>
                    <a:cubicBezTo>
                      <a:pt x="29" y="37"/>
                      <a:pt x="34" y="40"/>
                      <a:pt x="38" y="42"/>
                    </a:cubicBezTo>
                    <a:cubicBezTo>
                      <a:pt x="35" y="39"/>
                      <a:pt x="19" y="23"/>
                      <a:pt x="2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B942C4A0-3DA9-4F93-BF02-C3D45B06EDCA}"/>
                </a:ext>
              </a:extLst>
            </p:cNvPr>
            <p:cNvGrpSpPr/>
            <p:nvPr/>
          </p:nvGrpSpPr>
          <p:grpSpPr>
            <a:xfrm>
              <a:off x="694041" y="3479970"/>
              <a:ext cx="405010" cy="787996"/>
              <a:chOff x="804380" y="3884156"/>
              <a:chExt cx="557317" cy="1084326"/>
            </a:xfrm>
            <a:solidFill>
              <a:schemeClr val="accent3">
                <a:lumMod val="20000"/>
                <a:lumOff val="80000"/>
              </a:schemeClr>
            </a:solidFill>
          </p:grpSpPr>
          <p:sp>
            <p:nvSpPr>
              <p:cNvPr id="115" name="Freeform 899">
                <a:extLst>
                  <a:ext uri="{FF2B5EF4-FFF2-40B4-BE49-F238E27FC236}">
                    <a16:creationId xmlns:a16="http://schemas.microsoft.com/office/drawing/2014/main" id="{7FCB4AB8-185F-4CE4-AC74-EF0CD023F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9079" y="4793373"/>
                <a:ext cx="166690" cy="84187"/>
              </a:xfrm>
              <a:custGeom>
                <a:avLst/>
                <a:gdLst>
                  <a:gd name="T0" fmla="*/ 2 w 50"/>
                  <a:gd name="T1" fmla="*/ 5 h 25"/>
                  <a:gd name="T2" fmla="*/ 31 w 50"/>
                  <a:gd name="T3" fmla="*/ 5 h 25"/>
                  <a:gd name="T4" fmla="*/ 50 w 50"/>
                  <a:gd name="T5" fmla="*/ 14 h 25"/>
                  <a:gd name="T6" fmla="*/ 43 w 50"/>
                  <a:gd name="T7" fmla="*/ 11 h 25"/>
                  <a:gd name="T8" fmla="*/ 22 w 50"/>
                  <a:gd name="T9" fmla="*/ 11 h 25"/>
                  <a:gd name="T10" fmla="*/ 39 w 50"/>
                  <a:gd name="T11" fmla="*/ 23 h 25"/>
                  <a:gd name="T12" fmla="*/ 46 w 50"/>
                  <a:gd name="T13" fmla="*/ 25 h 25"/>
                  <a:gd name="T14" fmla="*/ 26 w 50"/>
                  <a:gd name="T15" fmla="*/ 22 h 25"/>
                  <a:gd name="T16" fmla="*/ 2 w 50"/>
                  <a:gd name="T17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25">
                    <a:moveTo>
                      <a:pt x="2" y="5"/>
                    </a:moveTo>
                    <a:cubicBezTo>
                      <a:pt x="3" y="0"/>
                      <a:pt x="16" y="0"/>
                      <a:pt x="31" y="5"/>
                    </a:cubicBezTo>
                    <a:cubicBezTo>
                      <a:pt x="39" y="7"/>
                      <a:pt x="45" y="10"/>
                      <a:pt x="50" y="14"/>
                    </a:cubicBezTo>
                    <a:cubicBezTo>
                      <a:pt x="48" y="13"/>
                      <a:pt x="46" y="12"/>
                      <a:pt x="43" y="11"/>
                    </a:cubicBezTo>
                    <a:cubicBezTo>
                      <a:pt x="34" y="8"/>
                      <a:pt x="23" y="8"/>
                      <a:pt x="22" y="11"/>
                    </a:cubicBezTo>
                    <a:cubicBezTo>
                      <a:pt x="21" y="14"/>
                      <a:pt x="31" y="20"/>
                      <a:pt x="39" y="23"/>
                    </a:cubicBezTo>
                    <a:cubicBezTo>
                      <a:pt x="42" y="24"/>
                      <a:pt x="45" y="25"/>
                      <a:pt x="46" y="25"/>
                    </a:cubicBezTo>
                    <a:cubicBezTo>
                      <a:pt x="41" y="25"/>
                      <a:pt x="34" y="24"/>
                      <a:pt x="26" y="22"/>
                    </a:cubicBezTo>
                    <a:cubicBezTo>
                      <a:pt x="11" y="17"/>
                      <a:pt x="0" y="9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16" name="Freeform 900">
                <a:extLst>
                  <a:ext uri="{FF2B5EF4-FFF2-40B4-BE49-F238E27FC236}">
                    <a16:creationId xmlns:a16="http://schemas.microsoft.com/office/drawing/2014/main" id="{6C44AC94-2319-409B-96F9-F8D6A203D9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940" y="4673829"/>
                <a:ext cx="85871" cy="166690"/>
              </a:xfrm>
              <a:custGeom>
                <a:avLst/>
                <a:gdLst>
                  <a:gd name="T0" fmla="*/ 5 w 26"/>
                  <a:gd name="T1" fmla="*/ 2 h 50"/>
                  <a:gd name="T2" fmla="*/ 5 w 26"/>
                  <a:gd name="T3" fmla="*/ 31 h 50"/>
                  <a:gd name="T4" fmla="*/ 15 w 26"/>
                  <a:gd name="T5" fmla="*/ 50 h 50"/>
                  <a:gd name="T6" fmla="*/ 12 w 26"/>
                  <a:gd name="T7" fmla="*/ 43 h 50"/>
                  <a:gd name="T8" fmla="*/ 12 w 26"/>
                  <a:gd name="T9" fmla="*/ 22 h 50"/>
                  <a:gd name="T10" fmla="*/ 24 w 26"/>
                  <a:gd name="T11" fmla="*/ 39 h 50"/>
                  <a:gd name="T12" fmla="*/ 26 w 26"/>
                  <a:gd name="T13" fmla="*/ 46 h 50"/>
                  <a:gd name="T14" fmla="*/ 22 w 26"/>
                  <a:gd name="T15" fmla="*/ 25 h 50"/>
                  <a:gd name="T16" fmla="*/ 5 w 26"/>
                  <a:gd name="T1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50">
                    <a:moveTo>
                      <a:pt x="5" y="2"/>
                    </a:moveTo>
                    <a:cubicBezTo>
                      <a:pt x="0" y="4"/>
                      <a:pt x="0" y="17"/>
                      <a:pt x="5" y="31"/>
                    </a:cubicBezTo>
                    <a:cubicBezTo>
                      <a:pt x="8" y="39"/>
                      <a:pt x="11" y="45"/>
                      <a:pt x="15" y="50"/>
                    </a:cubicBezTo>
                    <a:cubicBezTo>
                      <a:pt x="14" y="48"/>
                      <a:pt x="13" y="46"/>
                      <a:pt x="12" y="43"/>
                    </a:cubicBezTo>
                    <a:cubicBezTo>
                      <a:pt x="9" y="34"/>
                      <a:pt x="9" y="23"/>
                      <a:pt x="12" y="22"/>
                    </a:cubicBezTo>
                    <a:cubicBezTo>
                      <a:pt x="15" y="21"/>
                      <a:pt x="21" y="31"/>
                      <a:pt x="24" y="39"/>
                    </a:cubicBezTo>
                    <a:cubicBezTo>
                      <a:pt x="25" y="42"/>
                      <a:pt x="26" y="44"/>
                      <a:pt x="26" y="46"/>
                    </a:cubicBezTo>
                    <a:cubicBezTo>
                      <a:pt x="26" y="41"/>
                      <a:pt x="25" y="33"/>
                      <a:pt x="22" y="25"/>
                    </a:cubicBezTo>
                    <a:cubicBezTo>
                      <a:pt x="17" y="11"/>
                      <a:pt x="10" y="0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17" name="Freeform 901">
                <a:extLst>
                  <a:ext uri="{FF2B5EF4-FFF2-40B4-BE49-F238E27FC236}">
                    <a16:creationId xmlns:a16="http://schemas.microsoft.com/office/drawing/2014/main" id="{6FAEBBC1-004C-4C8C-B75C-686C7CDA88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8157" y="4619949"/>
                <a:ext cx="148169" cy="126281"/>
              </a:xfrm>
              <a:custGeom>
                <a:avLst/>
                <a:gdLst>
                  <a:gd name="T0" fmla="*/ 3 w 44"/>
                  <a:gd name="T1" fmla="*/ 4 h 38"/>
                  <a:gd name="T2" fmla="*/ 30 w 44"/>
                  <a:gd name="T3" fmla="*/ 14 h 38"/>
                  <a:gd name="T4" fmla="*/ 44 w 44"/>
                  <a:gd name="T5" fmla="*/ 29 h 38"/>
                  <a:gd name="T6" fmla="*/ 39 w 44"/>
                  <a:gd name="T7" fmla="*/ 24 h 38"/>
                  <a:gd name="T8" fmla="*/ 20 w 44"/>
                  <a:gd name="T9" fmla="*/ 17 h 38"/>
                  <a:gd name="T10" fmla="*/ 31 w 44"/>
                  <a:gd name="T11" fmla="*/ 34 h 38"/>
                  <a:gd name="T12" fmla="*/ 37 w 44"/>
                  <a:gd name="T13" fmla="*/ 38 h 38"/>
                  <a:gd name="T14" fmla="*/ 19 w 44"/>
                  <a:gd name="T15" fmla="*/ 28 h 38"/>
                  <a:gd name="T16" fmla="*/ 3 w 44"/>
                  <a:gd name="T17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38">
                    <a:moveTo>
                      <a:pt x="3" y="4"/>
                    </a:moveTo>
                    <a:cubicBezTo>
                      <a:pt x="6" y="0"/>
                      <a:pt x="18" y="4"/>
                      <a:pt x="30" y="14"/>
                    </a:cubicBezTo>
                    <a:cubicBezTo>
                      <a:pt x="37" y="19"/>
                      <a:pt x="42" y="24"/>
                      <a:pt x="44" y="29"/>
                    </a:cubicBezTo>
                    <a:cubicBezTo>
                      <a:pt x="43" y="27"/>
                      <a:pt x="41" y="26"/>
                      <a:pt x="39" y="24"/>
                    </a:cubicBezTo>
                    <a:cubicBezTo>
                      <a:pt x="32" y="19"/>
                      <a:pt x="21" y="15"/>
                      <a:pt x="20" y="17"/>
                    </a:cubicBezTo>
                    <a:cubicBezTo>
                      <a:pt x="18" y="20"/>
                      <a:pt x="25" y="29"/>
                      <a:pt x="31" y="34"/>
                    </a:cubicBezTo>
                    <a:cubicBezTo>
                      <a:pt x="34" y="36"/>
                      <a:pt x="36" y="37"/>
                      <a:pt x="37" y="38"/>
                    </a:cubicBezTo>
                    <a:cubicBezTo>
                      <a:pt x="32" y="37"/>
                      <a:pt x="26" y="33"/>
                      <a:pt x="19" y="28"/>
                    </a:cubicBezTo>
                    <a:cubicBezTo>
                      <a:pt x="7" y="19"/>
                      <a:pt x="0" y="8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18" name="Freeform 902">
                <a:extLst>
                  <a:ext uri="{FF2B5EF4-FFF2-40B4-BE49-F238E27FC236}">
                    <a16:creationId xmlns:a16="http://schemas.microsoft.com/office/drawing/2014/main" id="{63B9F42B-B467-4B03-A56C-67148BEA4F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9591" y="4555967"/>
                <a:ext cx="60614" cy="163323"/>
              </a:xfrm>
              <a:custGeom>
                <a:avLst/>
                <a:gdLst>
                  <a:gd name="T0" fmla="*/ 10 w 18"/>
                  <a:gd name="T1" fmla="*/ 0 h 49"/>
                  <a:gd name="T2" fmla="*/ 0 w 18"/>
                  <a:gd name="T3" fmla="*/ 27 h 49"/>
                  <a:gd name="T4" fmla="*/ 2 w 18"/>
                  <a:gd name="T5" fmla="*/ 48 h 49"/>
                  <a:gd name="T6" fmla="*/ 2 w 18"/>
                  <a:gd name="T7" fmla="*/ 41 h 49"/>
                  <a:gd name="T8" fmla="*/ 10 w 18"/>
                  <a:gd name="T9" fmla="*/ 21 h 49"/>
                  <a:gd name="T10" fmla="*/ 15 w 18"/>
                  <a:gd name="T11" fmla="*/ 41 h 49"/>
                  <a:gd name="T12" fmla="*/ 14 w 18"/>
                  <a:gd name="T13" fmla="*/ 49 h 49"/>
                  <a:gd name="T14" fmla="*/ 18 w 18"/>
                  <a:gd name="T15" fmla="*/ 28 h 49"/>
                  <a:gd name="T16" fmla="*/ 10 w 18"/>
                  <a:gd name="T1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9">
                    <a:moveTo>
                      <a:pt x="10" y="0"/>
                    </a:moveTo>
                    <a:cubicBezTo>
                      <a:pt x="5" y="0"/>
                      <a:pt x="0" y="12"/>
                      <a:pt x="0" y="27"/>
                    </a:cubicBezTo>
                    <a:cubicBezTo>
                      <a:pt x="0" y="35"/>
                      <a:pt x="1" y="43"/>
                      <a:pt x="2" y="48"/>
                    </a:cubicBezTo>
                    <a:cubicBezTo>
                      <a:pt x="2" y="46"/>
                      <a:pt x="2" y="43"/>
                      <a:pt x="2" y="41"/>
                    </a:cubicBezTo>
                    <a:cubicBezTo>
                      <a:pt x="3" y="31"/>
                      <a:pt x="7" y="21"/>
                      <a:pt x="10" y="21"/>
                    </a:cubicBezTo>
                    <a:cubicBezTo>
                      <a:pt x="13" y="21"/>
                      <a:pt x="15" y="33"/>
                      <a:pt x="15" y="41"/>
                    </a:cubicBezTo>
                    <a:cubicBezTo>
                      <a:pt x="15" y="44"/>
                      <a:pt x="15" y="47"/>
                      <a:pt x="14" y="49"/>
                    </a:cubicBezTo>
                    <a:cubicBezTo>
                      <a:pt x="16" y="44"/>
                      <a:pt x="18" y="36"/>
                      <a:pt x="18" y="28"/>
                    </a:cubicBezTo>
                    <a:cubicBezTo>
                      <a:pt x="18" y="13"/>
                      <a:pt x="15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19" name="Freeform 903">
                <a:extLst>
                  <a:ext uri="{FF2B5EF4-FFF2-40B4-BE49-F238E27FC236}">
                    <a16:creationId xmlns:a16="http://schemas.microsoft.com/office/drawing/2014/main" id="{CABD2070-1AD3-4999-9506-788942BB13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4380" y="4431371"/>
                <a:ext cx="124596" cy="154904"/>
              </a:xfrm>
              <a:custGeom>
                <a:avLst/>
                <a:gdLst>
                  <a:gd name="T0" fmla="*/ 4 w 37"/>
                  <a:gd name="T1" fmla="*/ 3 h 46"/>
                  <a:gd name="T2" fmla="*/ 28 w 37"/>
                  <a:gd name="T3" fmla="*/ 20 h 46"/>
                  <a:gd name="T4" fmla="*/ 37 w 37"/>
                  <a:gd name="T5" fmla="*/ 38 h 46"/>
                  <a:gd name="T6" fmla="*/ 33 w 37"/>
                  <a:gd name="T7" fmla="*/ 32 h 46"/>
                  <a:gd name="T8" fmla="*/ 17 w 37"/>
                  <a:gd name="T9" fmla="*/ 20 h 46"/>
                  <a:gd name="T10" fmla="*/ 23 w 37"/>
                  <a:gd name="T11" fmla="*/ 40 h 46"/>
                  <a:gd name="T12" fmla="*/ 28 w 37"/>
                  <a:gd name="T13" fmla="*/ 46 h 46"/>
                  <a:gd name="T14" fmla="*/ 13 w 37"/>
                  <a:gd name="T15" fmla="*/ 30 h 46"/>
                  <a:gd name="T16" fmla="*/ 4 w 37"/>
                  <a:gd name="T17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6">
                    <a:moveTo>
                      <a:pt x="4" y="3"/>
                    </a:moveTo>
                    <a:cubicBezTo>
                      <a:pt x="8" y="0"/>
                      <a:pt x="19" y="8"/>
                      <a:pt x="28" y="20"/>
                    </a:cubicBezTo>
                    <a:cubicBezTo>
                      <a:pt x="32" y="26"/>
                      <a:pt x="36" y="33"/>
                      <a:pt x="37" y="38"/>
                    </a:cubicBezTo>
                    <a:cubicBezTo>
                      <a:pt x="37" y="36"/>
                      <a:pt x="35" y="34"/>
                      <a:pt x="33" y="32"/>
                    </a:cubicBezTo>
                    <a:cubicBezTo>
                      <a:pt x="28" y="25"/>
                      <a:pt x="19" y="18"/>
                      <a:pt x="17" y="20"/>
                    </a:cubicBezTo>
                    <a:cubicBezTo>
                      <a:pt x="14" y="22"/>
                      <a:pt x="18" y="33"/>
                      <a:pt x="23" y="40"/>
                    </a:cubicBezTo>
                    <a:cubicBezTo>
                      <a:pt x="25" y="42"/>
                      <a:pt x="27" y="44"/>
                      <a:pt x="28" y="46"/>
                    </a:cubicBezTo>
                    <a:cubicBezTo>
                      <a:pt x="24" y="43"/>
                      <a:pt x="18" y="37"/>
                      <a:pt x="13" y="30"/>
                    </a:cubicBezTo>
                    <a:cubicBezTo>
                      <a:pt x="4" y="18"/>
                      <a:pt x="0" y="6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20" name="Freeform 904">
                <a:extLst>
                  <a:ext uri="{FF2B5EF4-FFF2-40B4-BE49-F238E27FC236}">
                    <a16:creationId xmlns:a16="http://schemas.microsoft.com/office/drawing/2014/main" id="{FFA4B4E6-79B9-4639-80F7-E96A8405E6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976" y="4404431"/>
                <a:ext cx="84187" cy="168374"/>
              </a:xfrm>
              <a:custGeom>
                <a:avLst/>
                <a:gdLst>
                  <a:gd name="T0" fmla="*/ 20 w 25"/>
                  <a:gd name="T1" fmla="*/ 2 h 50"/>
                  <a:gd name="T2" fmla="*/ 4 w 25"/>
                  <a:gd name="T3" fmla="*/ 26 h 50"/>
                  <a:gd name="T4" fmla="*/ 0 w 25"/>
                  <a:gd name="T5" fmla="*/ 46 h 50"/>
                  <a:gd name="T6" fmla="*/ 2 w 25"/>
                  <a:gd name="T7" fmla="*/ 39 h 50"/>
                  <a:gd name="T8" fmla="*/ 15 w 25"/>
                  <a:gd name="T9" fmla="*/ 22 h 50"/>
                  <a:gd name="T10" fmla="*/ 14 w 25"/>
                  <a:gd name="T11" fmla="*/ 43 h 50"/>
                  <a:gd name="T12" fmla="*/ 12 w 25"/>
                  <a:gd name="T13" fmla="*/ 50 h 50"/>
                  <a:gd name="T14" fmla="*/ 21 w 25"/>
                  <a:gd name="T15" fmla="*/ 31 h 50"/>
                  <a:gd name="T16" fmla="*/ 20 w 25"/>
                  <a:gd name="T1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50">
                    <a:moveTo>
                      <a:pt x="20" y="2"/>
                    </a:moveTo>
                    <a:cubicBezTo>
                      <a:pt x="16" y="0"/>
                      <a:pt x="8" y="11"/>
                      <a:pt x="4" y="26"/>
                    </a:cubicBezTo>
                    <a:cubicBezTo>
                      <a:pt x="1" y="33"/>
                      <a:pt x="0" y="41"/>
                      <a:pt x="0" y="46"/>
                    </a:cubicBezTo>
                    <a:cubicBezTo>
                      <a:pt x="1" y="44"/>
                      <a:pt x="1" y="42"/>
                      <a:pt x="2" y="39"/>
                    </a:cubicBezTo>
                    <a:cubicBezTo>
                      <a:pt x="5" y="30"/>
                      <a:pt x="12" y="21"/>
                      <a:pt x="15" y="22"/>
                    </a:cubicBezTo>
                    <a:cubicBezTo>
                      <a:pt x="18" y="23"/>
                      <a:pt x="17" y="35"/>
                      <a:pt x="14" y="43"/>
                    </a:cubicBezTo>
                    <a:cubicBezTo>
                      <a:pt x="13" y="46"/>
                      <a:pt x="12" y="48"/>
                      <a:pt x="12" y="50"/>
                    </a:cubicBezTo>
                    <a:cubicBezTo>
                      <a:pt x="15" y="46"/>
                      <a:pt x="18" y="39"/>
                      <a:pt x="21" y="31"/>
                    </a:cubicBezTo>
                    <a:cubicBezTo>
                      <a:pt x="25" y="16"/>
                      <a:pt x="25" y="3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21" name="Freeform 905">
                <a:extLst>
                  <a:ext uri="{FF2B5EF4-FFF2-40B4-BE49-F238E27FC236}">
                    <a16:creationId xmlns:a16="http://schemas.microsoft.com/office/drawing/2014/main" id="{4F6E692B-3829-4744-B3AA-6AF7343CD7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952" y="4239425"/>
                <a:ext cx="87554" cy="165006"/>
              </a:xfrm>
              <a:custGeom>
                <a:avLst/>
                <a:gdLst>
                  <a:gd name="T0" fmla="*/ 5 w 26"/>
                  <a:gd name="T1" fmla="*/ 1 h 49"/>
                  <a:gd name="T2" fmla="*/ 22 w 26"/>
                  <a:gd name="T3" fmla="*/ 25 h 49"/>
                  <a:gd name="T4" fmla="*/ 25 w 26"/>
                  <a:gd name="T5" fmla="*/ 45 h 49"/>
                  <a:gd name="T6" fmla="*/ 24 w 26"/>
                  <a:gd name="T7" fmla="*/ 38 h 49"/>
                  <a:gd name="T8" fmla="*/ 11 w 26"/>
                  <a:gd name="T9" fmla="*/ 22 h 49"/>
                  <a:gd name="T10" fmla="*/ 11 w 26"/>
                  <a:gd name="T11" fmla="*/ 42 h 49"/>
                  <a:gd name="T12" fmla="*/ 14 w 26"/>
                  <a:gd name="T13" fmla="*/ 49 h 49"/>
                  <a:gd name="T14" fmla="*/ 5 w 26"/>
                  <a:gd name="T15" fmla="*/ 31 h 49"/>
                  <a:gd name="T16" fmla="*/ 5 w 26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49">
                    <a:moveTo>
                      <a:pt x="5" y="1"/>
                    </a:moveTo>
                    <a:cubicBezTo>
                      <a:pt x="9" y="0"/>
                      <a:pt x="17" y="10"/>
                      <a:pt x="22" y="25"/>
                    </a:cubicBezTo>
                    <a:cubicBezTo>
                      <a:pt x="24" y="33"/>
                      <a:pt x="26" y="40"/>
                      <a:pt x="25" y="45"/>
                    </a:cubicBezTo>
                    <a:cubicBezTo>
                      <a:pt x="25" y="43"/>
                      <a:pt x="25" y="41"/>
                      <a:pt x="24" y="38"/>
                    </a:cubicBezTo>
                    <a:cubicBezTo>
                      <a:pt x="21" y="30"/>
                      <a:pt x="14" y="21"/>
                      <a:pt x="11" y="22"/>
                    </a:cubicBezTo>
                    <a:cubicBezTo>
                      <a:pt x="8" y="23"/>
                      <a:pt x="9" y="34"/>
                      <a:pt x="11" y="42"/>
                    </a:cubicBezTo>
                    <a:cubicBezTo>
                      <a:pt x="12" y="45"/>
                      <a:pt x="13" y="48"/>
                      <a:pt x="14" y="49"/>
                    </a:cubicBezTo>
                    <a:cubicBezTo>
                      <a:pt x="11" y="45"/>
                      <a:pt x="7" y="39"/>
                      <a:pt x="5" y="31"/>
                    </a:cubicBezTo>
                    <a:cubicBezTo>
                      <a:pt x="0" y="16"/>
                      <a:pt x="0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22" name="Freeform 906">
                <a:extLst>
                  <a:ext uri="{FF2B5EF4-FFF2-40B4-BE49-F238E27FC236}">
                    <a16:creationId xmlns:a16="http://schemas.microsoft.com/office/drawing/2014/main" id="{58D2F86C-E9BA-4084-B4AC-6A6D719855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139" y="4262997"/>
                <a:ext cx="124596" cy="154904"/>
              </a:xfrm>
              <a:custGeom>
                <a:avLst/>
                <a:gdLst>
                  <a:gd name="T0" fmla="*/ 33 w 37"/>
                  <a:gd name="T1" fmla="*/ 2 h 46"/>
                  <a:gd name="T2" fmla="*/ 10 w 37"/>
                  <a:gd name="T3" fmla="*/ 20 h 46"/>
                  <a:gd name="T4" fmla="*/ 0 w 37"/>
                  <a:gd name="T5" fmla="*/ 38 h 46"/>
                  <a:gd name="T6" fmla="*/ 4 w 37"/>
                  <a:gd name="T7" fmla="*/ 32 h 46"/>
                  <a:gd name="T8" fmla="*/ 21 w 37"/>
                  <a:gd name="T9" fmla="*/ 20 h 46"/>
                  <a:gd name="T10" fmla="*/ 15 w 37"/>
                  <a:gd name="T11" fmla="*/ 40 h 46"/>
                  <a:gd name="T12" fmla="*/ 10 w 37"/>
                  <a:gd name="T13" fmla="*/ 46 h 46"/>
                  <a:gd name="T14" fmla="*/ 24 w 37"/>
                  <a:gd name="T15" fmla="*/ 30 h 46"/>
                  <a:gd name="T16" fmla="*/ 33 w 37"/>
                  <a:gd name="T1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6">
                    <a:moveTo>
                      <a:pt x="33" y="2"/>
                    </a:moveTo>
                    <a:cubicBezTo>
                      <a:pt x="29" y="0"/>
                      <a:pt x="19" y="7"/>
                      <a:pt x="10" y="20"/>
                    </a:cubicBezTo>
                    <a:cubicBezTo>
                      <a:pt x="5" y="27"/>
                      <a:pt x="2" y="33"/>
                      <a:pt x="0" y="38"/>
                    </a:cubicBezTo>
                    <a:cubicBezTo>
                      <a:pt x="1" y="37"/>
                      <a:pt x="2" y="34"/>
                      <a:pt x="4" y="32"/>
                    </a:cubicBezTo>
                    <a:cubicBezTo>
                      <a:pt x="10" y="25"/>
                      <a:pt x="19" y="18"/>
                      <a:pt x="21" y="20"/>
                    </a:cubicBezTo>
                    <a:cubicBezTo>
                      <a:pt x="24" y="22"/>
                      <a:pt x="19" y="33"/>
                      <a:pt x="15" y="40"/>
                    </a:cubicBezTo>
                    <a:cubicBezTo>
                      <a:pt x="13" y="42"/>
                      <a:pt x="11" y="44"/>
                      <a:pt x="10" y="46"/>
                    </a:cubicBezTo>
                    <a:cubicBezTo>
                      <a:pt x="14" y="43"/>
                      <a:pt x="20" y="37"/>
                      <a:pt x="24" y="30"/>
                    </a:cubicBezTo>
                    <a:cubicBezTo>
                      <a:pt x="33" y="18"/>
                      <a:pt x="37" y="5"/>
                      <a:pt x="3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23" name="Freeform 907">
                <a:extLst>
                  <a:ext uri="{FF2B5EF4-FFF2-40B4-BE49-F238E27FC236}">
                    <a16:creationId xmlns:a16="http://schemas.microsoft.com/office/drawing/2014/main" id="{51F4FE13-008E-4695-B2EA-22D2028DCA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2037" y="4069367"/>
                <a:ext cx="60614" cy="159955"/>
              </a:xfrm>
              <a:custGeom>
                <a:avLst/>
                <a:gdLst>
                  <a:gd name="T0" fmla="*/ 9 w 18"/>
                  <a:gd name="T1" fmla="*/ 0 h 48"/>
                  <a:gd name="T2" fmla="*/ 18 w 18"/>
                  <a:gd name="T3" fmla="*/ 27 h 48"/>
                  <a:gd name="T4" fmla="*/ 15 w 18"/>
                  <a:gd name="T5" fmla="*/ 48 h 48"/>
                  <a:gd name="T6" fmla="*/ 16 w 18"/>
                  <a:gd name="T7" fmla="*/ 40 h 48"/>
                  <a:gd name="T8" fmla="*/ 9 w 18"/>
                  <a:gd name="T9" fmla="*/ 21 h 48"/>
                  <a:gd name="T10" fmla="*/ 3 w 18"/>
                  <a:gd name="T11" fmla="*/ 40 h 48"/>
                  <a:gd name="T12" fmla="*/ 3 w 18"/>
                  <a:gd name="T13" fmla="*/ 48 h 48"/>
                  <a:gd name="T14" fmla="*/ 0 w 18"/>
                  <a:gd name="T15" fmla="*/ 27 h 48"/>
                  <a:gd name="T16" fmla="*/ 9 w 1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8">
                    <a:moveTo>
                      <a:pt x="9" y="0"/>
                    </a:moveTo>
                    <a:cubicBezTo>
                      <a:pt x="14" y="0"/>
                      <a:pt x="18" y="12"/>
                      <a:pt x="18" y="27"/>
                    </a:cubicBezTo>
                    <a:cubicBezTo>
                      <a:pt x="18" y="35"/>
                      <a:pt x="17" y="43"/>
                      <a:pt x="15" y="48"/>
                    </a:cubicBezTo>
                    <a:cubicBezTo>
                      <a:pt x="16" y="46"/>
                      <a:pt x="16" y="43"/>
                      <a:pt x="16" y="40"/>
                    </a:cubicBezTo>
                    <a:cubicBezTo>
                      <a:pt x="15" y="32"/>
                      <a:pt x="12" y="21"/>
                      <a:pt x="9" y="21"/>
                    </a:cubicBezTo>
                    <a:cubicBezTo>
                      <a:pt x="6" y="21"/>
                      <a:pt x="3" y="32"/>
                      <a:pt x="3" y="40"/>
                    </a:cubicBezTo>
                    <a:cubicBezTo>
                      <a:pt x="3" y="44"/>
                      <a:pt x="3" y="46"/>
                      <a:pt x="3" y="48"/>
                    </a:cubicBezTo>
                    <a:cubicBezTo>
                      <a:pt x="2" y="43"/>
                      <a:pt x="0" y="36"/>
                      <a:pt x="0" y="27"/>
                    </a:cubicBezTo>
                    <a:cubicBezTo>
                      <a:pt x="0" y="12"/>
                      <a:pt x="4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24" name="Freeform 908">
                <a:extLst>
                  <a:ext uri="{FF2B5EF4-FFF2-40B4-BE49-F238E27FC236}">
                    <a16:creationId xmlns:a16="http://schemas.microsoft.com/office/drawing/2014/main" id="{9A64BF60-52C3-4197-8026-A23ABD1554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2549" y="4136716"/>
                <a:ext cx="149853" cy="126281"/>
              </a:xfrm>
              <a:custGeom>
                <a:avLst/>
                <a:gdLst>
                  <a:gd name="T0" fmla="*/ 42 w 45"/>
                  <a:gd name="T1" fmla="*/ 4 h 38"/>
                  <a:gd name="T2" fmla="*/ 15 w 45"/>
                  <a:gd name="T3" fmla="*/ 13 h 38"/>
                  <a:gd name="T4" fmla="*/ 0 w 45"/>
                  <a:gd name="T5" fmla="*/ 28 h 38"/>
                  <a:gd name="T6" fmla="*/ 6 w 45"/>
                  <a:gd name="T7" fmla="*/ 23 h 38"/>
                  <a:gd name="T8" fmla="*/ 26 w 45"/>
                  <a:gd name="T9" fmla="*/ 17 h 38"/>
                  <a:gd name="T10" fmla="*/ 14 w 45"/>
                  <a:gd name="T11" fmla="*/ 33 h 38"/>
                  <a:gd name="T12" fmla="*/ 7 w 45"/>
                  <a:gd name="T13" fmla="*/ 38 h 38"/>
                  <a:gd name="T14" fmla="*/ 26 w 45"/>
                  <a:gd name="T15" fmla="*/ 27 h 38"/>
                  <a:gd name="T16" fmla="*/ 42 w 45"/>
                  <a:gd name="T17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38">
                    <a:moveTo>
                      <a:pt x="42" y="4"/>
                    </a:moveTo>
                    <a:cubicBezTo>
                      <a:pt x="40" y="0"/>
                      <a:pt x="27" y="4"/>
                      <a:pt x="15" y="13"/>
                    </a:cubicBezTo>
                    <a:cubicBezTo>
                      <a:pt x="8" y="18"/>
                      <a:pt x="3" y="23"/>
                      <a:pt x="0" y="28"/>
                    </a:cubicBezTo>
                    <a:cubicBezTo>
                      <a:pt x="2" y="26"/>
                      <a:pt x="3" y="25"/>
                      <a:pt x="6" y="23"/>
                    </a:cubicBezTo>
                    <a:cubicBezTo>
                      <a:pt x="13" y="18"/>
                      <a:pt x="24" y="14"/>
                      <a:pt x="26" y="17"/>
                    </a:cubicBezTo>
                    <a:cubicBezTo>
                      <a:pt x="28" y="19"/>
                      <a:pt x="20" y="28"/>
                      <a:pt x="14" y="33"/>
                    </a:cubicBezTo>
                    <a:cubicBezTo>
                      <a:pt x="11" y="35"/>
                      <a:pt x="9" y="37"/>
                      <a:pt x="7" y="38"/>
                    </a:cubicBezTo>
                    <a:cubicBezTo>
                      <a:pt x="12" y="36"/>
                      <a:pt x="19" y="32"/>
                      <a:pt x="26" y="27"/>
                    </a:cubicBezTo>
                    <a:cubicBezTo>
                      <a:pt x="38" y="18"/>
                      <a:pt x="45" y="8"/>
                      <a:pt x="4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25" name="Freeform 909">
                <a:extLst>
                  <a:ext uri="{FF2B5EF4-FFF2-40B4-BE49-F238E27FC236}">
                    <a16:creationId xmlns:a16="http://schemas.microsoft.com/office/drawing/2014/main" id="{1D98FCFF-D1B9-402C-8A9E-BA15B87CEE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6326" y="3917831"/>
                <a:ext cx="85871" cy="165006"/>
              </a:xfrm>
              <a:custGeom>
                <a:avLst/>
                <a:gdLst>
                  <a:gd name="T0" fmla="*/ 21 w 26"/>
                  <a:gd name="T1" fmla="*/ 2 h 49"/>
                  <a:gd name="T2" fmla="*/ 21 w 26"/>
                  <a:gd name="T3" fmla="*/ 31 h 49"/>
                  <a:gd name="T4" fmla="*/ 12 w 26"/>
                  <a:gd name="T5" fmla="*/ 49 h 49"/>
                  <a:gd name="T6" fmla="*/ 15 w 26"/>
                  <a:gd name="T7" fmla="*/ 43 h 49"/>
                  <a:gd name="T8" fmla="*/ 14 w 26"/>
                  <a:gd name="T9" fmla="*/ 22 h 49"/>
                  <a:gd name="T10" fmla="*/ 3 w 26"/>
                  <a:gd name="T11" fmla="*/ 39 h 49"/>
                  <a:gd name="T12" fmla="*/ 1 w 26"/>
                  <a:gd name="T13" fmla="*/ 46 h 49"/>
                  <a:gd name="T14" fmla="*/ 4 w 26"/>
                  <a:gd name="T15" fmla="*/ 25 h 49"/>
                  <a:gd name="T16" fmla="*/ 21 w 26"/>
                  <a:gd name="T17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49">
                    <a:moveTo>
                      <a:pt x="21" y="2"/>
                    </a:moveTo>
                    <a:cubicBezTo>
                      <a:pt x="26" y="3"/>
                      <a:pt x="26" y="16"/>
                      <a:pt x="21" y="31"/>
                    </a:cubicBezTo>
                    <a:cubicBezTo>
                      <a:pt x="19" y="39"/>
                      <a:pt x="15" y="45"/>
                      <a:pt x="12" y="49"/>
                    </a:cubicBezTo>
                    <a:cubicBezTo>
                      <a:pt x="13" y="48"/>
                      <a:pt x="14" y="46"/>
                      <a:pt x="15" y="43"/>
                    </a:cubicBezTo>
                    <a:cubicBezTo>
                      <a:pt x="17" y="34"/>
                      <a:pt x="17" y="23"/>
                      <a:pt x="14" y="22"/>
                    </a:cubicBezTo>
                    <a:cubicBezTo>
                      <a:pt x="11" y="21"/>
                      <a:pt x="5" y="31"/>
                      <a:pt x="3" y="39"/>
                    </a:cubicBezTo>
                    <a:cubicBezTo>
                      <a:pt x="2" y="42"/>
                      <a:pt x="1" y="44"/>
                      <a:pt x="1" y="46"/>
                    </a:cubicBezTo>
                    <a:cubicBezTo>
                      <a:pt x="0" y="41"/>
                      <a:pt x="2" y="33"/>
                      <a:pt x="4" y="25"/>
                    </a:cubicBezTo>
                    <a:cubicBezTo>
                      <a:pt x="9" y="11"/>
                      <a:pt x="16" y="0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26" name="Freeform 910">
                <a:extLst>
                  <a:ext uri="{FF2B5EF4-FFF2-40B4-BE49-F238E27FC236}">
                    <a16:creationId xmlns:a16="http://schemas.microsoft.com/office/drawing/2014/main" id="{4F3E45EC-5874-428A-92A2-B54E5BC7CE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736" y="4035692"/>
                <a:ext cx="163323" cy="87554"/>
              </a:xfrm>
              <a:custGeom>
                <a:avLst/>
                <a:gdLst>
                  <a:gd name="T0" fmla="*/ 48 w 49"/>
                  <a:gd name="T1" fmla="*/ 5 h 26"/>
                  <a:gd name="T2" fmla="*/ 19 w 49"/>
                  <a:gd name="T3" fmla="*/ 5 h 26"/>
                  <a:gd name="T4" fmla="*/ 0 w 49"/>
                  <a:gd name="T5" fmla="*/ 14 h 26"/>
                  <a:gd name="T6" fmla="*/ 7 w 49"/>
                  <a:gd name="T7" fmla="*/ 12 h 26"/>
                  <a:gd name="T8" fmla="*/ 28 w 49"/>
                  <a:gd name="T9" fmla="*/ 12 h 26"/>
                  <a:gd name="T10" fmla="*/ 11 w 49"/>
                  <a:gd name="T11" fmla="*/ 24 h 26"/>
                  <a:gd name="T12" fmla="*/ 4 w 49"/>
                  <a:gd name="T13" fmla="*/ 26 h 26"/>
                  <a:gd name="T14" fmla="*/ 24 w 49"/>
                  <a:gd name="T15" fmla="*/ 22 h 26"/>
                  <a:gd name="T16" fmla="*/ 48 w 49"/>
                  <a:gd name="T17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6">
                    <a:moveTo>
                      <a:pt x="48" y="5"/>
                    </a:moveTo>
                    <a:cubicBezTo>
                      <a:pt x="46" y="0"/>
                      <a:pt x="33" y="0"/>
                      <a:pt x="19" y="5"/>
                    </a:cubicBezTo>
                    <a:cubicBezTo>
                      <a:pt x="11" y="8"/>
                      <a:pt x="4" y="11"/>
                      <a:pt x="0" y="14"/>
                    </a:cubicBezTo>
                    <a:cubicBezTo>
                      <a:pt x="2" y="14"/>
                      <a:pt x="4" y="13"/>
                      <a:pt x="7" y="12"/>
                    </a:cubicBezTo>
                    <a:cubicBezTo>
                      <a:pt x="16" y="9"/>
                      <a:pt x="27" y="9"/>
                      <a:pt x="28" y="12"/>
                    </a:cubicBezTo>
                    <a:cubicBezTo>
                      <a:pt x="29" y="15"/>
                      <a:pt x="19" y="21"/>
                      <a:pt x="11" y="24"/>
                    </a:cubicBezTo>
                    <a:cubicBezTo>
                      <a:pt x="8" y="25"/>
                      <a:pt x="5" y="26"/>
                      <a:pt x="4" y="26"/>
                    </a:cubicBezTo>
                    <a:cubicBezTo>
                      <a:pt x="9" y="26"/>
                      <a:pt x="16" y="25"/>
                      <a:pt x="24" y="22"/>
                    </a:cubicBezTo>
                    <a:cubicBezTo>
                      <a:pt x="39" y="17"/>
                      <a:pt x="49" y="9"/>
                      <a:pt x="4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27" name="Freeform 911">
                <a:extLst>
                  <a:ext uri="{FF2B5EF4-FFF2-40B4-BE49-F238E27FC236}">
                    <a16:creationId xmlns:a16="http://schemas.microsoft.com/office/drawing/2014/main" id="{A778D4B8-78A9-4561-9E72-91543EF5F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239" y="4847253"/>
                <a:ext cx="242458" cy="121229"/>
              </a:xfrm>
              <a:custGeom>
                <a:avLst/>
                <a:gdLst>
                  <a:gd name="T0" fmla="*/ 1 w 72"/>
                  <a:gd name="T1" fmla="*/ 0 h 36"/>
                  <a:gd name="T2" fmla="*/ 72 w 72"/>
                  <a:gd name="T3" fmla="*/ 28 h 36"/>
                  <a:gd name="T4" fmla="*/ 70 w 72"/>
                  <a:gd name="T5" fmla="*/ 36 h 36"/>
                  <a:gd name="T6" fmla="*/ 0 w 72"/>
                  <a:gd name="T7" fmla="*/ 1 h 36"/>
                  <a:gd name="T8" fmla="*/ 1 w 72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36">
                    <a:moveTo>
                      <a:pt x="1" y="0"/>
                    </a:moveTo>
                    <a:cubicBezTo>
                      <a:pt x="22" y="15"/>
                      <a:pt x="47" y="25"/>
                      <a:pt x="72" y="28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44" y="30"/>
                      <a:pt x="20" y="18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28" name="Freeform 912">
                <a:extLst>
                  <a:ext uri="{FF2B5EF4-FFF2-40B4-BE49-F238E27FC236}">
                    <a16:creationId xmlns:a16="http://schemas.microsoft.com/office/drawing/2014/main" id="{F68E52E2-C74A-4A97-828B-3747277BE1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2402" y="3884156"/>
                <a:ext cx="158271" cy="141434"/>
              </a:xfrm>
              <a:custGeom>
                <a:avLst/>
                <a:gdLst>
                  <a:gd name="T0" fmla="*/ 26 w 47"/>
                  <a:gd name="T1" fmla="*/ 19 h 42"/>
                  <a:gd name="T2" fmla="*/ 0 w 47"/>
                  <a:gd name="T3" fmla="*/ 31 h 42"/>
                  <a:gd name="T4" fmla="*/ 12 w 47"/>
                  <a:gd name="T5" fmla="*/ 18 h 42"/>
                  <a:gd name="T6" fmla="*/ 44 w 47"/>
                  <a:gd name="T7" fmla="*/ 4 h 42"/>
                  <a:gd name="T8" fmla="*/ 24 w 47"/>
                  <a:gd name="T9" fmla="*/ 33 h 42"/>
                  <a:gd name="T10" fmla="*/ 9 w 47"/>
                  <a:gd name="T11" fmla="*/ 42 h 42"/>
                  <a:gd name="T12" fmla="*/ 26 w 47"/>
                  <a:gd name="T13" fmla="*/ 1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42">
                    <a:moveTo>
                      <a:pt x="26" y="19"/>
                    </a:moveTo>
                    <a:cubicBezTo>
                      <a:pt x="24" y="16"/>
                      <a:pt x="3" y="29"/>
                      <a:pt x="0" y="31"/>
                    </a:cubicBezTo>
                    <a:cubicBezTo>
                      <a:pt x="2" y="27"/>
                      <a:pt x="6" y="22"/>
                      <a:pt x="12" y="18"/>
                    </a:cubicBezTo>
                    <a:cubicBezTo>
                      <a:pt x="24" y="8"/>
                      <a:pt x="41" y="0"/>
                      <a:pt x="44" y="4"/>
                    </a:cubicBezTo>
                    <a:cubicBezTo>
                      <a:pt x="47" y="8"/>
                      <a:pt x="37" y="23"/>
                      <a:pt x="24" y="33"/>
                    </a:cubicBezTo>
                    <a:cubicBezTo>
                      <a:pt x="19" y="37"/>
                      <a:pt x="13" y="40"/>
                      <a:pt x="9" y="42"/>
                    </a:cubicBezTo>
                    <a:cubicBezTo>
                      <a:pt x="12" y="39"/>
                      <a:pt x="28" y="23"/>
                      <a:pt x="2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sp>
          <p:nvSpPr>
            <p:cNvPr id="114" name="标题 2">
              <a:extLst>
                <a:ext uri="{FF2B5EF4-FFF2-40B4-BE49-F238E27FC236}">
                  <a16:creationId xmlns:a16="http://schemas.microsoft.com/office/drawing/2014/main" id="{BA4C6F77-E282-41E9-9450-463208000682}"/>
                </a:ext>
              </a:extLst>
            </p:cNvPr>
            <p:cNvSpPr txBox="1">
              <a:spLocks/>
            </p:cNvSpPr>
            <p:nvPr/>
          </p:nvSpPr>
          <p:spPr>
            <a:xfrm>
              <a:off x="1009069" y="3436669"/>
              <a:ext cx="1184635" cy="87459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</a:rPr>
                <a:t>奖项</a:t>
              </a:r>
              <a:endParaRPr lang="en-US" altLang="zh-CN" sz="1800" dirty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</a:rPr>
                <a:t>名称三</a:t>
              </a:r>
              <a:endParaRPr lang="en-US" sz="1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A3D45981-879A-4558-8A8A-E8114E2D5ADF}"/>
              </a:ext>
            </a:extLst>
          </p:cNvPr>
          <p:cNvGrpSpPr/>
          <p:nvPr/>
        </p:nvGrpSpPr>
        <p:grpSpPr>
          <a:xfrm>
            <a:off x="653143" y="4880282"/>
            <a:ext cx="1820245" cy="874598"/>
            <a:chOff x="694041" y="3436669"/>
            <a:chExt cx="1820245" cy="874598"/>
          </a:xfrm>
        </p:grpSpPr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EB9B25FE-0329-4945-A976-EEA518C9FBC3}"/>
                </a:ext>
              </a:extLst>
            </p:cNvPr>
            <p:cNvGrpSpPr/>
            <p:nvPr/>
          </p:nvGrpSpPr>
          <p:grpSpPr>
            <a:xfrm>
              <a:off x="2109276" y="3479970"/>
              <a:ext cx="405010" cy="787996"/>
              <a:chOff x="1551959" y="3884156"/>
              <a:chExt cx="557317" cy="1084326"/>
            </a:xfrm>
            <a:solidFill>
              <a:schemeClr val="accent3">
                <a:lumMod val="20000"/>
                <a:lumOff val="80000"/>
              </a:schemeClr>
            </a:solidFill>
          </p:grpSpPr>
          <p:sp>
            <p:nvSpPr>
              <p:cNvPr id="161" name="Freeform 885">
                <a:extLst>
                  <a:ext uri="{FF2B5EF4-FFF2-40B4-BE49-F238E27FC236}">
                    <a16:creationId xmlns:a16="http://schemas.microsoft.com/office/drawing/2014/main" id="{04CB8241-8D9B-4000-9909-9AA296ED82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7887" y="4793373"/>
                <a:ext cx="163323" cy="84187"/>
              </a:xfrm>
              <a:custGeom>
                <a:avLst/>
                <a:gdLst>
                  <a:gd name="T0" fmla="*/ 48 w 49"/>
                  <a:gd name="T1" fmla="*/ 5 h 25"/>
                  <a:gd name="T2" fmla="*/ 19 w 49"/>
                  <a:gd name="T3" fmla="*/ 5 h 25"/>
                  <a:gd name="T4" fmla="*/ 0 w 49"/>
                  <a:gd name="T5" fmla="*/ 14 h 25"/>
                  <a:gd name="T6" fmla="*/ 7 w 49"/>
                  <a:gd name="T7" fmla="*/ 11 h 25"/>
                  <a:gd name="T8" fmla="*/ 27 w 49"/>
                  <a:gd name="T9" fmla="*/ 11 h 25"/>
                  <a:gd name="T10" fmla="*/ 11 w 49"/>
                  <a:gd name="T11" fmla="*/ 23 h 25"/>
                  <a:gd name="T12" fmla="*/ 3 w 49"/>
                  <a:gd name="T13" fmla="*/ 25 h 25"/>
                  <a:gd name="T14" fmla="*/ 24 w 49"/>
                  <a:gd name="T15" fmla="*/ 22 h 25"/>
                  <a:gd name="T16" fmla="*/ 48 w 49"/>
                  <a:gd name="T17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5">
                    <a:moveTo>
                      <a:pt x="48" y="5"/>
                    </a:moveTo>
                    <a:cubicBezTo>
                      <a:pt x="46" y="0"/>
                      <a:pt x="33" y="0"/>
                      <a:pt x="19" y="5"/>
                    </a:cubicBezTo>
                    <a:cubicBezTo>
                      <a:pt x="11" y="7"/>
                      <a:pt x="4" y="10"/>
                      <a:pt x="0" y="14"/>
                    </a:cubicBezTo>
                    <a:cubicBezTo>
                      <a:pt x="2" y="13"/>
                      <a:pt x="4" y="12"/>
                      <a:pt x="7" y="11"/>
                    </a:cubicBezTo>
                    <a:cubicBezTo>
                      <a:pt x="15" y="8"/>
                      <a:pt x="26" y="8"/>
                      <a:pt x="27" y="11"/>
                    </a:cubicBezTo>
                    <a:cubicBezTo>
                      <a:pt x="28" y="14"/>
                      <a:pt x="19" y="20"/>
                      <a:pt x="11" y="23"/>
                    </a:cubicBezTo>
                    <a:cubicBezTo>
                      <a:pt x="8" y="24"/>
                      <a:pt x="5" y="25"/>
                      <a:pt x="3" y="25"/>
                    </a:cubicBezTo>
                    <a:cubicBezTo>
                      <a:pt x="9" y="25"/>
                      <a:pt x="16" y="24"/>
                      <a:pt x="24" y="22"/>
                    </a:cubicBezTo>
                    <a:cubicBezTo>
                      <a:pt x="39" y="17"/>
                      <a:pt x="49" y="9"/>
                      <a:pt x="4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62" name="Freeform 886">
                <a:extLst>
                  <a:ext uri="{FF2B5EF4-FFF2-40B4-BE49-F238E27FC236}">
                    <a16:creationId xmlns:a16="http://schemas.microsoft.com/office/drawing/2014/main" id="{38CED1A0-BC9A-4512-B072-31EDFB72D7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7477" y="4673829"/>
                <a:ext cx="87554" cy="166690"/>
              </a:xfrm>
              <a:custGeom>
                <a:avLst/>
                <a:gdLst>
                  <a:gd name="T0" fmla="*/ 22 w 26"/>
                  <a:gd name="T1" fmla="*/ 2 h 50"/>
                  <a:gd name="T2" fmla="*/ 21 w 26"/>
                  <a:gd name="T3" fmla="*/ 31 h 50"/>
                  <a:gd name="T4" fmla="*/ 12 w 26"/>
                  <a:gd name="T5" fmla="*/ 50 h 50"/>
                  <a:gd name="T6" fmla="*/ 15 w 26"/>
                  <a:gd name="T7" fmla="*/ 43 h 50"/>
                  <a:gd name="T8" fmla="*/ 14 w 26"/>
                  <a:gd name="T9" fmla="*/ 22 h 50"/>
                  <a:gd name="T10" fmla="*/ 3 w 26"/>
                  <a:gd name="T11" fmla="*/ 39 h 50"/>
                  <a:gd name="T12" fmla="*/ 1 w 26"/>
                  <a:gd name="T13" fmla="*/ 46 h 50"/>
                  <a:gd name="T14" fmla="*/ 4 w 26"/>
                  <a:gd name="T15" fmla="*/ 25 h 50"/>
                  <a:gd name="T16" fmla="*/ 22 w 26"/>
                  <a:gd name="T1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50">
                    <a:moveTo>
                      <a:pt x="22" y="2"/>
                    </a:moveTo>
                    <a:cubicBezTo>
                      <a:pt x="26" y="4"/>
                      <a:pt x="26" y="17"/>
                      <a:pt x="21" y="31"/>
                    </a:cubicBezTo>
                    <a:cubicBezTo>
                      <a:pt x="19" y="39"/>
                      <a:pt x="15" y="45"/>
                      <a:pt x="12" y="50"/>
                    </a:cubicBezTo>
                    <a:cubicBezTo>
                      <a:pt x="13" y="48"/>
                      <a:pt x="14" y="46"/>
                      <a:pt x="15" y="43"/>
                    </a:cubicBezTo>
                    <a:cubicBezTo>
                      <a:pt x="17" y="34"/>
                      <a:pt x="17" y="23"/>
                      <a:pt x="14" y="22"/>
                    </a:cubicBezTo>
                    <a:cubicBezTo>
                      <a:pt x="11" y="21"/>
                      <a:pt x="5" y="31"/>
                      <a:pt x="3" y="39"/>
                    </a:cubicBezTo>
                    <a:cubicBezTo>
                      <a:pt x="2" y="42"/>
                      <a:pt x="1" y="44"/>
                      <a:pt x="1" y="46"/>
                    </a:cubicBezTo>
                    <a:cubicBezTo>
                      <a:pt x="0" y="41"/>
                      <a:pt x="2" y="33"/>
                      <a:pt x="4" y="25"/>
                    </a:cubicBezTo>
                    <a:cubicBezTo>
                      <a:pt x="9" y="11"/>
                      <a:pt x="17" y="0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63" name="Freeform 887">
                <a:extLst>
                  <a:ext uri="{FF2B5EF4-FFF2-40B4-BE49-F238E27FC236}">
                    <a16:creationId xmlns:a16="http://schemas.microsoft.com/office/drawing/2014/main" id="{0FE78A16-E2DE-419E-9B40-82867437C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3963" y="4619949"/>
                <a:ext cx="151536" cy="126281"/>
              </a:xfrm>
              <a:custGeom>
                <a:avLst/>
                <a:gdLst>
                  <a:gd name="T0" fmla="*/ 42 w 45"/>
                  <a:gd name="T1" fmla="*/ 4 h 38"/>
                  <a:gd name="T2" fmla="*/ 14 w 45"/>
                  <a:gd name="T3" fmla="*/ 14 h 38"/>
                  <a:gd name="T4" fmla="*/ 0 w 45"/>
                  <a:gd name="T5" fmla="*/ 29 h 38"/>
                  <a:gd name="T6" fmla="*/ 6 w 45"/>
                  <a:gd name="T7" fmla="*/ 24 h 38"/>
                  <a:gd name="T8" fmla="*/ 25 w 45"/>
                  <a:gd name="T9" fmla="*/ 17 h 38"/>
                  <a:gd name="T10" fmla="*/ 14 w 45"/>
                  <a:gd name="T11" fmla="*/ 34 h 38"/>
                  <a:gd name="T12" fmla="*/ 7 w 45"/>
                  <a:gd name="T13" fmla="*/ 38 h 38"/>
                  <a:gd name="T14" fmla="*/ 26 w 45"/>
                  <a:gd name="T15" fmla="*/ 28 h 38"/>
                  <a:gd name="T16" fmla="*/ 42 w 45"/>
                  <a:gd name="T17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38">
                    <a:moveTo>
                      <a:pt x="42" y="4"/>
                    </a:moveTo>
                    <a:cubicBezTo>
                      <a:pt x="39" y="0"/>
                      <a:pt x="26" y="4"/>
                      <a:pt x="14" y="14"/>
                    </a:cubicBezTo>
                    <a:cubicBezTo>
                      <a:pt x="8" y="19"/>
                      <a:pt x="3" y="24"/>
                      <a:pt x="0" y="29"/>
                    </a:cubicBezTo>
                    <a:cubicBezTo>
                      <a:pt x="1" y="27"/>
                      <a:pt x="3" y="26"/>
                      <a:pt x="6" y="24"/>
                    </a:cubicBezTo>
                    <a:cubicBezTo>
                      <a:pt x="13" y="19"/>
                      <a:pt x="23" y="15"/>
                      <a:pt x="25" y="17"/>
                    </a:cubicBezTo>
                    <a:cubicBezTo>
                      <a:pt x="27" y="20"/>
                      <a:pt x="20" y="29"/>
                      <a:pt x="14" y="34"/>
                    </a:cubicBezTo>
                    <a:cubicBezTo>
                      <a:pt x="11" y="36"/>
                      <a:pt x="9" y="37"/>
                      <a:pt x="7" y="38"/>
                    </a:cubicBezTo>
                    <a:cubicBezTo>
                      <a:pt x="12" y="37"/>
                      <a:pt x="19" y="33"/>
                      <a:pt x="26" y="28"/>
                    </a:cubicBezTo>
                    <a:cubicBezTo>
                      <a:pt x="38" y="19"/>
                      <a:pt x="45" y="8"/>
                      <a:pt x="4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64" name="Freeform 888">
                <a:extLst>
                  <a:ext uri="{FF2B5EF4-FFF2-40B4-BE49-F238E27FC236}">
                    <a16:creationId xmlns:a16="http://schemas.microsoft.com/office/drawing/2014/main" id="{B1DA6D6C-9EA9-4B6D-8454-9E18BFA548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1766" y="4555967"/>
                <a:ext cx="62299" cy="163323"/>
              </a:xfrm>
              <a:custGeom>
                <a:avLst/>
                <a:gdLst>
                  <a:gd name="T0" fmla="*/ 9 w 19"/>
                  <a:gd name="T1" fmla="*/ 0 h 49"/>
                  <a:gd name="T2" fmla="*/ 19 w 19"/>
                  <a:gd name="T3" fmla="*/ 27 h 49"/>
                  <a:gd name="T4" fmla="*/ 16 w 19"/>
                  <a:gd name="T5" fmla="*/ 48 h 49"/>
                  <a:gd name="T6" fmla="*/ 16 w 19"/>
                  <a:gd name="T7" fmla="*/ 41 h 49"/>
                  <a:gd name="T8" fmla="*/ 9 w 19"/>
                  <a:gd name="T9" fmla="*/ 21 h 49"/>
                  <a:gd name="T10" fmla="*/ 4 w 19"/>
                  <a:gd name="T11" fmla="*/ 41 h 49"/>
                  <a:gd name="T12" fmla="*/ 4 w 19"/>
                  <a:gd name="T13" fmla="*/ 49 h 49"/>
                  <a:gd name="T14" fmla="*/ 1 w 19"/>
                  <a:gd name="T15" fmla="*/ 28 h 49"/>
                  <a:gd name="T16" fmla="*/ 9 w 19"/>
                  <a:gd name="T1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49">
                    <a:moveTo>
                      <a:pt x="9" y="0"/>
                    </a:moveTo>
                    <a:cubicBezTo>
                      <a:pt x="14" y="0"/>
                      <a:pt x="18" y="12"/>
                      <a:pt x="19" y="27"/>
                    </a:cubicBezTo>
                    <a:cubicBezTo>
                      <a:pt x="19" y="35"/>
                      <a:pt x="18" y="43"/>
                      <a:pt x="16" y="48"/>
                    </a:cubicBezTo>
                    <a:cubicBezTo>
                      <a:pt x="16" y="46"/>
                      <a:pt x="17" y="43"/>
                      <a:pt x="16" y="41"/>
                    </a:cubicBezTo>
                    <a:cubicBezTo>
                      <a:pt x="16" y="31"/>
                      <a:pt x="12" y="21"/>
                      <a:pt x="9" y="21"/>
                    </a:cubicBezTo>
                    <a:cubicBezTo>
                      <a:pt x="6" y="21"/>
                      <a:pt x="4" y="33"/>
                      <a:pt x="4" y="41"/>
                    </a:cubicBezTo>
                    <a:cubicBezTo>
                      <a:pt x="4" y="44"/>
                      <a:pt x="4" y="47"/>
                      <a:pt x="4" y="49"/>
                    </a:cubicBezTo>
                    <a:cubicBezTo>
                      <a:pt x="2" y="44"/>
                      <a:pt x="1" y="36"/>
                      <a:pt x="1" y="28"/>
                    </a:cubicBezTo>
                    <a:cubicBezTo>
                      <a:pt x="0" y="13"/>
                      <a:pt x="4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65" name="Freeform 889">
                <a:extLst>
                  <a:ext uri="{FF2B5EF4-FFF2-40B4-BE49-F238E27FC236}">
                    <a16:creationId xmlns:a16="http://schemas.microsoft.com/office/drawing/2014/main" id="{E8E7EE16-66DA-4537-B03F-CDCB9DA46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312" y="4431371"/>
                <a:ext cx="127964" cy="154904"/>
              </a:xfrm>
              <a:custGeom>
                <a:avLst/>
                <a:gdLst>
                  <a:gd name="T0" fmla="*/ 34 w 38"/>
                  <a:gd name="T1" fmla="*/ 3 h 46"/>
                  <a:gd name="T2" fmla="*/ 10 w 38"/>
                  <a:gd name="T3" fmla="*/ 20 h 46"/>
                  <a:gd name="T4" fmla="*/ 0 w 38"/>
                  <a:gd name="T5" fmla="*/ 38 h 46"/>
                  <a:gd name="T6" fmla="*/ 4 w 38"/>
                  <a:gd name="T7" fmla="*/ 32 h 46"/>
                  <a:gd name="T8" fmla="*/ 21 w 38"/>
                  <a:gd name="T9" fmla="*/ 20 h 46"/>
                  <a:gd name="T10" fmla="*/ 15 w 38"/>
                  <a:gd name="T11" fmla="*/ 40 h 46"/>
                  <a:gd name="T12" fmla="*/ 10 w 38"/>
                  <a:gd name="T13" fmla="*/ 46 h 46"/>
                  <a:gd name="T14" fmla="*/ 24 w 38"/>
                  <a:gd name="T15" fmla="*/ 30 h 46"/>
                  <a:gd name="T16" fmla="*/ 34 w 38"/>
                  <a:gd name="T17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6">
                    <a:moveTo>
                      <a:pt x="34" y="3"/>
                    </a:moveTo>
                    <a:cubicBezTo>
                      <a:pt x="30" y="0"/>
                      <a:pt x="19" y="8"/>
                      <a:pt x="10" y="20"/>
                    </a:cubicBezTo>
                    <a:cubicBezTo>
                      <a:pt x="5" y="26"/>
                      <a:pt x="2" y="33"/>
                      <a:pt x="0" y="38"/>
                    </a:cubicBezTo>
                    <a:cubicBezTo>
                      <a:pt x="1" y="36"/>
                      <a:pt x="2" y="34"/>
                      <a:pt x="4" y="32"/>
                    </a:cubicBezTo>
                    <a:cubicBezTo>
                      <a:pt x="10" y="25"/>
                      <a:pt x="19" y="18"/>
                      <a:pt x="21" y="20"/>
                    </a:cubicBezTo>
                    <a:cubicBezTo>
                      <a:pt x="24" y="22"/>
                      <a:pt x="19" y="33"/>
                      <a:pt x="15" y="40"/>
                    </a:cubicBezTo>
                    <a:cubicBezTo>
                      <a:pt x="13" y="42"/>
                      <a:pt x="11" y="44"/>
                      <a:pt x="10" y="46"/>
                    </a:cubicBezTo>
                    <a:cubicBezTo>
                      <a:pt x="14" y="43"/>
                      <a:pt x="19" y="37"/>
                      <a:pt x="24" y="30"/>
                    </a:cubicBezTo>
                    <a:cubicBezTo>
                      <a:pt x="33" y="18"/>
                      <a:pt x="38" y="6"/>
                      <a:pt x="3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66" name="Freeform 890">
                <a:extLst>
                  <a:ext uri="{FF2B5EF4-FFF2-40B4-BE49-F238E27FC236}">
                    <a16:creationId xmlns:a16="http://schemas.microsoft.com/office/drawing/2014/main" id="{0F975C0C-9204-43ED-91C9-AAF252FA0C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8808" y="4404431"/>
                <a:ext cx="85871" cy="168374"/>
              </a:xfrm>
              <a:custGeom>
                <a:avLst/>
                <a:gdLst>
                  <a:gd name="T0" fmla="*/ 5 w 26"/>
                  <a:gd name="T1" fmla="*/ 2 h 50"/>
                  <a:gd name="T2" fmla="*/ 22 w 26"/>
                  <a:gd name="T3" fmla="*/ 26 h 50"/>
                  <a:gd name="T4" fmla="*/ 25 w 26"/>
                  <a:gd name="T5" fmla="*/ 46 h 50"/>
                  <a:gd name="T6" fmla="*/ 24 w 26"/>
                  <a:gd name="T7" fmla="*/ 39 h 50"/>
                  <a:gd name="T8" fmla="*/ 11 w 26"/>
                  <a:gd name="T9" fmla="*/ 22 h 50"/>
                  <a:gd name="T10" fmla="*/ 11 w 26"/>
                  <a:gd name="T11" fmla="*/ 43 h 50"/>
                  <a:gd name="T12" fmla="*/ 14 w 26"/>
                  <a:gd name="T13" fmla="*/ 50 h 50"/>
                  <a:gd name="T14" fmla="*/ 5 w 26"/>
                  <a:gd name="T15" fmla="*/ 31 h 50"/>
                  <a:gd name="T16" fmla="*/ 5 w 26"/>
                  <a:gd name="T1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50">
                    <a:moveTo>
                      <a:pt x="5" y="2"/>
                    </a:moveTo>
                    <a:cubicBezTo>
                      <a:pt x="10" y="0"/>
                      <a:pt x="17" y="11"/>
                      <a:pt x="22" y="26"/>
                    </a:cubicBezTo>
                    <a:cubicBezTo>
                      <a:pt x="24" y="33"/>
                      <a:pt x="26" y="41"/>
                      <a:pt x="25" y="46"/>
                    </a:cubicBezTo>
                    <a:cubicBezTo>
                      <a:pt x="25" y="44"/>
                      <a:pt x="25" y="42"/>
                      <a:pt x="24" y="39"/>
                    </a:cubicBezTo>
                    <a:cubicBezTo>
                      <a:pt x="21" y="30"/>
                      <a:pt x="14" y="21"/>
                      <a:pt x="11" y="22"/>
                    </a:cubicBezTo>
                    <a:cubicBezTo>
                      <a:pt x="8" y="23"/>
                      <a:pt x="9" y="35"/>
                      <a:pt x="11" y="43"/>
                    </a:cubicBezTo>
                    <a:cubicBezTo>
                      <a:pt x="12" y="46"/>
                      <a:pt x="13" y="48"/>
                      <a:pt x="14" y="50"/>
                    </a:cubicBezTo>
                    <a:cubicBezTo>
                      <a:pt x="11" y="46"/>
                      <a:pt x="7" y="39"/>
                      <a:pt x="5" y="31"/>
                    </a:cubicBezTo>
                    <a:cubicBezTo>
                      <a:pt x="0" y="16"/>
                      <a:pt x="0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67" name="Freeform 891">
                <a:extLst>
                  <a:ext uri="{FF2B5EF4-FFF2-40B4-BE49-F238E27FC236}">
                    <a16:creationId xmlns:a16="http://schemas.microsoft.com/office/drawing/2014/main" id="{DF8FC60C-0584-433C-BAD0-922B9EEBEF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8149" y="4239425"/>
                <a:ext cx="87554" cy="165006"/>
              </a:xfrm>
              <a:custGeom>
                <a:avLst/>
                <a:gdLst>
                  <a:gd name="T0" fmla="*/ 21 w 26"/>
                  <a:gd name="T1" fmla="*/ 1 h 49"/>
                  <a:gd name="T2" fmla="*/ 4 w 26"/>
                  <a:gd name="T3" fmla="*/ 25 h 49"/>
                  <a:gd name="T4" fmla="*/ 0 w 26"/>
                  <a:gd name="T5" fmla="*/ 45 h 49"/>
                  <a:gd name="T6" fmla="*/ 2 w 26"/>
                  <a:gd name="T7" fmla="*/ 38 h 49"/>
                  <a:gd name="T8" fmla="*/ 14 w 26"/>
                  <a:gd name="T9" fmla="*/ 22 h 49"/>
                  <a:gd name="T10" fmla="*/ 14 w 26"/>
                  <a:gd name="T11" fmla="*/ 42 h 49"/>
                  <a:gd name="T12" fmla="*/ 11 w 26"/>
                  <a:gd name="T13" fmla="*/ 49 h 49"/>
                  <a:gd name="T14" fmla="*/ 21 w 26"/>
                  <a:gd name="T15" fmla="*/ 31 h 49"/>
                  <a:gd name="T16" fmla="*/ 21 w 26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49">
                    <a:moveTo>
                      <a:pt x="21" y="1"/>
                    </a:moveTo>
                    <a:cubicBezTo>
                      <a:pt x="16" y="0"/>
                      <a:pt x="9" y="10"/>
                      <a:pt x="4" y="25"/>
                    </a:cubicBezTo>
                    <a:cubicBezTo>
                      <a:pt x="1" y="33"/>
                      <a:pt x="0" y="40"/>
                      <a:pt x="0" y="45"/>
                    </a:cubicBezTo>
                    <a:cubicBezTo>
                      <a:pt x="0" y="43"/>
                      <a:pt x="1" y="41"/>
                      <a:pt x="2" y="38"/>
                    </a:cubicBezTo>
                    <a:cubicBezTo>
                      <a:pt x="5" y="30"/>
                      <a:pt x="12" y="21"/>
                      <a:pt x="14" y="22"/>
                    </a:cubicBezTo>
                    <a:cubicBezTo>
                      <a:pt x="17" y="23"/>
                      <a:pt x="17" y="34"/>
                      <a:pt x="14" y="42"/>
                    </a:cubicBezTo>
                    <a:cubicBezTo>
                      <a:pt x="13" y="45"/>
                      <a:pt x="12" y="48"/>
                      <a:pt x="11" y="49"/>
                    </a:cubicBezTo>
                    <a:cubicBezTo>
                      <a:pt x="15" y="45"/>
                      <a:pt x="18" y="39"/>
                      <a:pt x="21" y="31"/>
                    </a:cubicBezTo>
                    <a:cubicBezTo>
                      <a:pt x="26" y="16"/>
                      <a:pt x="26" y="3"/>
                      <a:pt x="2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68" name="Freeform 892">
                <a:extLst>
                  <a:ext uri="{FF2B5EF4-FFF2-40B4-BE49-F238E27FC236}">
                    <a16:creationId xmlns:a16="http://schemas.microsoft.com/office/drawing/2014/main" id="{B6D02142-58D5-4194-823D-7D5B21C49C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5236" y="4262997"/>
                <a:ext cx="122913" cy="154904"/>
              </a:xfrm>
              <a:custGeom>
                <a:avLst/>
                <a:gdLst>
                  <a:gd name="T0" fmla="*/ 4 w 37"/>
                  <a:gd name="T1" fmla="*/ 2 h 46"/>
                  <a:gd name="T2" fmla="*/ 28 w 37"/>
                  <a:gd name="T3" fmla="*/ 20 h 46"/>
                  <a:gd name="T4" fmla="*/ 37 w 37"/>
                  <a:gd name="T5" fmla="*/ 38 h 46"/>
                  <a:gd name="T6" fmla="*/ 33 w 37"/>
                  <a:gd name="T7" fmla="*/ 32 h 46"/>
                  <a:gd name="T8" fmla="*/ 16 w 37"/>
                  <a:gd name="T9" fmla="*/ 20 h 46"/>
                  <a:gd name="T10" fmla="*/ 23 w 37"/>
                  <a:gd name="T11" fmla="*/ 40 h 46"/>
                  <a:gd name="T12" fmla="*/ 28 w 37"/>
                  <a:gd name="T13" fmla="*/ 46 h 46"/>
                  <a:gd name="T14" fmla="*/ 13 w 37"/>
                  <a:gd name="T15" fmla="*/ 30 h 46"/>
                  <a:gd name="T16" fmla="*/ 4 w 37"/>
                  <a:gd name="T1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6">
                    <a:moveTo>
                      <a:pt x="4" y="2"/>
                    </a:moveTo>
                    <a:cubicBezTo>
                      <a:pt x="9" y="0"/>
                      <a:pt x="19" y="7"/>
                      <a:pt x="28" y="20"/>
                    </a:cubicBezTo>
                    <a:cubicBezTo>
                      <a:pt x="32" y="27"/>
                      <a:pt x="36" y="33"/>
                      <a:pt x="37" y="38"/>
                    </a:cubicBezTo>
                    <a:cubicBezTo>
                      <a:pt x="36" y="37"/>
                      <a:pt x="35" y="34"/>
                      <a:pt x="33" y="32"/>
                    </a:cubicBezTo>
                    <a:cubicBezTo>
                      <a:pt x="28" y="25"/>
                      <a:pt x="19" y="18"/>
                      <a:pt x="16" y="20"/>
                    </a:cubicBezTo>
                    <a:cubicBezTo>
                      <a:pt x="14" y="22"/>
                      <a:pt x="18" y="33"/>
                      <a:pt x="23" y="40"/>
                    </a:cubicBezTo>
                    <a:cubicBezTo>
                      <a:pt x="25" y="42"/>
                      <a:pt x="26" y="44"/>
                      <a:pt x="28" y="46"/>
                    </a:cubicBezTo>
                    <a:cubicBezTo>
                      <a:pt x="23" y="43"/>
                      <a:pt x="18" y="37"/>
                      <a:pt x="13" y="30"/>
                    </a:cubicBezTo>
                    <a:cubicBezTo>
                      <a:pt x="4" y="18"/>
                      <a:pt x="0" y="5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69" name="Freeform 893">
                <a:extLst>
                  <a:ext uri="{FF2B5EF4-FFF2-40B4-BE49-F238E27FC236}">
                    <a16:creationId xmlns:a16="http://schemas.microsoft.com/office/drawing/2014/main" id="{53715EAB-425A-46AE-9EDA-28F97F49A2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637" y="4069367"/>
                <a:ext cx="60614" cy="159955"/>
              </a:xfrm>
              <a:custGeom>
                <a:avLst/>
                <a:gdLst>
                  <a:gd name="T0" fmla="*/ 10 w 18"/>
                  <a:gd name="T1" fmla="*/ 0 h 48"/>
                  <a:gd name="T2" fmla="*/ 0 w 18"/>
                  <a:gd name="T3" fmla="*/ 27 h 48"/>
                  <a:gd name="T4" fmla="*/ 3 w 18"/>
                  <a:gd name="T5" fmla="*/ 48 h 48"/>
                  <a:gd name="T6" fmla="*/ 3 w 18"/>
                  <a:gd name="T7" fmla="*/ 40 h 48"/>
                  <a:gd name="T8" fmla="*/ 10 w 18"/>
                  <a:gd name="T9" fmla="*/ 21 h 48"/>
                  <a:gd name="T10" fmla="*/ 16 w 18"/>
                  <a:gd name="T11" fmla="*/ 40 h 48"/>
                  <a:gd name="T12" fmla="*/ 15 w 18"/>
                  <a:gd name="T13" fmla="*/ 48 h 48"/>
                  <a:gd name="T14" fmla="*/ 18 w 18"/>
                  <a:gd name="T15" fmla="*/ 27 h 48"/>
                  <a:gd name="T16" fmla="*/ 10 w 1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8">
                    <a:moveTo>
                      <a:pt x="10" y="0"/>
                    </a:moveTo>
                    <a:cubicBezTo>
                      <a:pt x="5" y="0"/>
                      <a:pt x="0" y="12"/>
                      <a:pt x="0" y="27"/>
                    </a:cubicBezTo>
                    <a:cubicBezTo>
                      <a:pt x="0" y="35"/>
                      <a:pt x="2" y="43"/>
                      <a:pt x="3" y="48"/>
                    </a:cubicBezTo>
                    <a:cubicBezTo>
                      <a:pt x="3" y="46"/>
                      <a:pt x="3" y="43"/>
                      <a:pt x="3" y="40"/>
                    </a:cubicBezTo>
                    <a:cubicBezTo>
                      <a:pt x="3" y="32"/>
                      <a:pt x="7" y="21"/>
                      <a:pt x="10" y="21"/>
                    </a:cubicBezTo>
                    <a:cubicBezTo>
                      <a:pt x="13" y="21"/>
                      <a:pt x="16" y="32"/>
                      <a:pt x="16" y="40"/>
                    </a:cubicBezTo>
                    <a:cubicBezTo>
                      <a:pt x="16" y="44"/>
                      <a:pt x="16" y="46"/>
                      <a:pt x="15" y="48"/>
                    </a:cubicBezTo>
                    <a:cubicBezTo>
                      <a:pt x="17" y="43"/>
                      <a:pt x="18" y="36"/>
                      <a:pt x="18" y="27"/>
                    </a:cubicBezTo>
                    <a:cubicBezTo>
                      <a:pt x="18" y="12"/>
                      <a:pt x="14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70" name="Freeform 894">
                <a:extLst>
                  <a:ext uri="{FF2B5EF4-FFF2-40B4-BE49-F238E27FC236}">
                    <a16:creationId xmlns:a16="http://schemas.microsoft.com/office/drawing/2014/main" id="{C6A3B6DF-1753-429A-9D04-964764A88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7887" y="4136716"/>
                <a:ext cx="149853" cy="126281"/>
              </a:xfrm>
              <a:custGeom>
                <a:avLst/>
                <a:gdLst>
                  <a:gd name="T0" fmla="*/ 3 w 45"/>
                  <a:gd name="T1" fmla="*/ 4 h 38"/>
                  <a:gd name="T2" fmla="*/ 31 w 45"/>
                  <a:gd name="T3" fmla="*/ 13 h 38"/>
                  <a:gd name="T4" fmla="*/ 45 w 45"/>
                  <a:gd name="T5" fmla="*/ 28 h 38"/>
                  <a:gd name="T6" fmla="*/ 40 w 45"/>
                  <a:gd name="T7" fmla="*/ 23 h 38"/>
                  <a:gd name="T8" fmla="*/ 20 w 45"/>
                  <a:gd name="T9" fmla="*/ 17 h 38"/>
                  <a:gd name="T10" fmla="*/ 32 w 45"/>
                  <a:gd name="T11" fmla="*/ 33 h 38"/>
                  <a:gd name="T12" fmla="*/ 39 w 45"/>
                  <a:gd name="T13" fmla="*/ 38 h 38"/>
                  <a:gd name="T14" fmla="*/ 20 w 45"/>
                  <a:gd name="T15" fmla="*/ 27 h 38"/>
                  <a:gd name="T16" fmla="*/ 3 w 45"/>
                  <a:gd name="T17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38">
                    <a:moveTo>
                      <a:pt x="3" y="4"/>
                    </a:moveTo>
                    <a:cubicBezTo>
                      <a:pt x="6" y="0"/>
                      <a:pt x="18" y="4"/>
                      <a:pt x="31" y="13"/>
                    </a:cubicBezTo>
                    <a:cubicBezTo>
                      <a:pt x="37" y="18"/>
                      <a:pt x="42" y="23"/>
                      <a:pt x="45" y="28"/>
                    </a:cubicBezTo>
                    <a:cubicBezTo>
                      <a:pt x="44" y="26"/>
                      <a:pt x="42" y="25"/>
                      <a:pt x="40" y="23"/>
                    </a:cubicBezTo>
                    <a:cubicBezTo>
                      <a:pt x="32" y="18"/>
                      <a:pt x="21" y="14"/>
                      <a:pt x="20" y="17"/>
                    </a:cubicBezTo>
                    <a:cubicBezTo>
                      <a:pt x="18" y="19"/>
                      <a:pt x="26" y="28"/>
                      <a:pt x="32" y="33"/>
                    </a:cubicBezTo>
                    <a:cubicBezTo>
                      <a:pt x="35" y="35"/>
                      <a:pt x="37" y="37"/>
                      <a:pt x="39" y="38"/>
                    </a:cubicBezTo>
                    <a:cubicBezTo>
                      <a:pt x="33" y="36"/>
                      <a:pt x="27" y="32"/>
                      <a:pt x="20" y="27"/>
                    </a:cubicBezTo>
                    <a:cubicBezTo>
                      <a:pt x="8" y="18"/>
                      <a:pt x="0" y="8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71" name="Freeform 895">
                <a:extLst>
                  <a:ext uri="{FF2B5EF4-FFF2-40B4-BE49-F238E27FC236}">
                    <a16:creationId xmlns:a16="http://schemas.microsoft.com/office/drawing/2014/main" id="{A6A92A7D-6F40-4570-8B1D-6A3B742E3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1459" y="3917831"/>
                <a:ext cx="82504" cy="165006"/>
              </a:xfrm>
              <a:custGeom>
                <a:avLst/>
                <a:gdLst>
                  <a:gd name="T0" fmla="*/ 4 w 25"/>
                  <a:gd name="T1" fmla="*/ 2 h 49"/>
                  <a:gd name="T2" fmla="*/ 4 w 25"/>
                  <a:gd name="T3" fmla="*/ 31 h 49"/>
                  <a:gd name="T4" fmla="*/ 13 w 25"/>
                  <a:gd name="T5" fmla="*/ 49 h 49"/>
                  <a:gd name="T6" fmla="*/ 11 w 25"/>
                  <a:gd name="T7" fmla="*/ 43 h 49"/>
                  <a:gd name="T8" fmla="*/ 11 w 25"/>
                  <a:gd name="T9" fmla="*/ 22 h 49"/>
                  <a:gd name="T10" fmla="*/ 23 w 25"/>
                  <a:gd name="T11" fmla="*/ 39 h 49"/>
                  <a:gd name="T12" fmla="*/ 25 w 25"/>
                  <a:gd name="T13" fmla="*/ 46 h 49"/>
                  <a:gd name="T14" fmla="*/ 21 w 25"/>
                  <a:gd name="T15" fmla="*/ 25 h 49"/>
                  <a:gd name="T16" fmla="*/ 4 w 25"/>
                  <a:gd name="T17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49">
                    <a:moveTo>
                      <a:pt x="4" y="2"/>
                    </a:moveTo>
                    <a:cubicBezTo>
                      <a:pt x="0" y="3"/>
                      <a:pt x="0" y="16"/>
                      <a:pt x="4" y="31"/>
                    </a:cubicBezTo>
                    <a:cubicBezTo>
                      <a:pt x="7" y="39"/>
                      <a:pt x="10" y="45"/>
                      <a:pt x="13" y="49"/>
                    </a:cubicBezTo>
                    <a:cubicBezTo>
                      <a:pt x="13" y="48"/>
                      <a:pt x="12" y="46"/>
                      <a:pt x="11" y="43"/>
                    </a:cubicBezTo>
                    <a:cubicBezTo>
                      <a:pt x="8" y="34"/>
                      <a:pt x="8" y="23"/>
                      <a:pt x="11" y="22"/>
                    </a:cubicBezTo>
                    <a:cubicBezTo>
                      <a:pt x="14" y="21"/>
                      <a:pt x="20" y="31"/>
                      <a:pt x="23" y="39"/>
                    </a:cubicBezTo>
                    <a:cubicBezTo>
                      <a:pt x="24" y="42"/>
                      <a:pt x="25" y="44"/>
                      <a:pt x="25" y="46"/>
                    </a:cubicBezTo>
                    <a:cubicBezTo>
                      <a:pt x="25" y="41"/>
                      <a:pt x="24" y="33"/>
                      <a:pt x="21" y="25"/>
                    </a:cubicBezTo>
                    <a:cubicBezTo>
                      <a:pt x="17" y="11"/>
                      <a:pt x="9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72" name="Freeform 896">
                <a:extLst>
                  <a:ext uri="{FF2B5EF4-FFF2-40B4-BE49-F238E27FC236}">
                    <a16:creationId xmlns:a16="http://schemas.microsoft.com/office/drawing/2014/main" id="{A6251715-E027-4196-8153-1E9297BF35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0230" y="4035692"/>
                <a:ext cx="165006" cy="87554"/>
              </a:xfrm>
              <a:custGeom>
                <a:avLst/>
                <a:gdLst>
                  <a:gd name="T0" fmla="*/ 2 w 49"/>
                  <a:gd name="T1" fmla="*/ 5 h 26"/>
                  <a:gd name="T2" fmla="*/ 31 w 49"/>
                  <a:gd name="T3" fmla="*/ 5 h 26"/>
                  <a:gd name="T4" fmla="*/ 49 w 49"/>
                  <a:gd name="T5" fmla="*/ 14 h 26"/>
                  <a:gd name="T6" fmla="*/ 43 w 49"/>
                  <a:gd name="T7" fmla="*/ 12 h 26"/>
                  <a:gd name="T8" fmla="*/ 22 w 49"/>
                  <a:gd name="T9" fmla="*/ 12 h 26"/>
                  <a:gd name="T10" fmla="*/ 39 w 49"/>
                  <a:gd name="T11" fmla="*/ 24 h 26"/>
                  <a:gd name="T12" fmla="*/ 46 w 49"/>
                  <a:gd name="T13" fmla="*/ 26 h 26"/>
                  <a:gd name="T14" fmla="*/ 25 w 49"/>
                  <a:gd name="T15" fmla="*/ 22 h 26"/>
                  <a:gd name="T16" fmla="*/ 2 w 49"/>
                  <a:gd name="T17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6">
                    <a:moveTo>
                      <a:pt x="2" y="5"/>
                    </a:moveTo>
                    <a:cubicBezTo>
                      <a:pt x="4" y="0"/>
                      <a:pt x="17" y="0"/>
                      <a:pt x="31" y="5"/>
                    </a:cubicBezTo>
                    <a:cubicBezTo>
                      <a:pt x="39" y="8"/>
                      <a:pt x="45" y="11"/>
                      <a:pt x="49" y="14"/>
                    </a:cubicBezTo>
                    <a:cubicBezTo>
                      <a:pt x="48" y="14"/>
                      <a:pt x="46" y="13"/>
                      <a:pt x="43" y="12"/>
                    </a:cubicBezTo>
                    <a:cubicBezTo>
                      <a:pt x="34" y="9"/>
                      <a:pt x="23" y="9"/>
                      <a:pt x="22" y="12"/>
                    </a:cubicBezTo>
                    <a:cubicBezTo>
                      <a:pt x="21" y="15"/>
                      <a:pt x="31" y="21"/>
                      <a:pt x="39" y="24"/>
                    </a:cubicBezTo>
                    <a:cubicBezTo>
                      <a:pt x="42" y="25"/>
                      <a:pt x="44" y="26"/>
                      <a:pt x="46" y="26"/>
                    </a:cubicBezTo>
                    <a:cubicBezTo>
                      <a:pt x="41" y="26"/>
                      <a:pt x="33" y="25"/>
                      <a:pt x="25" y="22"/>
                    </a:cubicBezTo>
                    <a:cubicBezTo>
                      <a:pt x="11" y="17"/>
                      <a:pt x="0" y="9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73" name="Freeform 897">
                <a:extLst>
                  <a:ext uri="{FF2B5EF4-FFF2-40B4-BE49-F238E27FC236}">
                    <a16:creationId xmlns:a16="http://schemas.microsoft.com/office/drawing/2014/main" id="{21BC1DDC-20BB-4C90-9957-B408AA9EC8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1959" y="4847253"/>
                <a:ext cx="242458" cy="121229"/>
              </a:xfrm>
              <a:custGeom>
                <a:avLst/>
                <a:gdLst>
                  <a:gd name="T0" fmla="*/ 72 w 72"/>
                  <a:gd name="T1" fmla="*/ 1 h 36"/>
                  <a:gd name="T2" fmla="*/ 1 w 72"/>
                  <a:gd name="T3" fmla="*/ 36 h 36"/>
                  <a:gd name="T4" fmla="*/ 0 w 72"/>
                  <a:gd name="T5" fmla="*/ 28 h 36"/>
                  <a:gd name="T6" fmla="*/ 70 w 72"/>
                  <a:gd name="T7" fmla="*/ 0 h 36"/>
                  <a:gd name="T8" fmla="*/ 72 w 72"/>
                  <a:gd name="T9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36">
                    <a:moveTo>
                      <a:pt x="72" y="1"/>
                    </a:moveTo>
                    <a:cubicBezTo>
                      <a:pt x="52" y="18"/>
                      <a:pt x="27" y="30"/>
                      <a:pt x="1" y="3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5" y="25"/>
                      <a:pt x="49" y="15"/>
                      <a:pt x="70" y="0"/>
                    </a:cubicBezTo>
                    <a:lnTo>
                      <a:pt x="7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74" name="Freeform 898">
                <a:extLst>
                  <a:ext uri="{FF2B5EF4-FFF2-40B4-BE49-F238E27FC236}">
                    <a16:creationId xmlns:a16="http://schemas.microsoft.com/office/drawing/2014/main" id="{D9FDC7B2-337D-4448-B3D8-C5188040FC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9616" y="3884156"/>
                <a:ext cx="161639" cy="141434"/>
              </a:xfrm>
              <a:custGeom>
                <a:avLst/>
                <a:gdLst>
                  <a:gd name="T0" fmla="*/ 22 w 48"/>
                  <a:gd name="T1" fmla="*/ 19 h 42"/>
                  <a:gd name="T2" fmla="*/ 48 w 48"/>
                  <a:gd name="T3" fmla="*/ 31 h 42"/>
                  <a:gd name="T4" fmla="*/ 36 w 48"/>
                  <a:gd name="T5" fmla="*/ 18 h 42"/>
                  <a:gd name="T6" fmla="*/ 3 w 48"/>
                  <a:gd name="T7" fmla="*/ 4 h 42"/>
                  <a:gd name="T8" fmla="*/ 23 w 48"/>
                  <a:gd name="T9" fmla="*/ 33 h 42"/>
                  <a:gd name="T10" fmla="*/ 38 w 48"/>
                  <a:gd name="T11" fmla="*/ 42 h 42"/>
                  <a:gd name="T12" fmla="*/ 22 w 48"/>
                  <a:gd name="T13" fmla="*/ 1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2">
                    <a:moveTo>
                      <a:pt x="22" y="19"/>
                    </a:moveTo>
                    <a:cubicBezTo>
                      <a:pt x="24" y="16"/>
                      <a:pt x="45" y="29"/>
                      <a:pt x="48" y="31"/>
                    </a:cubicBezTo>
                    <a:cubicBezTo>
                      <a:pt x="45" y="27"/>
                      <a:pt x="41" y="22"/>
                      <a:pt x="36" y="18"/>
                    </a:cubicBezTo>
                    <a:cubicBezTo>
                      <a:pt x="24" y="8"/>
                      <a:pt x="6" y="0"/>
                      <a:pt x="3" y="4"/>
                    </a:cubicBezTo>
                    <a:cubicBezTo>
                      <a:pt x="0" y="8"/>
                      <a:pt x="11" y="23"/>
                      <a:pt x="23" y="33"/>
                    </a:cubicBezTo>
                    <a:cubicBezTo>
                      <a:pt x="29" y="37"/>
                      <a:pt x="34" y="40"/>
                      <a:pt x="38" y="42"/>
                    </a:cubicBezTo>
                    <a:cubicBezTo>
                      <a:pt x="35" y="39"/>
                      <a:pt x="19" y="23"/>
                      <a:pt x="2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id="{67FB9D0F-56FC-4135-A156-CC7E8BDB71C5}"/>
                </a:ext>
              </a:extLst>
            </p:cNvPr>
            <p:cNvGrpSpPr/>
            <p:nvPr/>
          </p:nvGrpSpPr>
          <p:grpSpPr>
            <a:xfrm>
              <a:off x="694041" y="3479970"/>
              <a:ext cx="405010" cy="787996"/>
              <a:chOff x="804380" y="3884156"/>
              <a:chExt cx="557317" cy="1084326"/>
            </a:xfrm>
            <a:solidFill>
              <a:schemeClr val="accent3">
                <a:lumMod val="20000"/>
                <a:lumOff val="80000"/>
              </a:schemeClr>
            </a:solidFill>
          </p:grpSpPr>
          <p:sp>
            <p:nvSpPr>
              <p:cNvPr id="147" name="Freeform 899">
                <a:extLst>
                  <a:ext uri="{FF2B5EF4-FFF2-40B4-BE49-F238E27FC236}">
                    <a16:creationId xmlns:a16="http://schemas.microsoft.com/office/drawing/2014/main" id="{147B3DB1-6506-4086-BD40-E0BAB603C5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9079" y="4793373"/>
                <a:ext cx="166690" cy="84187"/>
              </a:xfrm>
              <a:custGeom>
                <a:avLst/>
                <a:gdLst>
                  <a:gd name="T0" fmla="*/ 2 w 50"/>
                  <a:gd name="T1" fmla="*/ 5 h 25"/>
                  <a:gd name="T2" fmla="*/ 31 w 50"/>
                  <a:gd name="T3" fmla="*/ 5 h 25"/>
                  <a:gd name="T4" fmla="*/ 50 w 50"/>
                  <a:gd name="T5" fmla="*/ 14 h 25"/>
                  <a:gd name="T6" fmla="*/ 43 w 50"/>
                  <a:gd name="T7" fmla="*/ 11 h 25"/>
                  <a:gd name="T8" fmla="*/ 22 w 50"/>
                  <a:gd name="T9" fmla="*/ 11 h 25"/>
                  <a:gd name="T10" fmla="*/ 39 w 50"/>
                  <a:gd name="T11" fmla="*/ 23 h 25"/>
                  <a:gd name="T12" fmla="*/ 46 w 50"/>
                  <a:gd name="T13" fmla="*/ 25 h 25"/>
                  <a:gd name="T14" fmla="*/ 26 w 50"/>
                  <a:gd name="T15" fmla="*/ 22 h 25"/>
                  <a:gd name="T16" fmla="*/ 2 w 50"/>
                  <a:gd name="T17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25">
                    <a:moveTo>
                      <a:pt x="2" y="5"/>
                    </a:moveTo>
                    <a:cubicBezTo>
                      <a:pt x="3" y="0"/>
                      <a:pt x="16" y="0"/>
                      <a:pt x="31" y="5"/>
                    </a:cubicBezTo>
                    <a:cubicBezTo>
                      <a:pt x="39" y="7"/>
                      <a:pt x="45" y="10"/>
                      <a:pt x="50" y="14"/>
                    </a:cubicBezTo>
                    <a:cubicBezTo>
                      <a:pt x="48" y="13"/>
                      <a:pt x="46" y="12"/>
                      <a:pt x="43" y="11"/>
                    </a:cubicBezTo>
                    <a:cubicBezTo>
                      <a:pt x="34" y="8"/>
                      <a:pt x="23" y="8"/>
                      <a:pt x="22" y="11"/>
                    </a:cubicBezTo>
                    <a:cubicBezTo>
                      <a:pt x="21" y="14"/>
                      <a:pt x="31" y="20"/>
                      <a:pt x="39" y="23"/>
                    </a:cubicBezTo>
                    <a:cubicBezTo>
                      <a:pt x="42" y="24"/>
                      <a:pt x="45" y="25"/>
                      <a:pt x="46" y="25"/>
                    </a:cubicBezTo>
                    <a:cubicBezTo>
                      <a:pt x="41" y="25"/>
                      <a:pt x="34" y="24"/>
                      <a:pt x="26" y="22"/>
                    </a:cubicBezTo>
                    <a:cubicBezTo>
                      <a:pt x="11" y="17"/>
                      <a:pt x="0" y="9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48" name="Freeform 900">
                <a:extLst>
                  <a:ext uri="{FF2B5EF4-FFF2-40B4-BE49-F238E27FC236}">
                    <a16:creationId xmlns:a16="http://schemas.microsoft.com/office/drawing/2014/main" id="{7CE123C0-4DD8-4620-8140-191683EB0F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940" y="4673829"/>
                <a:ext cx="85871" cy="166690"/>
              </a:xfrm>
              <a:custGeom>
                <a:avLst/>
                <a:gdLst>
                  <a:gd name="T0" fmla="*/ 5 w 26"/>
                  <a:gd name="T1" fmla="*/ 2 h 50"/>
                  <a:gd name="T2" fmla="*/ 5 w 26"/>
                  <a:gd name="T3" fmla="*/ 31 h 50"/>
                  <a:gd name="T4" fmla="*/ 15 w 26"/>
                  <a:gd name="T5" fmla="*/ 50 h 50"/>
                  <a:gd name="T6" fmla="*/ 12 w 26"/>
                  <a:gd name="T7" fmla="*/ 43 h 50"/>
                  <a:gd name="T8" fmla="*/ 12 w 26"/>
                  <a:gd name="T9" fmla="*/ 22 h 50"/>
                  <a:gd name="T10" fmla="*/ 24 w 26"/>
                  <a:gd name="T11" fmla="*/ 39 h 50"/>
                  <a:gd name="T12" fmla="*/ 26 w 26"/>
                  <a:gd name="T13" fmla="*/ 46 h 50"/>
                  <a:gd name="T14" fmla="*/ 22 w 26"/>
                  <a:gd name="T15" fmla="*/ 25 h 50"/>
                  <a:gd name="T16" fmla="*/ 5 w 26"/>
                  <a:gd name="T1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50">
                    <a:moveTo>
                      <a:pt x="5" y="2"/>
                    </a:moveTo>
                    <a:cubicBezTo>
                      <a:pt x="0" y="4"/>
                      <a:pt x="0" y="17"/>
                      <a:pt x="5" y="31"/>
                    </a:cubicBezTo>
                    <a:cubicBezTo>
                      <a:pt x="8" y="39"/>
                      <a:pt x="11" y="45"/>
                      <a:pt x="15" y="50"/>
                    </a:cubicBezTo>
                    <a:cubicBezTo>
                      <a:pt x="14" y="48"/>
                      <a:pt x="13" y="46"/>
                      <a:pt x="12" y="43"/>
                    </a:cubicBezTo>
                    <a:cubicBezTo>
                      <a:pt x="9" y="34"/>
                      <a:pt x="9" y="23"/>
                      <a:pt x="12" y="22"/>
                    </a:cubicBezTo>
                    <a:cubicBezTo>
                      <a:pt x="15" y="21"/>
                      <a:pt x="21" y="31"/>
                      <a:pt x="24" y="39"/>
                    </a:cubicBezTo>
                    <a:cubicBezTo>
                      <a:pt x="25" y="42"/>
                      <a:pt x="26" y="44"/>
                      <a:pt x="26" y="46"/>
                    </a:cubicBezTo>
                    <a:cubicBezTo>
                      <a:pt x="26" y="41"/>
                      <a:pt x="25" y="33"/>
                      <a:pt x="22" y="25"/>
                    </a:cubicBezTo>
                    <a:cubicBezTo>
                      <a:pt x="17" y="11"/>
                      <a:pt x="10" y="0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49" name="Freeform 901">
                <a:extLst>
                  <a:ext uri="{FF2B5EF4-FFF2-40B4-BE49-F238E27FC236}">
                    <a16:creationId xmlns:a16="http://schemas.microsoft.com/office/drawing/2014/main" id="{CD2251FC-F7F1-41DE-8090-A017786DEE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8157" y="4619949"/>
                <a:ext cx="148169" cy="126281"/>
              </a:xfrm>
              <a:custGeom>
                <a:avLst/>
                <a:gdLst>
                  <a:gd name="T0" fmla="*/ 3 w 44"/>
                  <a:gd name="T1" fmla="*/ 4 h 38"/>
                  <a:gd name="T2" fmla="*/ 30 w 44"/>
                  <a:gd name="T3" fmla="*/ 14 h 38"/>
                  <a:gd name="T4" fmla="*/ 44 w 44"/>
                  <a:gd name="T5" fmla="*/ 29 h 38"/>
                  <a:gd name="T6" fmla="*/ 39 w 44"/>
                  <a:gd name="T7" fmla="*/ 24 h 38"/>
                  <a:gd name="T8" fmla="*/ 20 w 44"/>
                  <a:gd name="T9" fmla="*/ 17 h 38"/>
                  <a:gd name="T10" fmla="*/ 31 w 44"/>
                  <a:gd name="T11" fmla="*/ 34 h 38"/>
                  <a:gd name="T12" fmla="*/ 37 w 44"/>
                  <a:gd name="T13" fmla="*/ 38 h 38"/>
                  <a:gd name="T14" fmla="*/ 19 w 44"/>
                  <a:gd name="T15" fmla="*/ 28 h 38"/>
                  <a:gd name="T16" fmla="*/ 3 w 44"/>
                  <a:gd name="T17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38">
                    <a:moveTo>
                      <a:pt x="3" y="4"/>
                    </a:moveTo>
                    <a:cubicBezTo>
                      <a:pt x="6" y="0"/>
                      <a:pt x="18" y="4"/>
                      <a:pt x="30" y="14"/>
                    </a:cubicBezTo>
                    <a:cubicBezTo>
                      <a:pt x="37" y="19"/>
                      <a:pt x="42" y="24"/>
                      <a:pt x="44" y="29"/>
                    </a:cubicBezTo>
                    <a:cubicBezTo>
                      <a:pt x="43" y="27"/>
                      <a:pt x="41" y="26"/>
                      <a:pt x="39" y="24"/>
                    </a:cubicBezTo>
                    <a:cubicBezTo>
                      <a:pt x="32" y="19"/>
                      <a:pt x="21" y="15"/>
                      <a:pt x="20" y="17"/>
                    </a:cubicBezTo>
                    <a:cubicBezTo>
                      <a:pt x="18" y="20"/>
                      <a:pt x="25" y="29"/>
                      <a:pt x="31" y="34"/>
                    </a:cubicBezTo>
                    <a:cubicBezTo>
                      <a:pt x="34" y="36"/>
                      <a:pt x="36" y="37"/>
                      <a:pt x="37" y="38"/>
                    </a:cubicBezTo>
                    <a:cubicBezTo>
                      <a:pt x="32" y="37"/>
                      <a:pt x="26" y="33"/>
                      <a:pt x="19" y="28"/>
                    </a:cubicBezTo>
                    <a:cubicBezTo>
                      <a:pt x="7" y="19"/>
                      <a:pt x="0" y="8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50" name="Freeform 902">
                <a:extLst>
                  <a:ext uri="{FF2B5EF4-FFF2-40B4-BE49-F238E27FC236}">
                    <a16:creationId xmlns:a16="http://schemas.microsoft.com/office/drawing/2014/main" id="{08FA3CD3-49BD-4E1F-948D-6EE554B460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9591" y="4555967"/>
                <a:ext cx="60614" cy="163323"/>
              </a:xfrm>
              <a:custGeom>
                <a:avLst/>
                <a:gdLst>
                  <a:gd name="T0" fmla="*/ 10 w 18"/>
                  <a:gd name="T1" fmla="*/ 0 h 49"/>
                  <a:gd name="T2" fmla="*/ 0 w 18"/>
                  <a:gd name="T3" fmla="*/ 27 h 49"/>
                  <a:gd name="T4" fmla="*/ 2 w 18"/>
                  <a:gd name="T5" fmla="*/ 48 h 49"/>
                  <a:gd name="T6" fmla="*/ 2 w 18"/>
                  <a:gd name="T7" fmla="*/ 41 h 49"/>
                  <a:gd name="T8" fmla="*/ 10 w 18"/>
                  <a:gd name="T9" fmla="*/ 21 h 49"/>
                  <a:gd name="T10" fmla="*/ 15 w 18"/>
                  <a:gd name="T11" fmla="*/ 41 h 49"/>
                  <a:gd name="T12" fmla="*/ 14 w 18"/>
                  <a:gd name="T13" fmla="*/ 49 h 49"/>
                  <a:gd name="T14" fmla="*/ 18 w 18"/>
                  <a:gd name="T15" fmla="*/ 28 h 49"/>
                  <a:gd name="T16" fmla="*/ 10 w 18"/>
                  <a:gd name="T1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9">
                    <a:moveTo>
                      <a:pt x="10" y="0"/>
                    </a:moveTo>
                    <a:cubicBezTo>
                      <a:pt x="5" y="0"/>
                      <a:pt x="0" y="12"/>
                      <a:pt x="0" y="27"/>
                    </a:cubicBezTo>
                    <a:cubicBezTo>
                      <a:pt x="0" y="35"/>
                      <a:pt x="1" y="43"/>
                      <a:pt x="2" y="48"/>
                    </a:cubicBezTo>
                    <a:cubicBezTo>
                      <a:pt x="2" y="46"/>
                      <a:pt x="2" y="43"/>
                      <a:pt x="2" y="41"/>
                    </a:cubicBezTo>
                    <a:cubicBezTo>
                      <a:pt x="3" y="31"/>
                      <a:pt x="7" y="21"/>
                      <a:pt x="10" y="21"/>
                    </a:cubicBezTo>
                    <a:cubicBezTo>
                      <a:pt x="13" y="21"/>
                      <a:pt x="15" y="33"/>
                      <a:pt x="15" y="41"/>
                    </a:cubicBezTo>
                    <a:cubicBezTo>
                      <a:pt x="15" y="44"/>
                      <a:pt x="15" y="47"/>
                      <a:pt x="14" y="49"/>
                    </a:cubicBezTo>
                    <a:cubicBezTo>
                      <a:pt x="16" y="44"/>
                      <a:pt x="18" y="36"/>
                      <a:pt x="18" y="28"/>
                    </a:cubicBezTo>
                    <a:cubicBezTo>
                      <a:pt x="18" y="13"/>
                      <a:pt x="15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51" name="Freeform 903">
                <a:extLst>
                  <a:ext uri="{FF2B5EF4-FFF2-40B4-BE49-F238E27FC236}">
                    <a16:creationId xmlns:a16="http://schemas.microsoft.com/office/drawing/2014/main" id="{74117F4F-AB69-4334-915D-3709EA3E0C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4380" y="4431371"/>
                <a:ext cx="124596" cy="154904"/>
              </a:xfrm>
              <a:custGeom>
                <a:avLst/>
                <a:gdLst>
                  <a:gd name="T0" fmla="*/ 4 w 37"/>
                  <a:gd name="T1" fmla="*/ 3 h 46"/>
                  <a:gd name="T2" fmla="*/ 28 w 37"/>
                  <a:gd name="T3" fmla="*/ 20 h 46"/>
                  <a:gd name="T4" fmla="*/ 37 w 37"/>
                  <a:gd name="T5" fmla="*/ 38 h 46"/>
                  <a:gd name="T6" fmla="*/ 33 w 37"/>
                  <a:gd name="T7" fmla="*/ 32 h 46"/>
                  <a:gd name="T8" fmla="*/ 17 w 37"/>
                  <a:gd name="T9" fmla="*/ 20 h 46"/>
                  <a:gd name="T10" fmla="*/ 23 w 37"/>
                  <a:gd name="T11" fmla="*/ 40 h 46"/>
                  <a:gd name="T12" fmla="*/ 28 w 37"/>
                  <a:gd name="T13" fmla="*/ 46 h 46"/>
                  <a:gd name="T14" fmla="*/ 13 w 37"/>
                  <a:gd name="T15" fmla="*/ 30 h 46"/>
                  <a:gd name="T16" fmla="*/ 4 w 37"/>
                  <a:gd name="T17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6">
                    <a:moveTo>
                      <a:pt x="4" y="3"/>
                    </a:moveTo>
                    <a:cubicBezTo>
                      <a:pt x="8" y="0"/>
                      <a:pt x="19" y="8"/>
                      <a:pt x="28" y="20"/>
                    </a:cubicBezTo>
                    <a:cubicBezTo>
                      <a:pt x="32" y="26"/>
                      <a:pt x="36" y="33"/>
                      <a:pt x="37" y="38"/>
                    </a:cubicBezTo>
                    <a:cubicBezTo>
                      <a:pt x="37" y="36"/>
                      <a:pt x="35" y="34"/>
                      <a:pt x="33" y="32"/>
                    </a:cubicBezTo>
                    <a:cubicBezTo>
                      <a:pt x="28" y="25"/>
                      <a:pt x="19" y="18"/>
                      <a:pt x="17" y="20"/>
                    </a:cubicBezTo>
                    <a:cubicBezTo>
                      <a:pt x="14" y="22"/>
                      <a:pt x="18" y="33"/>
                      <a:pt x="23" y="40"/>
                    </a:cubicBezTo>
                    <a:cubicBezTo>
                      <a:pt x="25" y="42"/>
                      <a:pt x="27" y="44"/>
                      <a:pt x="28" y="46"/>
                    </a:cubicBezTo>
                    <a:cubicBezTo>
                      <a:pt x="24" y="43"/>
                      <a:pt x="18" y="37"/>
                      <a:pt x="13" y="30"/>
                    </a:cubicBezTo>
                    <a:cubicBezTo>
                      <a:pt x="4" y="18"/>
                      <a:pt x="0" y="6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52" name="Freeform 904">
                <a:extLst>
                  <a:ext uri="{FF2B5EF4-FFF2-40B4-BE49-F238E27FC236}">
                    <a16:creationId xmlns:a16="http://schemas.microsoft.com/office/drawing/2014/main" id="{2B34F808-E0C0-4344-BA19-B898A5366C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976" y="4404431"/>
                <a:ext cx="84187" cy="168374"/>
              </a:xfrm>
              <a:custGeom>
                <a:avLst/>
                <a:gdLst>
                  <a:gd name="T0" fmla="*/ 20 w 25"/>
                  <a:gd name="T1" fmla="*/ 2 h 50"/>
                  <a:gd name="T2" fmla="*/ 4 w 25"/>
                  <a:gd name="T3" fmla="*/ 26 h 50"/>
                  <a:gd name="T4" fmla="*/ 0 w 25"/>
                  <a:gd name="T5" fmla="*/ 46 h 50"/>
                  <a:gd name="T6" fmla="*/ 2 w 25"/>
                  <a:gd name="T7" fmla="*/ 39 h 50"/>
                  <a:gd name="T8" fmla="*/ 15 w 25"/>
                  <a:gd name="T9" fmla="*/ 22 h 50"/>
                  <a:gd name="T10" fmla="*/ 14 w 25"/>
                  <a:gd name="T11" fmla="*/ 43 h 50"/>
                  <a:gd name="T12" fmla="*/ 12 w 25"/>
                  <a:gd name="T13" fmla="*/ 50 h 50"/>
                  <a:gd name="T14" fmla="*/ 21 w 25"/>
                  <a:gd name="T15" fmla="*/ 31 h 50"/>
                  <a:gd name="T16" fmla="*/ 20 w 25"/>
                  <a:gd name="T1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50">
                    <a:moveTo>
                      <a:pt x="20" y="2"/>
                    </a:moveTo>
                    <a:cubicBezTo>
                      <a:pt x="16" y="0"/>
                      <a:pt x="8" y="11"/>
                      <a:pt x="4" y="26"/>
                    </a:cubicBezTo>
                    <a:cubicBezTo>
                      <a:pt x="1" y="33"/>
                      <a:pt x="0" y="41"/>
                      <a:pt x="0" y="46"/>
                    </a:cubicBezTo>
                    <a:cubicBezTo>
                      <a:pt x="1" y="44"/>
                      <a:pt x="1" y="42"/>
                      <a:pt x="2" y="39"/>
                    </a:cubicBezTo>
                    <a:cubicBezTo>
                      <a:pt x="5" y="30"/>
                      <a:pt x="12" y="21"/>
                      <a:pt x="15" y="22"/>
                    </a:cubicBezTo>
                    <a:cubicBezTo>
                      <a:pt x="18" y="23"/>
                      <a:pt x="17" y="35"/>
                      <a:pt x="14" y="43"/>
                    </a:cubicBezTo>
                    <a:cubicBezTo>
                      <a:pt x="13" y="46"/>
                      <a:pt x="12" y="48"/>
                      <a:pt x="12" y="50"/>
                    </a:cubicBezTo>
                    <a:cubicBezTo>
                      <a:pt x="15" y="46"/>
                      <a:pt x="18" y="39"/>
                      <a:pt x="21" y="31"/>
                    </a:cubicBezTo>
                    <a:cubicBezTo>
                      <a:pt x="25" y="16"/>
                      <a:pt x="25" y="3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53" name="Freeform 905">
                <a:extLst>
                  <a:ext uri="{FF2B5EF4-FFF2-40B4-BE49-F238E27FC236}">
                    <a16:creationId xmlns:a16="http://schemas.microsoft.com/office/drawing/2014/main" id="{C3600544-74C8-4908-9DCB-5434D1F01C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952" y="4239425"/>
                <a:ext cx="87554" cy="165006"/>
              </a:xfrm>
              <a:custGeom>
                <a:avLst/>
                <a:gdLst>
                  <a:gd name="T0" fmla="*/ 5 w 26"/>
                  <a:gd name="T1" fmla="*/ 1 h 49"/>
                  <a:gd name="T2" fmla="*/ 22 w 26"/>
                  <a:gd name="T3" fmla="*/ 25 h 49"/>
                  <a:gd name="T4" fmla="*/ 25 w 26"/>
                  <a:gd name="T5" fmla="*/ 45 h 49"/>
                  <a:gd name="T6" fmla="*/ 24 w 26"/>
                  <a:gd name="T7" fmla="*/ 38 h 49"/>
                  <a:gd name="T8" fmla="*/ 11 w 26"/>
                  <a:gd name="T9" fmla="*/ 22 h 49"/>
                  <a:gd name="T10" fmla="*/ 11 w 26"/>
                  <a:gd name="T11" fmla="*/ 42 h 49"/>
                  <a:gd name="T12" fmla="*/ 14 w 26"/>
                  <a:gd name="T13" fmla="*/ 49 h 49"/>
                  <a:gd name="T14" fmla="*/ 5 w 26"/>
                  <a:gd name="T15" fmla="*/ 31 h 49"/>
                  <a:gd name="T16" fmla="*/ 5 w 26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49">
                    <a:moveTo>
                      <a:pt x="5" y="1"/>
                    </a:moveTo>
                    <a:cubicBezTo>
                      <a:pt x="9" y="0"/>
                      <a:pt x="17" y="10"/>
                      <a:pt x="22" y="25"/>
                    </a:cubicBezTo>
                    <a:cubicBezTo>
                      <a:pt x="24" y="33"/>
                      <a:pt x="26" y="40"/>
                      <a:pt x="25" y="45"/>
                    </a:cubicBezTo>
                    <a:cubicBezTo>
                      <a:pt x="25" y="43"/>
                      <a:pt x="25" y="41"/>
                      <a:pt x="24" y="38"/>
                    </a:cubicBezTo>
                    <a:cubicBezTo>
                      <a:pt x="21" y="30"/>
                      <a:pt x="14" y="21"/>
                      <a:pt x="11" y="22"/>
                    </a:cubicBezTo>
                    <a:cubicBezTo>
                      <a:pt x="8" y="23"/>
                      <a:pt x="9" y="34"/>
                      <a:pt x="11" y="42"/>
                    </a:cubicBezTo>
                    <a:cubicBezTo>
                      <a:pt x="12" y="45"/>
                      <a:pt x="13" y="48"/>
                      <a:pt x="14" y="49"/>
                    </a:cubicBezTo>
                    <a:cubicBezTo>
                      <a:pt x="11" y="45"/>
                      <a:pt x="7" y="39"/>
                      <a:pt x="5" y="31"/>
                    </a:cubicBezTo>
                    <a:cubicBezTo>
                      <a:pt x="0" y="16"/>
                      <a:pt x="0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54" name="Freeform 906">
                <a:extLst>
                  <a:ext uri="{FF2B5EF4-FFF2-40B4-BE49-F238E27FC236}">
                    <a16:creationId xmlns:a16="http://schemas.microsoft.com/office/drawing/2014/main" id="{B5AAE066-9047-47E4-8360-AF6C0DA161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139" y="4262997"/>
                <a:ext cx="124596" cy="154904"/>
              </a:xfrm>
              <a:custGeom>
                <a:avLst/>
                <a:gdLst>
                  <a:gd name="T0" fmla="*/ 33 w 37"/>
                  <a:gd name="T1" fmla="*/ 2 h 46"/>
                  <a:gd name="T2" fmla="*/ 10 w 37"/>
                  <a:gd name="T3" fmla="*/ 20 h 46"/>
                  <a:gd name="T4" fmla="*/ 0 w 37"/>
                  <a:gd name="T5" fmla="*/ 38 h 46"/>
                  <a:gd name="T6" fmla="*/ 4 w 37"/>
                  <a:gd name="T7" fmla="*/ 32 h 46"/>
                  <a:gd name="T8" fmla="*/ 21 w 37"/>
                  <a:gd name="T9" fmla="*/ 20 h 46"/>
                  <a:gd name="T10" fmla="*/ 15 w 37"/>
                  <a:gd name="T11" fmla="*/ 40 h 46"/>
                  <a:gd name="T12" fmla="*/ 10 w 37"/>
                  <a:gd name="T13" fmla="*/ 46 h 46"/>
                  <a:gd name="T14" fmla="*/ 24 w 37"/>
                  <a:gd name="T15" fmla="*/ 30 h 46"/>
                  <a:gd name="T16" fmla="*/ 33 w 37"/>
                  <a:gd name="T1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6">
                    <a:moveTo>
                      <a:pt x="33" y="2"/>
                    </a:moveTo>
                    <a:cubicBezTo>
                      <a:pt x="29" y="0"/>
                      <a:pt x="19" y="7"/>
                      <a:pt x="10" y="20"/>
                    </a:cubicBezTo>
                    <a:cubicBezTo>
                      <a:pt x="5" y="27"/>
                      <a:pt x="2" y="33"/>
                      <a:pt x="0" y="38"/>
                    </a:cubicBezTo>
                    <a:cubicBezTo>
                      <a:pt x="1" y="37"/>
                      <a:pt x="2" y="34"/>
                      <a:pt x="4" y="32"/>
                    </a:cubicBezTo>
                    <a:cubicBezTo>
                      <a:pt x="10" y="25"/>
                      <a:pt x="19" y="18"/>
                      <a:pt x="21" y="20"/>
                    </a:cubicBezTo>
                    <a:cubicBezTo>
                      <a:pt x="24" y="22"/>
                      <a:pt x="19" y="33"/>
                      <a:pt x="15" y="40"/>
                    </a:cubicBezTo>
                    <a:cubicBezTo>
                      <a:pt x="13" y="42"/>
                      <a:pt x="11" y="44"/>
                      <a:pt x="10" y="46"/>
                    </a:cubicBezTo>
                    <a:cubicBezTo>
                      <a:pt x="14" y="43"/>
                      <a:pt x="20" y="37"/>
                      <a:pt x="24" y="30"/>
                    </a:cubicBezTo>
                    <a:cubicBezTo>
                      <a:pt x="33" y="18"/>
                      <a:pt x="37" y="5"/>
                      <a:pt x="3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55" name="Freeform 907">
                <a:extLst>
                  <a:ext uri="{FF2B5EF4-FFF2-40B4-BE49-F238E27FC236}">
                    <a16:creationId xmlns:a16="http://schemas.microsoft.com/office/drawing/2014/main" id="{C7231440-8E80-4907-BDC5-E7ADF92FF2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2037" y="4069367"/>
                <a:ext cx="60614" cy="159955"/>
              </a:xfrm>
              <a:custGeom>
                <a:avLst/>
                <a:gdLst>
                  <a:gd name="T0" fmla="*/ 9 w 18"/>
                  <a:gd name="T1" fmla="*/ 0 h 48"/>
                  <a:gd name="T2" fmla="*/ 18 w 18"/>
                  <a:gd name="T3" fmla="*/ 27 h 48"/>
                  <a:gd name="T4" fmla="*/ 15 w 18"/>
                  <a:gd name="T5" fmla="*/ 48 h 48"/>
                  <a:gd name="T6" fmla="*/ 16 w 18"/>
                  <a:gd name="T7" fmla="*/ 40 h 48"/>
                  <a:gd name="T8" fmla="*/ 9 w 18"/>
                  <a:gd name="T9" fmla="*/ 21 h 48"/>
                  <a:gd name="T10" fmla="*/ 3 w 18"/>
                  <a:gd name="T11" fmla="*/ 40 h 48"/>
                  <a:gd name="T12" fmla="*/ 3 w 18"/>
                  <a:gd name="T13" fmla="*/ 48 h 48"/>
                  <a:gd name="T14" fmla="*/ 0 w 18"/>
                  <a:gd name="T15" fmla="*/ 27 h 48"/>
                  <a:gd name="T16" fmla="*/ 9 w 1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8">
                    <a:moveTo>
                      <a:pt x="9" y="0"/>
                    </a:moveTo>
                    <a:cubicBezTo>
                      <a:pt x="14" y="0"/>
                      <a:pt x="18" y="12"/>
                      <a:pt x="18" y="27"/>
                    </a:cubicBezTo>
                    <a:cubicBezTo>
                      <a:pt x="18" y="35"/>
                      <a:pt x="17" y="43"/>
                      <a:pt x="15" y="48"/>
                    </a:cubicBezTo>
                    <a:cubicBezTo>
                      <a:pt x="16" y="46"/>
                      <a:pt x="16" y="43"/>
                      <a:pt x="16" y="40"/>
                    </a:cubicBezTo>
                    <a:cubicBezTo>
                      <a:pt x="15" y="32"/>
                      <a:pt x="12" y="21"/>
                      <a:pt x="9" y="21"/>
                    </a:cubicBezTo>
                    <a:cubicBezTo>
                      <a:pt x="6" y="21"/>
                      <a:pt x="3" y="32"/>
                      <a:pt x="3" y="40"/>
                    </a:cubicBezTo>
                    <a:cubicBezTo>
                      <a:pt x="3" y="44"/>
                      <a:pt x="3" y="46"/>
                      <a:pt x="3" y="48"/>
                    </a:cubicBezTo>
                    <a:cubicBezTo>
                      <a:pt x="2" y="43"/>
                      <a:pt x="0" y="36"/>
                      <a:pt x="0" y="27"/>
                    </a:cubicBezTo>
                    <a:cubicBezTo>
                      <a:pt x="0" y="12"/>
                      <a:pt x="4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56" name="Freeform 908">
                <a:extLst>
                  <a:ext uri="{FF2B5EF4-FFF2-40B4-BE49-F238E27FC236}">
                    <a16:creationId xmlns:a16="http://schemas.microsoft.com/office/drawing/2014/main" id="{7FFB33E8-76E1-419D-B389-F6D0FACB79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2549" y="4136716"/>
                <a:ext cx="149853" cy="126281"/>
              </a:xfrm>
              <a:custGeom>
                <a:avLst/>
                <a:gdLst>
                  <a:gd name="T0" fmla="*/ 42 w 45"/>
                  <a:gd name="T1" fmla="*/ 4 h 38"/>
                  <a:gd name="T2" fmla="*/ 15 w 45"/>
                  <a:gd name="T3" fmla="*/ 13 h 38"/>
                  <a:gd name="T4" fmla="*/ 0 w 45"/>
                  <a:gd name="T5" fmla="*/ 28 h 38"/>
                  <a:gd name="T6" fmla="*/ 6 w 45"/>
                  <a:gd name="T7" fmla="*/ 23 h 38"/>
                  <a:gd name="T8" fmla="*/ 26 w 45"/>
                  <a:gd name="T9" fmla="*/ 17 h 38"/>
                  <a:gd name="T10" fmla="*/ 14 w 45"/>
                  <a:gd name="T11" fmla="*/ 33 h 38"/>
                  <a:gd name="T12" fmla="*/ 7 w 45"/>
                  <a:gd name="T13" fmla="*/ 38 h 38"/>
                  <a:gd name="T14" fmla="*/ 26 w 45"/>
                  <a:gd name="T15" fmla="*/ 27 h 38"/>
                  <a:gd name="T16" fmla="*/ 42 w 45"/>
                  <a:gd name="T17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38">
                    <a:moveTo>
                      <a:pt x="42" y="4"/>
                    </a:moveTo>
                    <a:cubicBezTo>
                      <a:pt x="40" y="0"/>
                      <a:pt x="27" y="4"/>
                      <a:pt x="15" y="13"/>
                    </a:cubicBezTo>
                    <a:cubicBezTo>
                      <a:pt x="8" y="18"/>
                      <a:pt x="3" y="23"/>
                      <a:pt x="0" y="28"/>
                    </a:cubicBezTo>
                    <a:cubicBezTo>
                      <a:pt x="2" y="26"/>
                      <a:pt x="3" y="25"/>
                      <a:pt x="6" y="23"/>
                    </a:cubicBezTo>
                    <a:cubicBezTo>
                      <a:pt x="13" y="18"/>
                      <a:pt x="24" y="14"/>
                      <a:pt x="26" y="17"/>
                    </a:cubicBezTo>
                    <a:cubicBezTo>
                      <a:pt x="28" y="19"/>
                      <a:pt x="20" y="28"/>
                      <a:pt x="14" y="33"/>
                    </a:cubicBezTo>
                    <a:cubicBezTo>
                      <a:pt x="11" y="35"/>
                      <a:pt x="9" y="37"/>
                      <a:pt x="7" y="38"/>
                    </a:cubicBezTo>
                    <a:cubicBezTo>
                      <a:pt x="12" y="36"/>
                      <a:pt x="19" y="32"/>
                      <a:pt x="26" y="27"/>
                    </a:cubicBezTo>
                    <a:cubicBezTo>
                      <a:pt x="38" y="18"/>
                      <a:pt x="45" y="8"/>
                      <a:pt x="4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57" name="Freeform 909">
                <a:extLst>
                  <a:ext uri="{FF2B5EF4-FFF2-40B4-BE49-F238E27FC236}">
                    <a16:creationId xmlns:a16="http://schemas.microsoft.com/office/drawing/2014/main" id="{E4AF2CBE-5A8A-4C37-BF76-E232063FD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6326" y="3917831"/>
                <a:ext cx="85871" cy="165006"/>
              </a:xfrm>
              <a:custGeom>
                <a:avLst/>
                <a:gdLst>
                  <a:gd name="T0" fmla="*/ 21 w 26"/>
                  <a:gd name="T1" fmla="*/ 2 h 49"/>
                  <a:gd name="T2" fmla="*/ 21 w 26"/>
                  <a:gd name="T3" fmla="*/ 31 h 49"/>
                  <a:gd name="T4" fmla="*/ 12 w 26"/>
                  <a:gd name="T5" fmla="*/ 49 h 49"/>
                  <a:gd name="T6" fmla="*/ 15 w 26"/>
                  <a:gd name="T7" fmla="*/ 43 h 49"/>
                  <a:gd name="T8" fmla="*/ 14 w 26"/>
                  <a:gd name="T9" fmla="*/ 22 h 49"/>
                  <a:gd name="T10" fmla="*/ 3 w 26"/>
                  <a:gd name="T11" fmla="*/ 39 h 49"/>
                  <a:gd name="T12" fmla="*/ 1 w 26"/>
                  <a:gd name="T13" fmla="*/ 46 h 49"/>
                  <a:gd name="T14" fmla="*/ 4 w 26"/>
                  <a:gd name="T15" fmla="*/ 25 h 49"/>
                  <a:gd name="T16" fmla="*/ 21 w 26"/>
                  <a:gd name="T17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49">
                    <a:moveTo>
                      <a:pt x="21" y="2"/>
                    </a:moveTo>
                    <a:cubicBezTo>
                      <a:pt x="26" y="3"/>
                      <a:pt x="26" y="16"/>
                      <a:pt x="21" y="31"/>
                    </a:cubicBezTo>
                    <a:cubicBezTo>
                      <a:pt x="19" y="39"/>
                      <a:pt x="15" y="45"/>
                      <a:pt x="12" y="49"/>
                    </a:cubicBezTo>
                    <a:cubicBezTo>
                      <a:pt x="13" y="48"/>
                      <a:pt x="14" y="46"/>
                      <a:pt x="15" y="43"/>
                    </a:cubicBezTo>
                    <a:cubicBezTo>
                      <a:pt x="17" y="34"/>
                      <a:pt x="17" y="23"/>
                      <a:pt x="14" y="22"/>
                    </a:cubicBezTo>
                    <a:cubicBezTo>
                      <a:pt x="11" y="21"/>
                      <a:pt x="5" y="31"/>
                      <a:pt x="3" y="39"/>
                    </a:cubicBezTo>
                    <a:cubicBezTo>
                      <a:pt x="2" y="42"/>
                      <a:pt x="1" y="44"/>
                      <a:pt x="1" y="46"/>
                    </a:cubicBezTo>
                    <a:cubicBezTo>
                      <a:pt x="0" y="41"/>
                      <a:pt x="2" y="33"/>
                      <a:pt x="4" y="25"/>
                    </a:cubicBezTo>
                    <a:cubicBezTo>
                      <a:pt x="9" y="11"/>
                      <a:pt x="16" y="0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58" name="Freeform 910">
                <a:extLst>
                  <a:ext uri="{FF2B5EF4-FFF2-40B4-BE49-F238E27FC236}">
                    <a16:creationId xmlns:a16="http://schemas.microsoft.com/office/drawing/2014/main" id="{1FEA5F4A-2B20-4659-B955-38DB8C497C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736" y="4035692"/>
                <a:ext cx="163323" cy="87554"/>
              </a:xfrm>
              <a:custGeom>
                <a:avLst/>
                <a:gdLst>
                  <a:gd name="T0" fmla="*/ 48 w 49"/>
                  <a:gd name="T1" fmla="*/ 5 h 26"/>
                  <a:gd name="T2" fmla="*/ 19 w 49"/>
                  <a:gd name="T3" fmla="*/ 5 h 26"/>
                  <a:gd name="T4" fmla="*/ 0 w 49"/>
                  <a:gd name="T5" fmla="*/ 14 h 26"/>
                  <a:gd name="T6" fmla="*/ 7 w 49"/>
                  <a:gd name="T7" fmla="*/ 12 h 26"/>
                  <a:gd name="T8" fmla="*/ 28 w 49"/>
                  <a:gd name="T9" fmla="*/ 12 h 26"/>
                  <a:gd name="T10" fmla="*/ 11 w 49"/>
                  <a:gd name="T11" fmla="*/ 24 h 26"/>
                  <a:gd name="T12" fmla="*/ 4 w 49"/>
                  <a:gd name="T13" fmla="*/ 26 h 26"/>
                  <a:gd name="T14" fmla="*/ 24 w 49"/>
                  <a:gd name="T15" fmla="*/ 22 h 26"/>
                  <a:gd name="T16" fmla="*/ 48 w 49"/>
                  <a:gd name="T17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6">
                    <a:moveTo>
                      <a:pt x="48" y="5"/>
                    </a:moveTo>
                    <a:cubicBezTo>
                      <a:pt x="46" y="0"/>
                      <a:pt x="33" y="0"/>
                      <a:pt x="19" y="5"/>
                    </a:cubicBezTo>
                    <a:cubicBezTo>
                      <a:pt x="11" y="8"/>
                      <a:pt x="4" y="11"/>
                      <a:pt x="0" y="14"/>
                    </a:cubicBezTo>
                    <a:cubicBezTo>
                      <a:pt x="2" y="14"/>
                      <a:pt x="4" y="13"/>
                      <a:pt x="7" y="12"/>
                    </a:cubicBezTo>
                    <a:cubicBezTo>
                      <a:pt x="16" y="9"/>
                      <a:pt x="27" y="9"/>
                      <a:pt x="28" y="12"/>
                    </a:cubicBezTo>
                    <a:cubicBezTo>
                      <a:pt x="29" y="15"/>
                      <a:pt x="19" y="21"/>
                      <a:pt x="11" y="24"/>
                    </a:cubicBezTo>
                    <a:cubicBezTo>
                      <a:pt x="8" y="25"/>
                      <a:pt x="5" y="26"/>
                      <a:pt x="4" y="26"/>
                    </a:cubicBezTo>
                    <a:cubicBezTo>
                      <a:pt x="9" y="26"/>
                      <a:pt x="16" y="25"/>
                      <a:pt x="24" y="22"/>
                    </a:cubicBezTo>
                    <a:cubicBezTo>
                      <a:pt x="39" y="17"/>
                      <a:pt x="49" y="9"/>
                      <a:pt x="4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59" name="Freeform 911">
                <a:extLst>
                  <a:ext uri="{FF2B5EF4-FFF2-40B4-BE49-F238E27FC236}">
                    <a16:creationId xmlns:a16="http://schemas.microsoft.com/office/drawing/2014/main" id="{C08115C8-E294-4D65-BB87-7A17ACE0F3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239" y="4847253"/>
                <a:ext cx="242458" cy="121229"/>
              </a:xfrm>
              <a:custGeom>
                <a:avLst/>
                <a:gdLst>
                  <a:gd name="T0" fmla="*/ 1 w 72"/>
                  <a:gd name="T1" fmla="*/ 0 h 36"/>
                  <a:gd name="T2" fmla="*/ 72 w 72"/>
                  <a:gd name="T3" fmla="*/ 28 h 36"/>
                  <a:gd name="T4" fmla="*/ 70 w 72"/>
                  <a:gd name="T5" fmla="*/ 36 h 36"/>
                  <a:gd name="T6" fmla="*/ 0 w 72"/>
                  <a:gd name="T7" fmla="*/ 1 h 36"/>
                  <a:gd name="T8" fmla="*/ 1 w 72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36">
                    <a:moveTo>
                      <a:pt x="1" y="0"/>
                    </a:moveTo>
                    <a:cubicBezTo>
                      <a:pt x="22" y="15"/>
                      <a:pt x="47" y="25"/>
                      <a:pt x="72" y="28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44" y="30"/>
                      <a:pt x="20" y="18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60" name="Freeform 912">
                <a:extLst>
                  <a:ext uri="{FF2B5EF4-FFF2-40B4-BE49-F238E27FC236}">
                    <a16:creationId xmlns:a16="http://schemas.microsoft.com/office/drawing/2014/main" id="{237A2794-92A8-4BF9-8417-EF193DFFA1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2402" y="3884156"/>
                <a:ext cx="158271" cy="141434"/>
              </a:xfrm>
              <a:custGeom>
                <a:avLst/>
                <a:gdLst>
                  <a:gd name="T0" fmla="*/ 26 w 47"/>
                  <a:gd name="T1" fmla="*/ 19 h 42"/>
                  <a:gd name="T2" fmla="*/ 0 w 47"/>
                  <a:gd name="T3" fmla="*/ 31 h 42"/>
                  <a:gd name="T4" fmla="*/ 12 w 47"/>
                  <a:gd name="T5" fmla="*/ 18 h 42"/>
                  <a:gd name="T6" fmla="*/ 44 w 47"/>
                  <a:gd name="T7" fmla="*/ 4 h 42"/>
                  <a:gd name="T8" fmla="*/ 24 w 47"/>
                  <a:gd name="T9" fmla="*/ 33 h 42"/>
                  <a:gd name="T10" fmla="*/ 9 w 47"/>
                  <a:gd name="T11" fmla="*/ 42 h 42"/>
                  <a:gd name="T12" fmla="*/ 26 w 47"/>
                  <a:gd name="T13" fmla="*/ 1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42">
                    <a:moveTo>
                      <a:pt x="26" y="19"/>
                    </a:moveTo>
                    <a:cubicBezTo>
                      <a:pt x="24" y="16"/>
                      <a:pt x="3" y="29"/>
                      <a:pt x="0" y="31"/>
                    </a:cubicBezTo>
                    <a:cubicBezTo>
                      <a:pt x="2" y="27"/>
                      <a:pt x="6" y="22"/>
                      <a:pt x="12" y="18"/>
                    </a:cubicBezTo>
                    <a:cubicBezTo>
                      <a:pt x="24" y="8"/>
                      <a:pt x="41" y="0"/>
                      <a:pt x="44" y="4"/>
                    </a:cubicBezTo>
                    <a:cubicBezTo>
                      <a:pt x="47" y="8"/>
                      <a:pt x="37" y="23"/>
                      <a:pt x="24" y="33"/>
                    </a:cubicBezTo>
                    <a:cubicBezTo>
                      <a:pt x="19" y="37"/>
                      <a:pt x="13" y="40"/>
                      <a:pt x="9" y="42"/>
                    </a:cubicBezTo>
                    <a:cubicBezTo>
                      <a:pt x="12" y="39"/>
                      <a:pt x="28" y="23"/>
                      <a:pt x="2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sp>
          <p:nvSpPr>
            <p:cNvPr id="146" name="标题 2">
              <a:extLst>
                <a:ext uri="{FF2B5EF4-FFF2-40B4-BE49-F238E27FC236}">
                  <a16:creationId xmlns:a16="http://schemas.microsoft.com/office/drawing/2014/main" id="{D2E47573-15FA-4804-8997-54A5C4E29C23}"/>
                </a:ext>
              </a:extLst>
            </p:cNvPr>
            <p:cNvSpPr txBox="1">
              <a:spLocks/>
            </p:cNvSpPr>
            <p:nvPr/>
          </p:nvSpPr>
          <p:spPr>
            <a:xfrm>
              <a:off x="1009069" y="3436669"/>
              <a:ext cx="1184635" cy="87459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</a:rPr>
                <a:t>奖项</a:t>
              </a:r>
              <a:endParaRPr lang="en-US" altLang="zh-CN" sz="1800" dirty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</a:rPr>
                <a:t>名称一</a:t>
              </a:r>
              <a:endParaRPr lang="en-US" sz="1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720E2885-34F2-467F-B59B-7D5D6B658007}"/>
              </a:ext>
            </a:extLst>
          </p:cNvPr>
          <p:cNvGrpSpPr/>
          <p:nvPr/>
        </p:nvGrpSpPr>
        <p:grpSpPr>
          <a:xfrm>
            <a:off x="2721272" y="4855862"/>
            <a:ext cx="1820245" cy="874598"/>
            <a:chOff x="694041" y="3436669"/>
            <a:chExt cx="1820245" cy="874598"/>
          </a:xfrm>
        </p:grpSpPr>
        <p:grpSp>
          <p:nvGrpSpPr>
            <p:cNvPr id="176" name="组合 175">
              <a:extLst>
                <a:ext uri="{FF2B5EF4-FFF2-40B4-BE49-F238E27FC236}">
                  <a16:creationId xmlns:a16="http://schemas.microsoft.com/office/drawing/2014/main" id="{BBAB643F-F3CB-4C95-A101-99A54D95B725}"/>
                </a:ext>
              </a:extLst>
            </p:cNvPr>
            <p:cNvGrpSpPr/>
            <p:nvPr/>
          </p:nvGrpSpPr>
          <p:grpSpPr>
            <a:xfrm>
              <a:off x="2109276" y="3479970"/>
              <a:ext cx="405010" cy="787996"/>
              <a:chOff x="1551959" y="3884156"/>
              <a:chExt cx="557317" cy="1084326"/>
            </a:xfrm>
            <a:solidFill>
              <a:schemeClr val="accent3">
                <a:lumMod val="20000"/>
                <a:lumOff val="80000"/>
              </a:schemeClr>
            </a:solidFill>
          </p:grpSpPr>
          <p:sp>
            <p:nvSpPr>
              <p:cNvPr id="193" name="Freeform 885">
                <a:extLst>
                  <a:ext uri="{FF2B5EF4-FFF2-40B4-BE49-F238E27FC236}">
                    <a16:creationId xmlns:a16="http://schemas.microsoft.com/office/drawing/2014/main" id="{CAD7B369-C188-40D0-B7E6-459C88C2CF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7887" y="4793373"/>
                <a:ext cx="163323" cy="84187"/>
              </a:xfrm>
              <a:custGeom>
                <a:avLst/>
                <a:gdLst>
                  <a:gd name="T0" fmla="*/ 48 w 49"/>
                  <a:gd name="T1" fmla="*/ 5 h 25"/>
                  <a:gd name="T2" fmla="*/ 19 w 49"/>
                  <a:gd name="T3" fmla="*/ 5 h 25"/>
                  <a:gd name="T4" fmla="*/ 0 w 49"/>
                  <a:gd name="T5" fmla="*/ 14 h 25"/>
                  <a:gd name="T6" fmla="*/ 7 w 49"/>
                  <a:gd name="T7" fmla="*/ 11 h 25"/>
                  <a:gd name="T8" fmla="*/ 27 w 49"/>
                  <a:gd name="T9" fmla="*/ 11 h 25"/>
                  <a:gd name="T10" fmla="*/ 11 w 49"/>
                  <a:gd name="T11" fmla="*/ 23 h 25"/>
                  <a:gd name="T12" fmla="*/ 3 w 49"/>
                  <a:gd name="T13" fmla="*/ 25 h 25"/>
                  <a:gd name="T14" fmla="*/ 24 w 49"/>
                  <a:gd name="T15" fmla="*/ 22 h 25"/>
                  <a:gd name="T16" fmla="*/ 48 w 49"/>
                  <a:gd name="T17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5">
                    <a:moveTo>
                      <a:pt x="48" y="5"/>
                    </a:moveTo>
                    <a:cubicBezTo>
                      <a:pt x="46" y="0"/>
                      <a:pt x="33" y="0"/>
                      <a:pt x="19" y="5"/>
                    </a:cubicBezTo>
                    <a:cubicBezTo>
                      <a:pt x="11" y="7"/>
                      <a:pt x="4" y="10"/>
                      <a:pt x="0" y="14"/>
                    </a:cubicBezTo>
                    <a:cubicBezTo>
                      <a:pt x="2" y="13"/>
                      <a:pt x="4" y="12"/>
                      <a:pt x="7" y="11"/>
                    </a:cubicBezTo>
                    <a:cubicBezTo>
                      <a:pt x="15" y="8"/>
                      <a:pt x="26" y="8"/>
                      <a:pt x="27" y="11"/>
                    </a:cubicBezTo>
                    <a:cubicBezTo>
                      <a:pt x="28" y="14"/>
                      <a:pt x="19" y="20"/>
                      <a:pt x="11" y="23"/>
                    </a:cubicBezTo>
                    <a:cubicBezTo>
                      <a:pt x="8" y="24"/>
                      <a:pt x="5" y="25"/>
                      <a:pt x="3" y="25"/>
                    </a:cubicBezTo>
                    <a:cubicBezTo>
                      <a:pt x="9" y="25"/>
                      <a:pt x="16" y="24"/>
                      <a:pt x="24" y="22"/>
                    </a:cubicBezTo>
                    <a:cubicBezTo>
                      <a:pt x="39" y="17"/>
                      <a:pt x="49" y="9"/>
                      <a:pt x="4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94" name="Freeform 886">
                <a:extLst>
                  <a:ext uri="{FF2B5EF4-FFF2-40B4-BE49-F238E27FC236}">
                    <a16:creationId xmlns:a16="http://schemas.microsoft.com/office/drawing/2014/main" id="{AE15FFD5-B544-4366-9DF0-D152F83000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7477" y="4673829"/>
                <a:ext cx="87554" cy="166690"/>
              </a:xfrm>
              <a:custGeom>
                <a:avLst/>
                <a:gdLst>
                  <a:gd name="T0" fmla="*/ 22 w 26"/>
                  <a:gd name="T1" fmla="*/ 2 h 50"/>
                  <a:gd name="T2" fmla="*/ 21 w 26"/>
                  <a:gd name="T3" fmla="*/ 31 h 50"/>
                  <a:gd name="T4" fmla="*/ 12 w 26"/>
                  <a:gd name="T5" fmla="*/ 50 h 50"/>
                  <a:gd name="T6" fmla="*/ 15 w 26"/>
                  <a:gd name="T7" fmla="*/ 43 h 50"/>
                  <a:gd name="T8" fmla="*/ 14 w 26"/>
                  <a:gd name="T9" fmla="*/ 22 h 50"/>
                  <a:gd name="T10" fmla="*/ 3 w 26"/>
                  <a:gd name="T11" fmla="*/ 39 h 50"/>
                  <a:gd name="T12" fmla="*/ 1 w 26"/>
                  <a:gd name="T13" fmla="*/ 46 h 50"/>
                  <a:gd name="T14" fmla="*/ 4 w 26"/>
                  <a:gd name="T15" fmla="*/ 25 h 50"/>
                  <a:gd name="T16" fmla="*/ 22 w 26"/>
                  <a:gd name="T1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50">
                    <a:moveTo>
                      <a:pt x="22" y="2"/>
                    </a:moveTo>
                    <a:cubicBezTo>
                      <a:pt x="26" y="4"/>
                      <a:pt x="26" y="17"/>
                      <a:pt x="21" y="31"/>
                    </a:cubicBezTo>
                    <a:cubicBezTo>
                      <a:pt x="19" y="39"/>
                      <a:pt x="15" y="45"/>
                      <a:pt x="12" y="50"/>
                    </a:cubicBezTo>
                    <a:cubicBezTo>
                      <a:pt x="13" y="48"/>
                      <a:pt x="14" y="46"/>
                      <a:pt x="15" y="43"/>
                    </a:cubicBezTo>
                    <a:cubicBezTo>
                      <a:pt x="17" y="34"/>
                      <a:pt x="17" y="23"/>
                      <a:pt x="14" y="22"/>
                    </a:cubicBezTo>
                    <a:cubicBezTo>
                      <a:pt x="11" y="21"/>
                      <a:pt x="5" y="31"/>
                      <a:pt x="3" y="39"/>
                    </a:cubicBezTo>
                    <a:cubicBezTo>
                      <a:pt x="2" y="42"/>
                      <a:pt x="1" y="44"/>
                      <a:pt x="1" y="46"/>
                    </a:cubicBezTo>
                    <a:cubicBezTo>
                      <a:pt x="0" y="41"/>
                      <a:pt x="2" y="33"/>
                      <a:pt x="4" y="25"/>
                    </a:cubicBezTo>
                    <a:cubicBezTo>
                      <a:pt x="9" y="11"/>
                      <a:pt x="17" y="0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95" name="Freeform 887">
                <a:extLst>
                  <a:ext uri="{FF2B5EF4-FFF2-40B4-BE49-F238E27FC236}">
                    <a16:creationId xmlns:a16="http://schemas.microsoft.com/office/drawing/2014/main" id="{029130F1-3BB1-4810-B5AC-815B509D83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3963" y="4619949"/>
                <a:ext cx="151536" cy="126281"/>
              </a:xfrm>
              <a:custGeom>
                <a:avLst/>
                <a:gdLst>
                  <a:gd name="T0" fmla="*/ 42 w 45"/>
                  <a:gd name="T1" fmla="*/ 4 h 38"/>
                  <a:gd name="T2" fmla="*/ 14 w 45"/>
                  <a:gd name="T3" fmla="*/ 14 h 38"/>
                  <a:gd name="T4" fmla="*/ 0 w 45"/>
                  <a:gd name="T5" fmla="*/ 29 h 38"/>
                  <a:gd name="T6" fmla="*/ 6 w 45"/>
                  <a:gd name="T7" fmla="*/ 24 h 38"/>
                  <a:gd name="T8" fmla="*/ 25 w 45"/>
                  <a:gd name="T9" fmla="*/ 17 h 38"/>
                  <a:gd name="T10" fmla="*/ 14 w 45"/>
                  <a:gd name="T11" fmla="*/ 34 h 38"/>
                  <a:gd name="T12" fmla="*/ 7 w 45"/>
                  <a:gd name="T13" fmla="*/ 38 h 38"/>
                  <a:gd name="T14" fmla="*/ 26 w 45"/>
                  <a:gd name="T15" fmla="*/ 28 h 38"/>
                  <a:gd name="T16" fmla="*/ 42 w 45"/>
                  <a:gd name="T17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38">
                    <a:moveTo>
                      <a:pt x="42" y="4"/>
                    </a:moveTo>
                    <a:cubicBezTo>
                      <a:pt x="39" y="0"/>
                      <a:pt x="26" y="4"/>
                      <a:pt x="14" y="14"/>
                    </a:cubicBezTo>
                    <a:cubicBezTo>
                      <a:pt x="8" y="19"/>
                      <a:pt x="3" y="24"/>
                      <a:pt x="0" y="29"/>
                    </a:cubicBezTo>
                    <a:cubicBezTo>
                      <a:pt x="1" y="27"/>
                      <a:pt x="3" y="26"/>
                      <a:pt x="6" y="24"/>
                    </a:cubicBezTo>
                    <a:cubicBezTo>
                      <a:pt x="13" y="19"/>
                      <a:pt x="23" y="15"/>
                      <a:pt x="25" y="17"/>
                    </a:cubicBezTo>
                    <a:cubicBezTo>
                      <a:pt x="27" y="20"/>
                      <a:pt x="20" y="29"/>
                      <a:pt x="14" y="34"/>
                    </a:cubicBezTo>
                    <a:cubicBezTo>
                      <a:pt x="11" y="36"/>
                      <a:pt x="9" y="37"/>
                      <a:pt x="7" y="38"/>
                    </a:cubicBezTo>
                    <a:cubicBezTo>
                      <a:pt x="12" y="37"/>
                      <a:pt x="19" y="33"/>
                      <a:pt x="26" y="28"/>
                    </a:cubicBezTo>
                    <a:cubicBezTo>
                      <a:pt x="38" y="19"/>
                      <a:pt x="45" y="8"/>
                      <a:pt x="4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96" name="Freeform 888">
                <a:extLst>
                  <a:ext uri="{FF2B5EF4-FFF2-40B4-BE49-F238E27FC236}">
                    <a16:creationId xmlns:a16="http://schemas.microsoft.com/office/drawing/2014/main" id="{A08D39D4-F845-468A-8F4A-5C77EC82B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1766" y="4555967"/>
                <a:ext cx="62299" cy="163323"/>
              </a:xfrm>
              <a:custGeom>
                <a:avLst/>
                <a:gdLst>
                  <a:gd name="T0" fmla="*/ 9 w 19"/>
                  <a:gd name="T1" fmla="*/ 0 h 49"/>
                  <a:gd name="T2" fmla="*/ 19 w 19"/>
                  <a:gd name="T3" fmla="*/ 27 h 49"/>
                  <a:gd name="T4" fmla="*/ 16 w 19"/>
                  <a:gd name="T5" fmla="*/ 48 h 49"/>
                  <a:gd name="T6" fmla="*/ 16 w 19"/>
                  <a:gd name="T7" fmla="*/ 41 h 49"/>
                  <a:gd name="T8" fmla="*/ 9 w 19"/>
                  <a:gd name="T9" fmla="*/ 21 h 49"/>
                  <a:gd name="T10" fmla="*/ 4 w 19"/>
                  <a:gd name="T11" fmla="*/ 41 h 49"/>
                  <a:gd name="T12" fmla="*/ 4 w 19"/>
                  <a:gd name="T13" fmla="*/ 49 h 49"/>
                  <a:gd name="T14" fmla="*/ 1 w 19"/>
                  <a:gd name="T15" fmla="*/ 28 h 49"/>
                  <a:gd name="T16" fmla="*/ 9 w 19"/>
                  <a:gd name="T1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49">
                    <a:moveTo>
                      <a:pt x="9" y="0"/>
                    </a:moveTo>
                    <a:cubicBezTo>
                      <a:pt x="14" y="0"/>
                      <a:pt x="18" y="12"/>
                      <a:pt x="19" y="27"/>
                    </a:cubicBezTo>
                    <a:cubicBezTo>
                      <a:pt x="19" y="35"/>
                      <a:pt x="18" y="43"/>
                      <a:pt x="16" y="48"/>
                    </a:cubicBezTo>
                    <a:cubicBezTo>
                      <a:pt x="16" y="46"/>
                      <a:pt x="17" y="43"/>
                      <a:pt x="16" y="41"/>
                    </a:cubicBezTo>
                    <a:cubicBezTo>
                      <a:pt x="16" y="31"/>
                      <a:pt x="12" y="21"/>
                      <a:pt x="9" y="21"/>
                    </a:cubicBezTo>
                    <a:cubicBezTo>
                      <a:pt x="6" y="21"/>
                      <a:pt x="4" y="33"/>
                      <a:pt x="4" y="41"/>
                    </a:cubicBezTo>
                    <a:cubicBezTo>
                      <a:pt x="4" y="44"/>
                      <a:pt x="4" y="47"/>
                      <a:pt x="4" y="49"/>
                    </a:cubicBezTo>
                    <a:cubicBezTo>
                      <a:pt x="2" y="44"/>
                      <a:pt x="1" y="36"/>
                      <a:pt x="1" y="28"/>
                    </a:cubicBezTo>
                    <a:cubicBezTo>
                      <a:pt x="0" y="13"/>
                      <a:pt x="4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97" name="Freeform 889">
                <a:extLst>
                  <a:ext uri="{FF2B5EF4-FFF2-40B4-BE49-F238E27FC236}">
                    <a16:creationId xmlns:a16="http://schemas.microsoft.com/office/drawing/2014/main" id="{E1A92098-5FFA-4A31-BDEA-CCDCF6EAFC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312" y="4431371"/>
                <a:ext cx="127964" cy="154904"/>
              </a:xfrm>
              <a:custGeom>
                <a:avLst/>
                <a:gdLst>
                  <a:gd name="T0" fmla="*/ 34 w 38"/>
                  <a:gd name="T1" fmla="*/ 3 h 46"/>
                  <a:gd name="T2" fmla="*/ 10 w 38"/>
                  <a:gd name="T3" fmla="*/ 20 h 46"/>
                  <a:gd name="T4" fmla="*/ 0 w 38"/>
                  <a:gd name="T5" fmla="*/ 38 h 46"/>
                  <a:gd name="T6" fmla="*/ 4 w 38"/>
                  <a:gd name="T7" fmla="*/ 32 h 46"/>
                  <a:gd name="T8" fmla="*/ 21 w 38"/>
                  <a:gd name="T9" fmla="*/ 20 h 46"/>
                  <a:gd name="T10" fmla="*/ 15 w 38"/>
                  <a:gd name="T11" fmla="*/ 40 h 46"/>
                  <a:gd name="T12" fmla="*/ 10 w 38"/>
                  <a:gd name="T13" fmla="*/ 46 h 46"/>
                  <a:gd name="T14" fmla="*/ 24 w 38"/>
                  <a:gd name="T15" fmla="*/ 30 h 46"/>
                  <a:gd name="T16" fmla="*/ 34 w 38"/>
                  <a:gd name="T17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6">
                    <a:moveTo>
                      <a:pt x="34" y="3"/>
                    </a:moveTo>
                    <a:cubicBezTo>
                      <a:pt x="30" y="0"/>
                      <a:pt x="19" y="8"/>
                      <a:pt x="10" y="20"/>
                    </a:cubicBezTo>
                    <a:cubicBezTo>
                      <a:pt x="5" y="26"/>
                      <a:pt x="2" y="33"/>
                      <a:pt x="0" y="38"/>
                    </a:cubicBezTo>
                    <a:cubicBezTo>
                      <a:pt x="1" y="36"/>
                      <a:pt x="2" y="34"/>
                      <a:pt x="4" y="32"/>
                    </a:cubicBezTo>
                    <a:cubicBezTo>
                      <a:pt x="10" y="25"/>
                      <a:pt x="19" y="18"/>
                      <a:pt x="21" y="20"/>
                    </a:cubicBezTo>
                    <a:cubicBezTo>
                      <a:pt x="24" y="22"/>
                      <a:pt x="19" y="33"/>
                      <a:pt x="15" y="40"/>
                    </a:cubicBezTo>
                    <a:cubicBezTo>
                      <a:pt x="13" y="42"/>
                      <a:pt x="11" y="44"/>
                      <a:pt x="10" y="46"/>
                    </a:cubicBezTo>
                    <a:cubicBezTo>
                      <a:pt x="14" y="43"/>
                      <a:pt x="19" y="37"/>
                      <a:pt x="24" y="30"/>
                    </a:cubicBezTo>
                    <a:cubicBezTo>
                      <a:pt x="33" y="18"/>
                      <a:pt x="38" y="6"/>
                      <a:pt x="3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98" name="Freeform 890">
                <a:extLst>
                  <a:ext uri="{FF2B5EF4-FFF2-40B4-BE49-F238E27FC236}">
                    <a16:creationId xmlns:a16="http://schemas.microsoft.com/office/drawing/2014/main" id="{ECE3954F-FCD1-43BB-9D75-A36BD8419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8808" y="4404431"/>
                <a:ext cx="85871" cy="168374"/>
              </a:xfrm>
              <a:custGeom>
                <a:avLst/>
                <a:gdLst>
                  <a:gd name="T0" fmla="*/ 5 w 26"/>
                  <a:gd name="T1" fmla="*/ 2 h 50"/>
                  <a:gd name="T2" fmla="*/ 22 w 26"/>
                  <a:gd name="T3" fmla="*/ 26 h 50"/>
                  <a:gd name="T4" fmla="*/ 25 w 26"/>
                  <a:gd name="T5" fmla="*/ 46 h 50"/>
                  <a:gd name="T6" fmla="*/ 24 w 26"/>
                  <a:gd name="T7" fmla="*/ 39 h 50"/>
                  <a:gd name="T8" fmla="*/ 11 w 26"/>
                  <a:gd name="T9" fmla="*/ 22 h 50"/>
                  <a:gd name="T10" fmla="*/ 11 w 26"/>
                  <a:gd name="T11" fmla="*/ 43 h 50"/>
                  <a:gd name="T12" fmla="*/ 14 w 26"/>
                  <a:gd name="T13" fmla="*/ 50 h 50"/>
                  <a:gd name="T14" fmla="*/ 5 w 26"/>
                  <a:gd name="T15" fmla="*/ 31 h 50"/>
                  <a:gd name="T16" fmla="*/ 5 w 26"/>
                  <a:gd name="T1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50">
                    <a:moveTo>
                      <a:pt x="5" y="2"/>
                    </a:moveTo>
                    <a:cubicBezTo>
                      <a:pt x="10" y="0"/>
                      <a:pt x="17" y="11"/>
                      <a:pt x="22" y="26"/>
                    </a:cubicBezTo>
                    <a:cubicBezTo>
                      <a:pt x="24" y="33"/>
                      <a:pt x="26" y="41"/>
                      <a:pt x="25" y="46"/>
                    </a:cubicBezTo>
                    <a:cubicBezTo>
                      <a:pt x="25" y="44"/>
                      <a:pt x="25" y="42"/>
                      <a:pt x="24" y="39"/>
                    </a:cubicBezTo>
                    <a:cubicBezTo>
                      <a:pt x="21" y="30"/>
                      <a:pt x="14" y="21"/>
                      <a:pt x="11" y="22"/>
                    </a:cubicBezTo>
                    <a:cubicBezTo>
                      <a:pt x="8" y="23"/>
                      <a:pt x="9" y="35"/>
                      <a:pt x="11" y="43"/>
                    </a:cubicBezTo>
                    <a:cubicBezTo>
                      <a:pt x="12" y="46"/>
                      <a:pt x="13" y="48"/>
                      <a:pt x="14" y="50"/>
                    </a:cubicBezTo>
                    <a:cubicBezTo>
                      <a:pt x="11" y="46"/>
                      <a:pt x="7" y="39"/>
                      <a:pt x="5" y="31"/>
                    </a:cubicBezTo>
                    <a:cubicBezTo>
                      <a:pt x="0" y="16"/>
                      <a:pt x="0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99" name="Freeform 891">
                <a:extLst>
                  <a:ext uri="{FF2B5EF4-FFF2-40B4-BE49-F238E27FC236}">
                    <a16:creationId xmlns:a16="http://schemas.microsoft.com/office/drawing/2014/main" id="{245D0BFE-4478-4339-846A-32AD6C7BE2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8149" y="4239425"/>
                <a:ext cx="87554" cy="165006"/>
              </a:xfrm>
              <a:custGeom>
                <a:avLst/>
                <a:gdLst>
                  <a:gd name="T0" fmla="*/ 21 w 26"/>
                  <a:gd name="T1" fmla="*/ 1 h 49"/>
                  <a:gd name="T2" fmla="*/ 4 w 26"/>
                  <a:gd name="T3" fmla="*/ 25 h 49"/>
                  <a:gd name="T4" fmla="*/ 0 w 26"/>
                  <a:gd name="T5" fmla="*/ 45 h 49"/>
                  <a:gd name="T6" fmla="*/ 2 w 26"/>
                  <a:gd name="T7" fmla="*/ 38 h 49"/>
                  <a:gd name="T8" fmla="*/ 14 w 26"/>
                  <a:gd name="T9" fmla="*/ 22 h 49"/>
                  <a:gd name="T10" fmla="*/ 14 w 26"/>
                  <a:gd name="T11" fmla="*/ 42 h 49"/>
                  <a:gd name="T12" fmla="*/ 11 w 26"/>
                  <a:gd name="T13" fmla="*/ 49 h 49"/>
                  <a:gd name="T14" fmla="*/ 21 w 26"/>
                  <a:gd name="T15" fmla="*/ 31 h 49"/>
                  <a:gd name="T16" fmla="*/ 21 w 26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49">
                    <a:moveTo>
                      <a:pt x="21" y="1"/>
                    </a:moveTo>
                    <a:cubicBezTo>
                      <a:pt x="16" y="0"/>
                      <a:pt x="9" y="10"/>
                      <a:pt x="4" y="25"/>
                    </a:cubicBezTo>
                    <a:cubicBezTo>
                      <a:pt x="1" y="33"/>
                      <a:pt x="0" y="40"/>
                      <a:pt x="0" y="45"/>
                    </a:cubicBezTo>
                    <a:cubicBezTo>
                      <a:pt x="0" y="43"/>
                      <a:pt x="1" y="41"/>
                      <a:pt x="2" y="38"/>
                    </a:cubicBezTo>
                    <a:cubicBezTo>
                      <a:pt x="5" y="30"/>
                      <a:pt x="12" y="21"/>
                      <a:pt x="14" y="22"/>
                    </a:cubicBezTo>
                    <a:cubicBezTo>
                      <a:pt x="17" y="23"/>
                      <a:pt x="17" y="34"/>
                      <a:pt x="14" y="42"/>
                    </a:cubicBezTo>
                    <a:cubicBezTo>
                      <a:pt x="13" y="45"/>
                      <a:pt x="12" y="48"/>
                      <a:pt x="11" y="49"/>
                    </a:cubicBezTo>
                    <a:cubicBezTo>
                      <a:pt x="15" y="45"/>
                      <a:pt x="18" y="39"/>
                      <a:pt x="21" y="31"/>
                    </a:cubicBezTo>
                    <a:cubicBezTo>
                      <a:pt x="26" y="16"/>
                      <a:pt x="26" y="3"/>
                      <a:pt x="2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00" name="Freeform 892">
                <a:extLst>
                  <a:ext uri="{FF2B5EF4-FFF2-40B4-BE49-F238E27FC236}">
                    <a16:creationId xmlns:a16="http://schemas.microsoft.com/office/drawing/2014/main" id="{04100FC3-C638-4C61-AD01-B2B29F6BF8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5236" y="4262997"/>
                <a:ext cx="122913" cy="154904"/>
              </a:xfrm>
              <a:custGeom>
                <a:avLst/>
                <a:gdLst>
                  <a:gd name="T0" fmla="*/ 4 w 37"/>
                  <a:gd name="T1" fmla="*/ 2 h 46"/>
                  <a:gd name="T2" fmla="*/ 28 w 37"/>
                  <a:gd name="T3" fmla="*/ 20 h 46"/>
                  <a:gd name="T4" fmla="*/ 37 w 37"/>
                  <a:gd name="T5" fmla="*/ 38 h 46"/>
                  <a:gd name="T6" fmla="*/ 33 w 37"/>
                  <a:gd name="T7" fmla="*/ 32 h 46"/>
                  <a:gd name="T8" fmla="*/ 16 w 37"/>
                  <a:gd name="T9" fmla="*/ 20 h 46"/>
                  <a:gd name="T10" fmla="*/ 23 w 37"/>
                  <a:gd name="T11" fmla="*/ 40 h 46"/>
                  <a:gd name="T12" fmla="*/ 28 w 37"/>
                  <a:gd name="T13" fmla="*/ 46 h 46"/>
                  <a:gd name="T14" fmla="*/ 13 w 37"/>
                  <a:gd name="T15" fmla="*/ 30 h 46"/>
                  <a:gd name="T16" fmla="*/ 4 w 37"/>
                  <a:gd name="T1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6">
                    <a:moveTo>
                      <a:pt x="4" y="2"/>
                    </a:moveTo>
                    <a:cubicBezTo>
                      <a:pt x="9" y="0"/>
                      <a:pt x="19" y="7"/>
                      <a:pt x="28" y="20"/>
                    </a:cubicBezTo>
                    <a:cubicBezTo>
                      <a:pt x="32" y="27"/>
                      <a:pt x="36" y="33"/>
                      <a:pt x="37" y="38"/>
                    </a:cubicBezTo>
                    <a:cubicBezTo>
                      <a:pt x="36" y="37"/>
                      <a:pt x="35" y="34"/>
                      <a:pt x="33" y="32"/>
                    </a:cubicBezTo>
                    <a:cubicBezTo>
                      <a:pt x="28" y="25"/>
                      <a:pt x="19" y="18"/>
                      <a:pt x="16" y="20"/>
                    </a:cubicBezTo>
                    <a:cubicBezTo>
                      <a:pt x="14" y="22"/>
                      <a:pt x="18" y="33"/>
                      <a:pt x="23" y="40"/>
                    </a:cubicBezTo>
                    <a:cubicBezTo>
                      <a:pt x="25" y="42"/>
                      <a:pt x="26" y="44"/>
                      <a:pt x="28" y="46"/>
                    </a:cubicBezTo>
                    <a:cubicBezTo>
                      <a:pt x="23" y="43"/>
                      <a:pt x="18" y="37"/>
                      <a:pt x="13" y="30"/>
                    </a:cubicBezTo>
                    <a:cubicBezTo>
                      <a:pt x="4" y="18"/>
                      <a:pt x="0" y="5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01" name="Freeform 893">
                <a:extLst>
                  <a:ext uri="{FF2B5EF4-FFF2-40B4-BE49-F238E27FC236}">
                    <a16:creationId xmlns:a16="http://schemas.microsoft.com/office/drawing/2014/main" id="{3696C9EB-5211-496D-98D9-6D0032BBC8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637" y="4069367"/>
                <a:ext cx="60614" cy="159955"/>
              </a:xfrm>
              <a:custGeom>
                <a:avLst/>
                <a:gdLst>
                  <a:gd name="T0" fmla="*/ 10 w 18"/>
                  <a:gd name="T1" fmla="*/ 0 h 48"/>
                  <a:gd name="T2" fmla="*/ 0 w 18"/>
                  <a:gd name="T3" fmla="*/ 27 h 48"/>
                  <a:gd name="T4" fmla="*/ 3 w 18"/>
                  <a:gd name="T5" fmla="*/ 48 h 48"/>
                  <a:gd name="T6" fmla="*/ 3 w 18"/>
                  <a:gd name="T7" fmla="*/ 40 h 48"/>
                  <a:gd name="T8" fmla="*/ 10 w 18"/>
                  <a:gd name="T9" fmla="*/ 21 h 48"/>
                  <a:gd name="T10" fmla="*/ 16 w 18"/>
                  <a:gd name="T11" fmla="*/ 40 h 48"/>
                  <a:gd name="T12" fmla="*/ 15 w 18"/>
                  <a:gd name="T13" fmla="*/ 48 h 48"/>
                  <a:gd name="T14" fmla="*/ 18 w 18"/>
                  <a:gd name="T15" fmla="*/ 27 h 48"/>
                  <a:gd name="T16" fmla="*/ 10 w 1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8">
                    <a:moveTo>
                      <a:pt x="10" y="0"/>
                    </a:moveTo>
                    <a:cubicBezTo>
                      <a:pt x="5" y="0"/>
                      <a:pt x="0" y="12"/>
                      <a:pt x="0" y="27"/>
                    </a:cubicBezTo>
                    <a:cubicBezTo>
                      <a:pt x="0" y="35"/>
                      <a:pt x="2" y="43"/>
                      <a:pt x="3" y="48"/>
                    </a:cubicBezTo>
                    <a:cubicBezTo>
                      <a:pt x="3" y="46"/>
                      <a:pt x="3" y="43"/>
                      <a:pt x="3" y="40"/>
                    </a:cubicBezTo>
                    <a:cubicBezTo>
                      <a:pt x="3" y="32"/>
                      <a:pt x="7" y="21"/>
                      <a:pt x="10" y="21"/>
                    </a:cubicBezTo>
                    <a:cubicBezTo>
                      <a:pt x="13" y="21"/>
                      <a:pt x="16" y="32"/>
                      <a:pt x="16" y="40"/>
                    </a:cubicBezTo>
                    <a:cubicBezTo>
                      <a:pt x="16" y="44"/>
                      <a:pt x="16" y="46"/>
                      <a:pt x="15" y="48"/>
                    </a:cubicBezTo>
                    <a:cubicBezTo>
                      <a:pt x="17" y="43"/>
                      <a:pt x="18" y="36"/>
                      <a:pt x="18" y="27"/>
                    </a:cubicBezTo>
                    <a:cubicBezTo>
                      <a:pt x="18" y="12"/>
                      <a:pt x="14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02" name="Freeform 894">
                <a:extLst>
                  <a:ext uri="{FF2B5EF4-FFF2-40B4-BE49-F238E27FC236}">
                    <a16:creationId xmlns:a16="http://schemas.microsoft.com/office/drawing/2014/main" id="{4ACD9679-B158-49DA-B7BD-BB83B4FF13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7887" y="4136716"/>
                <a:ext cx="149853" cy="126281"/>
              </a:xfrm>
              <a:custGeom>
                <a:avLst/>
                <a:gdLst>
                  <a:gd name="T0" fmla="*/ 3 w 45"/>
                  <a:gd name="T1" fmla="*/ 4 h 38"/>
                  <a:gd name="T2" fmla="*/ 31 w 45"/>
                  <a:gd name="T3" fmla="*/ 13 h 38"/>
                  <a:gd name="T4" fmla="*/ 45 w 45"/>
                  <a:gd name="T5" fmla="*/ 28 h 38"/>
                  <a:gd name="T6" fmla="*/ 40 w 45"/>
                  <a:gd name="T7" fmla="*/ 23 h 38"/>
                  <a:gd name="T8" fmla="*/ 20 w 45"/>
                  <a:gd name="T9" fmla="*/ 17 h 38"/>
                  <a:gd name="T10" fmla="*/ 32 w 45"/>
                  <a:gd name="T11" fmla="*/ 33 h 38"/>
                  <a:gd name="T12" fmla="*/ 39 w 45"/>
                  <a:gd name="T13" fmla="*/ 38 h 38"/>
                  <a:gd name="T14" fmla="*/ 20 w 45"/>
                  <a:gd name="T15" fmla="*/ 27 h 38"/>
                  <a:gd name="T16" fmla="*/ 3 w 45"/>
                  <a:gd name="T17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38">
                    <a:moveTo>
                      <a:pt x="3" y="4"/>
                    </a:moveTo>
                    <a:cubicBezTo>
                      <a:pt x="6" y="0"/>
                      <a:pt x="18" y="4"/>
                      <a:pt x="31" y="13"/>
                    </a:cubicBezTo>
                    <a:cubicBezTo>
                      <a:pt x="37" y="18"/>
                      <a:pt x="42" y="23"/>
                      <a:pt x="45" y="28"/>
                    </a:cubicBezTo>
                    <a:cubicBezTo>
                      <a:pt x="44" y="26"/>
                      <a:pt x="42" y="25"/>
                      <a:pt x="40" y="23"/>
                    </a:cubicBezTo>
                    <a:cubicBezTo>
                      <a:pt x="32" y="18"/>
                      <a:pt x="21" y="14"/>
                      <a:pt x="20" y="17"/>
                    </a:cubicBezTo>
                    <a:cubicBezTo>
                      <a:pt x="18" y="19"/>
                      <a:pt x="26" y="28"/>
                      <a:pt x="32" y="33"/>
                    </a:cubicBezTo>
                    <a:cubicBezTo>
                      <a:pt x="35" y="35"/>
                      <a:pt x="37" y="37"/>
                      <a:pt x="39" y="38"/>
                    </a:cubicBezTo>
                    <a:cubicBezTo>
                      <a:pt x="33" y="36"/>
                      <a:pt x="27" y="32"/>
                      <a:pt x="20" y="27"/>
                    </a:cubicBezTo>
                    <a:cubicBezTo>
                      <a:pt x="8" y="18"/>
                      <a:pt x="0" y="8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03" name="Freeform 895">
                <a:extLst>
                  <a:ext uri="{FF2B5EF4-FFF2-40B4-BE49-F238E27FC236}">
                    <a16:creationId xmlns:a16="http://schemas.microsoft.com/office/drawing/2014/main" id="{B545EE6A-519B-4CFD-A736-74E0F6FBB9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1459" y="3917831"/>
                <a:ext cx="82504" cy="165006"/>
              </a:xfrm>
              <a:custGeom>
                <a:avLst/>
                <a:gdLst>
                  <a:gd name="T0" fmla="*/ 4 w 25"/>
                  <a:gd name="T1" fmla="*/ 2 h 49"/>
                  <a:gd name="T2" fmla="*/ 4 w 25"/>
                  <a:gd name="T3" fmla="*/ 31 h 49"/>
                  <a:gd name="T4" fmla="*/ 13 w 25"/>
                  <a:gd name="T5" fmla="*/ 49 h 49"/>
                  <a:gd name="T6" fmla="*/ 11 w 25"/>
                  <a:gd name="T7" fmla="*/ 43 h 49"/>
                  <a:gd name="T8" fmla="*/ 11 w 25"/>
                  <a:gd name="T9" fmla="*/ 22 h 49"/>
                  <a:gd name="T10" fmla="*/ 23 w 25"/>
                  <a:gd name="T11" fmla="*/ 39 h 49"/>
                  <a:gd name="T12" fmla="*/ 25 w 25"/>
                  <a:gd name="T13" fmla="*/ 46 h 49"/>
                  <a:gd name="T14" fmla="*/ 21 w 25"/>
                  <a:gd name="T15" fmla="*/ 25 h 49"/>
                  <a:gd name="T16" fmla="*/ 4 w 25"/>
                  <a:gd name="T17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49">
                    <a:moveTo>
                      <a:pt x="4" y="2"/>
                    </a:moveTo>
                    <a:cubicBezTo>
                      <a:pt x="0" y="3"/>
                      <a:pt x="0" y="16"/>
                      <a:pt x="4" y="31"/>
                    </a:cubicBezTo>
                    <a:cubicBezTo>
                      <a:pt x="7" y="39"/>
                      <a:pt x="10" y="45"/>
                      <a:pt x="13" y="49"/>
                    </a:cubicBezTo>
                    <a:cubicBezTo>
                      <a:pt x="13" y="48"/>
                      <a:pt x="12" y="46"/>
                      <a:pt x="11" y="43"/>
                    </a:cubicBezTo>
                    <a:cubicBezTo>
                      <a:pt x="8" y="34"/>
                      <a:pt x="8" y="23"/>
                      <a:pt x="11" y="22"/>
                    </a:cubicBezTo>
                    <a:cubicBezTo>
                      <a:pt x="14" y="21"/>
                      <a:pt x="20" y="31"/>
                      <a:pt x="23" y="39"/>
                    </a:cubicBezTo>
                    <a:cubicBezTo>
                      <a:pt x="24" y="42"/>
                      <a:pt x="25" y="44"/>
                      <a:pt x="25" y="46"/>
                    </a:cubicBezTo>
                    <a:cubicBezTo>
                      <a:pt x="25" y="41"/>
                      <a:pt x="24" y="33"/>
                      <a:pt x="21" y="25"/>
                    </a:cubicBezTo>
                    <a:cubicBezTo>
                      <a:pt x="17" y="11"/>
                      <a:pt x="9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04" name="Freeform 896">
                <a:extLst>
                  <a:ext uri="{FF2B5EF4-FFF2-40B4-BE49-F238E27FC236}">
                    <a16:creationId xmlns:a16="http://schemas.microsoft.com/office/drawing/2014/main" id="{019D155B-2A40-45F6-B41F-678D0AAB6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0230" y="4035692"/>
                <a:ext cx="165006" cy="87554"/>
              </a:xfrm>
              <a:custGeom>
                <a:avLst/>
                <a:gdLst>
                  <a:gd name="T0" fmla="*/ 2 w 49"/>
                  <a:gd name="T1" fmla="*/ 5 h 26"/>
                  <a:gd name="T2" fmla="*/ 31 w 49"/>
                  <a:gd name="T3" fmla="*/ 5 h 26"/>
                  <a:gd name="T4" fmla="*/ 49 w 49"/>
                  <a:gd name="T5" fmla="*/ 14 h 26"/>
                  <a:gd name="T6" fmla="*/ 43 w 49"/>
                  <a:gd name="T7" fmla="*/ 12 h 26"/>
                  <a:gd name="T8" fmla="*/ 22 w 49"/>
                  <a:gd name="T9" fmla="*/ 12 h 26"/>
                  <a:gd name="T10" fmla="*/ 39 w 49"/>
                  <a:gd name="T11" fmla="*/ 24 h 26"/>
                  <a:gd name="T12" fmla="*/ 46 w 49"/>
                  <a:gd name="T13" fmla="*/ 26 h 26"/>
                  <a:gd name="T14" fmla="*/ 25 w 49"/>
                  <a:gd name="T15" fmla="*/ 22 h 26"/>
                  <a:gd name="T16" fmla="*/ 2 w 49"/>
                  <a:gd name="T17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6">
                    <a:moveTo>
                      <a:pt x="2" y="5"/>
                    </a:moveTo>
                    <a:cubicBezTo>
                      <a:pt x="4" y="0"/>
                      <a:pt x="17" y="0"/>
                      <a:pt x="31" y="5"/>
                    </a:cubicBezTo>
                    <a:cubicBezTo>
                      <a:pt x="39" y="8"/>
                      <a:pt x="45" y="11"/>
                      <a:pt x="49" y="14"/>
                    </a:cubicBezTo>
                    <a:cubicBezTo>
                      <a:pt x="48" y="14"/>
                      <a:pt x="46" y="13"/>
                      <a:pt x="43" y="12"/>
                    </a:cubicBezTo>
                    <a:cubicBezTo>
                      <a:pt x="34" y="9"/>
                      <a:pt x="23" y="9"/>
                      <a:pt x="22" y="12"/>
                    </a:cubicBezTo>
                    <a:cubicBezTo>
                      <a:pt x="21" y="15"/>
                      <a:pt x="31" y="21"/>
                      <a:pt x="39" y="24"/>
                    </a:cubicBezTo>
                    <a:cubicBezTo>
                      <a:pt x="42" y="25"/>
                      <a:pt x="44" y="26"/>
                      <a:pt x="46" y="26"/>
                    </a:cubicBezTo>
                    <a:cubicBezTo>
                      <a:pt x="41" y="26"/>
                      <a:pt x="33" y="25"/>
                      <a:pt x="25" y="22"/>
                    </a:cubicBezTo>
                    <a:cubicBezTo>
                      <a:pt x="11" y="17"/>
                      <a:pt x="0" y="9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05" name="Freeform 897">
                <a:extLst>
                  <a:ext uri="{FF2B5EF4-FFF2-40B4-BE49-F238E27FC236}">
                    <a16:creationId xmlns:a16="http://schemas.microsoft.com/office/drawing/2014/main" id="{EDB5E9D6-B34B-4784-B63B-ED8C174D02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1959" y="4847253"/>
                <a:ext cx="242458" cy="121229"/>
              </a:xfrm>
              <a:custGeom>
                <a:avLst/>
                <a:gdLst>
                  <a:gd name="T0" fmla="*/ 72 w 72"/>
                  <a:gd name="T1" fmla="*/ 1 h 36"/>
                  <a:gd name="T2" fmla="*/ 1 w 72"/>
                  <a:gd name="T3" fmla="*/ 36 h 36"/>
                  <a:gd name="T4" fmla="*/ 0 w 72"/>
                  <a:gd name="T5" fmla="*/ 28 h 36"/>
                  <a:gd name="T6" fmla="*/ 70 w 72"/>
                  <a:gd name="T7" fmla="*/ 0 h 36"/>
                  <a:gd name="T8" fmla="*/ 72 w 72"/>
                  <a:gd name="T9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36">
                    <a:moveTo>
                      <a:pt x="72" y="1"/>
                    </a:moveTo>
                    <a:cubicBezTo>
                      <a:pt x="52" y="18"/>
                      <a:pt x="27" y="30"/>
                      <a:pt x="1" y="3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5" y="25"/>
                      <a:pt x="49" y="15"/>
                      <a:pt x="70" y="0"/>
                    </a:cubicBezTo>
                    <a:lnTo>
                      <a:pt x="7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06" name="Freeform 898">
                <a:extLst>
                  <a:ext uri="{FF2B5EF4-FFF2-40B4-BE49-F238E27FC236}">
                    <a16:creationId xmlns:a16="http://schemas.microsoft.com/office/drawing/2014/main" id="{8E50B417-6C0B-41AF-95BB-0834F0CAE3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9616" y="3884156"/>
                <a:ext cx="161639" cy="141434"/>
              </a:xfrm>
              <a:custGeom>
                <a:avLst/>
                <a:gdLst>
                  <a:gd name="T0" fmla="*/ 22 w 48"/>
                  <a:gd name="T1" fmla="*/ 19 h 42"/>
                  <a:gd name="T2" fmla="*/ 48 w 48"/>
                  <a:gd name="T3" fmla="*/ 31 h 42"/>
                  <a:gd name="T4" fmla="*/ 36 w 48"/>
                  <a:gd name="T5" fmla="*/ 18 h 42"/>
                  <a:gd name="T6" fmla="*/ 3 w 48"/>
                  <a:gd name="T7" fmla="*/ 4 h 42"/>
                  <a:gd name="T8" fmla="*/ 23 w 48"/>
                  <a:gd name="T9" fmla="*/ 33 h 42"/>
                  <a:gd name="T10" fmla="*/ 38 w 48"/>
                  <a:gd name="T11" fmla="*/ 42 h 42"/>
                  <a:gd name="T12" fmla="*/ 22 w 48"/>
                  <a:gd name="T13" fmla="*/ 1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2">
                    <a:moveTo>
                      <a:pt x="22" y="19"/>
                    </a:moveTo>
                    <a:cubicBezTo>
                      <a:pt x="24" y="16"/>
                      <a:pt x="45" y="29"/>
                      <a:pt x="48" y="31"/>
                    </a:cubicBezTo>
                    <a:cubicBezTo>
                      <a:pt x="45" y="27"/>
                      <a:pt x="41" y="22"/>
                      <a:pt x="36" y="18"/>
                    </a:cubicBezTo>
                    <a:cubicBezTo>
                      <a:pt x="24" y="8"/>
                      <a:pt x="6" y="0"/>
                      <a:pt x="3" y="4"/>
                    </a:cubicBezTo>
                    <a:cubicBezTo>
                      <a:pt x="0" y="8"/>
                      <a:pt x="11" y="23"/>
                      <a:pt x="23" y="33"/>
                    </a:cubicBezTo>
                    <a:cubicBezTo>
                      <a:pt x="29" y="37"/>
                      <a:pt x="34" y="40"/>
                      <a:pt x="38" y="42"/>
                    </a:cubicBezTo>
                    <a:cubicBezTo>
                      <a:pt x="35" y="39"/>
                      <a:pt x="19" y="23"/>
                      <a:pt x="2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grpSp>
          <p:nvGrpSpPr>
            <p:cNvPr id="177" name="组合 176">
              <a:extLst>
                <a:ext uri="{FF2B5EF4-FFF2-40B4-BE49-F238E27FC236}">
                  <a16:creationId xmlns:a16="http://schemas.microsoft.com/office/drawing/2014/main" id="{D9A2458A-8DE0-46F2-9F29-CB793C3F6688}"/>
                </a:ext>
              </a:extLst>
            </p:cNvPr>
            <p:cNvGrpSpPr/>
            <p:nvPr/>
          </p:nvGrpSpPr>
          <p:grpSpPr>
            <a:xfrm>
              <a:off x="694041" y="3479970"/>
              <a:ext cx="405010" cy="787996"/>
              <a:chOff x="804380" y="3884156"/>
              <a:chExt cx="557317" cy="1084326"/>
            </a:xfrm>
            <a:solidFill>
              <a:schemeClr val="accent3">
                <a:lumMod val="20000"/>
                <a:lumOff val="80000"/>
              </a:schemeClr>
            </a:solidFill>
          </p:grpSpPr>
          <p:sp>
            <p:nvSpPr>
              <p:cNvPr id="179" name="Freeform 899">
                <a:extLst>
                  <a:ext uri="{FF2B5EF4-FFF2-40B4-BE49-F238E27FC236}">
                    <a16:creationId xmlns:a16="http://schemas.microsoft.com/office/drawing/2014/main" id="{F2460E7D-3340-4F41-976F-E745B8B40B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9079" y="4793373"/>
                <a:ext cx="166690" cy="84187"/>
              </a:xfrm>
              <a:custGeom>
                <a:avLst/>
                <a:gdLst>
                  <a:gd name="T0" fmla="*/ 2 w 50"/>
                  <a:gd name="T1" fmla="*/ 5 h 25"/>
                  <a:gd name="T2" fmla="*/ 31 w 50"/>
                  <a:gd name="T3" fmla="*/ 5 h 25"/>
                  <a:gd name="T4" fmla="*/ 50 w 50"/>
                  <a:gd name="T5" fmla="*/ 14 h 25"/>
                  <a:gd name="T6" fmla="*/ 43 w 50"/>
                  <a:gd name="T7" fmla="*/ 11 h 25"/>
                  <a:gd name="T8" fmla="*/ 22 w 50"/>
                  <a:gd name="T9" fmla="*/ 11 h 25"/>
                  <a:gd name="T10" fmla="*/ 39 w 50"/>
                  <a:gd name="T11" fmla="*/ 23 h 25"/>
                  <a:gd name="T12" fmla="*/ 46 w 50"/>
                  <a:gd name="T13" fmla="*/ 25 h 25"/>
                  <a:gd name="T14" fmla="*/ 26 w 50"/>
                  <a:gd name="T15" fmla="*/ 22 h 25"/>
                  <a:gd name="T16" fmla="*/ 2 w 50"/>
                  <a:gd name="T17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25">
                    <a:moveTo>
                      <a:pt x="2" y="5"/>
                    </a:moveTo>
                    <a:cubicBezTo>
                      <a:pt x="3" y="0"/>
                      <a:pt x="16" y="0"/>
                      <a:pt x="31" y="5"/>
                    </a:cubicBezTo>
                    <a:cubicBezTo>
                      <a:pt x="39" y="7"/>
                      <a:pt x="45" y="10"/>
                      <a:pt x="50" y="14"/>
                    </a:cubicBezTo>
                    <a:cubicBezTo>
                      <a:pt x="48" y="13"/>
                      <a:pt x="46" y="12"/>
                      <a:pt x="43" y="11"/>
                    </a:cubicBezTo>
                    <a:cubicBezTo>
                      <a:pt x="34" y="8"/>
                      <a:pt x="23" y="8"/>
                      <a:pt x="22" y="11"/>
                    </a:cubicBezTo>
                    <a:cubicBezTo>
                      <a:pt x="21" y="14"/>
                      <a:pt x="31" y="20"/>
                      <a:pt x="39" y="23"/>
                    </a:cubicBezTo>
                    <a:cubicBezTo>
                      <a:pt x="42" y="24"/>
                      <a:pt x="45" y="25"/>
                      <a:pt x="46" y="25"/>
                    </a:cubicBezTo>
                    <a:cubicBezTo>
                      <a:pt x="41" y="25"/>
                      <a:pt x="34" y="24"/>
                      <a:pt x="26" y="22"/>
                    </a:cubicBezTo>
                    <a:cubicBezTo>
                      <a:pt x="11" y="17"/>
                      <a:pt x="0" y="9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80" name="Freeform 900">
                <a:extLst>
                  <a:ext uri="{FF2B5EF4-FFF2-40B4-BE49-F238E27FC236}">
                    <a16:creationId xmlns:a16="http://schemas.microsoft.com/office/drawing/2014/main" id="{D8CE476B-E0B0-49F4-AF9E-B1CF13FDC1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940" y="4673829"/>
                <a:ext cx="85871" cy="166690"/>
              </a:xfrm>
              <a:custGeom>
                <a:avLst/>
                <a:gdLst>
                  <a:gd name="T0" fmla="*/ 5 w 26"/>
                  <a:gd name="T1" fmla="*/ 2 h 50"/>
                  <a:gd name="T2" fmla="*/ 5 w 26"/>
                  <a:gd name="T3" fmla="*/ 31 h 50"/>
                  <a:gd name="T4" fmla="*/ 15 w 26"/>
                  <a:gd name="T5" fmla="*/ 50 h 50"/>
                  <a:gd name="T6" fmla="*/ 12 w 26"/>
                  <a:gd name="T7" fmla="*/ 43 h 50"/>
                  <a:gd name="T8" fmla="*/ 12 w 26"/>
                  <a:gd name="T9" fmla="*/ 22 h 50"/>
                  <a:gd name="T10" fmla="*/ 24 w 26"/>
                  <a:gd name="T11" fmla="*/ 39 h 50"/>
                  <a:gd name="T12" fmla="*/ 26 w 26"/>
                  <a:gd name="T13" fmla="*/ 46 h 50"/>
                  <a:gd name="T14" fmla="*/ 22 w 26"/>
                  <a:gd name="T15" fmla="*/ 25 h 50"/>
                  <a:gd name="T16" fmla="*/ 5 w 26"/>
                  <a:gd name="T1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50">
                    <a:moveTo>
                      <a:pt x="5" y="2"/>
                    </a:moveTo>
                    <a:cubicBezTo>
                      <a:pt x="0" y="4"/>
                      <a:pt x="0" y="17"/>
                      <a:pt x="5" y="31"/>
                    </a:cubicBezTo>
                    <a:cubicBezTo>
                      <a:pt x="8" y="39"/>
                      <a:pt x="11" y="45"/>
                      <a:pt x="15" y="50"/>
                    </a:cubicBezTo>
                    <a:cubicBezTo>
                      <a:pt x="14" y="48"/>
                      <a:pt x="13" y="46"/>
                      <a:pt x="12" y="43"/>
                    </a:cubicBezTo>
                    <a:cubicBezTo>
                      <a:pt x="9" y="34"/>
                      <a:pt x="9" y="23"/>
                      <a:pt x="12" y="22"/>
                    </a:cubicBezTo>
                    <a:cubicBezTo>
                      <a:pt x="15" y="21"/>
                      <a:pt x="21" y="31"/>
                      <a:pt x="24" y="39"/>
                    </a:cubicBezTo>
                    <a:cubicBezTo>
                      <a:pt x="25" y="42"/>
                      <a:pt x="26" y="44"/>
                      <a:pt x="26" y="46"/>
                    </a:cubicBezTo>
                    <a:cubicBezTo>
                      <a:pt x="26" y="41"/>
                      <a:pt x="25" y="33"/>
                      <a:pt x="22" y="25"/>
                    </a:cubicBezTo>
                    <a:cubicBezTo>
                      <a:pt x="17" y="11"/>
                      <a:pt x="10" y="0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81" name="Freeform 901">
                <a:extLst>
                  <a:ext uri="{FF2B5EF4-FFF2-40B4-BE49-F238E27FC236}">
                    <a16:creationId xmlns:a16="http://schemas.microsoft.com/office/drawing/2014/main" id="{5FE19178-B706-4B4D-BF65-D8C1CE819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8157" y="4619949"/>
                <a:ext cx="148169" cy="126281"/>
              </a:xfrm>
              <a:custGeom>
                <a:avLst/>
                <a:gdLst>
                  <a:gd name="T0" fmla="*/ 3 w 44"/>
                  <a:gd name="T1" fmla="*/ 4 h 38"/>
                  <a:gd name="T2" fmla="*/ 30 w 44"/>
                  <a:gd name="T3" fmla="*/ 14 h 38"/>
                  <a:gd name="T4" fmla="*/ 44 w 44"/>
                  <a:gd name="T5" fmla="*/ 29 h 38"/>
                  <a:gd name="T6" fmla="*/ 39 w 44"/>
                  <a:gd name="T7" fmla="*/ 24 h 38"/>
                  <a:gd name="T8" fmla="*/ 20 w 44"/>
                  <a:gd name="T9" fmla="*/ 17 h 38"/>
                  <a:gd name="T10" fmla="*/ 31 w 44"/>
                  <a:gd name="T11" fmla="*/ 34 h 38"/>
                  <a:gd name="T12" fmla="*/ 37 w 44"/>
                  <a:gd name="T13" fmla="*/ 38 h 38"/>
                  <a:gd name="T14" fmla="*/ 19 w 44"/>
                  <a:gd name="T15" fmla="*/ 28 h 38"/>
                  <a:gd name="T16" fmla="*/ 3 w 44"/>
                  <a:gd name="T17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38">
                    <a:moveTo>
                      <a:pt x="3" y="4"/>
                    </a:moveTo>
                    <a:cubicBezTo>
                      <a:pt x="6" y="0"/>
                      <a:pt x="18" y="4"/>
                      <a:pt x="30" y="14"/>
                    </a:cubicBezTo>
                    <a:cubicBezTo>
                      <a:pt x="37" y="19"/>
                      <a:pt x="42" y="24"/>
                      <a:pt x="44" y="29"/>
                    </a:cubicBezTo>
                    <a:cubicBezTo>
                      <a:pt x="43" y="27"/>
                      <a:pt x="41" y="26"/>
                      <a:pt x="39" y="24"/>
                    </a:cubicBezTo>
                    <a:cubicBezTo>
                      <a:pt x="32" y="19"/>
                      <a:pt x="21" y="15"/>
                      <a:pt x="20" y="17"/>
                    </a:cubicBezTo>
                    <a:cubicBezTo>
                      <a:pt x="18" y="20"/>
                      <a:pt x="25" y="29"/>
                      <a:pt x="31" y="34"/>
                    </a:cubicBezTo>
                    <a:cubicBezTo>
                      <a:pt x="34" y="36"/>
                      <a:pt x="36" y="37"/>
                      <a:pt x="37" y="38"/>
                    </a:cubicBezTo>
                    <a:cubicBezTo>
                      <a:pt x="32" y="37"/>
                      <a:pt x="26" y="33"/>
                      <a:pt x="19" y="28"/>
                    </a:cubicBezTo>
                    <a:cubicBezTo>
                      <a:pt x="7" y="19"/>
                      <a:pt x="0" y="8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82" name="Freeform 902">
                <a:extLst>
                  <a:ext uri="{FF2B5EF4-FFF2-40B4-BE49-F238E27FC236}">
                    <a16:creationId xmlns:a16="http://schemas.microsoft.com/office/drawing/2014/main" id="{09038FC6-251D-4805-B84C-7AE90E649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9591" y="4555967"/>
                <a:ext cx="60614" cy="163323"/>
              </a:xfrm>
              <a:custGeom>
                <a:avLst/>
                <a:gdLst>
                  <a:gd name="T0" fmla="*/ 10 w 18"/>
                  <a:gd name="T1" fmla="*/ 0 h 49"/>
                  <a:gd name="T2" fmla="*/ 0 w 18"/>
                  <a:gd name="T3" fmla="*/ 27 h 49"/>
                  <a:gd name="T4" fmla="*/ 2 w 18"/>
                  <a:gd name="T5" fmla="*/ 48 h 49"/>
                  <a:gd name="T6" fmla="*/ 2 w 18"/>
                  <a:gd name="T7" fmla="*/ 41 h 49"/>
                  <a:gd name="T8" fmla="*/ 10 w 18"/>
                  <a:gd name="T9" fmla="*/ 21 h 49"/>
                  <a:gd name="T10" fmla="*/ 15 w 18"/>
                  <a:gd name="T11" fmla="*/ 41 h 49"/>
                  <a:gd name="T12" fmla="*/ 14 w 18"/>
                  <a:gd name="T13" fmla="*/ 49 h 49"/>
                  <a:gd name="T14" fmla="*/ 18 w 18"/>
                  <a:gd name="T15" fmla="*/ 28 h 49"/>
                  <a:gd name="T16" fmla="*/ 10 w 18"/>
                  <a:gd name="T1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9">
                    <a:moveTo>
                      <a:pt x="10" y="0"/>
                    </a:moveTo>
                    <a:cubicBezTo>
                      <a:pt x="5" y="0"/>
                      <a:pt x="0" y="12"/>
                      <a:pt x="0" y="27"/>
                    </a:cubicBezTo>
                    <a:cubicBezTo>
                      <a:pt x="0" y="35"/>
                      <a:pt x="1" y="43"/>
                      <a:pt x="2" y="48"/>
                    </a:cubicBezTo>
                    <a:cubicBezTo>
                      <a:pt x="2" y="46"/>
                      <a:pt x="2" y="43"/>
                      <a:pt x="2" y="41"/>
                    </a:cubicBezTo>
                    <a:cubicBezTo>
                      <a:pt x="3" y="31"/>
                      <a:pt x="7" y="21"/>
                      <a:pt x="10" y="21"/>
                    </a:cubicBezTo>
                    <a:cubicBezTo>
                      <a:pt x="13" y="21"/>
                      <a:pt x="15" y="33"/>
                      <a:pt x="15" y="41"/>
                    </a:cubicBezTo>
                    <a:cubicBezTo>
                      <a:pt x="15" y="44"/>
                      <a:pt x="15" y="47"/>
                      <a:pt x="14" y="49"/>
                    </a:cubicBezTo>
                    <a:cubicBezTo>
                      <a:pt x="16" y="44"/>
                      <a:pt x="18" y="36"/>
                      <a:pt x="18" y="28"/>
                    </a:cubicBezTo>
                    <a:cubicBezTo>
                      <a:pt x="18" y="13"/>
                      <a:pt x="15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83" name="Freeform 903">
                <a:extLst>
                  <a:ext uri="{FF2B5EF4-FFF2-40B4-BE49-F238E27FC236}">
                    <a16:creationId xmlns:a16="http://schemas.microsoft.com/office/drawing/2014/main" id="{AC739F80-BC78-48B1-A671-04808DD2AD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4380" y="4431371"/>
                <a:ext cx="124596" cy="154904"/>
              </a:xfrm>
              <a:custGeom>
                <a:avLst/>
                <a:gdLst>
                  <a:gd name="T0" fmla="*/ 4 w 37"/>
                  <a:gd name="T1" fmla="*/ 3 h 46"/>
                  <a:gd name="T2" fmla="*/ 28 w 37"/>
                  <a:gd name="T3" fmla="*/ 20 h 46"/>
                  <a:gd name="T4" fmla="*/ 37 w 37"/>
                  <a:gd name="T5" fmla="*/ 38 h 46"/>
                  <a:gd name="T6" fmla="*/ 33 w 37"/>
                  <a:gd name="T7" fmla="*/ 32 h 46"/>
                  <a:gd name="T8" fmla="*/ 17 w 37"/>
                  <a:gd name="T9" fmla="*/ 20 h 46"/>
                  <a:gd name="T10" fmla="*/ 23 w 37"/>
                  <a:gd name="T11" fmla="*/ 40 h 46"/>
                  <a:gd name="T12" fmla="*/ 28 w 37"/>
                  <a:gd name="T13" fmla="*/ 46 h 46"/>
                  <a:gd name="T14" fmla="*/ 13 w 37"/>
                  <a:gd name="T15" fmla="*/ 30 h 46"/>
                  <a:gd name="T16" fmla="*/ 4 w 37"/>
                  <a:gd name="T17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6">
                    <a:moveTo>
                      <a:pt x="4" y="3"/>
                    </a:moveTo>
                    <a:cubicBezTo>
                      <a:pt x="8" y="0"/>
                      <a:pt x="19" y="8"/>
                      <a:pt x="28" y="20"/>
                    </a:cubicBezTo>
                    <a:cubicBezTo>
                      <a:pt x="32" y="26"/>
                      <a:pt x="36" y="33"/>
                      <a:pt x="37" y="38"/>
                    </a:cubicBezTo>
                    <a:cubicBezTo>
                      <a:pt x="37" y="36"/>
                      <a:pt x="35" y="34"/>
                      <a:pt x="33" y="32"/>
                    </a:cubicBezTo>
                    <a:cubicBezTo>
                      <a:pt x="28" y="25"/>
                      <a:pt x="19" y="18"/>
                      <a:pt x="17" y="20"/>
                    </a:cubicBezTo>
                    <a:cubicBezTo>
                      <a:pt x="14" y="22"/>
                      <a:pt x="18" y="33"/>
                      <a:pt x="23" y="40"/>
                    </a:cubicBezTo>
                    <a:cubicBezTo>
                      <a:pt x="25" y="42"/>
                      <a:pt x="27" y="44"/>
                      <a:pt x="28" y="46"/>
                    </a:cubicBezTo>
                    <a:cubicBezTo>
                      <a:pt x="24" y="43"/>
                      <a:pt x="18" y="37"/>
                      <a:pt x="13" y="30"/>
                    </a:cubicBezTo>
                    <a:cubicBezTo>
                      <a:pt x="4" y="18"/>
                      <a:pt x="0" y="6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84" name="Freeform 904">
                <a:extLst>
                  <a:ext uri="{FF2B5EF4-FFF2-40B4-BE49-F238E27FC236}">
                    <a16:creationId xmlns:a16="http://schemas.microsoft.com/office/drawing/2014/main" id="{2DFCBE38-1A8F-457B-8015-BD9EC97885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976" y="4404431"/>
                <a:ext cx="84187" cy="168374"/>
              </a:xfrm>
              <a:custGeom>
                <a:avLst/>
                <a:gdLst>
                  <a:gd name="T0" fmla="*/ 20 w 25"/>
                  <a:gd name="T1" fmla="*/ 2 h 50"/>
                  <a:gd name="T2" fmla="*/ 4 w 25"/>
                  <a:gd name="T3" fmla="*/ 26 h 50"/>
                  <a:gd name="T4" fmla="*/ 0 w 25"/>
                  <a:gd name="T5" fmla="*/ 46 h 50"/>
                  <a:gd name="T6" fmla="*/ 2 w 25"/>
                  <a:gd name="T7" fmla="*/ 39 h 50"/>
                  <a:gd name="T8" fmla="*/ 15 w 25"/>
                  <a:gd name="T9" fmla="*/ 22 h 50"/>
                  <a:gd name="T10" fmla="*/ 14 w 25"/>
                  <a:gd name="T11" fmla="*/ 43 h 50"/>
                  <a:gd name="T12" fmla="*/ 12 w 25"/>
                  <a:gd name="T13" fmla="*/ 50 h 50"/>
                  <a:gd name="T14" fmla="*/ 21 w 25"/>
                  <a:gd name="T15" fmla="*/ 31 h 50"/>
                  <a:gd name="T16" fmla="*/ 20 w 25"/>
                  <a:gd name="T1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50">
                    <a:moveTo>
                      <a:pt x="20" y="2"/>
                    </a:moveTo>
                    <a:cubicBezTo>
                      <a:pt x="16" y="0"/>
                      <a:pt x="8" y="11"/>
                      <a:pt x="4" y="26"/>
                    </a:cubicBezTo>
                    <a:cubicBezTo>
                      <a:pt x="1" y="33"/>
                      <a:pt x="0" y="41"/>
                      <a:pt x="0" y="46"/>
                    </a:cubicBezTo>
                    <a:cubicBezTo>
                      <a:pt x="1" y="44"/>
                      <a:pt x="1" y="42"/>
                      <a:pt x="2" y="39"/>
                    </a:cubicBezTo>
                    <a:cubicBezTo>
                      <a:pt x="5" y="30"/>
                      <a:pt x="12" y="21"/>
                      <a:pt x="15" y="22"/>
                    </a:cubicBezTo>
                    <a:cubicBezTo>
                      <a:pt x="18" y="23"/>
                      <a:pt x="17" y="35"/>
                      <a:pt x="14" y="43"/>
                    </a:cubicBezTo>
                    <a:cubicBezTo>
                      <a:pt x="13" y="46"/>
                      <a:pt x="12" y="48"/>
                      <a:pt x="12" y="50"/>
                    </a:cubicBezTo>
                    <a:cubicBezTo>
                      <a:pt x="15" y="46"/>
                      <a:pt x="18" y="39"/>
                      <a:pt x="21" y="31"/>
                    </a:cubicBezTo>
                    <a:cubicBezTo>
                      <a:pt x="25" y="16"/>
                      <a:pt x="25" y="3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85" name="Freeform 905">
                <a:extLst>
                  <a:ext uri="{FF2B5EF4-FFF2-40B4-BE49-F238E27FC236}">
                    <a16:creationId xmlns:a16="http://schemas.microsoft.com/office/drawing/2014/main" id="{3C91EF47-356C-428E-853E-17EC755747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952" y="4239425"/>
                <a:ext cx="87554" cy="165006"/>
              </a:xfrm>
              <a:custGeom>
                <a:avLst/>
                <a:gdLst>
                  <a:gd name="T0" fmla="*/ 5 w 26"/>
                  <a:gd name="T1" fmla="*/ 1 h 49"/>
                  <a:gd name="T2" fmla="*/ 22 w 26"/>
                  <a:gd name="T3" fmla="*/ 25 h 49"/>
                  <a:gd name="T4" fmla="*/ 25 w 26"/>
                  <a:gd name="T5" fmla="*/ 45 h 49"/>
                  <a:gd name="T6" fmla="*/ 24 w 26"/>
                  <a:gd name="T7" fmla="*/ 38 h 49"/>
                  <a:gd name="T8" fmla="*/ 11 w 26"/>
                  <a:gd name="T9" fmla="*/ 22 h 49"/>
                  <a:gd name="T10" fmla="*/ 11 w 26"/>
                  <a:gd name="T11" fmla="*/ 42 h 49"/>
                  <a:gd name="T12" fmla="*/ 14 w 26"/>
                  <a:gd name="T13" fmla="*/ 49 h 49"/>
                  <a:gd name="T14" fmla="*/ 5 w 26"/>
                  <a:gd name="T15" fmla="*/ 31 h 49"/>
                  <a:gd name="T16" fmla="*/ 5 w 26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49">
                    <a:moveTo>
                      <a:pt x="5" y="1"/>
                    </a:moveTo>
                    <a:cubicBezTo>
                      <a:pt x="9" y="0"/>
                      <a:pt x="17" y="10"/>
                      <a:pt x="22" y="25"/>
                    </a:cubicBezTo>
                    <a:cubicBezTo>
                      <a:pt x="24" y="33"/>
                      <a:pt x="26" y="40"/>
                      <a:pt x="25" y="45"/>
                    </a:cubicBezTo>
                    <a:cubicBezTo>
                      <a:pt x="25" y="43"/>
                      <a:pt x="25" y="41"/>
                      <a:pt x="24" y="38"/>
                    </a:cubicBezTo>
                    <a:cubicBezTo>
                      <a:pt x="21" y="30"/>
                      <a:pt x="14" y="21"/>
                      <a:pt x="11" y="22"/>
                    </a:cubicBezTo>
                    <a:cubicBezTo>
                      <a:pt x="8" y="23"/>
                      <a:pt x="9" y="34"/>
                      <a:pt x="11" y="42"/>
                    </a:cubicBezTo>
                    <a:cubicBezTo>
                      <a:pt x="12" y="45"/>
                      <a:pt x="13" y="48"/>
                      <a:pt x="14" y="49"/>
                    </a:cubicBezTo>
                    <a:cubicBezTo>
                      <a:pt x="11" y="45"/>
                      <a:pt x="7" y="39"/>
                      <a:pt x="5" y="31"/>
                    </a:cubicBezTo>
                    <a:cubicBezTo>
                      <a:pt x="0" y="16"/>
                      <a:pt x="0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86" name="Freeform 906">
                <a:extLst>
                  <a:ext uri="{FF2B5EF4-FFF2-40B4-BE49-F238E27FC236}">
                    <a16:creationId xmlns:a16="http://schemas.microsoft.com/office/drawing/2014/main" id="{A8E990C7-D4C0-4E49-82FC-0E9411B091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139" y="4262997"/>
                <a:ext cx="124596" cy="154904"/>
              </a:xfrm>
              <a:custGeom>
                <a:avLst/>
                <a:gdLst>
                  <a:gd name="T0" fmla="*/ 33 w 37"/>
                  <a:gd name="T1" fmla="*/ 2 h 46"/>
                  <a:gd name="T2" fmla="*/ 10 w 37"/>
                  <a:gd name="T3" fmla="*/ 20 h 46"/>
                  <a:gd name="T4" fmla="*/ 0 w 37"/>
                  <a:gd name="T5" fmla="*/ 38 h 46"/>
                  <a:gd name="T6" fmla="*/ 4 w 37"/>
                  <a:gd name="T7" fmla="*/ 32 h 46"/>
                  <a:gd name="T8" fmla="*/ 21 w 37"/>
                  <a:gd name="T9" fmla="*/ 20 h 46"/>
                  <a:gd name="T10" fmla="*/ 15 w 37"/>
                  <a:gd name="T11" fmla="*/ 40 h 46"/>
                  <a:gd name="T12" fmla="*/ 10 w 37"/>
                  <a:gd name="T13" fmla="*/ 46 h 46"/>
                  <a:gd name="T14" fmla="*/ 24 w 37"/>
                  <a:gd name="T15" fmla="*/ 30 h 46"/>
                  <a:gd name="T16" fmla="*/ 33 w 37"/>
                  <a:gd name="T1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6">
                    <a:moveTo>
                      <a:pt x="33" y="2"/>
                    </a:moveTo>
                    <a:cubicBezTo>
                      <a:pt x="29" y="0"/>
                      <a:pt x="19" y="7"/>
                      <a:pt x="10" y="20"/>
                    </a:cubicBezTo>
                    <a:cubicBezTo>
                      <a:pt x="5" y="27"/>
                      <a:pt x="2" y="33"/>
                      <a:pt x="0" y="38"/>
                    </a:cubicBezTo>
                    <a:cubicBezTo>
                      <a:pt x="1" y="37"/>
                      <a:pt x="2" y="34"/>
                      <a:pt x="4" y="32"/>
                    </a:cubicBezTo>
                    <a:cubicBezTo>
                      <a:pt x="10" y="25"/>
                      <a:pt x="19" y="18"/>
                      <a:pt x="21" y="20"/>
                    </a:cubicBezTo>
                    <a:cubicBezTo>
                      <a:pt x="24" y="22"/>
                      <a:pt x="19" y="33"/>
                      <a:pt x="15" y="40"/>
                    </a:cubicBezTo>
                    <a:cubicBezTo>
                      <a:pt x="13" y="42"/>
                      <a:pt x="11" y="44"/>
                      <a:pt x="10" y="46"/>
                    </a:cubicBezTo>
                    <a:cubicBezTo>
                      <a:pt x="14" y="43"/>
                      <a:pt x="20" y="37"/>
                      <a:pt x="24" y="30"/>
                    </a:cubicBezTo>
                    <a:cubicBezTo>
                      <a:pt x="33" y="18"/>
                      <a:pt x="37" y="5"/>
                      <a:pt x="3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87" name="Freeform 907">
                <a:extLst>
                  <a:ext uri="{FF2B5EF4-FFF2-40B4-BE49-F238E27FC236}">
                    <a16:creationId xmlns:a16="http://schemas.microsoft.com/office/drawing/2014/main" id="{8B424516-005D-4AC0-9504-B6483891D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2037" y="4069367"/>
                <a:ext cx="60614" cy="159955"/>
              </a:xfrm>
              <a:custGeom>
                <a:avLst/>
                <a:gdLst>
                  <a:gd name="T0" fmla="*/ 9 w 18"/>
                  <a:gd name="T1" fmla="*/ 0 h 48"/>
                  <a:gd name="T2" fmla="*/ 18 w 18"/>
                  <a:gd name="T3" fmla="*/ 27 h 48"/>
                  <a:gd name="T4" fmla="*/ 15 w 18"/>
                  <a:gd name="T5" fmla="*/ 48 h 48"/>
                  <a:gd name="T6" fmla="*/ 16 w 18"/>
                  <a:gd name="T7" fmla="*/ 40 h 48"/>
                  <a:gd name="T8" fmla="*/ 9 w 18"/>
                  <a:gd name="T9" fmla="*/ 21 h 48"/>
                  <a:gd name="T10" fmla="*/ 3 w 18"/>
                  <a:gd name="T11" fmla="*/ 40 h 48"/>
                  <a:gd name="T12" fmla="*/ 3 w 18"/>
                  <a:gd name="T13" fmla="*/ 48 h 48"/>
                  <a:gd name="T14" fmla="*/ 0 w 18"/>
                  <a:gd name="T15" fmla="*/ 27 h 48"/>
                  <a:gd name="T16" fmla="*/ 9 w 1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8">
                    <a:moveTo>
                      <a:pt x="9" y="0"/>
                    </a:moveTo>
                    <a:cubicBezTo>
                      <a:pt x="14" y="0"/>
                      <a:pt x="18" y="12"/>
                      <a:pt x="18" y="27"/>
                    </a:cubicBezTo>
                    <a:cubicBezTo>
                      <a:pt x="18" y="35"/>
                      <a:pt x="17" y="43"/>
                      <a:pt x="15" y="48"/>
                    </a:cubicBezTo>
                    <a:cubicBezTo>
                      <a:pt x="16" y="46"/>
                      <a:pt x="16" y="43"/>
                      <a:pt x="16" y="40"/>
                    </a:cubicBezTo>
                    <a:cubicBezTo>
                      <a:pt x="15" y="32"/>
                      <a:pt x="12" y="21"/>
                      <a:pt x="9" y="21"/>
                    </a:cubicBezTo>
                    <a:cubicBezTo>
                      <a:pt x="6" y="21"/>
                      <a:pt x="3" y="32"/>
                      <a:pt x="3" y="40"/>
                    </a:cubicBezTo>
                    <a:cubicBezTo>
                      <a:pt x="3" y="44"/>
                      <a:pt x="3" y="46"/>
                      <a:pt x="3" y="48"/>
                    </a:cubicBezTo>
                    <a:cubicBezTo>
                      <a:pt x="2" y="43"/>
                      <a:pt x="0" y="36"/>
                      <a:pt x="0" y="27"/>
                    </a:cubicBezTo>
                    <a:cubicBezTo>
                      <a:pt x="0" y="12"/>
                      <a:pt x="4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88" name="Freeform 908">
                <a:extLst>
                  <a:ext uri="{FF2B5EF4-FFF2-40B4-BE49-F238E27FC236}">
                    <a16:creationId xmlns:a16="http://schemas.microsoft.com/office/drawing/2014/main" id="{2486A847-969A-4477-AECD-6B59C4640E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2549" y="4136716"/>
                <a:ext cx="149853" cy="126281"/>
              </a:xfrm>
              <a:custGeom>
                <a:avLst/>
                <a:gdLst>
                  <a:gd name="T0" fmla="*/ 42 w 45"/>
                  <a:gd name="T1" fmla="*/ 4 h 38"/>
                  <a:gd name="T2" fmla="*/ 15 w 45"/>
                  <a:gd name="T3" fmla="*/ 13 h 38"/>
                  <a:gd name="T4" fmla="*/ 0 w 45"/>
                  <a:gd name="T5" fmla="*/ 28 h 38"/>
                  <a:gd name="T6" fmla="*/ 6 w 45"/>
                  <a:gd name="T7" fmla="*/ 23 h 38"/>
                  <a:gd name="T8" fmla="*/ 26 w 45"/>
                  <a:gd name="T9" fmla="*/ 17 h 38"/>
                  <a:gd name="T10" fmla="*/ 14 w 45"/>
                  <a:gd name="T11" fmla="*/ 33 h 38"/>
                  <a:gd name="T12" fmla="*/ 7 w 45"/>
                  <a:gd name="T13" fmla="*/ 38 h 38"/>
                  <a:gd name="T14" fmla="*/ 26 w 45"/>
                  <a:gd name="T15" fmla="*/ 27 h 38"/>
                  <a:gd name="T16" fmla="*/ 42 w 45"/>
                  <a:gd name="T17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38">
                    <a:moveTo>
                      <a:pt x="42" y="4"/>
                    </a:moveTo>
                    <a:cubicBezTo>
                      <a:pt x="40" y="0"/>
                      <a:pt x="27" y="4"/>
                      <a:pt x="15" y="13"/>
                    </a:cubicBezTo>
                    <a:cubicBezTo>
                      <a:pt x="8" y="18"/>
                      <a:pt x="3" y="23"/>
                      <a:pt x="0" y="28"/>
                    </a:cubicBezTo>
                    <a:cubicBezTo>
                      <a:pt x="2" y="26"/>
                      <a:pt x="3" y="25"/>
                      <a:pt x="6" y="23"/>
                    </a:cubicBezTo>
                    <a:cubicBezTo>
                      <a:pt x="13" y="18"/>
                      <a:pt x="24" y="14"/>
                      <a:pt x="26" y="17"/>
                    </a:cubicBezTo>
                    <a:cubicBezTo>
                      <a:pt x="28" y="19"/>
                      <a:pt x="20" y="28"/>
                      <a:pt x="14" y="33"/>
                    </a:cubicBezTo>
                    <a:cubicBezTo>
                      <a:pt x="11" y="35"/>
                      <a:pt x="9" y="37"/>
                      <a:pt x="7" y="38"/>
                    </a:cubicBezTo>
                    <a:cubicBezTo>
                      <a:pt x="12" y="36"/>
                      <a:pt x="19" y="32"/>
                      <a:pt x="26" y="27"/>
                    </a:cubicBezTo>
                    <a:cubicBezTo>
                      <a:pt x="38" y="18"/>
                      <a:pt x="45" y="8"/>
                      <a:pt x="4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89" name="Freeform 909">
                <a:extLst>
                  <a:ext uri="{FF2B5EF4-FFF2-40B4-BE49-F238E27FC236}">
                    <a16:creationId xmlns:a16="http://schemas.microsoft.com/office/drawing/2014/main" id="{F83F120D-259D-4447-BD8C-A69931C90F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6326" y="3917831"/>
                <a:ext cx="85871" cy="165006"/>
              </a:xfrm>
              <a:custGeom>
                <a:avLst/>
                <a:gdLst>
                  <a:gd name="T0" fmla="*/ 21 w 26"/>
                  <a:gd name="T1" fmla="*/ 2 h 49"/>
                  <a:gd name="T2" fmla="*/ 21 w 26"/>
                  <a:gd name="T3" fmla="*/ 31 h 49"/>
                  <a:gd name="T4" fmla="*/ 12 w 26"/>
                  <a:gd name="T5" fmla="*/ 49 h 49"/>
                  <a:gd name="T6" fmla="*/ 15 w 26"/>
                  <a:gd name="T7" fmla="*/ 43 h 49"/>
                  <a:gd name="T8" fmla="*/ 14 w 26"/>
                  <a:gd name="T9" fmla="*/ 22 h 49"/>
                  <a:gd name="T10" fmla="*/ 3 w 26"/>
                  <a:gd name="T11" fmla="*/ 39 h 49"/>
                  <a:gd name="T12" fmla="*/ 1 w 26"/>
                  <a:gd name="T13" fmla="*/ 46 h 49"/>
                  <a:gd name="T14" fmla="*/ 4 w 26"/>
                  <a:gd name="T15" fmla="*/ 25 h 49"/>
                  <a:gd name="T16" fmla="*/ 21 w 26"/>
                  <a:gd name="T17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49">
                    <a:moveTo>
                      <a:pt x="21" y="2"/>
                    </a:moveTo>
                    <a:cubicBezTo>
                      <a:pt x="26" y="3"/>
                      <a:pt x="26" y="16"/>
                      <a:pt x="21" y="31"/>
                    </a:cubicBezTo>
                    <a:cubicBezTo>
                      <a:pt x="19" y="39"/>
                      <a:pt x="15" y="45"/>
                      <a:pt x="12" y="49"/>
                    </a:cubicBezTo>
                    <a:cubicBezTo>
                      <a:pt x="13" y="48"/>
                      <a:pt x="14" y="46"/>
                      <a:pt x="15" y="43"/>
                    </a:cubicBezTo>
                    <a:cubicBezTo>
                      <a:pt x="17" y="34"/>
                      <a:pt x="17" y="23"/>
                      <a:pt x="14" y="22"/>
                    </a:cubicBezTo>
                    <a:cubicBezTo>
                      <a:pt x="11" y="21"/>
                      <a:pt x="5" y="31"/>
                      <a:pt x="3" y="39"/>
                    </a:cubicBezTo>
                    <a:cubicBezTo>
                      <a:pt x="2" y="42"/>
                      <a:pt x="1" y="44"/>
                      <a:pt x="1" y="46"/>
                    </a:cubicBezTo>
                    <a:cubicBezTo>
                      <a:pt x="0" y="41"/>
                      <a:pt x="2" y="33"/>
                      <a:pt x="4" y="25"/>
                    </a:cubicBezTo>
                    <a:cubicBezTo>
                      <a:pt x="9" y="11"/>
                      <a:pt x="16" y="0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90" name="Freeform 910">
                <a:extLst>
                  <a:ext uri="{FF2B5EF4-FFF2-40B4-BE49-F238E27FC236}">
                    <a16:creationId xmlns:a16="http://schemas.microsoft.com/office/drawing/2014/main" id="{400E058C-A121-4B9C-AA62-07EC615F16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736" y="4035692"/>
                <a:ext cx="163323" cy="87554"/>
              </a:xfrm>
              <a:custGeom>
                <a:avLst/>
                <a:gdLst>
                  <a:gd name="T0" fmla="*/ 48 w 49"/>
                  <a:gd name="T1" fmla="*/ 5 h 26"/>
                  <a:gd name="T2" fmla="*/ 19 w 49"/>
                  <a:gd name="T3" fmla="*/ 5 h 26"/>
                  <a:gd name="T4" fmla="*/ 0 w 49"/>
                  <a:gd name="T5" fmla="*/ 14 h 26"/>
                  <a:gd name="T6" fmla="*/ 7 w 49"/>
                  <a:gd name="T7" fmla="*/ 12 h 26"/>
                  <a:gd name="T8" fmla="*/ 28 w 49"/>
                  <a:gd name="T9" fmla="*/ 12 h 26"/>
                  <a:gd name="T10" fmla="*/ 11 w 49"/>
                  <a:gd name="T11" fmla="*/ 24 h 26"/>
                  <a:gd name="T12" fmla="*/ 4 w 49"/>
                  <a:gd name="T13" fmla="*/ 26 h 26"/>
                  <a:gd name="T14" fmla="*/ 24 w 49"/>
                  <a:gd name="T15" fmla="*/ 22 h 26"/>
                  <a:gd name="T16" fmla="*/ 48 w 49"/>
                  <a:gd name="T17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6">
                    <a:moveTo>
                      <a:pt x="48" y="5"/>
                    </a:moveTo>
                    <a:cubicBezTo>
                      <a:pt x="46" y="0"/>
                      <a:pt x="33" y="0"/>
                      <a:pt x="19" y="5"/>
                    </a:cubicBezTo>
                    <a:cubicBezTo>
                      <a:pt x="11" y="8"/>
                      <a:pt x="4" y="11"/>
                      <a:pt x="0" y="14"/>
                    </a:cubicBezTo>
                    <a:cubicBezTo>
                      <a:pt x="2" y="14"/>
                      <a:pt x="4" y="13"/>
                      <a:pt x="7" y="12"/>
                    </a:cubicBezTo>
                    <a:cubicBezTo>
                      <a:pt x="16" y="9"/>
                      <a:pt x="27" y="9"/>
                      <a:pt x="28" y="12"/>
                    </a:cubicBezTo>
                    <a:cubicBezTo>
                      <a:pt x="29" y="15"/>
                      <a:pt x="19" y="21"/>
                      <a:pt x="11" y="24"/>
                    </a:cubicBezTo>
                    <a:cubicBezTo>
                      <a:pt x="8" y="25"/>
                      <a:pt x="5" y="26"/>
                      <a:pt x="4" y="26"/>
                    </a:cubicBezTo>
                    <a:cubicBezTo>
                      <a:pt x="9" y="26"/>
                      <a:pt x="16" y="25"/>
                      <a:pt x="24" y="22"/>
                    </a:cubicBezTo>
                    <a:cubicBezTo>
                      <a:pt x="39" y="17"/>
                      <a:pt x="49" y="9"/>
                      <a:pt x="4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91" name="Freeform 911">
                <a:extLst>
                  <a:ext uri="{FF2B5EF4-FFF2-40B4-BE49-F238E27FC236}">
                    <a16:creationId xmlns:a16="http://schemas.microsoft.com/office/drawing/2014/main" id="{87233E29-E12F-4B8D-BE80-268658AE56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239" y="4847253"/>
                <a:ext cx="242458" cy="121229"/>
              </a:xfrm>
              <a:custGeom>
                <a:avLst/>
                <a:gdLst>
                  <a:gd name="T0" fmla="*/ 1 w 72"/>
                  <a:gd name="T1" fmla="*/ 0 h 36"/>
                  <a:gd name="T2" fmla="*/ 72 w 72"/>
                  <a:gd name="T3" fmla="*/ 28 h 36"/>
                  <a:gd name="T4" fmla="*/ 70 w 72"/>
                  <a:gd name="T5" fmla="*/ 36 h 36"/>
                  <a:gd name="T6" fmla="*/ 0 w 72"/>
                  <a:gd name="T7" fmla="*/ 1 h 36"/>
                  <a:gd name="T8" fmla="*/ 1 w 72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36">
                    <a:moveTo>
                      <a:pt x="1" y="0"/>
                    </a:moveTo>
                    <a:cubicBezTo>
                      <a:pt x="22" y="15"/>
                      <a:pt x="47" y="25"/>
                      <a:pt x="72" y="28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44" y="30"/>
                      <a:pt x="20" y="18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92" name="Freeform 912">
                <a:extLst>
                  <a:ext uri="{FF2B5EF4-FFF2-40B4-BE49-F238E27FC236}">
                    <a16:creationId xmlns:a16="http://schemas.microsoft.com/office/drawing/2014/main" id="{DAC2A1A0-8003-4DA1-8591-6FC4E3D147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2402" y="3884156"/>
                <a:ext cx="158271" cy="141434"/>
              </a:xfrm>
              <a:custGeom>
                <a:avLst/>
                <a:gdLst>
                  <a:gd name="T0" fmla="*/ 26 w 47"/>
                  <a:gd name="T1" fmla="*/ 19 h 42"/>
                  <a:gd name="T2" fmla="*/ 0 w 47"/>
                  <a:gd name="T3" fmla="*/ 31 h 42"/>
                  <a:gd name="T4" fmla="*/ 12 w 47"/>
                  <a:gd name="T5" fmla="*/ 18 h 42"/>
                  <a:gd name="T6" fmla="*/ 44 w 47"/>
                  <a:gd name="T7" fmla="*/ 4 h 42"/>
                  <a:gd name="T8" fmla="*/ 24 w 47"/>
                  <a:gd name="T9" fmla="*/ 33 h 42"/>
                  <a:gd name="T10" fmla="*/ 9 w 47"/>
                  <a:gd name="T11" fmla="*/ 42 h 42"/>
                  <a:gd name="T12" fmla="*/ 26 w 47"/>
                  <a:gd name="T13" fmla="*/ 1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42">
                    <a:moveTo>
                      <a:pt x="26" y="19"/>
                    </a:moveTo>
                    <a:cubicBezTo>
                      <a:pt x="24" y="16"/>
                      <a:pt x="3" y="29"/>
                      <a:pt x="0" y="31"/>
                    </a:cubicBezTo>
                    <a:cubicBezTo>
                      <a:pt x="2" y="27"/>
                      <a:pt x="6" y="22"/>
                      <a:pt x="12" y="18"/>
                    </a:cubicBezTo>
                    <a:cubicBezTo>
                      <a:pt x="24" y="8"/>
                      <a:pt x="41" y="0"/>
                      <a:pt x="44" y="4"/>
                    </a:cubicBezTo>
                    <a:cubicBezTo>
                      <a:pt x="47" y="8"/>
                      <a:pt x="37" y="23"/>
                      <a:pt x="24" y="33"/>
                    </a:cubicBezTo>
                    <a:cubicBezTo>
                      <a:pt x="19" y="37"/>
                      <a:pt x="13" y="40"/>
                      <a:pt x="9" y="42"/>
                    </a:cubicBezTo>
                    <a:cubicBezTo>
                      <a:pt x="12" y="39"/>
                      <a:pt x="28" y="23"/>
                      <a:pt x="2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sp>
          <p:nvSpPr>
            <p:cNvPr id="178" name="标题 2">
              <a:extLst>
                <a:ext uri="{FF2B5EF4-FFF2-40B4-BE49-F238E27FC236}">
                  <a16:creationId xmlns:a16="http://schemas.microsoft.com/office/drawing/2014/main" id="{D918C7A3-21B0-475F-95A4-5A010CB1DAE0}"/>
                </a:ext>
              </a:extLst>
            </p:cNvPr>
            <p:cNvSpPr txBox="1">
              <a:spLocks/>
            </p:cNvSpPr>
            <p:nvPr/>
          </p:nvSpPr>
          <p:spPr>
            <a:xfrm>
              <a:off x="1009069" y="3436669"/>
              <a:ext cx="1184635" cy="87459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</a:rPr>
                <a:t>奖项</a:t>
              </a:r>
              <a:endParaRPr lang="en-US" altLang="zh-CN" sz="1800" dirty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</a:rPr>
                <a:t>名称二</a:t>
              </a:r>
              <a:endParaRPr lang="en-US" sz="1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7" name="组合 206">
            <a:extLst>
              <a:ext uri="{FF2B5EF4-FFF2-40B4-BE49-F238E27FC236}">
                <a16:creationId xmlns:a16="http://schemas.microsoft.com/office/drawing/2014/main" id="{B71820C4-A98C-417F-B1CC-486CE6D1B0FE}"/>
              </a:ext>
            </a:extLst>
          </p:cNvPr>
          <p:cNvGrpSpPr/>
          <p:nvPr/>
        </p:nvGrpSpPr>
        <p:grpSpPr>
          <a:xfrm>
            <a:off x="4789401" y="4855862"/>
            <a:ext cx="1820245" cy="874598"/>
            <a:chOff x="694041" y="3436669"/>
            <a:chExt cx="1820245" cy="874598"/>
          </a:xfrm>
        </p:grpSpPr>
        <p:grpSp>
          <p:nvGrpSpPr>
            <p:cNvPr id="208" name="组合 207">
              <a:extLst>
                <a:ext uri="{FF2B5EF4-FFF2-40B4-BE49-F238E27FC236}">
                  <a16:creationId xmlns:a16="http://schemas.microsoft.com/office/drawing/2014/main" id="{500AF21D-9B5C-4E4E-8169-84B750E6602F}"/>
                </a:ext>
              </a:extLst>
            </p:cNvPr>
            <p:cNvGrpSpPr/>
            <p:nvPr/>
          </p:nvGrpSpPr>
          <p:grpSpPr>
            <a:xfrm>
              <a:off x="2109276" y="3479970"/>
              <a:ext cx="405010" cy="787996"/>
              <a:chOff x="1551959" y="3884156"/>
              <a:chExt cx="557317" cy="1084326"/>
            </a:xfrm>
            <a:solidFill>
              <a:schemeClr val="accent3">
                <a:lumMod val="20000"/>
                <a:lumOff val="80000"/>
              </a:schemeClr>
            </a:solidFill>
          </p:grpSpPr>
          <p:sp>
            <p:nvSpPr>
              <p:cNvPr id="225" name="Freeform 885">
                <a:extLst>
                  <a:ext uri="{FF2B5EF4-FFF2-40B4-BE49-F238E27FC236}">
                    <a16:creationId xmlns:a16="http://schemas.microsoft.com/office/drawing/2014/main" id="{A6B19CB9-CAD6-485B-A41A-362FBD6E4C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7887" y="4793373"/>
                <a:ext cx="163323" cy="84187"/>
              </a:xfrm>
              <a:custGeom>
                <a:avLst/>
                <a:gdLst>
                  <a:gd name="T0" fmla="*/ 48 w 49"/>
                  <a:gd name="T1" fmla="*/ 5 h 25"/>
                  <a:gd name="T2" fmla="*/ 19 w 49"/>
                  <a:gd name="T3" fmla="*/ 5 h 25"/>
                  <a:gd name="T4" fmla="*/ 0 w 49"/>
                  <a:gd name="T5" fmla="*/ 14 h 25"/>
                  <a:gd name="T6" fmla="*/ 7 w 49"/>
                  <a:gd name="T7" fmla="*/ 11 h 25"/>
                  <a:gd name="T8" fmla="*/ 27 w 49"/>
                  <a:gd name="T9" fmla="*/ 11 h 25"/>
                  <a:gd name="T10" fmla="*/ 11 w 49"/>
                  <a:gd name="T11" fmla="*/ 23 h 25"/>
                  <a:gd name="T12" fmla="*/ 3 w 49"/>
                  <a:gd name="T13" fmla="*/ 25 h 25"/>
                  <a:gd name="T14" fmla="*/ 24 w 49"/>
                  <a:gd name="T15" fmla="*/ 22 h 25"/>
                  <a:gd name="T16" fmla="*/ 48 w 49"/>
                  <a:gd name="T17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5">
                    <a:moveTo>
                      <a:pt x="48" y="5"/>
                    </a:moveTo>
                    <a:cubicBezTo>
                      <a:pt x="46" y="0"/>
                      <a:pt x="33" y="0"/>
                      <a:pt x="19" y="5"/>
                    </a:cubicBezTo>
                    <a:cubicBezTo>
                      <a:pt x="11" y="7"/>
                      <a:pt x="4" y="10"/>
                      <a:pt x="0" y="14"/>
                    </a:cubicBezTo>
                    <a:cubicBezTo>
                      <a:pt x="2" y="13"/>
                      <a:pt x="4" y="12"/>
                      <a:pt x="7" y="11"/>
                    </a:cubicBezTo>
                    <a:cubicBezTo>
                      <a:pt x="15" y="8"/>
                      <a:pt x="26" y="8"/>
                      <a:pt x="27" y="11"/>
                    </a:cubicBezTo>
                    <a:cubicBezTo>
                      <a:pt x="28" y="14"/>
                      <a:pt x="19" y="20"/>
                      <a:pt x="11" y="23"/>
                    </a:cubicBezTo>
                    <a:cubicBezTo>
                      <a:pt x="8" y="24"/>
                      <a:pt x="5" y="25"/>
                      <a:pt x="3" y="25"/>
                    </a:cubicBezTo>
                    <a:cubicBezTo>
                      <a:pt x="9" y="25"/>
                      <a:pt x="16" y="24"/>
                      <a:pt x="24" y="22"/>
                    </a:cubicBezTo>
                    <a:cubicBezTo>
                      <a:pt x="39" y="17"/>
                      <a:pt x="49" y="9"/>
                      <a:pt x="4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26" name="Freeform 886">
                <a:extLst>
                  <a:ext uri="{FF2B5EF4-FFF2-40B4-BE49-F238E27FC236}">
                    <a16:creationId xmlns:a16="http://schemas.microsoft.com/office/drawing/2014/main" id="{4411089E-8E70-44F5-948D-4831041EF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7477" y="4673829"/>
                <a:ext cx="87554" cy="166690"/>
              </a:xfrm>
              <a:custGeom>
                <a:avLst/>
                <a:gdLst>
                  <a:gd name="T0" fmla="*/ 22 w 26"/>
                  <a:gd name="T1" fmla="*/ 2 h 50"/>
                  <a:gd name="T2" fmla="*/ 21 w 26"/>
                  <a:gd name="T3" fmla="*/ 31 h 50"/>
                  <a:gd name="T4" fmla="*/ 12 w 26"/>
                  <a:gd name="T5" fmla="*/ 50 h 50"/>
                  <a:gd name="T6" fmla="*/ 15 w 26"/>
                  <a:gd name="T7" fmla="*/ 43 h 50"/>
                  <a:gd name="T8" fmla="*/ 14 w 26"/>
                  <a:gd name="T9" fmla="*/ 22 h 50"/>
                  <a:gd name="T10" fmla="*/ 3 w 26"/>
                  <a:gd name="T11" fmla="*/ 39 h 50"/>
                  <a:gd name="T12" fmla="*/ 1 w 26"/>
                  <a:gd name="T13" fmla="*/ 46 h 50"/>
                  <a:gd name="T14" fmla="*/ 4 w 26"/>
                  <a:gd name="T15" fmla="*/ 25 h 50"/>
                  <a:gd name="T16" fmla="*/ 22 w 26"/>
                  <a:gd name="T1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50">
                    <a:moveTo>
                      <a:pt x="22" y="2"/>
                    </a:moveTo>
                    <a:cubicBezTo>
                      <a:pt x="26" y="4"/>
                      <a:pt x="26" y="17"/>
                      <a:pt x="21" y="31"/>
                    </a:cubicBezTo>
                    <a:cubicBezTo>
                      <a:pt x="19" y="39"/>
                      <a:pt x="15" y="45"/>
                      <a:pt x="12" y="50"/>
                    </a:cubicBezTo>
                    <a:cubicBezTo>
                      <a:pt x="13" y="48"/>
                      <a:pt x="14" y="46"/>
                      <a:pt x="15" y="43"/>
                    </a:cubicBezTo>
                    <a:cubicBezTo>
                      <a:pt x="17" y="34"/>
                      <a:pt x="17" y="23"/>
                      <a:pt x="14" y="22"/>
                    </a:cubicBezTo>
                    <a:cubicBezTo>
                      <a:pt x="11" y="21"/>
                      <a:pt x="5" y="31"/>
                      <a:pt x="3" y="39"/>
                    </a:cubicBezTo>
                    <a:cubicBezTo>
                      <a:pt x="2" y="42"/>
                      <a:pt x="1" y="44"/>
                      <a:pt x="1" y="46"/>
                    </a:cubicBezTo>
                    <a:cubicBezTo>
                      <a:pt x="0" y="41"/>
                      <a:pt x="2" y="33"/>
                      <a:pt x="4" y="25"/>
                    </a:cubicBezTo>
                    <a:cubicBezTo>
                      <a:pt x="9" y="11"/>
                      <a:pt x="17" y="0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27" name="Freeform 887">
                <a:extLst>
                  <a:ext uri="{FF2B5EF4-FFF2-40B4-BE49-F238E27FC236}">
                    <a16:creationId xmlns:a16="http://schemas.microsoft.com/office/drawing/2014/main" id="{50A4679B-CF5E-43DB-A94F-2A6D9C639C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3963" y="4619949"/>
                <a:ext cx="151536" cy="126281"/>
              </a:xfrm>
              <a:custGeom>
                <a:avLst/>
                <a:gdLst>
                  <a:gd name="T0" fmla="*/ 42 w 45"/>
                  <a:gd name="T1" fmla="*/ 4 h 38"/>
                  <a:gd name="T2" fmla="*/ 14 w 45"/>
                  <a:gd name="T3" fmla="*/ 14 h 38"/>
                  <a:gd name="T4" fmla="*/ 0 w 45"/>
                  <a:gd name="T5" fmla="*/ 29 h 38"/>
                  <a:gd name="T6" fmla="*/ 6 w 45"/>
                  <a:gd name="T7" fmla="*/ 24 h 38"/>
                  <a:gd name="T8" fmla="*/ 25 w 45"/>
                  <a:gd name="T9" fmla="*/ 17 h 38"/>
                  <a:gd name="T10" fmla="*/ 14 w 45"/>
                  <a:gd name="T11" fmla="*/ 34 h 38"/>
                  <a:gd name="T12" fmla="*/ 7 w 45"/>
                  <a:gd name="T13" fmla="*/ 38 h 38"/>
                  <a:gd name="T14" fmla="*/ 26 w 45"/>
                  <a:gd name="T15" fmla="*/ 28 h 38"/>
                  <a:gd name="T16" fmla="*/ 42 w 45"/>
                  <a:gd name="T17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38">
                    <a:moveTo>
                      <a:pt x="42" y="4"/>
                    </a:moveTo>
                    <a:cubicBezTo>
                      <a:pt x="39" y="0"/>
                      <a:pt x="26" y="4"/>
                      <a:pt x="14" y="14"/>
                    </a:cubicBezTo>
                    <a:cubicBezTo>
                      <a:pt x="8" y="19"/>
                      <a:pt x="3" y="24"/>
                      <a:pt x="0" y="29"/>
                    </a:cubicBezTo>
                    <a:cubicBezTo>
                      <a:pt x="1" y="27"/>
                      <a:pt x="3" y="26"/>
                      <a:pt x="6" y="24"/>
                    </a:cubicBezTo>
                    <a:cubicBezTo>
                      <a:pt x="13" y="19"/>
                      <a:pt x="23" y="15"/>
                      <a:pt x="25" y="17"/>
                    </a:cubicBezTo>
                    <a:cubicBezTo>
                      <a:pt x="27" y="20"/>
                      <a:pt x="20" y="29"/>
                      <a:pt x="14" y="34"/>
                    </a:cubicBezTo>
                    <a:cubicBezTo>
                      <a:pt x="11" y="36"/>
                      <a:pt x="9" y="37"/>
                      <a:pt x="7" y="38"/>
                    </a:cubicBezTo>
                    <a:cubicBezTo>
                      <a:pt x="12" y="37"/>
                      <a:pt x="19" y="33"/>
                      <a:pt x="26" y="28"/>
                    </a:cubicBezTo>
                    <a:cubicBezTo>
                      <a:pt x="38" y="19"/>
                      <a:pt x="45" y="8"/>
                      <a:pt x="4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28" name="Freeform 888">
                <a:extLst>
                  <a:ext uri="{FF2B5EF4-FFF2-40B4-BE49-F238E27FC236}">
                    <a16:creationId xmlns:a16="http://schemas.microsoft.com/office/drawing/2014/main" id="{7794237E-2DE0-431D-AA36-4C4424CB45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1766" y="4555967"/>
                <a:ext cx="62299" cy="163323"/>
              </a:xfrm>
              <a:custGeom>
                <a:avLst/>
                <a:gdLst>
                  <a:gd name="T0" fmla="*/ 9 w 19"/>
                  <a:gd name="T1" fmla="*/ 0 h 49"/>
                  <a:gd name="T2" fmla="*/ 19 w 19"/>
                  <a:gd name="T3" fmla="*/ 27 h 49"/>
                  <a:gd name="T4" fmla="*/ 16 w 19"/>
                  <a:gd name="T5" fmla="*/ 48 h 49"/>
                  <a:gd name="T6" fmla="*/ 16 w 19"/>
                  <a:gd name="T7" fmla="*/ 41 h 49"/>
                  <a:gd name="T8" fmla="*/ 9 w 19"/>
                  <a:gd name="T9" fmla="*/ 21 h 49"/>
                  <a:gd name="T10" fmla="*/ 4 w 19"/>
                  <a:gd name="T11" fmla="*/ 41 h 49"/>
                  <a:gd name="T12" fmla="*/ 4 w 19"/>
                  <a:gd name="T13" fmla="*/ 49 h 49"/>
                  <a:gd name="T14" fmla="*/ 1 w 19"/>
                  <a:gd name="T15" fmla="*/ 28 h 49"/>
                  <a:gd name="T16" fmla="*/ 9 w 19"/>
                  <a:gd name="T1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49">
                    <a:moveTo>
                      <a:pt x="9" y="0"/>
                    </a:moveTo>
                    <a:cubicBezTo>
                      <a:pt x="14" y="0"/>
                      <a:pt x="18" y="12"/>
                      <a:pt x="19" y="27"/>
                    </a:cubicBezTo>
                    <a:cubicBezTo>
                      <a:pt x="19" y="35"/>
                      <a:pt x="18" y="43"/>
                      <a:pt x="16" y="48"/>
                    </a:cubicBezTo>
                    <a:cubicBezTo>
                      <a:pt x="16" y="46"/>
                      <a:pt x="17" y="43"/>
                      <a:pt x="16" y="41"/>
                    </a:cubicBezTo>
                    <a:cubicBezTo>
                      <a:pt x="16" y="31"/>
                      <a:pt x="12" y="21"/>
                      <a:pt x="9" y="21"/>
                    </a:cubicBezTo>
                    <a:cubicBezTo>
                      <a:pt x="6" y="21"/>
                      <a:pt x="4" y="33"/>
                      <a:pt x="4" y="41"/>
                    </a:cubicBezTo>
                    <a:cubicBezTo>
                      <a:pt x="4" y="44"/>
                      <a:pt x="4" y="47"/>
                      <a:pt x="4" y="49"/>
                    </a:cubicBezTo>
                    <a:cubicBezTo>
                      <a:pt x="2" y="44"/>
                      <a:pt x="1" y="36"/>
                      <a:pt x="1" y="28"/>
                    </a:cubicBezTo>
                    <a:cubicBezTo>
                      <a:pt x="0" y="13"/>
                      <a:pt x="4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29" name="Freeform 889">
                <a:extLst>
                  <a:ext uri="{FF2B5EF4-FFF2-40B4-BE49-F238E27FC236}">
                    <a16:creationId xmlns:a16="http://schemas.microsoft.com/office/drawing/2014/main" id="{DB38E08A-BE6B-49B0-A070-D6E11B9ADE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312" y="4431371"/>
                <a:ext cx="127964" cy="154904"/>
              </a:xfrm>
              <a:custGeom>
                <a:avLst/>
                <a:gdLst>
                  <a:gd name="T0" fmla="*/ 34 w 38"/>
                  <a:gd name="T1" fmla="*/ 3 h 46"/>
                  <a:gd name="T2" fmla="*/ 10 w 38"/>
                  <a:gd name="T3" fmla="*/ 20 h 46"/>
                  <a:gd name="T4" fmla="*/ 0 w 38"/>
                  <a:gd name="T5" fmla="*/ 38 h 46"/>
                  <a:gd name="T6" fmla="*/ 4 w 38"/>
                  <a:gd name="T7" fmla="*/ 32 h 46"/>
                  <a:gd name="T8" fmla="*/ 21 w 38"/>
                  <a:gd name="T9" fmla="*/ 20 h 46"/>
                  <a:gd name="T10" fmla="*/ 15 w 38"/>
                  <a:gd name="T11" fmla="*/ 40 h 46"/>
                  <a:gd name="T12" fmla="*/ 10 w 38"/>
                  <a:gd name="T13" fmla="*/ 46 h 46"/>
                  <a:gd name="T14" fmla="*/ 24 w 38"/>
                  <a:gd name="T15" fmla="*/ 30 h 46"/>
                  <a:gd name="T16" fmla="*/ 34 w 38"/>
                  <a:gd name="T17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6">
                    <a:moveTo>
                      <a:pt x="34" y="3"/>
                    </a:moveTo>
                    <a:cubicBezTo>
                      <a:pt x="30" y="0"/>
                      <a:pt x="19" y="8"/>
                      <a:pt x="10" y="20"/>
                    </a:cubicBezTo>
                    <a:cubicBezTo>
                      <a:pt x="5" y="26"/>
                      <a:pt x="2" y="33"/>
                      <a:pt x="0" y="38"/>
                    </a:cubicBezTo>
                    <a:cubicBezTo>
                      <a:pt x="1" y="36"/>
                      <a:pt x="2" y="34"/>
                      <a:pt x="4" y="32"/>
                    </a:cubicBezTo>
                    <a:cubicBezTo>
                      <a:pt x="10" y="25"/>
                      <a:pt x="19" y="18"/>
                      <a:pt x="21" y="20"/>
                    </a:cubicBezTo>
                    <a:cubicBezTo>
                      <a:pt x="24" y="22"/>
                      <a:pt x="19" y="33"/>
                      <a:pt x="15" y="40"/>
                    </a:cubicBezTo>
                    <a:cubicBezTo>
                      <a:pt x="13" y="42"/>
                      <a:pt x="11" y="44"/>
                      <a:pt x="10" y="46"/>
                    </a:cubicBezTo>
                    <a:cubicBezTo>
                      <a:pt x="14" y="43"/>
                      <a:pt x="19" y="37"/>
                      <a:pt x="24" y="30"/>
                    </a:cubicBezTo>
                    <a:cubicBezTo>
                      <a:pt x="33" y="18"/>
                      <a:pt x="38" y="6"/>
                      <a:pt x="3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30" name="Freeform 890">
                <a:extLst>
                  <a:ext uri="{FF2B5EF4-FFF2-40B4-BE49-F238E27FC236}">
                    <a16:creationId xmlns:a16="http://schemas.microsoft.com/office/drawing/2014/main" id="{E36806F9-A58C-4E2F-BE6D-00FDCB6AD7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8808" y="4404431"/>
                <a:ext cx="85871" cy="168374"/>
              </a:xfrm>
              <a:custGeom>
                <a:avLst/>
                <a:gdLst>
                  <a:gd name="T0" fmla="*/ 5 w 26"/>
                  <a:gd name="T1" fmla="*/ 2 h 50"/>
                  <a:gd name="T2" fmla="*/ 22 w 26"/>
                  <a:gd name="T3" fmla="*/ 26 h 50"/>
                  <a:gd name="T4" fmla="*/ 25 w 26"/>
                  <a:gd name="T5" fmla="*/ 46 h 50"/>
                  <a:gd name="T6" fmla="*/ 24 w 26"/>
                  <a:gd name="T7" fmla="*/ 39 h 50"/>
                  <a:gd name="T8" fmla="*/ 11 w 26"/>
                  <a:gd name="T9" fmla="*/ 22 h 50"/>
                  <a:gd name="T10" fmla="*/ 11 w 26"/>
                  <a:gd name="T11" fmla="*/ 43 h 50"/>
                  <a:gd name="T12" fmla="*/ 14 w 26"/>
                  <a:gd name="T13" fmla="*/ 50 h 50"/>
                  <a:gd name="T14" fmla="*/ 5 w 26"/>
                  <a:gd name="T15" fmla="*/ 31 h 50"/>
                  <a:gd name="T16" fmla="*/ 5 w 26"/>
                  <a:gd name="T1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50">
                    <a:moveTo>
                      <a:pt x="5" y="2"/>
                    </a:moveTo>
                    <a:cubicBezTo>
                      <a:pt x="10" y="0"/>
                      <a:pt x="17" y="11"/>
                      <a:pt x="22" y="26"/>
                    </a:cubicBezTo>
                    <a:cubicBezTo>
                      <a:pt x="24" y="33"/>
                      <a:pt x="26" y="41"/>
                      <a:pt x="25" y="46"/>
                    </a:cubicBezTo>
                    <a:cubicBezTo>
                      <a:pt x="25" y="44"/>
                      <a:pt x="25" y="42"/>
                      <a:pt x="24" y="39"/>
                    </a:cubicBezTo>
                    <a:cubicBezTo>
                      <a:pt x="21" y="30"/>
                      <a:pt x="14" y="21"/>
                      <a:pt x="11" y="22"/>
                    </a:cubicBezTo>
                    <a:cubicBezTo>
                      <a:pt x="8" y="23"/>
                      <a:pt x="9" y="35"/>
                      <a:pt x="11" y="43"/>
                    </a:cubicBezTo>
                    <a:cubicBezTo>
                      <a:pt x="12" y="46"/>
                      <a:pt x="13" y="48"/>
                      <a:pt x="14" y="50"/>
                    </a:cubicBezTo>
                    <a:cubicBezTo>
                      <a:pt x="11" y="46"/>
                      <a:pt x="7" y="39"/>
                      <a:pt x="5" y="31"/>
                    </a:cubicBezTo>
                    <a:cubicBezTo>
                      <a:pt x="0" y="16"/>
                      <a:pt x="0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31" name="Freeform 891">
                <a:extLst>
                  <a:ext uri="{FF2B5EF4-FFF2-40B4-BE49-F238E27FC236}">
                    <a16:creationId xmlns:a16="http://schemas.microsoft.com/office/drawing/2014/main" id="{6199CF73-B842-47D6-9D45-29B11B518E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8149" y="4239425"/>
                <a:ext cx="87554" cy="165006"/>
              </a:xfrm>
              <a:custGeom>
                <a:avLst/>
                <a:gdLst>
                  <a:gd name="T0" fmla="*/ 21 w 26"/>
                  <a:gd name="T1" fmla="*/ 1 h 49"/>
                  <a:gd name="T2" fmla="*/ 4 w 26"/>
                  <a:gd name="T3" fmla="*/ 25 h 49"/>
                  <a:gd name="T4" fmla="*/ 0 w 26"/>
                  <a:gd name="T5" fmla="*/ 45 h 49"/>
                  <a:gd name="T6" fmla="*/ 2 w 26"/>
                  <a:gd name="T7" fmla="*/ 38 h 49"/>
                  <a:gd name="T8" fmla="*/ 14 w 26"/>
                  <a:gd name="T9" fmla="*/ 22 h 49"/>
                  <a:gd name="T10" fmla="*/ 14 w 26"/>
                  <a:gd name="T11" fmla="*/ 42 h 49"/>
                  <a:gd name="T12" fmla="*/ 11 w 26"/>
                  <a:gd name="T13" fmla="*/ 49 h 49"/>
                  <a:gd name="T14" fmla="*/ 21 w 26"/>
                  <a:gd name="T15" fmla="*/ 31 h 49"/>
                  <a:gd name="T16" fmla="*/ 21 w 26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49">
                    <a:moveTo>
                      <a:pt x="21" y="1"/>
                    </a:moveTo>
                    <a:cubicBezTo>
                      <a:pt x="16" y="0"/>
                      <a:pt x="9" y="10"/>
                      <a:pt x="4" y="25"/>
                    </a:cubicBezTo>
                    <a:cubicBezTo>
                      <a:pt x="1" y="33"/>
                      <a:pt x="0" y="40"/>
                      <a:pt x="0" y="45"/>
                    </a:cubicBezTo>
                    <a:cubicBezTo>
                      <a:pt x="0" y="43"/>
                      <a:pt x="1" y="41"/>
                      <a:pt x="2" y="38"/>
                    </a:cubicBezTo>
                    <a:cubicBezTo>
                      <a:pt x="5" y="30"/>
                      <a:pt x="12" y="21"/>
                      <a:pt x="14" y="22"/>
                    </a:cubicBezTo>
                    <a:cubicBezTo>
                      <a:pt x="17" y="23"/>
                      <a:pt x="17" y="34"/>
                      <a:pt x="14" y="42"/>
                    </a:cubicBezTo>
                    <a:cubicBezTo>
                      <a:pt x="13" y="45"/>
                      <a:pt x="12" y="48"/>
                      <a:pt x="11" y="49"/>
                    </a:cubicBezTo>
                    <a:cubicBezTo>
                      <a:pt x="15" y="45"/>
                      <a:pt x="18" y="39"/>
                      <a:pt x="21" y="31"/>
                    </a:cubicBezTo>
                    <a:cubicBezTo>
                      <a:pt x="26" y="16"/>
                      <a:pt x="26" y="3"/>
                      <a:pt x="2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32" name="Freeform 892">
                <a:extLst>
                  <a:ext uri="{FF2B5EF4-FFF2-40B4-BE49-F238E27FC236}">
                    <a16:creationId xmlns:a16="http://schemas.microsoft.com/office/drawing/2014/main" id="{3C4A09FE-5D6A-463F-AF77-6383269E85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5236" y="4262997"/>
                <a:ext cx="122913" cy="154904"/>
              </a:xfrm>
              <a:custGeom>
                <a:avLst/>
                <a:gdLst>
                  <a:gd name="T0" fmla="*/ 4 w 37"/>
                  <a:gd name="T1" fmla="*/ 2 h 46"/>
                  <a:gd name="T2" fmla="*/ 28 w 37"/>
                  <a:gd name="T3" fmla="*/ 20 h 46"/>
                  <a:gd name="T4" fmla="*/ 37 w 37"/>
                  <a:gd name="T5" fmla="*/ 38 h 46"/>
                  <a:gd name="T6" fmla="*/ 33 w 37"/>
                  <a:gd name="T7" fmla="*/ 32 h 46"/>
                  <a:gd name="T8" fmla="*/ 16 w 37"/>
                  <a:gd name="T9" fmla="*/ 20 h 46"/>
                  <a:gd name="T10" fmla="*/ 23 w 37"/>
                  <a:gd name="T11" fmla="*/ 40 h 46"/>
                  <a:gd name="T12" fmla="*/ 28 w 37"/>
                  <a:gd name="T13" fmla="*/ 46 h 46"/>
                  <a:gd name="T14" fmla="*/ 13 w 37"/>
                  <a:gd name="T15" fmla="*/ 30 h 46"/>
                  <a:gd name="T16" fmla="*/ 4 w 37"/>
                  <a:gd name="T1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6">
                    <a:moveTo>
                      <a:pt x="4" y="2"/>
                    </a:moveTo>
                    <a:cubicBezTo>
                      <a:pt x="9" y="0"/>
                      <a:pt x="19" y="7"/>
                      <a:pt x="28" y="20"/>
                    </a:cubicBezTo>
                    <a:cubicBezTo>
                      <a:pt x="32" y="27"/>
                      <a:pt x="36" y="33"/>
                      <a:pt x="37" y="38"/>
                    </a:cubicBezTo>
                    <a:cubicBezTo>
                      <a:pt x="36" y="37"/>
                      <a:pt x="35" y="34"/>
                      <a:pt x="33" y="32"/>
                    </a:cubicBezTo>
                    <a:cubicBezTo>
                      <a:pt x="28" y="25"/>
                      <a:pt x="19" y="18"/>
                      <a:pt x="16" y="20"/>
                    </a:cubicBezTo>
                    <a:cubicBezTo>
                      <a:pt x="14" y="22"/>
                      <a:pt x="18" y="33"/>
                      <a:pt x="23" y="40"/>
                    </a:cubicBezTo>
                    <a:cubicBezTo>
                      <a:pt x="25" y="42"/>
                      <a:pt x="26" y="44"/>
                      <a:pt x="28" y="46"/>
                    </a:cubicBezTo>
                    <a:cubicBezTo>
                      <a:pt x="23" y="43"/>
                      <a:pt x="18" y="37"/>
                      <a:pt x="13" y="30"/>
                    </a:cubicBezTo>
                    <a:cubicBezTo>
                      <a:pt x="4" y="18"/>
                      <a:pt x="0" y="5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33" name="Freeform 893">
                <a:extLst>
                  <a:ext uri="{FF2B5EF4-FFF2-40B4-BE49-F238E27FC236}">
                    <a16:creationId xmlns:a16="http://schemas.microsoft.com/office/drawing/2014/main" id="{AD34E8FC-5DDD-4956-95CB-48FC0DCFBF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637" y="4069367"/>
                <a:ext cx="60614" cy="159955"/>
              </a:xfrm>
              <a:custGeom>
                <a:avLst/>
                <a:gdLst>
                  <a:gd name="T0" fmla="*/ 10 w 18"/>
                  <a:gd name="T1" fmla="*/ 0 h 48"/>
                  <a:gd name="T2" fmla="*/ 0 w 18"/>
                  <a:gd name="T3" fmla="*/ 27 h 48"/>
                  <a:gd name="T4" fmla="*/ 3 w 18"/>
                  <a:gd name="T5" fmla="*/ 48 h 48"/>
                  <a:gd name="T6" fmla="*/ 3 w 18"/>
                  <a:gd name="T7" fmla="*/ 40 h 48"/>
                  <a:gd name="T8" fmla="*/ 10 w 18"/>
                  <a:gd name="T9" fmla="*/ 21 h 48"/>
                  <a:gd name="T10" fmla="*/ 16 w 18"/>
                  <a:gd name="T11" fmla="*/ 40 h 48"/>
                  <a:gd name="T12" fmla="*/ 15 w 18"/>
                  <a:gd name="T13" fmla="*/ 48 h 48"/>
                  <a:gd name="T14" fmla="*/ 18 w 18"/>
                  <a:gd name="T15" fmla="*/ 27 h 48"/>
                  <a:gd name="T16" fmla="*/ 10 w 1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8">
                    <a:moveTo>
                      <a:pt x="10" y="0"/>
                    </a:moveTo>
                    <a:cubicBezTo>
                      <a:pt x="5" y="0"/>
                      <a:pt x="0" y="12"/>
                      <a:pt x="0" y="27"/>
                    </a:cubicBezTo>
                    <a:cubicBezTo>
                      <a:pt x="0" y="35"/>
                      <a:pt x="2" y="43"/>
                      <a:pt x="3" y="48"/>
                    </a:cubicBezTo>
                    <a:cubicBezTo>
                      <a:pt x="3" y="46"/>
                      <a:pt x="3" y="43"/>
                      <a:pt x="3" y="40"/>
                    </a:cubicBezTo>
                    <a:cubicBezTo>
                      <a:pt x="3" y="32"/>
                      <a:pt x="7" y="21"/>
                      <a:pt x="10" y="21"/>
                    </a:cubicBezTo>
                    <a:cubicBezTo>
                      <a:pt x="13" y="21"/>
                      <a:pt x="16" y="32"/>
                      <a:pt x="16" y="40"/>
                    </a:cubicBezTo>
                    <a:cubicBezTo>
                      <a:pt x="16" y="44"/>
                      <a:pt x="16" y="46"/>
                      <a:pt x="15" y="48"/>
                    </a:cubicBezTo>
                    <a:cubicBezTo>
                      <a:pt x="17" y="43"/>
                      <a:pt x="18" y="36"/>
                      <a:pt x="18" y="27"/>
                    </a:cubicBezTo>
                    <a:cubicBezTo>
                      <a:pt x="18" y="12"/>
                      <a:pt x="14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34" name="Freeform 894">
                <a:extLst>
                  <a:ext uri="{FF2B5EF4-FFF2-40B4-BE49-F238E27FC236}">
                    <a16:creationId xmlns:a16="http://schemas.microsoft.com/office/drawing/2014/main" id="{3AD060E6-2DB5-474F-AB25-9F71F775EC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7887" y="4136716"/>
                <a:ext cx="149853" cy="126281"/>
              </a:xfrm>
              <a:custGeom>
                <a:avLst/>
                <a:gdLst>
                  <a:gd name="T0" fmla="*/ 3 w 45"/>
                  <a:gd name="T1" fmla="*/ 4 h 38"/>
                  <a:gd name="T2" fmla="*/ 31 w 45"/>
                  <a:gd name="T3" fmla="*/ 13 h 38"/>
                  <a:gd name="T4" fmla="*/ 45 w 45"/>
                  <a:gd name="T5" fmla="*/ 28 h 38"/>
                  <a:gd name="T6" fmla="*/ 40 w 45"/>
                  <a:gd name="T7" fmla="*/ 23 h 38"/>
                  <a:gd name="T8" fmla="*/ 20 w 45"/>
                  <a:gd name="T9" fmla="*/ 17 h 38"/>
                  <a:gd name="T10" fmla="*/ 32 w 45"/>
                  <a:gd name="T11" fmla="*/ 33 h 38"/>
                  <a:gd name="T12" fmla="*/ 39 w 45"/>
                  <a:gd name="T13" fmla="*/ 38 h 38"/>
                  <a:gd name="T14" fmla="*/ 20 w 45"/>
                  <a:gd name="T15" fmla="*/ 27 h 38"/>
                  <a:gd name="T16" fmla="*/ 3 w 45"/>
                  <a:gd name="T17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38">
                    <a:moveTo>
                      <a:pt x="3" y="4"/>
                    </a:moveTo>
                    <a:cubicBezTo>
                      <a:pt x="6" y="0"/>
                      <a:pt x="18" y="4"/>
                      <a:pt x="31" y="13"/>
                    </a:cubicBezTo>
                    <a:cubicBezTo>
                      <a:pt x="37" y="18"/>
                      <a:pt x="42" y="23"/>
                      <a:pt x="45" y="28"/>
                    </a:cubicBezTo>
                    <a:cubicBezTo>
                      <a:pt x="44" y="26"/>
                      <a:pt x="42" y="25"/>
                      <a:pt x="40" y="23"/>
                    </a:cubicBezTo>
                    <a:cubicBezTo>
                      <a:pt x="32" y="18"/>
                      <a:pt x="21" y="14"/>
                      <a:pt x="20" y="17"/>
                    </a:cubicBezTo>
                    <a:cubicBezTo>
                      <a:pt x="18" y="19"/>
                      <a:pt x="26" y="28"/>
                      <a:pt x="32" y="33"/>
                    </a:cubicBezTo>
                    <a:cubicBezTo>
                      <a:pt x="35" y="35"/>
                      <a:pt x="37" y="37"/>
                      <a:pt x="39" y="38"/>
                    </a:cubicBezTo>
                    <a:cubicBezTo>
                      <a:pt x="33" y="36"/>
                      <a:pt x="27" y="32"/>
                      <a:pt x="20" y="27"/>
                    </a:cubicBezTo>
                    <a:cubicBezTo>
                      <a:pt x="8" y="18"/>
                      <a:pt x="0" y="8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35" name="Freeform 895">
                <a:extLst>
                  <a:ext uri="{FF2B5EF4-FFF2-40B4-BE49-F238E27FC236}">
                    <a16:creationId xmlns:a16="http://schemas.microsoft.com/office/drawing/2014/main" id="{37347EF5-912F-47FC-9A2C-FC704FCA58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1459" y="3917831"/>
                <a:ext cx="82504" cy="165006"/>
              </a:xfrm>
              <a:custGeom>
                <a:avLst/>
                <a:gdLst>
                  <a:gd name="T0" fmla="*/ 4 w 25"/>
                  <a:gd name="T1" fmla="*/ 2 h 49"/>
                  <a:gd name="T2" fmla="*/ 4 w 25"/>
                  <a:gd name="T3" fmla="*/ 31 h 49"/>
                  <a:gd name="T4" fmla="*/ 13 w 25"/>
                  <a:gd name="T5" fmla="*/ 49 h 49"/>
                  <a:gd name="T6" fmla="*/ 11 w 25"/>
                  <a:gd name="T7" fmla="*/ 43 h 49"/>
                  <a:gd name="T8" fmla="*/ 11 w 25"/>
                  <a:gd name="T9" fmla="*/ 22 h 49"/>
                  <a:gd name="T10" fmla="*/ 23 w 25"/>
                  <a:gd name="T11" fmla="*/ 39 h 49"/>
                  <a:gd name="T12" fmla="*/ 25 w 25"/>
                  <a:gd name="T13" fmla="*/ 46 h 49"/>
                  <a:gd name="T14" fmla="*/ 21 w 25"/>
                  <a:gd name="T15" fmla="*/ 25 h 49"/>
                  <a:gd name="T16" fmla="*/ 4 w 25"/>
                  <a:gd name="T17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49">
                    <a:moveTo>
                      <a:pt x="4" y="2"/>
                    </a:moveTo>
                    <a:cubicBezTo>
                      <a:pt x="0" y="3"/>
                      <a:pt x="0" y="16"/>
                      <a:pt x="4" y="31"/>
                    </a:cubicBezTo>
                    <a:cubicBezTo>
                      <a:pt x="7" y="39"/>
                      <a:pt x="10" y="45"/>
                      <a:pt x="13" y="49"/>
                    </a:cubicBezTo>
                    <a:cubicBezTo>
                      <a:pt x="13" y="48"/>
                      <a:pt x="12" y="46"/>
                      <a:pt x="11" y="43"/>
                    </a:cubicBezTo>
                    <a:cubicBezTo>
                      <a:pt x="8" y="34"/>
                      <a:pt x="8" y="23"/>
                      <a:pt x="11" y="22"/>
                    </a:cubicBezTo>
                    <a:cubicBezTo>
                      <a:pt x="14" y="21"/>
                      <a:pt x="20" y="31"/>
                      <a:pt x="23" y="39"/>
                    </a:cubicBezTo>
                    <a:cubicBezTo>
                      <a:pt x="24" y="42"/>
                      <a:pt x="25" y="44"/>
                      <a:pt x="25" y="46"/>
                    </a:cubicBezTo>
                    <a:cubicBezTo>
                      <a:pt x="25" y="41"/>
                      <a:pt x="24" y="33"/>
                      <a:pt x="21" y="25"/>
                    </a:cubicBezTo>
                    <a:cubicBezTo>
                      <a:pt x="17" y="11"/>
                      <a:pt x="9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36" name="Freeform 896">
                <a:extLst>
                  <a:ext uri="{FF2B5EF4-FFF2-40B4-BE49-F238E27FC236}">
                    <a16:creationId xmlns:a16="http://schemas.microsoft.com/office/drawing/2014/main" id="{9086A337-9BA0-4C7B-BDAD-207E72A20C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0230" y="4035692"/>
                <a:ext cx="165006" cy="87554"/>
              </a:xfrm>
              <a:custGeom>
                <a:avLst/>
                <a:gdLst>
                  <a:gd name="T0" fmla="*/ 2 w 49"/>
                  <a:gd name="T1" fmla="*/ 5 h 26"/>
                  <a:gd name="T2" fmla="*/ 31 w 49"/>
                  <a:gd name="T3" fmla="*/ 5 h 26"/>
                  <a:gd name="T4" fmla="*/ 49 w 49"/>
                  <a:gd name="T5" fmla="*/ 14 h 26"/>
                  <a:gd name="T6" fmla="*/ 43 w 49"/>
                  <a:gd name="T7" fmla="*/ 12 h 26"/>
                  <a:gd name="T8" fmla="*/ 22 w 49"/>
                  <a:gd name="T9" fmla="*/ 12 h 26"/>
                  <a:gd name="T10" fmla="*/ 39 w 49"/>
                  <a:gd name="T11" fmla="*/ 24 h 26"/>
                  <a:gd name="T12" fmla="*/ 46 w 49"/>
                  <a:gd name="T13" fmla="*/ 26 h 26"/>
                  <a:gd name="T14" fmla="*/ 25 w 49"/>
                  <a:gd name="T15" fmla="*/ 22 h 26"/>
                  <a:gd name="T16" fmla="*/ 2 w 49"/>
                  <a:gd name="T17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6">
                    <a:moveTo>
                      <a:pt x="2" y="5"/>
                    </a:moveTo>
                    <a:cubicBezTo>
                      <a:pt x="4" y="0"/>
                      <a:pt x="17" y="0"/>
                      <a:pt x="31" y="5"/>
                    </a:cubicBezTo>
                    <a:cubicBezTo>
                      <a:pt x="39" y="8"/>
                      <a:pt x="45" y="11"/>
                      <a:pt x="49" y="14"/>
                    </a:cubicBezTo>
                    <a:cubicBezTo>
                      <a:pt x="48" y="14"/>
                      <a:pt x="46" y="13"/>
                      <a:pt x="43" y="12"/>
                    </a:cubicBezTo>
                    <a:cubicBezTo>
                      <a:pt x="34" y="9"/>
                      <a:pt x="23" y="9"/>
                      <a:pt x="22" y="12"/>
                    </a:cubicBezTo>
                    <a:cubicBezTo>
                      <a:pt x="21" y="15"/>
                      <a:pt x="31" y="21"/>
                      <a:pt x="39" y="24"/>
                    </a:cubicBezTo>
                    <a:cubicBezTo>
                      <a:pt x="42" y="25"/>
                      <a:pt x="44" y="26"/>
                      <a:pt x="46" y="26"/>
                    </a:cubicBezTo>
                    <a:cubicBezTo>
                      <a:pt x="41" y="26"/>
                      <a:pt x="33" y="25"/>
                      <a:pt x="25" y="22"/>
                    </a:cubicBezTo>
                    <a:cubicBezTo>
                      <a:pt x="11" y="17"/>
                      <a:pt x="0" y="9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37" name="Freeform 897">
                <a:extLst>
                  <a:ext uri="{FF2B5EF4-FFF2-40B4-BE49-F238E27FC236}">
                    <a16:creationId xmlns:a16="http://schemas.microsoft.com/office/drawing/2014/main" id="{2940F774-1FB3-4A71-A88C-5FD6E7A9C8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1959" y="4847253"/>
                <a:ext cx="242458" cy="121229"/>
              </a:xfrm>
              <a:custGeom>
                <a:avLst/>
                <a:gdLst>
                  <a:gd name="T0" fmla="*/ 72 w 72"/>
                  <a:gd name="T1" fmla="*/ 1 h 36"/>
                  <a:gd name="T2" fmla="*/ 1 w 72"/>
                  <a:gd name="T3" fmla="*/ 36 h 36"/>
                  <a:gd name="T4" fmla="*/ 0 w 72"/>
                  <a:gd name="T5" fmla="*/ 28 h 36"/>
                  <a:gd name="T6" fmla="*/ 70 w 72"/>
                  <a:gd name="T7" fmla="*/ 0 h 36"/>
                  <a:gd name="T8" fmla="*/ 72 w 72"/>
                  <a:gd name="T9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36">
                    <a:moveTo>
                      <a:pt x="72" y="1"/>
                    </a:moveTo>
                    <a:cubicBezTo>
                      <a:pt x="52" y="18"/>
                      <a:pt x="27" y="30"/>
                      <a:pt x="1" y="3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5" y="25"/>
                      <a:pt x="49" y="15"/>
                      <a:pt x="70" y="0"/>
                    </a:cubicBezTo>
                    <a:lnTo>
                      <a:pt x="7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38" name="Freeform 898">
                <a:extLst>
                  <a:ext uri="{FF2B5EF4-FFF2-40B4-BE49-F238E27FC236}">
                    <a16:creationId xmlns:a16="http://schemas.microsoft.com/office/drawing/2014/main" id="{68064F4C-BD2A-46C1-8341-F026B3A626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9616" y="3884156"/>
                <a:ext cx="161639" cy="141434"/>
              </a:xfrm>
              <a:custGeom>
                <a:avLst/>
                <a:gdLst>
                  <a:gd name="T0" fmla="*/ 22 w 48"/>
                  <a:gd name="T1" fmla="*/ 19 h 42"/>
                  <a:gd name="T2" fmla="*/ 48 w 48"/>
                  <a:gd name="T3" fmla="*/ 31 h 42"/>
                  <a:gd name="T4" fmla="*/ 36 w 48"/>
                  <a:gd name="T5" fmla="*/ 18 h 42"/>
                  <a:gd name="T6" fmla="*/ 3 w 48"/>
                  <a:gd name="T7" fmla="*/ 4 h 42"/>
                  <a:gd name="T8" fmla="*/ 23 w 48"/>
                  <a:gd name="T9" fmla="*/ 33 h 42"/>
                  <a:gd name="T10" fmla="*/ 38 w 48"/>
                  <a:gd name="T11" fmla="*/ 42 h 42"/>
                  <a:gd name="T12" fmla="*/ 22 w 48"/>
                  <a:gd name="T13" fmla="*/ 1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2">
                    <a:moveTo>
                      <a:pt x="22" y="19"/>
                    </a:moveTo>
                    <a:cubicBezTo>
                      <a:pt x="24" y="16"/>
                      <a:pt x="45" y="29"/>
                      <a:pt x="48" y="31"/>
                    </a:cubicBezTo>
                    <a:cubicBezTo>
                      <a:pt x="45" y="27"/>
                      <a:pt x="41" y="22"/>
                      <a:pt x="36" y="18"/>
                    </a:cubicBezTo>
                    <a:cubicBezTo>
                      <a:pt x="24" y="8"/>
                      <a:pt x="6" y="0"/>
                      <a:pt x="3" y="4"/>
                    </a:cubicBezTo>
                    <a:cubicBezTo>
                      <a:pt x="0" y="8"/>
                      <a:pt x="11" y="23"/>
                      <a:pt x="23" y="33"/>
                    </a:cubicBezTo>
                    <a:cubicBezTo>
                      <a:pt x="29" y="37"/>
                      <a:pt x="34" y="40"/>
                      <a:pt x="38" y="42"/>
                    </a:cubicBezTo>
                    <a:cubicBezTo>
                      <a:pt x="35" y="39"/>
                      <a:pt x="19" y="23"/>
                      <a:pt x="2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grpSp>
          <p:nvGrpSpPr>
            <p:cNvPr id="209" name="组合 208">
              <a:extLst>
                <a:ext uri="{FF2B5EF4-FFF2-40B4-BE49-F238E27FC236}">
                  <a16:creationId xmlns:a16="http://schemas.microsoft.com/office/drawing/2014/main" id="{03C31537-2E10-496E-8542-BCDDE57672EF}"/>
                </a:ext>
              </a:extLst>
            </p:cNvPr>
            <p:cNvGrpSpPr/>
            <p:nvPr/>
          </p:nvGrpSpPr>
          <p:grpSpPr>
            <a:xfrm>
              <a:off x="694041" y="3479970"/>
              <a:ext cx="405010" cy="787996"/>
              <a:chOff x="804380" y="3884156"/>
              <a:chExt cx="557317" cy="1084326"/>
            </a:xfrm>
            <a:solidFill>
              <a:schemeClr val="accent3">
                <a:lumMod val="20000"/>
                <a:lumOff val="80000"/>
              </a:schemeClr>
            </a:solidFill>
          </p:grpSpPr>
          <p:sp>
            <p:nvSpPr>
              <p:cNvPr id="211" name="Freeform 899">
                <a:extLst>
                  <a:ext uri="{FF2B5EF4-FFF2-40B4-BE49-F238E27FC236}">
                    <a16:creationId xmlns:a16="http://schemas.microsoft.com/office/drawing/2014/main" id="{BC21301F-B07C-4384-A17C-A2B8D2DC5A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9079" y="4793373"/>
                <a:ext cx="166690" cy="84187"/>
              </a:xfrm>
              <a:custGeom>
                <a:avLst/>
                <a:gdLst>
                  <a:gd name="T0" fmla="*/ 2 w 50"/>
                  <a:gd name="T1" fmla="*/ 5 h 25"/>
                  <a:gd name="T2" fmla="*/ 31 w 50"/>
                  <a:gd name="T3" fmla="*/ 5 h 25"/>
                  <a:gd name="T4" fmla="*/ 50 w 50"/>
                  <a:gd name="T5" fmla="*/ 14 h 25"/>
                  <a:gd name="T6" fmla="*/ 43 w 50"/>
                  <a:gd name="T7" fmla="*/ 11 h 25"/>
                  <a:gd name="T8" fmla="*/ 22 w 50"/>
                  <a:gd name="T9" fmla="*/ 11 h 25"/>
                  <a:gd name="T10" fmla="*/ 39 w 50"/>
                  <a:gd name="T11" fmla="*/ 23 h 25"/>
                  <a:gd name="T12" fmla="*/ 46 w 50"/>
                  <a:gd name="T13" fmla="*/ 25 h 25"/>
                  <a:gd name="T14" fmla="*/ 26 w 50"/>
                  <a:gd name="T15" fmla="*/ 22 h 25"/>
                  <a:gd name="T16" fmla="*/ 2 w 50"/>
                  <a:gd name="T17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25">
                    <a:moveTo>
                      <a:pt x="2" y="5"/>
                    </a:moveTo>
                    <a:cubicBezTo>
                      <a:pt x="3" y="0"/>
                      <a:pt x="16" y="0"/>
                      <a:pt x="31" y="5"/>
                    </a:cubicBezTo>
                    <a:cubicBezTo>
                      <a:pt x="39" y="7"/>
                      <a:pt x="45" y="10"/>
                      <a:pt x="50" y="14"/>
                    </a:cubicBezTo>
                    <a:cubicBezTo>
                      <a:pt x="48" y="13"/>
                      <a:pt x="46" y="12"/>
                      <a:pt x="43" y="11"/>
                    </a:cubicBezTo>
                    <a:cubicBezTo>
                      <a:pt x="34" y="8"/>
                      <a:pt x="23" y="8"/>
                      <a:pt x="22" y="11"/>
                    </a:cubicBezTo>
                    <a:cubicBezTo>
                      <a:pt x="21" y="14"/>
                      <a:pt x="31" y="20"/>
                      <a:pt x="39" y="23"/>
                    </a:cubicBezTo>
                    <a:cubicBezTo>
                      <a:pt x="42" y="24"/>
                      <a:pt x="45" y="25"/>
                      <a:pt x="46" y="25"/>
                    </a:cubicBezTo>
                    <a:cubicBezTo>
                      <a:pt x="41" y="25"/>
                      <a:pt x="34" y="24"/>
                      <a:pt x="26" y="22"/>
                    </a:cubicBezTo>
                    <a:cubicBezTo>
                      <a:pt x="11" y="17"/>
                      <a:pt x="0" y="9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12" name="Freeform 900">
                <a:extLst>
                  <a:ext uri="{FF2B5EF4-FFF2-40B4-BE49-F238E27FC236}">
                    <a16:creationId xmlns:a16="http://schemas.microsoft.com/office/drawing/2014/main" id="{28EDF069-D01F-401A-A66A-55DEE49598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940" y="4673829"/>
                <a:ext cx="85871" cy="166690"/>
              </a:xfrm>
              <a:custGeom>
                <a:avLst/>
                <a:gdLst>
                  <a:gd name="T0" fmla="*/ 5 w 26"/>
                  <a:gd name="T1" fmla="*/ 2 h 50"/>
                  <a:gd name="T2" fmla="*/ 5 w 26"/>
                  <a:gd name="T3" fmla="*/ 31 h 50"/>
                  <a:gd name="T4" fmla="*/ 15 w 26"/>
                  <a:gd name="T5" fmla="*/ 50 h 50"/>
                  <a:gd name="T6" fmla="*/ 12 w 26"/>
                  <a:gd name="T7" fmla="*/ 43 h 50"/>
                  <a:gd name="T8" fmla="*/ 12 w 26"/>
                  <a:gd name="T9" fmla="*/ 22 h 50"/>
                  <a:gd name="T10" fmla="*/ 24 w 26"/>
                  <a:gd name="T11" fmla="*/ 39 h 50"/>
                  <a:gd name="T12" fmla="*/ 26 w 26"/>
                  <a:gd name="T13" fmla="*/ 46 h 50"/>
                  <a:gd name="T14" fmla="*/ 22 w 26"/>
                  <a:gd name="T15" fmla="*/ 25 h 50"/>
                  <a:gd name="T16" fmla="*/ 5 w 26"/>
                  <a:gd name="T1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50">
                    <a:moveTo>
                      <a:pt x="5" y="2"/>
                    </a:moveTo>
                    <a:cubicBezTo>
                      <a:pt x="0" y="4"/>
                      <a:pt x="0" y="17"/>
                      <a:pt x="5" y="31"/>
                    </a:cubicBezTo>
                    <a:cubicBezTo>
                      <a:pt x="8" y="39"/>
                      <a:pt x="11" y="45"/>
                      <a:pt x="15" y="50"/>
                    </a:cubicBezTo>
                    <a:cubicBezTo>
                      <a:pt x="14" y="48"/>
                      <a:pt x="13" y="46"/>
                      <a:pt x="12" y="43"/>
                    </a:cubicBezTo>
                    <a:cubicBezTo>
                      <a:pt x="9" y="34"/>
                      <a:pt x="9" y="23"/>
                      <a:pt x="12" y="22"/>
                    </a:cubicBezTo>
                    <a:cubicBezTo>
                      <a:pt x="15" y="21"/>
                      <a:pt x="21" y="31"/>
                      <a:pt x="24" y="39"/>
                    </a:cubicBezTo>
                    <a:cubicBezTo>
                      <a:pt x="25" y="42"/>
                      <a:pt x="26" y="44"/>
                      <a:pt x="26" y="46"/>
                    </a:cubicBezTo>
                    <a:cubicBezTo>
                      <a:pt x="26" y="41"/>
                      <a:pt x="25" y="33"/>
                      <a:pt x="22" y="25"/>
                    </a:cubicBezTo>
                    <a:cubicBezTo>
                      <a:pt x="17" y="11"/>
                      <a:pt x="10" y="0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13" name="Freeform 901">
                <a:extLst>
                  <a:ext uri="{FF2B5EF4-FFF2-40B4-BE49-F238E27FC236}">
                    <a16:creationId xmlns:a16="http://schemas.microsoft.com/office/drawing/2014/main" id="{4DF99B13-2742-4F77-A0AF-50BEF2B5A6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8157" y="4619949"/>
                <a:ext cx="148169" cy="126281"/>
              </a:xfrm>
              <a:custGeom>
                <a:avLst/>
                <a:gdLst>
                  <a:gd name="T0" fmla="*/ 3 w 44"/>
                  <a:gd name="T1" fmla="*/ 4 h 38"/>
                  <a:gd name="T2" fmla="*/ 30 w 44"/>
                  <a:gd name="T3" fmla="*/ 14 h 38"/>
                  <a:gd name="T4" fmla="*/ 44 w 44"/>
                  <a:gd name="T5" fmla="*/ 29 h 38"/>
                  <a:gd name="T6" fmla="*/ 39 w 44"/>
                  <a:gd name="T7" fmla="*/ 24 h 38"/>
                  <a:gd name="T8" fmla="*/ 20 w 44"/>
                  <a:gd name="T9" fmla="*/ 17 h 38"/>
                  <a:gd name="T10" fmla="*/ 31 w 44"/>
                  <a:gd name="T11" fmla="*/ 34 h 38"/>
                  <a:gd name="T12" fmla="*/ 37 w 44"/>
                  <a:gd name="T13" fmla="*/ 38 h 38"/>
                  <a:gd name="T14" fmla="*/ 19 w 44"/>
                  <a:gd name="T15" fmla="*/ 28 h 38"/>
                  <a:gd name="T16" fmla="*/ 3 w 44"/>
                  <a:gd name="T17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38">
                    <a:moveTo>
                      <a:pt x="3" y="4"/>
                    </a:moveTo>
                    <a:cubicBezTo>
                      <a:pt x="6" y="0"/>
                      <a:pt x="18" y="4"/>
                      <a:pt x="30" y="14"/>
                    </a:cubicBezTo>
                    <a:cubicBezTo>
                      <a:pt x="37" y="19"/>
                      <a:pt x="42" y="24"/>
                      <a:pt x="44" y="29"/>
                    </a:cubicBezTo>
                    <a:cubicBezTo>
                      <a:pt x="43" y="27"/>
                      <a:pt x="41" y="26"/>
                      <a:pt x="39" y="24"/>
                    </a:cubicBezTo>
                    <a:cubicBezTo>
                      <a:pt x="32" y="19"/>
                      <a:pt x="21" y="15"/>
                      <a:pt x="20" y="17"/>
                    </a:cubicBezTo>
                    <a:cubicBezTo>
                      <a:pt x="18" y="20"/>
                      <a:pt x="25" y="29"/>
                      <a:pt x="31" y="34"/>
                    </a:cubicBezTo>
                    <a:cubicBezTo>
                      <a:pt x="34" y="36"/>
                      <a:pt x="36" y="37"/>
                      <a:pt x="37" y="38"/>
                    </a:cubicBezTo>
                    <a:cubicBezTo>
                      <a:pt x="32" y="37"/>
                      <a:pt x="26" y="33"/>
                      <a:pt x="19" y="28"/>
                    </a:cubicBezTo>
                    <a:cubicBezTo>
                      <a:pt x="7" y="19"/>
                      <a:pt x="0" y="8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14" name="Freeform 902">
                <a:extLst>
                  <a:ext uri="{FF2B5EF4-FFF2-40B4-BE49-F238E27FC236}">
                    <a16:creationId xmlns:a16="http://schemas.microsoft.com/office/drawing/2014/main" id="{CA081C3D-42B8-4BA2-AB5B-773436258F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9591" y="4555967"/>
                <a:ext cx="60614" cy="163323"/>
              </a:xfrm>
              <a:custGeom>
                <a:avLst/>
                <a:gdLst>
                  <a:gd name="T0" fmla="*/ 10 w 18"/>
                  <a:gd name="T1" fmla="*/ 0 h 49"/>
                  <a:gd name="T2" fmla="*/ 0 w 18"/>
                  <a:gd name="T3" fmla="*/ 27 h 49"/>
                  <a:gd name="T4" fmla="*/ 2 w 18"/>
                  <a:gd name="T5" fmla="*/ 48 h 49"/>
                  <a:gd name="T6" fmla="*/ 2 w 18"/>
                  <a:gd name="T7" fmla="*/ 41 h 49"/>
                  <a:gd name="T8" fmla="*/ 10 w 18"/>
                  <a:gd name="T9" fmla="*/ 21 h 49"/>
                  <a:gd name="T10" fmla="*/ 15 w 18"/>
                  <a:gd name="T11" fmla="*/ 41 h 49"/>
                  <a:gd name="T12" fmla="*/ 14 w 18"/>
                  <a:gd name="T13" fmla="*/ 49 h 49"/>
                  <a:gd name="T14" fmla="*/ 18 w 18"/>
                  <a:gd name="T15" fmla="*/ 28 h 49"/>
                  <a:gd name="T16" fmla="*/ 10 w 18"/>
                  <a:gd name="T1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9">
                    <a:moveTo>
                      <a:pt x="10" y="0"/>
                    </a:moveTo>
                    <a:cubicBezTo>
                      <a:pt x="5" y="0"/>
                      <a:pt x="0" y="12"/>
                      <a:pt x="0" y="27"/>
                    </a:cubicBezTo>
                    <a:cubicBezTo>
                      <a:pt x="0" y="35"/>
                      <a:pt x="1" y="43"/>
                      <a:pt x="2" y="48"/>
                    </a:cubicBezTo>
                    <a:cubicBezTo>
                      <a:pt x="2" y="46"/>
                      <a:pt x="2" y="43"/>
                      <a:pt x="2" y="41"/>
                    </a:cubicBezTo>
                    <a:cubicBezTo>
                      <a:pt x="3" y="31"/>
                      <a:pt x="7" y="21"/>
                      <a:pt x="10" y="21"/>
                    </a:cubicBezTo>
                    <a:cubicBezTo>
                      <a:pt x="13" y="21"/>
                      <a:pt x="15" y="33"/>
                      <a:pt x="15" y="41"/>
                    </a:cubicBezTo>
                    <a:cubicBezTo>
                      <a:pt x="15" y="44"/>
                      <a:pt x="15" y="47"/>
                      <a:pt x="14" y="49"/>
                    </a:cubicBezTo>
                    <a:cubicBezTo>
                      <a:pt x="16" y="44"/>
                      <a:pt x="18" y="36"/>
                      <a:pt x="18" y="28"/>
                    </a:cubicBezTo>
                    <a:cubicBezTo>
                      <a:pt x="18" y="13"/>
                      <a:pt x="15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15" name="Freeform 903">
                <a:extLst>
                  <a:ext uri="{FF2B5EF4-FFF2-40B4-BE49-F238E27FC236}">
                    <a16:creationId xmlns:a16="http://schemas.microsoft.com/office/drawing/2014/main" id="{86FEFAE1-D716-4073-A8E5-29694AA5B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4380" y="4431371"/>
                <a:ext cx="124596" cy="154904"/>
              </a:xfrm>
              <a:custGeom>
                <a:avLst/>
                <a:gdLst>
                  <a:gd name="T0" fmla="*/ 4 w 37"/>
                  <a:gd name="T1" fmla="*/ 3 h 46"/>
                  <a:gd name="T2" fmla="*/ 28 w 37"/>
                  <a:gd name="T3" fmla="*/ 20 h 46"/>
                  <a:gd name="T4" fmla="*/ 37 w 37"/>
                  <a:gd name="T5" fmla="*/ 38 h 46"/>
                  <a:gd name="T6" fmla="*/ 33 w 37"/>
                  <a:gd name="T7" fmla="*/ 32 h 46"/>
                  <a:gd name="T8" fmla="*/ 17 w 37"/>
                  <a:gd name="T9" fmla="*/ 20 h 46"/>
                  <a:gd name="T10" fmla="*/ 23 w 37"/>
                  <a:gd name="T11" fmla="*/ 40 h 46"/>
                  <a:gd name="T12" fmla="*/ 28 w 37"/>
                  <a:gd name="T13" fmla="*/ 46 h 46"/>
                  <a:gd name="T14" fmla="*/ 13 w 37"/>
                  <a:gd name="T15" fmla="*/ 30 h 46"/>
                  <a:gd name="T16" fmla="*/ 4 w 37"/>
                  <a:gd name="T17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6">
                    <a:moveTo>
                      <a:pt x="4" y="3"/>
                    </a:moveTo>
                    <a:cubicBezTo>
                      <a:pt x="8" y="0"/>
                      <a:pt x="19" y="8"/>
                      <a:pt x="28" y="20"/>
                    </a:cubicBezTo>
                    <a:cubicBezTo>
                      <a:pt x="32" y="26"/>
                      <a:pt x="36" y="33"/>
                      <a:pt x="37" y="38"/>
                    </a:cubicBezTo>
                    <a:cubicBezTo>
                      <a:pt x="37" y="36"/>
                      <a:pt x="35" y="34"/>
                      <a:pt x="33" y="32"/>
                    </a:cubicBezTo>
                    <a:cubicBezTo>
                      <a:pt x="28" y="25"/>
                      <a:pt x="19" y="18"/>
                      <a:pt x="17" y="20"/>
                    </a:cubicBezTo>
                    <a:cubicBezTo>
                      <a:pt x="14" y="22"/>
                      <a:pt x="18" y="33"/>
                      <a:pt x="23" y="40"/>
                    </a:cubicBezTo>
                    <a:cubicBezTo>
                      <a:pt x="25" y="42"/>
                      <a:pt x="27" y="44"/>
                      <a:pt x="28" y="46"/>
                    </a:cubicBezTo>
                    <a:cubicBezTo>
                      <a:pt x="24" y="43"/>
                      <a:pt x="18" y="37"/>
                      <a:pt x="13" y="30"/>
                    </a:cubicBezTo>
                    <a:cubicBezTo>
                      <a:pt x="4" y="18"/>
                      <a:pt x="0" y="6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16" name="Freeform 904">
                <a:extLst>
                  <a:ext uri="{FF2B5EF4-FFF2-40B4-BE49-F238E27FC236}">
                    <a16:creationId xmlns:a16="http://schemas.microsoft.com/office/drawing/2014/main" id="{F17080E2-EC98-41A0-940C-3160B992CF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976" y="4404431"/>
                <a:ext cx="84187" cy="168374"/>
              </a:xfrm>
              <a:custGeom>
                <a:avLst/>
                <a:gdLst>
                  <a:gd name="T0" fmla="*/ 20 w 25"/>
                  <a:gd name="T1" fmla="*/ 2 h 50"/>
                  <a:gd name="T2" fmla="*/ 4 w 25"/>
                  <a:gd name="T3" fmla="*/ 26 h 50"/>
                  <a:gd name="T4" fmla="*/ 0 w 25"/>
                  <a:gd name="T5" fmla="*/ 46 h 50"/>
                  <a:gd name="T6" fmla="*/ 2 w 25"/>
                  <a:gd name="T7" fmla="*/ 39 h 50"/>
                  <a:gd name="T8" fmla="*/ 15 w 25"/>
                  <a:gd name="T9" fmla="*/ 22 h 50"/>
                  <a:gd name="T10" fmla="*/ 14 w 25"/>
                  <a:gd name="T11" fmla="*/ 43 h 50"/>
                  <a:gd name="T12" fmla="*/ 12 w 25"/>
                  <a:gd name="T13" fmla="*/ 50 h 50"/>
                  <a:gd name="T14" fmla="*/ 21 w 25"/>
                  <a:gd name="T15" fmla="*/ 31 h 50"/>
                  <a:gd name="T16" fmla="*/ 20 w 25"/>
                  <a:gd name="T1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50">
                    <a:moveTo>
                      <a:pt x="20" y="2"/>
                    </a:moveTo>
                    <a:cubicBezTo>
                      <a:pt x="16" y="0"/>
                      <a:pt x="8" y="11"/>
                      <a:pt x="4" y="26"/>
                    </a:cubicBezTo>
                    <a:cubicBezTo>
                      <a:pt x="1" y="33"/>
                      <a:pt x="0" y="41"/>
                      <a:pt x="0" y="46"/>
                    </a:cubicBezTo>
                    <a:cubicBezTo>
                      <a:pt x="1" y="44"/>
                      <a:pt x="1" y="42"/>
                      <a:pt x="2" y="39"/>
                    </a:cubicBezTo>
                    <a:cubicBezTo>
                      <a:pt x="5" y="30"/>
                      <a:pt x="12" y="21"/>
                      <a:pt x="15" y="22"/>
                    </a:cubicBezTo>
                    <a:cubicBezTo>
                      <a:pt x="18" y="23"/>
                      <a:pt x="17" y="35"/>
                      <a:pt x="14" y="43"/>
                    </a:cubicBezTo>
                    <a:cubicBezTo>
                      <a:pt x="13" y="46"/>
                      <a:pt x="12" y="48"/>
                      <a:pt x="12" y="50"/>
                    </a:cubicBezTo>
                    <a:cubicBezTo>
                      <a:pt x="15" y="46"/>
                      <a:pt x="18" y="39"/>
                      <a:pt x="21" y="31"/>
                    </a:cubicBezTo>
                    <a:cubicBezTo>
                      <a:pt x="25" y="16"/>
                      <a:pt x="25" y="3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17" name="Freeform 905">
                <a:extLst>
                  <a:ext uri="{FF2B5EF4-FFF2-40B4-BE49-F238E27FC236}">
                    <a16:creationId xmlns:a16="http://schemas.microsoft.com/office/drawing/2014/main" id="{0A39ABA1-EAF2-481A-BEFB-2D4A8F9D5C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952" y="4239425"/>
                <a:ext cx="87554" cy="165006"/>
              </a:xfrm>
              <a:custGeom>
                <a:avLst/>
                <a:gdLst>
                  <a:gd name="T0" fmla="*/ 5 w 26"/>
                  <a:gd name="T1" fmla="*/ 1 h 49"/>
                  <a:gd name="T2" fmla="*/ 22 w 26"/>
                  <a:gd name="T3" fmla="*/ 25 h 49"/>
                  <a:gd name="T4" fmla="*/ 25 w 26"/>
                  <a:gd name="T5" fmla="*/ 45 h 49"/>
                  <a:gd name="T6" fmla="*/ 24 w 26"/>
                  <a:gd name="T7" fmla="*/ 38 h 49"/>
                  <a:gd name="T8" fmla="*/ 11 w 26"/>
                  <a:gd name="T9" fmla="*/ 22 h 49"/>
                  <a:gd name="T10" fmla="*/ 11 w 26"/>
                  <a:gd name="T11" fmla="*/ 42 h 49"/>
                  <a:gd name="T12" fmla="*/ 14 w 26"/>
                  <a:gd name="T13" fmla="*/ 49 h 49"/>
                  <a:gd name="T14" fmla="*/ 5 w 26"/>
                  <a:gd name="T15" fmla="*/ 31 h 49"/>
                  <a:gd name="T16" fmla="*/ 5 w 26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49">
                    <a:moveTo>
                      <a:pt x="5" y="1"/>
                    </a:moveTo>
                    <a:cubicBezTo>
                      <a:pt x="9" y="0"/>
                      <a:pt x="17" y="10"/>
                      <a:pt x="22" y="25"/>
                    </a:cubicBezTo>
                    <a:cubicBezTo>
                      <a:pt x="24" y="33"/>
                      <a:pt x="26" y="40"/>
                      <a:pt x="25" y="45"/>
                    </a:cubicBezTo>
                    <a:cubicBezTo>
                      <a:pt x="25" y="43"/>
                      <a:pt x="25" y="41"/>
                      <a:pt x="24" y="38"/>
                    </a:cubicBezTo>
                    <a:cubicBezTo>
                      <a:pt x="21" y="30"/>
                      <a:pt x="14" y="21"/>
                      <a:pt x="11" y="22"/>
                    </a:cubicBezTo>
                    <a:cubicBezTo>
                      <a:pt x="8" y="23"/>
                      <a:pt x="9" y="34"/>
                      <a:pt x="11" y="42"/>
                    </a:cubicBezTo>
                    <a:cubicBezTo>
                      <a:pt x="12" y="45"/>
                      <a:pt x="13" y="48"/>
                      <a:pt x="14" y="49"/>
                    </a:cubicBezTo>
                    <a:cubicBezTo>
                      <a:pt x="11" y="45"/>
                      <a:pt x="7" y="39"/>
                      <a:pt x="5" y="31"/>
                    </a:cubicBezTo>
                    <a:cubicBezTo>
                      <a:pt x="0" y="16"/>
                      <a:pt x="0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18" name="Freeform 906">
                <a:extLst>
                  <a:ext uri="{FF2B5EF4-FFF2-40B4-BE49-F238E27FC236}">
                    <a16:creationId xmlns:a16="http://schemas.microsoft.com/office/drawing/2014/main" id="{20176759-0958-4E75-9B2F-6FB1226878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139" y="4262997"/>
                <a:ext cx="124596" cy="154904"/>
              </a:xfrm>
              <a:custGeom>
                <a:avLst/>
                <a:gdLst>
                  <a:gd name="T0" fmla="*/ 33 w 37"/>
                  <a:gd name="T1" fmla="*/ 2 h 46"/>
                  <a:gd name="T2" fmla="*/ 10 w 37"/>
                  <a:gd name="T3" fmla="*/ 20 h 46"/>
                  <a:gd name="T4" fmla="*/ 0 w 37"/>
                  <a:gd name="T5" fmla="*/ 38 h 46"/>
                  <a:gd name="T6" fmla="*/ 4 w 37"/>
                  <a:gd name="T7" fmla="*/ 32 h 46"/>
                  <a:gd name="T8" fmla="*/ 21 w 37"/>
                  <a:gd name="T9" fmla="*/ 20 h 46"/>
                  <a:gd name="T10" fmla="*/ 15 w 37"/>
                  <a:gd name="T11" fmla="*/ 40 h 46"/>
                  <a:gd name="T12" fmla="*/ 10 w 37"/>
                  <a:gd name="T13" fmla="*/ 46 h 46"/>
                  <a:gd name="T14" fmla="*/ 24 w 37"/>
                  <a:gd name="T15" fmla="*/ 30 h 46"/>
                  <a:gd name="T16" fmla="*/ 33 w 37"/>
                  <a:gd name="T1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6">
                    <a:moveTo>
                      <a:pt x="33" y="2"/>
                    </a:moveTo>
                    <a:cubicBezTo>
                      <a:pt x="29" y="0"/>
                      <a:pt x="19" y="7"/>
                      <a:pt x="10" y="20"/>
                    </a:cubicBezTo>
                    <a:cubicBezTo>
                      <a:pt x="5" y="27"/>
                      <a:pt x="2" y="33"/>
                      <a:pt x="0" y="38"/>
                    </a:cubicBezTo>
                    <a:cubicBezTo>
                      <a:pt x="1" y="37"/>
                      <a:pt x="2" y="34"/>
                      <a:pt x="4" y="32"/>
                    </a:cubicBezTo>
                    <a:cubicBezTo>
                      <a:pt x="10" y="25"/>
                      <a:pt x="19" y="18"/>
                      <a:pt x="21" y="20"/>
                    </a:cubicBezTo>
                    <a:cubicBezTo>
                      <a:pt x="24" y="22"/>
                      <a:pt x="19" y="33"/>
                      <a:pt x="15" y="40"/>
                    </a:cubicBezTo>
                    <a:cubicBezTo>
                      <a:pt x="13" y="42"/>
                      <a:pt x="11" y="44"/>
                      <a:pt x="10" y="46"/>
                    </a:cubicBezTo>
                    <a:cubicBezTo>
                      <a:pt x="14" y="43"/>
                      <a:pt x="20" y="37"/>
                      <a:pt x="24" y="30"/>
                    </a:cubicBezTo>
                    <a:cubicBezTo>
                      <a:pt x="33" y="18"/>
                      <a:pt x="37" y="5"/>
                      <a:pt x="3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19" name="Freeform 907">
                <a:extLst>
                  <a:ext uri="{FF2B5EF4-FFF2-40B4-BE49-F238E27FC236}">
                    <a16:creationId xmlns:a16="http://schemas.microsoft.com/office/drawing/2014/main" id="{0FEC35F8-0B4F-4CFF-B16B-40C4542800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2037" y="4069367"/>
                <a:ext cx="60614" cy="159955"/>
              </a:xfrm>
              <a:custGeom>
                <a:avLst/>
                <a:gdLst>
                  <a:gd name="T0" fmla="*/ 9 w 18"/>
                  <a:gd name="T1" fmla="*/ 0 h 48"/>
                  <a:gd name="T2" fmla="*/ 18 w 18"/>
                  <a:gd name="T3" fmla="*/ 27 h 48"/>
                  <a:gd name="T4" fmla="*/ 15 w 18"/>
                  <a:gd name="T5" fmla="*/ 48 h 48"/>
                  <a:gd name="T6" fmla="*/ 16 w 18"/>
                  <a:gd name="T7" fmla="*/ 40 h 48"/>
                  <a:gd name="T8" fmla="*/ 9 w 18"/>
                  <a:gd name="T9" fmla="*/ 21 h 48"/>
                  <a:gd name="T10" fmla="*/ 3 w 18"/>
                  <a:gd name="T11" fmla="*/ 40 h 48"/>
                  <a:gd name="T12" fmla="*/ 3 w 18"/>
                  <a:gd name="T13" fmla="*/ 48 h 48"/>
                  <a:gd name="T14" fmla="*/ 0 w 18"/>
                  <a:gd name="T15" fmla="*/ 27 h 48"/>
                  <a:gd name="T16" fmla="*/ 9 w 1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8">
                    <a:moveTo>
                      <a:pt x="9" y="0"/>
                    </a:moveTo>
                    <a:cubicBezTo>
                      <a:pt x="14" y="0"/>
                      <a:pt x="18" y="12"/>
                      <a:pt x="18" y="27"/>
                    </a:cubicBezTo>
                    <a:cubicBezTo>
                      <a:pt x="18" y="35"/>
                      <a:pt x="17" y="43"/>
                      <a:pt x="15" y="48"/>
                    </a:cubicBezTo>
                    <a:cubicBezTo>
                      <a:pt x="16" y="46"/>
                      <a:pt x="16" y="43"/>
                      <a:pt x="16" y="40"/>
                    </a:cubicBezTo>
                    <a:cubicBezTo>
                      <a:pt x="15" y="32"/>
                      <a:pt x="12" y="21"/>
                      <a:pt x="9" y="21"/>
                    </a:cubicBezTo>
                    <a:cubicBezTo>
                      <a:pt x="6" y="21"/>
                      <a:pt x="3" y="32"/>
                      <a:pt x="3" y="40"/>
                    </a:cubicBezTo>
                    <a:cubicBezTo>
                      <a:pt x="3" y="44"/>
                      <a:pt x="3" y="46"/>
                      <a:pt x="3" y="48"/>
                    </a:cubicBezTo>
                    <a:cubicBezTo>
                      <a:pt x="2" y="43"/>
                      <a:pt x="0" y="36"/>
                      <a:pt x="0" y="27"/>
                    </a:cubicBezTo>
                    <a:cubicBezTo>
                      <a:pt x="0" y="12"/>
                      <a:pt x="4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20" name="Freeform 908">
                <a:extLst>
                  <a:ext uri="{FF2B5EF4-FFF2-40B4-BE49-F238E27FC236}">
                    <a16:creationId xmlns:a16="http://schemas.microsoft.com/office/drawing/2014/main" id="{77A4EAF5-5D80-48DF-AC2D-F9053BDEE8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2549" y="4136716"/>
                <a:ext cx="149853" cy="126281"/>
              </a:xfrm>
              <a:custGeom>
                <a:avLst/>
                <a:gdLst>
                  <a:gd name="T0" fmla="*/ 42 w 45"/>
                  <a:gd name="T1" fmla="*/ 4 h 38"/>
                  <a:gd name="T2" fmla="*/ 15 w 45"/>
                  <a:gd name="T3" fmla="*/ 13 h 38"/>
                  <a:gd name="T4" fmla="*/ 0 w 45"/>
                  <a:gd name="T5" fmla="*/ 28 h 38"/>
                  <a:gd name="T6" fmla="*/ 6 w 45"/>
                  <a:gd name="T7" fmla="*/ 23 h 38"/>
                  <a:gd name="T8" fmla="*/ 26 w 45"/>
                  <a:gd name="T9" fmla="*/ 17 h 38"/>
                  <a:gd name="T10" fmla="*/ 14 w 45"/>
                  <a:gd name="T11" fmla="*/ 33 h 38"/>
                  <a:gd name="T12" fmla="*/ 7 w 45"/>
                  <a:gd name="T13" fmla="*/ 38 h 38"/>
                  <a:gd name="T14" fmla="*/ 26 w 45"/>
                  <a:gd name="T15" fmla="*/ 27 h 38"/>
                  <a:gd name="T16" fmla="*/ 42 w 45"/>
                  <a:gd name="T17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38">
                    <a:moveTo>
                      <a:pt x="42" y="4"/>
                    </a:moveTo>
                    <a:cubicBezTo>
                      <a:pt x="40" y="0"/>
                      <a:pt x="27" y="4"/>
                      <a:pt x="15" y="13"/>
                    </a:cubicBezTo>
                    <a:cubicBezTo>
                      <a:pt x="8" y="18"/>
                      <a:pt x="3" y="23"/>
                      <a:pt x="0" y="28"/>
                    </a:cubicBezTo>
                    <a:cubicBezTo>
                      <a:pt x="2" y="26"/>
                      <a:pt x="3" y="25"/>
                      <a:pt x="6" y="23"/>
                    </a:cubicBezTo>
                    <a:cubicBezTo>
                      <a:pt x="13" y="18"/>
                      <a:pt x="24" y="14"/>
                      <a:pt x="26" y="17"/>
                    </a:cubicBezTo>
                    <a:cubicBezTo>
                      <a:pt x="28" y="19"/>
                      <a:pt x="20" y="28"/>
                      <a:pt x="14" y="33"/>
                    </a:cubicBezTo>
                    <a:cubicBezTo>
                      <a:pt x="11" y="35"/>
                      <a:pt x="9" y="37"/>
                      <a:pt x="7" y="38"/>
                    </a:cubicBezTo>
                    <a:cubicBezTo>
                      <a:pt x="12" y="36"/>
                      <a:pt x="19" y="32"/>
                      <a:pt x="26" y="27"/>
                    </a:cubicBezTo>
                    <a:cubicBezTo>
                      <a:pt x="38" y="18"/>
                      <a:pt x="45" y="8"/>
                      <a:pt x="4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21" name="Freeform 909">
                <a:extLst>
                  <a:ext uri="{FF2B5EF4-FFF2-40B4-BE49-F238E27FC236}">
                    <a16:creationId xmlns:a16="http://schemas.microsoft.com/office/drawing/2014/main" id="{7CB318EC-9D82-4E71-A034-97D03671C0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6326" y="3917831"/>
                <a:ext cx="85871" cy="165006"/>
              </a:xfrm>
              <a:custGeom>
                <a:avLst/>
                <a:gdLst>
                  <a:gd name="T0" fmla="*/ 21 w 26"/>
                  <a:gd name="T1" fmla="*/ 2 h 49"/>
                  <a:gd name="T2" fmla="*/ 21 w 26"/>
                  <a:gd name="T3" fmla="*/ 31 h 49"/>
                  <a:gd name="T4" fmla="*/ 12 w 26"/>
                  <a:gd name="T5" fmla="*/ 49 h 49"/>
                  <a:gd name="T6" fmla="*/ 15 w 26"/>
                  <a:gd name="T7" fmla="*/ 43 h 49"/>
                  <a:gd name="T8" fmla="*/ 14 w 26"/>
                  <a:gd name="T9" fmla="*/ 22 h 49"/>
                  <a:gd name="T10" fmla="*/ 3 w 26"/>
                  <a:gd name="T11" fmla="*/ 39 h 49"/>
                  <a:gd name="T12" fmla="*/ 1 w 26"/>
                  <a:gd name="T13" fmla="*/ 46 h 49"/>
                  <a:gd name="T14" fmla="*/ 4 w 26"/>
                  <a:gd name="T15" fmla="*/ 25 h 49"/>
                  <a:gd name="T16" fmla="*/ 21 w 26"/>
                  <a:gd name="T17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49">
                    <a:moveTo>
                      <a:pt x="21" y="2"/>
                    </a:moveTo>
                    <a:cubicBezTo>
                      <a:pt x="26" y="3"/>
                      <a:pt x="26" y="16"/>
                      <a:pt x="21" y="31"/>
                    </a:cubicBezTo>
                    <a:cubicBezTo>
                      <a:pt x="19" y="39"/>
                      <a:pt x="15" y="45"/>
                      <a:pt x="12" y="49"/>
                    </a:cubicBezTo>
                    <a:cubicBezTo>
                      <a:pt x="13" y="48"/>
                      <a:pt x="14" y="46"/>
                      <a:pt x="15" y="43"/>
                    </a:cubicBezTo>
                    <a:cubicBezTo>
                      <a:pt x="17" y="34"/>
                      <a:pt x="17" y="23"/>
                      <a:pt x="14" y="22"/>
                    </a:cubicBezTo>
                    <a:cubicBezTo>
                      <a:pt x="11" y="21"/>
                      <a:pt x="5" y="31"/>
                      <a:pt x="3" y="39"/>
                    </a:cubicBezTo>
                    <a:cubicBezTo>
                      <a:pt x="2" y="42"/>
                      <a:pt x="1" y="44"/>
                      <a:pt x="1" y="46"/>
                    </a:cubicBezTo>
                    <a:cubicBezTo>
                      <a:pt x="0" y="41"/>
                      <a:pt x="2" y="33"/>
                      <a:pt x="4" y="25"/>
                    </a:cubicBezTo>
                    <a:cubicBezTo>
                      <a:pt x="9" y="11"/>
                      <a:pt x="16" y="0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22" name="Freeform 910">
                <a:extLst>
                  <a:ext uri="{FF2B5EF4-FFF2-40B4-BE49-F238E27FC236}">
                    <a16:creationId xmlns:a16="http://schemas.microsoft.com/office/drawing/2014/main" id="{4262FFB4-373B-4B52-9E42-E11080D03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6736" y="4035692"/>
                <a:ext cx="163323" cy="87554"/>
              </a:xfrm>
              <a:custGeom>
                <a:avLst/>
                <a:gdLst>
                  <a:gd name="T0" fmla="*/ 48 w 49"/>
                  <a:gd name="T1" fmla="*/ 5 h 26"/>
                  <a:gd name="T2" fmla="*/ 19 w 49"/>
                  <a:gd name="T3" fmla="*/ 5 h 26"/>
                  <a:gd name="T4" fmla="*/ 0 w 49"/>
                  <a:gd name="T5" fmla="*/ 14 h 26"/>
                  <a:gd name="T6" fmla="*/ 7 w 49"/>
                  <a:gd name="T7" fmla="*/ 12 h 26"/>
                  <a:gd name="T8" fmla="*/ 28 w 49"/>
                  <a:gd name="T9" fmla="*/ 12 h 26"/>
                  <a:gd name="T10" fmla="*/ 11 w 49"/>
                  <a:gd name="T11" fmla="*/ 24 h 26"/>
                  <a:gd name="T12" fmla="*/ 4 w 49"/>
                  <a:gd name="T13" fmla="*/ 26 h 26"/>
                  <a:gd name="T14" fmla="*/ 24 w 49"/>
                  <a:gd name="T15" fmla="*/ 22 h 26"/>
                  <a:gd name="T16" fmla="*/ 48 w 49"/>
                  <a:gd name="T17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6">
                    <a:moveTo>
                      <a:pt x="48" y="5"/>
                    </a:moveTo>
                    <a:cubicBezTo>
                      <a:pt x="46" y="0"/>
                      <a:pt x="33" y="0"/>
                      <a:pt x="19" y="5"/>
                    </a:cubicBezTo>
                    <a:cubicBezTo>
                      <a:pt x="11" y="8"/>
                      <a:pt x="4" y="11"/>
                      <a:pt x="0" y="14"/>
                    </a:cubicBezTo>
                    <a:cubicBezTo>
                      <a:pt x="2" y="14"/>
                      <a:pt x="4" y="13"/>
                      <a:pt x="7" y="12"/>
                    </a:cubicBezTo>
                    <a:cubicBezTo>
                      <a:pt x="16" y="9"/>
                      <a:pt x="27" y="9"/>
                      <a:pt x="28" y="12"/>
                    </a:cubicBezTo>
                    <a:cubicBezTo>
                      <a:pt x="29" y="15"/>
                      <a:pt x="19" y="21"/>
                      <a:pt x="11" y="24"/>
                    </a:cubicBezTo>
                    <a:cubicBezTo>
                      <a:pt x="8" y="25"/>
                      <a:pt x="5" y="26"/>
                      <a:pt x="4" y="26"/>
                    </a:cubicBezTo>
                    <a:cubicBezTo>
                      <a:pt x="9" y="26"/>
                      <a:pt x="16" y="25"/>
                      <a:pt x="24" y="22"/>
                    </a:cubicBezTo>
                    <a:cubicBezTo>
                      <a:pt x="39" y="17"/>
                      <a:pt x="49" y="9"/>
                      <a:pt x="4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23" name="Freeform 911">
                <a:extLst>
                  <a:ext uri="{FF2B5EF4-FFF2-40B4-BE49-F238E27FC236}">
                    <a16:creationId xmlns:a16="http://schemas.microsoft.com/office/drawing/2014/main" id="{F1C767E2-1824-4784-9910-41621F7FA5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239" y="4847253"/>
                <a:ext cx="242458" cy="121229"/>
              </a:xfrm>
              <a:custGeom>
                <a:avLst/>
                <a:gdLst>
                  <a:gd name="T0" fmla="*/ 1 w 72"/>
                  <a:gd name="T1" fmla="*/ 0 h 36"/>
                  <a:gd name="T2" fmla="*/ 72 w 72"/>
                  <a:gd name="T3" fmla="*/ 28 h 36"/>
                  <a:gd name="T4" fmla="*/ 70 w 72"/>
                  <a:gd name="T5" fmla="*/ 36 h 36"/>
                  <a:gd name="T6" fmla="*/ 0 w 72"/>
                  <a:gd name="T7" fmla="*/ 1 h 36"/>
                  <a:gd name="T8" fmla="*/ 1 w 72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36">
                    <a:moveTo>
                      <a:pt x="1" y="0"/>
                    </a:moveTo>
                    <a:cubicBezTo>
                      <a:pt x="22" y="15"/>
                      <a:pt x="47" y="25"/>
                      <a:pt x="72" y="28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44" y="30"/>
                      <a:pt x="20" y="18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24" name="Freeform 912">
                <a:extLst>
                  <a:ext uri="{FF2B5EF4-FFF2-40B4-BE49-F238E27FC236}">
                    <a16:creationId xmlns:a16="http://schemas.microsoft.com/office/drawing/2014/main" id="{0E23D4B0-F2B2-450D-A25A-B7ECF8C4DD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2402" y="3884156"/>
                <a:ext cx="158271" cy="141434"/>
              </a:xfrm>
              <a:custGeom>
                <a:avLst/>
                <a:gdLst>
                  <a:gd name="T0" fmla="*/ 26 w 47"/>
                  <a:gd name="T1" fmla="*/ 19 h 42"/>
                  <a:gd name="T2" fmla="*/ 0 w 47"/>
                  <a:gd name="T3" fmla="*/ 31 h 42"/>
                  <a:gd name="T4" fmla="*/ 12 w 47"/>
                  <a:gd name="T5" fmla="*/ 18 h 42"/>
                  <a:gd name="T6" fmla="*/ 44 w 47"/>
                  <a:gd name="T7" fmla="*/ 4 h 42"/>
                  <a:gd name="T8" fmla="*/ 24 w 47"/>
                  <a:gd name="T9" fmla="*/ 33 h 42"/>
                  <a:gd name="T10" fmla="*/ 9 w 47"/>
                  <a:gd name="T11" fmla="*/ 42 h 42"/>
                  <a:gd name="T12" fmla="*/ 26 w 47"/>
                  <a:gd name="T13" fmla="*/ 1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42">
                    <a:moveTo>
                      <a:pt x="26" y="19"/>
                    </a:moveTo>
                    <a:cubicBezTo>
                      <a:pt x="24" y="16"/>
                      <a:pt x="3" y="29"/>
                      <a:pt x="0" y="31"/>
                    </a:cubicBezTo>
                    <a:cubicBezTo>
                      <a:pt x="2" y="27"/>
                      <a:pt x="6" y="22"/>
                      <a:pt x="12" y="18"/>
                    </a:cubicBezTo>
                    <a:cubicBezTo>
                      <a:pt x="24" y="8"/>
                      <a:pt x="41" y="0"/>
                      <a:pt x="44" y="4"/>
                    </a:cubicBezTo>
                    <a:cubicBezTo>
                      <a:pt x="47" y="8"/>
                      <a:pt x="37" y="23"/>
                      <a:pt x="24" y="33"/>
                    </a:cubicBezTo>
                    <a:cubicBezTo>
                      <a:pt x="19" y="37"/>
                      <a:pt x="13" y="40"/>
                      <a:pt x="9" y="42"/>
                    </a:cubicBezTo>
                    <a:cubicBezTo>
                      <a:pt x="12" y="39"/>
                      <a:pt x="28" y="23"/>
                      <a:pt x="2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sp>
          <p:nvSpPr>
            <p:cNvPr id="210" name="标题 2">
              <a:extLst>
                <a:ext uri="{FF2B5EF4-FFF2-40B4-BE49-F238E27FC236}">
                  <a16:creationId xmlns:a16="http://schemas.microsoft.com/office/drawing/2014/main" id="{0FD77184-93CB-478A-AD3D-4F1634832A4A}"/>
                </a:ext>
              </a:extLst>
            </p:cNvPr>
            <p:cNvSpPr txBox="1">
              <a:spLocks/>
            </p:cNvSpPr>
            <p:nvPr/>
          </p:nvSpPr>
          <p:spPr>
            <a:xfrm>
              <a:off x="1009069" y="3436669"/>
              <a:ext cx="1184635" cy="87459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</a:rPr>
                <a:t>奖项</a:t>
              </a:r>
              <a:endParaRPr lang="en-US" altLang="zh-CN" sz="1800" dirty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</a:rPr>
                <a:t>名称三</a:t>
              </a:r>
              <a:endParaRPr lang="en-US" sz="1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92966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1DBBC6DD-82B4-4959-B3BE-72958A9189B4}"/>
              </a:ext>
            </a:extLst>
          </p:cNvPr>
          <p:cNvGrpSpPr/>
          <p:nvPr/>
        </p:nvGrpSpPr>
        <p:grpSpPr>
          <a:xfrm>
            <a:off x="8623059" y="0"/>
            <a:ext cx="3568941" cy="6858000"/>
            <a:chOff x="8623059" y="0"/>
            <a:chExt cx="3568941" cy="6858000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99387D9-BD1A-428E-9D03-D29F7B59F0CA}"/>
                </a:ext>
              </a:extLst>
            </p:cNvPr>
            <p:cNvSpPr/>
            <p:nvPr/>
          </p:nvSpPr>
          <p:spPr>
            <a:xfrm>
              <a:off x="8623059" y="0"/>
              <a:ext cx="3568941" cy="6858000"/>
            </a:xfrm>
            <a:custGeom>
              <a:avLst/>
              <a:gdLst>
                <a:gd name="connsiteX0" fmla="*/ 1636568 w 3568941"/>
                <a:gd name="connsiteY0" fmla="*/ 0 h 6858000"/>
                <a:gd name="connsiteX1" fmla="*/ 3568941 w 3568941"/>
                <a:gd name="connsiteY1" fmla="*/ 0 h 6858000"/>
                <a:gd name="connsiteX2" fmla="*/ 3568941 w 3568941"/>
                <a:gd name="connsiteY2" fmla="*/ 6858000 h 6858000"/>
                <a:gd name="connsiteX3" fmla="*/ 0 w 3568941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68941" h="6858000">
                  <a:moveTo>
                    <a:pt x="1636568" y="0"/>
                  </a:moveTo>
                  <a:lnTo>
                    <a:pt x="3568941" y="0"/>
                  </a:lnTo>
                  <a:lnTo>
                    <a:pt x="3568941" y="6858000"/>
                  </a:lnTo>
                  <a:lnTo>
                    <a:pt x="0" y="6858000"/>
                  </a:lnTo>
                  <a:close/>
                </a:path>
              </a:pathLst>
            </a:custGeom>
            <a:gradFill>
              <a:gsLst>
                <a:gs pos="55000">
                  <a:schemeClr val="accent3">
                    <a:alpha val="80000"/>
                  </a:schemeClr>
                </a:gs>
                <a:gs pos="100000">
                  <a:schemeClr val="accent3">
                    <a:alpha val="70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90EEFCB-D1D2-4ED0-B6C5-45590A419C1D}"/>
                </a:ext>
              </a:extLst>
            </p:cNvPr>
            <p:cNvSpPr/>
            <p:nvPr/>
          </p:nvSpPr>
          <p:spPr>
            <a:xfrm>
              <a:off x="8762405" y="0"/>
              <a:ext cx="3429595" cy="6858000"/>
            </a:xfrm>
            <a:custGeom>
              <a:avLst/>
              <a:gdLst>
                <a:gd name="connsiteX0" fmla="*/ 1636568 w 3429595"/>
                <a:gd name="connsiteY0" fmla="*/ 0 h 6858000"/>
                <a:gd name="connsiteX1" fmla="*/ 3429595 w 3429595"/>
                <a:gd name="connsiteY1" fmla="*/ 0 h 6858000"/>
                <a:gd name="connsiteX2" fmla="*/ 3429595 w 3429595"/>
                <a:gd name="connsiteY2" fmla="*/ 6858000 h 6858000"/>
                <a:gd name="connsiteX3" fmla="*/ 0 w 3429595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9595" h="6858000">
                  <a:moveTo>
                    <a:pt x="1636568" y="0"/>
                  </a:moveTo>
                  <a:lnTo>
                    <a:pt x="3429595" y="0"/>
                  </a:lnTo>
                  <a:lnTo>
                    <a:pt x="3429595" y="6858000"/>
                  </a:lnTo>
                  <a:lnTo>
                    <a:pt x="0" y="6858000"/>
                  </a:lnTo>
                  <a:close/>
                </a:path>
              </a:pathLst>
            </a:custGeom>
            <a:gradFill>
              <a:gsLst>
                <a:gs pos="55000">
                  <a:schemeClr val="accent1"/>
                </a:gs>
                <a:gs pos="0">
                  <a:schemeClr val="accent1">
                    <a:alpha val="7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BBF770F8-0CE4-4706-8B68-89A1CEF35F86}"/>
              </a:ext>
            </a:extLst>
          </p:cNvPr>
          <p:cNvGrpSpPr/>
          <p:nvPr/>
        </p:nvGrpSpPr>
        <p:grpSpPr>
          <a:xfrm>
            <a:off x="666750" y="1813302"/>
            <a:ext cx="10858500" cy="4316036"/>
            <a:chOff x="666750" y="1813302"/>
            <a:chExt cx="10858500" cy="4316036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1ED99BEA-3CA2-475A-A1F8-E871C23A9C10}"/>
                </a:ext>
              </a:extLst>
            </p:cNvPr>
            <p:cNvSpPr/>
            <p:nvPr/>
          </p:nvSpPr>
          <p:spPr>
            <a:xfrm>
              <a:off x="666750" y="1813302"/>
              <a:ext cx="10858500" cy="43160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7EA9FA31-033F-426D-A329-74C2E32A8C4C}"/>
                </a:ext>
              </a:extLst>
            </p:cNvPr>
            <p:cNvSpPr/>
            <p:nvPr/>
          </p:nvSpPr>
          <p:spPr>
            <a:xfrm>
              <a:off x="6096450" y="1813302"/>
              <a:ext cx="5428800" cy="431603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0000"/>
                  </a:schemeClr>
                </a:gs>
                <a:gs pos="14000">
                  <a:schemeClr val="accent4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标题 2">
            <a:extLst>
              <a:ext uri="{FF2B5EF4-FFF2-40B4-BE49-F238E27FC236}">
                <a16:creationId xmlns:a16="http://schemas.microsoft.com/office/drawing/2014/main" id="{FD85C196-F823-46F5-ABE9-CDF917D7D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20XX</a:t>
            </a:r>
            <a:r>
              <a:rPr lang="zh-CN" altLang="en-US" dirty="0"/>
              <a:t>年我的成绩单</a:t>
            </a: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F0F1AAA2-F982-4AE3-A18E-F97FA6AB7FC3}"/>
              </a:ext>
            </a:extLst>
          </p:cNvPr>
          <p:cNvGrpSpPr/>
          <p:nvPr/>
        </p:nvGrpSpPr>
        <p:grpSpPr>
          <a:xfrm>
            <a:off x="983713" y="3114437"/>
            <a:ext cx="4387572" cy="810602"/>
            <a:chOff x="983713" y="2712813"/>
            <a:chExt cx="4387572" cy="810602"/>
          </a:xfrm>
        </p:grpSpPr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4F0833A9-A6EE-46C7-AE4D-D3AE86D3EEC3}"/>
                </a:ext>
              </a:extLst>
            </p:cNvPr>
            <p:cNvGrpSpPr/>
            <p:nvPr/>
          </p:nvGrpSpPr>
          <p:grpSpPr>
            <a:xfrm>
              <a:off x="983713" y="2712813"/>
              <a:ext cx="1135592" cy="810602"/>
              <a:chOff x="1501131" y="1837218"/>
              <a:chExt cx="1654793" cy="810602"/>
            </a:xfrm>
          </p:grpSpPr>
          <p:sp>
            <p:nvSpPr>
              <p:cNvPr id="97" name="标题 2">
                <a:extLst>
                  <a:ext uri="{FF2B5EF4-FFF2-40B4-BE49-F238E27FC236}">
                    <a16:creationId xmlns:a16="http://schemas.microsoft.com/office/drawing/2014/main" id="{CC8DBFFA-5BAC-40A8-BB97-0D7966511CA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01131" y="2247710"/>
                <a:ext cx="165479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algn="l" defTabSz="914400" rtl="0" eaLnBrk="1" latinLnBrk="0" hangingPunct="1">
                  <a:lnSpc>
                    <a:spcPct val="100000"/>
                  </a:lnSpc>
                  <a:spcBef>
                    <a:spcPct val="0"/>
                  </a:spcBef>
                  <a:buNone/>
                  <a:defRPr lang="zh-CN" altLang="en-US" sz="2800" b="0" kern="1200">
                    <a:solidFill>
                      <a:schemeClr val="accent1"/>
                    </a:solidFill>
                    <a:latin typeface="+mj-ea"/>
                    <a:ea typeface="+mj-ea"/>
                    <a:cs typeface="+mj-cs"/>
                  </a:defRPr>
                </a:lvl1pPr>
              </a:lstStyle>
              <a:p>
                <a:r>
                  <a:rPr lang="en-US" altLang="zh-CN" sz="2000" dirty="0">
                    <a:latin typeface="+mj-lt"/>
                  </a:rPr>
                  <a:t>1000</a:t>
                </a:r>
                <a:r>
                  <a:rPr lang="zh-CN" altLang="en-US" sz="1400" dirty="0">
                    <a:latin typeface="+mj-lt"/>
                  </a:rPr>
                  <a:t>万</a:t>
                </a:r>
                <a:endParaRPr lang="zh-CN" altLang="en-US" sz="2000" dirty="0">
                  <a:latin typeface="+mj-lt"/>
                </a:endParaRPr>
              </a:p>
            </p:txBody>
          </p:sp>
          <p:sp>
            <p:nvSpPr>
              <p:cNvPr id="98" name="标题 2">
                <a:extLst>
                  <a:ext uri="{FF2B5EF4-FFF2-40B4-BE49-F238E27FC236}">
                    <a16:creationId xmlns:a16="http://schemas.microsoft.com/office/drawing/2014/main" id="{403F35BC-36BA-417D-8E2F-5D10FF9EA42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01131" y="1837218"/>
                <a:ext cx="1654793" cy="3776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algn="l" defTabSz="914400" rtl="0" eaLnBrk="1" latinLnBrk="0" hangingPunct="1">
                  <a:lnSpc>
                    <a:spcPct val="100000"/>
                  </a:lnSpc>
                  <a:spcBef>
                    <a:spcPct val="0"/>
                  </a:spcBef>
                  <a:buNone/>
                  <a:defRPr lang="zh-CN" altLang="en-US" sz="2800" b="0" kern="1200">
                    <a:solidFill>
                      <a:schemeClr val="accent1"/>
                    </a:solidFill>
                    <a:latin typeface="+mj-ea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/>
                    </a:solidFill>
                    <a:latin typeface="+mn-ea"/>
                    <a:ea typeface="+mn-ea"/>
                  </a:rPr>
                  <a:t>销售额</a:t>
                </a:r>
              </a:p>
            </p:txBody>
          </p:sp>
        </p:grp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5BB328D4-1DD7-470D-B0C3-3C832AC41A7E}"/>
                </a:ext>
              </a:extLst>
            </p:cNvPr>
            <p:cNvGrpSpPr/>
            <p:nvPr/>
          </p:nvGrpSpPr>
          <p:grpSpPr>
            <a:xfrm>
              <a:off x="2609703" y="2712813"/>
              <a:ext cx="1135592" cy="810602"/>
              <a:chOff x="1501131" y="1837218"/>
              <a:chExt cx="1654793" cy="810602"/>
            </a:xfrm>
          </p:grpSpPr>
          <p:sp>
            <p:nvSpPr>
              <p:cNvPr id="114" name="标题 2">
                <a:extLst>
                  <a:ext uri="{FF2B5EF4-FFF2-40B4-BE49-F238E27FC236}">
                    <a16:creationId xmlns:a16="http://schemas.microsoft.com/office/drawing/2014/main" id="{38203E50-6E37-43F6-98FA-027E73A92512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1501131" y="2247710"/>
                <a:ext cx="165479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algn="l" defTabSz="914400" rtl="0" eaLnBrk="1" latinLnBrk="0" hangingPunct="1">
                  <a:lnSpc>
                    <a:spcPct val="100000"/>
                  </a:lnSpc>
                  <a:spcBef>
                    <a:spcPct val="0"/>
                  </a:spcBef>
                  <a:buNone/>
                  <a:defRPr lang="zh-CN" altLang="en-US" sz="2800" b="0" kern="1200">
                    <a:solidFill>
                      <a:schemeClr val="accent1"/>
                    </a:solidFill>
                    <a:latin typeface="+mj-ea"/>
                    <a:ea typeface="+mj-ea"/>
                    <a:cs typeface="+mj-cs"/>
                  </a:defRPr>
                </a:lvl1pPr>
              </a:lstStyle>
              <a:p>
                <a:r>
                  <a:rPr lang="en-US" altLang="zh-CN" sz="2000" dirty="0">
                    <a:latin typeface="+mj-lt"/>
                  </a:rPr>
                  <a:t>300</a:t>
                </a:r>
                <a:r>
                  <a:rPr lang="zh-CN" altLang="en-US" sz="1400" dirty="0">
                    <a:latin typeface="+mj-lt"/>
                  </a:rPr>
                  <a:t>万</a:t>
                </a:r>
                <a:endParaRPr lang="zh-CN" altLang="en-US" sz="2000" dirty="0">
                  <a:latin typeface="+mj-lt"/>
                </a:endParaRPr>
              </a:p>
            </p:txBody>
          </p:sp>
          <p:sp>
            <p:nvSpPr>
              <p:cNvPr id="115" name="标题 2">
                <a:extLst>
                  <a:ext uri="{FF2B5EF4-FFF2-40B4-BE49-F238E27FC236}">
                    <a16:creationId xmlns:a16="http://schemas.microsoft.com/office/drawing/2014/main" id="{4D8ABE86-A39D-4688-AFC6-AB07BFB2D37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01131" y="1837218"/>
                <a:ext cx="1654793" cy="3776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algn="l" defTabSz="914400" rtl="0" eaLnBrk="1" latinLnBrk="0" hangingPunct="1">
                  <a:lnSpc>
                    <a:spcPct val="100000"/>
                  </a:lnSpc>
                  <a:spcBef>
                    <a:spcPct val="0"/>
                  </a:spcBef>
                  <a:buNone/>
                  <a:defRPr lang="zh-CN" altLang="en-US" sz="2800" b="0" kern="1200">
                    <a:solidFill>
                      <a:schemeClr val="accent1"/>
                    </a:solidFill>
                    <a:latin typeface="+mj-ea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/>
                    </a:solidFill>
                    <a:latin typeface="+mn-ea"/>
                    <a:ea typeface="+mn-ea"/>
                  </a:rPr>
                  <a:t>净利润</a:t>
                </a:r>
              </a:p>
            </p:txBody>
          </p:sp>
        </p:grp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id="{7CBEDBAB-BA9B-406C-AB96-19E6E94784D0}"/>
                </a:ext>
              </a:extLst>
            </p:cNvPr>
            <p:cNvCxnSpPr>
              <a:cxnSpLocks/>
            </p:cNvCxnSpPr>
            <p:nvPr/>
          </p:nvCxnSpPr>
          <p:spPr>
            <a:xfrm>
              <a:off x="2364504" y="2800614"/>
              <a:ext cx="0" cy="63500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6D1E4148-0492-4738-89FF-1505456C61C9}"/>
                </a:ext>
              </a:extLst>
            </p:cNvPr>
            <p:cNvGrpSpPr/>
            <p:nvPr/>
          </p:nvGrpSpPr>
          <p:grpSpPr>
            <a:xfrm>
              <a:off x="4235693" y="2712813"/>
              <a:ext cx="1135592" cy="810602"/>
              <a:chOff x="1501131" y="1837218"/>
              <a:chExt cx="1654793" cy="810602"/>
            </a:xfrm>
          </p:grpSpPr>
          <p:sp>
            <p:nvSpPr>
              <p:cNvPr id="139" name="标题 2">
                <a:extLst>
                  <a:ext uri="{FF2B5EF4-FFF2-40B4-BE49-F238E27FC236}">
                    <a16:creationId xmlns:a16="http://schemas.microsoft.com/office/drawing/2014/main" id="{ABCF2006-B47F-4122-8966-78B42C331AC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01131" y="2247710"/>
                <a:ext cx="165479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algn="l" defTabSz="914400" rtl="0" eaLnBrk="1" latinLnBrk="0" hangingPunct="1">
                  <a:lnSpc>
                    <a:spcPct val="100000"/>
                  </a:lnSpc>
                  <a:spcBef>
                    <a:spcPct val="0"/>
                  </a:spcBef>
                  <a:buNone/>
                  <a:defRPr lang="zh-CN" altLang="en-US" sz="2800" b="0" kern="1200">
                    <a:solidFill>
                      <a:schemeClr val="accent1"/>
                    </a:solidFill>
                    <a:latin typeface="+mj-ea"/>
                    <a:ea typeface="+mj-ea"/>
                    <a:cs typeface="+mj-cs"/>
                  </a:defRPr>
                </a:lvl1pPr>
              </a:lstStyle>
              <a:p>
                <a:r>
                  <a:rPr lang="en-US" altLang="zh-CN" sz="2000" dirty="0">
                    <a:latin typeface="+mj-lt"/>
                  </a:rPr>
                  <a:t>30</a:t>
                </a:r>
                <a:r>
                  <a:rPr lang="zh-CN" altLang="en-US" sz="1400" dirty="0">
                    <a:latin typeface="+mj-lt"/>
                  </a:rPr>
                  <a:t>万件</a:t>
                </a:r>
                <a:endParaRPr lang="zh-CN" altLang="en-US" sz="2000" dirty="0">
                  <a:latin typeface="+mj-lt"/>
                </a:endParaRPr>
              </a:p>
            </p:txBody>
          </p:sp>
          <p:sp>
            <p:nvSpPr>
              <p:cNvPr id="140" name="标题 2">
                <a:extLst>
                  <a:ext uri="{FF2B5EF4-FFF2-40B4-BE49-F238E27FC236}">
                    <a16:creationId xmlns:a16="http://schemas.microsoft.com/office/drawing/2014/main" id="{D438580B-B2F5-49AD-A853-978BE8A87F9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01131" y="1837218"/>
                <a:ext cx="1654793" cy="3776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algn="l" defTabSz="914400" rtl="0" eaLnBrk="1" latinLnBrk="0" hangingPunct="1">
                  <a:lnSpc>
                    <a:spcPct val="100000"/>
                  </a:lnSpc>
                  <a:spcBef>
                    <a:spcPct val="0"/>
                  </a:spcBef>
                  <a:buNone/>
                  <a:defRPr lang="zh-CN" altLang="en-US" sz="2800" b="0" kern="1200">
                    <a:solidFill>
                      <a:schemeClr val="accent1"/>
                    </a:solidFill>
                    <a:latin typeface="+mj-ea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/>
                    </a:solidFill>
                    <a:latin typeface="+mn-ea"/>
                    <a:ea typeface="+mn-ea"/>
                  </a:rPr>
                  <a:t>销售量</a:t>
                </a:r>
              </a:p>
            </p:txBody>
          </p:sp>
        </p:grpSp>
        <p:cxnSp>
          <p:nvCxnSpPr>
            <p:cNvPr id="151" name="直接连接符 150">
              <a:extLst>
                <a:ext uri="{FF2B5EF4-FFF2-40B4-BE49-F238E27FC236}">
                  <a16:creationId xmlns:a16="http://schemas.microsoft.com/office/drawing/2014/main" id="{935FFFD8-FD86-49D8-82BB-BD63A5B1D172}"/>
                </a:ext>
              </a:extLst>
            </p:cNvPr>
            <p:cNvCxnSpPr>
              <a:cxnSpLocks/>
            </p:cNvCxnSpPr>
            <p:nvPr/>
          </p:nvCxnSpPr>
          <p:spPr>
            <a:xfrm>
              <a:off x="3990494" y="2800614"/>
              <a:ext cx="0" cy="63500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7" name="组合 166">
            <a:extLst>
              <a:ext uri="{FF2B5EF4-FFF2-40B4-BE49-F238E27FC236}">
                <a16:creationId xmlns:a16="http://schemas.microsoft.com/office/drawing/2014/main" id="{7094C4D4-7A83-4C8A-8CDB-064B05CDBD60}"/>
              </a:ext>
            </a:extLst>
          </p:cNvPr>
          <p:cNvGrpSpPr/>
          <p:nvPr/>
        </p:nvGrpSpPr>
        <p:grpSpPr>
          <a:xfrm>
            <a:off x="983713" y="4161448"/>
            <a:ext cx="4387572" cy="810602"/>
            <a:chOff x="983713" y="3971874"/>
            <a:chExt cx="4387572" cy="810602"/>
          </a:xfrm>
        </p:grpSpPr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id="{2931A2FB-25B2-433D-8537-0BFE2CD3C5C2}"/>
                </a:ext>
              </a:extLst>
            </p:cNvPr>
            <p:cNvGrpSpPr/>
            <p:nvPr/>
          </p:nvGrpSpPr>
          <p:grpSpPr>
            <a:xfrm>
              <a:off x="983713" y="3971874"/>
              <a:ext cx="1135592" cy="810602"/>
              <a:chOff x="1501131" y="1837218"/>
              <a:chExt cx="1654793" cy="810602"/>
            </a:xfrm>
          </p:grpSpPr>
          <p:sp>
            <p:nvSpPr>
              <p:cNvPr id="156" name="标题 2">
                <a:extLst>
                  <a:ext uri="{FF2B5EF4-FFF2-40B4-BE49-F238E27FC236}">
                    <a16:creationId xmlns:a16="http://schemas.microsoft.com/office/drawing/2014/main" id="{CBCC05A4-EE13-4EB1-B60A-E2A607263C3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01131" y="2247710"/>
                <a:ext cx="165479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algn="l" defTabSz="914400" rtl="0" eaLnBrk="1" latinLnBrk="0" hangingPunct="1">
                  <a:lnSpc>
                    <a:spcPct val="100000"/>
                  </a:lnSpc>
                  <a:spcBef>
                    <a:spcPct val="0"/>
                  </a:spcBef>
                  <a:buNone/>
                  <a:defRPr lang="zh-CN" altLang="en-US" sz="2800" b="0" kern="1200">
                    <a:solidFill>
                      <a:schemeClr val="accent1"/>
                    </a:solidFill>
                    <a:latin typeface="+mj-ea"/>
                    <a:ea typeface="+mj-ea"/>
                    <a:cs typeface="+mj-cs"/>
                  </a:defRPr>
                </a:lvl1pPr>
              </a:lstStyle>
              <a:p>
                <a:r>
                  <a:rPr lang="en-US" altLang="zh-CN" sz="2000" dirty="0">
                    <a:latin typeface="+mj-lt"/>
                  </a:rPr>
                  <a:t>110.0</a:t>
                </a:r>
                <a:r>
                  <a:rPr lang="en-US" altLang="zh-CN" sz="1400" dirty="0">
                    <a:latin typeface="+mj-lt"/>
                  </a:rPr>
                  <a:t>%</a:t>
                </a:r>
                <a:endParaRPr lang="zh-CN" altLang="en-US" sz="2000" dirty="0">
                  <a:latin typeface="+mj-lt"/>
                </a:endParaRPr>
              </a:p>
            </p:txBody>
          </p:sp>
          <p:sp>
            <p:nvSpPr>
              <p:cNvPr id="157" name="标题 2">
                <a:extLst>
                  <a:ext uri="{FF2B5EF4-FFF2-40B4-BE49-F238E27FC236}">
                    <a16:creationId xmlns:a16="http://schemas.microsoft.com/office/drawing/2014/main" id="{CD54DA82-0074-4804-B8BB-D901B55ACEF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01131" y="1837218"/>
                <a:ext cx="1654793" cy="3776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algn="l" defTabSz="914400" rtl="0" eaLnBrk="1" latinLnBrk="0" hangingPunct="1">
                  <a:lnSpc>
                    <a:spcPct val="100000"/>
                  </a:lnSpc>
                  <a:spcBef>
                    <a:spcPct val="0"/>
                  </a:spcBef>
                  <a:buNone/>
                  <a:defRPr lang="zh-CN" altLang="en-US" sz="2800" b="0" kern="1200">
                    <a:solidFill>
                      <a:schemeClr val="accent1"/>
                    </a:solidFill>
                    <a:latin typeface="+mj-ea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/>
                    </a:solidFill>
                    <a:latin typeface="+mn-ea"/>
                    <a:ea typeface="+mn-ea"/>
                  </a:rPr>
                  <a:t>达成率</a:t>
                </a:r>
              </a:p>
            </p:txBody>
          </p:sp>
        </p:grpSp>
        <p:grpSp>
          <p:nvGrpSpPr>
            <p:cNvPr id="158" name="组合 157">
              <a:extLst>
                <a:ext uri="{FF2B5EF4-FFF2-40B4-BE49-F238E27FC236}">
                  <a16:creationId xmlns:a16="http://schemas.microsoft.com/office/drawing/2014/main" id="{08FAE0E1-F213-4EF8-948A-18FE0B9DFB29}"/>
                </a:ext>
              </a:extLst>
            </p:cNvPr>
            <p:cNvGrpSpPr/>
            <p:nvPr/>
          </p:nvGrpSpPr>
          <p:grpSpPr>
            <a:xfrm>
              <a:off x="2609703" y="3971874"/>
              <a:ext cx="1135592" cy="810602"/>
              <a:chOff x="1501131" y="1837218"/>
              <a:chExt cx="1654793" cy="810602"/>
            </a:xfrm>
          </p:grpSpPr>
          <p:sp>
            <p:nvSpPr>
              <p:cNvPr id="159" name="标题 2">
                <a:extLst>
                  <a:ext uri="{FF2B5EF4-FFF2-40B4-BE49-F238E27FC236}">
                    <a16:creationId xmlns:a16="http://schemas.microsoft.com/office/drawing/2014/main" id="{38B8D6A2-CBF0-4355-B88F-52B6F792F955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1501131" y="2247710"/>
                <a:ext cx="165479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algn="l" defTabSz="914400" rtl="0" eaLnBrk="1" latinLnBrk="0" hangingPunct="1">
                  <a:lnSpc>
                    <a:spcPct val="100000"/>
                  </a:lnSpc>
                  <a:spcBef>
                    <a:spcPct val="0"/>
                  </a:spcBef>
                  <a:buNone/>
                  <a:defRPr lang="zh-CN" altLang="en-US" sz="2800" b="0" kern="1200">
                    <a:solidFill>
                      <a:schemeClr val="accent1"/>
                    </a:solidFill>
                    <a:latin typeface="+mj-ea"/>
                    <a:ea typeface="+mj-ea"/>
                    <a:cs typeface="+mj-cs"/>
                  </a:defRPr>
                </a:lvl1pPr>
              </a:lstStyle>
              <a:p>
                <a:r>
                  <a:rPr lang="en-US" altLang="zh-CN" sz="2000" dirty="0">
                    <a:latin typeface="+mj-lt"/>
                  </a:rPr>
                  <a:t>30.0</a:t>
                </a:r>
                <a:r>
                  <a:rPr lang="en-US" altLang="zh-CN" sz="1400" dirty="0">
                    <a:latin typeface="+mj-lt"/>
                  </a:rPr>
                  <a:t>%</a:t>
                </a:r>
                <a:endParaRPr lang="zh-CN" altLang="en-US" sz="2000" dirty="0">
                  <a:latin typeface="+mj-lt"/>
                </a:endParaRPr>
              </a:p>
            </p:txBody>
          </p:sp>
          <p:sp>
            <p:nvSpPr>
              <p:cNvPr id="160" name="标题 2">
                <a:extLst>
                  <a:ext uri="{FF2B5EF4-FFF2-40B4-BE49-F238E27FC236}">
                    <a16:creationId xmlns:a16="http://schemas.microsoft.com/office/drawing/2014/main" id="{D0999721-68A1-4E54-BA10-85CB90EA5B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01131" y="1837218"/>
                <a:ext cx="1654793" cy="3776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algn="l" defTabSz="914400" rtl="0" eaLnBrk="1" latinLnBrk="0" hangingPunct="1">
                  <a:lnSpc>
                    <a:spcPct val="100000"/>
                  </a:lnSpc>
                  <a:spcBef>
                    <a:spcPct val="0"/>
                  </a:spcBef>
                  <a:buNone/>
                  <a:defRPr lang="zh-CN" altLang="en-US" sz="2800" b="0" kern="1200">
                    <a:solidFill>
                      <a:schemeClr val="accent1"/>
                    </a:solidFill>
                    <a:latin typeface="+mj-ea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/>
                    </a:solidFill>
                    <a:latin typeface="+mn-ea"/>
                    <a:ea typeface="+mn-ea"/>
                  </a:rPr>
                  <a:t>净利润率</a:t>
                </a:r>
              </a:p>
            </p:txBody>
          </p:sp>
        </p:grpSp>
        <p:cxnSp>
          <p:nvCxnSpPr>
            <p:cNvPr id="161" name="直接连接符 160">
              <a:extLst>
                <a:ext uri="{FF2B5EF4-FFF2-40B4-BE49-F238E27FC236}">
                  <a16:creationId xmlns:a16="http://schemas.microsoft.com/office/drawing/2014/main" id="{FB7BEB52-DF03-40F9-9DBD-C0AC37C3F9AB}"/>
                </a:ext>
              </a:extLst>
            </p:cNvPr>
            <p:cNvCxnSpPr>
              <a:cxnSpLocks/>
            </p:cNvCxnSpPr>
            <p:nvPr/>
          </p:nvCxnSpPr>
          <p:spPr>
            <a:xfrm>
              <a:off x="2364504" y="4059675"/>
              <a:ext cx="0" cy="63500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id="{CC432DB0-11CB-4B64-99A0-24CE5C10C9F0}"/>
                </a:ext>
              </a:extLst>
            </p:cNvPr>
            <p:cNvGrpSpPr/>
            <p:nvPr/>
          </p:nvGrpSpPr>
          <p:grpSpPr>
            <a:xfrm>
              <a:off x="4235693" y="3971874"/>
              <a:ext cx="1135592" cy="810602"/>
              <a:chOff x="1501131" y="1837218"/>
              <a:chExt cx="1654793" cy="810602"/>
            </a:xfrm>
          </p:grpSpPr>
          <p:sp>
            <p:nvSpPr>
              <p:cNvPr id="163" name="标题 2">
                <a:extLst>
                  <a:ext uri="{FF2B5EF4-FFF2-40B4-BE49-F238E27FC236}">
                    <a16:creationId xmlns:a16="http://schemas.microsoft.com/office/drawing/2014/main" id="{F2E951B6-8FB4-4574-9712-9BED567B1D3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01131" y="2247710"/>
                <a:ext cx="165479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algn="l" defTabSz="914400" rtl="0" eaLnBrk="1" latinLnBrk="0" hangingPunct="1">
                  <a:lnSpc>
                    <a:spcPct val="100000"/>
                  </a:lnSpc>
                  <a:spcBef>
                    <a:spcPct val="0"/>
                  </a:spcBef>
                  <a:buNone/>
                  <a:defRPr lang="zh-CN" altLang="en-US" sz="2800" b="0" kern="1200">
                    <a:solidFill>
                      <a:schemeClr val="accent1"/>
                    </a:solidFill>
                    <a:latin typeface="+mj-ea"/>
                    <a:ea typeface="+mj-ea"/>
                    <a:cs typeface="+mj-cs"/>
                  </a:defRPr>
                </a:lvl1pPr>
              </a:lstStyle>
              <a:p>
                <a:r>
                  <a:rPr lang="en-US" altLang="zh-CN" sz="2000" dirty="0">
                    <a:latin typeface="+mj-lt"/>
                  </a:rPr>
                  <a:t>30.0</a:t>
                </a:r>
                <a:r>
                  <a:rPr lang="en-US" altLang="zh-CN" sz="1400" dirty="0">
                    <a:latin typeface="+mj-lt"/>
                  </a:rPr>
                  <a:t>%</a:t>
                </a:r>
                <a:endParaRPr lang="zh-CN" altLang="en-US" sz="2000" dirty="0">
                  <a:latin typeface="+mj-lt"/>
                </a:endParaRPr>
              </a:p>
            </p:txBody>
          </p:sp>
          <p:sp>
            <p:nvSpPr>
              <p:cNvPr id="164" name="标题 2">
                <a:extLst>
                  <a:ext uri="{FF2B5EF4-FFF2-40B4-BE49-F238E27FC236}">
                    <a16:creationId xmlns:a16="http://schemas.microsoft.com/office/drawing/2014/main" id="{F52DC107-5C77-4A83-9107-8B6CDA2ECE6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01131" y="1837218"/>
                <a:ext cx="1654793" cy="3776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algn="l" defTabSz="914400" rtl="0" eaLnBrk="1" latinLnBrk="0" hangingPunct="1">
                  <a:lnSpc>
                    <a:spcPct val="100000"/>
                  </a:lnSpc>
                  <a:spcBef>
                    <a:spcPct val="0"/>
                  </a:spcBef>
                  <a:buNone/>
                  <a:defRPr lang="zh-CN" altLang="en-US" sz="2800" b="0" kern="1200">
                    <a:solidFill>
                      <a:schemeClr val="accent1"/>
                    </a:solidFill>
                    <a:latin typeface="+mj-ea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/>
                    </a:solidFill>
                    <a:latin typeface="+mn-ea"/>
                    <a:ea typeface="+mn-ea"/>
                  </a:rPr>
                  <a:t>销售占比</a:t>
                </a:r>
              </a:p>
            </p:txBody>
          </p:sp>
        </p:grpSp>
        <p:cxnSp>
          <p:nvCxnSpPr>
            <p:cNvPr id="165" name="直接连接符 164">
              <a:extLst>
                <a:ext uri="{FF2B5EF4-FFF2-40B4-BE49-F238E27FC236}">
                  <a16:creationId xmlns:a16="http://schemas.microsoft.com/office/drawing/2014/main" id="{61B50B49-2E71-4C85-95B7-86530F83D97D}"/>
                </a:ext>
              </a:extLst>
            </p:cNvPr>
            <p:cNvCxnSpPr>
              <a:cxnSpLocks/>
            </p:cNvCxnSpPr>
            <p:nvPr/>
          </p:nvCxnSpPr>
          <p:spPr>
            <a:xfrm>
              <a:off x="3990494" y="4059675"/>
              <a:ext cx="0" cy="63500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0" name="标题 2">
            <a:extLst>
              <a:ext uri="{FF2B5EF4-FFF2-40B4-BE49-F238E27FC236}">
                <a16:creationId xmlns:a16="http://schemas.microsoft.com/office/drawing/2014/main" id="{385AC5BE-C488-4B9A-98BF-A4BF095AB81D}"/>
              </a:ext>
            </a:extLst>
          </p:cNvPr>
          <p:cNvSpPr txBox="1">
            <a:spLocks/>
          </p:cNvSpPr>
          <p:nvPr/>
        </p:nvSpPr>
        <p:spPr>
          <a:xfrm>
            <a:off x="983713" y="2135991"/>
            <a:ext cx="4763941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2800" b="0" kern="1200">
                <a:solidFill>
                  <a:schemeClr val="accent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/>
              <a:t>全年销售额、达成率排名公司第一</a:t>
            </a:r>
          </a:p>
        </p:txBody>
      </p:sp>
      <p:graphicFrame>
        <p:nvGraphicFramePr>
          <p:cNvPr id="173" name="图表 172">
            <a:extLst>
              <a:ext uri="{FF2B5EF4-FFF2-40B4-BE49-F238E27FC236}">
                <a16:creationId xmlns:a16="http://schemas.microsoft.com/office/drawing/2014/main" id="{59BA9E68-60B1-4E15-BE6A-0DF678C297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92085103"/>
              </p:ext>
            </p:extLst>
          </p:nvPr>
        </p:nvGraphicFramePr>
        <p:xfrm>
          <a:off x="6807200" y="3114437"/>
          <a:ext cx="3993786" cy="2314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4" name="标题 2">
            <a:extLst>
              <a:ext uri="{FF2B5EF4-FFF2-40B4-BE49-F238E27FC236}">
                <a16:creationId xmlns:a16="http://schemas.microsoft.com/office/drawing/2014/main" id="{236C93C3-9F6E-4D7F-9C6C-A87F562FEF10}"/>
              </a:ext>
            </a:extLst>
          </p:cNvPr>
          <p:cNvSpPr txBox="1">
            <a:spLocks/>
          </p:cNvSpPr>
          <p:nvPr/>
        </p:nvSpPr>
        <p:spPr>
          <a:xfrm>
            <a:off x="6807200" y="2135991"/>
            <a:ext cx="4763941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2800" b="0" kern="1200">
                <a:solidFill>
                  <a:schemeClr val="accent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/>
              <a:t>销售额线性增长，增幅高达</a:t>
            </a:r>
            <a:r>
              <a:rPr lang="en-US" altLang="zh-CN" sz="2000" dirty="0"/>
              <a:t>XX%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624037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7C174F0-920B-4E02-8EF4-9B968F1B034C}"/>
              </a:ext>
            </a:extLst>
          </p:cNvPr>
          <p:cNvSpPr txBox="1"/>
          <p:nvPr/>
        </p:nvSpPr>
        <p:spPr>
          <a:xfrm>
            <a:off x="3749596" y="534740"/>
            <a:ext cx="469280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9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02</a:t>
            </a:r>
            <a:endParaRPr kumimoji="0" lang="zh-CN" altLang="en-US" sz="239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思源宋体 CN Heavy"/>
              <a:ea typeface="思源宋体 CN Heavy"/>
              <a:cs typeface="+mn-cs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2E514B9D-BCBD-4B2C-BBCB-713D520D4AC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240" y="0"/>
            <a:ext cx="12616481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93A72A8-B9ED-47F4-AC05-C6F19CEDA300}"/>
              </a:ext>
            </a:extLst>
          </p:cNvPr>
          <p:cNvGrpSpPr/>
          <p:nvPr/>
        </p:nvGrpSpPr>
        <p:grpSpPr>
          <a:xfrm>
            <a:off x="1387019" y="3850213"/>
            <a:ext cx="9417963" cy="1264497"/>
            <a:chOff x="1148961" y="3850213"/>
            <a:chExt cx="9417963" cy="1264497"/>
          </a:xfrm>
        </p:grpSpPr>
        <p:sp>
          <p:nvSpPr>
            <p:cNvPr id="29" name="标题 4">
              <a:extLst>
                <a:ext uri="{FF2B5EF4-FFF2-40B4-BE49-F238E27FC236}">
                  <a16:creationId xmlns:a16="http://schemas.microsoft.com/office/drawing/2014/main" id="{62A6FE2C-7F85-400E-885A-BCF1379CE44E}"/>
                </a:ext>
              </a:extLst>
            </p:cNvPr>
            <p:cNvSpPr txBox="1">
              <a:spLocks/>
            </p:cNvSpPr>
            <p:nvPr/>
          </p:nvSpPr>
          <p:spPr>
            <a:xfrm>
              <a:off x="1148961" y="3850213"/>
              <a:ext cx="9417963" cy="120032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accent3"/>
                      </a:gs>
                      <a:gs pos="100000">
                        <a:schemeClr val="accent3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思源宋体 CN Heavy"/>
                  <a:ea typeface="思源宋体 CN Heavy"/>
                  <a:cs typeface="+mj-cs"/>
                </a:rPr>
                <a:t>用我不亏，我的成绩</a:t>
              </a:r>
            </a:p>
          </p:txBody>
        </p:sp>
        <p:sp>
          <p:nvSpPr>
            <p:cNvPr id="14" name="标题 4">
              <a:extLst>
                <a:ext uri="{FF2B5EF4-FFF2-40B4-BE49-F238E27FC236}">
                  <a16:creationId xmlns:a16="http://schemas.microsoft.com/office/drawing/2014/main" id="{CB9A1740-E966-4A27-8547-9C5A2AAE0994}"/>
                </a:ext>
              </a:extLst>
            </p:cNvPr>
            <p:cNvSpPr txBox="1">
              <a:spLocks/>
            </p:cNvSpPr>
            <p:nvPr/>
          </p:nvSpPr>
          <p:spPr>
            <a:xfrm>
              <a:off x="1148961" y="3914381"/>
              <a:ext cx="9417963" cy="120032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5500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思源宋体 CN Heavy"/>
                  <a:ea typeface="思源宋体 CN Heavy"/>
                  <a:cs typeface="+mj-cs"/>
                </a:rPr>
                <a:t>用我不亏，我的成绩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3698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0CE00082-9697-4FA7-948A-0867D71BED69}"/>
              </a:ext>
            </a:extLst>
          </p:cNvPr>
          <p:cNvGrpSpPr/>
          <p:nvPr/>
        </p:nvGrpSpPr>
        <p:grpSpPr>
          <a:xfrm>
            <a:off x="0" y="5404696"/>
            <a:ext cx="12192000" cy="1453304"/>
            <a:chOff x="0" y="5404696"/>
            <a:chExt cx="12192000" cy="1453304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096CB1A-31AD-4BF1-B0D4-17CE12CEA077}"/>
                </a:ext>
              </a:extLst>
            </p:cNvPr>
            <p:cNvSpPr/>
            <p:nvPr/>
          </p:nvSpPr>
          <p:spPr>
            <a:xfrm>
              <a:off x="0" y="5404696"/>
              <a:ext cx="12192000" cy="1453304"/>
            </a:xfrm>
            <a:custGeom>
              <a:avLst/>
              <a:gdLst>
                <a:gd name="connsiteX0" fmla="*/ 0 w 12192000"/>
                <a:gd name="connsiteY0" fmla="*/ 0 h 1453304"/>
                <a:gd name="connsiteX1" fmla="*/ 12192000 w 12192000"/>
                <a:gd name="connsiteY1" fmla="*/ 0 h 1453304"/>
                <a:gd name="connsiteX2" fmla="*/ 12192000 w 12192000"/>
                <a:gd name="connsiteY2" fmla="*/ 1453304 h 1453304"/>
                <a:gd name="connsiteX3" fmla="*/ 0 w 12192000"/>
                <a:gd name="connsiteY3" fmla="*/ 1453304 h 145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1453304">
                  <a:moveTo>
                    <a:pt x="0" y="0"/>
                  </a:moveTo>
                  <a:lnTo>
                    <a:pt x="12192000" y="0"/>
                  </a:lnTo>
                  <a:lnTo>
                    <a:pt x="12192000" y="1453304"/>
                  </a:lnTo>
                  <a:lnTo>
                    <a:pt x="0" y="1453304"/>
                  </a:lnTo>
                  <a:close/>
                </a:path>
              </a:pathLst>
            </a:custGeom>
            <a:gradFill>
              <a:gsLst>
                <a:gs pos="55000">
                  <a:schemeClr val="accent3">
                    <a:alpha val="80000"/>
                  </a:schemeClr>
                </a:gs>
                <a:gs pos="100000">
                  <a:schemeClr val="accent3">
                    <a:alpha val="70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A58697B-EE6E-4532-9BDE-B76B4262EE68}"/>
                </a:ext>
              </a:extLst>
            </p:cNvPr>
            <p:cNvSpPr/>
            <p:nvPr/>
          </p:nvSpPr>
          <p:spPr>
            <a:xfrm>
              <a:off x="0" y="5528271"/>
              <a:ext cx="12192000" cy="1329729"/>
            </a:xfrm>
            <a:custGeom>
              <a:avLst/>
              <a:gdLst>
                <a:gd name="connsiteX0" fmla="*/ 0 w 12192000"/>
                <a:gd name="connsiteY0" fmla="*/ 0 h 1329729"/>
                <a:gd name="connsiteX1" fmla="*/ 12192000 w 12192000"/>
                <a:gd name="connsiteY1" fmla="*/ 0 h 1329729"/>
                <a:gd name="connsiteX2" fmla="*/ 12192000 w 12192000"/>
                <a:gd name="connsiteY2" fmla="*/ 1329729 h 1329729"/>
                <a:gd name="connsiteX3" fmla="*/ 0 w 12192000"/>
                <a:gd name="connsiteY3" fmla="*/ 1329729 h 1329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1329729">
                  <a:moveTo>
                    <a:pt x="0" y="0"/>
                  </a:moveTo>
                  <a:lnTo>
                    <a:pt x="12192000" y="0"/>
                  </a:lnTo>
                  <a:lnTo>
                    <a:pt x="12192000" y="1329729"/>
                  </a:lnTo>
                  <a:lnTo>
                    <a:pt x="0" y="1329729"/>
                  </a:lnTo>
                  <a:close/>
                </a:path>
              </a:pathLst>
            </a:custGeom>
            <a:gradFill>
              <a:gsLst>
                <a:gs pos="55000">
                  <a:schemeClr val="accent1"/>
                </a:gs>
                <a:gs pos="0">
                  <a:schemeClr val="accent1">
                    <a:alpha val="7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标题 2">
            <a:extLst>
              <a:ext uri="{FF2B5EF4-FFF2-40B4-BE49-F238E27FC236}">
                <a16:creationId xmlns:a16="http://schemas.microsoft.com/office/drawing/2014/main" id="{FD85C196-F823-46F5-ABE9-CDF917D7D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成绩单背后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808E56F-AA56-4FFB-8446-8B71E55345EC}"/>
              </a:ext>
            </a:extLst>
          </p:cNvPr>
          <p:cNvGrpSpPr/>
          <p:nvPr/>
        </p:nvGrpSpPr>
        <p:grpSpPr>
          <a:xfrm>
            <a:off x="658814" y="1813302"/>
            <a:ext cx="2988737" cy="4316036"/>
            <a:chOff x="658814" y="1813302"/>
            <a:chExt cx="2988737" cy="4316036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D09CABB1-44FA-43F4-A891-6988EB4EAAC3}"/>
                </a:ext>
              </a:extLst>
            </p:cNvPr>
            <p:cNvSpPr/>
            <p:nvPr/>
          </p:nvSpPr>
          <p:spPr>
            <a:xfrm>
              <a:off x="658814" y="1813302"/>
              <a:ext cx="2988737" cy="43160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94EA916D-BDB0-4447-98D5-5DAF93487994}"/>
                </a:ext>
              </a:extLst>
            </p:cNvPr>
            <p:cNvGrpSpPr/>
            <p:nvPr/>
          </p:nvGrpSpPr>
          <p:grpSpPr>
            <a:xfrm>
              <a:off x="1534593" y="2197436"/>
              <a:ext cx="1237178" cy="1084592"/>
              <a:chOff x="2279745" y="2626536"/>
              <a:chExt cx="1237178" cy="1084592"/>
            </a:xfrm>
          </p:grpSpPr>
          <p:sp>
            <p:nvSpPr>
              <p:cNvPr id="9" name="Freeform 227">
                <a:extLst>
                  <a:ext uri="{FF2B5EF4-FFF2-40B4-BE49-F238E27FC236}">
                    <a16:creationId xmlns:a16="http://schemas.microsoft.com/office/drawing/2014/main" id="{B11CF6E2-D20D-4E24-90C3-F4B67CFF95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79745" y="2626536"/>
                <a:ext cx="1237178" cy="1084592"/>
              </a:xfrm>
              <a:custGeom>
                <a:avLst/>
                <a:gdLst>
                  <a:gd name="T0" fmla="*/ 726 w 1420"/>
                  <a:gd name="T1" fmla="*/ 1231 h 1245"/>
                  <a:gd name="T2" fmla="*/ 526 w 1420"/>
                  <a:gd name="T3" fmla="*/ 1219 h 1245"/>
                  <a:gd name="T4" fmla="*/ 482 w 1420"/>
                  <a:gd name="T5" fmla="*/ 1191 h 1245"/>
                  <a:gd name="T6" fmla="*/ 742 w 1420"/>
                  <a:gd name="T7" fmla="*/ 1215 h 1245"/>
                  <a:gd name="T8" fmla="*/ 830 w 1420"/>
                  <a:gd name="T9" fmla="*/ 1179 h 1245"/>
                  <a:gd name="T10" fmla="*/ 414 w 1420"/>
                  <a:gd name="T11" fmla="*/ 1131 h 1245"/>
                  <a:gd name="T12" fmla="*/ 362 w 1420"/>
                  <a:gd name="T13" fmla="*/ 1107 h 1245"/>
                  <a:gd name="T14" fmla="*/ 354 w 1420"/>
                  <a:gd name="T15" fmla="*/ 1099 h 1245"/>
                  <a:gd name="T16" fmla="*/ 70 w 1420"/>
                  <a:gd name="T17" fmla="*/ 795 h 1245"/>
                  <a:gd name="T18" fmla="*/ 34 w 1420"/>
                  <a:gd name="T19" fmla="*/ 763 h 1245"/>
                  <a:gd name="T20" fmla="*/ 170 w 1420"/>
                  <a:gd name="T21" fmla="*/ 99 h 1245"/>
                  <a:gd name="T22" fmla="*/ 326 w 1420"/>
                  <a:gd name="T23" fmla="*/ 11 h 1245"/>
                  <a:gd name="T24" fmla="*/ 126 w 1420"/>
                  <a:gd name="T25" fmla="*/ 303 h 1245"/>
                  <a:gd name="T26" fmla="*/ 174 w 1420"/>
                  <a:gd name="T27" fmla="*/ 239 h 1245"/>
                  <a:gd name="T28" fmla="*/ 126 w 1420"/>
                  <a:gd name="T29" fmla="*/ 635 h 1245"/>
                  <a:gd name="T30" fmla="*/ 194 w 1420"/>
                  <a:gd name="T31" fmla="*/ 775 h 1245"/>
                  <a:gd name="T32" fmla="*/ 202 w 1420"/>
                  <a:gd name="T33" fmla="*/ 807 h 1245"/>
                  <a:gd name="T34" fmla="*/ 270 w 1420"/>
                  <a:gd name="T35" fmla="*/ 887 h 1245"/>
                  <a:gd name="T36" fmla="*/ 390 w 1420"/>
                  <a:gd name="T37" fmla="*/ 967 h 1245"/>
                  <a:gd name="T38" fmla="*/ 494 w 1420"/>
                  <a:gd name="T39" fmla="*/ 1019 h 1245"/>
                  <a:gd name="T40" fmla="*/ 986 w 1420"/>
                  <a:gd name="T41" fmla="*/ 903 h 1245"/>
                  <a:gd name="T42" fmla="*/ 1170 w 1420"/>
                  <a:gd name="T43" fmla="*/ 583 h 1245"/>
                  <a:gd name="T44" fmla="*/ 1130 w 1420"/>
                  <a:gd name="T45" fmla="*/ 347 h 1245"/>
                  <a:gd name="T46" fmla="*/ 1082 w 1420"/>
                  <a:gd name="T47" fmla="*/ 251 h 1245"/>
                  <a:gd name="T48" fmla="*/ 946 w 1420"/>
                  <a:gd name="T49" fmla="*/ 159 h 1245"/>
                  <a:gd name="T50" fmla="*/ 1074 w 1420"/>
                  <a:gd name="T51" fmla="*/ 27 h 1245"/>
                  <a:gd name="T52" fmla="*/ 1146 w 1420"/>
                  <a:gd name="T53" fmla="*/ 19 h 1245"/>
                  <a:gd name="T54" fmla="*/ 1270 w 1420"/>
                  <a:gd name="T55" fmla="*/ 83 h 1245"/>
                  <a:gd name="T56" fmla="*/ 1342 w 1420"/>
                  <a:gd name="T57" fmla="*/ 127 h 1245"/>
                  <a:gd name="T58" fmla="*/ 1394 w 1420"/>
                  <a:gd name="T59" fmla="*/ 215 h 1245"/>
                  <a:gd name="T60" fmla="*/ 1374 w 1420"/>
                  <a:gd name="T61" fmla="*/ 235 h 1245"/>
                  <a:gd name="T62" fmla="*/ 1398 w 1420"/>
                  <a:gd name="T63" fmla="*/ 347 h 1245"/>
                  <a:gd name="T64" fmla="*/ 1354 w 1420"/>
                  <a:gd name="T65" fmla="*/ 735 h 1245"/>
                  <a:gd name="T66" fmla="*/ 1262 w 1420"/>
                  <a:gd name="T67" fmla="*/ 935 h 1245"/>
                  <a:gd name="T68" fmla="*/ 942 w 1420"/>
                  <a:gd name="T69" fmla="*/ 1167 h 1245"/>
                  <a:gd name="T70" fmla="*/ 98 w 1420"/>
                  <a:gd name="T71" fmla="*/ 391 h 1245"/>
                  <a:gd name="T72" fmla="*/ 86 w 1420"/>
                  <a:gd name="T73" fmla="*/ 447 h 1245"/>
                  <a:gd name="T74" fmla="*/ 98 w 1420"/>
                  <a:gd name="T75" fmla="*/ 391 h 1245"/>
                  <a:gd name="T76" fmla="*/ 106 w 1420"/>
                  <a:gd name="T77" fmla="*/ 351 h 1245"/>
                  <a:gd name="T78" fmla="*/ 310 w 1420"/>
                  <a:gd name="T79" fmla="*/ 959 h 1245"/>
                  <a:gd name="T80" fmla="*/ 410 w 1420"/>
                  <a:gd name="T81" fmla="*/ 1011 h 1245"/>
                  <a:gd name="T82" fmla="*/ 418 w 1420"/>
                  <a:gd name="T83" fmla="*/ 1023 h 1245"/>
                  <a:gd name="T84" fmla="*/ 894 w 1420"/>
                  <a:gd name="T85" fmla="*/ 1175 h 1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20" h="1245">
                    <a:moveTo>
                      <a:pt x="814" y="1207"/>
                    </a:moveTo>
                    <a:cubicBezTo>
                      <a:pt x="805" y="1208"/>
                      <a:pt x="795" y="1210"/>
                      <a:pt x="798" y="1223"/>
                    </a:cubicBezTo>
                    <a:cubicBezTo>
                      <a:pt x="769" y="1228"/>
                      <a:pt x="742" y="1221"/>
                      <a:pt x="726" y="1231"/>
                    </a:cubicBezTo>
                    <a:cubicBezTo>
                      <a:pt x="722" y="1226"/>
                      <a:pt x="722" y="1216"/>
                      <a:pt x="718" y="1211"/>
                    </a:cubicBezTo>
                    <a:cubicBezTo>
                      <a:pt x="708" y="1211"/>
                      <a:pt x="708" y="1227"/>
                      <a:pt x="718" y="1227"/>
                    </a:cubicBezTo>
                    <a:cubicBezTo>
                      <a:pt x="662" y="1245"/>
                      <a:pt x="580" y="1235"/>
                      <a:pt x="526" y="1219"/>
                    </a:cubicBezTo>
                    <a:cubicBezTo>
                      <a:pt x="519" y="1212"/>
                      <a:pt x="529" y="1209"/>
                      <a:pt x="526" y="1195"/>
                    </a:cubicBezTo>
                    <a:cubicBezTo>
                      <a:pt x="510" y="1206"/>
                      <a:pt x="489" y="1215"/>
                      <a:pt x="470" y="1203"/>
                    </a:cubicBezTo>
                    <a:cubicBezTo>
                      <a:pt x="468" y="1193"/>
                      <a:pt x="488" y="1205"/>
                      <a:pt x="482" y="1191"/>
                    </a:cubicBezTo>
                    <a:cubicBezTo>
                      <a:pt x="500" y="1188"/>
                      <a:pt x="515" y="1203"/>
                      <a:pt x="522" y="1187"/>
                    </a:cubicBezTo>
                    <a:cubicBezTo>
                      <a:pt x="629" y="1199"/>
                      <a:pt x="716" y="1213"/>
                      <a:pt x="810" y="1195"/>
                    </a:cubicBezTo>
                    <a:cubicBezTo>
                      <a:pt x="796" y="1207"/>
                      <a:pt x="747" y="1197"/>
                      <a:pt x="742" y="1215"/>
                    </a:cubicBezTo>
                    <a:cubicBezTo>
                      <a:pt x="769" y="1217"/>
                      <a:pt x="789" y="1201"/>
                      <a:pt x="830" y="1203"/>
                    </a:cubicBezTo>
                    <a:cubicBezTo>
                      <a:pt x="836" y="1193"/>
                      <a:pt x="818" y="1197"/>
                      <a:pt x="818" y="1195"/>
                    </a:cubicBezTo>
                    <a:cubicBezTo>
                      <a:pt x="816" y="1188"/>
                      <a:pt x="842" y="1173"/>
                      <a:pt x="830" y="1179"/>
                    </a:cubicBezTo>
                    <a:cubicBezTo>
                      <a:pt x="845" y="1172"/>
                      <a:pt x="846" y="1174"/>
                      <a:pt x="862" y="1175"/>
                    </a:cubicBezTo>
                    <a:cubicBezTo>
                      <a:pt x="862" y="1170"/>
                      <a:pt x="862" y="1164"/>
                      <a:pt x="862" y="1159"/>
                    </a:cubicBezTo>
                    <a:cubicBezTo>
                      <a:pt x="716" y="1202"/>
                      <a:pt x="531" y="1195"/>
                      <a:pt x="414" y="1131"/>
                    </a:cubicBezTo>
                    <a:cubicBezTo>
                      <a:pt x="409" y="1122"/>
                      <a:pt x="410" y="1109"/>
                      <a:pt x="402" y="1103"/>
                    </a:cubicBezTo>
                    <a:cubicBezTo>
                      <a:pt x="395" y="1111"/>
                      <a:pt x="402" y="1115"/>
                      <a:pt x="402" y="1127"/>
                    </a:cubicBezTo>
                    <a:cubicBezTo>
                      <a:pt x="389" y="1113"/>
                      <a:pt x="378" y="1120"/>
                      <a:pt x="362" y="1107"/>
                    </a:cubicBezTo>
                    <a:cubicBezTo>
                      <a:pt x="367" y="1097"/>
                      <a:pt x="370" y="1094"/>
                      <a:pt x="382" y="1099"/>
                    </a:cubicBezTo>
                    <a:cubicBezTo>
                      <a:pt x="380" y="1087"/>
                      <a:pt x="365" y="1090"/>
                      <a:pt x="362" y="1079"/>
                    </a:cubicBezTo>
                    <a:cubicBezTo>
                      <a:pt x="355" y="1085"/>
                      <a:pt x="365" y="1092"/>
                      <a:pt x="354" y="1099"/>
                    </a:cubicBezTo>
                    <a:cubicBezTo>
                      <a:pt x="336" y="1086"/>
                      <a:pt x="304" y="1073"/>
                      <a:pt x="318" y="1059"/>
                    </a:cubicBezTo>
                    <a:cubicBezTo>
                      <a:pt x="242" y="1011"/>
                      <a:pt x="184" y="945"/>
                      <a:pt x="118" y="887"/>
                    </a:cubicBezTo>
                    <a:cubicBezTo>
                      <a:pt x="120" y="854"/>
                      <a:pt x="81" y="828"/>
                      <a:pt x="70" y="795"/>
                    </a:cubicBezTo>
                    <a:cubicBezTo>
                      <a:pt x="64" y="802"/>
                      <a:pt x="54" y="794"/>
                      <a:pt x="46" y="791"/>
                    </a:cubicBezTo>
                    <a:cubicBezTo>
                      <a:pt x="65" y="787"/>
                      <a:pt x="54" y="768"/>
                      <a:pt x="54" y="751"/>
                    </a:cubicBezTo>
                    <a:cubicBezTo>
                      <a:pt x="47" y="739"/>
                      <a:pt x="46" y="766"/>
                      <a:pt x="34" y="763"/>
                    </a:cubicBezTo>
                    <a:cubicBezTo>
                      <a:pt x="21" y="749"/>
                      <a:pt x="41" y="743"/>
                      <a:pt x="50" y="739"/>
                    </a:cubicBezTo>
                    <a:cubicBezTo>
                      <a:pt x="0" y="638"/>
                      <a:pt x="3" y="461"/>
                      <a:pt x="42" y="331"/>
                    </a:cubicBezTo>
                    <a:cubicBezTo>
                      <a:pt x="69" y="242"/>
                      <a:pt x="118" y="169"/>
                      <a:pt x="170" y="99"/>
                    </a:cubicBezTo>
                    <a:cubicBezTo>
                      <a:pt x="199" y="91"/>
                      <a:pt x="233" y="56"/>
                      <a:pt x="262" y="35"/>
                    </a:cubicBezTo>
                    <a:cubicBezTo>
                      <a:pt x="274" y="41"/>
                      <a:pt x="254" y="48"/>
                      <a:pt x="254" y="55"/>
                    </a:cubicBezTo>
                    <a:cubicBezTo>
                      <a:pt x="282" y="45"/>
                      <a:pt x="306" y="15"/>
                      <a:pt x="326" y="11"/>
                    </a:cubicBezTo>
                    <a:cubicBezTo>
                      <a:pt x="337" y="19"/>
                      <a:pt x="316" y="31"/>
                      <a:pt x="306" y="31"/>
                    </a:cubicBezTo>
                    <a:cubicBezTo>
                      <a:pt x="223" y="106"/>
                      <a:pt x="156" y="205"/>
                      <a:pt x="114" y="315"/>
                    </a:cubicBezTo>
                    <a:cubicBezTo>
                      <a:pt x="116" y="325"/>
                      <a:pt x="122" y="305"/>
                      <a:pt x="126" y="303"/>
                    </a:cubicBezTo>
                    <a:cubicBezTo>
                      <a:pt x="132" y="318"/>
                      <a:pt x="121" y="327"/>
                      <a:pt x="118" y="343"/>
                    </a:cubicBezTo>
                    <a:cubicBezTo>
                      <a:pt x="140" y="324"/>
                      <a:pt x="138" y="280"/>
                      <a:pt x="166" y="267"/>
                    </a:cubicBezTo>
                    <a:cubicBezTo>
                      <a:pt x="151" y="261"/>
                      <a:pt x="168" y="233"/>
                      <a:pt x="174" y="239"/>
                    </a:cubicBezTo>
                    <a:cubicBezTo>
                      <a:pt x="183" y="252"/>
                      <a:pt x="167" y="259"/>
                      <a:pt x="162" y="271"/>
                    </a:cubicBezTo>
                    <a:cubicBezTo>
                      <a:pt x="144" y="319"/>
                      <a:pt x="120" y="392"/>
                      <a:pt x="114" y="447"/>
                    </a:cubicBezTo>
                    <a:cubicBezTo>
                      <a:pt x="106" y="515"/>
                      <a:pt x="122" y="572"/>
                      <a:pt x="126" y="635"/>
                    </a:cubicBezTo>
                    <a:cubicBezTo>
                      <a:pt x="140" y="646"/>
                      <a:pt x="156" y="673"/>
                      <a:pt x="146" y="695"/>
                    </a:cubicBezTo>
                    <a:cubicBezTo>
                      <a:pt x="157" y="704"/>
                      <a:pt x="160" y="721"/>
                      <a:pt x="174" y="727"/>
                    </a:cubicBezTo>
                    <a:cubicBezTo>
                      <a:pt x="162" y="753"/>
                      <a:pt x="190" y="753"/>
                      <a:pt x="194" y="775"/>
                    </a:cubicBezTo>
                    <a:cubicBezTo>
                      <a:pt x="190" y="775"/>
                      <a:pt x="186" y="775"/>
                      <a:pt x="182" y="775"/>
                    </a:cubicBezTo>
                    <a:cubicBezTo>
                      <a:pt x="185" y="790"/>
                      <a:pt x="194" y="773"/>
                      <a:pt x="202" y="783"/>
                    </a:cubicBezTo>
                    <a:cubicBezTo>
                      <a:pt x="204" y="796"/>
                      <a:pt x="193" y="799"/>
                      <a:pt x="202" y="807"/>
                    </a:cubicBezTo>
                    <a:cubicBezTo>
                      <a:pt x="202" y="815"/>
                      <a:pt x="217" y="801"/>
                      <a:pt x="222" y="811"/>
                    </a:cubicBezTo>
                    <a:cubicBezTo>
                      <a:pt x="220" y="819"/>
                      <a:pt x="216" y="819"/>
                      <a:pt x="210" y="815"/>
                    </a:cubicBezTo>
                    <a:cubicBezTo>
                      <a:pt x="230" y="838"/>
                      <a:pt x="277" y="851"/>
                      <a:pt x="270" y="887"/>
                    </a:cubicBezTo>
                    <a:cubicBezTo>
                      <a:pt x="278" y="891"/>
                      <a:pt x="293" y="884"/>
                      <a:pt x="298" y="899"/>
                    </a:cubicBezTo>
                    <a:cubicBezTo>
                      <a:pt x="301" y="912"/>
                      <a:pt x="290" y="905"/>
                      <a:pt x="286" y="903"/>
                    </a:cubicBezTo>
                    <a:cubicBezTo>
                      <a:pt x="326" y="919"/>
                      <a:pt x="355" y="946"/>
                      <a:pt x="390" y="967"/>
                    </a:cubicBezTo>
                    <a:cubicBezTo>
                      <a:pt x="390" y="971"/>
                      <a:pt x="385" y="970"/>
                      <a:pt x="382" y="971"/>
                    </a:cubicBezTo>
                    <a:cubicBezTo>
                      <a:pt x="394" y="975"/>
                      <a:pt x="428" y="977"/>
                      <a:pt x="434" y="999"/>
                    </a:cubicBezTo>
                    <a:cubicBezTo>
                      <a:pt x="455" y="992"/>
                      <a:pt x="484" y="1002"/>
                      <a:pt x="494" y="1019"/>
                    </a:cubicBezTo>
                    <a:cubicBezTo>
                      <a:pt x="542" y="1020"/>
                      <a:pt x="610" y="1031"/>
                      <a:pt x="650" y="1043"/>
                    </a:cubicBezTo>
                    <a:cubicBezTo>
                      <a:pt x="750" y="1013"/>
                      <a:pt x="886" y="1004"/>
                      <a:pt x="950" y="927"/>
                    </a:cubicBezTo>
                    <a:cubicBezTo>
                      <a:pt x="964" y="931"/>
                      <a:pt x="982" y="920"/>
                      <a:pt x="986" y="903"/>
                    </a:cubicBezTo>
                    <a:cubicBezTo>
                      <a:pt x="1029" y="876"/>
                      <a:pt x="1050" y="828"/>
                      <a:pt x="1086" y="795"/>
                    </a:cubicBezTo>
                    <a:cubicBezTo>
                      <a:pt x="1114" y="721"/>
                      <a:pt x="1154" y="682"/>
                      <a:pt x="1158" y="587"/>
                    </a:cubicBezTo>
                    <a:cubicBezTo>
                      <a:pt x="1161" y="585"/>
                      <a:pt x="1164" y="583"/>
                      <a:pt x="1170" y="583"/>
                    </a:cubicBezTo>
                    <a:cubicBezTo>
                      <a:pt x="1157" y="576"/>
                      <a:pt x="1174" y="546"/>
                      <a:pt x="1158" y="535"/>
                    </a:cubicBezTo>
                    <a:cubicBezTo>
                      <a:pt x="1181" y="470"/>
                      <a:pt x="1158" y="419"/>
                      <a:pt x="1150" y="359"/>
                    </a:cubicBezTo>
                    <a:cubicBezTo>
                      <a:pt x="1144" y="354"/>
                      <a:pt x="1140" y="347"/>
                      <a:pt x="1130" y="347"/>
                    </a:cubicBezTo>
                    <a:cubicBezTo>
                      <a:pt x="1125" y="327"/>
                      <a:pt x="1127" y="305"/>
                      <a:pt x="1122" y="295"/>
                    </a:cubicBezTo>
                    <a:cubicBezTo>
                      <a:pt x="1113" y="278"/>
                      <a:pt x="1100" y="277"/>
                      <a:pt x="1094" y="271"/>
                    </a:cubicBezTo>
                    <a:cubicBezTo>
                      <a:pt x="1086" y="263"/>
                      <a:pt x="1095" y="255"/>
                      <a:pt x="1082" y="251"/>
                    </a:cubicBezTo>
                    <a:cubicBezTo>
                      <a:pt x="1071" y="248"/>
                      <a:pt x="1058" y="258"/>
                      <a:pt x="1046" y="255"/>
                    </a:cubicBezTo>
                    <a:cubicBezTo>
                      <a:pt x="1017" y="247"/>
                      <a:pt x="1001" y="217"/>
                      <a:pt x="986" y="187"/>
                    </a:cubicBezTo>
                    <a:cubicBezTo>
                      <a:pt x="970" y="181"/>
                      <a:pt x="967" y="160"/>
                      <a:pt x="946" y="159"/>
                    </a:cubicBezTo>
                    <a:cubicBezTo>
                      <a:pt x="949" y="146"/>
                      <a:pt x="954" y="127"/>
                      <a:pt x="942" y="115"/>
                    </a:cubicBezTo>
                    <a:cubicBezTo>
                      <a:pt x="954" y="93"/>
                      <a:pt x="958" y="99"/>
                      <a:pt x="950" y="75"/>
                    </a:cubicBezTo>
                    <a:cubicBezTo>
                      <a:pt x="988" y="34"/>
                      <a:pt x="1038" y="62"/>
                      <a:pt x="1074" y="27"/>
                    </a:cubicBezTo>
                    <a:cubicBezTo>
                      <a:pt x="1099" y="40"/>
                      <a:pt x="1112" y="23"/>
                      <a:pt x="1130" y="31"/>
                    </a:cubicBezTo>
                    <a:cubicBezTo>
                      <a:pt x="1133" y="31"/>
                      <a:pt x="1133" y="15"/>
                      <a:pt x="1130" y="15"/>
                    </a:cubicBezTo>
                    <a:cubicBezTo>
                      <a:pt x="1136" y="0"/>
                      <a:pt x="1136" y="24"/>
                      <a:pt x="1146" y="19"/>
                    </a:cubicBezTo>
                    <a:cubicBezTo>
                      <a:pt x="1158" y="16"/>
                      <a:pt x="1137" y="13"/>
                      <a:pt x="1142" y="3"/>
                    </a:cubicBezTo>
                    <a:cubicBezTo>
                      <a:pt x="1148" y="9"/>
                      <a:pt x="1161" y="8"/>
                      <a:pt x="1158" y="23"/>
                    </a:cubicBezTo>
                    <a:cubicBezTo>
                      <a:pt x="1205" y="19"/>
                      <a:pt x="1219" y="86"/>
                      <a:pt x="1270" y="83"/>
                    </a:cubicBezTo>
                    <a:cubicBezTo>
                      <a:pt x="1277" y="96"/>
                      <a:pt x="1309" y="101"/>
                      <a:pt x="1298" y="119"/>
                    </a:cubicBezTo>
                    <a:cubicBezTo>
                      <a:pt x="1314" y="119"/>
                      <a:pt x="1325" y="124"/>
                      <a:pt x="1330" y="135"/>
                    </a:cubicBezTo>
                    <a:cubicBezTo>
                      <a:pt x="1334" y="132"/>
                      <a:pt x="1334" y="126"/>
                      <a:pt x="1342" y="127"/>
                    </a:cubicBezTo>
                    <a:cubicBezTo>
                      <a:pt x="1339" y="142"/>
                      <a:pt x="1367" y="134"/>
                      <a:pt x="1354" y="147"/>
                    </a:cubicBezTo>
                    <a:cubicBezTo>
                      <a:pt x="1380" y="132"/>
                      <a:pt x="1371" y="175"/>
                      <a:pt x="1390" y="179"/>
                    </a:cubicBezTo>
                    <a:cubicBezTo>
                      <a:pt x="1391" y="195"/>
                      <a:pt x="1380" y="210"/>
                      <a:pt x="1394" y="215"/>
                    </a:cubicBezTo>
                    <a:cubicBezTo>
                      <a:pt x="1391" y="221"/>
                      <a:pt x="1381" y="221"/>
                      <a:pt x="1374" y="223"/>
                    </a:cubicBezTo>
                    <a:cubicBezTo>
                      <a:pt x="1375" y="228"/>
                      <a:pt x="1381" y="226"/>
                      <a:pt x="1386" y="227"/>
                    </a:cubicBezTo>
                    <a:cubicBezTo>
                      <a:pt x="1384" y="232"/>
                      <a:pt x="1381" y="235"/>
                      <a:pt x="1374" y="235"/>
                    </a:cubicBezTo>
                    <a:cubicBezTo>
                      <a:pt x="1382" y="245"/>
                      <a:pt x="1395" y="271"/>
                      <a:pt x="1382" y="287"/>
                    </a:cubicBezTo>
                    <a:cubicBezTo>
                      <a:pt x="1383" y="295"/>
                      <a:pt x="1393" y="295"/>
                      <a:pt x="1398" y="299"/>
                    </a:cubicBezTo>
                    <a:cubicBezTo>
                      <a:pt x="1391" y="317"/>
                      <a:pt x="1395" y="341"/>
                      <a:pt x="1398" y="347"/>
                    </a:cubicBezTo>
                    <a:cubicBezTo>
                      <a:pt x="1392" y="437"/>
                      <a:pt x="1420" y="534"/>
                      <a:pt x="1382" y="623"/>
                    </a:cubicBezTo>
                    <a:cubicBezTo>
                      <a:pt x="1385" y="630"/>
                      <a:pt x="1389" y="638"/>
                      <a:pt x="1390" y="647"/>
                    </a:cubicBezTo>
                    <a:cubicBezTo>
                      <a:pt x="1374" y="673"/>
                      <a:pt x="1368" y="708"/>
                      <a:pt x="1354" y="735"/>
                    </a:cubicBezTo>
                    <a:cubicBezTo>
                      <a:pt x="1354" y="739"/>
                      <a:pt x="1359" y="738"/>
                      <a:pt x="1362" y="739"/>
                    </a:cubicBezTo>
                    <a:cubicBezTo>
                      <a:pt x="1336" y="808"/>
                      <a:pt x="1303" y="869"/>
                      <a:pt x="1258" y="919"/>
                    </a:cubicBezTo>
                    <a:cubicBezTo>
                      <a:pt x="1261" y="923"/>
                      <a:pt x="1262" y="928"/>
                      <a:pt x="1262" y="935"/>
                    </a:cubicBezTo>
                    <a:cubicBezTo>
                      <a:pt x="1258" y="935"/>
                      <a:pt x="1254" y="935"/>
                      <a:pt x="1250" y="935"/>
                    </a:cubicBezTo>
                    <a:cubicBezTo>
                      <a:pt x="1216" y="995"/>
                      <a:pt x="1167" y="1039"/>
                      <a:pt x="1106" y="1071"/>
                    </a:cubicBezTo>
                    <a:cubicBezTo>
                      <a:pt x="1088" y="1122"/>
                      <a:pt x="1003" y="1136"/>
                      <a:pt x="942" y="1167"/>
                    </a:cubicBezTo>
                    <a:cubicBezTo>
                      <a:pt x="937" y="1170"/>
                      <a:pt x="936" y="1180"/>
                      <a:pt x="930" y="1183"/>
                    </a:cubicBezTo>
                    <a:cubicBezTo>
                      <a:pt x="903" y="1198"/>
                      <a:pt x="805" y="1222"/>
                      <a:pt x="814" y="1207"/>
                    </a:cubicBezTo>
                    <a:close/>
                    <a:moveTo>
                      <a:pt x="98" y="391"/>
                    </a:moveTo>
                    <a:cubicBezTo>
                      <a:pt x="110" y="386"/>
                      <a:pt x="104" y="418"/>
                      <a:pt x="90" y="411"/>
                    </a:cubicBezTo>
                    <a:cubicBezTo>
                      <a:pt x="86" y="429"/>
                      <a:pt x="97" y="431"/>
                      <a:pt x="98" y="443"/>
                    </a:cubicBezTo>
                    <a:cubicBezTo>
                      <a:pt x="90" y="446"/>
                      <a:pt x="95" y="455"/>
                      <a:pt x="86" y="447"/>
                    </a:cubicBezTo>
                    <a:cubicBezTo>
                      <a:pt x="97" y="462"/>
                      <a:pt x="80" y="484"/>
                      <a:pt x="94" y="491"/>
                    </a:cubicBezTo>
                    <a:cubicBezTo>
                      <a:pt x="98" y="450"/>
                      <a:pt x="114" y="400"/>
                      <a:pt x="114" y="367"/>
                    </a:cubicBezTo>
                    <a:cubicBezTo>
                      <a:pt x="91" y="367"/>
                      <a:pt x="114" y="387"/>
                      <a:pt x="98" y="391"/>
                    </a:cubicBezTo>
                    <a:close/>
                    <a:moveTo>
                      <a:pt x="118" y="367"/>
                    </a:moveTo>
                    <a:cubicBezTo>
                      <a:pt x="113" y="357"/>
                      <a:pt x="130" y="350"/>
                      <a:pt x="118" y="347"/>
                    </a:cubicBezTo>
                    <a:cubicBezTo>
                      <a:pt x="117" y="352"/>
                      <a:pt x="112" y="351"/>
                      <a:pt x="106" y="351"/>
                    </a:cubicBezTo>
                    <a:cubicBezTo>
                      <a:pt x="103" y="364"/>
                      <a:pt x="112" y="364"/>
                      <a:pt x="118" y="367"/>
                    </a:cubicBezTo>
                    <a:close/>
                    <a:moveTo>
                      <a:pt x="346" y="987"/>
                    </a:moveTo>
                    <a:cubicBezTo>
                      <a:pt x="330" y="979"/>
                      <a:pt x="339" y="960"/>
                      <a:pt x="310" y="959"/>
                    </a:cubicBezTo>
                    <a:cubicBezTo>
                      <a:pt x="316" y="972"/>
                      <a:pt x="338" y="990"/>
                      <a:pt x="346" y="987"/>
                    </a:cubicBezTo>
                    <a:close/>
                    <a:moveTo>
                      <a:pt x="366" y="999"/>
                    </a:moveTo>
                    <a:cubicBezTo>
                      <a:pt x="373" y="1015"/>
                      <a:pt x="396" y="1023"/>
                      <a:pt x="410" y="1011"/>
                    </a:cubicBezTo>
                    <a:cubicBezTo>
                      <a:pt x="394" y="1010"/>
                      <a:pt x="385" y="985"/>
                      <a:pt x="366" y="999"/>
                    </a:cubicBezTo>
                    <a:close/>
                    <a:moveTo>
                      <a:pt x="478" y="1043"/>
                    </a:moveTo>
                    <a:cubicBezTo>
                      <a:pt x="456" y="1046"/>
                      <a:pt x="450" y="1021"/>
                      <a:pt x="418" y="1023"/>
                    </a:cubicBezTo>
                    <a:cubicBezTo>
                      <a:pt x="427" y="1045"/>
                      <a:pt x="460" y="1050"/>
                      <a:pt x="478" y="1043"/>
                    </a:cubicBezTo>
                    <a:close/>
                    <a:moveTo>
                      <a:pt x="874" y="1191"/>
                    </a:moveTo>
                    <a:cubicBezTo>
                      <a:pt x="884" y="1189"/>
                      <a:pt x="889" y="1182"/>
                      <a:pt x="894" y="1175"/>
                    </a:cubicBezTo>
                    <a:cubicBezTo>
                      <a:pt x="881" y="1174"/>
                      <a:pt x="875" y="1180"/>
                      <a:pt x="874" y="119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" name="标题 2">
                <a:extLst>
                  <a:ext uri="{FF2B5EF4-FFF2-40B4-BE49-F238E27FC236}">
                    <a16:creationId xmlns:a16="http://schemas.microsoft.com/office/drawing/2014/main" id="{709B45D6-6A4E-4944-BFE7-090D32E0B53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90760" y="2724562"/>
                <a:ext cx="81514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algn="l" defTabSz="914400" rtl="0" eaLnBrk="1" latinLnBrk="0" hangingPunct="1">
                  <a:lnSpc>
                    <a:spcPct val="100000"/>
                  </a:lnSpc>
                  <a:spcBef>
                    <a:spcPct val="0"/>
                  </a:spcBef>
                  <a:buNone/>
                  <a:defRPr lang="zh-CN" altLang="en-US" sz="2800" b="0" kern="1200">
                    <a:solidFill>
                      <a:schemeClr val="accent1"/>
                    </a:solidFill>
                    <a:latin typeface="+mj-ea"/>
                    <a:ea typeface="+mj-ea"/>
                    <a:cs typeface="+mj-cs"/>
                  </a:defRPr>
                </a:lvl1pPr>
              </a:lstStyle>
              <a:p>
                <a:r>
                  <a:rPr lang="zh-CN" altLang="en-US" sz="2000" dirty="0"/>
                  <a:t>盯紧目标</a:t>
                </a:r>
              </a:p>
            </p:txBody>
          </p:sp>
        </p:grpSp>
        <p:sp>
          <p:nvSpPr>
            <p:cNvPr id="36" name="标题 2">
              <a:extLst>
                <a:ext uri="{FF2B5EF4-FFF2-40B4-BE49-F238E27FC236}">
                  <a16:creationId xmlns:a16="http://schemas.microsoft.com/office/drawing/2014/main" id="{29087660-AD4C-44C3-B61F-4F1FD99584A7}"/>
                </a:ext>
              </a:extLst>
            </p:cNvPr>
            <p:cNvSpPr txBox="1">
              <a:spLocks/>
            </p:cNvSpPr>
            <p:nvPr/>
          </p:nvSpPr>
          <p:spPr>
            <a:xfrm>
              <a:off x="832281" y="3719772"/>
              <a:ext cx="2641803" cy="189564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0" kern="1200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/>
                  </a:solidFill>
                  <a:latin typeface="+mn-ea"/>
                  <a:ea typeface="+mn-ea"/>
                </a:rPr>
                <a:t>举措一举措一举措一</a:t>
              </a:r>
              <a:endParaRPr lang="en-US" altLang="zh-CN"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/>
                  </a:solidFill>
                  <a:latin typeface="+mn-ea"/>
                  <a:ea typeface="+mn-ea"/>
                </a:rPr>
                <a:t>举措二举措二举措二</a:t>
              </a:r>
              <a:endParaRPr lang="en-US" altLang="zh-CN"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/>
                  </a:solidFill>
                  <a:latin typeface="+mn-ea"/>
                  <a:ea typeface="+mn-ea"/>
                </a:rPr>
                <a:t>举措三举措三举措三</a:t>
              </a:r>
              <a:endParaRPr lang="en-US" altLang="zh-CN"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/>
                  </a:solidFill>
                  <a:latin typeface="+mn-ea"/>
                  <a:ea typeface="+mn-ea"/>
                </a:rPr>
                <a:t>举措四举措四举措四</a:t>
              </a:r>
              <a:endParaRPr lang="en-US" altLang="zh-CN"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/>
                  </a:solidFill>
                  <a:latin typeface="+mn-ea"/>
                  <a:ea typeface="+mn-ea"/>
                </a:rPr>
                <a:t>举措五举措五举措五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6A7F58A-50B8-4466-A4DC-37F209FA67C2}"/>
              </a:ext>
            </a:extLst>
          </p:cNvPr>
          <p:cNvGrpSpPr/>
          <p:nvPr/>
        </p:nvGrpSpPr>
        <p:grpSpPr>
          <a:xfrm>
            <a:off x="4601633" y="1813302"/>
            <a:ext cx="2988737" cy="4316036"/>
            <a:chOff x="658814" y="1813302"/>
            <a:chExt cx="2988737" cy="4316036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A3F1E050-933E-4D5B-8D16-98FAFC670743}"/>
                </a:ext>
              </a:extLst>
            </p:cNvPr>
            <p:cNvSpPr/>
            <p:nvPr/>
          </p:nvSpPr>
          <p:spPr>
            <a:xfrm>
              <a:off x="658814" y="1813302"/>
              <a:ext cx="2988737" cy="43160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B01B1BC4-5DF8-47E6-8D0B-D9C72817C95D}"/>
                </a:ext>
              </a:extLst>
            </p:cNvPr>
            <p:cNvGrpSpPr/>
            <p:nvPr/>
          </p:nvGrpSpPr>
          <p:grpSpPr>
            <a:xfrm>
              <a:off x="1534593" y="2197436"/>
              <a:ext cx="1237178" cy="1084592"/>
              <a:chOff x="2279745" y="2626536"/>
              <a:chExt cx="1237178" cy="1084592"/>
            </a:xfrm>
          </p:grpSpPr>
          <p:sp>
            <p:nvSpPr>
              <p:cNvPr id="42" name="Freeform 227">
                <a:extLst>
                  <a:ext uri="{FF2B5EF4-FFF2-40B4-BE49-F238E27FC236}">
                    <a16:creationId xmlns:a16="http://schemas.microsoft.com/office/drawing/2014/main" id="{8AEF41EE-0258-4233-AF47-F8E3D08F6F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79745" y="2626536"/>
                <a:ext cx="1237178" cy="1084592"/>
              </a:xfrm>
              <a:custGeom>
                <a:avLst/>
                <a:gdLst>
                  <a:gd name="T0" fmla="*/ 726 w 1420"/>
                  <a:gd name="T1" fmla="*/ 1231 h 1245"/>
                  <a:gd name="T2" fmla="*/ 526 w 1420"/>
                  <a:gd name="T3" fmla="*/ 1219 h 1245"/>
                  <a:gd name="T4" fmla="*/ 482 w 1420"/>
                  <a:gd name="T5" fmla="*/ 1191 h 1245"/>
                  <a:gd name="T6" fmla="*/ 742 w 1420"/>
                  <a:gd name="T7" fmla="*/ 1215 h 1245"/>
                  <a:gd name="T8" fmla="*/ 830 w 1420"/>
                  <a:gd name="T9" fmla="*/ 1179 h 1245"/>
                  <a:gd name="T10" fmla="*/ 414 w 1420"/>
                  <a:gd name="T11" fmla="*/ 1131 h 1245"/>
                  <a:gd name="T12" fmla="*/ 362 w 1420"/>
                  <a:gd name="T13" fmla="*/ 1107 h 1245"/>
                  <a:gd name="T14" fmla="*/ 354 w 1420"/>
                  <a:gd name="T15" fmla="*/ 1099 h 1245"/>
                  <a:gd name="T16" fmla="*/ 70 w 1420"/>
                  <a:gd name="T17" fmla="*/ 795 h 1245"/>
                  <a:gd name="T18" fmla="*/ 34 w 1420"/>
                  <a:gd name="T19" fmla="*/ 763 h 1245"/>
                  <a:gd name="T20" fmla="*/ 170 w 1420"/>
                  <a:gd name="T21" fmla="*/ 99 h 1245"/>
                  <a:gd name="T22" fmla="*/ 326 w 1420"/>
                  <a:gd name="T23" fmla="*/ 11 h 1245"/>
                  <a:gd name="T24" fmla="*/ 126 w 1420"/>
                  <a:gd name="T25" fmla="*/ 303 h 1245"/>
                  <a:gd name="T26" fmla="*/ 174 w 1420"/>
                  <a:gd name="T27" fmla="*/ 239 h 1245"/>
                  <a:gd name="T28" fmla="*/ 126 w 1420"/>
                  <a:gd name="T29" fmla="*/ 635 h 1245"/>
                  <a:gd name="T30" fmla="*/ 194 w 1420"/>
                  <a:gd name="T31" fmla="*/ 775 h 1245"/>
                  <a:gd name="T32" fmla="*/ 202 w 1420"/>
                  <a:gd name="T33" fmla="*/ 807 h 1245"/>
                  <a:gd name="T34" fmla="*/ 270 w 1420"/>
                  <a:gd name="T35" fmla="*/ 887 h 1245"/>
                  <a:gd name="T36" fmla="*/ 390 w 1420"/>
                  <a:gd name="T37" fmla="*/ 967 h 1245"/>
                  <a:gd name="T38" fmla="*/ 494 w 1420"/>
                  <a:gd name="T39" fmla="*/ 1019 h 1245"/>
                  <a:gd name="T40" fmla="*/ 986 w 1420"/>
                  <a:gd name="T41" fmla="*/ 903 h 1245"/>
                  <a:gd name="T42" fmla="*/ 1170 w 1420"/>
                  <a:gd name="T43" fmla="*/ 583 h 1245"/>
                  <a:gd name="T44" fmla="*/ 1130 w 1420"/>
                  <a:gd name="T45" fmla="*/ 347 h 1245"/>
                  <a:gd name="T46" fmla="*/ 1082 w 1420"/>
                  <a:gd name="T47" fmla="*/ 251 h 1245"/>
                  <a:gd name="T48" fmla="*/ 946 w 1420"/>
                  <a:gd name="T49" fmla="*/ 159 h 1245"/>
                  <a:gd name="T50" fmla="*/ 1074 w 1420"/>
                  <a:gd name="T51" fmla="*/ 27 h 1245"/>
                  <a:gd name="T52" fmla="*/ 1146 w 1420"/>
                  <a:gd name="T53" fmla="*/ 19 h 1245"/>
                  <a:gd name="T54" fmla="*/ 1270 w 1420"/>
                  <a:gd name="T55" fmla="*/ 83 h 1245"/>
                  <a:gd name="T56" fmla="*/ 1342 w 1420"/>
                  <a:gd name="T57" fmla="*/ 127 h 1245"/>
                  <a:gd name="T58" fmla="*/ 1394 w 1420"/>
                  <a:gd name="T59" fmla="*/ 215 h 1245"/>
                  <a:gd name="T60" fmla="*/ 1374 w 1420"/>
                  <a:gd name="T61" fmla="*/ 235 h 1245"/>
                  <a:gd name="T62" fmla="*/ 1398 w 1420"/>
                  <a:gd name="T63" fmla="*/ 347 h 1245"/>
                  <a:gd name="T64" fmla="*/ 1354 w 1420"/>
                  <a:gd name="T65" fmla="*/ 735 h 1245"/>
                  <a:gd name="T66" fmla="*/ 1262 w 1420"/>
                  <a:gd name="T67" fmla="*/ 935 h 1245"/>
                  <a:gd name="T68" fmla="*/ 942 w 1420"/>
                  <a:gd name="T69" fmla="*/ 1167 h 1245"/>
                  <a:gd name="T70" fmla="*/ 98 w 1420"/>
                  <a:gd name="T71" fmla="*/ 391 h 1245"/>
                  <a:gd name="T72" fmla="*/ 86 w 1420"/>
                  <a:gd name="T73" fmla="*/ 447 h 1245"/>
                  <a:gd name="T74" fmla="*/ 98 w 1420"/>
                  <a:gd name="T75" fmla="*/ 391 h 1245"/>
                  <a:gd name="T76" fmla="*/ 106 w 1420"/>
                  <a:gd name="T77" fmla="*/ 351 h 1245"/>
                  <a:gd name="T78" fmla="*/ 310 w 1420"/>
                  <a:gd name="T79" fmla="*/ 959 h 1245"/>
                  <a:gd name="T80" fmla="*/ 410 w 1420"/>
                  <a:gd name="T81" fmla="*/ 1011 h 1245"/>
                  <a:gd name="T82" fmla="*/ 418 w 1420"/>
                  <a:gd name="T83" fmla="*/ 1023 h 1245"/>
                  <a:gd name="T84" fmla="*/ 894 w 1420"/>
                  <a:gd name="T85" fmla="*/ 1175 h 1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20" h="1245">
                    <a:moveTo>
                      <a:pt x="814" y="1207"/>
                    </a:moveTo>
                    <a:cubicBezTo>
                      <a:pt x="805" y="1208"/>
                      <a:pt x="795" y="1210"/>
                      <a:pt x="798" y="1223"/>
                    </a:cubicBezTo>
                    <a:cubicBezTo>
                      <a:pt x="769" y="1228"/>
                      <a:pt x="742" y="1221"/>
                      <a:pt x="726" y="1231"/>
                    </a:cubicBezTo>
                    <a:cubicBezTo>
                      <a:pt x="722" y="1226"/>
                      <a:pt x="722" y="1216"/>
                      <a:pt x="718" y="1211"/>
                    </a:cubicBezTo>
                    <a:cubicBezTo>
                      <a:pt x="708" y="1211"/>
                      <a:pt x="708" y="1227"/>
                      <a:pt x="718" y="1227"/>
                    </a:cubicBezTo>
                    <a:cubicBezTo>
                      <a:pt x="662" y="1245"/>
                      <a:pt x="580" y="1235"/>
                      <a:pt x="526" y="1219"/>
                    </a:cubicBezTo>
                    <a:cubicBezTo>
                      <a:pt x="519" y="1212"/>
                      <a:pt x="529" y="1209"/>
                      <a:pt x="526" y="1195"/>
                    </a:cubicBezTo>
                    <a:cubicBezTo>
                      <a:pt x="510" y="1206"/>
                      <a:pt x="489" y="1215"/>
                      <a:pt x="470" y="1203"/>
                    </a:cubicBezTo>
                    <a:cubicBezTo>
                      <a:pt x="468" y="1193"/>
                      <a:pt x="488" y="1205"/>
                      <a:pt x="482" y="1191"/>
                    </a:cubicBezTo>
                    <a:cubicBezTo>
                      <a:pt x="500" y="1188"/>
                      <a:pt x="515" y="1203"/>
                      <a:pt x="522" y="1187"/>
                    </a:cubicBezTo>
                    <a:cubicBezTo>
                      <a:pt x="629" y="1199"/>
                      <a:pt x="716" y="1213"/>
                      <a:pt x="810" y="1195"/>
                    </a:cubicBezTo>
                    <a:cubicBezTo>
                      <a:pt x="796" y="1207"/>
                      <a:pt x="747" y="1197"/>
                      <a:pt x="742" y="1215"/>
                    </a:cubicBezTo>
                    <a:cubicBezTo>
                      <a:pt x="769" y="1217"/>
                      <a:pt x="789" y="1201"/>
                      <a:pt x="830" y="1203"/>
                    </a:cubicBezTo>
                    <a:cubicBezTo>
                      <a:pt x="836" y="1193"/>
                      <a:pt x="818" y="1197"/>
                      <a:pt x="818" y="1195"/>
                    </a:cubicBezTo>
                    <a:cubicBezTo>
                      <a:pt x="816" y="1188"/>
                      <a:pt x="842" y="1173"/>
                      <a:pt x="830" y="1179"/>
                    </a:cubicBezTo>
                    <a:cubicBezTo>
                      <a:pt x="845" y="1172"/>
                      <a:pt x="846" y="1174"/>
                      <a:pt x="862" y="1175"/>
                    </a:cubicBezTo>
                    <a:cubicBezTo>
                      <a:pt x="862" y="1170"/>
                      <a:pt x="862" y="1164"/>
                      <a:pt x="862" y="1159"/>
                    </a:cubicBezTo>
                    <a:cubicBezTo>
                      <a:pt x="716" y="1202"/>
                      <a:pt x="531" y="1195"/>
                      <a:pt x="414" y="1131"/>
                    </a:cubicBezTo>
                    <a:cubicBezTo>
                      <a:pt x="409" y="1122"/>
                      <a:pt x="410" y="1109"/>
                      <a:pt x="402" y="1103"/>
                    </a:cubicBezTo>
                    <a:cubicBezTo>
                      <a:pt x="395" y="1111"/>
                      <a:pt x="402" y="1115"/>
                      <a:pt x="402" y="1127"/>
                    </a:cubicBezTo>
                    <a:cubicBezTo>
                      <a:pt x="389" y="1113"/>
                      <a:pt x="378" y="1120"/>
                      <a:pt x="362" y="1107"/>
                    </a:cubicBezTo>
                    <a:cubicBezTo>
                      <a:pt x="367" y="1097"/>
                      <a:pt x="370" y="1094"/>
                      <a:pt x="382" y="1099"/>
                    </a:cubicBezTo>
                    <a:cubicBezTo>
                      <a:pt x="380" y="1087"/>
                      <a:pt x="365" y="1090"/>
                      <a:pt x="362" y="1079"/>
                    </a:cubicBezTo>
                    <a:cubicBezTo>
                      <a:pt x="355" y="1085"/>
                      <a:pt x="365" y="1092"/>
                      <a:pt x="354" y="1099"/>
                    </a:cubicBezTo>
                    <a:cubicBezTo>
                      <a:pt x="336" y="1086"/>
                      <a:pt x="304" y="1073"/>
                      <a:pt x="318" y="1059"/>
                    </a:cubicBezTo>
                    <a:cubicBezTo>
                      <a:pt x="242" y="1011"/>
                      <a:pt x="184" y="945"/>
                      <a:pt x="118" y="887"/>
                    </a:cubicBezTo>
                    <a:cubicBezTo>
                      <a:pt x="120" y="854"/>
                      <a:pt x="81" y="828"/>
                      <a:pt x="70" y="795"/>
                    </a:cubicBezTo>
                    <a:cubicBezTo>
                      <a:pt x="64" y="802"/>
                      <a:pt x="54" y="794"/>
                      <a:pt x="46" y="791"/>
                    </a:cubicBezTo>
                    <a:cubicBezTo>
                      <a:pt x="65" y="787"/>
                      <a:pt x="54" y="768"/>
                      <a:pt x="54" y="751"/>
                    </a:cubicBezTo>
                    <a:cubicBezTo>
                      <a:pt x="47" y="739"/>
                      <a:pt x="46" y="766"/>
                      <a:pt x="34" y="763"/>
                    </a:cubicBezTo>
                    <a:cubicBezTo>
                      <a:pt x="21" y="749"/>
                      <a:pt x="41" y="743"/>
                      <a:pt x="50" y="739"/>
                    </a:cubicBezTo>
                    <a:cubicBezTo>
                      <a:pt x="0" y="638"/>
                      <a:pt x="3" y="461"/>
                      <a:pt x="42" y="331"/>
                    </a:cubicBezTo>
                    <a:cubicBezTo>
                      <a:pt x="69" y="242"/>
                      <a:pt x="118" y="169"/>
                      <a:pt x="170" y="99"/>
                    </a:cubicBezTo>
                    <a:cubicBezTo>
                      <a:pt x="199" y="91"/>
                      <a:pt x="233" y="56"/>
                      <a:pt x="262" y="35"/>
                    </a:cubicBezTo>
                    <a:cubicBezTo>
                      <a:pt x="274" y="41"/>
                      <a:pt x="254" y="48"/>
                      <a:pt x="254" y="55"/>
                    </a:cubicBezTo>
                    <a:cubicBezTo>
                      <a:pt x="282" y="45"/>
                      <a:pt x="306" y="15"/>
                      <a:pt x="326" y="11"/>
                    </a:cubicBezTo>
                    <a:cubicBezTo>
                      <a:pt x="337" y="19"/>
                      <a:pt x="316" y="31"/>
                      <a:pt x="306" y="31"/>
                    </a:cubicBezTo>
                    <a:cubicBezTo>
                      <a:pt x="223" y="106"/>
                      <a:pt x="156" y="205"/>
                      <a:pt x="114" y="315"/>
                    </a:cubicBezTo>
                    <a:cubicBezTo>
                      <a:pt x="116" y="325"/>
                      <a:pt x="122" y="305"/>
                      <a:pt x="126" y="303"/>
                    </a:cubicBezTo>
                    <a:cubicBezTo>
                      <a:pt x="132" y="318"/>
                      <a:pt x="121" y="327"/>
                      <a:pt x="118" y="343"/>
                    </a:cubicBezTo>
                    <a:cubicBezTo>
                      <a:pt x="140" y="324"/>
                      <a:pt x="138" y="280"/>
                      <a:pt x="166" y="267"/>
                    </a:cubicBezTo>
                    <a:cubicBezTo>
                      <a:pt x="151" y="261"/>
                      <a:pt x="168" y="233"/>
                      <a:pt x="174" y="239"/>
                    </a:cubicBezTo>
                    <a:cubicBezTo>
                      <a:pt x="183" y="252"/>
                      <a:pt x="167" y="259"/>
                      <a:pt x="162" y="271"/>
                    </a:cubicBezTo>
                    <a:cubicBezTo>
                      <a:pt x="144" y="319"/>
                      <a:pt x="120" y="392"/>
                      <a:pt x="114" y="447"/>
                    </a:cubicBezTo>
                    <a:cubicBezTo>
                      <a:pt x="106" y="515"/>
                      <a:pt x="122" y="572"/>
                      <a:pt x="126" y="635"/>
                    </a:cubicBezTo>
                    <a:cubicBezTo>
                      <a:pt x="140" y="646"/>
                      <a:pt x="156" y="673"/>
                      <a:pt x="146" y="695"/>
                    </a:cubicBezTo>
                    <a:cubicBezTo>
                      <a:pt x="157" y="704"/>
                      <a:pt x="160" y="721"/>
                      <a:pt x="174" y="727"/>
                    </a:cubicBezTo>
                    <a:cubicBezTo>
                      <a:pt x="162" y="753"/>
                      <a:pt x="190" y="753"/>
                      <a:pt x="194" y="775"/>
                    </a:cubicBezTo>
                    <a:cubicBezTo>
                      <a:pt x="190" y="775"/>
                      <a:pt x="186" y="775"/>
                      <a:pt x="182" y="775"/>
                    </a:cubicBezTo>
                    <a:cubicBezTo>
                      <a:pt x="185" y="790"/>
                      <a:pt x="194" y="773"/>
                      <a:pt x="202" y="783"/>
                    </a:cubicBezTo>
                    <a:cubicBezTo>
                      <a:pt x="204" y="796"/>
                      <a:pt x="193" y="799"/>
                      <a:pt x="202" y="807"/>
                    </a:cubicBezTo>
                    <a:cubicBezTo>
                      <a:pt x="202" y="815"/>
                      <a:pt x="217" y="801"/>
                      <a:pt x="222" y="811"/>
                    </a:cubicBezTo>
                    <a:cubicBezTo>
                      <a:pt x="220" y="819"/>
                      <a:pt x="216" y="819"/>
                      <a:pt x="210" y="815"/>
                    </a:cubicBezTo>
                    <a:cubicBezTo>
                      <a:pt x="230" y="838"/>
                      <a:pt x="277" y="851"/>
                      <a:pt x="270" y="887"/>
                    </a:cubicBezTo>
                    <a:cubicBezTo>
                      <a:pt x="278" y="891"/>
                      <a:pt x="293" y="884"/>
                      <a:pt x="298" y="899"/>
                    </a:cubicBezTo>
                    <a:cubicBezTo>
                      <a:pt x="301" y="912"/>
                      <a:pt x="290" y="905"/>
                      <a:pt x="286" y="903"/>
                    </a:cubicBezTo>
                    <a:cubicBezTo>
                      <a:pt x="326" y="919"/>
                      <a:pt x="355" y="946"/>
                      <a:pt x="390" y="967"/>
                    </a:cubicBezTo>
                    <a:cubicBezTo>
                      <a:pt x="390" y="971"/>
                      <a:pt x="385" y="970"/>
                      <a:pt x="382" y="971"/>
                    </a:cubicBezTo>
                    <a:cubicBezTo>
                      <a:pt x="394" y="975"/>
                      <a:pt x="428" y="977"/>
                      <a:pt x="434" y="999"/>
                    </a:cubicBezTo>
                    <a:cubicBezTo>
                      <a:pt x="455" y="992"/>
                      <a:pt x="484" y="1002"/>
                      <a:pt x="494" y="1019"/>
                    </a:cubicBezTo>
                    <a:cubicBezTo>
                      <a:pt x="542" y="1020"/>
                      <a:pt x="610" y="1031"/>
                      <a:pt x="650" y="1043"/>
                    </a:cubicBezTo>
                    <a:cubicBezTo>
                      <a:pt x="750" y="1013"/>
                      <a:pt x="886" y="1004"/>
                      <a:pt x="950" y="927"/>
                    </a:cubicBezTo>
                    <a:cubicBezTo>
                      <a:pt x="964" y="931"/>
                      <a:pt x="982" y="920"/>
                      <a:pt x="986" y="903"/>
                    </a:cubicBezTo>
                    <a:cubicBezTo>
                      <a:pt x="1029" y="876"/>
                      <a:pt x="1050" y="828"/>
                      <a:pt x="1086" y="795"/>
                    </a:cubicBezTo>
                    <a:cubicBezTo>
                      <a:pt x="1114" y="721"/>
                      <a:pt x="1154" y="682"/>
                      <a:pt x="1158" y="587"/>
                    </a:cubicBezTo>
                    <a:cubicBezTo>
                      <a:pt x="1161" y="585"/>
                      <a:pt x="1164" y="583"/>
                      <a:pt x="1170" y="583"/>
                    </a:cubicBezTo>
                    <a:cubicBezTo>
                      <a:pt x="1157" y="576"/>
                      <a:pt x="1174" y="546"/>
                      <a:pt x="1158" y="535"/>
                    </a:cubicBezTo>
                    <a:cubicBezTo>
                      <a:pt x="1181" y="470"/>
                      <a:pt x="1158" y="419"/>
                      <a:pt x="1150" y="359"/>
                    </a:cubicBezTo>
                    <a:cubicBezTo>
                      <a:pt x="1144" y="354"/>
                      <a:pt x="1140" y="347"/>
                      <a:pt x="1130" y="347"/>
                    </a:cubicBezTo>
                    <a:cubicBezTo>
                      <a:pt x="1125" y="327"/>
                      <a:pt x="1127" y="305"/>
                      <a:pt x="1122" y="295"/>
                    </a:cubicBezTo>
                    <a:cubicBezTo>
                      <a:pt x="1113" y="278"/>
                      <a:pt x="1100" y="277"/>
                      <a:pt x="1094" y="271"/>
                    </a:cubicBezTo>
                    <a:cubicBezTo>
                      <a:pt x="1086" y="263"/>
                      <a:pt x="1095" y="255"/>
                      <a:pt x="1082" y="251"/>
                    </a:cubicBezTo>
                    <a:cubicBezTo>
                      <a:pt x="1071" y="248"/>
                      <a:pt x="1058" y="258"/>
                      <a:pt x="1046" y="255"/>
                    </a:cubicBezTo>
                    <a:cubicBezTo>
                      <a:pt x="1017" y="247"/>
                      <a:pt x="1001" y="217"/>
                      <a:pt x="986" y="187"/>
                    </a:cubicBezTo>
                    <a:cubicBezTo>
                      <a:pt x="970" y="181"/>
                      <a:pt x="967" y="160"/>
                      <a:pt x="946" y="159"/>
                    </a:cubicBezTo>
                    <a:cubicBezTo>
                      <a:pt x="949" y="146"/>
                      <a:pt x="954" y="127"/>
                      <a:pt x="942" y="115"/>
                    </a:cubicBezTo>
                    <a:cubicBezTo>
                      <a:pt x="954" y="93"/>
                      <a:pt x="958" y="99"/>
                      <a:pt x="950" y="75"/>
                    </a:cubicBezTo>
                    <a:cubicBezTo>
                      <a:pt x="988" y="34"/>
                      <a:pt x="1038" y="62"/>
                      <a:pt x="1074" y="27"/>
                    </a:cubicBezTo>
                    <a:cubicBezTo>
                      <a:pt x="1099" y="40"/>
                      <a:pt x="1112" y="23"/>
                      <a:pt x="1130" y="31"/>
                    </a:cubicBezTo>
                    <a:cubicBezTo>
                      <a:pt x="1133" y="31"/>
                      <a:pt x="1133" y="15"/>
                      <a:pt x="1130" y="15"/>
                    </a:cubicBezTo>
                    <a:cubicBezTo>
                      <a:pt x="1136" y="0"/>
                      <a:pt x="1136" y="24"/>
                      <a:pt x="1146" y="19"/>
                    </a:cubicBezTo>
                    <a:cubicBezTo>
                      <a:pt x="1158" y="16"/>
                      <a:pt x="1137" y="13"/>
                      <a:pt x="1142" y="3"/>
                    </a:cubicBezTo>
                    <a:cubicBezTo>
                      <a:pt x="1148" y="9"/>
                      <a:pt x="1161" y="8"/>
                      <a:pt x="1158" y="23"/>
                    </a:cubicBezTo>
                    <a:cubicBezTo>
                      <a:pt x="1205" y="19"/>
                      <a:pt x="1219" y="86"/>
                      <a:pt x="1270" y="83"/>
                    </a:cubicBezTo>
                    <a:cubicBezTo>
                      <a:pt x="1277" y="96"/>
                      <a:pt x="1309" y="101"/>
                      <a:pt x="1298" y="119"/>
                    </a:cubicBezTo>
                    <a:cubicBezTo>
                      <a:pt x="1314" y="119"/>
                      <a:pt x="1325" y="124"/>
                      <a:pt x="1330" y="135"/>
                    </a:cubicBezTo>
                    <a:cubicBezTo>
                      <a:pt x="1334" y="132"/>
                      <a:pt x="1334" y="126"/>
                      <a:pt x="1342" y="127"/>
                    </a:cubicBezTo>
                    <a:cubicBezTo>
                      <a:pt x="1339" y="142"/>
                      <a:pt x="1367" y="134"/>
                      <a:pt x="1354" y="147"/>
                    </a:cubicBezTo>
                    <a:cubicBezTo>
                      <a:pt x="1380" y="132"/>
                      <a:pt x="1371" y="175"/>
                      <a:pt x="1390" y="179"/>
                    </a:cubicBezTo>
                    <a:cubicBezTo>
                      <a:pt x="1391" y="195"/>
                      <a:pt x="1380" y="210"/>
                      <a:pt x="1394" y="215"/>
                    </a:cubicBezTo>
                    <a:cubicBezTo>
                      <a:pt x="1391" y="221"/>
                      <a:pt x="1381" y="221"/>
                      <a:pt x="1374" y="223"/>
                    </a:cubicBezTo>
                    <a:cubicBezTo>
                      <a:pt x="1375" y="228"/>
                      <a:pt x="1381" y="226"/>
                      <a:pt x="1386" y="227"/>
                    </a:cubicBezTo>
                    <a:cubicBezTo>
                      <a:pt x="1384" y="232"/>
                      <a:pt x="1381" y="235"/>
                      <a:pt x="1374" y="235"/>
                    </a:cubicBezTo>
                    <a:cubicBezTo>
                      <a:pt x="1382" y="245"/>
                      <a:pt x="1395" y="271"/>
                      <a:pt x="1382" y="287"/>
                    </a:cubicBezTo>
                    <a:cubicBezTo>
                      <a:pt x="1383" y="295"/>
                      <a:pt x="1393" y="295"/>
                      <a:pt x="1398" y="299"/>
                    </a:cubicBezTo>
                    <a:cubicBezTo>
                      <a:pt x="1391" y="317"/>
                      <a:pt x="1395" y="341"/>
                      <a:pt x="1398" y="347"/>
                    </a:cubicBezTo>
                    <a:cubicBezTo>
                      <a:pt x="1392" y="437"/>
                      <a:pt x="1420" y="534"/>
                      <a:pt x="1382" y="623"/>
                    </a:cubicBezTo>
                    <a:cubicBezTo>
                      <a:pt x="1385" y="630"/>
                      <a:pt x="1389" y="638"/>
                      <a:pt x="1390" y="647"/>
                    </a:cubicBezTo>
                    <a:cubicBezTo>
                      <a:pt x="1374" y="673"/>
                      <a:pt x="1368" y="708"/>
                      <a:pt x="1354" y="735"/>
                    </a:cubicBezTo>
                    <a:cubicBezTo>
                      <a:pt x="1354" y="739"/>
                      <a:pt x="1359" y="738"/>
                      <a:pt x="1362" y="739"/>
                    </a:cubicBezTo>
                    <a:cubicBezTo>
                      <a:pt x="1336" y="808"/>
                      <a:pt x="1303" y="869"/>
                      <a:pt x="1258" y="919"/>
                    </a:cubicBezTo>
                    <a:cubicBezTo>
                      <a:pt x="1261" y="923"/>
                      <a:pt x="1262" y="928"/>
                      <a:pt x="1262" y="935"/>
                    </a:cubicBezTo>
                    <a:cubicBezTo>
                      <a:pt x="1258" y="935"/>
                      <a:pt x="1254" y="935"/>
                      <a:pt x="1250" y="935"/>
                    </a:cubicBezTo>
                    <a:cubicBezTo>
                      <a:pt x="1216" y="995"/>
                      <a:pt x="1167" y="1039"/>
                      <a:pt x="1106" y="1071"/>
                    </a:cubicBezTo>
                    <a:cubicBezTo>
                      <a:pt x="1088" y="1122"/>
                      <a:pt x="1003" y="1136"/>
                      <a:pt x="942" y="1167"/>
                    </a:cubicBezTo>
                    <a:cubicBezTo>
                      <a:pt x="937" y="1170"/>
                      <a:pt x="936" y="1180"/>
                      <a:pt x="930" y="1183"/>
                    </a:cubicBezTo>
                    <a:cubicBezTo>
                      <a:pt x="903" y="1198"/>
                      <a:pt x="805" y="1222"/>
                      <a:pt x="814" y="1207"/>
                    </a:cubicBezTo>
                    <a:close/>
                    <a:moveTo>
                      <a:pt x="98" y="391"/>
                    </a:moveTo>
                    <a:cubicBezTo>
                      <a:pt x="110" y="386"/>
                      <a:pt x="104" y="418"/>
                      <a:pt x="90" y="411"/>
                    </a:cubicBezTo>
                    <a:cubicBezTo>
                      <a:pt x="86" y="429"/>
                      <a:pt x="97" y="431"/>
                      <a:pt x="98" y="443"/>
                    </a:cubicBezTo>
                    <a:cubicBezTo>
                      <a:pt x="90" y="446"/>
                      <a:pt x="95" y="455"/>
                      <a:pt x="86" y="447"/>
                    </a:cubicBezTo>
                    <a:cubicBezTo>
                      <a:pt x="97" y="462"/>
                      <a:pt x="80" y="484"/>
                      <a:pt x="94" y="491"/>
                    </a:cubicBezTo>
                    <a:cubicBezTo>
                      <a:pt x="98" y="450"/>
                      <a:pt x="114" y="400"/>
                      <a:pt x="114" y="367"/>
                    </a:cubicBezTo>
                    <a:cubicBezTo>
                      <a:pt x="91" y="367"/>
                      <a:pt x="114" y="387"/>
                      <a:pt x="98" y="391"/>
                    </a:cubicBezTo>
                    <a:close/>
                    <a:moveTo>
                      <a:pt x="118" y="367"/>
                    </a:moveTo>
                    <a:cubicBezTo>
                      <a:pt x="113" y="357"/>
                      <a:pt x="130" y="350"/>
                      <a:pt x="118" y="347"/>
                    </a:cubicBezTo>
                    <a:cubicBezTo>
                      <a:pt x="117" y="352"/>
                      <a:pt x="112" y="351"/>
                      <a:pt x="106" y="351"/>
                    </a:cubicBezTo>
                    <a:cubicBezTo>
                      <a:pt x="103" y="364"/>
                      <a:pt x="112" y="364"/>
                      <a:pt x="118" y="367"/>
                    </a:cubicBezTo>
                    <a:close/>
                    <a:moveTo>
                      <a:pt x="346" y="987"/>
                    </a:moveTo>
                    <a:cubicBezTo>
                      <a:pt x="330" y="979"/>
                      <a:pt x="339" y="960"/>
                      <a:pt x="310" y="959"/>
                    </a:cubicBezTo>
                    <a:cubicBezTo>
                      <a:pt x="316" y="972"/>
                      <a:pt x="338" y="990"/>
                      <a:pt x="346" y="987"/>
                    </a:cubicBezTo>
                    <a:close/>
                    <a:moveTo>
                      <a:pt x="366" y="999"/>
                    </a:moveTo>
                    <a:cubicBezTo>
                      <a:pt x="373" y="1015"/>
                      <a:pt x="396" y="1023"/>
                      <a:pt x="410" y="1011"/>
                    </a:cubicBezTo>
                    <a:cubicBezTo>
                      <a:pt x="394" y="1010"/>
                      <a:pt x="385" y="985"/>
                      <a:pt x="366" y="999"/>
                    </a:cubicBezTo>
                    <a:close/>
                    <a:moveTo>
                      <a:pt x="478" y="1043"/>
                    </a:moveTo>
                    <a:cubicBezTo>
                      <a:pt x="456" y="1046"/>
                      <a:pt x="450" y="1021"/>
                      <a:pt x="418" y="1023"/>
                    </a:cubicBezTo>
                    <a:cubicBezTo>
                      <a:pt x="427" y="1045"/>
                      <a:pt x="460" y="1050"/>
                      <a:pt x="478" y="1043"/>
                    </a:cubicBezTo>
                    <a:close/>
                    <a:moveTo>
                      <a:pt x="874" y="1191"/>
                    </a:moveTo>
                    <a:cubicBezTo>
                      <a:pt x="884" y="1189"/>
                      <a:pt x="889" y="1182"/>
                      <a:pt x="894" y="1175"/>
                    </a:cubicBezTo>
                    <a:cubicBezTo>
                      <a:pt x="881" y="1174"/>
                      <a:pt x="875" y="1180"/>
                      <a:pt x="874" y="119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3" name="标题 2">
                <a:extLst>
                  <a:ext uri="{FF2B5EF4-FFF2-40B4-BE49-F238E27FC236}">
                    <a16:creationId xmlns:a16="http://schemas.microsoft.com/office/drawing/2014/main" id="{DFF8849D-45FD-479F-A831-15438E2A344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90760" y="2724562"/>
                <a:ext cx="81514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algn="l" defTabSz="914400" rtl="0" eaLnBrk="1" latinLnBrk="0" hangingPunct="1">
                  <a:lnSpc>
                    <a:spcPct val="100000"/>
                  </a:lnSpc>
                  <a:spcBef>
                    <a:spcPct val="0"/>
                  </a:spcBef>
                  <a:buNone/>
                  <a:defRPr lang="zh-CN" altLang="en-US" sz="2800" b="0" kern="1200">
                    <a:solidFill>
                      <a:schemeClr val="accent1"/>
                    </a:solidFill>
                    <a:latin typeface="+mj-ea"/>
                    <a:ea typeface="+mj-ea"/>
                    <a:cs typeface="+mj-cs"/>
                  </a:defRPr>
                </a:lvl1pPr>
              </a:lstStyle>
              <a:p>
                <a:r>
                  <a:rPr lang="zh-CN" altLang="en-US" sz="2000" dirty="0"/>
                  <a:t>拆解目标</a:t>
                </a:r>
              </a:p>
            </p:txBody>
          </p:sp>
        </p:grpSp>
        <p:sp>
          <p:nvSpPr>
            <p:cNvPr id="41" name="标题 2">
              <a:extLst>
                <a:ext uri="{FF2B5EF4-FFF2-40B4-BE49-F238E27FC236}">
                  <a16:creationId xmlns:a16="http://schemas.microsoft.com/office/drawing/2014/main" id="{2A93B07F-FB92-4172-BE1B-2ACEA9BA68F8}"/>
                </a:ext>
              </a:extLst>
            </p:cNvPr>
            <p:cNvSpPr txBox="1">
              <a:spLocks/>
            </p:cNvSpPr>
            <p:nvPr/>
          </p:nvSpPr>
          <p:spPr>
            <a:xfrm>
              <a:off x="832281" y="3719772"/>
              <a:ext cx="2641803" cy="189564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0" kern="1200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/>
                  </a:solidFill>
                  <a:latin typeface="+mn-ea"/>
                  <a:ea typeface="+mn-ea"/>
                </a:rPr>
                <a:t>举措一举措一举措一</a:t>
              </a:r>
              <a:endParaRPr lang="en-US" altLang="zh-CN"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/>
                  </a:solidFill>
                  <a:latin typeface="+mn-ea"/>
                  <a:ea typeface="+mn-ea"/>
                </a:rPr>
                <a:t>举措二举措二举措二</a:t>
              </a:r>
              <a:endParaRPr lang="en-US" altLang="zh-CN"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/>
                  </a:solidFill>
                  <a:latin typeface="+mn-ea"/>
                  <a:ea typeface="+mn-ea"/>
                </a:rPr>
                <a:t>举措三举措三举措三</a:t>
              </a:r>
              <a:endParaRPr lang="en-US" altLang="zh-CN"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/>
                  </a:solidFill>
                  <a:latin typeface="+mn-ea"/>
                  <a:ea typeface="+mn-ea"/>
                </a:rPr>
                <a:t>举措四举措四举措四</a:t>
              </a:r>
              <a:endParaRPr lang="en-US" altLang="zh-CN"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/>
                  </a:solidFill>
                  <a:latin typeface="+mn-ea"/>
                  <a:ea typeface="+mn-ea"/>
                </a:rPr>
                <a:t>举措五举措五举措五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D7F8628-E43F-4C95-9C61-3C27E5DF0574}"/>
              </a:ext>
            </a:extLst>
          </p:cNvPr>
          <p:cNvGrpSpPr/>
          <p:nvPr/>
        </p:nvGrpSpPr>
        <p:grpSpPr>
          <a:xfrm>
            <a:off x="8544451" y="1813302"/>
            <a:ext cx="2988737" cy="4316036"/>
            <a:chOff x="658814" y="1813302"/>
            <a:chExt cx="2988737" cy="4316036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64E5DBB2-E868-48A3-AAF2-4325AB384D08}"/>
                </a:ext>
              </a:extLst>
            </p:cNvPr>
            <p:cNvSpPr/>
            <p:nvPr/>
          </p:nvSpPr>
          <p:spPr>
            <a:xfrm>
              <a:off x="658814" y="1813302"/>
              <a:ext cx="2988737" cy="43160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EB95F7FD-EF50-41A8-BA75-1DAFD8F58D1C}"/>
                </a:ext>
              </a:extLst>
            </p:cNvPr>
            <p:cNvGrpSpPr/>
            <p:nvPr/>
          </p:nvGrpSpPr>
          <p:grpSpPr>
            <a:xfrm>
              <a:off x="1534593" y="2197436"/>
              <a:ext cx="1237178" cy="1084592"/>
              <a:chOff x="2279745" y="2626536"/>
              <a:chExt cx="1237178" cy="1084592"/>
            </a:xfrm>
          </p:grpSpPr>
          <p:sp>
            <p:nvSpPr>
              <p:cNvPr id="48" name="Freeform 227">
                <a:extLst>
                  <a:ext uri="{FF2B5EF4-FFF2-40B4-BE49-F238E27FC236}">
                    <a16:creationId xmlns:a16="http://schemas.microsoft.com/office/drawing/2014/main" id="{68CFA2AA-0E27-428B-9802-69B5C94F31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79745" y="2626536"/>
                <a:ext cx="1237178" cy="1084592"/>
              </a:xfrm>
              <a:custGeom>
                <a:avLst/>
                <a:gdLst>
                  <a:gd name="T0" fmla="*/ 726 w 1420"/>
                  <a:gd name="T1" fmla="*/ 1231 h 1245"/>
                  <a:gd name="T2" fmla="*/ 526 w 1420"/>
                  <a:gd name="T3" fmla="*/ 1219 h 1245"/>
                  <a:gd name="T4" fmla="*/ 482 w 1420"/>
                  <a:gd name="T5" fmla="*/ 1191 h 1245"/>
                  <a:gd name="T6" fmla="*/ 742 w 1420"/>
                  <a:gd name="T7" fmla="*/ 1215 h 1245"/>
                  <a:gd name="T8" fmla="*/ 830 w 1420"/>
                  <a:gd name="T9" fmla="*/ 1179 h 1245"/>
                  <a:gd name="T10" fmla="*/ 414 w 1420"/>
                  <a:gd name="T11" fmla="*/ 1131 h 1245"/>
                  <a:gd name="T12" fmla="*/ 362 w 1420"/>
                  <a:gd name="T13" fmla="*/ 1107 h 1245"/>
                  <a:gd name="T14" fmla="*/ 354 w 1420"/>
                  <a:gd name="T15" fmla="*/ 1099 h 1245"/>
                  <a:gd name="T16" fmla="*/ 70 w 1420"/>
                  <a:gd name="T17" fmla="*/ 795 h 1245"/>
                  <a:gd name="T18" fmla="*/ 34 w 1420"/>
                  <a:gd name="T19" fmla="*/ 763 h 1245"/>
                  <a:gd name="T20" fmla="*/ 170 w 1420"/>
                  <a:gd name="T21" fmla="*/ 99 h 1245"/>
                  <a:gd name="T22" fmla="*/ 326 w 1420"/>
                  <a:gd name="T23" fmla="*/ 11 h 1245"/>
                  <a:gd name="T24" fmla="*/ 126 w 1420"/>
                  <a:gd name="T25" fmla="*/ 303 h 1245"/>
                  <a:gd name="T26" fmla="*/ 174 w 1420"/>
                  <a:gd name="T27" fmla="*/ 239 h 1245"/>
                  <a:gd name="T28" fmla="*/ 126 w 1420"/>
                  <a:gd name="T29" fmla="*/ 635 h 1245"/>
                  <a:gd name="T30" fmla="*/ 194 w 1420"/>
                  <a:gd name="T31" fmla="*/ 775 h 1245"/>
                  <a:gd name="T32" fmla="*/ 202 w 1420"/>
                  <a:gd name="T33" fmla="*/ 807 h 1245"/>
                  <a:gd name="T34" fmla="*/ 270 w 1420"/>
                  <a:gd name="T35" fmla="*/ 887 h 1245"/>
                  <a:gd name="T36" fmla="*/ 390 w 1420"/>
                  <a:gd name="T37" fmla="*/ 967 h 1245"/>
                  <a:gd name="T38" fmla="*/ 494 w 1420"/>
                  <a:gd name="T39" fmla="*/ 1019 h 1245"/>
                  <a:gd name="T40" fmla="*/ 986 w 1420"/>
                  <a:gd name="T41" fmla="*/ 903 h 1245"/>
                  <a:gd name="T42" fmla="*/ 1170 w 1420"/>
                  <a:gd name="T43" fmla="*/ 583 h 1245"/>
                  <a:gd name="T44" fmla="*/ 1130 w 1420"/>
                  <a:gd name="T45" fmla="*/ 347 h 1245"/>
                  <a:gd name="T46" fmla="*/ 1082 w 1420"/>
                  <a:gd name="T47" fmla="*/ 251 h 1245"/>
                  <a:gd name="T48" fmla="*/ 946 w 1420"/>
                  <a:gd name="T49" fmla="*/ 159 h 1245"/>
                  <a:gd name="T50" fmla="*/ 1074 w 1420"/>
                  <a:gd name="T51" fmla="*/ 27 h 1245"/>
                  <a:gd name="T52" fmla="*/ 1146 w 1420"/>
                  <a:gd name="T53" fmla="*/ 19 h 1245"/>
                  <a:gd name="T54" fmla="*/ 1270 w 1420"/>
                  <a:gd name="T55" fmla="*/ 83 h 1245"/>
                  <a:gd name="T56" fmla="*/ 1342 w 1420"/>
                  <a:gd name="T57" fmla="*/ 127 h 1245"/>
                  <a:gd name="T58" fmla="*/ 1394 w 1420"/>
                  <a:gd name="T59" fmla="*/ 215 h 1245"/>
                  <a:gd name="T60" fmla="*/ 1374 w 1420"/>
                  <a:gd name="T61" fmla="*/ 235 h 1245"/>
                  <a:gd name="T62" fmla="*/ 1398 w 1420"/>
                  <a:gd name="T63" fmla="*/ 347 h 1245"/>
                  <a:gd name="T64" fmla="*/ 1354 w 1420"/>
                  <a:gd name="T65" fmla="*/ 735 h 1245"/>
                  <a:gd name="T66" fmla="*/ 1262 w 1420"/>
                  <a:gd name="T67" fmla="*/ 935 h 1245"/>
                  <a:gd name="T68" fmla="*/ 942 w 1420"/>
                  <a:gd name="T69" fmla="*/ 1167 h 1245"/>
                  <a:gd name="T70" fmla="*/ 98 w 1420"/>
                  <a:gd name="T71" fmla="*/ 391 h 1245"/>
                  <a:gd name="T72" fmla="*/ 86 w 1420"/>
                  <a:gd name="T73" fmla="*/ 447 h 1245"/>
                  <a:gd name="T74" fmla="*/ 98 w 1420"/>
                  <a:gd name="T75" fmla="*/ 391 h 1245"/>
                  <a:gd name="T76" fmla="*/ 106 w 1420"/>
                  <a:gd name="T77" fmla="*/ 351 h 1245"/>
                  <a:gd name="T78" fmla="*/ 310 w 1420"/>
                  <a:gd name="T79" fmla="*/ 959 h 1245"/>
                  <a:gd name="T80" fmla="*/ 410 w 1420"/>
                  <a:gd name="T81" fmla="*/ 1011 h 1245"/>
                  <a:gd name="T82" fmla="*/ 418 w 1420"/>
                  <a:gd name="T83" fmla="*/ 1023 h 1245"/>
                  <a:gd name="T84" fmla="*/ 894 w 1420"/>
                  <a:gd name="T85" fmla="*/ 1175 h 1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20" h="1245">
                    <a:moveTo>
                      <a:pt x="814" y="1207"/>
                    </a:moveTo>
                    <a:cubicBezTo>
                      <a:pt x="805" y="1208"/>
                      <a:pt x="795" y="1210"/>
                      <a:pt x="798" y="1223"/>
                    </a:cubicBezTo>
                    <a:cubicBezTo>
                      <a:pt x="769" y="1228"/>
                      <a:pt x="742" y="1221"/>
                      <a:pt x="726" y="1231"/>
                    </a:cubicBezTo>
                    <a:cubicBezTo>
                      <a:pt x="722" y="1226"/>
                      <a:pt x="722" y="1216"/>
                      <a:pt x="718" y="1211"/>
                    </a:cubicBezTo>
                    <a:cubicBezTo>
                      <a:pt x="708" y="1211"/>
                      <a:pt x="708" y="1227"/>
                      <a:pt x="718" y="1227"/>
                    </a:cubicBezTo>
                    <a:cubicBezTo>
                      <a:pt x="662" y="1245"/>
                      <a:pt x="580" y="1235"/>
                      <a:pt x="526" y="1219"/>
                    </a:cubicBezTo>
                    <a:cubicBezTo>
                      <a:pt x="519" y="1212"/>
                      <a:pt x="529" y="1209"/>
                      <a:pt x="526" y="1195"/>
                    </a:cubicBezTo>
                    <a:cubicBezTo>
                      <a:pt x="510" y="1206"/>
                      <a:pt x="489" y="1215"/>
                      <a:pt x="470" y="1203"/>
                    </a:cubicBezTo>
                    <a:cubicBezTo>
                      <a:pt x="468" y="1193"/>
                      <a:pt x="488" y="1205"/>
                      <a:pt x="482" y="1191"/>
                    </a:cubicBezTo>
                    <a:cubicBezTo>
                      <a:pt x="500" y="1188"/>
                      <a:pt x="515" y="1203"/>
                      <a:pt x="522" y="1187"/>
                    </a:cubicBezTo>
                    <a:cubicBezTo>
                      <a:pt x="629" y="1199"/>
                      <a:pt x="716" y="1213"/>
                      <a:pt x="810" y="1195"/>
                    </a:cubicBezTo>
                    <a:cubicBezTo>
                      <a:pt x="796" y="1207"/>
                      <a:pt x="747" y="1197"/>
                      <a:pt x="742" y="1215"/>
                    </a:cubicBezTo>
                    <a:cubicBezTo>
                      <a:pt x="769" y="1217"/>
                      <a:pt x="789" y="1201"/>
                      <a:pt x="830" y="1203"/>
                    </a:cubicBezTo>
                    <a:cubicBezTo>
                      <a:pt x="836" y="1193"/>
                      <a:pt x="818" y="1197"/>
                      <a:pt x="818" y="1195"/>
                    </a:cubicBezTo>
                    <a:cubicBezTo>
                      <a:pt x="816" y="1188"/>
                      <a:pt x="842" y="1173"/>
                      <a:pt x="830" y="1179"/>
                    </a:cubicBezTo>
                    <a:cubicBezTo>
                      <a:pt x="845" y="1172"/>
                      <a:pt x="846" y="1174"/>
                      <a:pt x="862" y="1175"/>
                    </a:cubicBezTo>
                    <a:cubicBezTo>
                      <a:pt x="862" y="1170"/>
                      <a:pt x="862" y="1164"/>
                      <a:pt x="862" y="1159"/>
                    </a:cubicBezTo>
                    <a:cubicBezTo>
                      <a:pt x="716" y="1202"/>
                      <a:pt x="531" y="1195"/>
                      <a:pt x="414" y="1131"/>
                    </a:cubicBezTo>
                    <a:cubicBezTo>
                      <a:pt x="409" y="1122"/>
                      <a:pt x="410" y="1109"/>
                      <a:pt x="402" y="1103"/>
                    </a:cubicBezTo>
                    <a:cubicBezTo>
                      <a:pt x="395" y="1111"/>
                      <a:pt x="402" y="1115"/>
                      <a:pt x="402" y="1127"/>
                    </a:cubicBezTo>
                    <a:cubicBezTo>
                      <a:pt x="389" y="1113"/>
                      <a:pt x="378" y="1120"/>
                      <a:pt x="362" y="1107"/>
                    </a:cubicBezTo>
                    <a:cubicBezTo>
                      <a:pt x="367" y="1097"/>
                      <a:pt x="370" y="1094"/>
                      <a:pt x="382" y="1099"/>
                    </a:cubicBezTo>
                    <a:cubicBezTo>
                      <a:pt x="380" y="1087"/>
                      <a:pt x="365" y="1090"/>
                      <a:pt x="362" y="1079"/>
                    </a:cubicBezTo>
                    <a:cubicBezTo>
                      <a:pt x="355" y="1085"/>
                      <a:pt x="365" y="1092"/>
                      <a:pt x="354" y="1099"/>
                    </a:cubicBezTo>
                    <a:cubicBezTo>
                      <a:pt x="336" y="1086"/>
                      <a:pt x="304" y="1073"/>
                      <a:pt x="318" y="1059"/>
                    </a:cubicBezTo>
                    <a:cubicBezTo>
                      <a:pt x="242" y="1011"/>
                      <a:pt x="184" y="945"/>
                      <a:pt x="118" y="887"/>
                    </a:cubicBezTo>
                    <a:cubicBezTo>
                      <a:pt x="120" y="854"/>
                      <a:pt x="81" y="828"/>
                      <a:pt x="70" y="795"/>
                    </a:cubicBezTo>
                    <a:cubicBezTo>
                      <a:pt x="64" y="802"/>
                      <a:pt x="54" y="794"/>
                      <a:pt x="46" y="791"/>
                    </a:cubicBezTo>
                    <a:cubicBezTo>
                      <a:pt x="65" y="787"/>
                      <a:pt x="54" y="768"/>
                      <a:pt x="54" y="751"/>
                    </a:cubicBezTo>
                    <a:cubicBezTo>
                      <a:pt x="47" y="739"/>
                      <a:pt x="46" y="766"/>
                      <a:pt x="34" y="763"/>
                    </a:cubicBezTo>
                    <a:cubicBezTo>
                      <a:pt x="21" y="749"/>
                      <a:pt x="41" y="743"/>
                      <a:pt x="50" y="739"/>
                    </a:cubicBezTo>
                    <a:cubicBezTo>
                      <a:pt x="0" y="638"/>
                      <a:pt x="3" y="461"/>
                      <a:pt x="42" y="331"/>
                    </a:cubicBezTo>
                    <a:cubicBezTo>
                      <a:pt x="69" y="242"/>
                      <a:pt x="118" y="169"/>
                      <a:pt x="170" y="99"/>
                    </a:cubicBezTo>
                    <a:cubicBezTo>
                      <a:pt x="199" y="91"/>
                      <a:pt x="233" y="56"/>
                      <a:pt x="262" y="35"/>
                    </a:cubicBezTo>
                    <a:cubicBezTo>
                      <a:pt x="274" y="41"/>
                      <a:pt x="254" y="48"/>
                      <a:pt x="254" y="55"/>
                    </a:cubicBezTo>
                    <a:cubicBezTo>
                      <a:pt x="282" y="45"/>
                      <a:pt x="306" y="15"/>
                      <a:pt x="326" y="11"/>
                    </a:cubicBezTo>
                    <a:cubicBezTo>
                      <a:pt x="337" y="19"/>
                      <a:pt x="316" y="31"/>
                      <a:pt x="306" y="31"/>
                    </a:cubicBezTo>
                    <a:cubicBezTo>
                      <a:pt x="223" y="106"/>
                      <a:pt x="156" y="205"/>
                      <a:pt x="114" y="315"/>
                    </a:cubicBezTo>
                    <a:cubicBezTo>
                      <a:pt x="116" y="325"/>
                      <a:pt x="122" y="305"/>
                      <a:pt x="126" y="303"/>
                    </a:cubicBezTo>
                    <a:cubicBezTo>
                      <a:pt x="132" y="318"/>
                      <a:pt x="121" y="327"/>
                      <a:pt x="118" y="343"/>
                    </a:cubicBezTo>
                    <a:cubicBezTo>
                      <a:pt x="140" y="324"/>
                      <a:pt x="138" y="280"/>
                      <a:pt x="166" y="267"/>
                    </a:cubicBezTo>
                    <a:cubicBezTo>
                      <a:pt x="151" y="261"/>
                      <a:pt x="168" y="233"/>
                      <a:pt x="174" y="239"/>
                    </a:cubicBezTo>
                    <a:cubicBezTo>
                      <a:pt x="183" y="252"/>
                      <a:pt x="167" y="259"/>
                      <a:pt x="162" y="271"/>
                    </a:cubicBezTo>
                    <a:cubicBezTo>
                      <a:pt x="144" y="319"/>
                      <a:pt x="120" y="392"/>
                      <a:pt x="114" y="447"/>
                    </a:cubicBezTo>
                    <a:cubicBezTo>
                      <a:pt x="106" y="515"/>
                      <a:pt x="122" y="572"/>
                      <a:pt x="126" y="635"/>
                    </a:cubicBezTo>
                    <a:cubicBezTo>
                      <a:pt x="140" y="646"/>
                      <a:pt x="156" y="673"/>
                      <a:pt x="146" y="695"/>
                    </a:cubicBezTo>
                    <a:cubicBezTo>
                      <a:pt x="157" y="704"/>
                      <a:pt x="160" y="721"/>
                      <a:pt x="174" y="727"/>
                    </a:cubicBezTo>
                    <a:cubicBezTo>
                      <a:pt x="162" y="753"/>
                      <a:pt x="190" y="753"/>
                      <a:pt x="194" y="775"/>
                    </a:cubicBezTo>
                    <a:cubicBezTo>
                      <a:pt x="190" y="775"/>
                      <a:pt x="186" y="775"/>
                      <a:pt x="182" y="775"/>
                    </a:cubicBezTo>
                    <a:cubicBezTo>
                      <a:pt x="185" y="790"/>
                      <a:pt x="194" y="773"/>
                      <a:pt x="202" y="783"/>
                    </a:cubicBezTo>
                    <a:cubicBezTo>
                      <a:pt x="204" y="796"/>
                      <a:pt x="193" y="799"/>
                      <a:pt x="202" y="807"/>
                    </a:cubicBezTo>
                    <a:cubicBezTo>
                      <a:pt x="202" y="815"/>
                      <a:pt x="217" y="801"/>
                      <a:pt x="222" y="811"/>
                    </a:cubicBezTo>
                    <a:cubicBezTo>
                      <a:pt x="220" y="819"/>
                      <a:pt x="216" y="819"/>
                      <a:pt x="210" y="815"/>
                    </a:cubicBezTo>
                    <a:cubicBezTo>
                      <a:pt x="230" y="838"/>
                      <a:pt x="277" y="851"/>
                      <a:pt x="270" y="887"/>
                    </a:cubicBezTo>
                    <a:cubicBezTo>
                      <a:pt x="278" y="891"/>
                      <a:pt x="293" y="884"/>
                      <a:pt x="298" y="899"/>
                    </a:cubicBezTo>
                    <a:cubicBezTo>
                      <a:pt x="301" y="912"/>
                      <a:pt x="290" y="905"/>
                      <a:pt x="286" y="903"/>
                    </a:cubicBezTo>
                    <a:cubicBezTo>
                      <a:pt x="326" y="919"/>
                      <a:pt x="355" y="946"/>
                      <a:pt x="390" y="967"/>
                    </a:cubicBezTo>
                    <a:cubicBezTo>
                      <a:pt x="390" y="971"/>
                      <a:pt x="385" y="970"/>
                      <a:pt x="382" y="971"/>
                    </a:cubicBezTo>
                    <a:cubicBezTo>
                      <a:pt x="394" y="975"/>
                      <a:pt x="428" y="977"/>
                      <a:pt x="434" y="999"/>
                    </a:cubicBezTo>
                    <a:cubicBezTo>
                      <a:pt x="455" y="992"/>
                      <a:pt x="484" y="1002"/>
                      <a:pt x="494" y="1019"/>
                    </a:cubicBezTo>
                    <a:cubicBezTo>
                      <a:pt x="542" y="1020"/>
                      <a:pt x="610" y="1031"/>
                      <a:pt x="650" y="1043"/>
                    </a:cubicBezTo>
                    <a:cubicBezTo>
                      <a:pt x="750" y="1013"/>
                      <a:pt x="886" y="1004"/>
                      <a:pt x="950" y="927"/>
                    </a:cubicBezTo>
                    <a:cubicBezTo>
                      <a:pt x="964" y="931"/>
                      <a:pt x="982" y="920"/>
                      <a:pt x="986" y="903"/>
                    </a:cubicBezTo>
                    <a:cubicBezTo>
                      <a:pt x="1029" y="876"/>
                      <a:pt x="1050" y="828"/>
                      <a:pt x="1086" y="795"/>
                    </a:cubicBezTo>
                    <a:cubicBezTo>
                      <a:pt x="1114" y="721"/>
                      <a:pt x="1154" y="682"/>
                      <a:pt x="1158" y="587"/>
                    </a:cubicBezTo>
                    <a:cubicBezTo>
                      <a:pt x="1161" y="585"/>
                      <a:pt x="1164" y="583"/>
                      <a:pt x="1170" y="583"/>
                    </a:cubicBezTo>
                    <a:cubicBezTo>
                      <a:pt x="1157" y="576"/>
                      <a:pt x="1174" y="546"/>
                      <a:pt x="1158" y="535"/>
                    </a:cubicBezTo>
                    <a:cubicBezTo>
                      <a:pt x="1181" y="470"/>
                      <a:pt x="1158" y="419"/>
                      <a:pt x="1150" y="359"/>
                    </a:cubicBezTo>
                    <a:cubicBezTo>
                      <a:pt x="1144" y="354"/>
                      <a:pt x="1140" y="347"/>
                      <a:pt x="1130" y="347"/>
                    </a:cubicBezTo>
                    <a:cubicBezTo>
                      <a:pt x="1125" y="327"/>
                      <a:pt x="1127" y="305"/>
                      <a:pt x="1122" y="295"/>
                    </a:cubicBezTo>
                    <a:cubicBezTo>
                      <a:pt x="1113" y="278"/>
                      <a:pt x="1100" y="277"/>
                      <a:pt x="1094" y="271"/>
                    </a:cubicBezTo>
                    <a:cubicBezTo>
                      <a:pt x="1086" y="263"/>
                      <a:pt x="1095" y="255"/>
                      <a:pt x="1082" y="251"/>
                    </a:cubicBezTo>
                    <a:cubicBezTo>
                      <a:pt x="1071" y="248"/>
                      <a:pt x="1058" y="258"/>
                      <a:pt x="1046" y="255"/>
                    </a:cubicBezTo>
                    <a:cubicBezTo>
                      <a:pt x="1017" y="247"/>
                      <a:pt x="1001" y="217"/>
                      <a:pt x="986" y="187"/>
                    </a:cubicBezTo>
                    <a:cubicBezTo>
                      <a:pt x="970" y="181"/>
                      <a:pt x="967" y="160"/>
                      <a:pt x="946" y="159"/>
                    </a:cubicBezTo>
                    <a:cubicBezTo>
                      <a:pt x="949" y="146"/>
                      <a:pt x="954" y="127"/>
                      <a:pt x="942" y="115"/>
                    </a:cubicBezTo>
                    <a:cubicBezTo>
                      <a:pt x="954" y="93"/>
                      <a:pt x="958" y="99"/>
                      <a:pt x="950" y="75"/>
                    </a:cubicBezTo>
                    <a:cubicBezTo>
                      <a:pt x="988" y="34"/>
                      <a:pt x="1038" y="62"/>
                      <a:pt x="1074" y="27"/>
                    </a:cubicBezTo>
                    <a:cubicBezTo>
                      <a:pt x="1099" y="40"/>
                      <a:pt x="1112" y="23"/>
                      <a:pt x="1130" y="31"/>
                    </a:cubicBezTo>
                    <a:cubicBezTo>
                      <a:pt x="1133" y="31"/>
                      <a:pt x="1133" y="15"/>
                      <a:pt x="1130" y="15"/>
                    </a:cubicBezTo>
                    <a:cubicBezTo>
                      <a:pt x="1136" y="0"/>
                      <a:pt x="1136" y="24"/>
                      <a:pt x="1146" y="19"/>
                    </a:cubicBezTo>
                    <a:cubicBezTo>
                      <a:pt x="1158" y="16"/>
                      <a:pt x="1137" y="13"/>
                      <a:pt x="1142" y="3"/>
                    </a:cubicBezTo>
                    <a:cubicBezTo>
                      <a:pt x="1148" y="9"/>
                      <a:pt x="1161" y="8"/>
                      <a:pt x="1158" y="23"/>
                    </a:cubicBezTo>
                    <a:cubicBezTo>
                      <a:pt x="1205" y="19"/>
                      <a:pt x="1219" y="86"/>
                      <a:pt x="1270" y="83"/>
                    </a:cubicBezTo>
                    <a:cubicBezTo>
                      <a:pt x="1277" y="96"/>
                      <a:pt x="1309" y="101"/>
                      <a:pt x="1298" y="119"/>
                    </a:cubicBezTo>
                    <a:cubicBezTo>
                      <a:pt x="1314" y="119"/>
                      <a:pt x="1325" y="124"/>
                      <a:pt x="1330" y="135"/>
                    </a:cubicBezTo>
                    <a:cubicBezTo>
                      <a:pt x="1334" y="132"/>
                      <a:pt x="1334" y="126"/>
                      <a:pt x="1342" y="127"/>
                    </a:cubicBezTo>
                    <a:cubicBezTo>
                      <a:pt x="1339" y="142"/>
                      <a:pt x="1367" y="134"/>
                      <a:pt x="1354" y="147"/>
                    </a:cubicBezTo>
                    <a:cubicBezTo>
                      <a:pt x="1380" y="132"/>
                      <a:pt x="1371" y="175"/>
                      <a:pt x="1390" y="179"/>
                    </a:cubicBezTo>
                    <a:cubicBezTo>
                      <a:pt x="1391" y="195"/>
                      <a:pt x="1380" y="210"/>
                      <a:pt x="1394" y="215"/>
                    </a:cubicBezTo>
                    <a:cubicBezTo>
                      <a:pt x="1391" y="221"/>
                      <a:pt x="1381" y="221"/>
                      <a:pt x="1374" y="223"/>
                    </a:cubicBezTo>
                    <a:cubicBezTo>
                      <a:pt x="1375" y="228"/>
                      <a:pt x="1381" y="226"/>
                      <a:pt x="1386" y="227"/>
                    </a:cubicBezTo>
                    <a:cubicBezTo>
                      <a:pt x="1384" y="232"/>
                      <a:pt x="1381" y="235"/>
                      <a:pt x="1374" y="235"/>
                    </a:cubicBezTo>
                    <a:cubicBezTo>
                      <a:pt x="1382" y="245"/>
                      <a:pt x="1395" y="271"/>
                      <a:pt x="1382" y="287"/>
                    </a:cubicBezTo>
                    <a:cubicBezTo>
                      <a:pt x="1383" y="295"/>
                      <a:pt x="1393" y="295"/>
                      <a:pt x="1398" y="299"/>
                    </a:cubicBezTo>
                    <a:cubicBezTo>
                      <a:pt x="1391" y="317"/>
                      <a:pt x="1395" y="341"/>
                      <a:pt x="1398" y="347"/>
                    </a:cubicBezTo>
                    <a:cubicBezTo>
                      <a:pt x="1392" y="437"/>
                      <a:pt x="1420" y="534"/>
                      <a:pt x="1382" y="623"/>
                    </a:cubicBezTo>
                    <a:cubicBezTo>
                      <a:pt x="1385" y="630"/>
                      <a:pt x="1389" y="638"/>
                      <a:pt x="1390" y="647"/>
                    </a:cubicBezTo>
                    <a:cubicBezTo>
                      <a:pt x="1374" y="673"/>
                      <a:pt x="1368" y="708"/>
                      <a:pt x="1354" y="735"/>
                    </a:cubicBezTo>
                    <a:cubicBezTo>
                      <a:pt x="1354" y="739"/>
                      <a:pt x="1359" y="738"/>
                      <a:pt x="1362" y="739"/>
                    </a:cubicBezTo>
                    <a:cubicBezTo>
                      <a:pt x="1336" y="808"/>
                      <a:pt x="1303" y="869"/>
                      <a:pt x="1258" y="919"/>
                    </a:cubicBezTo>
                    <a:cubicBezTo>
                      <a:pt x="1261" y="923"/>
                      <a:pt x="1262" y="928"/>
                      <a:pt x="1262" y="935"/>
                    </a:cubicBezTo>
                    <a:cubicBezTo>
                      <a:pt x="1258" y="935"/>
                      <a:pt x="1254" y="935"/>
                      <a:pt x="1250" y="935"/>
                    </a:cubicBezTo>
                    <a:cubicBezTo>
                      <a:pt x="1216" y="995"/>
                      <a:pt x="1167" y="1039"/>
                      <a:pt x="1106" y="1071"/>
                    </a:cubicBezTo>
                    <a:cubicBezTo>
                      <a:pt x="1088" y="1122"/>
                      <a:pt x="1003" y="1136"/>
                      <a:pt x="942" y="1167"/>
                    </a:cubicBezTo>
                    <a:cubicBezTo>
                      <a:pt x="937" y="1170"/>
                      <a:pt x="936" y="1180"/>
                      <a:pt x="930" y="1183"/>
                    </a:cubicBezTo>
                    <a:cubicBezTo>
                      <a:pt x="903" y="1198"/>
                      <a:pt x="805" y="1222"/>
                      <a:pt x="814" y="1207"/>
                    </a:cubicBezTo>
                    <a:close/>
                    <a:moveTo>
                      <a:pt x="98" y="391"/>
                    </a:moveTo>
                    <a:cubicBezTo>
                      <a:pt x="110" y="386"/>
                      <a:pt x="104" y="418"/>
                      <a:pt x="90" y="411"/>
                    </a:cubicBezTo>
                    <a:cubicBezTo>
                      <a:pt x="86" y="429"/>
                      <a:pt x="97" y="431"/>
                      <a:pt x="98" y="443"/>
                    </a:cubicBezTo>
                    <a:cubicBezTo>
                      <a:pt x="90" y="446"/>
                      <a:pt x="95" y="455"/>
                      <a:pt x="86" y="447"/>
                    </a:cubicBezTo>
                    <a:cubicBezTo>
                      <a:pt x="97" y="462"/>
                      <a:pt x="80" y="484"/>
                      <a:pt x="94" y="491"/>
                    </a:cubicBezTo>
                    <a:cubicBezTo>
                      <a:pt x="98" y="450"/>
                      <a:pt x="114" y="400"/>
                      <a:pt x="114" y="367"/>
                    </a:cubicBezTo>
                    <a:cubicBezTo>
                      <a:pt x="91" y="367"/>
                      <a:pt x="114" y="387"/>
                      <a:pt x="98" y="391"/>
                    </a:cubicBezTo>
                    <a:close/>
                    <a:moveTo>
                      <a:pt x="118" y="367"/>
                    </a:moveTo>
                    <a:cubicBezTo>
                      <a:pt x="113" y="357"/>
                      <a:pt x="130" y="350"/>
                      <a:pt x="118" y="347"/>
                    </a:cubicBezTo>
                    <a:cubicBezTo>
                      <a:pt x="117" y="352"/>
                      <a:pt x="112" y="351"/>
                      <a:pt x="106" y="351"/>
                    </a:cubicBezTo>
                    <a:cubicBezTo>
                      <a:pt x="103" y="364"/>
                      <a:pt x="112" y="364"/>
                      <a:pt x="118" y="367"/>
                    </a:cubicBezTo>
                    <a:close/>
                    <a:moveTo>
                      <a:pt x="346" y="987"/>
                    </a:moveTo>
                    <a:cubicBezTo>
                      <a:pt x="330" y="979"/>
                      <a:pt x="339" y="960"/>
                      <a:pt x="310" y="959"/>
                    </a:cubicBezTo>
                    <a:cubicBezTo>
                      <a:pt x="316" y="972"/>
                      <a:pt x="338" y="990"/>
                      <a:pt x="346" y="987"/>
                    </a:cubicBezTo>
                    <a:close/>
                    <a:moveTo>
                      <a:pt x="366" y="999"/>
                    </a:moveTo>
                    <a:cubicBezTo>
                      <a:pt x="373" y="1015"/>
                      <a:pt x="396" y="1023"/>
                      <a:pt x="410" y="1011"/>
                    </a:cubicBezTo>
                    <a:cubicBezTo>
                      <a:pt x="394" y="1010"/>
                      <a:pt x="385" y="985"/>
                      <a:pt x="366" y="999"/>
                    </a:cubicBezTo>
                    <a:close/>
                    <a:moveTo>
                      <a:pt x="478" y="1043"/>
                    </a:moveTo>
                    <a:cubicBezTo>
                      <a:pt x="456" y="1046"/>
                      <a:pt x="450" y="1021"/>
                      <a:pt x="418" y="1023"/>
                    </a:cubicBezTo>
                    <a:cubicBezTo>
                      <a:pt x="427" y="1045"/>
                      <a:pt x="460" y="1050"/>
                      <a:pt x="478" y="1043"/>
                    </a:cubicBezTo>
                    <a:close/>
                    <a:moveTo>
                      <a:pt x="874" y="1191"/>
                    </a:moveTo>
                    <a:cubicBezTo>
                      <a:pt x="884" y="1189"/>
                      <a:pt x="889" y="1182"/>
                      <a:pt x="894" y="1175"/>
                    </a:cubicBezTo>
                    <a:cubicBezTo>
                      <a:pt x="881" y="1174"/>
                      <a:pt x="875" y="1180"/>
                      <a:pt x="874" y="119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9" name="标题 2">
                <a:extLst>
                  <a:ext uri="{FF2B5EF4-FFF2-40B4-BE49-F238E27FC236}">
                    <a16:creationId xmlns:a16="http://schemas.microsoft.com/office/drawing/2014/main" id="{07B3E8FA-FEDA-4A37-9D28-1AC3D9F38AC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90760" y="2724562"/>
                <a:ext cx="81514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algn="l" defTabSz="914400" rtl="0" eaLnBrk="1" latinLnBrk="0" hangingPunct="1">
                  <a:lnSpc>
                    <a:spcPct val="100000"/>
                  </a:lnSpc>
                  <a:spcBef>
                    <a:spcPct val="0"/>
                  </a:spcBef>
                  <a:buNone/>
                  <a:defRPr lang="zh-CN" altLang="en-US" sz="2800" b="0" kern="1200">
                    <a:solidFill>
                      <a:schemeClr val="accent1"/>
                    </a:solidFill>
                    <a:latin typeface="+mj-ea"/>
                    <a:ea typeface="+mj-ea"/>
                    <a:cs typeface="+mj-cs"/>
                  </a:defRPr>
                </a:lvl1pPr>
              </a:lstStyle>
              <a:p>
                <a:r>
                  <a:rPr lang="zh-CN" altLang="en-US" sz="2000" dirty="0"/>
                  <a:t>坚定执行</a:t>
                </a:r>
              </a:p>
            </p:txBody>
          </p:sp>
        </p:grpSp>
        <p:sp>
          <p:nvSpPr>
            <p:cNvPr id="47" name="标题 2">
              <a:extLst>
                <a:ext uri="{FF2B5EF4-FFF2-40B4-BE49-F238E27FC236}">
                  <a16:creationId xmlns:a16="http://schemas.microsoft.com/office/drawing/2014/main" id="{EE1DBAD5-7456-4229-9119-614D31B7701C}"/>
                </a:ext>
              </a:extLst>
            </p:cNvPr>
            <p:cNvSpPr txBox="1">
              <a:spLocks/>
            </p:cNvSpPr>
            <p:nvPr/>
          </p:nvSpPr>
          <p:spPr>
            <a:xfrm>
              <a:off x="832281" y="3719772"/>
              <a:ext cx="2641803" cy="189564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0" kern="1200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/>
                  </a:solidFill>
                  <a:latin typeface="+mn-ea"/>
                  <a:ea typeface="+mn-ea"/>
                </a:rPr>
                <a:t>举措一举措一举措一</a:t>
              </a:r>
              <a:endParaRPr lang="en-US" altLang="zh-CN"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/>
                  </a:solidFill>
                  <a:latin typeface="+mn-ea"/>
                  <a:ea typeface="+mn-ea"/>
                </a:rPr>
                <a:t>举措二举措二举措二</a:t>
              </a:r>
              <a:endParaRPr lang="en-US" altLang="zh-CN"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/>
                  </a:solidFill>
                  <a:latin typeface="+mn-ea"/>
                  <a:ea typeface="+mn-ea"/>
                </a:rPr>
                <a:t>举措三举措三举措三</a:t>
              </a:r>
              <a:endParaRPr lang="en-US" altLang="zh-CN"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/>
                  </a:solidFill>
                  <a:latin typeface="+mn-ea"/>
                  <a:ea typeface="+mn-ea"/>
                </a:rPr>
                <a:t>举措四举措四举措四</a:t>
              </a:r>
              <a:endParaRPr lang="en-US" altLang="zh-CN" sz="1600" dirty="0">
                <a:solidFill>
                  <a:schemeClr val="tx1"/>
                </a:solidFill>
                <a:latin typeface="+mn-ea"/>
                <a:ea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/>
                  </a:solidFill>
                  <a:latin typeface="+mn-ea"/>
                  <a:ea typeface="+mn-ea"/>
                </a:rPr>
                <a:t>举措五举措五举措五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1133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1ECA41C2-7BDA-4EEE-BD10-599AEC029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我的必胜法宝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FAD5966-B556-4A26-A7EA-FB45753CF801}"/>
              </a:ext>
            </a:extLst>
          </p:cNvPr>
          <p:cNvGrpSpPr/>
          <p:nvPr/>
        </p:nvGrpSpPr>
        <p:grpSpPr>
          <a:xfrm>
            <a:off x="658813" y="1770541"/>
            <a:ext cx="3420818" cy="1658459"/>
            <a:chOff x="-3356166" y="1914270"/>
            <a:chExt cx="18444725" cy="4135380"/>
          </a:xfrm>
        </p:grpSpPr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C850694D-DAAE-483E-A57C-D8A52C3960CA}"/>
                </a:ext>
              </a:extLst>
            </p:cNvPr>
            <p:cNvSpPr/>
            <p:nvPr/>
          </p:nvSpPr>
          <p:spPr>
            <a:xfrm>
              <a:off x="-2873971" y="2155118"/>
              <a:ext cx="17962530" cy="3894532"/>
            </a:xfrm>
            <a:prstGeom prst="parallelogram">
              <a:avLst>
                <a:gd name="adj" fmla="val 27378"/>
              </a:avLst>
            </a:prstGeom>
            <a:gradFill>
              <a:gsLst>
                <a:gs pos="55000">
                  <a:schemeClr val="accent3">
                    <a:alpha val="80000"/>
                  </a:schemeClr>
                </a:gs>
                <a:gs pos="100000">
                  <a:schemeClr val="accent3">
                    <a:alpha val="70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id="{F7B47B96-1315-4270-B1CA-7BECA8F1B3F7}"/>
                </a:ext>
              </a:extLst>
            </p:cNvPr>
            <p:cNvSpPr/>
            <p:nvPr/>
          </p:nvSpPr>
          <p:spPr>
            <a:xfrm>
              <a:off x="-3356166" y="1914270"/>
              <a:ext cx="17962529" cy="3894532"/>
            </a:xfrm>
            <a:prstGeom prst="parallelogram">
              <a:avLst>
                <a:gd name="adj" fmla="val 27378"/>
              </a:avLst>
            </a:prstGeom>
            <a:gradFill>
              <a:gsLst>
                <a:gs pos="55000">
                  <a:schemeClr val="accent1"/>
                </a:gs>
                <a:gs pos="0">
                  <a:schemeClr val="accent1">
                    <a:alpha val="7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1B99A31-902A-4EF8-8F9A-C3CB9FDBB46B}"/>
              </a:ext>
            </a:extLst>
          </p:cNvPr>
          <p:cNvGrpSpPr/>
          <p:nvPr/>
        </p:nvGrpSpPr>
        <p:grpSpPr>
          <a:xfrm>
            <a:off x="4383935" y="1770541"/>
            <a:ext cx="3420818" cy="1658459"/>
            <a:chOff x="-3356166" y="1914270"/>
            <a:chExt cx="18444725" cy="4135380"/>
          </a:xfrm>
        </p:grpSpPr>
        <p:sp>
          <p:nvSpPr>
            <p:cNvPr id="13" name="平行四边形 12">
              <a:extLst>
                <a:ext uri="{FF2B5EF4-FFF2-40B4-BE49-F238E27FC236}">
                  <a16:creationId xmlns:a16="http://schemas.microsoft.com/office/drawing/2014/main" id="{19DA36A6-0EC5-4110-A750-BF0893A7B111}"/>
                </a:ext>
              </a:extLst>
            </p:cNvPr>
            <p:cNvSpPr/>
            <p:nvPr/>
          </p:nvSpPr>
          <p:spPr>
            <a:xfrm>
              <a:off x="-2873971" y="2155118"/>
              <a:ext cx="17962530" cy="3894532"/>
            </a:xfrm>
            <a:prstGeom prst="parallelogram">
              <a:avLst>
                <a:gd name="adj" fmla="val 27378"/>
              </a:avLst>
            </a:prstGeom>
            <a:gradFill>
              <a:gsLst>
                <a:gs pos="55000">
                  <a:schemeClr val="accent3">
                    <a:alpha val="80000"/>
                  </a:schemeClr>
                </a:gs>
                <a:gs pos="100000">
                  <a:schemeClr val="accent3">
                    <a:alpha val="70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4" name="平行四边形 13">
              <a:extLst>
                <a:ext uri="{FF2B5EF4-FFF2-40B4-BE49-F238E27FC236}">
                  <a16:creationId xmlns:a16="http://schemas.microsoft.com/office/drawing/2014/main" id="{FEBA195E-5103-479C-963A-265665DA96A2}"/>
                </a:ext>
              </a:extLst>
            </p:cNvPr>
            <p:cNvSpPr/>
            <p:nvPr/>
          </p:nvSpPr>
          <p:spPr>
            <a:xfrm>
              <a:off x="-3356166" y="1914270"/>
              <a:ext cx="17962529" cy="3894532"/>
            </a:xfrm>
            <a:prstGeom prst="parallelogram">
              <a:avLst>
                <a:gd name="adj" fmla="val 27378"/>
              </a:avLst>
            </a:prstGeom>
            <a:gradFill>
              <a:gsLst>
                <a:gs pos="55000">
                  <a:schemeClr val="accent1"/>
                </a:gs>
                <a:gs pos="0">
                  <a:schemeClr val="accent1">
                    <a:alpha val="7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08144A6-55B8-4FBE-BB05-F89AA4B7FCB6}"/>
              </a:ext>
            </a:extLst>
          </p:cNvPr>
          <p:cNvGrpSpPr/>
          <p:nvPr/>
        </p:nvGrpSpPr>
        <p:grpSpPr>
          <a:xfrm>
            <a:off x="8109057" y="1770541"/>
            <a:ext cx="3420818" cy="1658459"/>
            <a:chOff x="-3356166" y="1914270"/>
            <a:chExt cx="18444725" cy="4135380"/>
          </a:xfrm>
        </p:grpSpPr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9D0516E3-37A3-4290-A111-06A21BFCB64F}"/>
                </a:ext>
              </a:extLst>
            </p:cNvPr>
            <p:cNvSpPr/>
            <p:nvPr/>
          </p:nvSpPr>
          <p:spPr>
            <a:xfrm>
              <a:off x="-2873971" y="2155118"/>
              <a:ext cx="17962530" cy="3894532"/>
            </a:xfrm>
            <a:prstGeom prst="parallelogram">
              <a:avLst>
                <a:gd name="adj" fmla="val 27378"/>
              </a:avLst>
            </a:prstGeom>
            <a:gradFill>
              <a:gsLst>
                <a:gs pos="55000">
                  <a:schemeClr val="accent3">
                    <a:alpha val="80000"/>
                  </a:schemeClr>
                </a:gs>
                <a:gs pos="100000">
                  <a:schemeClr val="accent3">
                    <a:alpha val="70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76FD7E32-1B0C-41C2-A0B4-31056047761E}"/>
                </a:ext>
              </a:extLst>
            </p:cNvPr>
            <p:cNvSpPr/>
            <p:nvPr/>
          </p:nvSpPr>
          <p:spPr>
            <a:xfrm>
              <a:off x="-3356166" y="1914270"/>
              <a:ext cx="17962529" cy="3894532"/>
            </a:xfrm>
            <a:prstGeom prst="parallelogram">
              <a:avLst>
                <a:gd name="adj" fmla="val 27378"/>
              </a:avLst>
            </a:prstGeom>
            <a:gradFill>
              <a:gsLst>
                <a:gs pos="55000">
                  <a:schemeClr val="accent1"/>
                </a:gs>
                <a:gs pos="0">
                  <a:schemeClr val="accent1">
                    <a:alpha val="7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C39E615-7C2F-4A1F-8A8A-84F31CD7C377}"/>
              </a:ext>
            </a:extLst>
          </p:cNvPr>
          <p:cNvGrpSpPr/>
          <p:nvPr/>
        </p:nvGrpSpPr>
        <p:grpSpPr>
          <a:xfrm>
            <a:off x="658812" y="4239725"/>
            <a:ext cx="3420818" cy="1658459"/>
            <a:chOff x="-3356166" y="1914270"/>
            <a:chExt cx="18444725" cy="4135380"/>
          </a:xfrm>
        </p:grpSpPr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7D8AC134-4B4E-4C7B-91B1-1AC514AFDACE}"/>
                </a:ext>
              </a:extLst>
            </p:cNvPr>
            <p:cNvSpPr/>
            <p:nvPr/>
          </p:nvSpPr>
          <p:spPr>
            <a:xfrm>
              <a:off x="-2873971" y="2155118"/>
              <a:ext cx="17962530" cy="3894532"/>
            </a:xfrm>
            <a:prstGeom prst="parallelogram">
              <a:avLst>
                <a:gd name="adj" fmla="val 27378"/>
              </a:avLst>
            </a:prstGeom>
            <a:gradFill>
              <a:gsLst>
                <a:gs pos="55000">
                  <a:schemeClr val="accent3">
                    <a:alpha val="80000"/>
                  </a:schemeClr>
                </a:gs>
                <a:gs pos="100000">
                  <a:schemeClr val="accent3">
                    <a:alpha val="70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id="{FE082944-F26E-4538-ADF6-1CA6A0FFD1AC}"/>
                </a:ext>
              </a:extLst>
            </p:cNvPr>
            <p:cNvSpPr/>
            <p:nvPr/>
          </p:nvSpPr>
          <p:spPr>
            <a:xfrm>
              <a:off x="-3356166" y="1914270"/>
              <a:ext cx="17962529" cy="3894532"/>
            </a:xfrm>
            <a:prstGeom prst="parallelogram">
              <a:avLst>
                <a:gd name="adj" fmla="val 27378"/>
              </a:avLst>
            </a:prstGeom>
            <a:gradFill>
              <a:gsLst>
                <a:gs pos="55000">
                  <a:schemeClr val="accent1"/>
                </a:gs>
                <a:gs pos="0">
                  <a:schemeClr val="accent1">
                    <a:alpha val="7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0467474-A9EE-4D3C-B081-2B2FB97207C2}"/>
              </a:ext>
            </a:extLst>
          </p:cNvPr>
          <p:cNvGrpSpPr/>
          <p:nvPr/>
        </p:nvGrpSpPr>
        <p:grpSpPr>
          <a:xfrm>
            <a:off x="4383934" y="4239725"/>
            <a:ext cx="3420818" cy="1658459"/>
            <a:chOff x="-3356166" y="1914270"/>
            <a:chExt cx="18444725" cy="4135380"/>
          </a:xfrm>
        </p:grpSpPr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856D6249-7FC6-4907-9F03-38B81B52C9CE}"/>
                </a:ext>
              </a:extLst>
            </p:cNvPr>
            <p:cNvSpPr/>
            <p:nvPr/>
          </p:nvSpPr>
          <p:spPr>
            <a:xfrm>
              <a:off x="-2873971" y="2155118"/>
              <a:ext cx="17962530" cy="3894532"/>
            </a:xfrm>
            <a:prstGeom prst="parallelogram">
              <a:avLst>
                <a:gd name="adj" fmla="val 27378"/>
              </a:avLst>
            </a:prstGeom>
            <a:gradFill>
              <a:gsLst>
                <a:gs pos="55000">
                  <a:schemeClr val="accent3">
                    <a:alpha val="80000"/>
                  </a:schemeClr>
                </a:gs>
                <a:gs pos="100000">
                  <a:schemeClr val="accent3">
                    <a:alpha val="70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id="{C61B6930-DDA1-457E-BFA0-29C2AD178576}"/>
                </a:ext>
              </a:extLst>
            </p:cNvPr>
            <p:cNvSpPr/>
            <p:nvPr/>
          </p:nvSpPr>
          <p:spPr>
            <a:xfrm>
              <a:off x="-3356166" y="1914270"/>
              <a:ext cx="17962529" cy="3894532"/>
            </a:xfrm>
            <a:prstGeom prst="parallelogram">
              <a:avLst>
                <a:gd name="adj" fmla="val 27378"/>
              </a:avLst>
            </a:prstGeom>
            <a:gradFill>
              <a:gsLst>
                <a:gs pos="55000">
                  <a:schemeClr val="accent1"/>
                </a:gs>
                <a:gs pos="0">
                  <a:schemeClr val="accent1">
                    <a:alpha val="7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F992820-673F-4B1B-9905-AA895DE85377}"/>
              </a:ext>
            </a:extLst>
          </p:cNvPr>
          <p:cNvGrpSpPr/>
          <p:nvPr/>
        </p:nvGrpSpPr>
        <p:grpSpPr>
          <a:xfrm>
            <a:off x="8109056" y="4239725"/>
            <a:ext cx="3420818" cy="1658459"/>
            <a:chOff x="-3356166" y="1914270"/>
            <a:chExt cx="18444725" cy="4135380"/>
          </a:xfrm>
        </p:grpSpPr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BD75E466-AEEA-46F1-A1BC-3946443BDA35}"/>
                </a:ext>
              </a:extLst>
            </p:cNvPr>
            <p:cNvSpPr/>
            <p:nvPr/>
          </p:nvSpPr>
          <p:spPr>
            <a:xfrm>
              <a:off x="-2873971" y="2155118"/>
              <a:ext cx="17962530" cy="3894532"/>
            </a:xfrm>
            <a:prstGeom prst="parallelogram">
              <a:avLst>
                <a:gd name="adj" fmla="val 27378"/>
              </a:avLst>
            </a:prstGeom>
            <a:gradFill>
              <a:gsLst>
                <a:gs pos="55000">
                  <a:schemeClr val="accent3">
                    <a:alpha val="80000"/>
                  </a:schemeClr>
                </a:gs>
                <a:gs pos="100000">
                  <a:schemeClr val="accent3">
                    <a:alpha val="70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6" name="平行四边形 25">
              <a:extLst>
                <a:ext uri="{FF2B5EF4-FFF2-40B4-BE49-F238E27FC236}">
                  <a16:creationId xmlns:a16="http://schemas.microsoft.com/office/drawing/2014/main" id="{268591FD-D40F-47C3-9BEE-A90C4B5D0DC2}"/>
                </a:ext>
              </a:extLst>
            </p:cNvPr>
            <p:cNvSpPr/>
            <p:nvPr/>
          </p:nvSpPr>
          <p:spPr>
            <a:xfrm>
              <a:off x="-3356166" y="1914270"/>
              <a:ext cx="17962529" cy="3894532"/>
            </a:xfrm>
            <a:prstGeom prst="parallelogram">
              <a:avLst>
                <a:gd name="adj" fmla="val 27378"/>
              </a:avLst>
            </a:prstGeom>
            <a:gradFill>
              <a:gsLst>
                <a:gs pos="55000">
                  <a:schemeClr val="accent1"/>
                </a:gs>
                <a:gs pos="0">
                  <a:schemeClr val="accent1">
                    <a:alpha val="7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5434CA4-EA65-46A4-AD4C-38270CCCE5FF}"/>
              </a:ext>
            </a:extLst>
          </p:cNvPr>
          <p:cNvGrpSpPr/>
          <p:nvPr/>
        </p:nvGrpSpPr>
        <p:grpSpPr>
          <a:xfrm>
            <a:off x="1171324" y="1928386"/>
            <a:ext cx="2395796" cy="1251412"/>
            <a:chOff x="1171324" y="1928386"/>
            <a:chExt cx="2395796" cy="125141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F627B6A-AA6B-4903-8838-4BDFD1C85F66}"/>
                </a:ext>
              </a:extLst>
            </p:cNvPr>
            <p:cNvSpPr txBox="1"/>
            <p:nvPr/>
          </p:nvSpPr>
          <p:spPr>
            <a:xfrm>
              <a:off x="1515239" y="1928386"/>
              <a:ext cx="17079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必胜法宝一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CF8AE7B-070E-4C6F-A817-2FC91294B7F7}"/>
                </a:ext>
              </a:extLst>
            </p:cNvPr>
            <p:cNvSpPr txBox="1"/>
            <p:nvPr/>
          </p:nvSpPr>
          <p:spPr>
            <a:xfrm>
              <a:off x="1171324" y="2392146"/>
              <a:ext cx="2395796" cy="787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必胜法宝一必胜法宝一必胜法宝一必胜法宝一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87F8F0D-5058-4FBE-B2F4-01B8247A3DC6}"/>
              </a:ext>
            </a:extLst>
          </p:cNvPr>
          <p:cNvGrpSpPr/>
          <p:nvPr/>
        </p:nvGrpSpPr>
        <p:grpSpPr>
          <a:xfrm>
            <a:off x="4896446" y="1928386"/>
            <a:ext cx="2395796" cy="1251412"/>
            <a:chOff x="1171324" y="1928386"/>
            <a:chExt cx="2395796" cy="125141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23991D3-CD6C-4F5A-8D0D-E91C5D58BBE5}"/>
                </a:ext>
              </a:extLst>
            </p:cNvPr>
            <p:cNvSpPr txBox="1"/>
            <p:nvPr/>
          </p:nvSpPr>
          <p:spPr>
            <a:xfrm>
              <a:off x="1515239" y="1928386"/>
              <a:ext cx="17079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必胜法宝二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B028643-4626-440A-90F1-1E7584DCD746}"/>
                </a:ext>
              </a:extLst>
            </p:cNvPr>
            <p:cNvSpPr txBox="1"/>
            <p:nvPr/>
          </p:nvSpPr>
          <p:spPr>
            <a:xfrm>
              <a:off x="1171324" y="2392146"/>
              <a:ext cx="2395796" cy="787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必胜法宝二必胜法宝二必胜法宝二必胜法宝二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A37AC62-FEF3-43FC-8386-ECD20D65763D}"/>
              </a:ext>
            </a:extLst>
          </p:cNvPr>
          <p:cNvGrpSpPr/>
          <p:nvPr/>
        </p:nvGrpSpPr>
        <p:grpSpPr>
          <a:xfrm>
            <a:off x="8621568" y="1928386"/>
            <a:ext cx="2395796" cy="1251412"/>
            <a:chOff x="1171324" y="1928386"/>
            <a:chExt cx="2395796" cy="125141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7685708-F505-481F-BBE6-DF1447548B52}"/>
                </a:ext>
              </a:extLst>
            </p:cNvPr>
            <p:cNvSpPr txBox="1"/>
            <p:nvPr/>
          </p:nvSpPr>
          <p:spPr>
            <a:xfrm>
              <a:off x="1515239" y="1928386"/>
              <a:ext cx="17079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必胜法宝三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9BD61B6-176F-48FD-84C4-EF506410D9B8}"/>
                </a:ext>
              </a:extLst>
            </p:cNvPr>
            <p:cNvSpPr txBox="1"/>
            <p:nvPr/>
          </p:nvSpPr>
          <p:spPr>
            <a:xfrm>
              <a:off x="1171324" y="2392146"/>
              <a:ext cx="2395796" cy="787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必胜法宝三必胜法宝三必胜法宝三必胜法宝三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4894A1F-4936-44E8-B696-842DCFF9C176}"/>
              </a:ext>
            </a:extLst>
          </p:cNvPr>
          <p:cNvGrpSpPr/>
          <p:nvPr/>
        </p:nvGrpSpPr>
        <p:grpSpPr>
          <a:xfrm>
            <a:off x="1171324" y="4443248"/>
            <a:ext cx="2395796" cy="1251412"/>
            <a:chOff x="1171324" y="1928386"/>
            <a:chExt cx="2395796" cy="125141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FC3BAF3-B7A2-4241-8C92-4293F68150B6}"/>
                </a:ext>
              </a:extLst>
            </p:cNvPr>
            <p:cNvSpPr txBox="1"/>
            <p:nvPr/>
          </p:nvSpPr>
          <p:spPr>
            <a:xfrm>
              <a:off x="1515239" y="1928386"/>
              <a:ext cx="17079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必胜法宝四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805CC35-2691-4D26-A4B0-B6B2232C5F74}"/>
                </a:ext>
              </a:extLst>
            </p:cNvPr>
            <p:cNvSpPr txBox="1"/>
            <p:nvPr/>
          </p:nvSpPr>
          <p:spPr>
            <a:xfrm>
              <a:off x="1171324" y="2392146"/>
              <a:ext cx="2395796" cy="787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必胜法宝四必胜法宝四必胜法宝四必胜法宝四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1A4B3FA-E266-43BF-9E81-C961088D3D45}"/>
              </a:ext>
            </a:extLst>
          </p:cNvPr>
          <p:cNvGrpSpPr/>
          <p:nvPr/>
        </p:nvGrpSpPr>
        <p:grpSpPr>
          <a:xfrm>
            <a:off x="4896446" y="4443248"/>
            <a:ext cx="2395796" cy="1251412"/>
            <a:chOff x="1171324" y="1928386"/>
            <a:chExt cx="2395796" cy="125141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47A0D4B-5EDB-4206-8D92-5D923F6BBCB2}"/>
                </a:ext>
              </a:extLst>
            </p:cNvPr>
            <p:cNvSpPr txBox="1"/>
            <p:nvPr/>
          </p:nvSpPr>
          <p:spPr>
            <a:xfrm>
              <a:off x="1515239" y="1928386"/>
              <a:ext cx="17079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必胜法宝五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2B28148-8573-4CC8-9E75-4E5D41D93EAB}"/>
                </a:ext>
              </a:extLst>
            </p:cNvPr>
            <p:cNvSpPr txBox="1"/>
            <p:nvPr/>
          </p:nvSpPr>
          <p:spPr>
            <a:xfrm>
              <a:off x="1171324" y="2392146"/>
              <a:ext cx="2395796" cy="787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必胜法宝五必胜法宝五必胜法宝五必胜法宝五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0847B96-C207-4479-A14A-FDEF778F86D6}"/>
              </a:ext>
            </a:extLst>
          </p:cNvPr>
          <p:cNvGrpSpPr/>
          <p:nvPr/>
        </p:nvGrpSpPr>
        <p:grpSpPr>
          <a:xfrm>
            <a:off x="8621568" y="4443248"/>
            <a:ext cx="2395796" cy="1251412"/>
            <a:chOff x="1171324" y="1928386"/>
            <a:chExt cx="2395796" cy="125141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B551A0C-E682-4512-A4B4-A4FD5806745C}"/>
                </a:ext>
              </a:extLst>
            </p:cNvPr>
            <p:cNvSpPr txBox="1"/>
            <p:nvPr/>
          </p:nvSpPr>
          <p:spPr>
            <a:xfrm>
              <a:off x="1515239" y="1928386"/>
              <a:ext cx="17079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必胜法宝六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897BB9C-36E2-4BC0-B624-4C5ED130A95E}"/>
                </a:ext>
              </a:extLst>
            </p:cNvPr>
            <p:cNvSpPr txBox="1"/>
            <p:nvPr/>
          </p:nvSpPr>
          <p:spPr>
            <a:xfrm>
              <a:off x="1171324" y="2392146"/>
              <a:ext cx="2395796" cy="787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必胜法宝六必胜法宝六必胜法宝六必胜法宝六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00534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">
  <a:themeElements>
    <a:clrScheme name="激情红色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E20203"/>
      </a:accent1>
      <a:accent2>
        <a:srgbClr val="C00000"/>
      </a:accent2>
      <a:accent3>
        <a:srgbClr val="FFC000"/>
      </a:accent3>
      <a:accent4>
        <a:srgbClr val="664758"/>
      </a:accent4>
      <a:accent5>
        <a:srgbClr val="73758D"/>
      </a:accent5>
      <a:accent6>
        <a:srgbClr val="A17D66"/>
      </a:accent6>
      <a:hlink>
        <a:srgbClr val="0563C1"/>
      </a:hlink>
      <a:folHlink>
        <a:srgbClr val="954F71"/>
      </a:folHlink>
    </a:clrScheme>
    <a:fontScheme name="思源宋体+OPPOSANS">
      <a:majorFont>
        <a:latin typeface="思源宋体 CN Heavy"/>
        <a:ea typeface="思源宋体 CN Heavy"/>
        <a:cs typeface=""/>
      </a:majorFont>
      <a:minorFont>
        <a:latin typeface="思源宋体 CN Heavy"/>
        <a:ea typeface="思源宋体 CN Heavy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0b223f8-5841-42fb-baf5-d5b50bb4a0ca.source-default.zh-Hans" id="{73F4A820-C007-4446-89D8-D266B76AAA83}" vid="{3758F66E-F0EB-214E-B796-69CC723FEF28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iSlide 官方模板</Template>
  <TotalTime>1559</TotalTime>
  <Words>465</Words>
  <Application>Microsoft Office PowerPoint</Application>
  <PresentationFormat>宽屏</PresentationFormat>
  <Paragraphs>139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OPPOSans H</vt:lpstr>
      <vt:lpstr>汉仪雅酷黑 45W</vt:lpstr>
      <vt:lpstr>思源宋体 CN Heavy</vt:lpstr>
      <vt:lpstr>云峰飞云体</vt:lpstr>
      <vt:lpstr>Arial</vt:lpstr>
      <vt:lpstr>Office 主题</vt:lpstr>
      <vt:lpstr>PowerPoint 演示文稿</vt:lpstr>
      <vt:lpstr>PowerPoint 演示文稿</vt:lpstr>
      <vt:lpstr>PowerPoint 演示文稿</vt:lpstr>
      <vt:lpstr>深耕X年</vt:lpstr>
      <vt:lpstr>我的个人IP</vt:lpstr>
      <vt:lpstr>20XX年我的成绩单</vt:lpstr>
      <vt:lpstr>PowerPoint 演示文稿</vt:lpstr>
      <vt:lpstr>成绩单背后</vt:lpstr>
      <vt:lpstr>我的必胜法宝</vt:lpstr>
      <vt:lpstr>我的规划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红黄刷迹风公司岗位竞聘ppt模板</dc:title>
  <dc:creator>chitin</dc:creator>
  <cp:keywords>P界达人</cp:keywords>
  <dc:description>www.51pptmoban.com</dc:description>
  <cp:lastModifiedBy>Power user</cp:lastModifiedBy>
  <cp:revision>118</cp:revision>
  <dcterms:created xsi:type="dcterms:W3CDTF">2022-09-02T07:40:40Z</dcterms:created>
  <dcterms:modified xsi:type="dcterms:W3CDTF">2023-02-15T07:12:48Z</dcterms:modified>
</cp:coreProperties>
</file>