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5"/>
  </p:notesMasterIdLst>
  <p:sldIdLst>
    <p:sldId id="397" r:id="rId2"/>
    <p:sldId id="399" r:id="rId3"/>
    <p:sldId id="400" r:id="rId4"/>
    <p:sldId id="386" r:id="rId5"/>
    <p:sldId id="404" r:id="rId6"/>
    <p:sldId id="409" r:id="rId7"/>
    <p:sldId id="403" r:id="rId8"/>
    <p:sldId id="406" r:id="rId9"/>
    <p:sldId id="402" r:id="rId10"/>
    <p:sldId id="407" r:id="rId11"/>
    <p:sldId id="408" r:id="rId12"/>
    <p:sldId id="410" r:id="rId13"/>
    <p:sldId id="411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704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129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uyan Mu" initials="SM" lastIdx="1" clrIdx="0">
    <p:extLst>
      <p:ext uri="{19B8F6BF-5375-455C-9EA6-DF929625EA0E}">
        <p15:presenceInfo xmlns:p15="http://schemas.microsoft.com/office/powerpoint/2012/main" userId="S::mushuyan@islide.cc::5a701452-529a-4685-8842-5f60ae489a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A81FF"/>
    <a:srgbClr val="00FDFF"/>
    <a:srgbClr val="008F00"/>
    <a:srgbClr val="797979"/>
    <a:srgbClr val="D883FF"/>
    <a:srgbClr val="8EFA00"/>
    <a:srgbClr val="FF9300"/>
    <a:srgbClr val="5A2A32"/>
    <a:srgbClr val="7C78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2" autoAdjust="0"/>
    <p:restoredTop sz="95694" autoAdjust="0"/>
  </p:normalViewPr>
  <p:slideViewPr>
    <p:cSldViewPr snapToGrid="0">
      <p:cViewPr>
        <p:scale>
          <a:sx n="75" d="100"/>
          <a:sy n="75" d="100"/>
        </p:scale>
        <p:origin x="396" y="540"/>
      </p:cViewPr>
      <p:guideLst>
        <p:guide pos="3704"/>
        <p:guide orient="horz" pos="2160"/>
        <p:guide orient="horz" pos="1298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3E79D9-4245-43AF-B814-0F94C8CEF425}" type="doc">
      <dgm:prSet loTypeId="urn:microsoft.com/office/officeart/2005/8/layout/pyramid1" loCatId="pyramid" qsTypeId="urn:microsoft.com/office/officeart/2005/8/quickstyle/simple1" qsCatId="simple" csTypeId="urn:microsoft.com/office/officeart/2005/8/colors/accent2_3" csCatId="accent2" phldr="1"/>
      <dgm:spPr/>
    </dgm:pt>
    <dgm:pt modelId="{406E0277-7C1F-4E0F-B74F-1424948DDA69}">
      <dgm:prSet phldrT="[Text]" custT="1"/>
      <dgm:spPr/>
      <dgm:t>
        <a:bodyPr/>
        <a:lstStyle/>
        <a:p>
          <a:r>
            <a:rPr lang="en-US" sz="1800" b="1">
              <a:solidFill>
                <a:srgbClr val="FFFFFF"/>
              </a:solidFill>
              <a:latin typeface="+mj-ea"/>
              <a:ea typeface="+mj-ea"/>
              <a:cs typeface="Open Sans" pitchFamily="34" charset="0"/>
            </a:rPr>
            <a:t>CTO</a:t>
          </a:r>
          <a:endParaRPr lang="en-US" sz="1800" b="1" dirty="0">
            <a:solidFill>
              <a:srgbClr val="FFFFFF"/>
            </a:solidFill>
            <a:latin typeface="+mj-ea"/>
            <a:ea typeface="+mj-ea"/>
            <a:cs typeface="Open Sans" pitchFamily="34" charset="0"/>
          </a:endParaRPr>
        </a:p>
      </dgm:t>
    </dgm:pt>
    <dgm:pt modelId="{49D1394B-C2BB-47D1-9235-7D05B576DE88}" type="parTrans" cxnId="{A770AAF9-7614-465A-AD40-89CC0A7B7CF4}">
      <dgm:prSet/>
      <dgm:spPr/>
      <dgm:t>
        <a:bodyPr/>
        <a:lstStyle/>
        <a:p>
          <a:endParaRPr lang="en-US" sz="1800" b="1">
            <a:solidFill>
              <a:srgbClr val="FFFFFF"/>
            </a:solidFill>
            <a:latin typeface="+mj-ea"/>
            <a:ea typeface="+mj-ea"/>
            <a:cs typeface="Open Sans" pitchFamily="34" charset="0"/>
          </a:endParaRPr>
        </a:p>
      </dgm:t>
    </dgm:pt>
    <dgm:pt modelId="{861F24C0-54DE-4123-893F-7BD9C56EB5BD}" type="sibTrans" cxnId="{A770AAF9-7614-465A-AD40-89CC0A7B7CF4}">
      <dgm:prSet/>
      <dgm:spPr/>
      <dgm:t>
        <a:bodyPr/>
        <a:lstStyle/>
        <a:p>
          <a:endParaRPr lang="en-US" sz="1800" b="1">
            <a:solidFill>
              <a:srgbClr val="FFFFFF"/>
            </a:solidFill>
            <a:latin typeface="+mj-ea"/>
            <a:ea typeface="+mj-ea"/>
            <a:cs typeface="Open Sans" pitchFamily="34" charset="0"/>
          </a:endParaRPr>
        </a:p>
      </dgm:t>
    </dgm:pt>
    <dgm:pt modelId="{C2324152-CDC3-46F4-B4A0-ED7BF429ECA2}">
      <dgm:prSet phldrT="[Text]" custT="1"/>
      <dgm:spPr/>
      <dgm:t>
        <a:bodyPr/>
        <a:lstStyle/>
        <a:p>
          <a:r>
            <a:rPr lang="zh-CN" altLang="en-US" sz="1800" b="1" dirty="0">
              <a:solidFill>
                <a:srgbClr val="FFFFFF"/>
              </a:solidFill>
              <a:latin typeface="+mj-ea"/>
              <a:ea typeface="+mj-ea"/>
              <a:cs typeface="Open Sans" pitchFamily="34" charset="0"/>
            </a:rPr>
            <a:t>技术核心</a:t>
          </a:r>
          <a:endParaRPr lang="en-US" sz="1800" b="1" dirty="0">
            <a:solidFill>
              <a:srgbClr val="FFFFFF"/>
            </a:solidFill>
            <a:latin typeface="+mj-ea"/>
            <a:ea typeface="+mj-ea"/>
            <a:cs typeface="Open Sans" pitchFamily="34" charset="0"/>
          </a:endParaRPr>
        </a:p>
      </dgm:t>
    </dgm:pt>
    <dgm:pt modelId="{44A8B208-4DDC-493A-99EF-E101AC7ADAEA}" type="parTrans" cxnId="{347923D9-F0BD-4CFC-BDD6-22A94E6766C4}">
      <dgm:prSet/>
      <dgm:spPr/>
      <dgm:t>
        <a:bodyPr/>
        <a:lstStyle/>
        <a:p>
          <a:endParaRPr lang="en-US" sz="1800" b="1">
            <a:solidFill>
              <a:srgbClr val="FFFFFF"/>
            </a:solidFill>
            <a:latin typeface="+mj-ea"/>
            <a:ea typeface="+mj-ea"/>
            <a:cs typeface="Open Sans" pitchFamily="34" charset="0"/>
          </a:endParaRPr>
        </a:p>
      </dgm:t>
    </dgm:pt>
    <dgm:pt modelId="{28ECEC3A-8288-4FE2-8C9B-4276466E655B}" type="sibTrans" cxnId="{347923D9-F0BD-4CFC-BDD6-22A94E6766C4}">
      <dgm:prSet/>
      <dgm:spPr/>
      <dgm:t>
        <a:bodyPr/>
        <a:lstStyle/>
        <a:p>
          <a:endParaRPr lang="en-US" sz="1800" b="1">
            <a:solidFill>
              <a:srgbClr val="FFFFFF"/>
            </a:solidFill>
            <a:latin typeface="+mj-ea"/>
            <a:ea typeface="+mj-ea"/>
            <a:cs typeface="Open Sans" pitchFamily="34" charset="0"/>
          </a:endParaRPr>
        </a:p>
      </dgm:t>
    </dgm:pt>
    <dgm:pt modelId="{EF52F744-B66B-4375-857B-4E02A8BA3969}">
      <dgm:prSet phldrT="[Text]" custT="1"/>
      <dgm:spPr/>
      <dgm:t>
        <a:bodyPr/>
        <a:lstStyle/>
        <a:p>
          <a:r>
            <a:rPr lang="zh-CN" altLang="en-US" sz="1800" b="1">
              <a:solidFill>
                <a:srgbClr val="FFFFFF"/>
              </a:solidFill>
              <a:latin typeface="+mj-ea"/>
              <a:ea typeface="+mj-ea"/>
              <a:cs typeface="Open Sans" pitchFamily="34" charset="0"/>
            </a:rPr>
            <a:t>技术人员</a:t>
          </a:r>
          <a:endParaRPr lang="en-US" sz="1800" b="1" dirty="0">
            <a:solidFill>
              <a:srgbClr val="FFFFFF"/>
            </a:solidFill>
            <a:latin typeface="+mj-ea"/>
            <a:ea typeface="+mj-ea"/>
            <a:cs typeface="Open Sans" pitchFamily="34" charset="0"/>
          </a:endParaRPr>
        </a:p>
      </dgm:t>
    </dgm:pt>
    <dgm:pt modelId="{FB2D82A0-9417-45CD-B750-9545EE6A2CF2}" type="parTrans" cxnId="{BA79C5F9-A288-45AE-B0FF-A029C4B651E8}">
      <dgm:prSet/>
      <dgm:spPr/>
      <dgm:t>
        <a:bodyPr/>
        <a:lstStyle/>
        <a:p>
          <a:endParaRPr lang="en-US" sz="1800" b="1">
            <a:solidFill>
              <a:srgbClr val="FFFFFF"/>
            </a:solidFill>
            <a:latin typeface="+mj-ea"/>
            <a:ea typeface="+mj-ea"/>
            <a:cs typeface="Open Sans" pitchFamily="34" charset="0"/>
          </a:endParaRPr>
        </a:p>
      </dgm:t>
    </dgm:pt>
    <dgm:pt modelId="{6C1A34CA-BF88-495C-B403-F0438BFDF1EF}" type="sibTrans" cxnId="{BA79C5F9-A288-45AE-B0FF-A029C4B651E8}">
      <dgm:prSet/>
      <dgm:spPr/>
      <dgm:t>
        <a:bodyPr/>
        <a:lstStyle/>
        <a:p>
          <a:endParaRPr lang="en-US" sz="1800" b="1">
            <a:solidFill>
              <a:srgbClr val="FFFFFF"/>
            </a:solidFill>
            <a:latin typeface="+mj-ea"/>
            <a:ea typeface="+mj-ea"/>
            <a:cs typeface="Open Sans" pitchFamily="34" charset="0"/>
          </a:endParaRPr>
        </a:p>
      </dgm:t>
    </dgm:pt>
    <dgm:pt modelId="{D2EA0DA8-E861-4F67-BA8E-C3FDF3246565}">
      <dgm:prSet phldrT="[Text]" custT="1"/>
      <dgm:spPr/>
      <dgm:t>
        <a:bodyPr/>
        <a:lstStyle/>
        <a:p>
          <a:r>
            <a:rPr lang="zh-CN" altLang="en-US" sz="1800" b="1">
              <a:solidFill>
                <a:srgbClr val="FFFFFF"/>
              </a:solidFill>
              <a:latin typeface="+mj-ea"/>
              <a:ea typeface="+mj-ea"/>
              <a:cs typeface="Open Sans" pitchFamily="34" charset="0"/>
            </a:rPr>
            <a:t>技术骨干</a:t>
          </a:r>
          <a:endParaRPr lang="en-US" sz="1800" b="1" dirty="0">
            <a:solidFill>
              <a:srgbClr val="FFFFFF"/>
            </a:solidFill>
            <a:latin typeface="+mj-ea"/>
            <a:ea typeface="+mj-ea"/>
            <a:cs typeface="Open Sans" pitchFamily="34" charset="0"/>
          </a:endParaRPr>
        </a:p>
      </dgm:t>
    </dgm:pt>
    <dgm:pt modelId="{8B1F9992-8417-4576-BCF4-71CB0AE66845}" type="parTrans" cxnId="{4C211954-A8F0-4715-A8A2-7CCE2EA33D46}">
      <dgm:prSet/>
      <dgm:spPr/>
      <dgm:t>
        <a:bodyPr/>
        <a:lstStyle/>
        <a:p>
          <a:endParaRPr lang="en-US" sz="1800">
            <a:solidFill>
              <a:srgbClr val="FFFFFF"/>
            </a:solidFill>
            <a:latin typeface="+mj-ea"/>
            <a:ea typeface="+mj-ea"/>
          </a:endParaRPr>
        </a:p>
      </dgm:t>
    </dgm:pt>
    <dgm:pt modelId="{DD3403F9-73FE-4FCF-A0F9-B3E3A973D5F7}" type="sibTrans" cxnId="{4C211954-A8F0-4715-A8A2-7CCE2EA33D46}">
      <dgm:prSet/>
      <dgm:spPr/>
      <dgm:t>
        <a:bodyPr/>
        <a:lstStyle/>
        <a:p>
          <a:endParaRPr lang="en-US" sz="1800">
            <a:solidFill>
              <a:srgbClr val="FFFFFF"/>
            </a:solidFill>
            <a:latin typeface="+mj-ea"/>
            <a:ea typeface="+mj-ea"/>
          </a:endParaRPr>
        </a:p>
      </dgm:t>
    </dgm:pt>
    <dgm:pt modelId="{8CE022B5-95EC-43D5-8AB2-C6CF547DC907}" type="pres">
      <dgm:prSet presAssocID="{083E79D9-4245-43AF-B814-0F94C8CEF425}" presName="Name0" presStyleCnt="0">
        <dgm:presLayoutVars>
          <dgm:dir/>
          <dgm:animLvl val="lvl"/>
          <dgm:resizeHandles val="exact"/>
        </dgm:presLayoutVars>
      </dgm:prSet>
      <dgm:spPr/>
    </dgm:pt>
    <dgm:pt modelId="{FB6BCE7E-A41C-42DB-AF08-AC42C61BF1E3}" type="pres">
      <dgm:prSet presAssocID="{406E0277-7C1F-4E0F-B74F-1424948DDA69}" presName="Name8" presStyleCnt="0"/>
      <dgm:spPr/>
    </dgm:pt>
    <dgm:pt modelId="{8F9C377E-C7D7-41C7-AB7B-17FEE9DE2A63}" type="pres">
      <dgm:prSet presAssocID="{406E0277-7C1F-4E0F-B74F-1424948DDA69}" presName="level" presStyleLbl="node1" presStyleIdx="0" presStyleCnt="4">
        <dgm:presLayoutVars>
          <dgm:chMax val="1"/>
          <dgm:bulletEnabled val="1"/>
        </dgm:presLayoutVars>
      </dgm:prSet>
      <dgm:spPr/>
    </dgm:pt>
    <dgm:pt modelId="{C0AE8062-83C6-4839-8A05-9CD899F802AC}" type="pres">
      <dgm:prSet presAssocID="{406E0277-7C1F-4E0F-B74F-1424948DDA6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F373CA3-CE02-4B9C-B4AA-F63653950AEE}" type="pres">
      <dgm:prSet presAssocID="{C2324152-CDC3-46F4-B4A0-ED7BF429ECA2}" presName="Name8" presStyleCnt="0"/>
      <dgm:spPr/>
    </dgm:pt>
    <dgm:pt modelId="{6805A852-822A-4D8F-80CF-373D974A3DB3}" type="pres">
      <dgm:prSet presAssocID="{C2324152-CDC3-46F4-B4A0-ED7BF429ECA2}" presName="level" presStyleLbl="node1" presStyleIdx="1" presStyleCnt="4">
        <dgm:presLayoutVars>
          <dgm:chMax val="1"/>
          <dgm:bulletEnabled val="1"/>
        </dgm:presLayoutVars>
      </dgm:prSet>
      <dgm:spPr/>
    </dgm:pt>
    <dgm:pt modelId="{EC2607F1-1A0B-456F-82C5-BAAB085C98F4}" type="pres">
      <dgm:prSet presAssocID="{C2324152-CDC3-46F4-B4A0-ED7BF429ECA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63B31C9D-2454-43A2-8D06-EA2E085F4CC6}" type="pres">
      <dgm:prSet presAssocID="{D2EA0DA8-E861-4F67-BA8E-C3FDF3246565}" presName="Name8" presStyleCnt="0"/>
      <dgm:spPr/>
    </dgm:pt>
    <dgm:pt modelId="{F07DB1AA-DA07-4F49-966B-FC7576517271}" type="pres">
      <dgm:prSet presAssocID="{D2EA0DA8-E861-4F67-BA8E-C3FDF3246565}" presName="level" presStyleLbl="node1" presStyleIdx="2" presStyleCnt="4">
        <dgm:presLayoutVars>
          <dgm:chMax val="1"/>
          <dgm:bulletEnabled val="1"/>
        </dgm:presLayoutVars>
      </dgm:prSet>
      <dgm:spPr/>
    </dgm:pt>
    <dgm:pt modelId="{A9112F95-3FC3-4424-ABB6-80530BF135C2}" type="pres">
      <dgm:prSet presAssocID="{D2EA0DA8-E861-4F67-BA8E-C3FDF3246565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BF650357-F437-4C12-A7A5-A1C18FE9D594}" type="pres">
      <dgm:prSet presAssocID="{EF52F744-B66B-4375-857B-4E02A8BA3969}" presName="Name8" presStyleCnt="0"/>
      <dgm:spPr/>
    </dgm:pt>
    <dgm:pt modelId="{F0086C54-1E93-420E-B67E-7518A0744D6F}" type="pres">
      <dgm:prSet presAssocID="{EF52F744-B66B-4375-857B-4E02A8BA3969}" presName="level" presStyleLbl="node1" presStyleIdx="3" presStyleCnt="4" custLinFactNeighborX="-1100" custLinFactNeighborY="17066">
        <dgm:presLayoutVars>
          <dgm:chMax val="1"/>
          <dgm:bulletEnabled val="1"/>
        </dgm:presLayoutVars>
      </dgm:prSet>
      <dgm:spPr/>
    </dgm:pt>
    <dgm:pt modelId="{77DA082C-9E30-4A87-862D-B63B6CDA506A}" type="pres">
      <dgm:prSet presAssocID="{EF52F744-B66B-4375-857B-4E02A8BA3969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A964DB03-699C-4952-B0BF-D01788B2C20A}" type="presOf" srcId="{406E0277-7C1F-4E0F-B74F-1424948DDA69}" destId="{8F9C377E-C7D7-41C7-AB7B-17FEE9DE2A63}" srcOrd="0" destOrd="0" presId="urn:microsoft.com/office/officeart/2005/8/layout/pyramid1"/>
    <dgm:cxn modelId="{1A62BC3E-5E8D-468D-AF1E-06A55B700DAA}" type="presOf" srcId="{D2EA0DA8-E861-4F67-BA8E-C3FDF3246565}" destId="{F07DB1AA-DA07-4F49-966B-FC7576517271}" srcOrd="0" destOrd="0" presId="urn:microsoft.com/office/officeart/2005/8/layout/pyramid1"/>
    <dgm:cxn modelId="{0391523F-035D-43A2-9BBF-A76D62147D00}" type="presOf" srcId="{C2324152-CDC3-46F4-B4A0-ED7BF429ECA2}" destId="{EC2607F1-1A0B-456F-82C5-BAAB085C98F4}" srcOrd="1" destOrd="0" presId="urn:microsoft.com/office/officeart/2005/8/layout/pyramid1"/>
    <dgm:cxn modelId="{C8CBF26B-BD71-467A-9A19-B29DE98FAA11}" type="presOf" srcId="{D2EA0DA8-E861-4F67-BA8E-C3FDF3246565}" destId="{A9112F95-3FC3-4424-ABB6-80530BF135C2}" srcOrd="1" destOrd="0" presId="urn:microsoft.com/office/officeart/2005/8/layout/pyramid1"/>
    <dgm:cxn modelId="{4C211954-A8F0-4715-A8A2-7CCE2EA33D46}" srcId="{083E79D9-4245-43AF-B814-0F94C8CEF425}" destId="{D2EA0DA8-E861-4F67-BA8E-C3FDF3246565}" srcOrd="2" destOrd="0" parTransId="{8B1F9992-8417-4576-BCF4-71CB0AE66845}" sibTransId="{DD3403F9-73FE-4FCF-A0F9-B3E3A973D5F7}"/>
    <dgm:cxn modelId="{355AB499-5360-4B5F-9633-C0C4E6A0E88B}" type="presOf" srcId="{EF52F744-B66B-4375-857B-4E02A8BA3969}" destId="{F0086C54-1E93-420E-B67E-7518A0744D6F}" srcOrd="0" destOrd="0" presId="urn:microsoft.com/office/officeart/2005/8/layout/pyramid1"/>
    <dgm:cxn modelId="{CE068CA8-3D7A-4E48-8287-263F334FF292}" type="presOf" srcId="{406E0277-7C1F-4E0F-B74F-1424948DDA69}" destId="{C0AE8062-83C6-4839-8A05-9CD899F802AC}" srcOrd="1" destOrd="0" presId="urn:microsoft.com/office/officeart/2005/8/layout/pyramid1"/>
    <dgm:cxn modelId="{192804C1-BDB6-4396-9E9D-BCD441A3DEA2}" type="presOf" srcId="{083E79D9-4245-43AF-B814-0F94C8CEF425}" destId="{8CE022B5-95EC-43D5-8AB2-C6CF547DC907}" srcOrd="0" destOrd="0" presId="urn:microsoft.com/office/officeart/2005/8/layout/pyramid1"/>
    <dgm:cxn modelId="{347923D9-F0BD-4CFC-BDD6-22A94E6766C4}" srcId="{083E79D9-4245-43AF-B814-0F94C8CEF425}" destId="{C2324152-CDC3-46F4-B4A0-ED7BF429ECA2}" srcOrd="1" destOrd="0" parTransId="{44A8B208-4DDC-493A-99EF-E101AC7ADAEA}" sibTransId="{28ECEC3A-8288-4FE2-8C9B-4276466E655B}"/>
    <dgm:cxn modelId="{150859D9-1167-4274-98FD-AD88B1FFDF70}" type="presOf" srcId="{EF52F744-B66B-4375-857B-4E02A8BA3969}" destId="{77DA082C-9E30-4A87-862D-B63B6CDA506A}" srcOrd="1" destOrd="0" presId="urn:microsoft.com/office/officeart/2005/8/layout/pyramid1"/>
    <dgm:cxn modelId="{8A2EA3E8-CB7B-4A1E-B20A-439EBEAE2F0C}" type="presOf" srcId="{C2324152-CDC3-46F4-B4A0-ED7BF429ECA2}" destId="{6805A852-822A-4D8F-80CF-373D974A3DB3}" srcOrd="0" destOrd="0" presId="urn:microsoft.com/office/officeart/2005/8/layout/pyramid1"/>
    <dgm:cxn modelId="{A770AAF9-7614-465A-AD40-89CC0A7B7CF4}" srcId="{083E79D9-4245-43AF-B814-0F94C8CEF425}" destId="{406E0277-7C1F-4E0F-B74F-1424948DDA69}" srcOrd="0" destOrd="0" parTransId="{49D1394B-C2BB-47D1-9235-7D05B576DE88}" sibTransId="{861F24C0-54DE-4123-893F-7BD9C56EB5BD}"/>
    <dgm:cxn modelId="{BA79C5F9-A288-45AE-B0FF-A029C4B651E8}" srcId="{083E79D9-4245-43AF-B814-0F94C8CEF425}" destId="{EF52F744-B66B-4375-857B-4E02A8BA3969}" srcOrd="3" destOrd="0" parTransId="{FB2D82A0-9417-45CD-B750-9545EE6A2CF2}" sibTransId="{6C1A34CA-BF88-495C-B403-F0438BFDF1EF}"/>
    <dgm:cxn modelId="{9E271260-FD2C-4B1D-940C-CB42A673F10C}" type="presParOf" srcId="{8CE022B5-95EC-43D5-8AB2-C6CF547DC907}" destId="{FB6BCE7E-A41C-42DB-AF08-AC42C61BF1E3}" srcOrd="0" destOrd="0" presId="urn:microsoft.com/office/officeart/2005/8/layout/pyramid1"/>
    <dgm:cxn modelId="{240DC8BF-4182-4E87-BC0C-D1017D7DAA93}" type="presParOf" srcId="{FB6BCE7E-A41C-42DB-AF08-AC42C61BF1E3}" destId="{8F9C377E-C7D7-41C7-AB7B-17FEE9DE2A63}" srcOrd="0" destOrd="0" presId="urn:microsoft.com/office/officeart/2005/8/layout/pyramid1"/>
    <dgm:cxn modelId="{7C86CD2B-7223-4CDC-8757-D207E05750A4}" type="presParOf" srcId="{FB6BCE7E-A41C-42DB-AF08-AC42C61BF1E3}" destId="{C0AE8062-83C6-4839-8A05-9CD899F802AC}" srcOrd="1" destOrd="0" presId="urn:microsoft.com/office/officeart/2005/8/layout/pyramid1"/>
    <dgm:cxn modelId="{BF6204B0-3CBB-462B-9C78-C1F8D1FDB38C}" type="presParOf" srcId="{8CE022B5-95EC-43D5-8AB2-C6CF547DC907}" destId="{9F373CA3-CE02-4B9C-B4AA-F63653950AEE}" srcOrd="1" destOrd="0" presId="urn:microsoft.com/office/officeart/2005/8/layout/pyramid1"/>
    <dgm:cxn modelId="{36987E60-FF8C-4BD5-B0FB-0FCFC8A822D9}" type="presParOf" srcId="{9F373CA3-CE02-4B9C-B4AA-F63653950AEE}" destId="{6805A852-822A-4D8F-80CF-373D974A3DB3}" srcOrd="0" destOrd="0" presId="urn:microsoft.com/office/officeart/2005/8/layout/pyramid1"/>
    <dgm:cxn modelId="{1AD02CEC-D71F-496A-8391-308B26DB1AC5}" type="presParOf" srcId="{9F373CA3-CE02-4B9C-B4AA-F63653950AEE}" destId="{EC2607F1-1A0B-456F-82C5-BAAB085C98F4}" srcOrd="1" destOrd="0" presId="urn:microsoft.com/office/officeart/2005/8/layout/pyramid1"/>
    <dgm:cxn modelId="{49CD5450-37EF-4993-9DA4-FF21068E589B}" type="presParOf" srcId="{8CE022B5-95EC-43D5-8AB2-C6CF547DC907}" destId="{63B31C9D-2454-43A2-8D06-EA2E085F4CC6}" srcOrd="2" destOrd="0" presId="urn:microsoft.com/office/officeart/2005/8/layout/pyramid1"/>
    <dgm:cxn modelId="{0D154CE4-B7CD-49A5-A7DB-BD2D16EEB8F2}" type="presParOf" srcId="{63B31C9D-2454-43A2-8D06-EA2E085F4CC6}" destId="{F07DB1AA-DA07-4F49-966B-FC7576517271}" srcOrd="0" destOrd="0" presId="urn:microsoft.com/office/officeart/2005/8/layout/pyramid1"/>
    <dgm:cxn modelId="{BE13B53F-A6A6-4199-A794-C759640C1F13}" type="presParOf" srcId="{63B31C9D-2454-43A2-8D06-EA2E085F4CC6}" destId="{A9112F95-3FC3-4424-ABB6-80530BF135C2}" srcOrd="1" destOrd="0" presId="urn:microsoft.com/office/officeart/2005/8/layout/pyramid1"/>
    <dgm:cxn modelId="{D63126EE-9958-468A-9796-A2A78C0946FE}" type="presParOf" srcId="{8CE022B5-95EC-43D5-8AB2-C6CF547DC907}" destId="{BF650357-F437-4C12-A7A5-A1C18FE9D594}" srcOrd="3" destOrd="0" presId="urn:microsoft.com/office/officeart/2005/8/layout/pyramid1"/>
    <dgm:cxn modelId="{29BB1C02-30B7-496C-AB03-1F43E42C98B8}" type="presParOf" srcId="{BF650357-F437-4C12-A7A5-A1C18FE9D594}" destId="{F0086C54-1E93-420E-B67E-7518A0744D6F}" srcOrd="0" destOrd="0" presId="urn:microsoft.com/office/officeart/2005/8/layout/pyramid1"/>
    <dgm:cxn modelId="{AE4DA4C4-8E67-4ADB-892F-769E2221B681}" type="presParOf" srcId="{BF650357-F437-4C12-A7A5-A1C18FE9D594}" destId="{77DA082C-9E30-4A87-862D-B63B6CDA506A}" srcOrd="1" destOrd="0" presId="urn:microsoft.com/office/officeart/2005/8/layout/pyramid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9C377E-C7D7-41C7-AB7B-17FEE9DE2A63}">
      <dsp:nvSpPr>
        <dsp:cNvPr id="0" name=""/>
        <dsp:cNvSpPr/>
      </dsp:nvSpPr>
      <dsp:spPr>
        <a:xfrm>
          <a:off x="1964043" y="0"/>
          <a:ext cx="1309362" cy="1025575"/>
        </a:xfrm>
        <a:prstGeom prst="trapezoid">
          <a:avLst>
            <a:gd name="adj" fmla="val 63835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FFFFFF"/>
              </a:solidFill>
              <a:latin typeface="+mj-ea"/>
              <a:ea typeface="+mj-ea"/>
              <a:cs typeface="Open Sans" pitchFamily="34" charset="0"/>
            </a:rPr>
            <a:t>CTO</a:t>
          </a:r>
          <a:endParaRPr lang="en-US" sz="1800" b="1" kern="1200" dirty="0">
            <a:solidFill>
              <a:srgbClr val="FFFFFF"/>
            </a:solidFill>
            <a:latin typeface="+mj-ea"/>
            <a:ea typeface="+mj-ea"/>
            <a:cs typeface="Open Sans" pitchFamily="34" charset="0"/>
          </a:endParaRPr>
        </a:p>
      </dsp:txBody>
      <dsp:txXfrm>
        <a:off x="1964043" y="0"/>
        <a:ext cx="1309362" cy="1025575"/>
      </dsp:txXfrm>
    </dsp:sp>
    <dsp:sp modelId="{6805A852-822A-4D8F-80CF-373D974A3DB3}">
      <dsp:nvSpPr>
        <dsp:cNvPr id="0" name=""/>
        <dsp:cNvSpPr/>
      </dsp:nvSpPr>
      <dsp:spPr>
        <a:xfrm>
          <a:off x="1309362" y="1025575"/>
          <a:ext cx="2618724" cy="1025575"/>
        </a:xfrm>
        <a:prstGeom prst="trapezoid">
          <a:avLst>
            <a:gd name="adj" fmla="val 63835"/>
          </a:avLst>
        </a:prstGeom>
        <a:solidFill>
          <a:schemeClr val="accent2">
            <a:shade val="80000"/>
            <a:hueOff val="187180"/>
            <a:satOff val="-5935"/>
            <a:lumOff val="115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 dirty="0">
              <a:solidFill>
                <a:srgbClr val="FFFFFF"/>
              </a:solidFill>
              <a:latin typeface="+mj-ea"/>
              <a:ea typeface="+mj-ea"/>
              <a:cs typeface="Open Sans" pitchFamily="34" charset="0"/>
            </a:rPr>
            <a:t>技术核心</a:t>
          </a:r>
          <a:endParaRPr lang="en-US" sz="1800" b="1" kern="1200" dirty="0">
            <a:solidFill>
              <a:srgbClr val="FFFFFF"/>
            </a:solidFill>
            <a:latin typeface="+mj-ea"/>
            <a:ea typeface="+mj-ea"/>
            <a:cs typeface="Open Sans" pitchFamily="34" charset="0"/>
          </a:endParaRPr>
        </a:p>
      </dsp:txBody>
      <dsp:txXfrm>
        <a:off x="1767638" y="1025575"/>
        <a:ext cx="1702170" cy="1025575"/>
      </dsp:txXfrm>
    </dsp:sp>
    <dsp:sp modelId="{F07DB1AA-DA07-4F49-966B-FC7576517271}">
      <dsp:nvSpPr>
        <dsp:cNvPr id="0" name=""/>
        <dsp:cNvSpPr/>
      </dsp:nvSpPr>
      <dsp:spPr>
        <a:xfrm>
          <a:off x="654681" y="2051151"/>
          <a:ext cx="3928085" cy="1025575"/>
        </a:xfrm>
        <a:prstGeom prst="trapezoid">
          <a:avLst>
            <a:gd name="adj" fmla="val 63835"/>
          </a:avLst>
        </a:prstGeom>
        <a:solidFill>
          <a:schemeClr val="accent2">
            <a:shade val="80000"/>
            <a:hueOff val="374360"/>
            <a:satOff val="-11871"/>
            <a:lumOff val="230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>
              <a:solidFill>
                <a:srgbClr val="FFFFFF"/>
              </a:solidFill>
              <a:latin typeface="+mj-ea"/>
              <a:ea typeface="+mj-ea"/>
              <a:cs typeface="Open Sans" pitchFamily="34" charset="0"/>
            </a:rPr>
            <a:t>技术骨干</a:t>
          </a:r>
          <a:endParaRPr lang="en-US" sz="1800" b="1" kern="1200" dirty="0">
            <a:solidFill>
              <a:srgbClr val="FFFFFF"/>
            </a:solidFill>
            <a:latin typeface="+mj-ea"/>
            <a:ea typeface="+mj-ea"/>
            <a:cs typeface="Open Sans" pitchFamily="34" charset="0"/>
          </a:endParaRPr>
        </a:p>
      </dsp:txBody>
      <dsp:txXfrm>
        <a:off x="1342096" y="2051151"/>
        <a:ext cx="2553255" cy="1025575"/>
      </dsp:txXfrm>
    </dsp:sp>
    <dsp:sp modelId="{F0086C54-1E93-420E-B67E-7518A0744D6F}">
      <dsp:nvSpPr>
        <dsp:cNvPr id="0" name=""/>
        <dsp:cNvSpPr/>
      </dsp:nvSpPr>
      <dsp:spPr>
        <a:xfrm>
          <a:off x="0" y="3076727"/>
          <a:ext cx="5237448" cy="1025575"/>
        </a:xfrm>
        <a:prstGeom prst="trapezoid">
          <a:avLst>
            <a:gd name="adj" fmla="val 63835"/>
          </a:avLst>
        </a:prstGeom>
        <a:solidFill>
          <a:schemeClr val="accent2">
            <a:shade val="80000"/>
            <a:hueOff val="561541"/>
            <a:satOff val="-17806"/>
            <a:lumOff val="3452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>
              <a:solidFill>
                <a:srgbClr val="FFFFFF"/>
              </a:solidFill>
              <a:latin typeface="+mj-ea"/>
              <a:ea typeface="+mj-ea"/>
              <a:cs typeface="Open Sans" pitchFamily="34" charset="0"/>
            </a:rPr>
            <a:t>技术人员</a:t>
          </a:r>
          <a:endParaRPr lang="en-US" sz="1800" b="1" kern="1200" dirty="0">
            <a:solidFill>
              <a:srgbClr val="FFFFFF"/>
            </a:solidFill>
            <a:latin typeface="+mj-ea"/>
            <a:ea typeface="+mj-ea"/>
            <a:cs typeface="Open Sans" pitchFamily="34" charset="0"/>
          </a:endParaRPr>
        </a:p>
      </dsp:txBody>
      <dsp:txXfrm>
        <a:off x="916553" y="3076727"/>
        <a:ext cx="3404341" cy="10255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OPPOSans R" pitchFamily="18" charset="-122"/>
                <a:ea typeface="OPPOSans R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OPPOSans R" pitchFamily="18" charset="-122"/>
                <a:ea typeface="OPPOSans R" pitchFamily="18" charset="-122"/>
              </a:defRPr>
            </a:lvl1pPr>
          </a:lstStyle>
          <a:p>
            <a:fld id="{D7BBE6FB-4983-42F5-B216-1A2ADEE7DF7A}" type="datetimeFigureOut">
              <a:rPr lang="zh-CN" altLang="en-US" smtClean="0"/>
              <a:pPr/>
              <a:t>2023/2/15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OPPOSans R" pitchFamily="18" charset="-122"/>
                <a:ea typeface="OPPOSans R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OPPOSans R" pitchFamily="18" charset="-122"/>
                <a:ea typeface="OPPOSans R" pitchFamily="18" charset="-122"/>
              </a:defRPr>
            </a:lvl1pPr>
          </a:lstStyle>
          <a:p>
            <a:fld id="{2B735503-9D21-443F-BC18-5459550EB72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4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OPPOSans R" pitchFamily="18" charset="-122"/>
        <a:ea typeface="OPPOSans R" pitchFamily="18" charset="-122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OPPOSans R" pitchFamily="18" charset="-122"/>
        <a:ea typeface="OPPOSans R" pitchFamily="18" charset="-122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OPPOSans R" pitchFamily="18" charset="-122"/>
        <a:ea typeface="OPPOSans R" pitchFamily="18" charset="-122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OPPOSans R" pitchFamily="18" charset="-122"/>
        <a:ea typeface="OPPOSans R" pitchFamily="18" charset="-122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OPPOSans R" pitchFamily="18" charset="-122"/>
        <a:ea typeface="OPPOSans R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753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2802076"/>
            <a:ext cx="10858500" cy="707886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>
            <a:lvl1pPr>
              <a:lnSpc>
                <a:spcPct val="100000"/>
              </a:lnSpc>
              <a:defRPr lang="zh-CN" altLang="en-US" sz="4000" b="1" dirty="0"/>
            </a:lvl1pPr>
          </a:lstStyle>
          <a:p>
            <a:pPr lvl="0" defTabSz="914354"/>
            <a:r>
              <a:rPr lang="en-US" altLang="zh-CN" dirty="0"/>
              <a:t>OfficePLUS </a:t>
            </a:r>
            <a:r>
              <a:rPr lang="zh-CN" altLang="en-US" dirty="0"/>
              <a:t>标准主题模板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3509962"/>
            <a:ext cx="10858500" cy="360612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lang="zh-CN" altLang="en-US" sz="1600"/>
            </a:lvl1pPr>
          </a:lstStyle>
          <a:p>
            <a:r>
              <a:rPr lang="zh-CN" altLang="en-US" dirty="0"/>
              <a:t>单击此处添加文本</a:t>
            </a:r>
            <a:endParaRPr lang="en-GB" dirty="0"/>
          </a:p>
        </p:txBody>
      </p:sp>
      <p:sp>
        <p:nvSpPr>
          <p:cNvPr id="12" name="Logo Placeholder 5">
            <a:extLst>
              <a:ext uri="{FF2B5EF4-FFF2-40B4-BE49-F238E27FC236}">
                <a16:creationId xmlns:a16="http://schemas.microsoft.com/office/drawing/2014/main" id="{4EF3F9F2-2DBE-4016-9D2B-F5CF4BE8EB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742769"/>
            <a:ext cx="1099981" cy="258532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marL="0" indent="0">
              <a:buNone/>
              <a:defRPr lang="en-US" altLang="zh-CN" sz="12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LGOO HERE</a:t>
            </a:r>
          </a:p>
        </p:txBody>
      </p:sp>
    </p:spTree>
    <p:extLst>
      <p:ext uri="{BB962C8B-B14F-4D97-AF65-F5344CB8AC3E}">
        <p14:creationId xmlns:p14="http://schemas.microsoft.com/office/powerpoint/2010/main" val="2495018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orient="horz" pos="640" userDrawn="1">
          <p15:clr>
            <a:srgbClr val="FBAE40"/>
          </p15:clr>
        </p15:guide>
        <p15:guide id="3" orient="horz" pos="3861" userDrawn="1">
          <p15:clr>
            <a:srgbClr val="FBAE40"/>
          </p15:clr>
        </p15:guide>
        <p15:guide id="4" orient="horz" pos="3929" userDrawn="1">
          <p15:clr>
            <a:srgbClr val="FBAE40"/>
          </p15:clr>
        </p15:guide>
        <p15:guide id="5" pos="3840" userDrawn="1">
          <p15:clr>
            <a:srgbClr val="FBAE40"/>
          </p15:clr>
        </p15:guide>
        <p15:guide id="6" pos="415" userDrawn="1">
          <p15:clr>
            <a:srgbClr val="FBAE40"/>
          </p15:clr>
        </p15:guide>
        <p15:guide id="7" pos="7265" userDrawn="1">
          <p15:clr>
            <a:srgbClr val="FBAE40"/>
          </p15:clr>
        </p15:guide>
        <p15:guide id="8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46166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r">
              <a:lnSpc>
                <a:spcPct val="100000"/>
              </a:lnSpc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 dirty="0"/>
              <a:t>目录 </a:t>
            </a:r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47836" y="1500187"/>
            <a:ext cx="7871045" cy="1658083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>
              <a:lnSpc>
                <a:spcPct val="120000"/>
              </a:lnSpc>
              <a:buFont typeface="+mj-lt"/>
              <a:buAutoNum type="arabicPeriod"/>
              <a:defRPr/>
            </a:lvl1pPr>
            <a:lvl2pPr marL="800100" indent="-342900">
              <a:lnSpc>
                <a:spcPct val="120000"/>
              </a:lnSpc>
              <a:buFont typeface="+mj-ea"/>
              <a:buAutoNum type="circleNumDbPlain"/>
              <a:defRPr/>
            </a:lvl2pPr>
            <a:lvl3pPr marL="1257300" indent="-342900">
              <a:lnSpc>
                <a:spcPct val="120000"/>
              </a:lnSpc>
              <a:buFont typeface="+mj-lt"/>
              <a:buAutoNum type="alphaLcParenR"/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altLang="zh-CN" dirty="0"/>
          </a:p>
          <a:p>
            <a:pPr lvl="1"/>
            <a:r>
              <a:rPr lang="zh-CN" altLang="en-US" dirty="0"/>
              <a:t>单击此处添加文本</a:t>
            </a:r>
            <a:endParaRPr lang="en-US" altLang="zh-CN" dirty="0"/>
          </a:p>
          <a:p>
            <a:pPr lvl="2"/>
            <a:r>
              <a:rPr lang="zh-CN" altLang="en-US" dirty="0"/>
              <a:t>单击此处添加文本</a:t>
            </a:r>
            <a:endParaRPr lang="en-US" altLang="zh-CN" dirty="0"/>
          </a:p>
          <a:p>
            <a:pPr lvl="3"/>
            <a:r>
              <a:rPr lang="zh-CN" altLang="en-US" dirty="0"/>
              <a:t>单击此处添加文本</a:t>
            </a:r>
            <a:endParaRPr lang="en-US" altLang="zh-CN" dirty="0"/>
          </a:p>
          <a:p>
            <a:pPr lvl="4"/>
            <a:r>
              <a:rPr lang="zh-CN" altLang="en-US" dirty="0"/>
              <a:t>单击此处添加文本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BC06E26-9B67-DD78-9C7E-9D4E56DA4FD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3EBAC152-C384-4126-A41C-02F34DED3069}" type="datetime1">
              <a:rPr lang="zh-CN" altLang="en-US" smtClean="0"/>
              <a:pPr/>
              <a:t>2023/2/15</a:t>
            </a:fld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DA692C-F087-68F7-621D-C3CA77E8D1A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84300C04-D25F-EB45-9D15-119D651639A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105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2440574"/>
            <a:ext cx="5731164" cy="461665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>
            <a:lvl1pPr>
              <a:lnSpc>
                <a:spcPct val="100000"/>
              </a:lnSpc>
              <a:defRPr lang="zh-CN" altLang="en-US" sz="2400"/>
            </a:lvl1pPr>
          </a:lstStyle>
          <a:p>
            <a:pPr lvl="0" defTabSz="914354"/>
            <a:r>
              <a:rPr lang="zh-CN" altLang="en-US" dirty="0"/>
              <a:t>单击此处添加标题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0400" y="2902239"/>
            <a:ext cx="5731164" cy="3285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lang="en-US" altLang="zh-CN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单击此处添加文本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C381F12-6CE3-4BCE-DB75-98471CDF5D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3EBAC152-C384-4126-A41C-02F34DED3069}" type="datetime1">
              <a:rPr lang="zh-CN" altLang="en-US" smtClean="0"/>
              <a:pPr/>
              <a:t>2023/2/15</a:t>
            </a:fld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7DEDF2E-A3FC-1ABC-FA7C-3A19CE488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497F2E6-CE9F-5462-B221-DA5090161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0329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59C11A1E-DFD8-9E2E-96EF-03816BF8BA06}"/>
              </a:ext>
            </a:extLst>
          </p:cNvPr>
          <p:cNvSpPr/>
          <p:nvPr userDrawn="1"/>
        </p:nvSpPr>
        <p:spPr>
          <a:xfrm>
            <a:off x="0" y="0"/>
            <a:ext cx="12192000" cy="8424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endParaRPr lang="zh-CN" altLang="en-US" sz="28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4140890-5E77-AF74-CFB7-1BC4A7E98E8B}"/>
              </a:ext>
            </a:extLst>
          </p:cNvPr>
          <p:cNvGrpSpPr/>
          <p:nvPr userDrawn="1"/>
        </p:nvGrpSpPr>
        <p:grpSpPr>
          <a:xfrm>
            <a:off x="0" y="6705595"/>
            <a:ext cx="12192000" cy="152401"/>
            <a:chOff x="-1" y="6230861"/>
            <a:chExt cx="11520490" cy="249314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DD7D37B-38B1-6C28-BF86-38D63958C3EA}"/>
                </a:ext>
              </a:extLst>
            </p:cNvPr>
            <p:cNvSpPr/>
            <p:nvPr/>
          </p:nvSpPr>
          <p:spPr>
            <a:xfrm>
              <a:off x="-1" y="6230869"/>
              <a:ext cx="8562975" cy="249306"/>
            </a:xfrm>
            <a:prstGeom prst="rect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800" b="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7DEBD9F-B1AC-FD3E-3EF0-64ED266A97E3}"/>
                </a:ext>
              </a:extLst>
            </p:cNvPr>
            <p:cNvSpPr/>
            <p:nvPr/>
          </p:nvSpPr>
          <p:spPr>
            <a:xfrm>
              <a:off x="8562975" y="6230861"/>
              <a:ext cx="2957514" cy="249314"/>
            </a:xfrm>
            <a:prstGeom prst="rect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800" b="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7617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337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9850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3" r:id="rId2"/>
    <p:sldLayoutId id="2147483674" r:id="rId3"/>
    <p:sldLayoutId id="2147483675" r:id="rId4"/>
    <p:sldLayoutId id="2147483676" r:id="rId5"/>
    <p:sldLayoutId id="2147483677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orient="horz" pos="7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建筑的摆设布局&#10;&#10;中度可信度描述已自动生成">
            <a:extLst>
              <a:ext uri="{FF2B5EF4-FFF2-40B4-BE49-F238E27FC236}">
                <a16:creationId xmlns:a16="http://schemas.microsoft.com/office/drawing/2014/main" id="{09325975-63CB-D02B-7D21-075D9EDC44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97380" y="80010"/>
            <a:ext cx="11929614" cy="6697980"/>
          </a:xfrm>
          <a:prstGeom prst="rect">
            <a:avLst/>
          </a:prstGeom>
        </p:spPr>
      </p:pic>
      <p:sp>
        <p:nvSpPr>
          <p:cNvPr id="30" name="任意形状 29">
            <a:extLst>
              <a:ext uri="{FF2B5EF4-FFF2-40B4-BE49-F238E27FC236}">
                <a16:creationId xmlns:a16="http://schemas.microsoft.com/office/drawing/2014/main" id="{F48591E7-26B0-D80D-4779-95481E675D71}"/>
              </a:ext>
            </a:extLst>
          </p:cNvPr>
          <p:cNvSpPr/>
          <p:nvPr/>
        </p:nvSpPr>
        <p:spPr>
          <a:xfrm>
            <a:off x="0" y="0"/>
            <a:ext cx="12247723" cy="6858000"/>
          </a:xfrm>
          <a:custGeom>
            <a:avLst/>
            <a:gdLst>
              <a:gd name="connsiteX0" fmla="*/ 5241528 w 12192000"/>
              <a:gd name="connsiteY0" fmla="*/ 4607107 h 6858000"/>
              <a:gd name="connsiteX1" fmla="*/ 5183809 w 12192000"/>
              <a:gd name="connsiteY1" fmla="*/ 4622224 h 6858000"/>
              <a:gd name="connsiteX2" fmla="*/ 4489813 w 12192000"/>
              <a:gd name="connsiteY2" fmla="*/ 5023505 h 6858000"/>
              <a:gd name="connsiteX3" fmla="*/ 4432094 w 12192000"/>
              <a:gd name="connsiteY3" fmla="*/ 5123826 h 6858000"/>
              <a:gd name="connsiteX4" fmla="*/ 4432094 w 12192000"/>
              <a:gd name="connsiteY4" fmla="*/ 5925014 h 6858000"/>
              <a:gd name="connsiteX5" fmla="*/ 4489813 w 12192000"/>
              <a:gd name="connsiteY5" fmla="*/ 6025335 h 6858000"/>
              <a:gd name="connsiteX6" fmla="*/ 5183809 w 12192000"/>
              <a:gd name="connsiteY6" fmla="*/ 6426616 h 6858000"/>
              <a:gd name="connsiteX7" fmla="*/ 5241528 w 12192000"/>
              <a:gd name="connsiteY7" fmla="*/ 6443107 h 6858000"/>
              <a:gd name="connsiteX8" fmla="*/ 5299246 w 12192000"/>
              <a:gd name="connsiteY8" fmla="*/ 6426616 h 6858000"/>
              <a:gd name="connsiteX9" fmla="*/ 5993242 w 12192000"/>
              <a:gd name="connsiteY9" fmla="*/ 6025335 h 6858000"/>
              <a:gd name="connsiteX10" fmla="*/ 6050960 w 12192000"/>
              <a:gd name="connsiteY10" fmla="*/ 5925014 h 6858000"/>
              <a:gd name="connsiteX11" fmla="*/ 6050960 w 12192000"/>
              <a:gd name="connsiteY11" fmla="*/ 5123826 h 6858000"/>
              <a:gd name="connsiteX12" fmla="*/ 5993242 w 12192000"/>
              <a:gd name="connsiteY12" fmla="*/ 5023505 h 6858000"/>
              <a:gd name="connsiteX13" fmla="*/ 5299246 w 12192000"/>
              <a:gd name="connsiteY13" fmla="*/ 4622224 h 6858000"/>
              <a:gd name="connsiteX14" fmla="*/ 5241528 w 12192000"/>
              <a:gd name="connsiteY14" fmla="*/ 4607107 h 6858000"/>
              <a:gd name="connsiteX15" fmla="*/ 3576941 w 12192000"/>
              <a:gd name="connsiteY15" fmla="*/ 4607107 h 6858000"/>
              <a:gd name="connsiteX16" fmla="*/ 3519223 w 12192000"/>
              <a:gd name="connsiteY16" fmla="*/ 4622224 h 6858000"/>
              <a:gd name="connsiteX17" fmla="*/ 2825227 w 12192000"/>
              <a:gd name="connsiteY17" fmla="*/ 5023505 h 6858000"/>
              <a:gd name="connsiteX18" fmla="*/ 2767508 w 12192000"/>
              <a:gd name="connsiteY18" fmla="*/ 5123826 h 6858000"/>
              <a:gd name="connsiteX19" fmla="*/ 2767508 w 12192000"/>
              <a:gd name="connsiteY19" fmla="*/ 5925014 h 6858000"/>
              <a:gd name="connsiteX20" fmla="*/ 2825227 w 12192000"/>
              <a:gd name="connsiteY20" fmla="*/ 6025335 h 6858000"/>
              <a:gd name="connsiteX21" fmla="*/ 3519223 w 12192000"/>
              <a:gd name="connsiteY21" fmla="*/ 6426616 h 6858000"/>
              <a:gd name="connsiteX22" fmla="*/ 3576941 w 12192000"/>
              <a:gd name="connsiteY22" fmla="*/ 6443107 h 6858000"/>
              <a:gd name="connsiteX23" fmla="*/ 3634660 w 12192000"/>
              <a:gd name="connsiteY23" fmla="*/ 6426616 h 6858000"/>
              <a:gd name="connsiteX24" fmla="*/ 4328656 w 12192000"/>
              <a:gd name="connsiteY24" fmla="*/ 6025335 h 6858000"/>
              <a:gd name="connsiteX25" fmla="*/ 4386374 w 12192000"/>
              <a:gd name="connsiteY25" fmla="*/ 5925014 h 6858000"/>
              <a:gd name="connsiteX26" fmla="*/ 4386374 w 12192000"/>
              <a:gd name="connsiteY26" fmla="*/ 5123826 h 6858000"/>
              <a:gd name="connsiteX27" fmla="*/ 4328656 w 12192000"/>
              <a:gd name="connsiteY27" fmla="*/ 5023505 h 6858000"/>
              <a:gd name="connsiteX28" fmla="*/ 3634660 w 12192000"/>
              <a:gd name="connsiteY28" fmla="*/ 4622224 h 6858000"/>
              <a:gd name="connsiteX29" fmla="*/ 3576941 w 12192000"/>
              <a:gd name="connsiteY29" fmla="*/ 4607107 h 6858000"/>
              <a:gd name="connsiteX30" fmla="*/ 1912355 w 12192000"/>
              <a:gd name="connsiteY30" fmla="*/ 4607107 h 6858000"/>
              <a:gd name="connsiteX31" fmla="*/ 1854637 w 12192000"/>
              <a:gd name="connsiteY31" fmla="*/ 4622224 h 6858000"/>
              <a:gd name="connsiteX32" fmla="*/ 1160641 w 12192000"/>
              <a:gd name="connsiteY32" fmla="*/ 5023505 h 6858000"/>
              <a:gd name="connsiteX33" fmla="*/ 1102922 w 12192000"/>
              <a:gd name="connsiteY33" fmla="*/ 5123826 h 6858000"/>
              <a:gd name="connsiteX34" fmla="*/ 1102922 w 12192000"/>
              <a:gd name="connsiteY34" fmla="*/ 5925014 h 6858000"/>
              <a:gd name="connsiteX35" fmla="*/ 1160641 w 12192000"/>
              <a:gd name="connsiteY35" fmla="*/ 6025335 h 6858000"/>
              <a:gd name="connsiteX36" fmla="*/ 1854637 w 12192000"/>
              <a:gd name="connsiteY36" fmla="*/ 6426616 h 6858000"/>
              <a:gd name="connsiteX37" fmla="*/ 1912355 w 12192000"/>
              <a:gd name="connsiteY37" fmla="*/ 6443107 h 6858000"/>
              <a:gd name="connsiteX38" fmla="*/ 1970074 w 12192000"/>
              <a:gd name="connsiteY38" fmla="*/ 6426616 h 6858000"/>
              <a:gd name="connsiteX39" fmla="*/ 2664069 w 12192000"/>
              <a:gd name="connsiteY39" fmla="*/ 6025335 h 6858000"/>
              <a:gd name="connsiteX40" fmla="*/ 2721788 w 12192000"/>
              <a:gd name="connsiteY40" fmla="*/ 5925014 h 6858000"/>
              <a:gd name="connsiteX41" fmla="*/ 2721788 w 12192000"/>
              <a:gd name="connsiteY41" fmla="*/ 5123826 h 6858000"/>
              <a:gd name="connsiteX42" fmla="*/ 2664069 w 12192000"/>
              <a:gd name="connsiteY42" fmla="*/ 5023505 h 6858000"/>
              <a:gd name="connsiteX43" fmla="*/ 1970074 w 12192000"/>
              <a:gd name="connsiteY43" fmla="*/ 4622224 h 6858000"/>
              <a:gd name="connsiteX44" fmla="*/ 1912355 w 12192000"/>
              <a:gd name="connsiteY44" fmla="*/ 4607107 h 6858000"/>
              <a:gd name="connsiteX45" fmla="*/ 4432094 w 12192000"/>
              <a:gd name="connsiteY45" fmla="*/ 3156581 h 6858000"/>
              <a:gd name="connsiteX46" fmla="*/ 4374376 w 12192000"/>
              <a:gd name="connsiteY46" fmla="*/ 3171698 h 6858000"/>
              <a:gd name="connsiteX47" fmla="*/ 3680380 w 12192000"/>
              <a:gd name="connsiteY47" fmla="*/ 3572979 h 6858000"/>
              <a:gd name="connsiteX48" fmla="*/ 3622661 w 12192000"/>
              <a:gd name="connsiteY48" fmla="*/ 3673299 h 6858000"/>
              <a:gd name="connsiteX49" fmla="*/ 3622661 w 12192000"/>
              <a:gd name="connsiteY49" fmla="*/ 4474488 h 6858000"/>
              <a:gd name="connsiteX50" fmla="*/ 3680380 w 12192000"/>
              <a:gd name="connsiteY50" fmla="*/ 4574808 h 6858000"/>
              <a:gd name="connsiteX51" fmla="*/ 4374376 w 12192000"/>
              <a:gd name="connsiteY51" fmla="*/ 4976090 h 6858000"/>
              <a:gd name="connsiteX52" fmla="*/ 4432094 w 12192000"/>
              <a:gd name="connsiteY52" fmla="*/ 4992581 h 6858000"/>
              <a:gd name="connsiteX53" fmla="*/ 4489813 w 12192000"/>
              <a:gd name="connsiteY53" fmla="*/ 4976090 h 6858000"/>
              <a:gd name="connsiteX54" fmla="*/ 5183809 w 12192000"/>
              <a:gd name="connsiteY54" fmla="*/ 4574808 h 6858000"/>
              <a:gd name="connsiteX55" fmla="*/ 5241528 w 12192000"/>
              <a:gd name="connsiteY55" fmla="*/ 4474488 h 6858000"/>
              <a:gd name="connsiteX56" fmla="*/ 5241528 w 12192000"/>
              <a:gd name="connsiteY56" fmla="*/ 3673299 h 6858000"/>
              <a:gd name="connsiteX57" fmla="*/ 5183809 w 12192000"/>
              <a:gd name="connsiteY57" fmla="*/ 3572979 h 6858000"/>
              <a:gd name="connsiteX58" fmla="*/ 4489813 w 12192000"/>
              <a:gd name="connsiteY58" fmla="*/ 3171698 h 6858000"/>
              <a:gd name="connsiteX59" fmla="*/ 4432094 w 12192000"/>
              <a:gd name="connsiteY59" fmla="*/ 3156581 h 6858000"/>
              <a:gd name="connsiteX60" fmla="*/ 2753256 w 12192000"/>
              <a:gd name="connsiteY60" fmla="*/ 3156581 h 6858000"/>
              <a:gd name="connsiteX61" fmla="*/ 2695537 w 12192000"/>
              <a:gd name="connsiteY61" fmla="*/ 3171698 h 6858000"/>
              <a:gd name="connsiteX62" fmla="*/ 2001542 w 12192000"/>
              <a:gd name="connsiteY62" fmla="*/ 3572979 h 6858000"/>
              <a:gd name="connsiteX63" fmla="*/ 1943823 w 12192000"/>
              <a:gd name="connsiteY63" fmla="*/ 3673299 h 6858000"/>
              <a:gd name="connsiteX64" fmla="*/ 1943823 w 12192000"/>
              <a:gd name="connsiteY64" fmla="*/ 4474488 h 6858000"/>
              <a:gd name="connsiteX65" fmla="*/ 2001542 w 12192000"/>
              <a:gd name="connsiteY65" fmla="*/ 4574808 h 6858000"/>
              <a:gd name="connsiteX66" fmla="*/ 2695537 w 12192000"/>
              <a:gd name="connsiteY66" fmla="*/ 4976090 h 6858000"/>
              <a:gd name="connsiteX67" fmla="*/ 2753256 w 12192000"/>
              <a:gd name="connsiteY67" fmla="*/ 4992581 h 6858000"/>
              <a:gd name="connsiteX68" fmla="*/ 2810975 w 12192000"/>
              <a:gd name="connsiteY68" fmla="*/ 4976090 h 6858000"/>
              <a:gd name="connsiteX69" fmla="*/ 3504971 w 12192000"/>
              <a:gd name="connsiteY69" fmla="*/ 4574808 h 6858000"/>
              <a:gd name="connsiteX70" fmla="*/ 3562689 w 12192000"/>
              <a:gd name="connsiteY70" fmla="*/ 4474488 h 6858000"/>
              <a:gd name="connsiteX71" fmla="*/ 3562689 w 12192000"/>
              <a:gd name="connsiteY71" fmla="*/ 3673299 h 6858000"/>
              <a:gd name="connsiteX72" fmla="*/ 3504971 w 12192000"/>
              <a:gd name="connsiteY72" fmla="*/ 3572979 h 6858000"/>
              <a:gd name="connsiteX73" fmla="*/ 2810975 w 12192000"/>
              <a:gd name="connsiteY73" fmla="*/ 3171698 h 6858000"/>
              <a:gd name="connsiteX74" fmla="*/ 2753256 w 12192000"/>
              <a:gd name="connsiteY74" fmla="*/ 3156581 h 6858000"/>
              <a:gd name="connsiteX75" fmla="*/ 1067534 w 12192000"/>
              <a:gd name="connsiteY75" fmla="*/ 3156581 h 6858000"/>
              <a:gd name="connsiteX76" fmla="*/ 1009816 w 12192000"/>
              <a:gd name="connsiteY76" fmla="*/ 3171698 h 6858000"/>
              <a:gd name="connsiteX77" fmla="*/ 315820 w 12192000"/>
              <a:gd name="connsiteY77" fmla="*/ 3572979 h 6858000"/>
              <a:gd name="connsiteX78" fmla="*/ 258101 w 12192000"/>
              <a:gd name="connsiteY78" fmla="*/ 3673299 h 6858000"/>
              <a:gd name="connsiteX79" fmla="*/ 258101 w 12192000"/>
              <a:gd name="connsiteY79" fmla="*/ 4474488 h 6858000"/>
              <a:gd name="connsiteX80" fmla="*/ 315820 w 12192000"/>
              <a:gd name="connsiteY80" fmla="*/ 4574808 h 6858000"/>
              <a:gd name="connsiteX81" fmla="*/ 1009816 w 12192000"/>
              <a:gd name="connsiteY81" fmla="*/ 4976090 h 6858000"/>
              <a:gd name="connsiteX82" fmla="*/ 1067534 w 12192000"/>
              <a:gd name="connsiteY82" fmla="*/ 4992581 h 6858000"/>
              <a:gd name="connsiteX83" fmla="*/ 1125253 w 12192000"/>
              <a:gd name="connsiteY83" fmla="*/ 4976090 h 6858000"/>
              <a:gd name="connsiteX84" fmla="*/ 1819249 w 12192000"/>
              <a:gd name="connsiteY84" fmla="*/ 4574808 h 6858000"/>
              <a:gd name="connsiteX85" fmla="*/ 1876967 w 12192000"/>
              <a:gd name="connsiteY85" fmla="*/ 4474488 h 6858000"/>
              <a:gd name="connsiteX86" fmla="*/ 1876967 w 12192000"/>
              <a:gd name="connsiteY86" fmla="*/ 3673299 h 6858000"/>
              <a:gd name="connsiteX87" fmla="*/ 1819249 w 12192000"/>
              <a:gd name="connsiteY87" fmla="*/ 3572979 h 6858000"/>
              <a:gd name="connsiteX88" fmla="*/ 1125253 w 12192000"/>
              <a:gd name="connsiteY88" fmla="*/ 3171698 h 6858000"/>
              <a:gd name="connsiteX89" fmla="*/ 1067534 w 12192000"/>
              <a:gd name="connsiteY89" fmla="*/ 3156581 h 6858000"/>
              <a:gd name="connsiteX90" fmla="*/ 5241528 w 12192000"/>
              <a:gd name="connsiteY90" fmla="*/ 1710544 h 6858000"/>
              <a:gd name="connsiteX91" fmla="*/ 5183809 w 12192000"/>
              <a:gd name="connsiteY91" fmla="*/ 1725661 h 6858000"/>
              <a:gd name="connsiteX92" fmla="*/ 4489813 w 12192000"/>
              <a:gd name="connsiteY92" fmla="*/ 2126942 h 6858000"/>
              <a:gd name="connsiteX93" fmla="*/ 4432094 w 12192000"/>
              <a:gd name="connsiteY93" fmla="*/ 2227262 h 6858000"/>
              <a:gd name="connsiteX94" fmla="*/ 4432094 w 12192000"/>
              <a:gd name="connsiteY94" fmla="*/ 3028450 h 6858000"/>
              <a:gd name="connsiteX95" fmla="*/ 4489813 w 12192000"/>
              <a:gd name="connsiteY95" fmla="*/ 3128771 h 6858000"/>
              <a:gd name="connsiteX96" fmla="*/ 5183809 w 12192000"/>
              <a:gd name="connsiteY96" fmla="*/ 3530052 h 6858000"/>
              <a:gd name="connsiteX97" fmla="*/ 5241528 w 12192000"/>
              <a:gd name="connsiteY97" fmla="*/ 3546543 h 6858000"/>
              <a:gd name="connsiteX98" fmla="*/ 5299246 w 12192000"/>
              <a:gd name="connsiteY98" fmla="*/ 3530052 h 6858000"/>
              <a:gd name="connsiteX99" fmla="*/ 5993242 w 12192000"/>
              <a:gd name="connsiteY99" fmla="*/ 3128771 h 6858000"/>
              <a:gd name="connsiteX100" fmla="*/ 6050960 w 12192000"/>
              <a:gd name="connsiteY100" fmla="*/ 3028450 h 6858000"/>
              <a:gd name="connsiteX101" fmla="*/ 6050960 w 12192000"/>
              <a:gd name="connsiteY101" fmla="*/ 2227262 h 6858000"/>
              <a:gd name="connsiteX102" fmla="*/ 5993242 w 12192000"/>
              <a:gd name="connsiteY102" fmla="*/ 2126942 h 6858000"/>
              <a:gd name="connsiteX103" fmla="*/ 5299246 w 12192000"/>
              <a:gd name="connsiteY103" fmla="*/ 1725661 h 6858000"/>
              <a:gd name="connsiteX104" fmla="*/ 5241528 w 12192000"/>
              <a:gd name="connsiteY104" fmla="*/ 1710544 h 6858000"/>
              <a:gd name="connsiteX105" fmla="*/ 3576941 w 12192000"/>
              <a:gd name="connsiteY105" fmla="*/ 1710543 h 6858000"/>
              <a:gd name="connsiteX106" fmla="*/ 3519223 w 12192000"/>
              <a:gd name="connsiteY106" fmla="*/ 1725660 h 6858000"/>
              <a:gd name="connsiteX107" fmla="*/ 2825227 w 12192000"/>
              <a:gd name="connsiteY107" fmla="*/ 2126942 h 6858000"/>
              <a:gd name="connsiteX108" fmla="*/ 2767508 w 12192000"/>
              <a:gd name="connsiteY108" fmla="*/ 2227262 h 6858000"/>
              <a:gd name="connsiteX109" fmla="*/ 2767508 w 12192000"/>
              <a:gd name="connsiteY109" fmla="*/ 3028450 h 6858000"/>
              <a:gd name="connsiteX110" fmla="*/ 2825227 w 12192000"/>
              <a:gd name="connsiteY110" fmla="*/ 3128771 h 6858000"/>
              <a:gd name="connsiteX111" fmla="*/ 3519223 w 12192000"/>
              <a:gd name="connsiteY111" fmla="*/ 3530052 h 6858000"/>
              <a:gd name="connsiteX112" fmla="*/ 3576941 w 12192000"/>
              <a:gd name="connsiteY112" fmla="*/ 3546543 h 6858000"/>
              <a:gd name="connsiteX113" fmla="*/ 3634660 w 12192000"/>
              <a:gd name="connsiteY113" fmla="*/ 3530052 h 6858000"/>
              <a:gd name="connsiteX114" fmla="*/ 4328656 w 12192000"/>
              <a:gd name="connsiteY114" fmla="*/ 3128771 h 6858000"/>
              <a:gd name="connsiteX115" fmla="*/ 4386374 w 12192000"/>
              <a:gd name="connsiteY115" fmla="*/ 3028450 h 6858000"/>
              <a:gd name="connsiteX116" fmla="*/ 4386374 w 12192000"/>
              <a:gd name="connsiteY116" fmla="*/ 2227262 h 6858000"/>
              <a:gd name="connsiteX117" fmla="*/ 4328656 w 12192000"/>
              <a:gd name="connsiteY117" fmla="*/ 2126942 h 6858000"/>
              <a:gd name="connsiteX118" fmla="*/ 3634660 w 12192000"/>
              <a:gd name="connsiteY118" fmla="*/ 1725660 h 6858000"/>
              <a:gd name="connsiteX119" fmla="*/ 3576941 w 12192000"/>
              <a:gd name="connsiteY119" fmla="*/ 1710543 h 6858000"/>
              <a:gd name="connsiteX120" fmla="*/ 1912355 w 12192000"/>
              <a:gd name="connsiteY120" fmla="*/ 1710543 h 6858000"/>
              <a:gd name="connsiteX121" fmla="*/ 1854637 w 12192000"/>
              <a:gd name="connsiteY121" fmla="*/ 1725660 h 6858000"/>
              <a:gd name="connsiteX122" fmla="*/ 1160641 w 12192000"/>
              <a:gd name="connsiteY122" fmla="*/ 2126941 h 6858000"/>
              <a:gd name="connsiteX123" fmla="*/ 1102922 w 12192000"/>
              <a:gd name="connsiteY123" fmla="*/ 2227262 h 6858000"/>
              <a:gd name="connsiteX124" fmla="*/ 1102922 w 12192000"/>
              <a:gd name="connsiteY124" fmla="*/ 3028450 h 6858000"/>
              <a:gd name="connsiteX125" fmla="*/ 1160641 w 12192000"/>
              <a:gd name="connsiteY125" fmla="*/ 3128771 h 6858000"/>
              <a:gd name="connsiteX126" fmla="*/ 1854637 w 12192000"/>
              <a:gd name="connsiteY126" fmla="*/ 3530052 h 6858000"/>
              <a:gd name="connsiteX127" fmla="*/ 1912355 w 12192000"/>
              <a:gd name="connsiteY127" fmla="*/ 3546543 h 6858000"/>
              <a:gd name="connsiteX128" fmla="*/ 1970074 w 12192000"/>
              <a:gd name="connsiteY128" fmla="*/ 3530052 h 6858000"/>
              <a:gd name="connsiteX129" fmla="*/ 2664069 w 12192000"/>
              <a:gd name="connsiteY129" fmla="*/ 3128771 h 6858000"/>
              <a:gd name="connsiteX130" fmla="*/ 2721788 w 12192000"/>
              <a:gd name="connsiteY130" fmla="*/ 3028450 h 6858000"/>
              <a:gd name="connsiteX131" fmla="*/ 2721788 w 12192000"/>
              <a:gd name="connsiteY131" fmla="*/ 2227262 h 6858000"/>
              <a:gd name="connsiteX132" fmla="*/ 2664069 w 12192000"/>
              <a:gd name="connsiteY132" fmla="*/ 2126941 h 6858000"/>
              <a:gd name="connsiteX133" fmla="*/ 1970074 w 12192000"/>
              <a:gd name="connsiteY133" fmla="*/ 1725660 h 6858000"/>
              <a:gd name="connsiteX134" fmla="*/ 1912355 w 12192000"/>
              <a:gd name="connsiteY134" fmla="*/ 1710543 h 6858000"/>
              <a:gd name="connsiteX135" fmla="*/ 4432094 w 12192000"/>
              <a:gd name="connsiteY135" fmla="*/ 285041 h 6858000"/>
              <a:gd name="connsiteX136" fmla="*/ 4374376 w 12192000"/>
              <a:gd name="connsiteY136" fmla="*/ 300157 h 6858000"/>
              <a:gd name="connsiteX137" fmla="*/ 3680380 w 12192000"/>
              <a:gd name="connsiteY137" fmla="*/ 701439 h 6858000"/>
              <a:gd name="connsiteX138" fmla="*/ 3622661 w 12192000"/>
              <a:gd name="connsiteY138" fmla="*/ 801759 h 6858000"/>
              <a:gd name="connsiteX139" fmla="*/ 3622661 w 12192000"/>
              <a:gd name="connsiteY139" fmla="*/ 1602948 h 6858000"/>
              <a:gd name="connsiteX140" fmla="*/ 3680380 w 12192000"/>
              <a:gd name="connsiteY140" fmla="*/ 1703268 h 6858000"/>
              <a:gd name="connsiteX141" fmla="*/ 4374376 w 12192000"/>
              <a:gd name="connsiteY141" fmla="*/ 2104549 h 6858000"/>
              <a:gd name="connsiteX142" fmla="*/ 4432094 w 12192000"/>
              <a:gd name="connsiteY142" fmla="*/ 2121040 h 6858000"/>
              <a:gd name="connsiteX143" fmla="*/ 4489813 w 12192000"/>
              <a:gd name="connsiteY143" fmla="*/ 2104549 h 6858000"/>
              <a:gd name="connsiteX144" fmla="*/ 5183809 w 12192000"/>
              <a:gd name="connsiteY144" fmla="*/ 1703268 h 6858000"/>
              <a:gd name="connsiteX145" fmla="*/ 5241528 w 12192000"/>
              <a:gd name="connsiteY145" fmla="*/ 1602948 h 6858000"/>
              <a:gd name="connsiteX146" fmla="*/ 5241528 w 12192000"/>
              <a:gd name="connsiteY146" fmla="*/ 801759 h 6858000"/>
              <a:gd name="connsiteX147" fmla="*/ 5183809 w 12192000"/>
              <a:gd name="connsiteY147" fmla="*/ 701439 h 6858000"/>
              <a:gd name="connsiteX148" fmla="*/ 4489813 w 12192000"/>
              <a:gd name="connsiteY148" fmla="*/ 300157 h 6858000"/>
              <a:gd name="connsiteX149" fmla="*/ 4432094 w 12192000"/>
              <a:gd name="connsiteY149" fmla="*/ 285041 h 6858000"/>
              <a:gd name="connsiteX150" fmla="*/ 2753256 w 12192000"/>
              <a:gd name="connsiteY150" fmla="*/ 285041 h 6858000"/>
              <a:gd name="connsiteX151" fmla="*/ 2695537 w 12192000"/>
              <a:gd name="connsiteY151" fmla="*/ 300157 h 6858000"/>
              <a:gd name="connsiteX152" fmla="*/ 2001542 w 12192000"/>
              <a:gd name="connsiteY152" fmla="*/ 701439 h 6858000"/>
              <a:gd name="connsiteX153" fmla="*/ 1943823 w 12192000"/>
              <a:gd name="connsiteY153" fmla="*/ 801759 h 6858000"/>
              <a:gd name="connsiteX154" fmla="*/ 1943823 w 12192000"/>
              <a:gd name="connsiteY154" fmla="*/ 1602948 h 6858000"/>
              <a:gd name="connsiteX155" fmla="*/ 2001542 w 12192000"/>
              <a:gd name="connsiteY155" fmla="*/ 1703268 h 6858000"/>
              <a:gd name="connsiteX156" fmla="*/ 2695537 w 12192000"/>
              <a:gd name="connsiteY156" fmla="*/ 2104549 h 6858000"/>
              <a:gd name="connsiteX157" fmla="*/ 2753256 w 12192000"/>
              <a:gd name="connsiteY157" fmla="*/ 2121040 h 6858000"/>
              <a:gd name="connsiteX158" fmla="*/ 2810975 w 12192000"/>
              <a:gd name="connsiteY158" fmla="*/ 2104549 h 6858000"/>
              <a:gd name="connsiteX159" fmla="*/ 3504971 w 12192000"/>
              <a:gd name="connsiteY159" fmla="*/ 1703268 h 6858000"/>
              <a:gd name="connsiteX160" fmla="*/ 3562689 w 12192000"/>
              <a:gd name="connsiteY160" fmla="*/ 1602948 h 6858000"/>
              <a:gd name="connsiteX161" fmla="*/ 3562689 w 12192000"/>
              <a:gd name="connsiteY161" fmla="*/ 801759 h 6858000"/>
              <a:gd name="connsiteX162" fmla="*/ 3504971 w 12192000"/>
              <a:gd name="connsiteY162" fmla="*/ 701439 h 6858000"/>
              <a:gd name="connsiteX163" fmla="*/ 2810975 w 12192000"/>
              <a:gd name="connsiteY163" fmla="*/ 300157 h 6858000"/>
              <a:gd name="connsiteX164" fmla="*/ 2753256 w 12192000"/>
              <a:gd name="connsiteY164" fmla="*/ 285041 h 6858000"/>
              <a:gd name="connsiteX165" fmla="*/ 0 w 12192000"/>
              <a:gd name="connsiteY165" fmla="*/ 0 h 6858000"/>
              <a:gd name="connsiteX166" fmla="*/ 12192000 w 12192000"/>
              <a:gd name="connsiteY166" fmla="*/ 0 h 6858000"/>
              <a:gd name="connsiteX167" fmla="*/ 12192000 w 12192000"/>
              <a:gd name="connsiteY167" fmla="*/ 6858000 h 6858000"/>
              <a:gd name="connsiteX168" fmla="*/ 0 w 12192000"/>
              <a:gd name="connsiteY16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12192000" h="6858000">
                <a:moveTo>
                  <a:pt x="5241528" y="4607107"/>
                </a:moveTo>
                <a:cubicBezTo>
                  <a:pt x="5220913" y="4607107"/>
                  <a:pt x="5201674" y="4612604"/>
                  <a:pt x="5183809" y="4622224"/>
                </a:cubicBezTo>
                <a:cubicBezTo>
                  <a:pt x="5183809" y="4622224"/>
                  <a:pt x="5183809" y="4622224"/>
                  <a:pt x="4489813" y="5023505"/>
                </a:cubicBezTo>
                <a:cubicBezTo>
                  <a:pt x="4454082" y="5044119"/>
                  <a:pt x="4432094" y="5082598"/>
                  <a:pt x="4432094" y="5123826"/>
                </a:cubicBezTo>
                <a:cubicBezTo>
                  <a:pt x="4432094" y="5123826"/>
                  <a:pt x="4432094" y="5123826"/>
                  <a:pt x="4432094" y="5925014"/>
                </a:cubicBezTo>
                <a:cubicBezTo>
                  <a:pt x="4432094" y="5966242"/>
                  <a:pt x="4454082" y="6004721"/>
                  <a:pt x="4489813" y="6025335"/>
                </a:cubicBezTo>
                <a:cubicBezTo>
                  <a:pt x="4489813" y="6025335"/>
                  <a:pt x="4489813" y="6025335"/>
                  <a:pt x="5183809" y="6426616"/>
                </a:cubicBezTo>
                <a:cubicBezTo>
                  <a:pt x="5201674" y="6437610"/>
                  <a:pt x="5220913" y="6443107"/>
                  <a:pt x="5241528" y="6443107"/>
                </a:cubicBezTo>
                <a:cubicBezTo>
                  <a:pt x="5262141" y="6443107"/>
                  <a:pt x="5281380" y="6437610"/>
                  <a:pt x="5299246" y="6426616"/>
                </a:cubicBezTo>
                <a:cubicBezTo>
                  <a:pt x="5299246" y="6426616"/>
                  <a:pt x="5299246" y="6426616"/>
                  <a:pt x="5993242" y="6025335"/>
                </a:cubicBezTo>
                <a:cubicBezTo>
                  <a:pt x="6028972" y="6004721"/>
                  <a:pt x="6050960" y="5966242"/>
                  <a:pt x="6050960" y="5925014"/>
                </a:cubicBezTo>
                <a:cubicBezTo>
                  <a:pt x="6050960" y="5925014"/>
                  <a:pt x="6050960" y="5925014"/>
                  <a:pt x="6050960" y="5123826"/>
                </a:cubicBezTo>
                <a:cubicBezTo>
                  <a:pt x="6050960" y="5082598"/>
                  <a:pt x="6028972" y="5044119"/>
                  <a:pt x="5993242" y="5023505"/>
                </a:cubicBezTo>
                <a:cubicBezTo>
                  <a:pt x="5993242" y="5023505"/>
                  <a:pt x="5993242" y="5023505"/>
                  <a:pt x="5299246" y="4622224"/>
                </a:cubicBezTo>
                <a:cubicBezTo>
                  <a:pt x="5281380" y="4612604"/>
                  <a:pt x="5262141" y="4607107"/>
                  <a:pt x="5241528" y="4607107"/>
                </a:cubicBezTo>
                <a:close/>
                <a:moveTo>
                  <a:pt x="3576941" y="4607107"/>
                </a:moveTo>
                <a:cubicBezTo>
                  <a:pt x="3556327" y="4607107"/>
                  <a:pt x="3537088" y="4612604"/>
                  <a:pt x="3519223" y="4622224"/>
                </a:cubicBezTo>
                <a:cubicBezTo>
                  <a:pt x="3519223" y="4622224"/>
                  <a:pt x="3519223" y="4622224"/>
                  <a:pt x="2825227" y="5023505"/>
                </a:cubicBezTo>
                <a:cubicBezTo>
                  <a:pt x="2789496" y="5044119"/>
                  <a:pt x="2767508" y="5082598"/>
                  <a:pt x="2767508" y="5123826"/>
                </a:cubicBezTo>
                <a:cubicBezTo>
                  <a:pt x="2767508" y="5123826"/>
                  <a:pt x="2767508" y="5123826"/>
                  <a:pt x="2767508" y="5925014"/>
                </a:cubicBezTo>
                <a:cubicBezTo>
                  <a:pt x="2767508" y="5966242"/>
                  <a:pt x="2789496" y="6004721"/>
                  <a:pt x="2825227" y="6025335"/>
                </a:cubicBezTo>
                <a:cubicBezTo>
                  <a:pt x="2825227" y="6025335"/>
                  <a:pt x="2825227" y="6025335"/>
                  <a:pt x="3519223" y="6426616"/>
                </a:cubicBezTo>
                <a:cubicBezTo>
                  <a:pt x="3537088" y="6437610"/>
                  <a:pt x="3556327" y="6443107"/>
                  <a:pt x="3576941" y="6443107"/>
                </a:cubicBezTo>
                <a:cubicBezTo>
                  <a:pt x="3597555" y="6443107"/>
                  <a:pt x="3616794" y="6437610"/>
                  <a:pt x="3634660" y="6426616"/>
                </a:cubicBezTo>
                <a:cubicBezTo>
                  <a:pt x="3634660" y="6426616"/>
                  <a:pt x="3634660" y="6426616"/>
                  <a:pt x="4328656" y="6025335"/>
                </a:cubicBezTo>
                <a:cubicBezTo>
                  <a:pt x="4364386" y="6004721"/>
                  <a:pt x="4386374" y="5966242"/>
                  <a:pt x="4386374" y="5925014"/>
                </a:cubicBezTo>
                <a:cubicBezTo>
                  <a:pt x="4386374" y="5925014"/>
                  <a:pt x="4386374" y="5925014"/>
                  <a:pt x="4386374" y="5123826"/>
                </a:cubicBezTo>
                <a:cubicBezTo>
                  <a:pt x="4386374" y="5082598"/>
                  <a:pt x="4364386" y="5044119"/>
                  <a:pt x="4328656" y="5023505"/>
                </a:cubicBezTo>
                <a:cubicBezTo>
                  <a:pt x="4328656" y="5023505"/>
                  <a:pt x="4328656" y="5023505"/>
                  <a:pt x="3634660" y="4622224"/>
                </a:cubicBezTo>
                <a:cubicBezTo>
                  <a:pt x="3616794" y="4612604"/>
                  <a:pt x="3597555" y="4607107"/>
                  <a:pt x="3576941" y="4607107"/>
                </a:cubicBezTo>
                <a:close/>
                <a:moveTo>
                  <a:pt x="1912355" y="4607107"/>
                </a:moveTo>
                <a:cubicBezTo>
                  <a:pt x="1891742" y="4607107"/>
                  <a:pt x="1872502" y="4612604"/>
                  <a:pt x="1854637" y="4622224"/>
                </a:cubicBezTo>
                <a:cubicBezTo>
                  <a:pt x="1854637" y="4622224"/>
                  <a:pt x="1854637" y="4622224"/>
                  <a:pt x="1160641" y="5023505"/>
                </a:cubicBezTo>
                <a:cubicBezTo>
                  <a:pt x="1124910" y="5044119"/>
                  <a:pt x="1102922" y="5082598"/>
                  <a:pt x="1102922" y="5123826"/>
                </a:cubicBezTo>
                <a:cubicBezTo>
                  <a:pt x="1102922" y="5123826"/>
                  <a:pt x="1102922" y="5123826"/>
                  <a:pt x="1102922" y="5925014"/>
                </a:cubicBezTo>
                <a:cubicBezTo>
                  <a:pt x="1102922" y="5966242"/>
                  <a:pt x="1124910" y="6004721"/>
                  <a:pt x="1160641" y="6025335"/>
                </a:cubicBezTo>
                <a:cubicBezTo>
                  <a:pt x="1160641" y="6025335"/>
                  <a:pt x="1160641" y="6025335"/>
                  <a:pt x="1854637" y="6426616"/>
                </a:cubicBezTo>
                <a:cubicBezTo>
                  <a:pt x="1872502" y="6437610"/>
                  <a:pt x="1891742" y="6443107"/>
                  <a:pt x="1912355" y="6443107"/>
                </a:cubicBezTo>
                <a:cubicBezTo>
                  <a:pt x="1932969" y="6443107"/>
                  <a:pt x="1952208" y="6437610"/>
                  <a:pt x="1970074" y="6426616"/>
                </a:cubicBezTo>
                <a:cubicBezTo>
                  <a:pt x="1970074" y="6426616"/>
                  <a:pt x="1970074" y="6426616"/>
                  <a:pt x="2664069" y="6025335"/>
                </a:cubicBezTo>
                <a:cubicBezTo>
                  <a:pt x="2699800" y="6004721"/>
                  <a:pt x="2721788" y="5966242"/>
                  <a:pt x="2721788" y="5925014"/>
                </a:cubicBezTo>
                <a:cubicBezTo>
                  <a:pt x="2721788" y="5925014"/>
                  <a:pt x="2721788" y="5925014"/>
                  <a:pt x="2721788" y="5123826"/>
                </a:cubicBezTo>
                <a:cubicBezTo>
                  <a:pt x="2721788" y="5082598"/>
                  <a:pt x="2699800" y="5044119"/>
                  <a:pt x="2664069" y="5023505"/>
                </a:cubicBezTo>
                <a:cubicBezTo>
                  <a:pt x="2664069" y="5023505"/>
                  <a:pt x="2664069" y="5023505"/>
                  <a:pt x="1970074" y="4622224"/>
                </a:cubicBezTo>
                <a:cubicBezTo>
                  <a:pt x="1952208" y="4612604"/>
                  <a:pt x="1932969" y="4607107"/>
                  <a:pt x="1912355" y="4607107"/>
                </a:cubicBezTo>
                <a:close/>
                <a:moveTo>
                  <a:pt x="4432094" y="3156581"/>
                </a:moveTo>
                <a:cubicBezTo>
                  <a:pt x="4411480" y="3156581"/>
                  <a:pt x="4392241" y="3162078"/>
                  <a:pt x="4374376" y="3171698"/>
                </a:cubicBezTo>
                <a:cubicBezTo>
                  <a:pt x="4374376" y="3171698"/>
                  <a:pt x="4374376" y="3171698"/>
                  <a:pt x="3680380" y="3572979"/>
                </a:cubicBezTo>
                <a:cubicBezTo>
                  <a:pt x="3644649" y="3593593"/>
                  <a:pt x="3622661" y="3632072"/>
                  <a:pt x="3622661" y="3673299"/>
                </a:cubicBezTo>
                <a:cubicBezTo>
                  <a:pt x="3622661" y="3673299"/>
                  <a:pt x="3622661" y="3673299"/>
                  <a:pt x="3622661" y="4474488"/>
                </a:cubicBezTo>
                <a:cubicBezTo>
                  <a:pt x="3622661" y="4515716"/>
                  <a:pt x="3644649" y="4554195"/>
                  <a:pt x="3680380" y="4574808"/>
                </a:cubicBezTo>
                <a:cubicBezTo>
                  <a:pt x="3680380" y="4574808"/>
                  <a:pt x="3680380" y="4574808"/>
                  <a:pt x="4374376" y="4976090"/>
                </a:cubicBezTo>
                <a:cubicBezTo>
                  <a:pt x="4392241" y="4987084"/>
                  <a:pt x="4411480" y="4992581"/>
                  <a:pt x="4432094" y="4992581"/>
                </a:cubicBezTo>
                <a:cubicBezTo>
                  <a:pt x="4452708" y="4992581"/>
                  <a:pt x="4471947" y="4987084"/>
                  <a:pt x="4489813" y="4976090"/>
                </a:cubicBezTo>
                <a:cubicBezTo>
                  <a:pt x="4489813" y="4976090"/>
                  <a:pt x="4489813" y="4976090"/>
                  <a:pt x="5183809" y="4574808"/>
                </a:cubicBezTo>
                <a:cubicBezTo>
                  <a:pt x="5219539" y="4554195"/>
                  <a:pt x="5241528" y="4515716"/>
                  <a:pt x="5241528" y="4474488"/>
                </a:cubicBezTo>
                <a:cubicBezTo>
                  <a:pt x="5241528" y="4474488"/>
                  <a:pt x="5241528" y="4474488"/>
                  <a:pt x="5241528" y="3673299"/>
                </a:cubicBezTo>
                <a:cubicBezTo>
                  <a:pt x="5241528" y="3632072"/>
                  <a:pt x="5219539" y="3593593"/>
                  <a:pt x="5183809" y="3572979"/>
                </a:cubicBezTo>
                <a:cubicBezTo>
                  <a:pt x="5183809" y="3572979"/>
                  <a:pt x="5183809" y="3572979"/>
                  <a:pt x="4489813" y="3171698"/>
                </a:cubicBezTo>
                <a:cubicBezTo>
                  <a:pt x="4471947" y="3162078"/>
                  <a:pt x="4452708" y="3156581"/>
                  <a:pt x="4432094" y="3156581"/>
                </a:cubicBezTo>
                <a:close/>
                <a:moveTo>
                  <a:pt x="2753256" y="3156581"/>
                </a:moveTo>
                <a:cubicBezTo>
                  <a:pt x="2732642" y="3156581"/>
                  <a:pt x="2713403" y="3162078"/>
                  <a:pt x="2695537" y="3171698"/>
                </a:cubicBezTo>
                <a:cubicBezTo>
                  <a:pt x="2695537" y="3171698"/>
                  <a:pt x="2695537" y="3171698"/>
                  <a:pt x="2001542" y="3572979"/>
                </a:cubicBezTo>
                <a:cubicBezTo>
                  <a:pt x="1965811" y="3593593"/>
                  <a:pt x="1943823" y="3632072"/>
                  <a:pt x="1943823" y="3673299"/>
                </a:cubicBezTo>
                <a:cubicBezTo>
                  <a:pt x="1943823" y="3673299"/>
                  <a:pt x="1943823" y="3673299"/>
                  <a:pt x="1943823" y="4474488"/>
                </a:cubicBezTo>
                <a:cubicBezTo>
                  <a:pt x="1943823" y="4515716"/>
                  <a:pt x="1965811" y="4554195"/>
                  <a:pt x="2001542" y="4574808"/>
                </a:cubicBezTo>
                <a:cubicBezTo>
                  <a:pt x="2001542" y="4574808"/>
                  <a:pt x="2001542" y="4574808"/>
                  <a:pt x="2695537" y="4976090"/>
                </a:cubicBezTo>
                <a:cubicBezTo>
                  <a:pt x="2713403" y="4987084"/>
                  <a:pt x="2732642" y="4992581"/>
                  <a:pt x="2753256" y="4992581"/>
                </a:cubicBezTo>
                <a:cubicBezTo>
                  <a:pt x="2773870" y="4992581"/>
                  <a:pt x="2793109" y="4987084"/>
                  <a:pt x="2810975" y="4976090"/>
                </a:cubicBezTo>
                <a:cubicBezTo>
                  <a:pt x="2810975" y="4976090"/>
                  <a:pt x="2810975" y="4976090"/>
                  <a:pt x="3504971" y="4574808"/>
                </a:cubicBezTo>
                <a:cubicBezTo>
                  <a:pt x="3540701" y="4554195"/>
                  <a:pt x="3562689" y="4515716"/>
                  <a:pt x="3562689" y="4474488"/>
                </a:cubicBezTo>
                <a:cubicBezTo>
                  <a:pt x="3562689" y="4474488"/>
                  <a:pt x="3562689" y="4474488"/>
                  <a:pt x="3562689" y="3673299"/>
                </a:cubicBezTo>
                <a:cubicBezTo>
                  <a:pt x="3562689" y="3632072"/>
                  <a:pt x="3540701" y="3593593"/>
                  <a:pt x="3504971" y="3572979"/>
                </a:cubicBezTo>
                <a:cubicBezTo>
                  <a:pt x="3504971" y="3572979"/>
                  <a:pt x="3504971" y="3572979"/>
                  <a:pt x="2810975" y="3171698"/>
                </a:cubicBezTo>
                <a:cubicBezTo>
                  <a:pt x="2793109" y="3162078"/>
                  <a:pt x="2773870" y="3156581"/>
                  <a:pt x="2753256" y="3156581"/>
                </a:cubicBezTo>
                <a:close/>
                <a:moveTo>
                  <a:pt x="1067534" y="3156581"/>
                </a:moveTo>
                <a:cubicBezTo>
                  <a:pt x="1046920" y="3156581"/>
                  <a:pt x="1027681" y="3162078"/>
                  <a:pt x="1009816" y="3171698"/>
                </a:cubicBezTo>
                <a:cubicBezTo>
                  <a:pt x="1009816" y="3171698"/>
                  <a:pt x="1009816" y="3171698"/>
                  <a:pt x="315820" y="3572979"/>
                </a:cubicBezTo>
                <a:cubicBezTo>
                  <a:pt x="280089" y="3593593"/>
                  <a:pt x="258101" y="3632072"/>
                  <a:pt x="258101" y="3673299"/>
                </a:cubicBezTo>
                <a:cubicBezTo>
                  <a:pt x="258101" y="3673299"/>
                  <a:pt x="258101" y="3673299"/>
                  <a:pt x="258101" y="4474488"/>
                </a:cubicBezTo>
                <a:cubicBezTo>
                  <a:pt x="258101" y="4515716"/>
                  <a:pt x="280089" y="4554195"/>
                  <a:pt x="315820" y="4574808"/>
                </a:cubicBezTo>
                <a:cubicBezTo>
                  <a:pt x="315820" y="4574808"/>
                  <a:pt x="315820" y="4574808"/>
                  <a:pt x="1009816" y="4976090"/>
                </a:cubicBezTo>
                <a:cubicBezTo>
                  <a:pt x="1027681" y="4987084"/>
                  <a:pt x="1046920" y="4992581"/>
                  <a:pt x="1067534" y="4992581"/>
                </a:cubicBezTo>
                <a:cubicBezTo>
                  <a:pt x="1088148" y="4992581"/>
                  <a:pt x="1107387" y="4987084"/>
                  <a:pt x="1125253" y="4976090"/>
                </a:cubicBezTo>
                <a:cubicBezTo>
                  <a:pt x="1125253" y="4976090"/>
                  <a:pt x="1125253" y="4976090"/>
                  <a:pt x="1819249" y="4574808"/>
                </a:cubicBezTo>
                <a:cubicBezTo>
                  <a:pt x="1854979" y="4554195"/>
                  <a:pt x="1876967" y="4515716"/>
                  <a:pt x="1876967" y="4474488"/>
                </a:cubicBezTo>
                <a:cubicBezTo>
                  <a:pt x="1876967" y="4474488"/>
                  <a:pt x="1876967" y="4474488"/>
                  <a:pt x="1876967" y="3673299"/>
                </a:cubicBezTo>
                <a:cubicBezTo>
                  <a:pt x="1876967" y="3632072"/>
                  <a:pt x="1854979" y="3593593"/>
                  <a:pt x="1819249" y="3572979"/>
                </a:cubicBezTo>
                <a:cubicBezTo>
                  <a:pt x="1819249" y="3572979"/>
                  <a:pt x="1819249" y="3572979"/>
                  <a:pt x="1125253" y="3171698"/>
                </a:cubicBezTo>
                <a:cubicBezTo>
                  <a:pt x="1107387" y="3162078"/>
                  <a:pt x="1088148" y="3156581"/>
                  <a:pt x="1067534" y="3156581"/>
                </a:cubicBezTo>
                <a:close/>
                <a:moveTo>
                  <a:pt x="5241528" y="1710544"/>
                </a:moveTo>
                <a:cubicBezTo>
                  <a:pt x="5220913" y="1710544"/>
                  <a:pt x="5201674" y="1716041"/>
                  <a:pt x="5183809" y="1725661"/>
                </a:cubicBezTo>
                <a:cubicBezTo>
                  <a:pt x="5183809" y="1725661"/>
                  <a:pt x="5183809" y="1725661"/>
                  <a:pt x="4489813" y="2126942"/>
                </a:cubicBezTo>
                <a:cubicBezTo>
                  <a:pt x="4454082" y="2147555"/>
                  <a:pt x="4432094" y="2186034"/>
                  <a:pt x="4432094" y="2227262"/>
                </a:cubicBezTo>
                <a:cubicBezTo>
                  <a:pt x="4432094" y="2227262"/>
                  <a:pt x="4432094" y="2227262"/>
                  <a:pt x="4432094" y="3028450"/>
                </a:cubicBezTo>
                <a:cubicBezTo>
                  <a:pt x="4432094" y="3069678"/>
                  <a:pt x="4454082" y="3108157"/>
                  <a:pt x="4489813" y="3128771"/>
                </a:cubicBezTo>
                <a:cubicBezTo>
                  <a:pt x="4489813" y="3128771"/>
                  <a:pt x="4489813" y="3128771"/>
                  <a:pt x="5183809" y="3530052"/>
                </a:cubicBezTo>
                <a:cubicBezTo>
                  <a:pt x="5201674" y="3541046"/>
                  <a:pt x="5220913" y="3546543"/>
                  <a:pt x="5241528" y="3546543"/>
                </a:cubicBezTo>
                <a:cubicBezTo>
                  <a:pt x="5262141" y="3546543"/>
                  <a:pt x="5281380" y="3541046"/>
                  <a:pt x="5299246" y="3530052"/>
                </a:cubicBezTo>
                <a:cubicBezTo>
                  <a:pt x="5299246" y="3530052"/>
                  <a:pt x="5299246" y="3530052"/>
                  <a:pt x="5993242" y="3128771"/>
                </a:cubicBezTo>
                <a:cubicBezTo>
                  <a:pt x="6028972" y="3108157"/>
                  <a:pt x="6050960" y="3069678"/>
                  <a:pt x="6050960" y="3028450"/>
                </a:cubicBezTo>
                <a:cubicBezTo>
                  <a:pt x="6050960" y="3028450"/>
                  <a:pt x="6050960" y="3028450"/>
                  <a:pt x="6050960" y="2227262"/>
                </a:cubicBezTo>
                <a:cubicBezTo>
                  <a:pt x="6050960" y="2186034"/>
                  <a:pt x="6028972" y="2147555"/>
                  <a:pt x="5993242" y="2126942"/>
                </a:cubicBezTo>
                <a:cubicBezTo>
                  <a:pt x="5993242" y="2126942"/>
                  <a:pt x="5993242" y="2126942"/>
                  <a:pt x="5299246" y="1725661"/>
                </a:cubicBezTo>
                <a:cubicBezTo>
                  <a:pt x="5281380" y="1716041"/>
                  <a:pt x="5262141" y="1710544"/>
                  <a:pt x="5241528" y="1710544"/>
                </a:cubicBezTo>
                <a:close/>
                <a:moveTo>
                  <a:pt x="3576941" y="1710543"/>
                </a:moveTo>
                <a:cubicBezTo>
                  <a:pt x="3556327" y="1710543"/>
                  <a:pt x="3537088" y="1716040"/>
                  <a:pt x="3519223" y="1725660"/>
                </a:cubicBezTo>
                <a:cubicBezTo>
                  <a:pt x="3519223" y="1725660"/>
                  <a:pt x="3519223" y="1725660"/>
                  <a:pt x="2825227" y="2126942"/>
                </a:cubicBezTo>
                <a:cubicBezTo>
                  <a:pt x="2789496" y="2147555"/>
                  <a:pt x="2767508" y="2186034"/>
                  <a:pt x="2767508" y="2227262"/>
                </a:cubicBezTo>
                <a:cubicBezTo>
                  <a:pt x="2767508" y="2227262"/>
                  <a:pt x="2767508" y="2227262"/>
                  <a:pt x="2767508" y="3028450"/>
                </a:cubicBezTo>
                <a:cubicBezTo>
                  <a:pt x="2767508" y="3069678"/>
                  <a:pt x="2789496" y="3108157"/>
                  <a:pt x="2825227" y="3128771"/>
                </a:cubicBezTo>
                <a:cubicBezTo>
                  <a:pt x="2825227" y="3128771"/>
                  <a:pt x="2825227" y="3128771"/>
                  <a:pt x="3519223" y="3530052"/>
                </a:cubicBezTo>
                <a:cubicBezTo>
                  <a:pt x="3537088" y="3541046"/>
                  <a:pt x="3556327" y="3546543"/>
                  <a:pt x="3576941" y="3546543"/>
                </a:cubicBezTo>
                <a:cubicBezTo>
                  <a:pt x="3597555" y="3546543"/>
                  <a:pt x="3616794" y="3541046"/>
                  <a:pt x="3634660" y="3530052"/>
                </a:cubicBezTo>
                <a:cubicBezTo>
                  <a:pt x="3634660" y="3530052"/>
                  <a:pt x="3634660" y="3530052"/>
                  <a:pt x="4328656" y="3128771"/>
                </a:cubicBezTo>
                <a:cubicBezTo>
                  <a:pt x="4364386" y="3108157"/>
                  <a:pt x="4386374" y="3069678"/>
                  <a:pt x="4386374" y="3028450"/>
                </a:cubicBezTo>
                <a:cubicBezTo>
                  <a:pt x="4386374" y="3028450"/>
                  <a:pt x="4386374" y="3028450"/>
                  <a:pt x="4386374" y="2227262"/>
                </a:cubicBezTo>
                <a:cubicBezTo>
                  <a:pt x="4386374" y="2186034"/>
                  <a:pt x="4364386" y="2147555"/>
                  <a:pt x="4328656" y="2126942"/>
                </a:cubicBezTo>
                <a:cubicBezTo>
                  <a:pt x="4328656" y="2126942"/>
                  <a:pt x="4328656" y="2126942"/>
                  <a:pt x="3634660" y="1725660"/>
                </a:cubicBezTo>
                <a:cubicBezTo>
                  <a:pt x="3616794" y="1716040"/>
                  <a:pt x="3597555" y="1710543"/>
                  <a:pt x="3576941" y="1710543"/>
                </a:cubicBezTo>
                <a:close/>
                <a:moveTo>
                  <a:pt x="1912355" y="1710543"/>
                </a:moveTo>
                <a:cubicBezTo>
                  <a:pt x="1891742" y="1710543"/>
                  <a:pt x="1872502" y="1716040"/>
                  <a:pt x="1854637" y="1725660"/>
                </a:cubicBezTo>
                <a:cubicBezTo>
                  <a:pt x="1854637" y="1725660"/>
                  <a:pt x="1854637" y="1725660"/>
                  <a:pt x="1160641" y="2126941"/>
                </a:cubicBezTo>
                <a:cubicBezTo>
                  <a:pt x="1124910" y="2147555"/>
                  <a:pt x="1102922" y="2186034"/>
                  <a:pt x="1102922" y="2227262"/>
                </a:cubicBezTo>
                <a:cubicBezTo>
                  <a:pt x="1102922" y="2227262"/>
                  <a:pt x="1102922" y="2227262"/>
                  <a:pt x="1102922" y="3028450"/>
                </a:cubicBezTo>
                <a:cubicBezTo>
                  <a:pt x="1102922" y="3069678"/>
                  <a:pt x="1124910" y="3108157"/>
                  <a:pt x="1160641" y="3128771"/>
                </a:cubicBezTo>
                <a:cubicBezTo>
                  <a:pt x="1160641" y="3128771"/>
                  <a:pt x="1160641" y="3128771"/>
                  <a:pt x="1854637" y="3530052"/>
                </a:cubicBezTo>
                <a:cubicBezTo>
                  <a:pt x="1872502" y="3541046"/>
                  <a:pt x="1891742" y="3546543"/>
                  <a:pt x="1912355" y="3546543"/>
                </a:cubicBezTo>
                <a:cubicBezTo>
                  <a:pt x="1932969" y="3546543"/>
                  <a:pt x="1952209" y="3541046"/>
                  <a:pt x="1970074" y="3530052"/>
                </a:cubicBezTo>
                <a:cubicBezTo>
                  <a:pt x="1970074" y="3530052"/>
                  <a:pt x="1970074" y="3530052"/>
                  <a:pt x="2664069" y="3128771"/>
                </a:cubicBezTo>
                <a:cubicBezTo>
                  <a:pt x="2699800" y="3108157"/>
                  <a:pt x="2721788" y="3069678"/>
                  <a:pt x="2721788" y="3028450"/>
                </a:cubicBezTo>
                <a:cubicBezTo>
                  <a:pt x="2721788" y="3028450"/>
                  <a:pt x="2721788" y="3028450"/>
                  <a:pt x="2721788" y="2227262"/>
                </a:cubicBezTo>
                <a:cubicBezTo>
                  <a:pt x="2721788" y="2186034"/>
                  <a:pt x="2699800" y="2147555"/>
                  <a:pt x="2664069" y="2126941"/>
                </a:cubicBezTo>
                <a:cubicBezTo>
                  <a:pt x="2664069" y="2126941"/>
                  <a:pt x="2664069" y="2126941"/>
                  <a:pt x="1970074" y="1725660"/>
                </a:cubicBezTo>
                <a:cubicBezTo>
                  <a:pt x="1952209" y="1716040"/>
                  <a:pt x="1932969" y="1710543"/>
                  <a:pt x="1912355" y="1710543"/>
                </a:cubicBezTo>
                <a:close/>
                <a:moveTo>
                  <a:pt x="4432094" y="285041"/>
                </a:moveTo>
                <a:cubicBezTo>
                  <a:pt x="4411480" y="285041"/>
                  <a:pt x="4392241" y="290538"/>
                  <a:pt x="4374376" y="300157"/>
                </a:cubicBezTo>
                <a:cubicBezTo>
                  <a:pt x="4374376" y="300157"/>
                  <a:pt x="4374376" y="300157"/>
                  <a:pt x="3680380" y="701439"/>
                </a:cubicBezTo>
                <a:cubicBezTo>
                  <a:pt x="3644649" y="722053"/>
                  <a:pt x="3622661" y="760532"/>
                  <a:pt x="3622661" y="801759"/>
                </a:cubicBezTo>
                <a:cubicBezTo>
                  <a:pt x="3622661" y="801759"/>
                  <a:pt x="3622661" y="801759"/>
                  <a:pt x="3622661" y="1602948"/>
                </a:cubicBezTo>
                <a:cubicBezTo>
                  <a:pt x="3622661" y="1644176"/>
                  <a:pt x="3644649" y="1682654"/>
                  <a:pt x="3680380" y="1703268"/>
                </a:cubicBezTo>
                <a:cubicBezTo>
                  <a:pt x="3680380" y="1703268"/>
                  <a:pt x="3680380" y="1703268"/>
                  <a:pt x="4374376" y="2104549"/>
                </a:cubicBezTo>
                <a:cubicBezTo>
                  <a:pt x="4392241" y="2115543"/>
                  <a:pt x="4411480" y="2121040"/>
                  <a:pt x="4432094" y="2121040"/>
                </a:cubicBezTo>
                <a:cubicBezTo>
                  <a:pt x="4452708" y="2121040"/>
                  <a:pt x="4471947" y="2115543"/>
                  <a:pt x="4489813" y="2104549"/>
                </a:cubicBezTo>
                <a:cubicBezTo>
                  <a:pt x="4489813" y="2104549"/>
                  <a:pt x="4489813" y="2104549"/>
                  <a:pt x="5183809" y="1703268"/>
                </a:cubicBezTo>
                <a:cubicBezTo>
                  <a:pt x="5219539" y="1682654"/>
                  <a:pt x="5241528" y="1644176"/>
                  <a:pt x="5241528" y="1602948"/>
                </a:cubicBezTo>
                <a:cubicBezTo>
                  <a:pt x="5241528" y="1602948"/>
                  <a:pt x="5241528" y="1602948"/>
                  <a:pt x="5241528" y="801759"/>
                </a:cubicBezTo>
                <a:cubicBezTo>
                  <a:pt x="5241528" y="760532"/>
                  <a:pt x="5219539" y="722053"/>
                  <a:pt x="5183809" y="701439"/>
                </a:cubicBezTo>
                <a:cubicBezTo>
                  <a:pt x="5183809" y="701439"/>
                  <a:pt x="5183809" y="701439"/>
                  <a:pt x="4489813" y="300157"/>
                </a:cubicBezTo>
                <a:cubicBezTo>
                  <a:pt x="4471947" y="290538"/>
                  <a:pt x="4452708" y="285041"/>
                  <a:pt x="4432094" y="285041"/>
                </a:cubicBezTo>
                <a:close/>
                <a:moveTo>
                  <a:pt x="2753256" y="285041"/>
                </a:moveTo>
                <a:cubicBezTo>
                  <a:pt x="2732642" y="285041"/>
                  <a:pt x="2713403" y="290538"/>
                  <a:pt x="2695537" y="300157"/>
                </a:cubicBezTo>
                <a:cubicBezTo>
                  <a:pt x="2695537" y="300157"/>
                  <a:pt x="2695537" y="300157"/>
                  <a:pt x="2001542" y="701439"/>
                </a:cubicBezTo>
                <a:cubicBezTo>
                  <a:pt x="1965812" y="722053"/>
                  <a:pt x="1943823" y="760532"/>
                  <a:pt x="1943823" y="801759"/>
                </a:cubicBezTo>
                <a:cubicBezTo>
                  <a:pt x="1943823" y="801759"/>
                  <a:pt x="1943823" y="801759"/>
                  <a:pt x="1943823" y="1602948"/>
                </a:cubicBezTo>
                <a:cubicBezTo>
                  <a:pt x="1943823" y="1644175"/>
                  <a:pt x="1965812" y="1682654"/>
                  <a:pt x="2001542" y="1703268"/>
                </a:cubicBezTo>
                <a:cubicBezTo>
                  <a:pt x="2001542" y="1703268"/>
                  <a:pt x="2001542" y="1703268"/>
                  <a:pt x="2695537" y="2104549"/>
                </a:cubicBezTo>
                <a:cubicBezTo>
                  <a:pt x="2713403" y="2115543"/>
                  <a:pt x="2732642" y="2121040"/>
                  <a:pt x="2753256" y="2121040"/>
                </a:cubicBezTo>
                <a:cubicBezTo>
                  <a:pt x="2773870" y="2121040"/>
                  <a:pt x="2793109" y="2115543"/>
                  <a:pt x="2810975" y="2104549"/>
                </a:cubicBezTo>
                <a:cubicBezTo>
                  <a:pt x="2810975" y="2104549"/>
                  <a:pt x="2810975" y="2104549"/>
                  <a:pt x="3504971" y="1703268"/>
                </a:cubicBezTo>
                <a:cubicBezTo>
                  <a:pt x="3540701" y="1682654"/>
                  <a:pt x="3562689" y="1644175"/>
                  <a:pt x="3562689" y="1602948"/>
                </a:cubicBezTo>
                <a:cubicBezTo>
                  <a:pt x="3562689" y="1602948"/>
                  <a:pt x="3562689" y="1602948"/>
                  <a:pt x="3562689" y="801759"/>
                </a:cubicBezTo>
                <a:cubicBezTo>
                  <a:pt x="3562689" y="760532"/>
                  <a:pt x="3540701" y="722053"/>
                  <a:pt x="3504971" y="701439"/>
                </a:cubicBezTo>
                <a:cubicBezTo>
                  <a:pt x="3504971" y="701439"/>
                  <a:pt x="3504971" y="701439"/>
                  <a:pt x="2810975" y="300157"/>
                </a:cubicBezTo>
                <a:cubicBezTo>
                  <a:pt x="2793109" y="290538"/>
                  <a:pt x="2773870" y="285041"/>
                  <a:pt x="2753256" y="28504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 dirty="0">
              <a:solidFill>
                <a:srgbClr val="FFFFFF"/>
              </a:solidFill>
            </a:endParaRPr>
          </a:p>
        </p:txBody>
      </p:sp>
      <p:sp>
        <p:nvSpPr>
          <p:cNvPr id="37" name="标题 4">
            <a:extLst>
              <a:ext uri="{FF2B5EF4-FFF2-40B4-BE49-F238E27FC236}">
                <a16:creationId xmlns:a16="http://schemas.microsoft.com/office/drawing/2014/main" id="{D97A7BB8-AFA0-8BC2-76CB-B82C91E44F9A}"/>
              </a:ext>
            </a:extLst>
          </p:cNvPr>
          <p:cNvSpPr txBox="1">
            <a:spLocks/>
          </p:cNvSpPr>
          <p:nvPr/>
        </p:nvSpPr>
        <p:spPr>
          <a:xfrm>
            <a:off x="7481187" y="2780445"/>
            <a:ext cx="3611879" cy="769441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4400" dirty="0">
                <a:solidFill>
                  <a:srgbClr val="FFFFFF"/>
                </a:solidFill>
              </a:rPr>
              <a:t>项目答辩</a:t>
            </a:r>
            <a:r>
              <a:rPr lang="en-US" altLang="zh-CN" sz="4400" dirty="0">
                <a:solidFill>
                  <a:srgbClr val="FFFFFF"/>
                </a:solidFill>
              </a:rPr>
              <a:t>PPT</a:t>
            </a:r>
          </a:p>
        </p:txBody>
      </p:sp>
      <p:sp>
        <p:nvSpPr>
          <p:cNvPr id="38" name="标题 4">
            <a:extLst>
              <a:ext uri="{FF2B5EF4-FFF2-40B4-BE49-F238E27FC236}">
                <a16:creationId xmlns:a16="http://schemas.microsoft.com/office/drawing/2014/main" id="{335C5905-6AF2-6A83-4E6A-82F8A553258E}"/>
              </a:ext>
            </a:extLst>
          </p:cNvPr>
          <p:cNvSpPr txBox="1">
            <a:spLocks/>
          </p:cNvSpPr>
          <p:nvPr/>
        </p:nvSpPr>
        <p:spPr>
          <a:xfrm>
            <a:off x="6249130" y="3532206"/>
            <a:ext cx="5315268" cy="646331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" altLang="zh-CN" sz="1800" dirty="0">
                <a:solidFill>
                  <a:srgbClr val="FFFFFF"/>
                </a:solidFill>
                <a:latin typeface="+mn-ea"/>
                <a:ea typeface="+mn-ea"/>
              </a:rPr>
              <a:t>Innovation and entrepreneurship project defense PPT</a:t>
            </a:r>
            <a:endParaRPr lang="en-US" altLang="zh-CN" sz="18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39" name="标题 4">
            <a:extLst>
              <a:ext uri="{FF2B5EF4-FFF2-40B4-BE49-F238E27FC236}">
                <a16:creationId xmlns:a16="http://schemas.microsoft.com/office/drawing/2014/main" id="{E10B1E22-F4A7-BD0C-2F2B-6BABCE360FBA}"/>
              </a:ext>
            </a:extLst>
          </p:cNvPr>
          <p:cNvSpPr txBox="1">
            <a:spLocks/>
          </p:cNvSpPr>
          <p:nvPr/>
        </p:nvSpPr>
        <p:spPr>
          <a:xfrm>
            <a:off x="5968391" y="1370781"/>
            <a:ext cx="2938373" cy="1015663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6000" b="0" dirty="0">
                <a:ln>
                  <a:solidFill>
                    <a:prstClr val="white"/>
                  </a:solidFill>
                </a:ln>
                <a:noFill/>
                <a:effectLst>
                  <a:outerShdw blurRad="101600" dist="38100" dir="5400000" algn="t" rotWithShape="0">
                    <a:prstClr val="black">
                      <a:alpha val="23000"/>
                    </a:prstClr>
                  </a:outerShdw>
                </a:effectLst>
                <a:ea typeface="OPPOSans R" pitchFamily="18" charset="-122"/>
                <a:cs typeface="+mn-cs"/>
              </a:rPr>
              <a:t>20XX</a:t>
            </a:r>
          </a:p>
        </p:txBody>
      </p:sp>
      <p:sp>
        <p:nvSpPr>
          <p:cNvPr id="33" name="标题 4">
            <a:extLst>
              <a:ext uri="{FF2B5EF4-FFF2-40B4-BE49-F238E27FC236}">
                <a16:creationId xmlns:a16="http://schemas.microsoft.com/office/drawing/2014/main" id="{515B81B6-DC6B-3FAD-BDC2-6A0F593AF6F2}"/>
              </a:ext>
            </a:extLst>
          </p:cNvPr>
          <p:cNvSpPr txBox="1">
            <a:spLocks/>
          </p:cNvSpPr>
          <p:nvPr/>
        </p:nvSpPr>
        <p:spPr>
          <a:xfrm>
            <a:off x="7481188" y="2181678"/>
            <a:ext cx="3611879" cy="769441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400" dirty="0">
                <a:solidFill>
                  <a:srgbClr val="FFFF00"/>
                </a:solidFill>
              </a:rPr>
              <a:t>新创业</a:t>
            </a:r>
            <a:endParaRPr lang="en-US" altLang="zh-CN" sz="4400" dirty="0">
              <a:solidFill>
                <a:srgbClr val="FFFF00"/>
              </a:solidFill>
            </a:endParaRPr>
          </a:p>
        </p:txBody>
      </p:sp>
      <p:sp>
        <p:nvSpPr>
          <p:cNvPr id="36" name="标题 4">
            <a:extLst>
              <a:ext uri="{FF2B5EF4-FFF2-40B4-BE49-F238E27FC236}">
                <a16:creationId xmlns:a16="http://schemas.microsoft.com/office/drawing/2014/main" id="{FF957F82-7A62-89F0-9FA9-4F0BA20465EA}"/>
              </a:ext>
            </a:extLst>
          </p:cNvPr>
          <p:cNvSpPr txBox="1">
            <a:spLocks/>
          </p:cNvSpPr>
          <p:nvPr/>
        </p:nvSpPr>
        <p:spPr>
          <a:xfrm>
            <a:off x="6151723" y="2103628"/>
            <a:ext cx="1437798" cy="156966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b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创</a:t>
            </a:r>
          </a:p>
        </p:txBody>
      </p:sp>
      <p:sp>
        <p:nvSpPr>
          <p:cNvPr id="40" name="对角圆角矩形 39">
            <a:extLst>
              <a:ext uri="{FF2B5EF4-FFF2-40B4-BE49-F238E27FC236}">
                <a16:creationId xmlns:a16="http://schemas.microsoft.com/office/drawing/2014/main" id="{870B054B-8548-BA9D-2803-7FE05CF5E543}"/>
              </a:ext>
            </a:extLst>
          </p:cNvPr>
          <p:cNvSpPr/>
          <p:nvPr/>
        </p:nvSpPr>
        <p:spPr>
          <a:xfrm>
            <a:off x="6311899" y="4457700"/>
            <a:ext cx="2374901" cy="504000"/>
          </a:xfrm>
          <a:prstGeom prst="round2Diag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zh-CN" altLang="en-US" sz="1400" dirty="0">
                <a:solidFill>
                  <a:schemeClr val="accent2"/>
                </a:solidFill>
              </a:rPr>
              <a:t>团队名称：</a:t>
            </a:r>
            <a:r>
              <a:rPr kumimoji="1" lang="en-US" altLang="zh-CN" sz="1400" dirty="0">
                <a:solidFill>
                  <a:schemeClr val="accent2"/>
                </a:solidFill>
              </a:rPr>
              <a:t>XXXX51PPT</a:t>
            </a:r>
            <a:endParaRPr kumimoji="1" lang="zh-CN" altLang="en-US" sz="1400" dirty="0">
              <a:solidFill>
                <a:schemeClr val="accent2"/>
              </a:solidFill>
            </a:endParaRPr>
          </a:p>
        </p:txBody>
      </p:sp>
      <p:sp>
        <p:nvSpPr>
          <p:cNvPr id="44" name="对角圆角矩形 43">
            <a:extLst>
              <a:ext uri="{FF2B5EF4-FFF2-40B4-BE49-F238E27FC236}">
                <a16:creationId xmlns:a16="http://schemas.microsoft.com/office/drawing/2014/main" id="{57DEEE73-1A7D-46B5-B329-75E07CB16A75}"/>
              </a:ext>
            </a:extLst>
          </p:cNvPr>
          <p:cNvSpPr/>
          <p:nvPr/>
        </p:nvSpPr>
        <p:spPr>
          <a:xfrm>
            <a:off x="8906764" y="4457700"/>
            <a:ext cx="2374901" cy="504000"/>
          </a:xfrm>
          <a:prstGeom prst="round2Diag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zh-CN" altLang="en-US" sz="1400" dirty="0">
                <a:solidFill>
                  <a:schemeClr val="accent2"/>
                </a:solidFill>
              </a:rPr>
              <a:t>答辩时间：</a:t>
            </a:r>
            <a:r>
              <a:rPr kumimoji="1" lang="en-US" altLang="zh-CN" sz="1400" dirty="0">
                <a:solidFill>
                  <a:schemeClr val="accent2"/>
                </a:solidFill>
              </a:rPr>
              <a:t>20XX.XX.XX</a:t>
            </a:r>
            <a:endParaRPr kumimoji="1" lang="zh-CN" altLang="en-US" sz="1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89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 L -0.25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04533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市场分析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3546085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产品技术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387637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团队介绍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9229188" y="169200"/>
            <a:ext cx="2304000" cy="50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2800" b="1" dirty="0">
                <a:solidFill>
                  <a:srgbClr val="FFFFFF"/>
                </a:solidFill>
                <a:latin typeface="+mj-ea"/>
                <a:ea typeface="+mj-ea"/>
              </a:rPr>
              <a:t>商业模式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2365004-B490-082D-20FF-6C51A56BB849}"/>
              </a:ext>
            </a:extLst>
          </p:cNvPr>
          <p:cNvSpPr/>
          <p:nvPr/>
        </p:nvSpPr>
        <p:spPr>
          <a:xfrm>
            <a:off x="0" y="-178903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Rectangle 1">
            <a:extLst>
              <a:ext uri="{FF2B5EF4-FFF2-40B4-BE49-F238E27FC236}">
                <a16:creationId xmlns:a16="http://schemas.microsoft.com/office/drawing/2014/main" id="{A64EFFEE-FC6F-BDC2-30F6-94EADDE9088B}"/>
              </a:ext>
            </a:extLst>
          </p:cNvPr>
          <p:cNvSpPr/>
          <p:nvPr/>
        </p:nvSpPr>
        <p:spPr>
          <a:xfrm>
            <a:off x="156371" y="3719485"/>
            <a:ext cx="3439496" cy="1800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977900" dist="901700" dir="2700000" sx="92000" sy="92000" algn="tl" rotWithShape="0">
              <a:srgbClr val="013057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12750" hangingPunct="0"/>
            <a:endParaRPr lang="en-US" sz="3000" kern="0">
              <a:solidFill>
                <a:srgbClr val="FFFFFF"/>
              </a:solidFill>
              <a:latin typeface="+mn-ea"/>
              <a:cs typeface="Helvetica"/>
              <a:sym typeface="Helvetica Neue Medium"/>
            </a:endParaRPr>
          </a:p>
        </p:txBody>
      </p:sp>
      <p:sp>
        <p:nvSpPr>
          <p:cNvPr id="29" name="object 7">
            <a:extLst>
              <a:ext uri="{FF2B5EF4-FFF2-40B4-BE49-F238E27FC236}">
                <a16:creationId xmlns:a16="http://schemas.microsoft.com/office/drawing/2014/main" id="{3CF56BF9-D17B-8C43-93C7-83BB3AACB304}"/>
              </a:ext>
            </a:extLst>
          </p:cNvPr>
          <p:cNvSpPr txBox="1"/>
          <p:nvPr/>
        </p:nvSpPr>
        <p:spPr>
          <a:xfrm>
            <a:off x="647697" y="3875383"/>
            <a:ext cx="1061188" cy="382156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2400" dirty="0">
                <a:solidFill>
                  <a:schemeClr val="accent2"/>
                </a:solidFill>
                <a:latin typeface="+mn-ea"/>
                <a:cs typeface="OPPOSans R" pitchFamily="18" charset="-122"/>
              </a:rPr>
              <a:t>第</a:t>
            </a:r>
            <a:r>
              <a:rPr lang="en-US" altLang="zh-CN" sz="2400" dirty="0">
                <a:solidFill>
                  <a:schemeClr val="accent2"/>
                </a:solidFill>
                <a:latin typeface="+mn-ea"/>
                <a:cs typeface="OPPOSans R" pitchFamily="18" charset="-122"/>
              </a:rPr>
              <a:t>1</a:t>
            </a:r>
            <a:r>
              <a:rPr lang="zh-CN" altLang="en-US" sz="2400" dirty="0">
                <a:solidFill>
                  <a:schemeClr val="accent2"/>
                </a:solidFill>
                <a:latin typeface="+mn-ea"/>
                <a:cs typeface="OPPOSans R" pitchFamily="18" charset="-122"/>
              </a:rPr>
              <a:t>季度</a:t>
            </a:r>
            <a:endParaRPr sz="2400" dirty="0">
              <a:solidFill>
                <a:schemeClr val="accent2"/>
              </a:solidFill>
              <a:latin typeface="+mn-ea"/>
              <a:cs typeface="OPPOSans R" pitchFamily="18" charset="-122"/>
            </a:endParaRPr>
          </a:p>
        </p:txBody>
      </p:sp>
      <p:sp>
        <p:nvSpPr>
          <p:cNvPr id="30" name="object 7">
            <a:extLst>
              <a:ext uri="{FF2B5EF4-FFF2-40B4-BE49-F238E27FC236}">
                <a16:creationId xmlns:a16="http://schemas.microsoft.com/office/drawing/2014/main" id="{EF51B505-6664-85DE-1720-0E72D4078244}"/>
              </a:ext>
            </a:extLst>
          </p:cNvPr>
          <p:cNvSpPr txBox="1"/>
          <p:nvPr/>
        </p:nvSpPr>
        <p:spPr>
          <a:xfrm>
            <a:off x="647698" y="4315773"/>
            <a:ext cx="2344235" cy="8848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itchFamily="18" charset="-122"/>
              </a:rPr>
              <a:t>营业额达到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itchFamily="18" charset="-122"/>
              </a:rPr>
              <a:t>99999999.00</a:t>
            </a:r>
          </a:p>
          <a:p>
            <a:pPr marL="1270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itchFamily="18" charset="-122"/>
              </a:rPr>
              <a:t>总收入多少，占比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itchFamily="18" charset="-122"/>
              </a:rPr>
              <a:t>56%</a:t>
            </a:r>
          </a:p>
          <a:p>
            <a:pPr marL="1270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itchFamily="18" charset="-122"/>
              </a:rPr>
              <a:t>描述信息，描述信息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418387E-31E5-D9D4-1118-EAAD7A4738D3}"/>
              </a:ext>
            </a:extLst>
          </p:cNvPr>
          <p:cNvGrpSpPr/>
          <p:nvPr/>
        </p:nvGrpSpPr>
        <p:grpSpPr>
          <a:xfrm>
            <a:off x="4927750" y="4888444"/>
            <a:ext cx="3439496" cy="1800000"/>
            <a:chOff x="4376252" y="1325661"/>
            <a:chExt cx="3439496" cy="1966179"/>
          </a:xfrm>
        </p:grpSpPr>
        <p:sp>
          <p:nvSpPr>
            <p:cNvPr id="32" name="Rectangle 1">
              <a:extLst>
                <a:ext uri="{FF2B5EF4-FFF2-40B4-BE49-F238E27FC236}">
                  <a16:creationId xmlns:a16="http://schemas.microsoft.com/office/drawing/2014/main" id="{337D6B66-A8FA-580E-7590-916D14602B77}"/>
                </a:ext>
              </a:extLst>
            </p:cNvPr>
            <p:cNvSpPr/>
            <p:nvPr/>
          </p:nvSpPr>
          <p:spPr>
            <a:xfrm>
              <a:off x="4376252" y="1325661"/>
              <a:ext cx="3439496" cy="196617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977900" dist="901700" dir="2700000" sx="92000" sy="92000" algn="tl" rotWithShape="0">
                <a:srgbClr val="013057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2750" hangingPunct="0"/>
              <a:endParaRPr lang="en-US" sz="3000" kern="0">
                <a:solidFill>
                  <a:srgbClr val="FFFFFF"/>
                </a:solidFill>
                <a:latin typeface="+mn-ea"/>
                <a:cs typeface="Helvetica"/>
                <a:sym typeface="Helvetica Neue Medium"/>
              </a:endParaRPr>
            </a:p>
          </p:txBody>
        </p:sp>
        <p:sp>
          <p:nvSpPr>
            <p:cNvPr id="33" name="object 7">
              <a:extLst>
                <a:ext uri="{FF2B5EF4-FFF2-40B4-BE49-F238E27FC236}">
                  <a16:creationId xmlns:a16="http://schemas.microsoft.com/office/drawing/2014/main" id="{57C6D956-F8B8-BB1C-B01A-B3AB039428AA}"/>
                </a:ext>
              </a:extLst>
            </p:cNvPr>
            <p:cNvSpPr txBox="1"/>
            <p:nvPr/>
          </p:nvSpPr>
          <p:spPr>
            <a:xfrm>
              <a:off x="4867578" y="1495952"/>
              <a:ext cx="1123706" cy="417437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2400" dirty="0">
                  <a:solidFill>
                    <a:schemeClr val="accent2"/>
                  </a:solidFill>
                  <a:latin typeface="+mn-ea"/>
                  <a:cs typeface="OPPOSans R" pitchFamily="18" charset="-122"/>
                </a:rPr>
                <a:t>第</a:t>
              </a:r>
              <a:r>
                <a:rPr lang="en-US" altLang="zh-CN" sz="2400" dirty="0">
                  <a:solidFill>
                    <a:schemeClr val="accent2"/>
                  </a:solidFill>
                  <a:latin typeface="+mn-ea"/>
                  <a:cs typeface="OPPOSans R" pitchFamily="18" charset="-122"/>
                </a:rPr>
                <a:t>2</a:t>
              </a:r>
              <a:r>
                <a:rPr lang="zh-CN" altLang="en-US" sz="2400" dirty="0">
                  <a:solidFill>
                    <a:schemeClr val="accent2"/>
                  </a:solidFill>
                  <a:latin typeface="+mn-ea"/>
                  <a:cs typeface="OPPOSans R" pitchFamily="18" charset="-122"/>
                </a:rPr>
                <a:t>季度</a:t>
              </a:r>
              <a:endParaRPr sz="2400" dirty="0">
                <a:solidFill>
                  <a:schemeClr val="accent2"/>
                </a:solidFill>
                <a:latin typeface="+mn-ea"/>
                <a:cs typeface="OPPOSans R" pitchFamily="18" charset="-122"/>
              </a:endParaRPr>
            </a:p>
          </p:txBody>
        </p:sp>
        <p:sp>
          <p:nvSpPr>
            <p:cNvPr id="34" name="object 7">
              <a:extLst>
                <a:ext uri="{FF2B5EF4-FFF2-40B4-BE49-F238E27FC236}">
                  <a16:creationId xmlns:a16="http://schemas.microsoft.com/office/drawing/2014/main" id="{8A95D63B-AB48-ED51-F4C3-34682782052A}"/>
                </a:ext>
              </a:extLst>
            </p:cNvPr>
            <p:cNvSpPr txBox="1"/>
            <p:nvPr/>
          </p:nvSpPr>
          <p:spPr>
            <a:xfrm>
              <a:off x="4867579" y="1976996"/>
              <a:ext cx="2344235" cy="96655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itchFamily="18" charset="-122"/>
                </a:rPr>
                <a:t>营业额达到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itchFamily="18" charset="-122"/>
                </a:rPr>
                <a:t>99999999.00</a:t>
              </a:r>
            </a:p>
            <a:p>
              <a:pPr marL="1270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itchFamily="18" charset="-122"/>
                </a:rPr>
                <a:t>总收入多少，占比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itchFamily="18" charset="-122"/>
                </a:rPr>
                <a:t>56%</a:t>
              </a:r>
            </a:p>
            <a:p>
              <a:pPr marL="1270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itchFamily="18" charset="-122"/>
                </a:rPr>
                <a:t>描述信息，描述信息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465A341-6DC2-597A-FF6B-81BED3712F7C}"/>
              </a:ext>
            </a:extLst>
          </p:cNvPr>
          <p:cNvGrpSpPr/>
          <p:nvPr/>
        </p:nvGrpSpPr>
        <p:grpSpPr>
          <a:xfrm>
            <a:off x="4087193" y="1863244"/>
            <a:ext cx="3439496" cy="1800000"/>
            <a:chOff x="797311" y="4325810"/>
            <a:chExt cx="3439496" cy="2176589"/>
          </a:xfrm>
        </p:grpSpPr>
        <p:sp>
          <p:nvSpPr>
            <p:cNvPr id="36" name="Rectangle 1">
              <a:extLst>
                <a:ext uri="{FF2B5EF4-FFF2-40B4-BE49-F238E27FC236}">
                  <a16:creationId xmlns:a16="http://schemas.microsoft.com/office/drawing/2014/main" id="{B55FE45F-3861-49EF-E6A5-2D4E65A18212}"/>
                </a:ext>
              </a:extLst>
            </p:cNvPr>
            <p:cNvSpPr/>
            <p:nvPr/>
          </p:nvSpPr>
          <p:spPr>
            <a:xfrm>
              <a:off x="797311" y="4325810"/>
              <a:ext cx="3439496" cy="2176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977900" dist="901700" dir="2700000" sx="92000" sy="92000" algn="tl" rotWithShape="0">
                <a:srgbClr val="013057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2750" hangingPunct="0"/>
              <a:endParaRPr lang="en-US" sz="3000" kern="0">
                <a:solidFill>
                  <a:srgbClr val="FFFFFF"/>
                </a:solidFill>
                <a:latin typeface="+mn-ea"/>
                <a:cs typeface="Helvetica"/>
                <a:sym typeface="Helvetica Neue Medium"/>
              </a:endParaRPr>
            </a:p>
          </p:txBody>
        </p:sp>
        <p:sp>
          <p:nvSpPr>
            <p:cNvPr id="37" name="object 7">
              <a:extLst>
                <a:ext uri="{FF2B5EF4-FFF2-40B4-BE49-F238E27FC236}">
                  <a16:creationId xmlns:a16="http://schemas.microsoft.com/office/drawing/2014/main" id="{A33C8039-EDC2-B4A2-D0B2-2AC7D941154A}"/>
                </a:ext>
              </a:extLst>
            </p:cNvPr>
            <p:cNvSpPr txBox="1"/>
            <p:nvPr/>
          </p:nvSpPr>
          <p:spPr>
            <a:xfrm>
              <a:off x="1288637" y="4485942"/>
              <a:ext cx="1123706" cy="462109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2400" dirty="0">
                  <a:solidFill>
                    <a:schemeClr val="accent2"/>
                  </a:solidFill>
                  <a:latin typeface="+mn-ea"/>
                  <a:cs typeface="OPPOSans R" pitchFamily="18" charset="-122"/>
                </a:rPr>
                <a:t>第</a:t>
              </a:r>
              <a:r>
                <a:rPr lang="en-US" altLang="zh-CN" sz="2400" dirty="0">
                  <a:solidFill>
                    <a:schemeClr val="accent2"/>
                  </a:solidFill>
                  <a:latin typeface="+mn-ea"/>
                  <a:cs typeface="OPPOSans R" pitchFamily="18" charset="-122"/>
                </a:rPr>
                <a:t>3</a:t>
              </a:r>
              <a:r>
                <a:rPr lang="zh-CN" altLang="en-US" sz="2400" dirty="0">
                  <a:solidFill>
                    <a:schemeClr val="accent2"/>
                  </a:solidFill>
                  <a:latin typeface="+mn-ea"/>
                  <a:cs typeface="OPPOSans R" pitchFamily="18" charset="-122"/>
                </a:rPr>
                <a:t>季度</a:t>
              </a:r>
              <a:endParaRPr sz="2400" dirty="0">
                <a:solidFill>
                  <a:schemeClr val="accent2"/>
                </a:solidFill>
                <a:latin typeface="+mn-ea"/>
                <a:cs typeface="OPPOSans R" pitchFamily="18" charset="-122"/>
              </a:endParaRPr>
            </a:p>
          </p:txBody>
        </p:sp>
        <p:sp>
          <p:nvSpPr>
            <p:cNvPr id="38" name="object 7">
              <a:extLst>
                <a:ext uri="{FF2B5EF4-FFF2-40B4-BE49-F238E27FC236}">
                  <a16:creationId xmlns:a16="http://schemas.microsoft.com/office/drawing/2014/main" id="{B6A42784-6478-494E-522B-FDB189889B97}"/>
                </a:ext>
              </a:extLst>
            </p:cNvPr>
            <p:cNvSpPr txBox="1"/>
            <p:nvPr/>
          </p:nvSpPr>
          <p:spPr>
            <a:xfrm>
              <a:off x="1288638" y="4966986"/>
              <a:ext cx="2344235" cy="106998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itchFamily="18" charset="-122"/>
                </a:rPr>
                <a:t>营业额达到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itchFamily="18" charset="-122"/>
                </a:rPr>
                <a:t>99999999.00</a:t>
              </a:r>
            </a:p>
            <a:p>
              <a:pPr marL="1270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itchFamily="18" charset="-122"/>
                </a:rPr>
                <a:t>总收入多少，占比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itchFamily="18" charset="-122"/>
                </a:rPr>
                <a:t>56%</a:t>
              </a:r>
            </a:p>
            <a:p>
              <a:pPr marL="1270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itchFamily="18" charset="-122"/>
                </a:rPr>
                <a:t>描述信息，描述信息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1424B18-CC56-9693-FE05-4E6C34B995B5}"/>
              </a:ext>
            </a:extLst>
          </p:cNvPr>
          <p:cNvGrpSpPr/>
          <p:nvPr/>
        </p:nvGrpSpPr>
        <p:grpSpPr>
          <a:xfrm>
            <a:off x="8471907" y="2373297"/>
            <a:ext cx="3439496" cy="1800000"/>
            <a:chOff x="4376252" y="4325810"/>
            <a:chExt cx="3439496" cy="2176589"/>
          </a:xfrm>
        </p:grpSpPr>
        <p:sp>
          <p:nvSpPr>
            <p:cNvPr id="40" name="Rectangle 1">
              <a:extLst>
                <a:ext uri="{FF2B5EF4-FFF2-40B4-BE49-F238E27FC236}">
                  <a16:creationId xmlns:a16="http://schemas.microsoft.com/office/drawing/2014/main" id="{31086716-DD23-AF48-A6CD-8A9F78DCEE83}"/>
                </a:ext>
              </a:extLst>
            </p:cNvPr>
            <p:cNvSpPr/>
            <p:nvPr/>
          </p:nvSpPr>
          <p:spPr>
            <a:xfrm>
              <a:off x="4376252" y="4325810"/>
              <a:ext cx="3439496" cy="2176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977900" dist="901700" dir="2700000" sx="92000" sy="92000" algn="tl" rotWithShape="0">
                <a:srgbClr val="013057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2750" hangingPunct="0"/>
              <a:endParaRPr lang="en-US" sz="3000" kern="0">
                <a:solidFill>
                  <a:srgbClr val="FFFFFF"/>
                </a:solidFill>
                <a:latin typeface="+mn-ea"/>
                <a:cs typeface="Helvetica"/>
                <a:sym typeface="Helvetica Neue Medium"/>
              </a:endParaRPr>
            </a:p>
          </p:txBody>
        </p:sp>
        <p:sp>
          <p:nvSpPr>
            <p:cNvPr id="41" name="object 7">
              <a:extLst>
                <a:ext uri="{FF2B5EF4-FFF2-40B4-BE49-F238E27FC236}">
                  <a16:creationId xmlns:a16="http://schemas.microsoft.com/office/drawing/2014/main" id="{CC788869-60F2-937C-DCCD-12FA4184A46F}"/>
                </a:ext>
              </a:extLst>
            </p:cNvPr>
            <p:cNvSpPr txBox="1"/>
            <p:nvPr/>
          </p:nvSpPr>
          <p:spPr>
            <a:xfrm>
              <a:off x="4867578" y="4485942"/>
              <a:ext cx="1123706" cy="462109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zh-CN" altLang="en-US" sz="2400" dirty="0">
                  <a:solidFill>
                    <a:schemeClr val="accent2"/>
                  </a:solidFill>
                  <a:latin typeface="+mn-ea"/>
                  <a:cs typeface="OPPOSans R" pitchFamily="18" charset="-122"/>
                </a:rPr>
                <a:t>第</a:t>
              </a:r>
              <a:r>
                <a:rPr lang="en-US" altLang="zh-CN" sz="2400" dirty="0">
                  <a:solidFill>
                    <a:schemeClr val="accent2"/>
                  </a:solidFill>
                  <a:latin typeface="+mn-ea"/>
                  <a:cs typeface="OPPOSans R" pitchFamily="18" charset="-122"/>
                </a:rPr>
                <a:t>4</a:t>
              </a:r>
              <a:r>
                <a:rPr lang="zh-CN" altLang="en-US" sz="2400" dirty="0">
                  <a:solidFill>
                    <a:schemeClr val="accent2"/>
                  </a:solidFill>
                  <a:latin typeface="+mn-ea"/>
                  <a:cs typeface="OPPOSans R" pitchFamily="18" charset="-122"/>
                </a:rPr>
                <a:t>季度</a:t>
              </a:r>
              <a:endParaRPr sz="2400" dirty="0">
                <a:solidFill>
                  <a:schemeClr val="accent2"/>
                </a:solidFill>
                <a:latin typeface="+mn-ea"/>
                <a:cs typeface="OPPOSans R" pitchFamily="18" charset="-122"/>
              </a:endParaRPr>
            </a:p>
          </p:txBody>
        </p:sp>
        <p:sp>
          <p:nvSpPr>
            <p:cNvPr id="42" name="object 7">
              <a:extLst>
                <a:ext uri="{FF2B5EF4-FFF2-40B4-BE49-F238E27FC236}">
                  <a16:creationId xmlns:a16="http://schemas.microsoft.com/office/drawing/2014/main" id="{92F86378-DACE-F05E-44A2-7A6E0FE8216B}"/>
                </a:ext>
              </a:extLst>
            </p:cNvPr>
            <p:cNvSpPr txBox="1"/>
            <p:nvPr/>
          </p:nvSpPr>
          <p:spPr>
            <a:xfrm>
              <a:off x="4867579" y="4966986"/>
              <a:ext cx="2344235" cy="106998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itchFamily="18" charset="-122"/>
                </a:rPr>
                <a:t>营业额达到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itchFamily="18" charset="-122"/>
                </a:rPr>
                <a:t>99999999.00</a:t>
              </a:r>
            </a:p>
            <a:p>
              <a:pPr marL="1270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itchFamily="18" charset="-122"/>
                </a:rPr>
                <a:t>总收入多少，占比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itchFamily="18" charset="-122"/>
                </a:rPr>
                <a:t>56%</a:t>
              </a:r>
            </a:p>
            <a:p>
              <a:pPr marL="1270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itchFamily="18" charset="-122"/>
                </a:rPr>
                <a:t>描述信息，描述信息</a:t>
              </a:r>
            </a:p>
          </p:txBody>
        </p:sp>
      </p:grpSp>
      <p:sp>
        <p:nvSpPr>
          <p:cNvPr id="43" name="任意多边形: 形状 2">
            <a:extLst>
              <a:ext uri="{FF2B5EF4-FFF2-40B4-BE49-F238E27FC236}">
                <a16:creationId xmlns:a16="http://schemas.microsoft.com/office/drawing/2014/main" id="{53162C5A-30C5-5449-C3AE-CCFBD1B97251}"/>
              </a:ext>
            </a:extLst>
          </p:cNvPr>
          <p:cNvSpPr/>
          <p:nvPr/>
        </p:nvSpPr>
        <p:spPr>
          <a:xfrm>
            <a:off x="8626" y="1726773"/>
            <a:ext cx="12189125" cy="5331124"/>
          </a:xfrm>
          <a:custGeom>
            <a:avLst/>
            <a:gdLst>
              <a:gd name="connsiteX0" fmla="*/ 0 w 12189125"/>
              <a:gd name="connsiteY0" fmla="*/ 5331124 h 5331124"/>
              <a:gd name="connsiteX1" fmla="*/ 1975449 w 12189125"/>
              <a:gd name="connsiteY1" fmla="*/ 3683479 h 5331124"/>
              <a:gd name="connsiteX2" fmla="*/ 5736566 w 12189125"/>
              <a:gd name="connsiteY2" fmla="*/ 3295290 h 5331124"/>
              <a:gd name="connsiteX3" fmla="*/ 6737231 w 12189125"/>
              <a:gd name="connsiteY3" fmla="*/ 1544128 h 5331124"/>
              <a:gd name="connsiteX4" fmla="*/ 12154619 w 12189125"/>
              <a:gd name="connsiteY4" fmla="*/ 17253 h 5331124"/>
              <a:gd name="connsiteX5" fmla="*/ 12154619 w 12189125"/>
              <a:gd name="connsiteY5" fmla="*/ 17253 h 5331124"/>
              <a:gd name="connsiteX6" fmla="*/ 12189125 w 12189125"/>
              <a:gd name="connsiteY6" fmla="*/ 0 h 5331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89125" h="5331124">
                <a:moveTo>
                  <a:pt x="0" y="5331124"/>
                </a:moveTo>
                <a:cubicBezTo>
                  <a:pt x="509677" y="4676954"/>
                  <a:pt x="1019355" y="4022785"/>
                  <a:pt x="1975449" y="3683479"/>
                </a:cubicBezTo>
                <a:cubicBezTo>
                  <a:pt x="2931543" y="3344173"/>
                  <a:pt x="4942936" y="3651848"/>
                  <a:pt x="5736566" y="3295290"/>
                </a:cubicBezTo>
                <a:cubicBezTo>
                  <a:pt x="6530196" y="2938732"/>
                  <a:pt x="5667556" y="2090467"/>
                  <a:pt x="6737231" y="1544128"/>
                </a:cubicBezTo>
                <a:cubicBezTo>
                  <a:pt x="7806906" y="997789"/>
                  <a:pt x="12154619" y="17253"/>
                  <a:pt x="12154619" y="17253"/>
                </a:cubicBezTo>
                <a:lnTo>
                  <a:pt x="12154619" y="17253"/>
                </a:lnTo>
                <a:lnTo>
                  <a:pt x="12189125" y="0"/>
                </a:lnTo>
              </a:path>
            </a:pathLst>
          </a:custGeom>
          <a:noFill/>
          <a:ln w="15875"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12000">
                  <a:schemeClr val="accent2"/>
                </a:gs>
                <a:gs pos="83000">
                  <a:schemeClr val="accent2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</a:ln>
          <a:scene3d>
            <a:camera prst="orthographicFront"/>
            <a:lightRig rig="threePt" dir="t"/>
          </a:scene3d>
          <a:sp3d extrusionH="254000">
            <a:extrusionClr>
              <a:schemeClr val="accent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BB326858-7C0E-6F58-8CC7-8B514F908D0A}"/>
              </a:ext>
            </a:extLst>
          </p:cNvPr>
          <p:cNvSpPr/>
          <p:nvPr/>
        </p:nvSpPr>
        <p:spPr>
          <a:xfrm>
            <a:off x="2901933" y="5131705"/>
            <a:ext cx="180000" cy="180000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72000">
                <a:schemeClr val="accent2"/>
              </a:gs>
              <a:gs pos="83000">
                <a:schemeClr val="accent2">
                  <a:lumMod val="75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9D11B175-1E99-E5B5-E6ED-CA84264DC92B}"/>
              </a:ext>
            </a:extLst>
          </p:cNvPr>
          <p:cNvSpPr/>
          <p:nvPr/>
        </p:nvSpPr>
        <p:spPr>
          <a:xfrm>
            <a:off x="5201473" y="5044342"/>
            <a:ext cx="180000" cy="180000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72000">
                <a:schemeClr val="accent2"/>
              </a:gs>
              <a:gs pos="83000">
                <a:schemeClr val="accent2">
                  <a:lumMod val="75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93E44FA7-399A-411C-63D5-A5145FD0D370}"/>
              </a:ext>
            </a:extLst>
          </p:cNvPr>
          <p:cNvSpPr/>
          <p:nvPr/>
        </p:nvSpPr>
        <p:spPr>
          <a:xfrm>
            <a:off x="6664050" y="3166118"/>
            <a:ext cx="180000" cy="180000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72000">
                <a:schemeClr val="accent2"/>
              </a:gs>
              <a:gs pos="83000">
                <a:schemeClr val="accent2">
                  <a:lumMod val="75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FBB9EFE3-F346-A7E2-A4DA-FA1EB2C982EE}"/>
              </a:ext>
            </a:extLst>
          </p:cNvPr>
          <p:cNvSpPr/>
          <p:nvPr/>
        </p:nvSpPr>
        <p:spPr>
          <a:xfrm>
            <a:off x="8688920" y="2467901"/>
            <a:ext cx="180000" cy="180000"/>
          </a:xfrm>
          <a:prstGeom prst="ellipse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72000">
                <a:schemeClr val="accent2"/>
              </a:gs>
              <a:gs pos="83000">
                <a:schemeClr val="accent2">
                  <a:lumMod val="75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B33246-76E7-D7ED-6A9B-1CFD859555FC}"/>
              </a:ext>
            </a:extLst>
          </p:cNvPr>
          <p:cNvGrpSpPr/>
          <p:nvPr/>
        </p:nvGrpSpPr>
        <p:grpSpPr>
          <a:xfrm>
            <a:off x="19280" y="1371266"/>
            <a:ext cx="2916000" cy="175029"/>
            <a:chOff x="1473795" y="5402580"/>
            <a:chExt cx="3530685" cy="17502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A63EB98-28AD-4A87-F536-903972003D50}"/>
                </a:ext>
              </a:extLst>
            </p:cNvPr>
            <p:cNvGrpSpPr/>
            <p:nvPr/>
          </p:nvGrpSpPr>
          <p:grpSpPr>
            <a:xfrm>
              <a:off x="1473795" y="5402580"/>
              <a:ext cx="569160" cy="175029"/>
              <a:chOff x="8918448" y="5388864"/>
              <a:chExt cx="475488" cy="146223"/>
            </a:xfrm>
          </p:grpSpPr>
          <p:cxnSp>
            <p:nvCxnSpPr>
              <p:cNvPr id="21" name="直接连接符 39">
                <a:extLst>
                  <a:ext uri="{FF2B5EF4-FFF2-40B4-BE49-F238E27FC236}">
                    <a16:creationId xmlns:a16="http://schemas.microsoft.com/office/drawing/2014/main" id="{46A2588C-5660-840C-1EC6-77A8DAFC08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40">
                <a:extLst>
                  <a:ext uri="{FF2B5EF4-FFF2-40B4-BE49-F238E27FC236}">
                    <a16:creationId xmlns:a16="http://schemas.microsoft.com/office/drawing/2014/main" id="{6D200D59-D3E3-ECB8-EE54-C74E8B3151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DEE38FD7-820F-F5DB-A059-F43F7F59C4F6}"/>
                </a:ext>
              </a:extLst>
            </p:cNvPr>
            <p:cNvGrpSpPr/>
            <p:nvPr/>
          </p:nvGrpSpPr>
          <p:grpSpPr>
            <a:xfrm flipH="1">
              <a:off x="4435320" y="5402580"/>
              <a:ext cx="569160" cy="175029"/>
              <a:chOff x="8918448" y="5388864"/>
              <a:chExt cx="475488" cy="146223"/>
            </a:xfrm>
          </p:grpSpPr>
          <p:cxnSp>
            <p:nvCxnSpPr>
              <p:cNvPr id="19" name="直接连接符 42">
                <a:extLst>
                  <a:ext uri="{FF2B5EF4-FFF2-40B4-BE49-F238E27FC236}">
                    <a16:creationId xmlns:a16="http://schemas.microsoft.com/office/drawing/2014/main" id="{C6123DE9-450B-7D01-6FA1-0F9B3A9293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43">
                <a:extLst>
                  <a:ext uri="{FF2B5EF4-FFF2-40B4-BE49-F238E27FC236}">
                    <a16:creationId xmlns:a16="http://schemas.microsoft.com/office/drawing/2014/main" id="{8CBA0202-DF07-0895-C270-3B7C8772CC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F0503A32-4842-3314-2A60-035BC28C9FFF}"/>
              </a:ext>
            </a:extLst>
          </p:cNvPr>
          <p:cNvSpPr txBox="1"/>
          <p:nvPr/>
        </p:nvSpPr>
        <p:spPr>
          <a:xfrm>
            <a:off x="332404" y="1185828"/>
            <a:ext cx="230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20">
              <a:defRPr/>
            </a:pPr>
            <a:r>
              <a:rPr lang="zh-CN" altLang="en-US" sz="3200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rPr>
              <a:t>财务预测</a:t>
            </a:r>
          </a:p>
        </p:txBody>
      </p:sp>
    </p:spTree>
    <p:extLst>
      <p:ext uri="{BB962C8B-B14F-4D97-AF65-F5344CB8AC3E}">
        <p14:creationId xmlns:p14="http://schemas.microsoft.com/office/powerpoint/2010/main" val="3445357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道路两旁的建筑&#10;&#10;描述已自动生成">
            <a:extLst>
              <a:ext uri="{FF2B5EF4-FFF2-40B4-BE49-F238E27FC236}">
                <a16:creationId xmlns:a16="http://schemas.microsoft.com/office/drawing/2014/main" id="{8098B69D-7972-A2A2-5401-24F89C770D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F93578B9-431D-2A0D-52D9-5C41AD8E05E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5" cstate="screen">
              <a:alphaModFix amt="9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B1662BAE-17F9-17E0-6A5E-FF54F325F1BE}"/>
              </a:ext>
            </a:extLst>
          </p:cNvPr>
          <p:cNvSpPr/>
          <p:nvPr/>
        </p:nvSpPr>
        <p:spPr>
          <a:xfrm>
            <a:off x="-884975" y="-3654124"/>
            <a:ext cx="6709035" cy="11795234"/>
          </a:xfrm>
          <a:custGeom>
            <a:avLst/>
            <a:gdLst>
              <a:gd name="connsiteX0" fmla="*/ 0 w 2315496"/>
              <a:gd name="connsiteY0" fmla="*/ 1707338 h 1707338"/>
              <a:gd name="connsiteX1" fmla="*/ 0 w 2315496"/>
              <a:gd name="connsiteY1" fmla="*/ 0 h 1707338"/>
              <a:gd name="connsiteX2" fmla="*/ 2315496 w 2315496"/>
              <a:gd name="connsiteY2" fmla="*/ 1707338 h 1707338"/>
              <a:gd name="connsiteX3" fmla="*/ 0 w 2315496"/>
              <a:gd name="connsiteY3" fmla="*/ 1707338 h 1707338"/>
              <a:gd name="connsiteX0" fmla="*/ 0 w 2315496"/>
              <a:gd name="connsiteY0" fmla="*/ 3005196 h 3005196"/>
              <a:gd name="connsiteX1" fmla="*/ 14748 w 2315496"/>
              <a:gd name="connsiteY1" fmla="*/ 0 h 3005196"/>
              <a:gd name="connsiteX2" fmla="*/ 2315496 w 2315496"/>
              <a:gd name="connsiteY2" fmla="*/ 3005196 h 3005196"/>
              <a:gd name="connsiteX3" fmla="*/ 0 w 2315496"/>
              <a:gd name="connsiteY3" fmla="*/ 3005196 h 3005196"/>
              <a:gd name="connsiteX0" fmla="*/ 0 w 2477728"/>
              <a:gd name="connsiteY0" fmla="*/ 4819247 h 4819247"/>
              <a:gd name="connsiteX1" fmla="*/ 176980 w 2477728"/>
              <a:gd name="connsiteY1" fmla="*/ 0 h 4819247"/>
              <a:gd name="connsiteX2" fmla="*/ 2477728 w 2477728"/>
              <a:gd name="connsiteY2" fmla="*/ 3005196 h 4819247"/>
              <a:gd name="connsiteX3" fmla="*/ 0 w 2477728"/>
              <a:gd name="connsiteY3" fmla="*/ 4819247 h 4819247"/>
              <a:gd name="connsiteX0" fmla="*/ 825995 w 3303723"/>
              <a:gd name="connsiteY0" fmla="*/ 4819247 h 4819247"/>
              <a:gd name="connsiteX1" fmla="*/ 85 w 3303723"/>
              <a:gd name="connsiteY1" fmla="*/ 3049441 h 4819247"/>
              <a:gd name="connsiteX2" fmla="*/ 1002975 w 3303723"/>
              <a:gd name="connsiteY2" fmla="*/ 0 h 4819247"/>
              <a:gd name="connsiteX3" fmla="*/ 3303723 w 3303723"/>
              <a:gd name="connsiteY3" fmla="*/ 3005196 h 4819247"/>
              <a:gd name="connsiteX4" fmla="*/ 825995 w 3303723"/>
              <a:gd name="connsiteY4" fmla="*/ 4819247 h 4819247"/>
              <a:gd name="connsiteX0" fmla="*/ 958719 w 3303712"/>
              <a:gd name="connsiteY0" fmla="*/ 6308834 h 6308834"/>
              <a:gd name="connsiteX1" fmla="*/ 74 w 3303712"/>
              <a:gd name="connsiteY1" fmla="*/ 3049441 h 6308834"/>
              <a:gd name="connsiteX2" fmla="*/ 1002964 w 3303712"/>
              <a:gd name="connsiteY2" fmla="*/ 0 h 6308834"/>
              <a:gd name="connsiteX3" fmla="*/ 3303712 w 3303712"/>
              <a:gd name="connsiteY3" fmla="*/ 3005196 h 6308834"/>
              <a:gd name="connsiteX4" fmla="*/ 958719 w 3303712"/>
              <a:gd name="connsiteY4" fmla="*/ 6308834 h 6308834"/>
              <a:gd name="connsiteX0" fmla="*/ 988214 w 3303710"/>
              <a:gd name="connsiteY0" fmla="*/ 9052034 h 9052034"/>
              <a:gd name="connsiteX1" fmla="*/ 72 w 3303710"/>
              <a:gd name="connsiteY1" fmla="*/ 3049441 h 9052034"/>
              <a:gd name="connsiteX2" fmla="*/ 1002962 w 3303710"/>
              <a:gd name="connsiteY2" fmla="*/ 0 h 9052034"/>
              <a:gd name="connsiteX3" fmla="*/ 3303710 w 3303710"/>
              <a:gd name="connsiteY3" fmla="*/ 3005196 h 9052034"/>
              <a:gd name="connsiteX4" fmla="*/ 988214 w 3303710"/>
              <a:gd name="connsiteY4" fmla="*/ 9052034 h 9052034"/>
              <a:gd name="connsiteX0" fmla="*/ 988214 w 3318458"/>
              <a:gd name="connsiteY0" fmla="*/ 9052034 h 9052034"/>
              <a:gd name="connsiteX1" fmla="*/ 72 w 3318458"/>
              <a:gd name="connsiteY1" fmla="*/ 3049441 h 9052034"/>
              <a:gd name="connsiteX2" fmla="*/ 1002962 w 3318458"/>
              <a:gd name="connsiteY2" fmla="*/ 0 h 9052034"/>
              <a:gd name="connsiteX3" fmla="*/ 3318458 w 3318458"/>
              <a:gd name="connsiteY3" fmla="*/ 4229312 h 9052034"/>
              <a:gd name="connsiteX4" fmla="*/ 988214 w 3318458"/>
              <a:gd name="connsiteY4" fmla="*/ 9052034 h 9052034"/>
              <a:gd name="connsiteX0" fmla="*/ 988214 w 4808046"/>
              <a:gd name="connsiteY0" fmla="*/ 9052034 h 9052034"/>
              <a:gd name="connsiteX1" fmla="*/ 72 w 4808046"/>
              <a:gd name="connsiteY1" fmla="*/ 3049441 h 9052034"/>
              <a:gd name="connsiteX2" fmla="*/ 1002962 w 4808046"/>
              <a:gd name="connsiteY2" fmla="*/ 0 h 9052034"/>
              <a:gd name="connsiteX3" fmla="*/ 4808046 w 4808046"/>
              <a:gd name="connsiteY3" fmla="*/ 4509532 h 9052034"/>
              <a:gd name="connsiteX4" fmla="*/ 988214 w 4808046"/>
              <a:gd name="connsiteY4" fmla="*/ 9052034 h 9052034"/>
              <a:gd name="connsiteX0" fmla="*/ 988214 w 4808046"/>
              <a:gd name="connsiteY0" fmla="*/ 11795234 h 11795234"/>
              <a:gd name="connsiteX1" fmla="*/ 72 w 4808046"/>
              <a:gd name="connsiteY1" fmla="*/ 5792641 h 11795234"/>
              <a:gd name="connsiteX2" fmla="*/ 1460162 w 4808046"/>
              <a:gd name="connsiteY2" fmla="*/ 0 h 11795234"/>
              <a:gd name="connsiteX3" fmla="*/ 4808046 w 4808046"/>
              <a:gd name="connsiteY3" fmla="*/ 7252732 h 11795234"/>
              <a:gd name="connsiteX4" fmla="*/ 988214 w 4808046"/>
              <a:gd name="connsiteY4" fmla="*/ 11795234 h 11795234"/>
              <a:gd name="connsiteX0" fmla="*/ 988214 w 6709035"/>
              <a:gd name="connsiteY0" fmla="*/ 11795234 h 11795234"/>
              <a:gd name="connsiteX1" fmla="*/ 72 w 6709035"/>
              <a:gd name="connsiteY1" fmla="*/ 5792641 h 11795234"/>
              <a:gd name="connsiteX2" fmla="*/ 1460162 w 6709035"/>
              <a:gd name="connsiteY2" fmla="*/ 0 h 11795234"/>
              <a:gd name="connsiteX3" fmla="*/ 6709035 w 6709035"/>
              <a:gd name="connsiteY3" fmla="*/ 7156479 h 11795234"/>
              <a:gd name="connsiteX4" fmla="*/ 988214 w 6709035"/>
              <a:gd name="connsiteY4" fmla="*/ 11795234 h 1179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9035" h="11795234">
                <a:moveTo>
                  <a:pt x="988214" y="11795234"/>
                </a:moveTo>
                <a:cubicBezTo>
                  <a:pt x="998046" y="11224963"/>
                  <a:pt x="-9760" y="6362912"/>
                  <a:pt x="72" y="5792641"/>
                </a:cubicBezTo>
                <a:lnTo>
                  <a:pt x="1460162" y="0"/>
                </a:lnTo>
                <a:lnTo>
                  <a:pt x="6709035" y="7156479"/>
                </a:lnTo>
                <a:lnTo>
                  <a:pt x="988214" y="1179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 useBgFill="1">
        <p:nvSpPr>
          <p:cNvPr id="19" name="直角三角形 18">
            <a:extLst>
              <a:ext uri="{FF2B5EF4-FFF2-40B4-BE49-F238E27FC236}">
                <a16:creationId xmlns:a16="http://schemas.microsoft.com/office/drawing/2014/main" id="{4A0A52A6-51D3-E79F-8AA5-9092093EF008}"/>
              </a:ext>
            </a:extLst>
          </p:cNvPr>
          <p:cNvSpPr/>
          <p:nvPr/>
        </p:nvSpPr>
        <p:spPr bwMode="white">
          <a:xfrm>
            <a:off x="-880243" y="-2802971"/>
            <a:ext cx="6656177" cy="6268484"/>
          </a:xfrm>
          <a:custGeom>
            <a:avLst/>
            <a:gdLst>
              <a:gd name="connsiteX0" fmla="*/ 0 w 3082413"/>
              <a:gd name="connsiteY0" fmla="*/ 2979174 h 2979174"/>
              <a:gd name="connsiteX1" fmla="*/ 0 w 3082413"/>
              <a:gd name="connsiteY1" fmla="*/ 0 h 2979174"/>
              <a:gd name="connsiteX2" fmla="*/ 3082413 w 3082413"/>
              <a:gd name="connsiteY2" fmla="*/ 2979174 h 2979174"/>
              <a:gd name="connsiteX3" fmla="*/ 0 w 3082413"/>
              <a:gd name="connsiteY3" fmla="*/ 2979174 h 2979174"/>
              <a:gd name="connsiteX0" fmla="*/ 0 w 3849329"/>
              <a:gd name="connsiteY0" fmla="*/ 2286000 h 2979174"/>
              <a:gd name="connsiteX1" fmla="*/ 766916 w 3849329"/>
              <a:gd name="connsiteY1" fmla="*/ 0 h 2979174"/>
              <a:gd name="connsiteX2" fmla="*/ 3849329 w 3849329"/>
              <a:gd name="connsiteY2" fmla="*/ 2979174 h 2979174"/>
              <a:gd name="connsiteX3" fmla="*/ 0 w 3849329"/>
              <a:gd name="connsiteY3" fmla="*/ 2286000 h 2979174"/>
              <a:gd name="connsiteX0" fmla="*/ 0 w 4601497"/>
              <a:gd name="connsiteY0" fmla="*/ 2286000 h 3510116"/>
              <a:gd name="connsiteX1" fmla="*/ 766916 w 4601497"/>
              <a:gd name="connsiteY1" fmla="*/ 0 h 3510116"/>
              <a:gd name="connsiteX2" fmla="*/ 4601497 w 4601497"/>
              <a:gd name="connsiteY2" fmla="*/ 3510116 h 3510116"/>
              <a:gd name="connsiteX3" fmla="*/ 0 w 4601497"/>
              <a:gd name="connsiteY3" fmla="*/ 2286000 h 3510116"/>
              <a:gd name="connsiteX0" fmla="*/ 0 w 4601497"/>
              <a:gd name="connsiteY0" fmla="*/ 2772697 h 3996813"/>
              <a:gd name="connsiteX1" fmla="*/ 1106129 w 4601497"/>
              <a:gd name="connsiteY1" fmla="*/ 0 h 3996813"/>
              <a:gd name="connsiteX2" fmla="*/ 4601497 w 4601497"/>
              <a:gd name="connsiteY2" fmla="*/ 3996813 h 3996813"/>
              <a:gd name="connsiteX3" fmla="*/ 0 w 4601497"/>
              <a:gd name="connsiteY3" fmla="*/ 2772697 h 3996813"/>
              <a:gd name="connsiteX0" fmla="*/ 0 w 4601497"/>
              <a:gd name="connsiteY0" fmla="*/ 3061455 h 4285571"/>
              <a:gd name="connsiteX1" fmla="*/ 1033939 w 4601497"/>
              <a:gd name="connsiteY1" fmla="*/ 0 h 4285571"/>
              <a:gd name="connsiteX2" fmla="*/ 4601497 w 4601497"/>
              <a:gd name="connsiteY2" fmla="*/ 4285571 h 4285571"/>
              <a:gd name="connsiteX3" fmla="*/ 0 w 4601497"/>
              <a:gd name="connsiteY3" fmla="*/ 3061455 h 4285571"/>
              <a:gd name="connsiteX0" fmla="*/ 0 w 4601497"/>
              <a:gd name="connsiteY0" fmla="*/ 5285437 h 6509553"/>
              <a:gd name="connsiteX1" fmla="*/ 1067330 w 4601497"/>
              <a:gd name="connsiteY1" fmla="*/ 0 h 6509553"/>
              <a:gd name="connsiteX2" fmla="*/ 4601497 w 4601497"/>
              <a:gd name="connsiteY2" fmla="*/ 6509553 h 6509553"/>
              <a:gd name="connsiteX3" fmla="*/ 0 w 4601497"/>
              <a:gd name="connsiteY3" fmla="*/ 5285437 h 6509553"/>
              <a:gd name="connsiteX0" fmla="*/ 0 w 4618192"/>
              <a:gd name="connsiteY0" fmla="*/ 5385392 h 6509553"/>
              <a:gd name="connsiteX1" fmla="*/ 1084025 w 4618192"/>
              <a:gd name="connsiteY1" fmla="*/ 0 h 6509553"/>
              <a:gd name="connsiteX2" fmla="*/ 4618192 w 4618192"/>
              <a:gd name="connsiteY2" fmla="*/ 6509553 h 6509553"/>
              <a:gd name="connsiteX3" fmla="*/ 0 w 4618192"/>
              <a:gd name="connsiteY3" fmla="*/ 5385392 h 6509553"/>
              <a:gd name="connsiteX0" fmla="*/ 0 w 4618192"/>
              <a:gd name="connsiteY0" fmla="*/ 5385392 h 6509553"/>
              <a:gd name="connsiteX1" fmla="*/ 1200894 w 4618192"/>
              <a:gd name="connsiteY1" fmla="*/ 0 h 6509553"/>
              <a:gd name="connsiteX2" fmla="*/ 4618192 w 4618192"/>
              <a:gd name="connsiteY2" fmla="*/ 6509553 h 6509553"/>
              <a:gd name="connsiteX3" fmla="*/ 0 w 4618192"/>
              <a:gd name="connsiteY3" fmla="*/ 5385392 h 6509553"/>
              <a:gd name="connsiteX0" fmla="*/ 0 w 4618192"/>
              <a:gd name="connsiteY0" fmla="*/ 5385392 h 6509553"/>
              <a:gd name="connsiteX1" fmla="*/ 1301067 w 4618192"/>
              <a:gd name="connsiteY1" fmla="*/ 0 h 6509553"/>
              <a:gd name="connsiteX2" fmla="*/ 4618192 w 4618192"/>
              <a:gd name="connsiteY2" fmla="*/ 6509553 h 6509553"/>
              <a:gd name="connsiteX3" fmla="*/ 0 w 4618192"/>
              <a:gd name="connsiteY3" fmla="*/ 5385392 h 6509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8192" h="6509553">
                <a:moveTo>
                  <a:pt x="0" y="5385392"/>
                </a:moveTo>
                <a:lnTo>
                  <a:pt x="1301067" y="0"/>
                </a:lnTo>
                <a:lnTo>
                  <a:pt x="4618192" y="6509553"/>
                </a:lnTo>
                <a:lnTo>
                  <a:pt x="0" y="538539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 useBgFill="1">
        <p:nvSpPr>
          <p:cNvPr id="20" name="直角三角形 18">
            <a:extLst>
              <a:ext uri="{FF2B5EF4-FFF2-40B4-BE49-F238E27FC236}">
                <a16:creationId xmlns:a16="http://schemas.microsoft.com/office/drawing/2014/main" id="{57F3EC11-E24C-847F-419D-442D4CB1D585}"/>
              </a:ext>
            </a:extLst>
          </p:cNvPr>
          <p:cNvSpPr/>
          <p:nvPr/>
        </p:nvSpPr>
        <p:spPr bwMode="white">
          <a:xfrm>
            <a:off x="-1284536" y="2336988"/>
            <a:ext cx="7049281" cy="6382170"/>
          </a:xfrm>
          <a:custGeom>
            <a:avLst/>
            <a:gdLst>
              <a:gd name="connsiteX0" fmla="*/ 0 w 3082413"/>
              <a:gd name="connsiteY0" fmla="*/ 2979174 h 2979174"/>
              <a:gd name="connsiteX1" fmla="*/ 0 w 3082413"/>
              <a:gd name="connsiteY1" fmla="*/ 0 h 2979174"/>
              <a:gd name="connsiteX2" fmla="*/ 3082413 w 3082413"/>
              <a:gd name="connsiteY2" fmla="*/ 2979174 h 2979174"/>
              <a:gd name="connsiteX3" fmla="*/ 0 w 3082413"/>
              <a:gd name="connsiteY3" fmla="*/ 2979174 h 2979174"/>
              <a:gd name="connsiteX0" fmla="*/ 0 w 3849329"/>
              <a:gd name="connsiteY0" fmla="*/ 2286000 h 2979174"/>
              <a:gd name="connsiteX1" fmla="*/ 766916 w 3849329"/>
              <a:gd name="connsiteY1" fmla="*/ 0 h 2979174"/>
              <a:gd name="connsiteX2" fmla="*/ 3849329 w 3849329"/>
              <a:gd name="connsiteY2" fmla="*/ 2979174 h 2979174"/>
              <a:gd name="connsiteX3" fmla="*/ 0 w 3849329"/>
              <a:gd name="connsiteY3" fmla="*/ 2286000 h 2979174"/>
              <a:gd name="connsiteX0" fmla="*/ 0 w 4601497"/>
              <a:gd name="connsiteY0" fmla="*/ 2286000 h 3510116"/>
              <a:gd name="connsiteX1" fmla="*/ 766916 w 4601497"/>
              <a:gd name="connsiteY1" fmla="*/ 0 h 3510116"/>
              <a:gd name="connsiteX2" fmla="*/ 4601497 w 4601497"/>
              <a:gd name="connsiteY2" fmla="*/ 3510116 h 3510116"/>
              <a:gd name="connsiteX3" fmla="*/ 0 w 4601497"/>
              <a:gd name="connsiteY3" fmla="*/ 2286000 h 3510116"/>
              <a:gd name="connsiteX0" fmla="*/ 0 w 4601497"/>
              <a:gd name="connsiteY0" fmla="*/ 2772697 h 3996813"/>
              <a:gd name="connsiteX1" fmla="*/ 1106129 w 4601497"/>
              <a:gd name="connsiteY1" fmla="*/ 0 h 3996813"/>
              <a:gd name="connsiteX2" fmla="*/ 4601497 w 4601497"/>
              <a:gd name="connsiteY2" fmla="*/ 3996813 h 3996813"/>
              <a:gd name="connsiteX3" fmla="*/ 0 w 4601497"/>
              <a:gd name="connsiteY3" fmla="*/ 2772697 h 3996813"/>
              <a:gd name="connsiteX0" fmla="*/ 0 w 4360866"/>
              <a:gd name="connsiteY0" fmla="*/ 8692234 h 8692234"/>
              <a:gd name="connsiteX1" fmla="*/ 865498 w 4360866"/>
              <a:gd name="connsiteY1" fmla="*/ 0 h 8692234"/>
              <a:gd name="connsiteX2" fmla="*/ 4360866 w 4360866"/>
              <a:gd name="connsiteY2" fmla="*/ 3996813 h 8692234"/>
              <a:gd name="connsiteX3" fmla="*/ 0 w 4360866"/>
              <a:gd name="connsiteY3" fmla="*/ 8692234 h 8692234"/>
              <a:gd name="connsiteX0" fmla="*/ 746734 w 5107600"/>
              <a:gd name="connsiteY0" fmla="*/ 6261855 h 6261855"/>
              <a:gd name="connsiteX1" fmla="*/ 0 w 5107600"/>
              <a:gd name="connsiteY1" fmla="*/ 0 h 6261855"/>
              <a:gd name="connsiteX2" fmla="*/ 5107600 w 5107600"/>
              <a:gd name="connsiteY2" fmla="*/ 1566434 h 6261855"/>
              <a:gd name="connsiteX3" fmla="*/ 746734 w 5107600"/>
              <a:gd name="connsiteY3" fmla="*/ 6261855 h 6261855"/>
              <a:gd name="connsiteX0" fmla="*/ 746734 w 5107600"/>
              <a:gd name="connsiteY0" fmla="*/ 6261855 h 6261855"/>
              <a:gd name="connsiteX1" fmla="*/ 0 w 5107600"/>
              <a:gd name="connsiteY1" fmla="*/ 0 h 6261855"/>
              <a:gd name="connsiteX2" fmla="*/ 5107600 w 5107600"/>
              <a:gd name="connsiteY2" fmla="*/ 1373929 h 6261855"/>
              <a:gd name="connsiteX3" fmla="*/ 746734 w 5107600"/>
              <a:gd name="connsiteY3" fmla="*/ 6261855 h 6261855"/>
              <a:gd name="connsiteX0" fmla="*/ 891113 w 5107600"/>
              <a:gd name="connsiteY0" fmla="*/ 6430297 h 6430297"/>
              <a:gd name="connsiteX1" fmla="*/ 0 w 5107600"/>
              <a:gd name="connsiteY1" fmla="*/ 0 h 6430297"/>
              <a:gd name="connsiteX2" fmla="*/ 5107600 w 5107600"/>
              <a:gd name="connsiteY2" fmla="*/ 1373929 h 6430297"/>
              <a:gd name="connsiteX3" fmla="*/ 891113 w 5107600"/>
              <a:gd name="connsiteY3" fmla="*/ 6430297 h 6430297"/>
              <a:gd name="connsiteX0" fmla="*/ 438230 w 5107600"/>
              <a:gd name="connsiteY0" fmla="*/ 6141539 h 6141539"/>
              <a:gd name="connsiteX1" fmla="*/ 0 w 5107600"/>
              <a:gd name="connsiteY1" fmla="*/ 0 h 6141539"/>
              <a:gd name="connsiteX2" fmla="*/ 5107600 w 5107600"/>
              <a:gd name="connsiteY2" fmla="*/ 1373929 h 6141539"/>
              <a:gd name="connsiteX3" fmla="*/ 438230 w 5107600"/>
              <a:gd name="connsiteY3" fmla="*/ 6141539 h 6141539"/>
              <a:gd name="connsiteX0" fmla="*/ 438230 w 5306869"/>
              <a:gd name="connsiteY0" fmla="*/ 6141539 h 6141539"/>
              <a:gd name="connsiteX1" fmla="*/ 0 w 5306869"/>
              <a:gd name="connsiteY1" fmla="*/ 0 h 6141539"/>
              <a:gd name="connsiteX2" fmla="*/ 5306869 w 5306869"/>
              <a:gd name="connsiteY2" fmla="*/ 1181424 h 6141539"/>
              <a:gd name="connsiteX3" fmla="*/ 438230 w 5306869"/>
              <a:gd name="connsiteY3" fmla="*/ 6141539 h 6141539"/>
              <a:gd name="connsiteX0" fmla="*/ 456345 w 5306869"/>
              <a:gd name="connsiteY0" fmla="*/ 6382170 h 6382170"/>
              <a:gd name="connsiteX1" fmla="*/ 0 w 5306869"/>
              <a:gd name="connsiteY1" fmla="*/ 0 h 6382170"/>
              <a:gd name="connsiteX2" fmla="*/ 5306869 w 5306869"/>
              <a:gd name="connsiteY2" fmla="*/ 1181424 h 6382170"/>
              <a:gd name="connsiteX3" fmla="*/ 456345 w 5306869"/>
              <a:gd name="connsiteY3" fmla="*/ 6382170 h 638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6869" h="6382170">
                <a:moveTo>
                  <a:pt x="456345" y="6382170"/>
                </a:moveTo>
                <a:lnTo>
                  <a:pt x="0" y="0"/>
                </a:lnTo>
                <a:lnTo>
                  <a:pt x="5306869" y="1181424"/>
                </a:lnTo>
                <a:lnTo>
                  <a:pt x="456345" y="63821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A7403C1-35A8-DC71-E003-A2E19CD3DA88}"/>
              </a:ext>
            </a:extLst>
          </p:cNvPr>
          <p:cNvSpPr txBox="1"/>
          <p:nvPr/>
        </p:nvSpPr>
        <p:spPr>
          <a:xfrm>
            <a:off x="-2863516" y="53420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BF6E09-7B0C-6B78-E69D-96474D9D7BC5}"/>
              </a:ext>
            </a:extLst>
          </p:cNvPr>
          <p:cNvSpPr txBox="1"/>
          <p:nvPr/>
        </p:nvSpPr>
        <p:spPr>
          <a:xfrm>
            <a:off x="6819657" y="3000683"/>
            <a:ext cx="4138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6000" b="1" dirty="0">
                <a:ln>
                  <a:solidFill>
                    <a:prstClr val="white"/>
                  </a:solidFill>
                </a:ln>
                <a:solidFill>
                  <a:srgbClr val="FFFFFF"/>
                </a:solidFill>
                <a:effectLst>
                  <a:outerShdw blurRad="101600" dist="38100" dir="5400000" algn="t" rotWithShape="0">
                    <a:prstClr val="black">
                      <a:alpha val="23000"/>
                    </a:prstClr>
                  </a:outerShdw>
                </a:effectLst>
                <a:latin typeface="+mj-ea"/>
                <a:ea typeface="+mj-ea"/>
              </a:rPr>
              <a:t>谢谢观看！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C2C35A5-0D0E-1220-BEEE-C36BA7934E9E}"/>
              </a:ext>
            </a:extLst>
          </p:cNvPr>
          <p:cNvGrpSpPr/>
          <p:nvPr/>
        </p:nvGrpSpPr>
        <p:grpSpPr>
          <a:xfrm>
            <a:off x="5952300" y="3342616"/>
            <a:ext cx="680085" cy="256286"/>
            <a:chOff x="3048000" y="5451474"/>
            <a:chExt cx="680085" cy="25628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DF2E0AE2-4E9C-9D72-70D1-02AECD716F31}"/>
                </a:ext>
              </a:extLst>
            </p:cNvPr>
            <p:cNvGrpSpPr/>
            <p:nvPr/>
          </p:nvGrpSpPr>
          <p:grpSpPr>
            <a:xfrm>
              <a:off x="3048000" y="5451474"/>
              <a:ext cx="85725" cy="256286"/>
              <a:chOff x="3048000" y="5451474"/>
              <a:chExt cx="85725" cy="256286"/>
            </a:xfrm>
            <a:solidFill>
              <a:schemeClr val="accent1">
                <a:alpha val="10000"/>
              </a:schemeClr>
            </a:solidFill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81867F42-AFF9-3E32-23F9-80746C5A7786}"/>
                  </a:ext>
                </a:extLst>
              </p:cNvPr>
              <p:cNvSpPr/>
              <p:nvPr/>
            </p:nvSpPr>
            <p:spPr>
              <a:xfrm>
                <a:off x="3048000" y="5451474"/>
                <a:ext cx="85725" cy="857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88A8B30F-28EC-6A8B-7C6C-48CD476E8455}"/>
                  </a:ext>
                </a:extLst>
              </p:cNvPr>
              <p:cNvSpPr/>
              <p:nvPr/>
            </p:nvSpPr>
            <p:spPr>
              <a:xfrm>
                <a:off x="3048000" y="5622035"/>
                <a:ext cx="85725" cy="857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5C5923F-C502-0D4F-E4DE-492E86079C4E}"/>
                </a:ext>
              </a:extLst>
            </p:cNvPr>
            <p:cNvGrpSpPr/>
            <p:nvPr/>
          </p:nvGrpSpPr>
          <p:grpSpPr>
            <a:xfrm>
              <a:off x="3246120" y="5451474"/>
              <a:ext cx="85725" cy="256286"/>
              <a:chOff x="3281680" y="5451474"/>
              <a:chExt cx="85725" cy="256286"/>
            </a:xfrm>
            <a:solidFill>
              <a:schemeClr val="accent1">
                <a:alpha val="40000"/>
              </a:schemeClr>
            </a:solidFill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F856FBE5-7212-23B7-C8C3-41EB20D7E6A5}"/>
                  </a:ext>
                </a:extLst>
              </p:cNvPr>
              <p:cNvSpPr/>
              <p:nvPr/>
            </p:nvSpPr>
            <p:spPr>
              <a:xfrm>
                <a:off x="3281680" y="5451474"/>
                <a:ext cx="85725" cy="857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970A02C1-8588-A599-7EC1-2076C7B4C8DB}"/>
                  </a:ext>
                </a:extLst>
              </p:cNvPr>
              <p:cNvSpPr/>
              <p:nvPr/>
            </p:nvSpPr>
            <p:spPr>
              <a:xfrm>
                <a:off x="3281680" y="5622035"/>
                <a:ext cx="85725" cy="857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13DC48FA-BB80-04AB-6797-4E3158AA673A}"/>
                </a:ext>
              </a:extLst>
            </p:cNvPr>
            <p:cNvGrpSpPr/>
            <p:nvPr/>
          </p:nvGrpSpPr>
          <p:grpSpPr>
            <a:xfrm>
              <a:off x="3444240" y="5451474"/>
              <a:ext cx="85725" cy="256286"/>
              <a:chOff x="3515360" y="5451474"/>
              <a:chExt cx="85725" cy="256286"/>
            </a:xfrm>
            <a:solidFill>
              <a:schemeClr val="accent1">
                <a:alpha val="70000"/>
              </a:schemeClr>
            </a:solidFill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530A2E47-BBED-7FA0-D6A8-5B2EBCF372EB}"/>
                  </a:ext>
                </a:extLst>
              </p:cNvPr>
              <p:cNvSpPr/>
              <p:nvPr/>
            </p:nvSpPr>
            <p:spPr>
              <a:xfrm>
                <a:off x="3515360" y="5451474"/>
                <a:ext cx="85725" cy="857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DA1F6131-2A7C-EC68-55A8-2833F94EEBB6}"/>
                  </a:ext>
                </a:extLst>
              </p:cNvPr>
              <p:cNvSpPr/>
              <p:nvPr/>
            </p:nvSpPr>
            <p:spPr>
              <a:xfrm>
                <a:off x="3515360" y="5622035"/>
                <a:ext cx="85725" cy="857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E09C54C-99B5-C32A-31F6-040FDE68115B}"/>
                </a:ext>
              </a:extLst>
            </p:cNvPr>
            <p:cNvGrpSpPr/>
            <p:nvPr/>
          </p:nvGrpSpPr>
          <p:grpSpPr>
            <a:xfrm>
              <a:off x="3642360" y="5451474"/>
              <a:ext cx="85725" cy="256286"/>
              <a:chOff x="3749040" y="5451474"/>
              <a:chExt cx="85725" cy="256286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66C4BB1D-B56E-C5F0-46EB-2D9C5EDF7876}"/>
                  </a:ext>
                </a:extLst>
              </p:cNvPr>
              <p:cNvSpPr/>
              <p:nvPr/>
            </p:nvSpPr>
            <p:spPr>
              <a:xfrm>
                <a:off x="3749040" y="5451474"/>
                <a:ext cx="85725" cy="857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BDC51A07-4A3A-2AB0-5CD9-67D5212CBBF8}"/>
                  </a:ext>
                </a:extLst>
              </p:cNvPr>
              <p:cNvSpPr/>
              <p:nvPr/>
            </p:nvSpPr>
            <p:spPr>
              <a:xfrm>
                <a:off x="3749040" y="5622035"/>
                <a:ext cx="85725" cy="857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6A351EF-67BC-1617-1916-77FCCA04EA2F}"/>
              </a:ext>
            </a:extLst>
          </p:cNvPr>
          <p:cNvGrpSpPr/>
          <p:nvPr/>
        </p:nvGrpSpPr>
        <p:grpSpPr>
          <a:xfrm flipH="1">
            <a:off x="10741116" y="3342616"/>
            <a:ext cx="680085" cy="256286"/>
            <a:chOff x="3048000" y="5451474"/>
            <a:chExt cx="680085" cy="256286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78AE3B4-B341-2D08-3835-197A2925AF3C}"/>
                </a:ext>
              </a:extLst>
            </p:cNvPr>
            <p:cNvGrpSpPr/>
            <p:nvPr/>
          </p:nvGrpSpPr>
          <p:grpSpPr>
            <a:xfrm>
              <a:off x="3048000" y="5451474"/>
              <a:ext cx="85725" cy="256286"/>
              <a:chOff x="3048000" y="5451474"/>
              <a:chExt cx="85725" cy="256286"/>
            </a:xfrm>
            <a:solidFill>
              <a:schemeClr val="accent1">
                <a:alpha val="10000"/>
              </a:schemeClr>
            </a:solidFill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CF9BA9BB-CA01-8A07-3AC6-744D28C203CD}"/>
                  </a:ext>
                </a:extLst>
              </p:cNvPr>
              <p:cNvSpPr/>
              <p:nvPr/>
            </p:nvSpPr>
            <p:spPr>
              <a:xfrm>
                <a:off x="3048000" y="5451474"/>
                <a:ext cx="85725" cy="857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F706D97B-C599-4722-573B-B21C593960D6}"/>
                  </a:ext>
                </a:extLst>
              </p:cNvPr>
              <p:cNvSpPr/>
              <p:nvPr/>
            </p:nvSpPr>
            <p:spPr>
              <a:xfrm>
                <a:off x="3048000" y="5622035"/>
                <a:ext cx="85725" cy="857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F6FA4035-FD41-E82B-2195-1F0928B58BDD}"/>
                </a:ext>
              </a:extLst>
            </p:cNvPr>
            <p:cNvGrpSpPr/>
            <p:nvPr/>
          </p:nvGrpSpPr>
          <p:grpSpPr>
            <a:xfrm>
              <a:off x="3246120" y="5451474"/>
              <a:ext cx="85725" cy="256286"/>
              <a:chOff x="3281680" y="5451474"/>
              <a:chExt cx="85725" cy="256286"/>
            </a:xfrm>
            <a:solidFill>
              <a:schemeClr val="accent1">
                <a:alpha val="40000"/>
              </a:schemeClr>
            </a:solidFill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ACDB77BD-FD13-515D-412B-81240DBED6A6}"/>
                  </a:ext>
                </a:extLst>
              </p:cNvPr>
              <p:cNvSpPr/>
              <p:nvPr/>
            </p:nvSpPr>
            <p:spPr>
              <a:xfrm>
                <a:off x="3281680" y="5451474"/>
                <a:ext cx="85725" cy="857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9CE19B82-B49E-5FFE-B899-1806BBDF90F0}"/>
                  </a:ext>
                </a:extLst>
              </p:cNvPr>
              <p:cNvSpPr/>
              <p:nvPr/>
            </p:nvSpPr>
            <p:spPr>
              <a:xfrm>
                <a:off x="3281680" y="5622035"/>
                <a:ext cx="85725" cy="857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69AA906-381F-AEDC-AF54-7FB2987051FF}"/>
                </a:ext>
              </a:extLst>
            </p:cNvPr>
            <p:cNvGrpSpPr/>
            <p:nvPr/>
          </p:nvGrpSpPr>
          <p:grpSpPr>
            <a:xfrm>
              <a:off x="3444240" y="5451474"/>
              <a:ext cx="85725" cy="256286"/>
              <a:chOff x="3515360" y="5451474"/>
              <a:chExt cx="85725" cy="256286"/>
            </a:xfrm>
            <a:solidFill>
              <a:schemeClr val="accent1">
                <a:alpha val="70000"/>
              </a:schemeClr>
            </a:solidFill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D04DC770-DB20-3B49-9309-7D9736EA8CA4}"/>
                  </a:ext>
                </a:extLst>
              </p:cNvPr>
              <p:cNvSpPr/>
              <p:nvPr/>
            </p:nvSpPr>
            <p:spPr>
              <a:xfrm>
                <a:off x="3515360" y="5451474"/>
                <a:ext cx="85725" cy="857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0F7DF2EF-113B-AA65-B032-80870445AA64}"/>
                  </a:ext>
                </a:extLst>
              </p:cNvPr>
              <p:cNvSpPr/>
              <p:nvPr/>
            </p:nvSpPr>
            <p:spPr>
              <a:xfrm>
                <a:off x="3515360" y="5622035"/>
                <a:ext cx="85725" cy="857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F8788F22-4E0E-3FA7-C16B-BB949FBBDC97}"/>
                </a:ext>
              </a:extLst>
            </p:cNvPr>
            <p:cNvGrpSpPr/>
            <p:nvPr/>
          </p:nvGrpSpPr>
          <p:grpSpPr>
            <a:xfrm>
              <a:off x="3642360" y="5451474"/>
              <a:ext cx="85725" cy="256286"/>
              <a:chOff x="3749040" y="5451474"/>
              <a:chExt cx="85725" cy="256286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DF600F8-4CE5-5007-C00D-BA3A3161F430}"/>
                  </a:ext>
                </a:extLst>
              </p:cNvPr>
              <p:cNvSpPr/>
              <p:nvPr/>
            </p:nvSpPr>
            <p:spPr>
              <a:xfrm>
                <a:off x="3749040" y="5451474"/>
                <a:ext cx="85725" cy="857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7DC32D36-DEDC-F22B-09E6-E77DEDF18B67}"/>
                  </a:ext>
                </a:extLst>
              </p:cNvPr>
              <p:cNvSpPr/>
              <p:nvPr/>
            </p:nvSpPr>
            <p:spPr>
              <a:xfrm>
                <a:off x="3749040" y="5622035"/>
                <a:ext cx="85725" cy="857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</p:grpSp>
      </p:grpSp>
      <p:sp>
        <p:nvSpPr>
          <p:cNvPr id="46" name="对角圆角矩形 45">
            <a:extLst>
              <a:ext uri="{FF2B5EF4-FFF2-40B4-BE49-F238E27FC236}">
                <a16:creationId xmlns:a16="http://schemas.microsoft.com/office/drawing/2014/main" id="{8901F167-68EF-97BD-0962-B435D1D94BF1}"/>
              </a:ext>
            </a:extLst>
          </p:cNvPr>
          <p:cNvSpPr/>
          <p:nvPr/>
        </p:nvSpPr>
        <p:spPr>
          <a:xfrm>
            <a:off x="6311899" y="4457700"/>
            <a:ext cx="2374901" cy="504000"/>
          </a:xfrm>
          <a:prstGeom prst="round2Diag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zh-CN" altLang="en-US" sz="1400" dirty="0">
                <a:solidFill>
                  <a:schemeClr val="accent2"/>
                </a:solidFill>
              </a:rPr>
              <a:t>团队名称：</a:t>
            </a:r>
            <a:r>
              <a:rPr kumimoji="1" lang="en-US" altLang="zh-CN" sz="1400" dirty="0">
                <a:solidFill>
                  <a:schemeClr val="accent2"/>
                </a:solidFill>
              </a:rPr>
              <a:t>XXXX51PPT</a:t>
            </a:r>
            <a:endParaRPr kumimoji="1" lang="zh-CN" altLang="en-US" sz="1400" dirty="0">
              <a:solidFill>
                <a:schemeClr val="accent2"/>
              </a:solidFill>
            </a:endParaRPr>
          </a:p>
        </p:txBody>
      </p:sp>
      <p:sp>
        <p:nvSpPr>
          <p:cNvPr id="47" name="对角圆角矩形 46">
            <a:extLst>
              <a:ext uri="{FF2B5EF4-FFF2-40B4-BE49-F238E27FC236}">
                <a16:creationId xmlns:a16="http://schemas.microsoft.com/office/drawing/2014/main" id="{9E0309B4-EC16-DCB7-472C-B3207AE0335B}"/>
              </a:ext>
            </a:extLst>
          </p:cNvPr>
          <p:cNvSpPr/>
          <p:nvPr/>
        </p:nvSpPr>
        <p:spPr>
          <a:xfrm>
            <a:off x="8906764" y="4457700"/>
            <a:ext cx="2374901" cy="504000"/>
          </a:xfrm>
          <a:prstGeom prst="round2Diag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zh-CN" altLang="en-US" sz="1400" dirty="0">
                <a:solidFill>
                  <a:schemeClr val="accent2"/>
                </a:solidFill>
              </a:rPr>
              <a:t>答辩时间：</a:t>
            </a:r>
            <a:r>
              <a:rPr kumimoji="1" lang="en-US" altLang="zh-CN" sz="1400" dirty="0">
                <a:solidFill>
                  <a:schemeClr val="accent2"/>
                </a:solidFill>
              </a:rPr>
              <a:t>20XX.XX.XX</a:t>
            </a:r>
            <a:endParaRPr kumimoji="1" lang="zh-CN" altLang="en-US" sz="1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1186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6FF1F7D-65F6-8489-AB77-194FC82E8D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1096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BA53BB4-FD2F-D254-C0BF-6B2232CE4FB9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祖样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F7202CB-F358-0352-22EF-2A458686940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526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标题 4">
            <a:extLst>
              <a:ext uri="{FF2B5EF4-FFF2-40B4-BE49-F238E27FC236}">
                <a16:creationId xmlns:a16="http://schemas.microsoft.com/office/drawing/2014/main" id="{335C5905-6AF2-6A83-4E6A-82F8A553258E}"/>
              </a:ext>
            </a:extLst>
          </p:cNvPr>
          <p:cNvSpPr txBox="1">
            <a:spLocks/>
          </p:cNvSpPr>
          <p:nvPr/>
        </p:nvSpPr>
        <p:spPr>
          <a:xfrm>
            <a:off x="4644390" y="773477"/>
            <a:ext cx="2938443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200" dirty="0">
                <a:solidFill>
                  <a:schemeClr val="accent2">
                    <a:alpha val="16335"/>
                  </a:schemeClr>
                </a:solidFill>
              </a:rPr>
              <a:t>CONTENTS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C2C934-4B64-B3D6-2480-17520314A98E}"/>
              </a:ext>
            </a:extLst>
          </p:cNvPr>
          <p:cNvSpPr txBox="1"/>
          <p:nvPr/>
        </p:nvSpPr>
        <p:spPr>
          <a:xfrm>
            <a:off x="4905841" y="571540"/>
            <a:ext cx="24155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20">
              <a:defRPr/>
            </a:pPr>
            <a:r>
              <a:rPr lang="zh-CN" altLang="en-US" sz="6600" b="1" dirty="0">
                <a:solidFill>
                  <a:prstClr val="white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rPr>
              <a:t>目 录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658813" y="2849880"/>
            <a:ext cx="2340000" cy="2758440"/>
          </a:xfrm>
          <a:prstGeom prst="roundRect">
            <a:avLst>
              <a:gd name="adj" fmla="val 4046"/>
            </a:avLst>
          </a:prstGeom>
          <a:solidFill>
            <a:srgbClr val="E6E6E6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FB4D050-D29B-E33F-64B3-A36CC15C64B4}"/>
              </a:ext>
            </a:extLst>
          </p:cNvPr>
          <p:cNvSpPr>
            <a:spLocks noChangeAspect="1"/>
          </p:cNvSpPr>
          <p:nvPr/>
        </p:nvSpPr>
        <p:spPr>
          <a:xfrm flipH="1">
            <a:off x="1234813" y="2241000"/>
            <a:ext cx="1188000" cy="1188000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3600" b="1" dirty="0">
                <a:solidFill>
                  <a:srgbClr val="FFFFFF"/>
                </a:solidFill>
                <a:latin typeface="+mj-ea"/>
                <a:ea typeface="+mj-ea"/>
              </a:rPr>
              <a:t>01</a:t>
            </a:r>
            <a:endParaRPr lang="zh-CN" altLang="en-US" sz="36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478238" y="2849880"/>
            <a:ext cx="2340000" cy="2758440"/>
          </a:xfrm>
          <a:prstGeom prst="roundRect">
            <a:avLst>
              <a:gd name="adj" fmla="val 4046"/>
            </a:avLst>
          </a:prstGeom>
          <a:solidFill>
            <a:srgbClr val="E6E6E6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FFB4D050-D29B-E33F-64B3-A36CC15C64B4}"/>
              </a:ext>
            </a:extLst>
          </p:cNvPr>
          <p:cNvSpPr>
            <a:spLocks noChangeAspect="1"/>
          </p:cNvSpPr>
          <p:nvPr/>
        </p:nvSpPr>
        <p:spPr>
          <a:xfrm flipH="1">
            <a:off x="4054238" y="2241000"/>
            <a:ext cx="1188000" cy="1188000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3600" b="1">
                <a:solidFill>
                  <a:srgbClr val="FFFFFF"/>
                </a:solidFill>
                <a:latin typeface="+mj-ea"/>
                <a:ea typeface="+mj-ea"/>
              </a:rPr>
              <a:t>02</a:t>
            </a:r>
            <a:endParaRPr lang="zh-CN" altLang="en-US" sz="36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344653" y="2849880"/>
            <a:ext cx="2340000" cy="2758440"/>
          </a:xfrm>
          <a:prstGeom prst="roundRect">
            <a:avLst>
              <a:gd name="adj" fmla="val 4046"/>
            </a:avLst>
          </a:prstGeom>
          <a:solidFill>
            <a:srgbClr val="E6E6E6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FB4D050-D29B-E33F-64B3-A36CC15C64B4}"/>
              </a:ext>
            </a:extLst>
          </p:cNvPr>
          <p:cNvSpPr>
            <a:spLocks noChangeAspect="1"/>
          </p:cNvSpPr>
          <p:nvPr/>
        </p:nvSpPr>
        <p:spPr>
          <a:xfrm flipH="1">
            <a:off x="6920653" y="2241000"/>
            <a:ext cx="1188000" cy="1188000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3600" b="1" dirty="0">
                <a:solidFill>
                  <a:srgbClr val="FFFFFF"/>
                </a:solidFill>
                <a:latin typeface="+mj-ea"/>
                <a:ea typeface="+mj-ea"/>
              </a:rPr>
              <a:t>03</a:t>
            </a:r>
            <a:endParaRPr lang="zh-CN" altLang="en-US" sz="36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9187573" y="2849880"/>
            <a:ext cx="2340000" cy="2758440"/>
          </a:xfrm>
          <a:prstGeom prst="roundRect">
            <a:avLst>
              <a:gd name="adj" fmla="val 4046"/>
            </a:avLst>
          </a:prstGeom>
          <a:solidFill>
            <a:srgbClr val="E6E6E6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FFB4D050-D29B-E33F-64B3-A36CC15C64B4}"/>
              </a:ext>
            </a:extLst>
          </p:cNvPr>
          <p:cNvSpPr>
            <a:spLocks noChangeAspect="1"/>
          </p:cNvSpPr>
          <p:nvPr/>
        </p:nvSpPr>
        <p:spPr>
          <a:xfrm flipH="1">
            <a:off x="9763573" y="2241000"/>
            <a:ext cx="1188000" cy="1188000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3600" b="1" dirty="0">
                <a:solidFill>
                  <a:srgbClr val="FFFFFF"/>
                </a:solidFill>
                <a:latin typeface="+mj-ea"/>
                <a:ea typeface="+mj-ea"/>
              </a:rPr>
              <a:t>04</a:t>
            </a:r>
            <a:endParaRPr lang="zh-CN" altLang="en-US" sz="36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DC2C934-4B64-B3D6-2480-17520314A98E}"/>
              </a:ext>
            </a:extLst>
          </p:cNvPr>
          <p:cNvSpPr txBox="1"/>
          <p:nvPr/>
        </p:nvSpPr>
        <p:spPr>
          <a:xfrm>
            <a:off x="658813" y="3724593"/>
            <a:ext cx="234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20">
              <a:defRPr/>
            </a:pPr>
            <a:r>
              <a:rPr lang="zh-CN" altLang="en-US" sz="3600" b="1" dirty="0">
                <a:solidFill>
                  <a:prstClr val="white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rPr>
              <a:t>市场分析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DC2C934-4B64-B3D6-2480-17520314A98E}"/>
              </a:ext>
            </a:extLst>
          </p:cNvPr>
          <p:cNvSpPr txBox="1"/>
          <p:nvPr/>
        </p:nvSpPr>
        <p:spPr>
          <a:xfrm>
            <a:off x="3478238" y="3724593"/>
            <a:ext cx="234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20">
              <a:defRPr/>
            </a:pPr>
            <a:r>
              <a:rPr lang="zh-CN" altLang="en-US" sz="3600" b="1" dirty="0">
                <a:solidFill>
                  <a:prstClr val="white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rPr>
              <a:t>产品技术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DC2C934-4B64-B3D6-2480-17520314A98E}"/>
              </a:ext>
            </a:extLst>
          </p:cNvPr>
          <p:cNvSpPr txBox="1"/>
          <p:nvPr/>
        </p:nvSpPr>
        <p:spPr>
          <a:xfrm>
            <a:off x="6369050" y="3724593"/>
            <a:ext cx="234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20">
              <a:defRPr/>
            </a:pPr>
            <a:r>
              <a:rPr lang="zh-CN" altLang="en-US" sz="3600" b="1" dirty="0">
                <a:solidFill>
                  <a:prstClr val="white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rPr>
              <a:t>团队介绍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DC2C934-4B64-B3D6-2480-17520314A98E}"/>
              </a:ext>
            </a:extLst>
          </p:cNvPr>
          <p:cNvSpPr txBox="1"/>
          <p:nvPr/>
        </p:nvSpPr>
        <p:spPr>
          <a:xfrm>
            <a:off x="9187573" y="3724593"/>
            <a:ext cx="234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20">
              <a:defRPr/>
            </a:pPr>
            <a:r>
              <a:rPr lang="zh-CN" altLang="en-US" sz="3600" b="1" dirty="0">
                <a:solidFill>
                  <a:prstClr val="white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rPr>
              <a:t>商业模式</a:t>
            </a:r>
          </a:p>
        </p:txBody>
      </p:sp>
      <p:sp>
        <p:nvSpPr>
          <p:cNvPr id="36" name="标题 4">
            <a:extLst>
              <a:ext uri="{FF2B5EF4-FFF2-40B4-BE49-F238E27FC236}">
                <a16:creationId xmlns:a16="http://schemas.microsoft.com/office/drawing/2014/main" id="{335C5905-6AF2-6A83-4E6A-82F8A553258E}"/>
              </a:ext>
            </a:extLst>
          </p:cNvPr>
          <p:cNvSpPr txBox="1">
            <a:spLocks/>
          </p:cNvSpPr>
          <p:nvPr/>
        </p:nvSpPr>
        <p:spPr>
          <a:xfrm>
            <a:off x="658813" y="4580346"/>
            <a:ext cx="2364397" cy="668966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+mn-ea"/>
                <a:ea typeface="+mn-ea"/>
              </a:rPr>
              <a:t>描述行业市场前景及市场方向</a:t>
            </a:r>
            <a:endParaRPr lang="en-US" altLang="zh-CN" sz="16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37" name="标题 4">
            <a:extLst>
              <a:ext uri="{FF2B5EF4-FFF2-40B4-BE49-F238E27FC236}">
                <a16:creationId xmlns:a16="http://schemas.microsoft.com/office/drawing/2014/main" id="{335C5905-6AF2-6A83-4E6A-82F8A553258E}"/>
              </a:ext>
            </a:extLst>
          </p:cNvPr>
          <p:cNvSpPr txBox="1">
            <a:spLocks/>
          </p:cNvSpPr>
          <p:nvPr/>
        </p:nvSpPr>
        <p:spPr>
          <a:xfrm>
            <a:off x="3496230" y="4580346"/>
            <a:ext cx="2364397" cy="668966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+mn-ea"/>
                <a:ea typeface="+mn-ea"/>
              </a:rPr>
              <a:t>重点介绍本次参赛产品及新技术</a:t>
            </a:r>
            <a:endParaRPr lang="en-US" altLang="zh-CN" sz="16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38" name="标题 4">
            <a:extLst>
              <a:ext uri="{FF2B5EF4-FFF2-40B4-BE49-F238E27FC236}">
                <a16:creationId xmlns:a16="http://schemas.microsoft.com/office/drawing/2014/main" id="{335C5905-6AF2-6A83-4E6A-82F8A553258E}"/>
              </a:ext>
            </a:extLst>
          </p:cNvPr>
          <p:cNvSpPr txBox="1">
            <a:spLocks/>
          </p:cNvSpPr>
          <p:nvPr/>
        </p:nvSpPr>
        <p:spPr>
          <a:xfrm>
            <a:off x="6333647" y="4580346"/>
            <a:ext cx="2364397" cy="668966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+mn-ea"/>
                <a:ea typeface="+mn-ea"/>
              </a:rPr>
              <a:t>介绍本次参赛团队构成，重点突出结构</a:t>
            </a:r>
            <a:endParaRPr lang="en-US" altLang="zh-CN" sz="16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39" name="标题 4">
            <a:extLst>
              <a:ext uri="{FF2B5EF4-FFF2-40B4-BE49-F238E27FC236}">
                <a16:creationId xmlns:a16="http://schemas.microsoft.com/office/drawing/2014/main" id="{335C5905-6AF2-6A83-4E6A-82F8A553258E}"/>
              </a:ext>
            </a:extLst>
          </p:cNvPr>
          <p:cNvSpPr txBox="1">
            <a:spLocks/>
          </p:cNvSpPr>
          <p:nvPr/>
        </p:nvSpPr>
        <p:spPr>
          <a:xfrm>
            <a:off x="9171063" y="4580346"/>
            <a:ext cx="2364397" cy="668966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+mn-ea"/>
                <a:ea typeface="+mn-ea"/>
              </a:rPr>
              <a:t>描述本产品的商业模式及市场预期</a:t>
            </a:r>
            <a:endParaRPr lang="en-US" altLang="zh-CN" sz="16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DF2170F-1C92-EE04-EA5D-F8D5A0E9E641}"/>
              </a:ext>
            </a:extLst>
          </p:cNvPr>
          <p:cNvGrpSpPr/>
          <p:nvPr/>
        </p:nvGrpSpPr>
        <p:grpSpPr>
          <a:xfrm>
            <a:off x="3828131" y="1004425"/>
            <a:ext cx="4584814" cy="110818"/>
            <a:chOff x="6647710" y="3358625"/>
            <a:chExt cx="4584814" cy="11081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7628EE4-EDE7-43DA-7823-212C5900D13B}"/>
                </a:ext>
              </a:extLst>
            </p:cNvPr>
            <p:cNvGrpSpPr/>
            <p:nvPr/>
          </p:nvGrpSpPr>
          <p:grpSpPr>
            <a:xfrm>
              <a:off x="6647710" y="3358625"/>
              <a:ext cx="1157461" cy="110818"/>
              <a:chOff x="160799" y="2283518"/>
              <a:chExt cx="1157461" cy="110818"/>
            </a:xfrm>
          </p:grpSpPr>
          <p:cxnSp>
            <p:nvCxnSpPr>
              <p:cNvPr id="11" name="直接连接符 175">
                <a:extLst>
                  <a:ext uri="{FF2B5EF4-FFF2-40B4-BE49-F238E27FC236}">
                    <a16:creationId xmlns:a16="http://schemas.microsoft.com/office/drawing/2014/main" id="{97D99AEE-70E0-E8AC-563A-BD78515288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0799" y="2338927"/>
                <a:ext cx="920769" cy="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流程图: 决策 174">
                <a:extLst>
                  <a:ext uri="{FF2B5EF4-FFF2-40B4-BE49-F238E27FC236}">
                    <a16:creationId xmlns:a16="http://schemas.microsoft.com/office/drawing/2014/main" id="{B37FC595-1F35-C394-FF33-05EEFE7489E4}"/>
                  </a:ext>
                </a:extLst>
              </p:cNvPr>
              <p:cNvSpPr/>
              <p:nvPr/>
            </p:nvSpPr>
            <p:spPr>
              <a:xfrm>
                <a:off x="1049739" y="2283518"/>
                <a:ext cx="268521" cy="110818"/>
              </a:xfrm>
              <a:prstGeom prst="flowChartDecision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2434856-636F-4C09-5293-A2D54A168448}"/>
                </a:ext>
              </a:extLst>
            </p:cNvPr>
            <p:cNvGrpSpPr/>
            <p:nvPr/>
          </p:nvGrpSpPr>
          <p:grpSpPr>
            <a:xfrm flipH="1">
              <a:off x="10061208" y="3358625"/>
              <a:ext cx="1171316" cy="110818"/>
              <a:chOff x="146944" y="2283518"/>
              <a:chExt cx="1171316" cy="110818"/>
            </a:xfrm>
          </p:grpSpPr>
          <p:sp>
            <p:nvSpPr>
              <p:cNvPr id="7" name="流程图: 决策 177">
                <a:extLst>
                  <a:ext uri="{FF2B5EF4-FFF2-40B4-BE49-F238E27FC236}">
                    <a16:creationId xmlns:a16="http://schemas.microsoft.com/office/drawing/2014/main" id="{97893601-8ADC-13F4-3B93-5809E6913B62}"/>
                  </a:ext>
                </a:extLst>
              </p:cNvPr>
              <p:cNvSpPr/>
              <p:nvPr/>
            </p:nvSpPr>
            <p:spPr>
              <a:xfrm>
                <a:off x="1049739" y="2283518"/>
                <a:ext cx="268521" cy="110818"/>
              </a:xfrm>
              <a:prstGeom prst="flowChartDecision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  <p:cxnSp>
            <p:nvCxnSpPr>
              <p:cNvPr id="8" name="直接连接符 178">
                <a:extLst>
                  <a:ext uri="{FF2B5EF4-FFF2-40B4-BE49-F238E27FC236}">
                    <a16:creationId xmlns:a16="http://schemas.microsoft.com/office/drawing/2014/main" id="{62D052AE-0195-7BCC-940B-C7C6360344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944" y="2338927"/>
                <a:ext cx="920769" cy="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185128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道路两旁的建筑&#10;&#10;描述已自动生成">
            <a:extLst>
              <a:ext uri="{FF2B5EF4-FFF2-40B4-BE49-F238E27FC236}">
                <a16:creationId xmlns:a16="http://schemas.microsoft.com/office/drawing/2014/main" id="{8098B69D-7972-A2A2-5401-24F89C770D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F93578B9-431D-2A0D-52D9-5C41AD8E05E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 cstate="screen">
              <a:alphaModFix amt="9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D19E7AD-AE67-77E3-F83D-884CE827574C}"/>
              </a:ext>
            </a:extLst>
          </p:cNvPr>
          <p:cNvSpPr txBox="1"/>
          <p:nvPr/>
        </p:nvSpPr>
        <p:spPr>
          <a:xfrm>
            <a:off x="4700945" y="1597730"/>
            <a:ext cx="678458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20">
              <a:defRPr/>
            </a:pPr>
            <a:r>
              <a:rPr lang="en-US" altLang="zh-CN" sz="23200" dirty="0">
                <a:solidFill>
                  <a:srgbClr val="FFFFFF">
                    <a:alpha val="12000"/>
                  </a:srgbClr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rPr>
              <a:t>01</a:t>
            </a:r>
            <a:endParaRPr lang="zh-CN" altLang="en-US" sz="23200" dirty="0">
              <a:solidFill>
                <a:srgbClr val="FFFFFF">
                  <a:alpha val="12000"/>
                </a:srgbClr>
              </a:solidFill>
              <a:effectLst>
                <a:outerShdw blurRad="76200" dist="38100" dir="5400000" algn="t" rotWithShape="0">
                  <a:prstClr val="black">
                    <a:alpha val="28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DC2C934-4B64-B3D6-2480-17520314A98E}"/>
              </a:ext>
            </a:extLst>
          </p:cNvPr>
          <p:cNvSpPr txBox="1"/>
          <p:nvPr/>
        </p:nvSpPr>
        <p:spPr>
          <a:xfrm>
            <a:off x="5599484" y="2662616"/>
            <a:ext cx="5014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>
                <a:ln>
                  <a:solidFill>
                    <a:prstClr val="white"/>
                  </a:solidFill>
                </a:ln>
                <a:solidFill>
                  <a:schemeClr val="bg1"/>
                </a:solidFill>
                <a:effectLst>
                  <a:outerShdw blurRad="101600" dist="38100" dir="5400000" algn="t" rotWithShape="0">
                    <a:prstClr val="black">
                      <a:alpha val="23000"/>
                    </a:prstClr>
                  </a:outerShdw>
                </a:effectLst>
                <a:latin typeface="+mj-ea"/>
                <a:ea typeface="+mj-ea"/>
              </a:rPr>
              <a:t>行业市场分析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939D43-E400-C434-F84D-E0E6A047BA88}"/>
              </a:ext>
            </a:extLst>
          </p:cNvPr>
          <p:cNvSpPr txBox="1"/>
          <p:nvPr/>
        </p:nvSpPr>
        <p:spPr>
          <a:xfrm>
            <a:off x="5801890" y="3605111"/>
            <a:ext cx="4610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7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rPr>
              <a:t>Cooperation business model communication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B1662BAE-17F9-17E0-6A5E-FF54F325F1BE}"/>
              </a:ext>
            </a:extLst>
          </p:cNvPr>
          <p:cNvSpPr/>
          <p:nvPr/>
        </p:nvSpPr>
        <p:spPr>
          <a:xfrm>
            <a:off x="-884975" y="-3654124"/>
            <a:ext cx="6709035" cy="11795234"/>
          </a:xfrm>
          <a:custGeom>
            <a:avLst/>
            <a:gdLst>
              <a:gd name="connsiteX0" fmla="*/ 0 w 2315496"/>
              <a:gd name="connsiteY0" fmla="*/ 1707338 h 1707338"/>
              <a:gd name="connsiteX1" fmla="*/ 0 w 2315496"/>
              <a:gd name="connsiteY1" fmla="*/ 0 h 1707338"/>
              <a:gd name="connsiteX2" fmla="*/ 2315496 w 2315496"/>
              <a:gd name="connsiteY2" fmla="*/ 1707338 h 1707338"/>
              <a:gd name="connsiteX3" fmla="*/ 0 w 2315496"/>
              <a:gd name="connsiteY3" fmla="*/ 1707338 h 1707338"/>
              <a:gd name="connsiteX0" fmla="*/ 0 w 2315496"/>
              <a:gd name="connsiteY0" fmla="*/ 3005196 h 3005196"/>
              <a:gd name="connsiteX1" fmla="*/ 14748 w 2315496"/>
              <a:gd name="connsiteY1" fmla="*/ 0 h 3005196"/>
              <a:gd name="connsiteX2" fmla="*/ 2315496 w 2315496"/>
              <a:gd name="connsiteY2" fmla="*/ 3005196 h 3005196"/>
              <a:gd name="connsiteX3" fmla="*/ 0 w 2315496"/>
              <a:gd name="connsiteY3" fmla="*/ 3005196 h 3005196"/>
              <a:gd name="connsiteX0" fmla="*/ 0 w 2477728"/>
              <a:gd name="connsiteY0" fmla="*/ 4819247 h 4819247"/>
              <a:gd name="connsiteX1" fmla="*/ 176980 w 2477728"/>
              <a:gd name="connsiteY1" fmla="*/ 0 h 4819247"/>
              <a:gd name="connsiteX2" fmla="*/ 2477728 w 2477728"/>
              <a:gd name="connsiteY2" fmla="*/ 3005196 h 4819247"/>
              <a:gd name="connsiteX3" fmla="*/ 0 w 2477728"/>
              <a:gd name="connsiteY3" fmla="*/ 4819247 h 4819247"/>
              <a:gd name="connsiteX0" fmla="*/ 825995 w 3303723"/>
              <a:gd name="connsiteY0" fmla="*/ 4819247 h 4819247"/>
              <a:gd name="connsiteX1" fmla="*/ 85 w 3303723"/>
              <a:gd name="connsiteY1" fmla="*/ 3049441 h 4819247"/>
              <a:gd name="connsiteX2" fmla="*/ 1002975 w 3303723"/>
              <a:gd name="connsiteY2" fmla="*/ 0 h 4819247"/>
              <a:gd name="connsiteX3" fmla="*/ 3303723 w 3303723"/>
              <a:gd name="connsiteY3" fmla="*/ 3005196 h 4819247"/>
              <a:gd name="connsiteX4" fmla="*/ 825995 w 3303723"/>
              <a:gd name="connsiteY4" fmla="*/ 4819247 h 4819247"/>
              <a:gd name="connsiteX0" fmla="*/ 958719 w 3303712"/>
              <a:gd name="connsiteY0" fmla="*/ 6308834 h 6308834"/>
              <a:gd name="connsiteX1" fmla="*/ 74 w 3303712"/>
              <a:gd name="connsiteY1" fmla="*/ 3049441 h 6308834"/>
              <a:gd name="connsiteX2" fmla="*/ 1002964 w 3303712"/>
              <a:gd name="connsiteY2" fmla="*/ 0 h 6308834"/>
              <a:gd name="connsiteX3" fmla="*/ 3303712 w 3303712"/>
              <a:gd name="connsiteY3" fmla="*/ 3005196 h 6308834"/>
              <a:gd name="connsiteX4" fmla="*/ 958719 w 3303712"/>
              <a:gd name="connsiteY4" fmla="*/ 6308834 h 6308834"/>
              <a:gd name="connsiteX0" fmla="*/ 988214 w 3303710"/>
              <a:gd name="connsiteY0" fmla="*/ 9052034 h 9052034"/>
              <a:gd name="connsiteX1" fmla="*/ 72 w 3303710"/>
              <a:gd name="connsiteY1" fmla="*/ 3049441 h 9052034"/>
              <a:gd name="connsiteX2" fmla="*/ 1002962 w 3303710"/>
              <a:gd name="connsiteY2" fmla="*/ 0 h 9052034"/>
              <a:gd name="connsiteX3" fmla="*/ 3303710 w 3303710"/>
              <a:gd name="connsiteY3" fmla="*/ 3005196 h 9052034"/>
              <a:gd name="connsiteX4" fmla="*/ 988214 w 3303710"/>
              <a:gd name="connsiteY4" fmla="*/ 9052034 h 9052034"/>
              <a:gd name="connsiteX0" fmla="*/ 988214 w 3318458"/>
              <a:gd name="connsiteY0" fmla="*/ 9052034 h 9052034"/>
              <a:gd name="connsiteX1" fmla="*/ 72 w 3318458"/>
              <a:gd name="connsiteY1" fmla="*/ 3049441 h 9052034"/>
              <a:gd name="connsiteX2" fmla="*/ 1002962 w 3318458"/>
              <a:gd name="connsiteY2" fmla="*/ 0 h 9052034"/>
              <a:gd name="connsiteX3" fmla="*/ 3318458 w 3318458"/>
              <a:gd name="connsiteY3" fmla="*/ 4229312 h 9052034"/>
              <a:gd name="connsiteX4" fmla="*/ 988214 w 3318458"/>
              <a:gd name="connsiteY4" fmla="*/ 9052034 h 9052034"/>
              <a:gd name="connsiteX0" fmla="*/ 988214 w 4808046"/>
              <a:gd name="connsiteY0" fmla="*/ 9052034 h 9052034"/>
              <a:gd name="connsiteX1" fmla="*/ 72 w 4808046"/>
              <a:gd name="connsiteY1" fmla="*/ 3049441 h 9052034"/>
              <a:gd name="connsiteX2" fmla="*/ 1002962 w 4808046"/>
              <a:gd name="connsiteY2" fmla="*/ 0 h 9052034"/>
              <a:gd name="connsiteX3" fmla="*/ 4808046 w 4808046"/>
              <a:gd name="connsiteY3" fmla="*/ 4509532 h 9052034"/>
              <a:gd name="connsiteX4" fmla="*/ 988214 w 4808046"/>
              <a:gd name="connsiteY4" fmla="*/ 9052034 h 9052034"/>
              <a:gd name="connsiteX0" fmla="*/ 988214 w 4808046"/>
              <a:gd name="connsiteY0" fmla="*/ 11795234 h 11795234"/>
              <a:gd name="connsiteX1" fmla="*/ 72 w 4808046"/>
              <a:gd name="connsiteY1" fmla="*/ 5792641 h 11795234"/>
              <a:gd name="connsiteX2" fmla="*/ 1460162 w 4808046"/>
              <a:gd name="connsiteY2" fmla="*/ 0 h 11795234"/>
              <a:gd name="connsiteX3" fmla="*/ 4808046 w 4808046"/>
              <a:gd name="connsiteY3" fmla="*/ 7252732 h 11795234"/>
              <a:gd name="connsiteX4" fmla="*/ 988214 w 4808046"/>
              <a:gd name="connsiteY4" fmla="*/ 11795234 h 11795234"/>
              <a:gd name="connsiteX0" fmla="*/ 988214 w 6709035"/>
              <a:gd name="connsiteY0" fmla="*/ 11795234 h 11795234"/>
              <a:gd name="connsiteX1" fmla="*/ 72 w 6709035"/>
              <a:gd name="connsiteY1" fmla="*/ 5792641 h 11795234"/>
              <a:gd name="connsiteX2" fmla="*/ 1460162 w 6709035"/>
              <a:gd name="connsiteY2" fmla="*/ 0 h 11795234"/>
              <a:gd name="connsiteX3" fmla="*/ 6709035 w 6709035"/>
              <a:gd name="connsiteY3" fmla="*/ 7156479 h 11795234"/>
              <a:gd name="connsiteX4" fmla="*/ 988214 w 6709035"/>
              <a:gd name="connsiteY4" fmla="*/ 11795234 h 1179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9035" h="11795234">
                <a:moveTo>
                  <a:pt x="988214" y="11795234"/>
                </a:moveTo>
                <a:cubicBezTo>
                  <a:pt x="998046" y="11224963"/>
                  <a:pt x="-9760" y="6362912"/>
                  <a:pt x="72" y="5792641"/>
                </a:cubicBezTo>
                <a:lnTo>
                  <a:pt x="1460162" y="0"/>
                </a:lnTo>
                <a:lnTo>
                  <a:pt x="6709035" y="7156479"/>
                </a:lnTo>
                <a:lnTo>
                  <a:pt x="988214" y="1179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 useBgFill="1">
        <p:nvSpPr>
          <p:cNvPr id="19" name="直角三角形 18">
            <a:extLst>
              <a:ext uri="{FF2B5EF4-FFF2-40B4-BE49-F238E27FC236}">
                <a16:creationId xmlns:a16="http://schemas.microsoft.com/office/drawing/2014/main" id="{4A0A52A6-51D3-E79F-8AA5-9092093EF008}"/>
              </a:ext>
            </a:extLst>
          </p:cNvPr>
          <p:cNvSpPr/>
          <p:nvPr/>
        </p:nvSpPr>
        <p:spPr bwMode="white">
          <a:xfrm>
            <a:off x="-880243" y="-2802971"/>
            <a:ext cx="6656177" cy="6268484"/>
          </a:xfrm>
          <a:custGeom>
            <a:avLst/>
            <a:gdLst>
              <a:gd name="connsiteX0" fmla="*/ 0 w 3082413"/>
              <a:gd name="connsiteY0" fmla="*/ 2979174 h 2979174"/>
              <a:gd name="connsiteX1" fmla="*/ 0 w 3082413"/>
              <a:gd name="connsiteY1" fmla="*/ 0 h 2979174"/>
              <a:gd name="connsiteX2" fmla="*/ 3082413 w 3082413"/>
              <a:gd name="connsiteY2" fmla="*/ 2979174 h 2979174"/>
              <a:gd name="connsiteX3" fmla="*/ 0 w 3082413"/>
              <a:gd name="connsiteY3" fmla="*/ 2979174 h 2979174"/>
              <a:gd name="connsiteX0" fmla="*/ 0 w 3849329"/>
              <a:gd name="connsiteY0" fmla="*/ 2286000 h 2979174"/>
              <a:gd name="connsiteX1" fmla="*/ 766916 w 3849329"/>
              <a:gd name="connsiteY1" fmla="*/ 0 h 2979174"/>
              <a:gd name="connsiteX2" fmla="*/ 3849329 w 3849329"/>
              <a:gd name="connsiteY2" fmla="*/ 2979174 h 2979174"/>
              <a:gd name="connsiteX3" fmla="*/ 0 w 3849329"/>
              <a:gd name="connsiteY3" fmla="*/ 2286000 h 2979174"/>
              <a:gd name="connsiteX0" fmla="*/ 0 w 4601497"/>
              <a:gd name="connsiteY0" fmla="*/ 2286000 h 3510116"/>
              <a:gd name="connsiteX1" fmla="*/ 766916 w 4601497"/>
              <a:gd name="connsiteY1" fmla="*/ 0 h 3510116"/>
              <a:gd name="connsiteX2" fmla="*/ 4601497 w 4601497"/>
              <a:gd name="connsiteY2" fmla="*/ 3510116 h 3510116"/>
              <a:gd name="connsiteX3" fmla="*/ 0 w 4601497"/>
              <a:gd name="connsiteY3" fmla="*/ 2286000 h 3510116"/>
              <a:gd name="connsiteX0" fmla="*/ 0 w 4601497"/>
              <a:gd name="connsiteY0" fmla="*/ 2772697 h 3996813"/>
              <a:gd name="connsiteX1" fmla="*/ 1106129 w 4601497"/>
              <a:gd name="connsiteY1" fmla="*/ 0 h 3996813"/>
              <a:gd name="connsiteX2" fmla="*/ 4601497 w 4601497"/>
              <a:gd name="connsiteY2" fmla="*/ 3996813 h 3996813"/>
              <a:gd name="connsiteX3" fmla="*/ 0 w 4601497"/>
              <a:gd name="connsiteY3" fmla="*/ 2772697 h 3996813"/>
              <a:gd name="connsiteX0" fmla="*/ 0 w 4601497"/>
              <a:gd name="connsiteY0" fmla="*/ 3061455 h 4285571"/>
              <a:gd name="connsiteX1" fmla="*/ 1033939 w 4601497"/>
              <a:gd name="connsiteY1" fmla="*/ 0 h 4285571"/>
              <a:gd name="connsiteX2" fmla="*/ 4601497 w 4601497"/>
              <a:gd name="connsiteY2" fmla="*/ 4285571 h 4285571"/>
              <a:gd name="connsiteX3" fmla="*/ 0 w 4601497"/>
              <a:gd name="connsiteY3" fmla="*/ 3061455 h 4285571"/>
              <a:gd name="connsiteX0" fmla="*/ 0 w 4601497"/>
              <a:gd name="connsiteY0" fmla="*/ 5285437 h 6509553"/>
              <a:gd name="connsiteX1" fmla="*/ 1067330 w 4601497"/>
              <a:gd name="connsiteY1" fmla="*/ 0 h 6509553"/>
              <a:gd name="connsiteX2" fmla="*/ 4601497 w 4601497"/>
              <a:gd name="connsiteY2" fmla="*/ 6509553 h 6509553"/>
              <a:gd name="connsiteX3" fmla="*/ 0 w 4601497"/>
              <a:gd name="connsiteY3" fmla="*/ 5285437 h 6509553"/>
              <a:gd name="connsiteX0" fmla="*/ 0 w 4618192"/>
              <a:gd name="connsiteY0" fmla="*/ 5385392 h 6509553"/>
              <a:gd name="connsiteX1" fmla="*/ 1084025 w 4618192"/>
              <a:gd name="connsiteY1" fmla="*/ 0 h 6509553"/>
              <a:gd name="connsiteX2" fmla="*/ 4618192 w 4618192"/>
              <a:gd name="connsiteY2" fmla="*/ 6509553 h 6509553"/>
              <a:gd name="connsiteX3" fmla="*/ 0 w 4618192"/>
              <a:gd name="connsiteY3" fmla="*/ 5385392 h 6509553"/>
              <a:gd name="connsiteX0" fmla="*/ 0 w 4618192"/>
              <a:gd name="connsiteY0" fmla="*/ 5385392 h 6509553"/>
              <a:gd name="connsiteX1" fmla="*/ 1200894 w 4618192"/>
              <a:gd name="connsiteY1" fmla="*/ 0 h 6509553"/>
              <a:gd name="connsiteX2" fmla="*/ 4618192 w 4618192"/>
              <a:gd name="connsiteY2" fmla="*/ 6509553 h 6509553"/>
              <a:gd name="connsiteX3" fmla="*/ 0 w 4618192"/>
              <a:gd name="connsiteY3" fmla="*/ 5385392 h 6509553"/>
              <a:gd name="connsiteX0" fmla="*/ 0 w 4618192"/>
              <a:gd name="connsiteY0" fmla="*/ 5385392 h 6509553"/>
              <a:gd name="connsiteX1" fmla="*/ 1301067 w 4618192"/>
              <a:gd name="connsiteY1" fmla="*/ 0 h 6509553"/>
              <a:gd name="connsiteX2" fmla="*/ 4618192 w 4618192"/>
              <a:gd name="connsiteY2" fmla="*/ 6509553 h 6509553"/>
              <a:gd name="connsiteX3" fmla="*/ 0 w 4618192"/>
              <a:gd name="connsiteY3" fmla="*/ 5385392 h 6509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8192" h="6509553">
                <a:moveTo>
                  <a:pt x="0" y="5385392"/>
                </a:moveTo>
                <a:lnTo>
                  <a:pt x="1301067" y="0"/>
                </a:lnTo>
                <a:lnTo>
                  <a:pt x="4618192" y="6509553"/>
                </a:lnTo>
                <a:lnTo>
                  <a:pt x="0" y="538539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 useBgFill="1">
        <p:nvSpPr>
          <p:cNvPr id="20" name="直角三角形 18">
            <a:extLst>
              <a:ext uri="{FF2B5EF4-FFF2-40B4-BE49-F238E27FC236}">
                <a16:creationId xmlns:a16="http://schemas.microsoft.com/office/drawing/2014/main" id="{57F3EC11-E24C-847F-419D-442D4CB1D585}"/>
              </a:ext>
            </a:extLst>
          </p:cNvPr>
          <p:cNvSpPr/>
          <p:nvPr/>
        </p:nvSpPr>
        <p:spPr bwMode="white">
          <a:xfrm>
            <a:off x="-1284536" y="2336988"/>
            <a:ext cx="7049281" cy="6382170"/>
          </a:xfrm>
          <a:custGeom>
            <a:avLst/>
            <a:gdLst>
              <a:gd name="connsiteX0" fmla="*/ 0 w 3082413"/>
              <a:gd name="connsiteY0" fmla="*/ 2979174 h 2979174"/>
              <a:gd name="connsiteX1" fmla="*/ 0 w 3082413"/>
              <a:gd name="connsiteY1" fmla="*/ 0 h 2979174"/>
              <a:gd name="connsiteX2" fmla="*/ 3082413 w 3082413"/>
              <a:gd name="connsiteY2" fmla="*/ 2979174 h 2979174"/>
              <a:gd name="connsiteX3" fmla="*/ 0 w 3082413"/>
              <a:gd name="connsiteY3" fmla="*/ 2979174 h 2979174"/>
              <a:gd name="connsiteX0" fmla="*/ 0 w 3849329"/>
              <a:gd name="connsiteY0" fmla="*/ 2286000 h 2979174"/>
              <a:gd name="connsiteX1" fmla="*/ 766916 w 3849329"/>
              <a:gd name="connsiteY1" fmla="*/ 0 h 2979174"/>
              <a:gd name="connsiteX2" fmla="*/ 3849329 w 3849329"/>
              <a:gd name="connsiteY2" fmla="*/ 2979174 h 2979174"/>
              <a:gd name="connsiteX3" fmla="*/ 0 w 3849329"/>
              <a:gd name="connsiteY3" fmla="*/ 2286000 h 2979174"/>
              <a:gd name="connsiteX0" fmla="*/ 0 w 4601497"/>
              <a:gd name="connsiteY0" fmla="*/ 2286000 h 3510116"/>
              <a:gd name="connsiteX1" fmla="*/ 766916 w 4601497"/>
              <a:gd name="connsiteY1" fmla="*/ 0 h 3510116"/>
              <a:gd name="connsiteX2" fmla="*/ 4601497 w 4601497"/>
              <a:gd name="connsiteY2" fmla="*/ 3510116 h 3510116"/>
              <a:gd name="connsiteX3" fmla="*/ 0 w 4601497"/>
              <a:gd name="connsiteY3" fmla="*/ 2286000 h 3510116"/>
              <a:gd name="connsiteX0" fmla="*/ 0 w 4601497"/>
              <a:gd name="connsiteY0" fmla="*/ 2772697 h 3996813"/>
              <a:gd name="connsiteX1" fmla="*/ 1106129 w 4601497"/>
              <a:gd name="connsiteY1" fmla="*/ 0 h 3996813"/>
              <a:gd name="connsiteX2" fmla="*/ 4601497 w 4601497"/>
              <a:gd name="connsiteY2" fmla="*/ 3996813 h 3996813"/>
              <a:gd name="connsiteX3" fmla="*/ 0 w 4601497"/>
              <a:gd name="connsiteY3" fmla="*/ 2772697 h 3996813"/>
              <a:gd name="connsiteX0" fmla="*/ 0 w 4360866"/>
              <a:gd name="connsiteY0" fmla="*/ 8692234 h 8692234"/>
              <a:gd name="connsiteX1" fmla="*/ 865498 w 4360866"/>
              <a:gd name="connsiteY1" fmla="*/ 0 h 8692234"/>
              <a:gd name="connsiteX2" fmla="*/ 4360866 w 4360866"/>
              <a:gd name="connsiteY2" fmla="*/ 3996813 h 8692234"/>
              <a:gd name="connsiteX3" fmla="*/ 0 w 4360866"/>
              <a:gd name="connsiteY3" fmla="*/ 8692234 h 8692234"/>
              <a:gd name="connsiteX0" fmla="*/ 746734 w 5107600"/>
              <a:gd name="connsiteY0" fmla="*/ 6261855 h 6261855"/>
              <a:gd name="connsiteX1" fmla="*/ 0 w 5107600"/>
              <a:gd name="connsiteY1" fmla="*/ 0 h 6261855"/>
              <a:gd name="connsiteX2" fmla="*/ 5107600 w 5107600"/>
              <a:gd name="connsiteY2" fmla="*/ 1566434 h 6261855"/>
              <a:gd name="connsiteX3" fmla="*/ 746734 w 5107600"/>
              <a:gd name="connsiteY3" fmla="*/ 6261855 h 6261855"/>
              <a:gd name="connsiteX0" fmla="*/ 746734 w 5107600"/>
              <a:gd name="connsiteY0" fmla="*/ 6261855 h 6261855"/>
              <a:gd name="connsiteX1" fmla="*/ 0 w 5107600"/>
              <a:gd name="connsiteY1" fmla="*/ 0 h 6261855"/>
              <a:gd name="connsiteX2" fmla="*/ 5107600 w 5107600"/>
              <a:gd name="connsiteY2" fmla="*/ 1373929 h 6261855"/>
              <a:gd name="connsiteX3" fmla="*/ 746734 w 5107600"/>
              <a:gd name="connsiteY3" fmla="*/ 6261855 h 6261855"/>
              <a:gd name="connsiteX0" fmla="*/ 891113 w 5107600"/>
              <a:gd name="connsiteY0" fmla="*/ 6430297 h 6430297"/>
              <a:gd name="connsiteX1" fmla="*/ 0 w 5107600"/>
              <a:gd name="connsiteY1" fmla="*/ 0 h 6430297"/>
              <a:gd name="connsiteX2" fmla="*/ 5107600 w 5107600"/>
              <a:gd name="connsiteY2" fmla="*/ 1373929 h 6430297"/>
              <a:gd name="connsiteX3" fmla="*/ 891113 w 5107600"/>
              <a:gd name="connsiteY3" fmla="*/ 6430297 h 6430297"/>
              <a:gd name="connsiteX0" fmla="*/ 438230 w 5107600"/>
              <a:gd name="connsiteY0" fmla="*/ 6141539 h 6141539"/>
              <a:gd name="connsiteX1" fmla="*/ 0 w 5107600"/>
              <a:gd name="connsiteY1" fmla="*/ 0 h 6141539"/>
              <a:gd name="connsiteX2" fmla="*/ 5107600 w 5107600"/>
              <a:gd name="connsiteY2" fmla="*/ 1373929 h 6141539"/>
              <a:gd name="connsiteX3" fmla="*/ 438230 w 5107600"/>
              <a:gd name="connsiteY3" fmla="*/ 6141539 h 6141539"/>
              <a:gd name="connsiteX0" fmla="*/ 438230 w 5306869"/>
              <a:gd name="connsiteY0" fmla="*/ 6141539 h 6141539"/>
              <a:gd name="connsiteX1" fmla="*/ 0 w 5306869"/>
              <a:gd name="connsiteY1" fmla="*/ 0 h 6141539"/>
              <a:gd name="connsiteX2" fmla="*/ 5306869 w 5306869"/>
              <a:gd name="connsiteY2" fmla="*/ 1181424 h 6141539"/>
              <a:gd name="connsiteX3" fmla="*/ 438230 w 5306869"/>
              <a:gd name="connsiteY3" fmla="*/ 6141539 h 6141539"/>
              <a:gd name="connsiteX0" fmla="*/ 456345 w 5306869"/>
              <a:gd name="connsiteY0" fmla="*/ 6382170 h 6382170"/>
              <a:gd name="connsiteX1" fmla="*/ 0 w 5306869"/>
              <a:gd name="connsiteY1" fmla="*/ 0 h 6382170"/>
              <a:gd name="connsiteX2" fmla="*/ 5306869 w 5306869"/>
              <a:gd name="connsiteY2" fmla="*/ 1181424 h 6382170"/>
              <a:gd name="connsiteX3" fmla="*/ 456345 w 5306869"/>
              <a:gd name="connsiteY3" fmla="*/ 6382170 h 638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6869" h="6382170">
                <a:moveTo>
                  <a:pt x="456345" y="6382170"/>
                </a:moveTo>
                <a:lnTo>
                  <a:pt x="0" y="0"/>
                </a:lnTo>
                <a:lnTo>
                  <a:pt x="5306869" y="1181424"/>
                </a:lnTo>
                <a:lnTo>
                  <a:pt x="456345" y="638217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A7403C1-35A8-DC71-E003-A2E19CD3DA88}"/>
              </a:ext>
            </a:extLst>
          </p:cNvPr>
          <p:cNvSpPr txBox="1"/>
          <p:nvPr/>
        </p:nvSpPr>
        <p:spPr>
          <a:xfrm>
            <a:off x="-2863516" y="53420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1022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04533" y="169200"/>
            <a:ext cx="2304000" cy="50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2800" b="1" dirty="0">
                <a:solidFill>
                  <a:srgbClr val="FFFFFF"/>
                </a:solidFill>
                <a:latin typeface="+mj-ea"/>
                <a:ea typeface="+mj-ea"/>
              </a:rPr>
              <a:t>市场分析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3546085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产品技术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387637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团队介绍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9229188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商业模式</a:t>
            </a: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22BC4703-20C0-EC46-E15A-4C6FC4DC8D56}"/>
              </a:ext>
            </a:extLst>
          </p:cNvPr>
          <p:cNvSpPr/>
          <p:nvPr/>
        </p:nvSpPr>
        <p:spPr>
          <a:xfrm>
            <a:off x="7042595" y="1455992"/>
            <a:ext cx="4022216" cy="4022216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82FAB0C9-805E-DDB6-88BB-A72CE7E5C235}"/>
              </a:ext>
            </a:extLst>
          </p:cNvPr>
          <p:cNvSpPr/>
          <p:nvPr/>
        </p:nvSpPr>
        <p:spPr>
          <a:xfrm>
            <a:off x="6447663" y="2339340"/>
            <a:ext cx="2255520" cy="2255520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>
              <a:spcAft>
                <a:spcPts val="600"/>
              </a:spcAft>
            </a:pPr>
            <a:r>
              <a:rPr lang="zh-CN" altLang="en-US" sz="2400" b="1" dirty="0">
                <a:solidFill>
                  <a:srgbClr val="FFFFFF"/>
                </a:solidFill>
                <a:latin typeface="+mj-ea"/>
                <a:ea typeface="+mj-ea"/>
              </a:rPr>
              <a:t>市场预测</a:t>
            </a:r>
            <a:endParaRPr lang="en-US" altLang="zh-CN" sz="2400" b="1" dirty="0">
              <a:solidFill>
                <a:srgbClr val="FFFFFF"/>
              </a:solidFill>
              <a:latin typeface="+mj-ea"/>
              <a:ea typeface="+mj-ea"/>
            </a:endParaRPr>
          </a:p>
          <a:p>
            <a:pPr algn="ctr" defTabSz="913765"/>
            <a:r>
              <a:rPr lang="zh-CN" altLang="en-US" sz="2000" b="1" dirty="0">
                <a:solidFill>
                  <a:srgbClr val="FFFFFF"/>
                </a:solidFill>
                <a:latin typeface="+mn-ea"/>
              </a:rPr>
              <a:t>产业分析</a:t>
            </a:r>
            <a:endParaRPr lang="en-US" altLang="zh-CN" sz="2000" b="1" dirty="0">
              <a:solidFill>
                <a:srgbClr val="FFFFFF"/>
              </a:solidFill>
              <a:latin typeface="+mn-ea"/>
            </a:endParaRPr>
          </a:p>
          <a:p>
            <a:pPr algn="ctr" defTabSz="913765"/>
            <a:r>
              <a:rPr lang="zh-CN" altLang="en-US" sz="2000" b="1" dirty="0">
                <a:solidFill>
                  <a:srgbClr val="FFFFFF"/>
                </a:solidFill>
                <a:latin typeface="+mn-ea"/>
              </a:rPr>
              <a:t>市场规模</a:t>
            </a: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2AF80463-F704-3F52-B684-A8B91399211C}"/>
              </a:ext>
            </a:extLst>
          </p:cNvPr>
          <p:cNvSpPr/>
          <p:nvPr/>
        </p:nvSpPr>
        <p:spPr>
          <a:xfrm flipH="1">
            <a:off x="1127189" y="1455992"/>
            <a:ext cx="4022216" cy="402221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759950B8-C4A4-12B5-7CFF-F0748EEE2EB8}"/>
              </a:ext>
            </a:extLst>
          </p:cNvPr>
          <p:cNvSpPr/>
          <p:nvPr/>
        </p:nvSpPr>
        <p:spPr>
          <a:xfrm flipH="1">
            <a:off x="3506817" y="2344688"/>
            <a:ext cx="2255520" cy="225552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>
              <a:spcAft>
                <a:spcPts val="600"/>
              </a:spcAft>
            </a:pPr>
            <a:r>
              <a:rPr lang="zh-CN" altLang="en-US" sz="2400" b="1" dirty="0">
                <a:solidFill>
                  <a:srgbClr val="FFFFFF"/>
                </a:solidFill>
                <a:latin typeface="+mj-ea"/>
                <a:ea typeface="+mj-ea"/>
              </a:rPr>
              <a:t>市场分析</a:t>
            </a:r>
            <a:endParaRPr lang="en-US" altLang="zh-CN" sz="2400" b="1" dirty="0">
              <a:solidFill>
                <a:srgbClr val="FFFFFF"/>
              </a:solidFill>
              <a:latin typeface="+mj-ea"/>
              <a:ea typeface="+mj-ea"/>
            </a:endParaRPr>
          </a:p>
          <a:p>
            <a:pPr algn="ctr" defTabSz="913765"/>
            <a:r>
              <a:rPr lang="zh-CN" altLang="en-US" sz="2000" b="1" dirty="0">
                <a:solidFill>
                  <a:srgbClr val="FFFFFF"/>
                </a:solidFill>
                <a:latin typeface="+mn-ea"/>
              </a:rPr>
              <a:t>政策背景</a:t>
            </a:r>
            <a:endParaRPr lang="en-US" altLang="zh-CN" sz="2000" b="1" dirty="0">
              <a:solidFill>
                <a:srgbClr val="FFFFFF"/>
              </a:solidFill>
              <a:latin typeface="+mn-ea"/>
            </a:endParaRPr>
          </a:p>
          <a:p>
            <a:pPr algn="ctr" defTabSz="913765"/>
            <a:r>
              <a:rPr lang="zh-CN" altLang="en-US" sz="2000" b="1" dirty="0">
                <a:solidFill>
                  <a:srgbClr val="FFFFFF"/>
                </a:solidFill>
                <a:latin typeface="+mn-ea"/>
              </a:rPr>
              <a:t>行业背景</a:t>
            </a:r>
          </a:p>
        </p:txBody>
      </p:sp>
      <p:sp>
        <p:nvSpPr>
          <p:cNvPr id="90" name="矩形: 圆角 8">
            <a:extLst>
              <a:ext uri="{FF2B5EF4-FFF2-40B4-BE49-F238E27FC236}">
                <a16:creationId xmlns:a16="http://schemas.microsoft.com/office/drawing/2014/main" id="{A64299B2-EF8E-327A-5E15-7CD6F131085C}"/>
              </a:ext>
            </a:extLst>
          </p:cNvPr>
          <p:cNvSpPr/>
          <p:nvPr/>
        </p:nvSpPr>
        <p:spPr>
          <a:xfrm>
            <a:off x="9925241" y="3224530"/>
            <a:ext cx="1836420" cy="4851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1400" b="1" dirty="0">
                <a:solidFill>
                  <a:srgbClr val="FFFFFF"/>
                </a:solidFill>
                <a:latin typeface="+mn-ea"/>
              </a:rPr>
              <a:t>大数据产业</a:t>
            </a:r>
            <a:endParaRPr lang="en-US" altLang="zh-CN" sz="1400" b="1" dirty="0">
              <a:solidFill>
                <a:srgbClr val="FFFFFF"/>
              </a:solidFill>
              <a:latin typeface="+mn-ea"/>
            </a:endParaRPr>
          </a:p>
          <a:p>
            <a:pPr algn="ctr" defTabSz="913765"/>
            <a:r>
              <a:rPr lang="en-US" altLang="zh-CN" sz="1400" b="1" dirty="0">
                <a:solidFill>
                  <a:srgbClr val="FFFFFF"/>
                </a:solidFill>
                <a:latin typeface="+mn-ea"/>
              </a:rPr>
              <a:t>400</a:t>
            </a:r>
            <a:r>
              <a:rPr lang="zh-CN" altLang="en-US" sz="1400" b="1" dirty="0">
                <a:solidFill>
                  <a:srgbClr val="FFFFFF"/>
                </a:solidFill>
                <a:latin typeface="+mn-ea"/>
              </a:rPr>
              <a:t>亿</a:t>
            </a:r>
          </a:p>
        </p:txBody>
      </p:sp>
      <p:sp>
        <p:nvSpPr>
          <p:cNvPr id="91" name="矩形: 圆角 7">
            <a:extLst>
              <a:ext uri="{FF2B5EF4-FFF2-40B4-BE49-F238E27FC236}">
                <a16:creationId xmlns:a16="http://schemas.microsoft.com/office/drawing/2014/main" id="{FD98AFD9-3735-CD0A-0A35-64378726AF8B}"/>
              </a:ext>
            </a:extLst>
          </p:cNvPr>
          <p:cNvSpPr/>
          <p:nvPr/>
        </p:nvSpPr>
        <p:spPr>
          <a:xfrm>
            <a:off x="9648254" y="1861788"/>
            <a:ext cx="1836420" cy="4851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1400" b="1" dirty="0">
                <a:solidFill>
                  <a:srgbClr val="FFFFFF"/>
                </a:solidFill>
              </a:rPr>
              <a:t>数字经济产业</a:t>
            </a:r>
            <a:endParaRPr lang="en-US" altLang="zh-CN" sz="1400" b="1" dirty="0">
              <a:solidFill>
                <a:srgbClr val="FFFFFF"/>
              </a:solidFill>
            </a:endParaRPr>
          </a:p>
          <a:p>
            <a:pPr algn="ctr" defTabSz="913765"/>
            <a:r>
              <a:rPr lang="en-US" altLang="zh-CN" sz="1400" b="1" dirty="0">
                <a:solidFill>
                  <a:srgbClr val="FFFFFF"/>
                </a:solidFill>
              </a:rPr>
              <a:t>400</a:t>
            </a:r>
            <a:r>
              <a:rPr lang="zh-CN" altLang="en-US" sz="1400" b="1" dirty="0">
                <a:solidFill>
                  <a:srgbClr val="FFFFFF"/>
                </a:solidFill>
              </a:rPr>
              <a:t>亿</a:t>
            </a:r>
          </a:p>
        </p:txBody>
      </p:sp>
      <p:sp>
        <p:nvSpPr>
          <p:cNvPr id="92" name="矩形: 圆角 9">
            <a:extLst>
              <a:ext uri="{FF2B5EF4-FFF2-40B4-BE49-F238E27FC236}">
                <a16:creationId xmlns:a16="http://schemas.microsoft.com/office/drawing/2014/main" id="{9AE1AE63-E83E-53DF-97AE-F6E3DD544986}"/>
              </a:ext>
            </a:extLst>
          </p:cNvPr>
          <p:cNvSpPr/>
          <p:nvPr/>
        </p:nvSpPr>
        <p:spPr>
          <a:xfrm>
            <a:off x="9648254" y="4587272"/>
            <a:ext cx="1836420" cy="4851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1400" b="1" dirty="0">
                <a:solidFill>
                  <a:srgbClr val="FFFFFF"/>
                </a:solidFill>
              </a:rPr>
              <a:t>自然资源信息化</a:t>
            </a:r>
            <a:r>
              <a:rPr lang="en-US" altLang="zh-CN" sz="1400" b="1" dirty="0">
                <a:solidFill>
                  <a:srgbClr val="FFFFFF"/>
                </a:solidFill>
              </a:rPr>
              <a:t>400</a:t>
            </a:r>
            <a:r>
              <a:rPr lang="zh-CN" altLang="en-US" sz="1400" b="1" dirty="0">
                <a:solidFill>
                  <a:srgbClr val="FFFFFF"/>
                </a:solidFill>
              </a:rPr>
              <a:t>亿</a:t>
            </a:r>
          </a:p>
        </p:txBody>
      </p:sp>
      <p:sp>
        <p:nvSpPr>
          <p:cNvPr id="93" name="矩形: 圆角 15">
            <a:extLst>
              <a:ext uri="{FF2B5EF4-FFF2-40B4-BE49-F238E27FC236}">
                <a16:creationId xmlns:a16="http://schemas.microsoft.com/office/drawing/2014/main" id="{E231C7B0-F154-6B3C-B58B-CDAE0A734C19}"/>
              </a:ext>
            </a:extLst>
          </p:cNvPr>
          <p:cNvSpPr/>
          <p:nvPr/>
        </p:nvSpPr>
        <p:spPr>
          <a:xfrm flipH="1">
            <a:off x="430340" y="3224530"/>
            <a:ext cx="1836420" cy="4851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1400" b="1" dirty="0">
                <a:solidFill>
                  <a:srgbClr val="FFFFFF"/>
                </a:solidFill>
              </a:rPr>
              <a:t>省内政策背景</a:t>
            </a:r>
          </a:p>
        </p:txBody>
      </p:sp>
      <p:sp>
        <p:nvSpPr>
          <p:cNvPr id="94" name="矩形: 圆角 16">
            <a:extLst>
              <a:ext uri="{FF2B5EF4-FFF2-40B4-BE49-F238E27FC236}">
                <a16:creationId xmlns:a16="http://schemas.microsoft.com/office/drawing/2014/main" id="{EF869C72-0446-398F-1EEC-1ACD4FF8AB73}"/>
              </a:ext>
            </a:extLst>
          </p:cNvPr>
          <p:cNvSpPr/>
          <p:nvPr/>
        </p:nvSpPr>
        <p:spPr>
          <a:xfrm flipH="1">
            <a:off x="707327" y="1861788"/>
            <a:ext cx="1836420" cy="4851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1400" b="1" dirty="0">
                <a:solidFill>
                  <a:srgbClr val="FFFFFF"/>
                </a:solidFill>
              </a:rPr>
              <a:t>国家政策背景</a:t>
            </a:r>
          </a:p>
        </p:txBody>
      </p:sp>
      <p:sp>
        <p:nvSpPr>
          <p:cNvPr id="95" name="矩形: 圆角 17">
            <a:extLst>
              <a:ext uri="{FF2B5EF4-FFF2-40B4-BE49-F238E27FC236}">
                <a16:creationId xmlns:a16="http://schemas.microsoft.com/office/drawing/2014/main" id="{321675F1-D093-6D99-DBED-D9EB87DB5CF3}"/>
              </a:ext>
            </a:extLst>
          </p:cNvPr>
          <p:cNvSpPr/>
          <p:nvPr/>
        </p:nvSpPr>
        <p:spPr>
          <a:xfrm flipH="1">
            <a:off x="707327" y="4587272"/>
            <a:ext cx="1836420" cy="4851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1400" b="1" dirty="0">
                <a:solidFill>
                  <a:srgbClr val="FFFFFF"/>
                </a:solidFill>
              </a:rPr>
              <a:t>行业背景分析</a:t>
            </a: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9A150B3D-861A-BD45-AE29-47A48DC44FBC}"/>
              </a:ext>
            </a:extLst>
          </p:cNvPr>
          <p:cNvGrpSpPr/>
          <p:nvPr/>
        </p:nvGrpSpPr>
        <p:grpSpPr>
          <a:xfrm>
            <a:off x="5828729" y="3359460"/>
            <a:ext cx="534542" cy="215281"/>
            <a:chOff x="5828729" y="3304540"/>
            <a:chExt cx="534542" cy="21528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02DB2B8E-FFAA-EF28-CD6F-AA0CF96D32EF}"/>
                </a:ext>
              </a:extLst>
            </p:cNvPr>
            <p:cNvGrpSpPr/>
            <p:nvPr/>
          </p:nvGrpSpPr>
          <p:grpSpPr>
            <a:xfrm>
              <a:off x="5828729" y="3304540"/>
              <a:ext cx="534542" cy="67278"/>
              <a:chOff x="-2606410" y="2279650"/>
              <a:chExt cx="534542" cy="67278"/>
            </a:xfrm>
          </p:grpSpPr>
          <p:cxnSp>
            <p:nvCxnSpPr>
              <p:cNvPr id="101" name="直接连接符 21">
                <a:extLst>
                  <a:ext uri="{FF2B5EF4-FFF2-40B4-BE49-F238E27FC236}">
                    <a16:creationId xmlns:a16="http://schemas.microsoft.com/office/drawing/2014/main" id="{95C99118-20A5-AC0A-41A6-200C2E463D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606410" y="2346928"/>
                <a:ext cx="534542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23">
                <a:extLst>
                  <a:ext uri="{FF2B5EF4-FFF2-40B4-BE49-F238E27FC236}">
                    <a16:creationId xmlns:a16="http://schemas.microsoft.com/office/drawing/2014/main" id="{9E39BD39-7B4C-F02B-CC10-450775F0A0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139146" y="2279650"/>
                <a:ext cx="67278" cy="67278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6E50575A-22AB-4D59-42B0-4900DA76FB7F}"/>
                </a:ext>
              </a:extLst>
            </p:cNvPr>
            <p:cNvGrpSpPr/>
            <p:nvPr/>
          </p:nvGrpSpPr>
          <p:grpSpPr>
            <a:xfrm rot="10800000">
              <a:off x="5828729" y="3452543"/>
              <a:ext cx="534542" cy="67278"/>
              <a:chOff x="-2606410" y="2279650"/>
              <a:chExt cx="534542" cy="67278"/>
            </a:xfrm>
          </p:grpSpPr>
          <p:cxnSp>
            <p:nvCxnSpPr>
              <p:cNvPr id="99" name="直接连接符 29">
                <a:extLst>
                  <a:ext uri="{FF2B5EF4-FFF2-40B4-BE49-F238E27FC236}">
                    <a16:creationId xmlns:a16="http://schemas.microsoft.com/office/drawing/2014/main" id="{70004BC4-58EF-140F-F251-620869CCBE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606410" y="2346928"/>
                <a:ext cx="534542" cy="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30">
                <a:extLst>
                  <a:ext uri="{FF2B5EF4-FFF2-40B4-BE49-F238E27FC236}">
                    <a16:creationId xmlns:a16="http://schemas.microsoft.com/office/drawing/2014/main" id="{DAA00C29-41C7-1872-7688-640A725E27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139146" y="2279650"/>
                <a:ext cx="67278" cy="67278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2" name="弧形 4">
            <a:extLst>
              <a:ext uri="{FF2B5EF4-FFF2-40B4-BE49-F238E27FC236}">
                <a16:creationId xmlns:a16="http://schemas.microsoft.com/office/drawing/2014/main" id="{C193505C-9394-4158-52D0-D31DADE43720}"/>
              </a:ext>
            </a:extLst>
          </p:cNvPr>
          <p:cNvSpPr>
            <a:spLocks noChangeAspect="1"/>
          </p:cNvSpPr>
          <p:nvPr/>
        </p:nvSpPr>
        <p:spPr>
          <a:xfrm rot="21409943">
            <a:off x="3428577" y="2266448"/>
            <a:ext cx="2412000" cy="2412000"/>
          </a:xfrm>
          <a:prstGeom prst="ellipse">
            <a:avLst/>
          </a:prstGeom>
          <a:ln w="508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84000">
                  <a:schemeClr val="accent1">
                    <a:lumMod val="20000"/>
                    <a:lumOff val="80000"/>
                  </a:schemeClr>
                </a:gs>
                <a:gs pos="39000">
                  <a:schemeClr val="accent1">
                    <a:lumMod val="40000"/>
                    <a:lumOff val="60000"/>
                  </a:schemeClr>
                </a:gs>
                <a:gs pos="0">
                  <a:schemeClr val="accent1"/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弧形 4">
            <a:extLst>
              <a:ext uri="{FF2B5EF4-FFF2-40B4-BE49-F238E27FC236}">
                <a16:creationId xmlns:a16="http://schemas.microsoft.com/office/drawing/2014/main" id="{DF4D592A-14E6-494C-3D18-73D0BE3EA3D5}"/>
              </a:ext>
            </a:extLst>
          </p:cNvPr>
          <p:cNvSpPr>
            <a:spLocks noChangeAspect="1"/>
          </p:cNvSpPr>
          <p:nvPr/>
        </p:nvSpPr>
        <p:spPr>
          <a:xfrm rot="519905">
            <a:off x="6369423" y="2266448"/>
            <a:ext cx="2412000" cy="2412000"/>
          </a:xfrm>
          <a:prstGeom prst="ellipse">
            <a:avLst/>
          </a:prstGeom>
          <a:ln w="508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84000">
                  <a:schemeClr val="accent2">
                    <a:lumMod val="20000"/>
                    <a:lumOff val="80000"/>
                  </a:schemeClr>
                </a:gs>
                <a:gs pos="39000">
                  <a:schemeClr val="accent2">
                    <a:lumMod val="40000"/>
                    <a:lumOff val="60000"/>
                  </a:schemeClr>
                </a:gs>
                <a:gs pos="0">
                  <a:schemeClr val="accent2"/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45F79670-18A8-9513-724C-C95201C0D5F0}"/>
              </a:ext>
            </a:extLst>
          </p:cNvPr>
          <p:cNvGrpSpPr/>
          <p:nvPr/>
        </p:nvGrpSpPr>
        <p:grpSpPr>
          <a:xfrm>
            <a:off x="4631328" y="1464755"/>
            <a:ext cx="2916000" cy="175029"/>
            <a:chOff x="1473795" y="5402580"/>
            <a:chExt cx="3530685" cy="175029"/>
          </a:xfrm>
        </p:grpSpPr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6B8885FE-3BC3-BCDE-CE18-A21C3D41D62E}"/>
                </a:ext>
              </a:extLst>
            </p:cNvPr>
            <p:cNvGrpSpPr/>
            <p:nvPr/>
          </p:nvGrpSpPr>
          <p:grpSpPr>
            <a:xfrm>
              <a:off x="1473795" y="5402580"/>
              <a:ext cx="569160" cy="175029"/>
              <a:chOff x="8918448" y="5388864"/>
              <a:chExt cx="475488" cy="146223"/>
            </a:xfrm>
          </p:grpSpPr>
          <p:cxnSp>
            <p:nvCxnSpPr>
              <p:cNvPr id="139" name="直接连接符 39">
                <a:extLst>
                  <a:ext uri="{FF2B5EF4-FFF2-40B4-BE49-F238E27FC236}">
                    <a16:creationId xmlns:a16="http://schemas.microsoft.com/office/drawing/2014/main" id="{AEE9CDBF-8A41-7052-700D-4E1AA4022A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40">
                <a:extLst>
                  <a:ext uri="{FF2B5EF4-FFF2-40B4-BE49-F238E27FC236}">
                    <a16:creationId xmlns:a16="http://schemas.microsoft.com/office/drawing/2014/main" id="{BB4CE8D6-659E-4745-ACBD-36E7EFE062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EE403D17-721A-CC51-8BB1-B40174AB5314}"/>
                </a:ext>
              </a:extLst>
            </p:cNvPr>
            <p:cNvGrpSpPr/>
            <p:nvPr/>
          </p:nvGrpSpPr>
          <p:grpSpPr>
            <a:xfrm flipH="1">
              <a:off x="4435320" y="5402580"/>
              <a:ext cx="569160" cy="175029"/>
              <a:chOff x="8918448" y="5388864"/>
              <a:chExt cx="475488" cy="146223"/>
            </a:xfrm>
          </p:grpSpPr>
          <p:cxnSp>
            <p:nvCxnSpPr>
              <p:cNvPr id="137" name="直接连接符 42">
                <a:extLst>
                  <a:ext uri="{FF2B5EF4-FFF2-40B4-BE49-F238E27FC236}">
                    <a16:creationId xmlns:a16="http://schemas.microsoft.com/office/drawing/2014/main" id="{31774343-5955-B790-E78E-A7ACAD362C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43">
                <a:extLst>
                  <a:ext uri="{FF2B5EF4-FFF2-40B4-BE49-F238E27FC236}">
                    <a16:creationId xmlns:a16="http://schemas.microsoft.com/office/drawing/2014/main" id="{326173F0-C302-96C4-FF0D-34C96AE31F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B0138C3F-514F-CA8B-7085-AF0E38B10037}"/>
              </a:ext>
            </a:extLst>
          </p:cNvPr>
          <p:cNvSpPr txBox="1"/>
          <p:nvPr/>
        </p:nvSpPr>
        <p:spPr>
          <a:xfrm>
            <a:off x="4944452" y="1279317"/>
            <a:ext cx="230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20">
              <a:defRPr/>
            </a:pPr>
            <a:r>
              <a:rPr lang="zh-CN" altLang="en-US" sz="3200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rPr>
              <a:t>背景分析</a:t>
            </a:r>
          </a:p>
        </p:txBody>
      </p:sp>
    </p:spTree>
    <p:extLst>
      <p:ext uri="{BB962C8B-B14F-4D97-AF65-F5344CB8AC3E}">
        <p14:creationId xmlns:p14="http://schemas.microsoft.com/office/powerpoint/2010/main" val="2210053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B870DC7D-7170-A669-54A0-69132ECF7507}"/>
              </a:ext>
            </a:extLst>
          </p:cNvPr>
          <p:cNvGrpSpPr/>
          <p:nvPr/>
        </p:nvGrpSpPr>
        <p:grpSpPr>
          <a:xfrm>
            <a:off x="4631328" y="1464755"/>
            <a:ext cx="2916000" cy="175029"/>
            <a:chOff x="1473795" y="5402580"/>
            <a:chExt cx="3530685" cy="175029"/>
          </a:xfrm>
        </p:grpSpPr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531FC56D-3E56-49AC-C830-98E3FDB71AA6}"/>
                </a:ext>
              </a:extLst>
            </p:cNvPr>
            <p:cNvGrpSpPr/>
            <p:nvPr/>
          </p:nvGrpSpPr>
          <p:grpSpPr>
            <a:xfrm>
              <a:off x="1473795" y="5402580"/>
              <a:ext cx="569160" cy="175029"/>
              <a:chOff x="8918448" y="5388864"/>
              <a:chExt cx="475488" cy="146223"/>
            </a:xfrm>
          </p:grpSpPr>
          <p:cxnSp>
            <p:nvCxnSpPr>
              <p:cNvPr id="107" name="直接连接符 39">
                <a:extLst>
                  <a:ext uri="{FF2B5EF4-FFF2-40B4-BE49-F238E27FC236}">
                    <a16:creationId xmlns:a16="http://schemas.microsoft.com/office/drawing/2014/main" id="{81B5DEAD-B10D-1308-E58D-3087935A35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40">
                <a:extLst>
                  <a:ext uri="{FF2B5EF4-FFF2-40B4-BE49-F238E27FC236}">
                    <a16:creationId xmlns:a16="http://schemas.microsoft.com/office/drawing/2014/main" id="{D324F9B1-9044-A4F0-34AB-813CA24E88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F42BC900-B39D-CB27-4E72-2C7DA150DD89}"/>
                </a:ext>
              </a:extLst>
            </p:cNvPr>
            <p:cNvGrpSpPr/>
            <p:nvPr/>
          </p:nvGrpSpPr>
          <p:grpSpPr>
            <a:xfrm flipH="1">
              <a:off x="4435320" y="5402580"/>
              <a:ext cx="569160" cy="175029"/>
              <a:chOff x="8918448" y="5388864"/>
              <a:chExt cx="475488" cy="146223"/>
            </a:xfrm>
          </p:grpSpPr>
          <p:cxnSp>
            <p:nvCxnSpPr>
              <p:cNvPr id="105" name="直接连接符 42">
                <a:extLst>
                  <a:ext uri="{FF2B5EF4-FFF2-40B4-BE49-F238E27FC236}">
                    <a16:creationId xmlns:a16="http://schemas.microsoft.com/office/drawing/2014/main" id="{3D7C7AE6-ABC6-595B-1E04-FF33FEE9E4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43">
                <a:extLst>
                  <a:ext uri="{FF2B5EF4-FFF2-40B4-BE49-F238E27FC236}">
                    <a16:creationId xmlns:a16="http://schemas.microsoft.com/office/drawing/2014/main" id="{96CE87B5-72F4-6122-BB45-B595A03DF3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圆角矩形 5"/>
          <p:cNvSpPr/>
          <p:nvPr/>
        </p:nvSpPr>
        <p:spPr>
          <a:xfrm>
            <a:off x="704533" y="169200"/>
            <a:ext cx="2304000" cy="504000"/>
          </a:xfrm>
          <a:prstGeom prst="roundRect">
            <a:avLst>
              <a:gd name="adj" fmla="val 50000"/>
            </a:avLst>
          </a:prstGeom>
          <a:noFill/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2800" b="1" dirty="0">
                <a:solidFill>
                  <a:srgbClr val="FFFFFF"/>
                </a:solidFill>
                <a:latin typeface="+mj-ea"/>
                <a:ea typeface="+mj-ea"/>
              </a:rPr>
              <a:t>市场分析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3546085" y="169200"/>
            <a:ext cx="2304000" cy="50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2800" b="1" dirty="0">
                <a:solidFill>
                  <a:srgbClr val="FFFFFF"/>
                </a:solidFill>
                <a:latin typeface="+mj-ea"/>
                <a:ea typeface="+mj-ea"/>
              </a:rPr>
              <a:t>产品技术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387637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团队介绍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9229188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商业模式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E0E5D003-039D-A312-088E-EA2EBF4A7FB0}"/>
              </a:ext>
            </a:extLst>
          </p:cNvPr>
          <p:cNvGrpSpPr/>
          <p:nvPr/>
        </p:nvGrpSpPr>
        <p:grpSpPr>
          <a:xfrm>
            <a:off x="616706" y="2204105"/>
            <a:ext cx="2567479" cy="3547324"/>
            <a:chOff x="616706" y="1985447"/>
            <a:chExt cx="2567479" cy="3547324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110DEC7-A077-8CC1-E787-20F87BBDFCB5}"/>
                </a:ext>
              </a:extLst>
            </p:cNvPr>
            <p:cNvSpPr txBox="1"/>
            <p:nvPr/>
          </p:nvSpPr>
          <p:spPr>
            <a:xfrm>
              <a:off x="616706" y="4935941"/>
              <a:ext cx="2567479" cy="596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产品功能描述，尽量简洁，上图为产品照片或系统截图</a:t>
              </a:r>
            </a:p>
          </p:txBody>
        </p:sp>
        <p:pic>
          <p:nvPicPr>
            <p:cNvPr id="70" name="Picture 2" descr="Woman using a smartphone">
              <a:extLst>
                <a:ext uri="{FF2B5EF4-FFF2-40B4-BE49-F238E27FC236}">
                  <a16:creationId xmlns:a16="http://schemas.microsoft.com/office/drawing/2014/main" id="{1B41B070-E1B3-6918-7D44-DDC6B03E12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185" y="1985447"/>
              <a:ext cx="2520000" cy="1960455"/>
            </a:xfrm>
            <a:prstGeom prst="roundRect">
              <a:avLst>
                <a:gd name="adj" fmla="val 3496"/>
              </a:avLst>
            </a:prstGeom>
            <a:noFill/>
            <a:effectLst>
              <a:outerShdw blurRad="254000" dist="127000" algn="ctr" rotWithShape="0">
                <a:schemeClr val="accent1">
                  <a:lumMod val="20000"/>
                  <a:lumOff val="80000"/>
                  <a:alpha val="3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1" name="直接连接符 14">
              <a:extLst>
                <a:ext uri="{FF2B5EF4-FFF2-40B4-BE49-F238E27FC236}">
                  <a16:creationId xmlns:a16="http://schemas.microsoft.com/office/drawing/2014/main" id="{A56CB7FA-593B-1630-271A-B892ED7340D4}"/>
                </a:ext>
              </a:extLst>
            </p:cNvPr>
            <p:cNvCxnSpPr/>
            <p:nvPr/>
          </p:nvCxnSpPr>
          <p:spPr>
            <a:xfrm>
              <a:off x="664185" y="4775250"/>
              <a:ext cx="2520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679894AE-4170-49DE-7458-9538EA9A2EFD}"/>
                </a:ext>
              </a:extLst>
            </p:cNvPr>
            <p:cNvSpPr txBox="1"/>
            <p:nvPr/>
          </p:nvSpPr>
          <p:spPr>
            <a:xfrm>
              <a:off x="616706" y="4233240"/>
              <a:ext cx="15587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3720">
                <a:defRPr/>
              </a:pPr>
              <a:r>
                <a:rPr lang="zh-CN" altLang="en-US" sz="2400" b="1" dirty="0">
                  <a:solidFill>
                    <a:schemeClr val="accent2"/>
                  </a:solidFill>
                  <a:effectLst>
                    <a:outerShdw blurRad="76200" dist="38100" dir="5400000" algn="t" rotWithShape="0">
                      <a:prstClr val="black">
                        <a:alpha val="28000"/>
                      </a:prstClr>
                    </a:outerShdw>
                  </a:effectLst>
                  <a:latin typeface="+mj-ea"/>
                  <a:ea typeface="+mj-ea"/>
                </a:rPr>
                <a:t>产品功能</a:t>
              </a:r>
              <a:r>
                <a:rPr lang="en-US" altLang="zh-CN" sz="2400" b="1" dirty="0">
                  <a:solidFill>
                    <a:schemeClr val="accent2"/>
                  </a:solidFill>
                  <a:effectLst>
                    <a:outerShdw blurRad="76200" dist="38100" dir="5400000" algn="t" rotWithShape="0">
                      <a:prstClr val="black">
                        <a:alpha val="28000"/>
                      </a:prstClr>
                    </a:outerShdw>
                  </a:effectLst>
                  <a:latin typeface="+mj-ea"/>
                  <a:ea typeface="+mj-ea"/>
                </a:rPr>
                <a:t>1</a:t>
              </a:r>
              <a:endParaRPr lang="zh-CN" altLang="en-US" sz="2400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F1CC7FC2-CD8C-515C-8EFC-065CEF41CBF4}"/>
              </a:ext>
            </a:extLst>
          </p:cNvPr>
          <p:cNvGrpSpPr/>
          <p:nvPr/>
        </p:nvGrpSpPr>
        <p:grpSpPr>
          <a:xfrm>
            <a:off x="3393498" y="2204105"/>
            <a:ext cx="2567479" cy="3547324"/>
            <a:chOff x="616706" y="1985447"/>
            <a:chExt cx="2567479" cy="3547324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2674900-2257-1739-AA43-AB4A905B1BDE}"/>
                </a:ext>
              </a:extLst>
            </p:cNvPr>
            <p:cNvSpPr txBox="1"/>
            <p:nvPr/>
          </p:nvSpPr>
          <p:spPr>
            <a:xfrm>
              <a:off x="616706" y="4935941"/>
              <a:ext cx="2567479" cy="596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产品功能描述，尽量简洁，上图为产品照片或系统截图</a:t>
              </a:r>
            </a:p>
          </p:txBody>
        </p:sp>
        <p:pic>
          <p:nvPicPr>
            <p:cNvPr id="87" name="Picture 2" descr="Woman using a smartphone">
              <a:extLst>
                <a:ext uri="{FF2B5EF4-FFF2-40B4-BE49-F238E27FC236}">
                  <a16:creationId xmlns:a16="http://schemas.microsoft.com/office/drawing/2014/main" id="{50184A3E-70C3-907F-F63C-D42B927A11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185" y="1985447"/>
              <a:ext cx="2520000" cy="1960455"/>
            </a:xfrm>
            <a:prstGeom prst="roundRect">
              <a:avLst>
                <a:gd name="adj" fmla="val 3496"/>
              </a:avLst>
            </a:prstGeom>
            <a:noFill/>
            <a:effectLst>
              <a:outerShdw blurRad="254000" dist="127000" algn="ctr" rotWithShape="0">
                <a:schemeClr val="accent1">
                  <a:lumMod val="20000"/>
                  <a:lumOff val="80000"/>
                  <a:alpha val="3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8" name="直接连接符 14">
              <a:extLst>
                <a:ext uri="{FF2B5EF4-FFF2-40B4-BE49-F238E27FC236}">
                  <a16:creationId xmlns:a16="http://schemas.microsoft.com/office/drawing/2014/main" id="{DCE94CA0-B24E-3BB3-85E3-B674FF24F7D5}"/>
                </a:ext>
              </a:extLst>
            </p:cNvPr>
            <p:cNvCxnSpPr/>
            <p:nvPr/>
          </p:nvCxnSpPr>
          <p:spPr>
            <a:xfrm>
              <a:off x="664185" y="4775250"/>
              <a:ext cx="2520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622D8BAB-8C81-90AE-C1F9-CF6E008EE4C1}"/>
                </a:ext>
              </a:extLst>
            </p:cNvPr>
            <p:cNvSpPr txBox="1"/>
            <p:nvPr/>
          </p:nvSpPr>
          <p:spPr>
            <a:xfrm>
              <a:off x="616706" y="4233240"/>
              <a:ext cx="17549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3720">
                <a:defRPr/>
              </a:pPr>
              <a:r>
                <a:rPr lang="zh-CN" altLang="en-US" sz="2400" b="1" dirty="0">
                  <a:solidFill>
                    <a:schemeClr val="accent2"/>
                  </a:solidFill>
                  <a:effectLst>
                    <a:outerShdw blurRad="76200" dist="38100" dir="5400000" algn="t" rotWithShape="0">
                      <a:prstClr val="black">
                        <a:alpha val="28000"/>
                      </a:prstClr>
                    </a:outerShdw>
                  </a:effectLst>
                  <a:latin typeface="+mj-ea"/>
                  <a:ea typeface="+mj-ea"/>
                </a:rPr>
                <a:t>产品功能</a:t>
              </a:r>
              <a:r>
                <a:rPr lang="en-US" altLang="zh-CN" sz="2400" b="1" dirty="0">
                  <a:solidFill>
                    <a:schemeClr val="accent2"/>
                  </a:solidFill>
                  <a:effectLst>
                    <a:outerShdw blurRad="76200" dist="38100" dir="5400000" algn="t" rotWithShape="0">
                      <a:prstClr val="black">
                        <a:alpha val="28000"/>
                      </a:prstClr>
                    </a:outerShdw>
                  </a:effectLst>
                  <a:latin typeface="+mj-ea"/>
                  <a:ea typeface="+mj-ea"/>
                </a:rPr>
                <a:t>2</a:t>
              </a:r>
              <a:endParaRPr lang="zh-CN" altLang="en-US" sz="2400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3A12D8AC-1B04-A6DB-D2D3-424A8C5699E7}"/>
              </a:ext>
            </a:extLst>
          </p:cNvPr>
          <p:cNvGrpSpPr/>
          <p:nvPr/>
        </p:nvGrpSpPr>
        <p:grpSpPr>
          <a:xfrm>
            <a:off x="6170290" y="2204105"/>
            <a:ext cx="2567479" cy="3547324"/>
            <a:chOff x="616706" y="1985447"/>
            <a:chExt cx="2567479" cy="3547324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EEA3FAEC-DAB8-761B-8E08-EC596B778857}"/>
                </a:ext>
              </a:extLst>
            </p:cNvPr>
            <p:cNvSpPr txBox="1"/>
            <p:nvPr/>
          </p:nvSpPr>
          <p:spPr>
            <a:xfrm>
              <a:off x="616706" y="4935941"/>
              <a:ext cx="2567479" cy="596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产品功能描述，尽量简洁，上图为产品照片或系统截图</a:t>
              </a:r>
            </a:p>
          </p:txBody>
        </p:sp>
        <p:pic>
          <p:nvPicPr>
            <p:cNvPr id="92" name="Picture 2" descr="Woman using a smartphone">
              <a:extLst>
                <a:ext uri="{FF2B5EF4-FFF2-40B4-BE49-F238E27FC236}">
                  <a16:creationId xmlns:a16="http://schemas.microsoft.com/office/drawing/2014/main" id="{78C69C03-D494-B8F6-0144-9780EC6E1E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185" y="1985447"/>
              <a:ext cx="2520000" cy="1960455"/>
            </a:xfrm>
            <a:prstGeom prst="roundRect">
              <a:avLst>
                <a:gd name="adj" fmla="val 3496"/>
              </a:avLst>
            </a:prstGeom>
            <a:noFill/>
            <a:effectLst>
              <a:outerShdw blurRad="254000" dist="127000" algn="ctr" rotWithShape="0">
                <a:schemeClr val="accent1">
                  <a:lumMod val="20000"/>
                  <a:lumOff val="80000"/>
                  <a:alpha val="3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3" name="直接连接符 14">
              <a:extLst>
                <a:ext uri="{FF2B5EF4-FFF2-40B4-BE49-F238E27FC236}">
                  <a16:creationId xmlns:a16="http://schemas.microsoft.com/office/drawing/2014/main" id="{40A3CDB0-A424-BFDE-06ED-14403921B849}"/>
                </a:ext>
              </a:extLst>
            </p:cNvPr>
            <p:cNvCxnSpPr/>
            <p:nvPr/>
          </p:nvCxnSpPr>
          <p:spPr>
            <a:xfrm>
              <a:off x="664185" y="4775250"/>
              <a:ext cx="2520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0833CCEE-D306-9D44-A250-7CE97558C34D}"/>
                </a:ext>
              </a:extLst>
            </p:cNvPr>
            <p:cNvSpPr txBox="1"/>
            <p:nvPr/>
          </p:nvSpPr>
          <p:spPr>
            <a:xfrm>
              <a:off x="616706" y="4233240"/>
              <a:ext cx="17549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3720">
                <a:defRPr/>
              </a:pPr>
              <a:r>
                <a:rPr lang="zh-CN" altLang="en-US" sz="2400" b="1" dirty="0">
                  <a:solidFill>
                    <a:schemeClr val="accent2"/>
                  </a:solidFill>
                  <a:effectLst>
                    <a:outerShdw blurRad="76200" dist="38100" dir="5400000" algn="t" rotWithShape="0">
                      <a:prstClr val="black">
                        <a:alpha val="28000"/>
                      </a:prstClr>
                    </a:outerShdw>
                  </a:effectLst>
                  <a:latin typeface="+mj-ea"/>
                  <a:ea typeface="+mj-ea"/>
                </a:rPr>
                <a:t>产品功能</a:t>
              </a:r>
              <a:r>
                <a:rPr lang="en-US" altLang="zh-CN" sz="2400" b="1" dirty="0">
                  <a:solidFill>
                    <a:schemeClr val="accent2"/>
                  </a:solidFill>
                  <a:effectLst>
                    <a:outerShdw blurRad="76200" dist="38100" dir="5400000" algn="t" rotWithShape="0">
                      <a:prstClr val="black">
                        <a:alpha val="28000"/>
                      </a:prstClr>
                    </a:outerShdw>
                  </a:effectLst>
                  <a:latin typeface="+mj-ea"/>
                  <a:ea typeface="+mj-ea"/>
                </a:rPr>
                <a:t>3</a:t>
              </a:r>
              <a:endParaRPr lang="zh-CN" altLang="en-US" sz="2400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DFB3C4AC-B83F-6301-D695-66A9C8CE6A51}"/>
              </a:ext>
            </a:extLst>
          </p:cNvPr>
          <p:cNvGrpSpPr/>
          <p:nvPr/>
        </p:nvGrpSpPr>
        <p:grpSpPr>
          <a:xfrm>
            <a:off x="8947082" y="2204105"/>
            <a:ext cx="2567479" cy="3547324"/>
            <a:chOff x="616706" y="1985447"/>
            <a:chExt cx="2567479" cy="3547324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984E9B02-96EF-D174-D9BA-92237CBF651D}"/>
                </a:ext>
              </a:extLst>
            </p:cNvPr>
            <p:cNvSpPr txBox="1"/>
            <p:nvPr/>
          </p:nvSpPr>
          <p:spPr>
            <a:xfrm>
              <a:off x="616706" y="4935941"/>
              <a:ext cx="2567479" cy="596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i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产品功能描述，尽量简洁，上图为产品照片或系统截图</a:t>
              </a:r>
            </a:p>
          </p:txBody>
        </p:sp>
        <p:pic>
          <p:nvPicPr>
            <p:cNvPr id="97" name="Picture 2" descr="Woman using a smartphone">
              <a:extLst>
                <a:ext uri="{FF2B5EF4-FFF2-40B4-BE49-F238E27FC236}">
                  <a16:creationId xmlns:a16="http://schemas.microsoft.com/office/drawing/2014/main" id="{274D0884-D617-7F7C-D845-A1A5FFF59F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185" y="1985447"/>
              <a:ext cx="2520000" cy="1960455"/>
            </a:xfrm>
            <a:prstGeom prst="roundRect">
              <a:avLst>
                <a:gd name="adj" fmla="val 3496"/>
              </a:avLst>
            </a:prstGeom>
            <a:noFill/>
            <a:effectLst>
              <a:outerShdw blurRad="254000" dist="127000" algn="ctr" rotWithShape="0">
                <a:schemeClr val="accent1">
                  <a:lumMod val="20000"/>
                  <a:lumOff val="80000"/>
                  <a:alpha val="3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8" name="直接连接符 14">
              <a:extLst>
                <a:ext uri="{FF2B5EF4-FFF2-40B4-BE49-F238E27FC236}">
                  <a16:creationId xmlns:a16="http://schemas.microsoft.com/office/drawing/2014/main" id="{D88807DA-9D29-03E2-FCC3-06E235C2A394}"/>
                </a:ext>
              </a:extLst>
            </p:cNvPr>
            <p:cNvCxnSpPr/>
            <p:nvPr/>
          </p:nvCxnSpPr>
          <p:spPr>
            <a:xfrm>
              <a:off x="664185" y="4775250"/>
              <a:ext cx="252000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DE6188EF-AEA0-4F19-2C1B-B36BACD3DDF4}"/>
                </a:ext>
              </a:extLst>
            </p:cNvPr>
            <p:cNvSpPr txBox="1"/>
            <p:nvPr/>
          </p:nvSpPr>
          <p:spPr>
            <a:xfrm>
              <a:off x="616706" y="4233240"/>
              <a:ext cx="17549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3720">
                <a:defRPr/>
              </a:pPr>
              <a:r>
                <a:rPr lang="zh-CN" altLang="en-US" sz="2400" b="1" dirty="0">
                  <a:solidFill>
                    <a:schemeClr val="accent2"/>
                  </a:solidFill>
                  <a:effectLst>
                    <a:outerShdw blurRad="76200" dist="38100" dir="5400000" algn="t" rotWithShape="0">
                      <a:prstClr val="black">
                        <a:alpha val="28000"/>
                      </a:prstClr>
                    </a:outerShdw>
                  </a:effectLst>
                  <a:latin typeface="+mj-ea"/>
                  <a:ea typeface="+mj-ea"/>
                </a:rPr>
                <a:t>产品功能</a:t>
              </a:r>
              <a:r>
                <a:rPr lang="en-US" altLang="zh-CN" sz="2400" b="1" dirty="0">
                  <a:solidFill>
                    <a:schemeClr val="accent2"/>
                  </a:solidFill>
                  <a:effectLst>
                    <a:outerShdw blurRad="76200" dist="38100" dir="5400000" algn="t" rotWithShape="0">
                      <a:prstClr val="black">
                        <a:alpha val="28000"/>
                      </a:prstClr>
                    </a:outerShdw>
                  </a:effectLst>
                  <a:latin typeface="+mj-ea"/>
                  <a:ea typeface="+mj-ea"/>
                </a:rPr>
                <a:t>4</a:t>
              </a:r>
              <a:endParaRPr lang="zh-CN" altLang="en-US" sz="2400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endParaRPr>
            </a:p>
          </p:txBody>
        </p:sp>
      </p:grpSp>
      <p:sp>
        <p:nvSpPr>
          <p:cNvPr id="100" name="文本框 99">
            <a:extLst>
              <a:ext uri="{FF2B5EF4-FFF2-40B4-BE49-F238E27FC236}">
                <a16:creationId xmlns:a16="http://schemas.microsoft.com/office/drawing/2014/main" id="{6AC5DC2A-9028-08DA-AC65-C015D20A402A}"/>
              </a:ext>
            </a:extLst>
          </p:cNvPr>
          <p:cNvSpPr txBox="1"/>
          <p:nvPr/>
        </p:nvSpPr>
        <p:spPr>
          <a:xfrm>
            <a:off x="4944452" y="1279317"/>
            <a:ext cx="230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20">
              <a:defRPr/>
            </a:pPr>
            <a:r>
              <a:rPr lang="zh-CN" altLang="en-US" sz="3200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rPr>
              <a:t>产品功能</a:t>
            </a:r>
          </a:p>
        </p:txBody>
      </p:sp>
    </p:spTree>
    <p:extLst>
      <p:ext uri="{BB962C8B-B14F-4D97-AF65-F5344CB8AC3E}">
        <p14:creationId xmlns:p14="http://schemas.microsoft.com/office/powerpoint/2010/main" val="1421607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04533" y="169200"/>
            <a:ext cx="2304000" cy="504000"/>
          </a:xfrm>
          <a:prstGeom prst="roundRect">
            <a:avLst>
              <a:gd name="adj" fmla="val 50000"/>
            </a:avLst>
          </a:prstGeom>
          <a:noFill/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2800" b="1" dirty="0">
                <a:solidFill>
                  <a:srgbClr val="FFFFFF"/>
                </a:solidFill>
                <a:latin typeface="+mj-ea"/>
                <a:ea typeface="+mj-ea"/>
              </a:rPr>
              <a:t>市场分析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3546085" y="169200"/>
            <a:ext cx="2304000" cy="50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2800" b="1" dirty="0">
                <a:solidFill>
                  <a:srgbClr val="FFFFFF"/>
                </a:solidFill>
                <a:latin typeface="+mj-ea"/>
                <a:ea typeface="+mj-ea"/>
              </a:rPr>
              <a:t>产品技术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387637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团队介绍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9229188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商业模式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6A1F5AF-822D-24F6-68F4-98D209C9295B}"/>
              </a:ext>
            </a:extLst>
          </p:cNvPr>
          <p:cNvGrpSpPr/>
          <p:nvPr/>
        </p:nvGrpSpPr>
        <p:grpSpPr>
          <a:xfrm>
            <a:off x="4631328" y="1464755"/>
            <a:ext cx="2916000" cy="175029"/>
            <a:chOff x="1473795" y="5402580"/>
            <a:chExt cx="3530685" cy="17502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8948A87-2447-B4F8-5560-427B92DCE46D}"/>
                </a:ext>
              </a:extLst>
            </p:cNvPr>
            <p:cNvGrpSpPr/>
            <p:nvPr/>
          </p:nvGrpSpPr>
          <p:grpSpPr>
            <a:xfrm>
              <a:off x="1473795" y="5402580"/>
              <a:ext cx="569160" cy="175029"/>
              <a:chOff x="8918448" y="5388864"/>
              <a:chExt cx="475488" cy="146223"/>
            </a:xfrm>
          </p:grpSpPr>
          <p:cxnSp>
            <p:nvCxnSpPr>
              <p:cNvPr id="8" name="直接连接符 39">
                <a:extLst>
                  <a:ext uri="{FF2B5EF4-FFF2-40B4-BE49-F238E27FC236}">
                    <a16:creationId xmlns:a16="http://schemas.microsoft.com/office/drawing/2014/main" id="{24866F1A-F404-92E2-EDBF-08ADFD8DB6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40">
                <a:extLst>
                  <a:ext uri="{FF2B5EF4-FFF2-40B4-BE49-F238E27FC236}">
                    <a16:creationId xmlns:a16="http://schemas.microsoft.com/office/drawing/2014/main" id="{89805051-2F17-A073-7988-16FDAFACBD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73F18F7-FFFB-7318-8AD8-6F9ED98027FB}"/>
                </a:ext>
              </a:extLst>
            </p:cNvPr>
            <p:cNvGrpSpPr/>
            <p:nvPr/>
          </p:nvGrpSpPr>
          <p:grpSpPr>
            <a:xfrm flipH="1">
              <a:off x="4435320" y="5402580"/>
              <a:ext cx="569160" cy="175029"/>
              <a:chOff x="8918448" y="5388864"/>
              <a:chExt cx="475488" cy="146223"/>
            </a:xfrm>
          </p:grpSpPr>
          <p:cxnSp>
            <p:nvCxnSpPr>
              <p:cNvPr id="5" name="直接连接符 42">
                <a:extLst>
                  <a:ext uri="{FF2B5EF4-FFF2-40B4-BE49-F238E27FC236}">
                    <a16:creationId xmlns:a16="http://schemas.microsoft.com/office/drawing/2014/main" id="{D9BBDEB4-54BC-0336-63C5-B23A95EA6A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43">
                <a:extLst>
                  <a:ext uri="{FF2B5EF4-FFF2-40B4-BE49-F238E27FC236}">
                    <a16:creationId xmlns:a16="http://schemas.microsoft.com/office/drawing/2014/main" id="{2DB332CE-2CAC-821F-6A2A-D8D10BDA14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E5BA950-564C-BC96-0995-8A385CE9BAC0}"/>
              </a:ext>
            </a:extLst>
          </p:cNvPr>
          <p:cNvSpPr txBox="1"/>
          <p:nvPr/>
        </p:nvSpPr>
        <p:spPr>
          <a:xfrm>
            <a:off x="4944452" y="1279317"/>
            <a:ext cx="230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20">
              <a:defRPr/>
            </a:pPr>
            <a:r>
              <a:rPr lang="zh-CN" altLang="en-US" sz="3200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rPr>
              <a:t>产品规划</a:t>
            </a:r>
          </a:p>
        </p:txBody>
      </p:sp>
      <p:cxnSp>
        <p:nvCxnSpPr>
          <p:cNvPr id="12" name="Straight Connector 3">
            <a:extLst>
              <a:ext uri="{FF2B5EF4-FFF2-40B4-BE49-F238E27FC236}">
                <a16:creationId xmlns:a16="http://schemas.microsoft.com/office/drawing/2014/main" id="{21AB8CE2-3423-B479-27A4-FDE452F6F1FA}"/>
              </a:ext>
            </a:extLst>
          </p:cNvPr>
          <p:cNvCxnSpPr/>
          <p:nvPr/>
        </p:nvCxnSpPr>
        <p:spPr>
          <a:xfrm flipV="1">
            <a:off x="-9525" y="3530848"/>
            <a:ext cx="12201525" cy="38446"/>
          </a:xfrm>
          <a:prstGeom prst="line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4">
            <a:extLst>
              <a:ext uri="{FF2B5EF4-FFF2-40B4-BE49-F238E27FC236}">
                <a16:creationId xmlns:a16="http://schemas.microsoft.com/office/drawing/2014/main" id="{2DCBE81C-9B50-3D8D-4148-EAB0E61C70F9}"/>
              </a:ext>
            </a:extLst>
          </p:cNvPr>
          <p:cNvSpPr/>
          <p:nvPr/>
        </p:nvSpPr>
        <p:spPr>
          <a:xfrm>
            <a:off x="1112552" y="3345457"/>
            <a:ext cx="455612" cy="457200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defTabSz="913765"/>
            <a:endParaRPr lang="en-US" altLang="zh-CN" sz="2000" dirty="0">
              <a:solidFill>
                <a:srgbClr val="FFFFFF"/>
              </a:solidFill>
              <a:latin typeface="OPPOSans R" pitchFamily="18" charset="-122"/>
            </a:endParaRPr>
          </a:p>
        </p:txBody>
      </p:sp>
      <p:sp>
        <p:nvSpPr>
          <p:cNvPr id="17" name="Oval 5">
            <a:extLst>
              <a:ext uri="{FF2B5EF4-FFF2-40B4-BE49-F238E27FC236}">
                <a16:creationId xmlns:a16="http://schemas.microsoft.com/office/drawing/2014/main" id="{8012646A-C1DB-8255-14CF-3C425ABF5ABB}"/>
              </a:ext>
            </a:extLst>
          </p:cNvPr>
          <p:cNvSpPr/>
          <p:nvPr/>
        </p:nvSpPr>
        <p:spPr>
          <a:xfrm>
            <a:off x="5299692" y="3345457"/>
            <a:ext cx="454025" cy="457200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defTabSz="913765"/>
            <a:endParaRPr lang="en-US" altLang="zh-CN" sz="2000" dirty="0">
              <a:solidFill>
                <a:srgbClr val="FFFFFF"/>
              </a:solidFill>
              <a:latin typeface="OPPOSans R" pitchFamily="18" charset="-122"/>
            </a:endParaRPr>
          </a:p>
        </p:txBody>
      </p:sp>
      <p:sp>
        <p:nvSpPr>
          <p:cNvPr id="18" name="Oval 6">
            <a:extLst>
              <a:ext uri="{FF2B5EF4-FFF2-40B4-BE49-F238E27FC236}">
                <a16:creationId xmlns:a16="http://schemas.microsoft.com/office/drawing/2014/main" id="{2C3C8F5D-AB23-1F22-321C-5C08CAD35C8F}"/>
              </a:ext>
            </a:extLst>
          </p:cNvPr>
          <p:cNvSpPr/>
          <p:nvPr/>
        </p:nvSpPr>
        <p:spPr>
          <a:xfrm>
            <a:off x="8886716" y="3345457"/>
            <a:ext cx="455612" cy="457200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defTabSz="913765"/>
            <a:endParaRPr lang="en-US" altLang="zh-CN" sz="2000" dirty="0">
              <a:solidFill>
                <a:srgbClr val="FFFFFF"/>
              </a:solidFill>
              <a:latin typeface="OPPOSans R" pitchFamily="18" charset="-122"/>
            </a:endParaRPr>
          </a:p>
        </p:txBody>
      </p:sp>
      <p:sp>
        <p:nvSpPr>
          <p:cNvPr id="19" name="Text Box 10">
            <a:extLst>
              <a:ext uri="{FF2B5EF4-FFF2-40B4-BE49-F238E27FC236}">
                <a16:creationId xmlns:a16="http://schemas.microsoft.com/office/drawing/2014/main" id="{84BAC8EC-A4A8-1B6A-F5A7-816EAC72E3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189" y="3840757"/>
            <a:ext cx="1296000" cy="353943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 defTabSz="913765">
              <a:defRPr sz="2000" b="1">
                <a:solidFill>
                  <a:srgbClr val="FFFF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20</a:t>
            </a:r>
            <a:r>
              <a:rPr lang="en-US" altLang="zh-CN" dirty="0"/>
              <a:t>XX</a:t>
            </a:r>
            <a:r>
              <a:rPr lang="en-US" dirty="0"/>
              <a:t>.</a:t>
            </a:r>
            <a:r>
              <a:rPr lang="en-US" altLang="zh-CN" dirty="0"/>
              <a:t>0</a:t>
            </a:r>
            <a:r>
              <a:rPr lang="en-US" dirty="0"/>
              <a:t>7</a:t>
            </a:r>
          </a:p>
        </p:txBody>
      </p:sp>
      <p:grpSp>
        <p:nvGrpSpPr>
          <p:cNvPr id="20" name="Group 14">
            <a:extLst>
              <a:ext uri="{FF2B5EF4-FFF2-40B4-BE49-F238E27FC236}">
                <a16:creationId xmlns:a16="http://schemas.microsoft.com/office/drawing/2014/main" id="{BD8B2A55-F48F-9305-9DF6-5964797B425A}"/>
              </a:ext>
            </a:extLst>
          </p:cNvPr>
          <p:cNvGrpSpPr/>
          <p:nvPr/>
        </p:nvGrpSpPr>
        <p:grpSpPr>
          <a:xfrm flipV="1">
            <a:off x="1340295" y="1955153"/>
            <a:ext cx="2205790" cy="1271514"/>
            <a:chOff x="1066800" y="781050"/>
            <a:chExt cx="1726824" cy="1271514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</p:grpSpPr>
        <p:sp>
          <p:nvSpPr>
            <p:cNvPr id="21" name="Rounded Rectangle 11">
              <a:extLst>
                <a:ext uri="{FF2B5EF4-FFF2-40B4-BE49-F238E27FC236}">
                  <a16:creationId xmlns:a16="http://schemas.microsoft.com/office/drawing/2014/main" id="{FE869902-737D-D5C8-BDC4-9AADC32AB128}"/>
                </a:ext>
              </a:extLst>
            </p:cNvPr>
            <p:cNvSpPr/>
            <p:nvPr/>
          </p:nvSpPr>
          <p:spPr>
            <a:xfrm>
              <a:off x="1066800" y="1123950"/>
              <a:ext cx="1726824" cy="928614"/>
            </a:xfrm>
            <a:prstGeom prst="roundRect">
              <a:avLst>
                <a:gd name="adj" fmla="val 1098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POSans R" pitchFamily="18" charset="-122"/>
                <a:ea typeface="OPPOSans R" pitchFamily="18" charset="-122"/>
              </a:endParaRPr>
            </a:p>
          </p:txBody>
        </p:sp>
        <p:sp>
          <p:nvSpPr>
            <p:cNvPr id="22" name="Right Triangle 12">
              <a:extLst>
                <a:ext uri="{FF2B5EF4-FFF2-40B4-BE49-F238E27FC236}">
                  <a16:creationId xmlns:a16="http://schemas.microsoft.com/office/drawing/2014/main" id="{AB012DE6-1279-DD08-4C55-7D352B80571F}"/>
                </a:ext>
              </a:extLst>
            </p:cNvPr>
            <p:cNvSpPr/>
            <p:nvPr/>
          </p:nvSpPr>
          <p:spPr>
            <a:xfrm>
              <a:off x="1066800" y="781050"/>
              <a:ext cx="228600" cy="4191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POSans R" pitchFamily="18" charset="-122"/>
                <a:ea typeface="OPPOSans R" pitchFamily="18" charset="-122"/>
              </a:endParaRPr>
            </a:p>
          </p:txBody>
        </p:sp>
      </p:grpSp>
      <p:grpSp>
        <p:nvGrpSpPr>
          <p:cNvPr id="26" name="Group 21">
            <a:extLst>
              <a:ext uri="{FF2B5EF4-FFF2-40B4-BE49-F238E27FC236}">
                <a16:creationId xmlns:a16="http://schemas.microsoft.com/office/drawing/2014/main" id="{C359BF04-EAFD-774B-4A8A-D444678B1CFC}"/>
              </a:ext>
            </a:extLst>
          </p:cNvPr>
          <p:cNvGrpSpPr/>
          <p:nvPr/>
        </p:nvGrpSpPr>
        <p:grpSpPr>
          <a:xfrm flipV="1">
            <a:off x="9112069" y="2045566"/>
            <a:ext cx="2079571" cy="1240258"/>
            <a:chOff x="1066799" y="835233"/>
            <a:chExt cx="1524001" cy="1126917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</p:grpSpPr>
        <p:sp>
          <p:nvSpPr>
            <p:cNvPr id="27" name="Rounded Rectangle 22">
              <a:extLst>
                <a:ext uri="{FF2B5EF4-FFF2-40B4-BE49-F238E27FC236}">
                  <a16:creationId xmlns:a16="http://schemas.microsoft.com/office/drawing/2014/main" id="{E8579636-43C4-8B97-918B-9BC278333623}"/>
                </a:ext>
              </a:extLst>
            </p:cNvPr>
            <p:cNvSpPr/>
            <p:nvPr/>
          </p:nvSpPr>
          <p:spPr>
            <a:xfrm>
              <a:off x="1066800" y="1200003"/>
              <a:ext cx="1524000" cy="762147"/>
            </a:xfrm>
            <a:prstGeom prst="roundRect">
              <a:avLst>
                <a:gd name="adj" fmla="val 1098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POSans R" pitchFamily="18" charset="-122"/>
                <a:ea typeface="OPPOSans R" pitchFamily="18" charset="-122"/>
              </a:endParaRPr>
            </a:p>
          </p:txBody>
        </p:sp>
        <p:sp>
          <p:nvSpPr>
            <p:cNvPr id="28" name="Right Triangle 23">
              <a:extLst>
                <a:ext uri="{FF2B5EF4-FFF2-40B4-BE49-F238E27FC236}">
                  <a16:creationId xmlns:a16="http://schemas.microsoft.com/office/drawing/2014/main" id="{399039D2-24B4-A0A9-04E7-698D74A4EA22}"/>
                </a:ext>
              </a:extLst>
            </p:cNvPr>
            <p:cNvSpPr/>
            <p:nvPr/>
          </p:nvSpPr>
          <p:spPr>
            <a:xfrm>
              <a:off x="1066799" y="835233"/>
              <a:ext cx="228600" cy="4191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POSans R" pitchFamily="18" charset="-122"/>
                <a:ea typeface="OPPOSans R" pitchFamily="18" charset="-122"/>
              </a:endParaRPr>
            </a:p>
          </p:txBody>
        </p:sp>
      </p:grpSp>
      <p:sp>
        <p:nvSpPr>
          <p:cNvPr id="29" name="Text Box 10">
            <a:extLst>
              <a:ext uri="{FF2B5EF4-FFF2-40B4-BE49-F238E27FC236}">
                <a16:creationId xmlns:a16="http://schemas.microsoft.com/office/drawing/2014/main" id="{378C8C63-AF0D-FB31-B0DF-6FFBE95538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4081" y="2090435"/>
            <a:ext cx="2072369" cy="663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32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OPPOSans R" pitchFamily="18" charset="-122"/>
                <a:ea typeface="OPPOSans R" pitchFamily="18" charset="-122"/>
                <a:cs typeface="Open Sans" pitchFamily="34" charset="0"/>
              </a:rPr>
              <a:t>从项目中提炼出</a:t>
            </a:r>
            <a:r>
              <a:rPr lang="en-US" altLang="zh-CN" sz="1400" dirty="0">
                <a:solidFill>
                  <a:schemeClr val="bg1"/>
                </a:solidFill>
                <a:latin typeface="OPPOSans R" pitchFamily="18" charset="-122"/>
                <a:ea typeface="OPPOSans R" pitchFamily="18" charset="-122"/>
                <a:cs typeface="Open Sans" pitchFamily="34" charset="0"/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  <a:latin typeface="OPPOSans R" pitchFamily="18" charset="-122"/>
                <a:ea typeface="OPPOSans R" pitchFamily="18" charset="-122"/>
                <a:cs typeface="Open Sans" pitchFamily="34" charset="0"/>
              </a:rPr>
              <a:t>产品</a:t>
            </a:r>
            <a:r>
              <a:rPr lang="en-US" altLang="zh-CN" sz="1400" dirty="0">
                <a:solidFill>
                  <a:schemeClr val="bg1"/>
                </a:solidFill>
                <a:latin typeface="OPPOSans R" pitchFamily="18" charset="-122"/>
                <a:ea typeface="OPPOSans R" pitchFamily="18" charset="-122"/>
                <a:cs typeface="Open Sans" pitchFamily="34" charset="0"/>
              </a:rPr>
              <a:t>V1.0</a:t>
            </a:r>
            <a:r>
              <a:rPr lang="zh-CN" altLang="en-US" sz="1400" dirty="0">
                <a:solidFill>
                  <a:schemeClr val="bg1"/>
                </a:solidFill>
                <a:latin typeface="OPPOSans R" pitchFamily="18" charset="-122"/>
                <a:ea typeface="OPPOSans R" pitchFamily="18" charset="-122"/>
                <a:cs typeface="Open Sans" pitchFamily="34" charset="0"/>
              </a:rPr>
              <a:t>版本，持续完善</a:t>
            </a:r>
          </a:p>
        </p:txBody>
      </p:sp>
      <p:sp>
        <p:nvSpPr>
          <p:cNvPr id="31" name="Text Box 10">
            <a:extLst>
              <a:ext uri="{FF2B5EF4-FFF2-40B4-BE49-F238E27FC236}">
                <a16:creationId xmlns:a16="http://schemas.microsoft.com/office/drawing/2014/main" id="{2E9D00A6-6174-BE07-DB83-127934CB4E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9066" y="2137506"/>
            <a:ext cx="1800000" cy="663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32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OPPOSans R" pitchFamily="18" charset="-122"/>
                <a:ea typeface="OPPOSans R" pitchFamily="18" charset="-122"/>
                <a:cs typeface="Open Sans" pitchFamily="34" charset="0"/>
              </a:rPr>
              <a:t>建成比较完善的产品系列，并不断扩展</a:t>
            </a:r>
          </a:p>
        </p:txBody>
      </p:sp>
      <p:sp>
        <p:nvSpPr>
          <p:cNvPr id="32" name="Text Box 10">
            <a:extLst>
              <a:ext uri="{FF2B5EF4-FFF2-40B4-BE49-F238E27FC236}">
                <a16:creationId xmlns:a16="http://schemas.microsoft.com/office/drawing/2014/main" id="{1F7256C9-8936-96ED-1793-2BC6214900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5042" y="3893144"/>
            <a:ext cx="1296000" cy="353943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 defTabSz="913765">
              <a:defRPr sz="2000" b="1">
                <a:solidFill>
                  <a:srgbClr val="FFFF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20</a:t>
            </a:r>
            <a:r>
              <a:rPr lang="en-US" altLang="zh-CN" dirty="0"/>
              <a:t>XX</a:t>
            </a:r>
            <a:r>
              <a:rPr lang="en-US" dirty="0"/>
              <a:t>.</a:t>
            </a:r>
            <a:r>
              <a:rPr lang="en-US" altLang="zh-CN" dirty="0"/>
              <a:t>0</a:t>
            </a:r>
            <a:r>
              <a:rPr lang="en-US" dirty="0"/>
              <a:t>5</a:t>
            </a:r>
          </a:p>
        </p:txBody>
      </p:sp>
      <p:sp>
        <p:nvSpPr>
          <p:cNvPr id="33" name="Text Box 10">
            <a:extLst>
              <a:ext uri="{FF2B5EF4-FFF2-40B4-BE49-F238E27FC236}">
                <a16:creationId xmlns:a16="http://schemas.microsoft.com/office/drawing/2014/main" id="{F758F18D-A1E0-6D1A-D06D-8575F38FC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3178" y="3882032"/>
            <a:ext cx="1296000" cy="353943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 defTabSz="913765">
              <a:defRPr sz="2000" b="1">
                <a:solidFill>
                  <a:srgbClr val="FFFF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20XX.XX</a:t>
            </a:r>
            <a:endParaRPr lang="en-US" dirty="0"/>
          </a:p>
        </p:txBody>
      </p:sp>
      <p:grpSp>
        <p:nvGrpSpPr>
          <p:cNvPr id="34" name="Group 37">
            <a:extLst>
              <a:ext uri="{FF2B5EF4-FFF2-40B4-BE49-F238E27FC236}">
                <a16:creationId xmlns:a16="http://schemas.microsoft.com/office/drawing/2014/main" id="{76EA0C73-587F-06ED-39C2-52AD9E7ADB78}"/>
              </a:ext>
            </a:extLst>
          </p:cNvPr>
          <p:cNvGrpSpPr/>
          <p:nvPr/>
        </p:nvGrpSpPr>
        <p:grpSpPr>
          <a:xfrm>
            <a:off x="1206877" y="3465762"/>
            <a:ext cx="266839" cy="217134"/>
            <a:chOff x="1550139" y="1314466"/>
            <a:chExt cx="509139" cy="414300"/>
          </a:xfrm>
          <a:solidFill>
            <a:srgbClr val="3399FF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83A85BD3-DCE4-DCBE-815B-A19A67A40A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POSans R" pitchFamily="18" charset="-122"/>
                <a:ea typeface="OPPOSans R" pitchFamily="18" charset="-122"/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1A98F3C9-AFC1-C3FB-3543-3BC9D8723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POSans R" pitchFamily="18" charset="-122"/>
                <a:ea typeface="OPPOSans R" pitchFamily="18" charset="-122"/>
              </a:endParaRPr>
            </a:p>
          </p:txBody>
        </p:sp>
        <p:sp>
          <p:nvSpPr>
            <p:cNvPr id="37" name="Oval 7">
              <a:extLst>
                <a:ext uri="{FF2B5EF4-FFF2-40B4-BE49-F238E27FC236}">
                  <a16:creationId xmlns:a16="http://schemas.microsoft.com/office/drawing/2014/main" id="{96573D5E-A6A8-593A-A762-4E0B04289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POSans R" pitchFamily="18" charset="-122"/>
                <a:ea typeface="OPPOSans R" pitchFamily="18" charset="-122"/>
              </a:endParaRPr>
            </a:p>
          </p:txBody>
        </p:sp>
      </p:grpSp>
      <p:grpSp>
        <p:nvGrpSpPr>
          <p:cNvPr id="38" name="Group 41">
            <a:extLst>
              <a:ext uri="{FF2B5EF4-FFF2-40B4-BE49-F238E27FC236}">
                <a16:creationId xmlns:a16="http://schemas.microsoft.com/office/drawing/2014/main" id="{18F42B69-AA89-CC05-9FE3-FA3ED8DA0346}"/>
              </a:ext>
            </a:extLst>
          </p:cNvPr>
          <p:cNvGrpSpPr/>
          <p:nvPr/>
        </p:nvGrpSpPr>
        <p:grpSpPr>
          <a:xfrm>
            <a:off x="8948394" y="3419693"/>
            <a:ext cx="314468" cy="309477"/>
            <a:chOff x="1587575" y="2265358"/>
            <a:chExt cx="314468" cy="309477"/>
          </a:xfrm>
          <a:solidFill>
            <a:schemeClr val="bg1"/>
          </a:solidFill>
        </p:grpSpPr>
        <p:sp>
          <p:nvSpPr>
            <p:cNvPr id="39" name="Freeform 59">
              <a:extLst>
                <a:ext uri="{FF2B5EF4-FFF2-40B4-BE49-F238E27FC236}">
                  <a16:creationId xmlns:a16="http://schemas.microsoft.com/office/drawing/2014/main" id="{A8D0BACC-F7B4-86C1-2534-B754DF39B3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POSans R" pitchFamily="18" charset="-122"/>
                <a:ea typeface="OPPOSans R" pitchFamily="18" charset="-122"/>
              </a:endParaRPr>
            </a:p>
          </p:txBody>
        </p:sp>
        <p:sp>
          <p:nvSpPr>
            <p:cNvPr id="40" name="Oval 60">
              <a:extLst>
                <a:ext uri="{FF2B5EF4-FFF2-40B4-BE49-F238E27FC236}">
                  <a16:creationId xmlns:a16="http://schemas.microsoft.com/office/drawing/2014/main" id="{32199385-BDC1-C5EA-0405-00BAF65873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POSans R" pitchFamily="18" charset="-122"/>
                <a:ea typeface="OPPOSans R" pitchFamily="18" charset="-122"/>
              </a:endParaRPr>
            </a:p>
          </p:txBody>
        </p:sp>
      </p:grpSp>
      <p:sp>
        <p:nvSpPr>
          <p:cNvPr id="41" name="Freeform 64">
            <a:extLst>
              <a:ext uri="{FF2B5EF4-FFF2-40B4-BE49-F238E27FC236}">
                <a16:creationId xmlns:a16="http://schemas.microsoft.com/office/drawing/2014/main" id="{F8E37118-4664-CAD6-6FB1-2B31CE3B7338}"/>
              </a:ext>
            </a:extLst>
          </p:cNvPr>
          <p:cNvSpPr>
            <a:spLocks noEditPoints="1"/>
          </p:cNvSpPr>
          <p:nvPr/>
        </p:nvSpPr>
        <p:spPr bwMode="auto">
          <a:xfrm>
            <a:off x="5402880" y="3464519"/>
            <a:ext cx="247650" cy="236538"/>
          </a:xfrm>
          <a:custGeom>
            <a:avLst/>
            <a:gdLst>
              <a:gd name="T0" fmla="*/ 2147483646 w 133"/>
              <a:gd name="T1" fmla="*/ 0 h 127"/>
              <a:gd name="T2" fmla="*/ 2147483646 w 133"/>
              <a:gd name="T3" fmla="*/ 0 h 127"/>
              <a:gd name="T4" fmla="*/ 0 w 133"/>
              <a:gd name="T5" fmla="*/ 2147483646 h 127"/>
              <a:gd name="T6" fmla="*/ 0 w 133"/>
              <a:gd name="T7" fmla="*/ 2147483646 h 127"/>
              <a:gd name="T8" fmla="*/ 2147483646 w 133"/>
              <a:gd name="T9" fmla="*/ 2147483646 h 127"/>
              <a:gd name="T10" fmla="*/ 2147483646 w 133"/>
              <a:gd name="T11" fmla="*/ 2147483646 h 127"/>
              <a:gd name="T12" fmla="*/ 2147483646 w 133"/>
              <a:gd name="T13" fmla="*/ 2147483646 h 127"/>
              <a:gd name="T14" fmla="*/ 2147483646 w 133"/>
              <a:gd name="T15" fmla="*/ 2147483646 h 127"/>
              <a:gd name="T16" fmla="*/ 2147483646 w 133"/>
              <a:gd name="T17" fmla="*/ 2147483646 h 127"/>
              <a:gd name="T18" fmla="*/ 2147483646 w 133"/>
              <a:gd name="T19" fmla="*/ 2147483646 h 127"/>
              <a:gd name="T20" fmla="*/ 2147483646 w 133"/>
              <a:gd name="T21" fmla="*/ 2147483646 h 127"/>
              <a:gd name="T22" fmla="*/ 2147483646 w 133"/>
              <a:gd name="T23" fmla="*/ 2147483646 h 127"/>
              <a:gd name="T24" fmla="*/ 2147483646 w 133"/>
              <a:gd name="T25" fmla="*/ 2147483646 h 127"/>
              <a:gd name="T26" fmla="*/ 2147483646 w 133"/>
              <a:gd name="T27" fmla="*/ 2147483646 h 127"/>
              <a:gd name="T28" fmla="*/ 2147483646 w 133"/>
              <a:gd name="T29" fmla="*/ 2147483646 h 127"/>
              <a:gd name="T30" fmla="*/ 2147483646 w 133"/>
              <a:gd name="T31" fmla="*/ 2147483646 h 127"/>
              <a:gd name="T32" fmla="*/ 2147483646 w 133"/>
              <a:gd name="T33" fmla="*/ 0 h 127"/>
              <a:gd name="T34" fmla="*/ 2147483646 w 133"/>
              <a:gd name="T35" fmla="*/ 2147483646 h 127"/>
              <a:gd name="T36" fmla="*/ 2147483646 w 133"/>
              <a:gd name="T37" fmla="*/ 2147483646 h 127"/>
              <a:gd name="T38" fmla="*/ 2147483646 w 133"/>
              <a:gd name="T39" fmla="*/ 2147483646 h 127"/>
              <a:gd name="T40" fmla="*/ 2147483646 w 133"/>
              <a:gd name="T41" fmla="*/ 2147483646 h 127"/>
              <a:gd name="T42" fmla="*/ 2147483646 w 133"/>
              <a:gd name="T43" fmla="*/ 2147483646 h 127"/>
              <a:gd name="T44" fmla="*/ 2147483646 w 133"/>
              <a:gd name="T45" fmla="*/ 2147483646 h 127"/>
              <a:gd name="T46" fmla="*/ 2147483646 w 133"/>
              <a:gd name="T47" fmla="*/ 2147483646 h 127"/>
              <a:gd name="T48" fmla="*/ 2147483646 w 133"/>
              <a:gd name="T49" fmla="*/ 2147483646 h 127"/>
              <a:gd name="T50" fmla="*/ 2147483646 w 133"/>
              <a:gd name="T51" fmla="*/ 2147483646 h 127"/>
              <a:gd name="T52" fmla="*/ 2147483646 w 133"/>
              <a:gd name="T53" fmla="*/ 2147483646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6518CBC-8AD3-E178-D109-EB833F5AF622}"/>
              </a:ext>
            </a:extLst>
          </p:cNvPr>
          <p:cNvGrpSpPr/>
          <p:nvPr/>
        </p:nvGrpSpPr>
        <p:grpSpPr>
          <a:xfrm>
            <a:off x="5451720" y="4366627"/>
            <a:ext cx="2150809" cy="1330378"/>
            <a:chOff x="5451720" y="4366627"/>
            <a:chExt cx="2150809" cy="1330378"/>
          </a:xfrm>
        </p:grpSpPr>
        <p:sp>
          <p:nvSpPr>
            <p:cNvPr id="47" name="Right Triangle 23">
              <a:extLst>
                <a:ext uri="{FF2B5EF4-FFF2-40B4-BE49-F238E27FC236}">
                  <a16:creationId xmlns:a16="http://schemas.microsoft.com/office/drawing/2014/main" id="{095F1EEA-8C33-DC82-337D-7C487CC2F6E6}"/>
                </a:ext>
              </a:extLst>
            </p:cNvPr>
            <p:cNvSpPr/>
            <p:nvPr/>
          </p:nvSpPr>
          <p:spPr>
            <a:xfrm>
              <a:off x="5467070" y="4366627"/>
              <a:ext cx="311935" cy="461251"/>
            </a:xfrm>
            <a:prstGeom prst="rtTriangl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OPPOSans R" pitchFamily="18" charset="-122"/>
                <a:ea typeface="OPPOSans R" pitchFamily="18" charset="-122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423DB30B-6E7C-5CD9-287D-35D303B17BEE}"/>
                </a:ext>
              </a:extLst>
            </p:cNvPr>
            <p:cNvGrpSpPr/>
            <p:nvPr/>
          </p:nvGrpSpPr>
          <p:grpSpPr>
            <a:xfrm>
              <a:off x="5451720" y="4761005"/>
              <a:ext cx="2150809" cy="936000"/>
              <a:chOff x="5451720" y="4741127"/>
              <a:chExt cx="2150809" cy="936000"/>
            </a:xfrm>
          </p:grpSpPr>
          <p:sp>
            <p:nvSpPr>
              <p:cNvPr id="24" name="Rounded Rectangle 16">
                <a:extLst>
                  <a:ext uri="{FF2B5EF4-FFF2-40B4-BE49-F238E27FC236}">
                    <a16:creationId xmlns:a16="http://schemas.microsoft.com/office/drawing/2014/main" id="{469D936D-5CE6-A023-5BCD-98D4564A731E}"/>
                  </a:ext>
                </a:extLst>
              </p:cNvPr>
              <p:cNvSpPr/>
              <p:nvPr/>
            </p:nvSpPr>
            <p:spPr>
              <a:xfrm>
                <a:off x="5451720" y="4741127"/>
                <a:ext cx="2150809" cy="936000"/>
              </a:xfrm>
              <a:prstGeom prst="roundRect">
                <a:avLst>
                  <a:gd name="adj" fmla="val 10985"/>
                </a:avLst>
              </a:prstGeom>
              <a:gradFill>
                <a:gsLst>
                  <a:gs pos="85000">
                    <a:schemeClr val="accent2">
                      <a:lumMod val="60000"/>
                      <a:lumOff val="40000"/>
                    </a:schemeClr>
                  </a:gs>
                  <a:gs pos="1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dirty="0">
                  <a:solidFill>
                    <a:schemeClr val="bg1"/>
                  </a:solidFill>
                  <a:latin typeface="OPPOSans R" pitchFamily="18" charset="-122"/>
                  <a:ea typeface="OPPOSans R" pitchFamily="18" charset="-122"/>
                </a:endParaRPr>
              </a:p>
            </p:txBody>
          </p:sp>
          <p:sp>
            <p:nvSpPr>
              <p:cNvPr id="30" name="Text Box 10">
                <a:extLst>
                  <a:ext uri="{FF2B5EF4-FFF2-40B4-BE49-F238E27FC236}">
                    <a16:creationId xmlns:a16="http://schemas.microsoft.com/office/drawing/2014/main" id="{57A9BCEC-A05C-4A9A-A0F6-44C9E86EE5C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71018" y="4912156"/>
                <a:ext cx="1906588" cy="5470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45720" tIns="22860" rIns="45720" bIns="22860">
                <a:spAutoFit/>
              </a:bodyPr>
              <a:lstStyle/>
              <a:p>
                <a:pPr defTabSz="1088232" eaLnBrk="1" fontAlgn="auto" hangingPunct="1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OPPOSans R" pitchFamily="18" charset="-122"/>
                    <a:ea typeface="OPPOSans R" pitchFamily="18" charset="-122"/>
                    <a:cs typeface="Open Sans" pitchFamily="34" charset="0"/>
                  </a:rPr>
                  <a:t>补充扩展更多组件，丰富产品功能，完成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OPPOSans R" pitchFamily="18" charset="-122"/>
                    <a:ea typeface="OPPOSans R" pitchFamily="18" charset="-122"/>
                    <a:cs typeface="Open Sans" pitchFamily="34" charset="0"/>
                  </a:rPr>
                  <a:t>V2.0</a:t>
                </a:r>
                <a:endParaRPr lang="zh-CN" altLang="en-US" sz="1400" dirty="0">
                  <a:solidFill>
                    <a:schemeClr val="bg1"/>
                  </a:solidFill>
                  <a:latin typeface="OPPOSans R" pitchFamily="18" charset="-122"/>
                  <a:ea typeface="OPPOSans R" pitchFamily="18" charset="-122"/>
                  <a:cs typeface="Open Sans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6822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04533" y="169200"/>
            <a:ext cx="2304000" cy="504000"/>
          </a:xfrm>
          <a:prstGeom prst="roundRect">
            <a:avLst>
              <a:gd name="adj" fmla="val 50000"/>
            </a:avLst>
          </a:prstGeom>
          <a:noFill/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2800" b="1" dirty="0">
                <a:solidFill>
                  <a:srgbClr val="FFFFFF"/>
                </a:solidFill>
                <a:latin typeface="+mj-ea"/>
                <a:ea typeface="+mj-ea"/>
              </a:rPr>
              <a:t>市场分析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3546085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产品技术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387637" y="169200"/>
            <a:ext cx="2304000" cy="50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2800" b="1" dirty="0">
                <a:solidFill>
                  <a:srgbClr val="FFFFFF"/>
                </a:solidFill>
                <a:latin typeface="+mj-ea"/>
                <a:ea typeface="+mj-ea"/>
              </a:rPr>
              <a:t>团队介绍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9229188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商业模式</a:t>
            </a:r>
          </a:p>
        </p:txBody>
      </p:sp>
      <p:graphicFrame>
        <p:nvGraphicFramePr>
          <p:cNvPr id="44" name="Diagram 10">
            <a:extLst>
              <a:ext uri="{FF2B5EF4-FFF2-40B4-BE49-F238E27FC236}">
                <a16:creationId xmlns:a16="http://schemas.microsoft.com/office/drawing/2014/main" id="{5BA4787E-F42C-C24F-59CF-F27DB6A99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7767114"/>
              </p:ext>
            </p:extLst>
          </p:nvPr>
        </p:nvGraphicFramePr>
        <p:xfrm>
          <a:off x="747716" y="1993697"/>
          <a:ext cx="5237448" cy="4102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9" name="文本框 58">
            <a:extLst>
              <a:ext uri="{FF2B5EF4-FFF2-40B4-BE49-F238E27FC236}">
                <a16:creationId xmlns:a16="http://schemas.microsoft.com/office/drawing/2014/main" id="{894506C9-9DDD-C7DE-872A-E77D77061E0F}"/>
              </a:ext>
            </a:extLst>
          </p:cNvPr>
          <p:cNvSpPr txBox="1"/>
          <p:nvPr/>
        </p:nvSpPr>
        <p:spPr>
          <a:xfrm>
            <a:off x="5850085" y="2352205"/>
            <a:ext cx="5683103" cy="3385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accent2"/>
                </a:solidFill>
                <a:latin typeface="+mn-ea"/>
              </a:rPr>
              <a:t>第一层：</a:t>
            </a:r>
            <a:r>
              <a:rPr lang="en-US" altLang="zh-CN" sz="1400" dirty="0">
                <a:solidFill>
                  <a:schemeClr val="accent2"/>
                </a:solidFill>
                <a:latin typeface="+mn-ea"/>
              </a:rPr>
              <a:t>CTO</a:t>
            </a:r>
            <a:r>
              <a:rPr lang="zh-CN" altLang="en-US" sz="1400" dirty="0">
                <a:solidFill>
                  <a:schemeClr val="accent2"/>
                </a:solidFill>
                <a:latin typeface="+mn-ea"/>
              </a:rPr>
              <a:t>（公司技术最高负责人），把握总体技术方向，对技术选型和具体技术问题进行指导和把关。</a:t>
            </a:r>
            <a:endParaRPr lang="en-US" altLang="zh-CN" sz="1400" dirty="0">
              <a:solidFill>
                <a:schemeClr val="accent2"/>
              </a:solidFill>
              <a:latin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altLang="zh-CN" sz="1400" dirty="0">
              <a:solidFill>
                <a:schemeClr val="accent2"/>
              </a:solidFill>
              <a:latin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accent2"/>
                </a:solidFill>
                <a:latin typeface="+mn-ea"/>
              </a:rPr>
              <a:t>第二层：技术核心，目前人数为</a:t>
            </a:r>
            <a:r>
              <a:rPr lang="en-US" altLang="zh-CN" sz="1400" dirty="0">
                <a:solidFill>
                  <a:schemeClr val="accent2"/>
                </a:solidFill>
                <a:latin typeface="+mn-ea"/>
              </a:rPr>
              <a:t>6</a:t>
            </a:r>
            <a:r>
              <a:rPr lang="zh-CN" altLang="en-US" sz="1400" dirty="0">
                <a:solidFill>
                  <a:schemeClr val="accent2"/>
                </a:solidFill>
                <a:latin typeface="+mn-ea"/>
              </a:rPr>
              <a:t>名，均由云计算、大数据、空间信息专家组成，完成产品设计工作并攻克技术难题。</a:t>
            </a:r>
            <a:endParaRPr lang="en-US" altLang="zh-CN" sz="1400" dirty="0">
              <a:solidFill>
                <a:schemeClr val="accent2"/>
              </a:solidFill>
              <a:latin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altLang="zh-CN" sz="1400" dirty="0">
              <a:solidFill>
                <a:schemeClr val="accent2"/>
              </a:solidFill>
              <a:latin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accent2"/>
                </a:solidFill>
                <a:latin typeface="+mn-ea"/>
              </a:rPr>
              <a:t>第三层：技术骨干，目前人数为</a:t>
            </a:r>
            <a:r>
              <a:rPr lang="en-US" altLang="zh-CN" sz="1400" dirty="0">
                <a:solidFill>
                  <a:schemeClr val="accent2"/>
                </a:solidFill>
                <a:latin typeface="+mn-ea"/>
              </a:rPr>
              <a:t>8</a:t>
            </a:r>
            <a:r>
              <a:rPr lang="zh-CN" altLang="en-US" sz="1400" dirty="0">
                <a:solidFill>
                  <a:schemeClr val="accent2"/>
                </a:solidFill>
                <a:latin typeface="+mn-ea"/>
              </a:rPr>
              <a:t>名，均为产品各模块负责人、高级开发人员，解决产品开发过程中的功能模块开发和技术难题。</a:t>
            </a:r>
            <a:endParaRPr lang="en-US" altLang="zh-CN" sz="1400" dirty="0">
              <a:solidFill>
                <a:schemeClr val="accent2"/>
              </a:solidFill>
              <a:latin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altLang="zh-CN" sz="1400" dirty="0">
              <a:solidFill>
                <a:schemeClr val="accent2"/>
              </a:solidFill>
              <a:latin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accent2"/>
                </a:solidFill>
                <a:latin typeface="+mn-ea"/>
              </a:rPr>
              <a:t>第四层：技术人员，这个团队人数最多，未来也会增加更多人员，主要解决产品开发过程中的一般性问题。</a:t>
            </a:r>
          </a:p>
        </p:txBody>
      </p:sp>
      <p:cxnSp>
        <p:nvCxnSpPr>
          <p:cNvPr id="62" name="直线连接符 61">
            <a:extLst>
              <a:ext uri="{FF2B5EF4-FFF2-40B4-BE49-F238E27FC236}">
                <a16:creationId xmlns:a16="http://schemas.microsoft.com/office/drawing/2014/main" id="{D4E588C3-177A-9106-263E-CA1B73885D59}"/>
              </a:ext>
            </a:extLst>
          </p:cNvPr>
          <p:cNvCxnSpPr>
            <a:cxnSpLocks/>
          </p:cNvCxnSpPr>
          <p:nvPr/>
        </p:nvCxnSpPr>
        <p:spPr>
          <a:xfrm>
            <a:off x="3743032" y="2646218"/>
            <a:ext cx="2137068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线连接符 62">
            <a:extLst>
              <a:ext uri="{FF2B5EF4-FFF2-40B4-BE49-F238E27FC236}">
                <a16:creationId xmlns:a16="http://schemas.microsoft.com/office/drawing/2014/main" id="{06BD9992-5B7B-4949-ECC3-7D915A2AFB1F}"/>
              </a:ext>
            </a:extLst>
          </p:cNvPr>
          <p:cNvCxnSpPr>
            <a:cxnSpLocks/>
          </p:cNvCxnSpPr>
          <p:nvPr/>
        </p:nvCxnSpPr>
        <p:spPr>
          <a:xfrm>
            <a:off x="4350327" y="3546763"/>
            <a:ext cx="1529773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线连接符 64">
            <a:extLst>
              <a:ext uri="{FF2B5EF4-FFF2-40B4-BE49-F238E27FC236}">
                <a16:creationId xmlns:a16="http://schemas.microsoft.com/office/drawing/2014/main" id="{1AE0C2A9-C279-7F3D-D49D-90BC1EB88CE9}"/>
              </a:ext>
            </a:extLst>
          </p:cNvPr>
          <p:cNvCxnSpPr>
            <a:cxnSpLocks/>
          </p:cNvCxnSpPr>
          <p:nvPr/>
        </p:nvCxnSpPr>
        <p:spPr>
          <a:xfrm>
            <a:off x="4993412" y="4544290"/>
            <a:ext cx="886688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线连接符 66">
            <a:extLst>
              <a:ext uri="{FF2B5EF4-FFF2-40B4-BE49-F238E27FC236}">
                <a16:creationId xmlns:a16="http://schemas.microsoft.com/office/drawing/2014/main" id="{D21DD8B9-BF87-747B-E30D-C0A5EB913483}"/>
              </a:ext>
            </a:extLst>
          </p:cNvPr>
          <p:cNvCxnSpPr>
            <a:cxnSpLocks/>
          </p:cNvCxnSpPr>
          <p:nvPr/>
        </p:nvCxnSpPr>
        <p:spPr>
          <a:xfrm>
            <a:off x="5547594" y="5430981"/>
            <a:ext cx="332506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5A471F0B-4D52-202A-A9CC-2F7898EB13E2}"/>
              </a:ext>
            </a:extLst>
          </p:cNvPr>
          <p:cNvGrpSpPr/>
          <p:nvPr/>
        </p:nvGrpSpPr>
        <p:grpSpPr>
          <a:xfrm>
            <a:off x="4631328" y="1464755"/>
            <a:ext cx="2916000" cy="175029"/>
            <a:chOff x="1473795" y="5402580"/>
            <a:chExt cx="3530685" cy="175029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BB9615ED-FB9C-DCB0-F63B-837324FAE093}"/>
                </a:ext>
              </a:extLst>
            </p:cNvPr>
            <p:cNvGrpSpPr/>
            <p:nvPr/>
          </p:nvGrpSpPr>
          <p:grpSpPr>
            <a:xfrm>
              <a:off x="1473795" y="5402580"/>
              <a:ext cx="569160" cy="175029"/>
              <a:chOff x="8918448" y="5388864"/>
              <a:chExt cx="475488" cy="146223"/>
            </a:xfrm>
          </p:grpSpPr>
          <p:cxnSp>
            <p:nvCxnSpPr>
              <p:cNvPr id="76" name="直接连接符 39">
                <a:extLst>
                  <a:ext uri="{FF2B5EF4-FFF2-40B4-BE49-F238E27FC236}">
                    <a16:creationId xmlns:a16="http://schemas.microsoft.com/office/drawing/2014/main" id="{C200B208-867E-941F-6789-785FBB27D8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40">
                <a:extLst>
                  <a:ext uri="{FF2B5EF4-FFF2-40B4-BE49-F238E27FC236}">
                    <a16:creationId xmlns:a16="http://schemas.microsoft.com/office/drawing/2014/main" id="{495AA6C0-AA68-B55E-18DF-464D0497D9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61478569-0356-68AE-4C75-CA74B1A76F05}"/>
                </a:ext>
              </a:extLst>
            </p:cNvPr>
            <p:cNvGrpSpPr/>
            <p:nvPr/>
          </p:nvGrpSpPr>
          <p:grpSpPr>
            <a:xfrm flipH="1">
              <a:off x="4435320" y="5402580"/>
              <a:ext cx="569160" cy="175029"/>
              <a:chOff x="8918448" y="5388864"/>
              <a:chExt cx="475488" cy="146223"/>
            </a:xfrm>
          </p:grpSpPr>
          <p:cxnSp>
            <p:nvCxnSpPr>
              <p:cNvPr id="74" name="直接连接符 42">
                <a:extLst>
                  <a:ext uri="{FF2B5EF4-FFF2-40B4-BE49-F238E27FC236}">
                    <a16:creationId xmlns:a16="http://schemas.microsoft.com/office/drawing/2014/main" id="{89E0C5D1-A2B8-272E-C66A-A6897DA60C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43">
                <a:extLst>
                  <a:ext uri="{FF2B5EF4-FFF2-40B4-BE49-F238E27FC236}">
                    <a16:creationId xmlns:a16="http://schemas.microsoft.com/office/drawing/2014/main" id="{0EF9B517-94CF-E371-BCE0-182DDD1A32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7398FF82-210A-3680-B6AF-9903B123C9C2}"/>
              </a:ext>
            </a:extLst>
          </p:cNvPr>
          <p:cNvSpPr txBox="1"/>
          <p:nvPr/>
        </p:nvSpPr>
        <p:spPr>
          <a:xfrm>
            <a:off x="4944452" y="1279317"/>
            <a:ext cx="230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20">
              <a:defRPr/>
            </a:pPr>
            <a:r>
              <a:rPr lang="zh-CN" altLang="en-US" sz="3200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rPr>
              <a:t>团队架构</a:t>
            </a:r>
          </a:p>
        </p:txBody>
      </p:sp>
    </p:spTree>
    <p:extLst>
      <p:ext uri="{BB962C8B-B14F-4D97-AF65-F5344CB8AC3E}">
        <p14:creationId xmlns:p14="http://schemas.microsoft.com/office/powerpoint/2010/main" val="2777515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04533" y="169200"/>
            <a:ext cx="2304000" cy="504000"/>
          </a:xfrm>
          <a:prstGeom prst="roundRect">
            <a:avLst>
              <a:gd name="adj" fmla="val 50000"/>
            </a:avLst>
          </a:prstGeom>
          <a:noFill/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2800" b="1" dirty="0">
                <a:solidFill>
                  <a:srgbClr val="FFFFFF"/>
                </a:solidFill>
                <a:latin typeface="+mj-ea"/>
                <a:ea typeface="+mj-ea"/>
              </a:rPr>
              <a:t>市场分析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3546085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产品技术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387637" y="169200"/>
            <a:ext cx="2304000" cy="50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2800" b="1" dirty="0">
                <a:solidFill>
                  <a:srgbClr val="FFFFFF"/>
                </a:solidFill>
                <a:latin typeface="+mj-ea"/>
                <a:ea typeface="+mj-ea"/>
              </a:rPr>
              <a:t>团队介绍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9229188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商业模式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693F0DC-6666-BC53-DBD3-FAB91E9A0236}"/>
              </a:ext>
            </a:extLst>
          </p:cNvPr>
          <p:cNvSpPr/>
          <p:nvPr/>
        </p:nvSpPr>
        <p:spPr>
          <a:xfrm>
            <a:off x="6342827" y="2441618"/>
            <a:ext cx="5153848" cy="2516052"/>
          </a:xfrm>
          <a:prstGeom prst="roundRect">
            <a:avLst>
              <a:gd name="adj" fmla="val 2151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40992EC-5B13-3AE2-FEA4-5C75D4D24725}"/>
              </a:ext>
            </a:extLst>
          </p:cNvPr>
          <p:cNvSpPr/>
          <p:nvPr/>
        </p:nvSpPr>
        <p:spPr>
          <a:xfrm>
            <a:off x="695326" y="2426089"/>
            <a:ext cx="5153848" cy="2516052"/>
          </a:xfrm>
          <a:prstGeom prst="roundRect">
            <a:avLst>
              <a:gd name="adj" fmla="val 2151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 descr="手上的人&#10;&#10;低可信度描述已自动生成">
            <a:extLst>
              <a:ext uri="{FF2B5EF4-FFF2-40B4-BE49-F238E27FC236}">
                <a16:creationId xmlns:a16="http://schemas.microsoft.com/office/drawing/2014/main" id="{AB65A9E6-5A5E-B70C-7724-75B0B963F7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4225" y="1669882"/>
            <a:ext cx="3274103" cy="3274103"/>
          </a:xfrm>
          <a:prstGeom prst="rect">
            <a:avLst/>
          </a:prstGeom>
        </p:spPr>
      </p:pic>
      <p:pic>
        <p:nvPicPr>
          <p:cNvPr id="35" name="图片 34" descr="穿着西装的男人手上拿着纸&#10;&#10;描述已自动生成">
            <a:extLst>
              <a:ext uri="{FF2B5EF4-FFF2-40B4-BE49-F238E27FC236}">
                <a16:creationId xmlns:a16="http://schemas.microsoft.com/office/drawing/2014/main" id="{BBAD8D34-1610-45D5-C088-A3765483BA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40" y="1650983"/>
            <a:ext cx="3274103" cy="3274103"/>
          </a:xfrm>
          <a:prstGeom prst="rect">
            <a:avLst/>
          </a:prstGeom>
        </p:spPr>
      </p:pic>
      <p:sp>
        <p:nvSpPr>
          <p:cNvPr id="36" name="Text Box 10">
            <a:extLst>
              <a:ext uri="{FF2B5EF4-FFF2-40B4-BE49-F238E27FC236}">
                <a16:creationId xmlns:a16="http://schemas.microsoft.com/office/drawing/2014/main" id="{FA677D15-669D-EF46-0A6F-D2EA04FDDF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8533" y="2835325"/>
            <a:ext cx="2543341" cy="1926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0" marR="0" lvl="0" indent="0" algn="l" defTabSz="108823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Open Sans" pitchFamily="34" charset="0"/>
              </a:rPr>
              <a:t>Mr.wang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Open Sans" pitchFamily="34" charset="0"/>
            </a:endParaRPr>
          </a:p>
          <a:p>
            <a:pPr marL="0" marR="0" lvl="0" indent="0" algn="l" defTabSz="108823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>
                <a:solidFill>
                  <a:srgbClr val="FFFFFF"/>
                </a:solidFill>
                <a:latin typeface="+mn-ea"/>
              </a:rPr>
              <a:t>团队</a:t>
            </a:r>
            <a:r>
              <a:rPr lang="en-US" altLang="zh-CN" sz="1200" b="1" dirty="0">
                <a:solidFill>
                  <a:srgbClr val="FFFFFF"/>
                </a:solidFill>
                <a:latin typeface="+mn-ea"/>
              </a:rPr>
              <a:t>leader</a:t>
            </a:r>
          </a:p>
          <a:p>
            <a:pPr defTabSz="308073">
              <a:lnSpc>
                <a:spcPct val="120000"/>
              </a:lnSpc>
              <a:spcBef>
                <a:spcPts val="375"/>
              </a:spcBef>
              <a:spcAft>
                <a:spcPts val="400"/>
              </a:spcAft>
              <a:buSzPct val="75000"/>
              <a:defRPr sz="2400">
                <a:solidFill>
                  <a:srgbClr val="53585F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en-US" altLang="zh-CN" sz="1100" dirty="0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xx</a:t>
            </a:r>
            <a:r>
              <a:rPr lang="zh-CN" altLang="en-US" sz="1100" dirty="0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大学</a:t>
            </a:r>
            <a:r>
              <a:rPr lang="en-US" altLang="zh-CN" sz="1100" dirty="0" err="1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xxxx</a:t>
            </a:r>
            <a:r>
              <a:rPr lang="zh-CN" altLang="en-US" sz="1100" dirty="0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专业博士  </a:t>
            </a:r>
            <a:r>
              <a:rPr lang="en-US" altLang="zh-CN" sz="1100" dirty="0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xx</a:t>
            </a:r>
            <a:r>
              <a:rPr lang="zh-CN" altLang="en-US" sz="1100" dirty="0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年的</a:t>
            </a:r>
            <a:r>
              <a:rPr lang="en-US" altLang="zh-CN" sz="1100" dirty="0" err="1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xxxx</a:t>
            </a:r>
            <a:r>
              <a:rPr lang="zh-CN" altLang="en-US" sz="1100" dirty="0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技术领域研究经历 </a:t>
            </a:r>
            <a:endParaRPr lang="en-US" altLang="zh-CN" sz="1100" dirty="0">
              <a:solidFill>
                <a:srgbClr val="FFFFFF"/>
              </a:solidFill>
              <a:latin typeface="+mn-ea"/>
              <a:ea typeface="OPPOSans R" pitchFamily="18" charset="-122"/>
              <a:cs typeface="OPPOSans R" pitchFamily="18" charset="-122"/>
            </a:endParaRPr>
          </a:p>
          <a:p>
            <a:pPr defTabSz="308073">
              <a:lnSpc>
                <a:spcPct val="120000"/>
              </a:lnSpc>
              <a:spcBef>
                <a:spcPts val="375"/>
              </a:spcBef>
              <a:spcAft>
                <a:spcPts val="400"/>
              </a:spcAft>
              <a:buSzPct val="75000"/>
              <a:defRPr sz="2400">
                <a:solidFill>
                  <a:srgbClr val="53585F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en-US" altLang="zh-CN" sz="1100" dirty="0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xx</a:t>
            </a:r>
            <a:r>
              <a:rPr lang="zh-CN" altLang="en-US" sz="1100" dirty="0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市中青年学术与技术带头人  </a:t>
            </a:r>
            <a:r>
              <a:rPr lang="en-US" altLang="zh-CN" sz="1100" dirty="0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xx</a:t>
            </a:r>
            <a:r>
              <a:rPr lang="zh-CN" altLang="en-US" sz="1100" dirty="0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省中青年学术与技术带头人</a:t>
            </a:r>
            <a:endParaRPr lang="en-US" altLang="zh-CN" sz="1100" dirty="0">
              <a:solidFill>
                <a:srgbClr val="FFFFFF"/>
              </a:solidFill>
              <a:latin typeface="+mn-ea"/>
              <a:ea typeface="OPPOSans R" pitchFamily="18" charset="-122"/>
              <a:cs typeface="OPPOSans R" pitchFamily="18" charset="-122"/>
            </a:endParaRPr>
          </a:p>
          <a:p>
            <a:pPr defTabSz="308073">
              <a:lnSpc>
                <a:spcPct val="120000"/>
              </a:lnSpc>
              <a:spcBef>
                <a:spcPts val="375"/>
              </a:spcBef>
              <a:spcAft>
                <a:spcPts val="400"/>
              </a:spcAft>
              <a:buSzPct val="75000"/>
              <a:defRPr sz="2400">
                <a:solidFill>
                  <a:srgbClr val="53585F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zh-CN" altLang="en-US" sz="1100" dirty="0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长期从事时空大数据研究 </a:t>
            </a:r>
            <a:endParaRPr lang="en-US" sz="1100" dirty="0">
              <a:solidFill>
                <a:srgbClr val="FFFFFF"/>
              </a:solidFill>
              <a:latin typeface="+mn-ea"/>
              <a:ea typeface="OPPOSans R" pitchFamily="18" charset="-122"/>
              <a:cs typeface="OPPOSans R" pitchFamily="18" charset="-122"/>
            </a:endParaRPr>
          </a:p>
        </p:txBody>
      </p:sp>
      <p:sp>
        <p:nvSpPr>
          <p:cNvPr id="37" name="Text Box 10">
            <a:extLst>
              <a:ext uri="{FF2B5EF4-FFF2-40B4-BE49-F238E27FC236}">
                <a16:creationId xmlns:a16="http://schemas.microsoft.com/office/drawing/2014/main" id="{2547945E-ABF1-E592-3311-91C202CF00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7057" y="2835325"/>
            <a:ext cx="2543341" cy="1823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marL="0" marR="0" lvl="0" indent="0" algn="l" defTabSz="108823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Open Sans" pitchFamily="34" charset="0"/>
              </a:rPr>
              <a:t>Ms</a:t>
            </a:r>
            <a:r>
              <a:rPr lang="en-US" altLang="zh-CN" sz="1600" b="1" dirty="0">
                <a:solidFill>
                  <a:srgbClr val="FFFFFF"/>
                </a:solidFill>
                <a:latin typeface="+mn-ea"/>
                <a:cs typeface="Open Sans" pitchFamily="34" charset="0"/>
              </a:rPr>
              <a:t>.</a:t>
            </a: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Open Sans" pitchFamily="34" charset="0"/>
              </a:rPr>
              <a:t> </a:t>
            </a:r>
            <a:r>
              <a:rPr lang="en-US" altLang="zh-CN" sz="1600" b="1" dirty="0">
                <a:solidFill>
                  <a:srgbClr val="FFFFFF"/>
                </a:solidFill>
                <a:latin typeface="+mn-ea"/>
                <a:cs typeface="Open Sans" pitchFamily="34" charset="0"/>
              </a:rPr>
              <a:t>Li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Open Sans" pitchFamily="34" charset="0"/>
            </a:endParaRPr>
          </a:p>
          <a:p>
            <a:pPr marL="0" marR="0" lvl="0" indent="0" algn="l" defTabSz="1088232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>
                <a:solidFill>
                  <a:srgbClr val="FFFFFF"/>
                </a:solidFill>
                <a:latin typeface="+mn-ea"/>
              </a:rPr>
              <a:t>职业经理人</a:t>
            </a:r>
            <a:endParaRPr lang="en-US" altLang="zh-CN" sz="1200" b="1" dirty="0">
              <a:solidFill>
                <a:srgbClr val="FFFFFF"/>
              </a:solidFill>
              <a:latin typeface="+mn-ea"/>
            </a:endParaRPr>
          </a:p>
          <a:p>
            <a:pPr defTabSz="308073">
              <a:lnSpc>
                <a:spcPct val="120000"/>
              </a:lnSpc>
              <a:spcBef>
                <a:spcPts val="375"/>
              </a:spcBef>
              <a:spcAft>
                <a:spcPts val="400"/>
              </a:spcAft>
              <a:buSzPct val="75000"/>
              <a:defRPr sz="2400">
                <a:solidFill>
                  <a:srgbClr val="53585F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en-US" altLang="zh-CN" sz="1100" dirty="0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12</a:t>
            </a:r>
            <a:r>
              <a:rPr lang="zh-CN" altLang="en-US" sz="1100" dirty="0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年政府及大型企业</a:t>
            </a:r>
            <a:r>
              <a:rPr lang="en-US" altLang="zh-CN" sz="1100" dirty="0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marketing</a:t>
            </a:r>
            <a:r>
              <a:rPr lang="zh-CN" altLang="en-US" sz="1100" dirty="0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工作经验，曾在海南、北京、上海等地的大型企业、文化公司、房地产集团担任高管</a:t>
            </a:r>
            <a:endParaRPr lang="en-US" altLang="zh-CN" sz="1100" dirty="0">
              <a:solidFill>
                <a:srgbClr val="FFFFFF"/>
              </a:solidFill>
              <a:latin typeface="+mn-ea"/>
              <a:ea typeface="OPPOSans R" pitchFamily="18" charset="-122"/>
              <a:cs typeface="OPPOSans R" pitchFamily="18" charset="-122"/>
            </a:endParaRPr>
          </a:p>
          <a:p>
            <a:pPr defTabSz="308073">
              <a:lnSpc>
                <a:spcPct val="120000"/>
              </a:lnSpc>
              <a:spcBef>
                <a:spcPts val="375"/>
              </a:spcBef>
              <a:spcAft>
                <a:spcPts val="400"/>
              </a:spcAft>
              <a:buSzPct val="75000"/>
              <a:defRPr sz="2400">
                <a:solidFill>
                  <a:srgbClr val="53585F"/>
                </a:solidFill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lang="zh-CN" altLang="en-US" sz="1100" dirty="0">
                <a:solidFill>
                  <a:srgbClr val="FFFFFF"/>
                </a:solidFill>
                <a:latin typeface="+mn-ea"/>
                <a:ea typeface="OPPOSans R" pitchFamily="18" charset="-122"/>
                <a:cs typeface="OPPOSans R" pitchFamily="18" charset="-122"/>
              </a:rPr>
              <a:t>深谙政府及企业级市场营销，洞察政府信息产业（云计算、大数据）发展方向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24F7109-58F5-090C-CDCF-EC10CDFE5F94}"/>
              </a:ext>
            </a:extLst>
          </p:cNvPr>
          <p:cNvGrpSpPr/>
          <p:nvPr/>
        </p:nvGrpSpPr>
        <p:grpSpPr>
          <a:xfrm>
            <a:off x="4631328" y="1464755"/>
            <a:ext cx="2916000" cy="175029"/>
            <a:chOff x="1473795" y="5402580"/>
            <a:chExt cx="3530685" cy="175029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F11DBA5-B0E1-627E-FFE8-572A0AFD2704}"/>
                </a:ext>
              </a:extLst>
            </p:cNvPr>
            <p:cNvGrpSpPr/>
            <p:nvPr/>
          </p:nvGrpSpPr>
          <p:grpSpPr>
            <a:xfrm>
              <a:off x="1473795" y="5402580"/>
              <a:ext cx="569160" cy="175029"/>
              <a:chOff x="8918448" y="5388864"/>
              <a:chExt cx="475488" cy="146223"/>
            </a:xfrm>
          </p:grpSpPr>
          <p:cxnSp>
            <p:nvCxnSpPr>
              <p:cNvPr id="10" name="直接连接符 39">
                <a:extLst>
                  <a:ext uri="{FF2B5EF4-FFF2-40B4-BE49-F238E27FC236}">
                    <a16:creationId xmlns:a16="http://schemas.microsoft.com/office/drawing/2014/main" id="{801FDAA2-5C23-C9C0-8FA2-19C40ACFD8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40">
                <a:extLst>
                  <a:ext uri="{FF2B5EF4-FFF2-40B4-BE49-F238E27FC236}">
                    <a16:creationId xmlns:a16="http://schemas.microsoft.com/office/drawing/2014/main" id="{5385F620-03D5-21DC-E069-03884F6ED4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658EA9F-81A6-AF9A-89B2-F2D61F8DEF3A}"/>
                </a:ext>
              </a:extLst>
            </p:cNvPr>
            <p:cNvGrpSpPr/>
            <p:nvPr/>
          </p:nvGrpSpPr>
          <p:grpSpPr>
            <a:xfrm flipH="1">
              <a:off x="4435320" y="5402580"/>
              <a:ext cx="569160" cy="175029"/>
              <a:chOff x="8918448" y="5388864"/>
              <a:chExt cx="475488" cy="146223"/>
            </a:xfrm>
          </p:grpSpPr>
          <p:cxnSp>
            <p:nvCxnSpPr>
              <p:cNvPr id="8" name="直接连接符 42">
                <a:extLst>
                  <a:ext uri="{FF2B5EF4-FFF2-40B4-BE49-F238E27FC236}">
                    <a16:creationId xmlns:a16="http://schemas.microsoft.com/office/drawing/2014/main" id="{B75817A8-0018-EF69-22F1-39E5DE4161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43">
                <a:extLst>
                  <a:ext uri="{FF2B5EF4-FFF2-40B4-BE49-F238E27FC236}">
                    <a16:creationId xmlns:a16="http://schemas.microsoft.com/office/drawing/2014/main" id="{F2D5390A-CB60-7C1C-5933-184A951DC8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A8B285D-F672-7B34-BF38-6117879C20F4}"/>
              </a:ext>
            </a:extLst>
          </p:cNvPr>
          <p:cNvSpPr txBox="1"/>
          <p:nvPr/>
        </p:nvSpPr>
        <p:spPr>
          <a:xfrm>
            <a:off x="4944452" y="1279317"/>
            <a:ext cx="230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20">
              <a:defRPr/>
            </a:pPr>
            <a:r>
              <a:rPr lang="zh-CN" altLang="en-US" sz="3200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rPr>
              <a:t>核心成员</a:t>
            </a:r>
          </a:p>
        </p:txBody>
      </p:sp>
    </p:spTree>
    <p:extLst>
      <p:ext uri="{BB962C8B-B14F-4D97-AF65-F5344CB8AC3E}">
        <p14:creationId xmlns:p14="http://schemas.microsoft.com/office/powerpoint/2010/main" val="3604391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04533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市场分析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3546085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产品技术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387637" y="169200"/>
            <a:ext cx="2304000" cy="5040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团队介绍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9229188" y="169200"/>
            <a:ext cx="2304000" cy="504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sz="2800" b="1" dirty="0">
                <a:solidFill>
                  <a:srgbClr val="FFFFFF"/>
                </a:solidFill>
                <a:latin typeface="+mj-ea"/>
                <a:ea typeface="+mj-ea"/>
              </a:rPr>
              <a:t>商业模式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2365004-B490-082D-20FF-6C51A56BB84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Oval 3">
            <a:extLst>
              <a:ext uri="{FF2B5EF4-FFF2-40B4-BE49-F238E27FC236}">
                <a16:creationId xmlns:a16="http://schemas.microsoft.com/office/drawing/2014/main" id="{CD1657CD-6BB6-76EF-3AA2-DFFF5F23C29A}"/>
              </a:ext>
            </a:extLst>
          </p:cNvPr>
          <p:cNvSpPr/>
          <p:nvPr/>
        </p:nvSpPr>
        <p:spPr>
          <a:xfrm flipH="1">
            <a:off x="3816590" y="1194665"/>
            <a:ext cx="4468669" cy="4468669"/>
          </a:xfrm>
          <a:prstGeom prst="ellipse">
            <a:avLst/>
          </a:prstGeom>
          <a:blipFill dpi="0" rotWithShape="1">
            <a:blip r:embed="rId2" cstate="screen">
              <a:alphaModFix amt="1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glow>
              <a:schemeClr val="accent1">
                <a:alpha val="16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POSans R" pitchFamily="18" charset="-122"/>
              <a:ea typeface="OPPOSans R" pitchFamily="18" charset="-122"/>
              <a:cs typeface="OPPOSans R" pitchFamily="18" charset="-122"/>
            </a:endParaRPr>
          </a:p>
        </p:txBody>
      </p:sp>
      <p:sp>
        <p:nvSpPr>
          <p:cNvPr id="49" name="Oval 4">
            <a:extLst>
              <a:ext uri="{FF2B5EF4-FFF2-40B4-BE49-F238E27FC236}">
                <a16:creationId xmlns:a16="http://schemas.microsoft.com/office/drawing/2014/main" id="{F7984283-C1CA-7974-91EF-D8C5AA828375}"/>
              </a:ext>
            </a:extLst>
          </p:cNvPr>
          <p:cNvSpPr/>
          <p:nvPr/>
        </p:nvSpPr>
        <p:spPr>
          <a:xfrm flipH="1">
            <a:off x="4350466" y="1728541"/>
            <a:ext cx="3400918" cy="3400918"/>
          </a:xfrm>
          <a:prstGeom prst="ellipse">
            <a:avLst/>
          </a:prstGeom>
          <a:blipFill dpi="0" rotWithShape="1">
            <a:blip r:embed="rId3" cstate="screen">
              <a:alphaModFix amt="23932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glow>
              <a:schemeClr val="accent1">
                <a:alpha val="16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POSans R" pitchFamily="18" charset="-122"/>
              <a:ea typeface="OPPOSans R" pitchFamily="18" charset="-122"/>
              <a:cs typeface="OPPOSans R" pitchFamily="18" charset="-122"/>
            </a:endParaRPr>
          </a:p>
        </p:txBody>
      </p:sp>
      <p:sp>
        <p:nvSpPr>
          <p:cNvPr id="50" name="Oval 5">
            <a:extLst>
              <a:ext uri="{FF2B5EF4-FFF2-40B4-BE49-F238E27FC236}">
                <a16:creationId xmlns:a16="http://schemas.microsoft.com/office/drawing/2014/main" id="{70871930-9782-BC54-EE38-1A0C0723D13F}"/>
              </a:ext>
            </a:extLst>
          </p:cNvPr>
          <p:cNvSpPr/>
          <p:nvPr/>
        </p:nvSpPr>
        <p:spPr>
          <a:xfrm flipH="1">
            <a:off x="5025676" y="2403750"/>
            <a:ext cx="2050498" cy="20504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dist="38100" dir="2700000" sx="106000" sy="106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chemeClr val="accent2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rPr>
              <a:t>用户分析</a:t>
            </a:r>
            <a:endParaRPr lang="en-US" sz="3600" b="1" dirty="0">
              <a:solidFill>
                <a:schemeClr val="accent2"/>
              </a:solidFill>
              <a:effectLst>
                <a:outerShdw blurRad="76200" dist="38100" dir="5400000" algn="t" rotWithShape="0">
                  <a:prstClr val="black">
                    <a:alpha val="28000"/>
                  </a:prst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55" name="Group 15">
            <a:extLst>
              <a:ext uri="{FF2B5EF4-FFF2-40B4-BE49-F238E27FC236}">
                <a16:creationId xmlns:a16="http://schemas.microsoft.com/office/drawing/2014/main" id="{6597F1C9-3380-B75B-B39A-817767B082AC}"/>
              </a:ext>
            </a:extLst>
          </p:cNvPr>
          <p:cNvGrpSpPr/>
          <p:nvPr/>
        </p:nvGrpSpPr>
        <p:grpSpPr>
          <a:xfrm flipH="1">
            <a:off x="7869314" y="4993442"/>
            <a:ext cx="346075" cy="346075"/>
            <a:chOff x="2678113" y="4700588"/>
            <a:chExt cx="346075" cy="346075"/>
          </a:xfrm>
        </p:grpSpPr>
        <p:sp>
          <p:nvSpPr>
            <p:cNvPr id="56" name="Oval 183">
              <a:extLst>
                <a:ext uri="{FF2B5EF4-FFF2-40B4-BE49-F238E27FC236}">
                  <a16:creationId xmlns:a16="http://schemas.microsoft.com/office/drawing/2014/main" id="{68728CAD-4F48-9ECA-B3D3-7DFC79EFCE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8113" y="4700588"/>
              <a:ext cx="239713" cy="241300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Line 184">
              <a:extLst>
                <a:ext uri="{FF2B5EF4-FFF2-40B4-BE49-F238E27FC236}">
                  <a16:creationId xmlns:a16="http://schemas.microsoft.com/office/drawing/2014/main" id="{DF55B53E-222B-9CA5-0820-CD4ADE2977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4488" y="4908550"/>
              <a:ext cx="139700" cy="138113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8" name="Group 18">
            <a:extLst>
              <a:ext uri="{FF2B5EF4-FFF2-40B4-BE49-F238E27FC236}">
                <a16:creationId xmlns:a16="http://schemas.microsoft.com/office/drawing/2014/main" id="{2B808C35-6EF0-498E-9541-B709C15C470E}"/>
              </a:ext>
            </a:extLst>
          </p:cNvPr>
          <p:cNvGrpSpPr/>
          <p:nvPr/>
        </p:nvGrpSpPr>
        <p:grpSpPr>
          <a:xfrm flipH="1">
            <a:off x="2908143" y="3219712"/>
            <a:ext cx="315913" cy="319088"/>
            <a:chOff x="8462963" y="1822450"/>
            <a:chExt cx="315913" cy="319088"/>
          </a:xfrm>
        </p:grpSpPr>
        <p:sp>
          <p:nvSpPr>
            <p:cNvPr id="59" name="Freeform 29">
              <a:extLst>
                <a:ext uri="{FF2B5EF4-FFF2-40B4-BE49-F238E27FC236}">
                  <a16:creationId xmlns:a16="http://schemas.microsoft.com/office/drawing/2014/main" id="{E8364883-262F-717A-017D-6C9B635AB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4238" y="1908175"/>
              <a:ext cx="192088" cy="192088"/>
            </a:xfrm>
            <a:custGeom>
              <a:avLst/>
              <a:gdLst>
                <a:gd name="T0" fmla="*/ 26 w 121"/>
                <a:gd name="T1" fmla="*/ 121 h 121"/>
                <a:gd name="T2" fmla="*/ 0 w 121"/>
                <a:gd name="T3" fmla="*/ 95 h 121"/>
                <a:gd name="T4" fmla="*/ 92 w 121"/>
                <a:gd name="T5" fmla="*/ 0 h 121"/>
                <a:gd name="T6" fmla="*/ 121 w 121"/>
                <a:gd name="T7" fmla="*/ 29 h 121"/>
                <a:gd name="T8" fmla="*/ 26 w 121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26" y="121"/>
                  </a:moveTo>
                  <a:lnTo>
                    <a:pt x="0" y="95"/>
                  </a:lnTo>
                  <a:lnTo>
                    <a:pt x="92" y="0"/>
                  </a:lnTo>
                  <a:lnTo>
                    <a:pt x="121" y="29"/>
                  </a:lnTo>
                  <a:lnTo>
                    <a:pt x="26" y="121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30">
              <a:extLst>
                <a:ext uri="{FF2B5EF4-FFF2-40B4-BE49-F238E27FC236}">
                  <a16:creationId xmlns:a16="http://schemas.microsoft.com/office/drawing/2014/main" id="{DF25A128-18BB-E440-532D-B4CDD238A61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7901" y="1822450"/>
              <a:ext cx="127000" cy="98425"/>
            </a:xfrm>
            <a:custGeom>
              <a:avLst/>
              <a:gdLst>
                <a:gd name="T0" fmla="*/ 34 w 34"/>
                <a:gd name="T1" fmla="*/ 3 h 26"/>
                <a:gd name="T2" fmla="*/ 23 w 34"/>
                <a:gd name="T3" fmla="*/ 3 h 26"/>
                <a:gd name="T4" fmla="*/ 0 w 34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26">
                  <a:moveTo>
                    <a:pt x="34" y="3"/>
                  </a:moveTo>
                  <a:cubicBezTo>
                    <a:pt x="31" y="0"/>
                    <a:pt x="26" y="0"/>
                    <a:pt x="23" y="3"/>
                  </a:cubicBezTo>
                  <a:cubicBezTo>
                    <a:pt x="0" y="26"/>
                    <a:pt x="0" y="26"/>
                    <a:pt x="0" y="26"/>
                  </a:cubicBezTo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Line 31">
              <a:extLst>
                <a:ext uri="{FF2B5EF4-FFF2-40B4-BE49-F238E27FC236}">
                  <a16:creationId xmlns:a16="http://schemas.microsoft.com/office/drawing/2014/main" id="{9D5BD578-3EDD-0129-EAC8-5EC0ACB271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462963" y="2111375"/>
              <a:ext cx="30163" cy="30163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32">
              <a:extLst>
                <a:ext uri="{FF2B5EF4-FFF2-40B4-BE49-F238E27FC236}">
                  <a16:creationId xmlns:a16="http://schemas.microsoft.com/office/drawing/2014/main" id="{2682149D-3E96-FDAE-C65D-648794382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288" y="1825625"/>
              <a:ext cx="128588" cy="128588"/>
            </a:xfrm>
            <a:custGeom>
              <a:avLst/>
              <a:gdLst>
                <a:gd name="T0" fmla="*/ 55 w 81"/>
                <a:gd name="T1" fmla="*/ 0 h 81"/>
                <a:gd name="T2" fmla="*/ 81 w 81"/>
                <a:gd name="T3" fmla="*/ 26 h 81"/>
                <a:gd name="T4" fmla="*/ 29 w 81"/>
                <a:gd name="T5" fmla="*/ 81 h 81"/>
                <a:gd name="T6" fmla="*/ 0 w 81"/>
                <a:gd name="T7" fmla="*/ 52 h 81"/>
                <a:gd name="T8" fmla="*/ 55 w 81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55" y="0"/>
                  </a:moveTo>
                  <a:lnTo>
                    <a:pt x="81" y="26"/>
                  </a:lnTo>
                  <a:lnTo>
                    <a:pt x="29" y="81"/>
                  </a:lnTo>
                  <a:lnTo>
                    <a:pt x="0" y="52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63" name="Freeform 33">
              <a:extLst>
                <a:ext uri="{FF2B5EF4-FFF2-40B4-BE49-F238E27FC236}">
                  <a16:creationId xmlns:a16="http://schemas.microsoft.com/office/drawing/2014/main" id="{C841D091-C323-AD29-7799-C71B5776E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2013" y="2070100"/>
              <a:ext cx="52388" cy="53975"/>
            </a:xfrm>
            <a:custGeom>
              <a:avLst/>
              <a:gdLst>
                <a:gd name="T0" fmla="*/ 14 w 33"/>
                <a:gd name="T1" fmla="*/ 34 h 34"/>
                <a:gd name="T2" fmla="*/ 0 w 33"/>
                <a:gd name="T3" fmla="*/ 19 h 34"/>
                <a:gd name="T4" fmla="*/ 21 w 33"/>
                <a:gd name="T5" fmla="*/ 0 h 34"/>
                <a:gd name="T6" fmla="*/ 33 w 33"/>
                <a:gd name="T7" fmla="*/ 12 h 34"/>
                <a:gd name="T8" fmla="*/ 14 w 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4">
                  <a:moveTo>
                    <a:pt x="14" y="34"/>
                  </a:moveTo>
                  <a:lnTo>
                    <a:pt x="0" y="19"/>
                  </a:lnTo>
                  <a:lnTo>
                    <a:pt x="21" y="0"/>
                  </a:lnTo>
                  <a:lnTo>
                    <a:pt x="33" y="12"/>
                  </a:lnTo>
                  <a:lnTo>
                    <a:pt x="14" y="34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4" name="Group 24">
            <a:extLst>
              <a:ext uri="{FF2B5EF4-FFF2-40B4-BE49-F238E27FC236}">
                <a16:creationId xmlns:a16="http://schemas.microsoft.com/office/drawing/2014/main" id="{A08E4025-B1B0-E44D-E594-BE4976F931F4}"/>
              </a:ext>
            </a:extLst>
          </p:cNvPr>
          <p:cNvGrpSpPr/>
          <p:nvPr/>
        </p:nvGrpSpPr>
        <p:grpSpPr>
          <a:xfrm flipH="1">
            <a:off x="3478547" y="5097752"/>
            <a:ext cx="346075" cy="349250"/>
            <a:chOff x="5562600" y="2890838"/>
            <a:chExt cx="346075" cy="349250"/>
          </a:xfrm>
        </p:grpSpPr>
        <p:sp>
          <p:nvSpPr>
            <p:cNvPr id="65" name="Freeform 25">
              <a:extLst>
                <a:ext uri="{FF2B5EF4-FFF2-40B4-BE49-F238E27FC236}">
                  <a16:creationId xmlns:a16="http://schemas.microsoft.com/office/drawing/2014/main" id="{82A72482-B2B4-9CCD-C928-B9558388E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600" y="2890838"/>
              <a:ext cx="346075" cy="349250"/>
            </a:xfrm>
            <a:custGeom>
              <a:avLst/>
              <a:gdLst>
                <a:gd name="T0" fmla="*/ 80 w 92"/>
                <a:gd name="T1" fmla="*/ 0 h 92"/>
                <a:gd name="T2" fmla="*/ 41 w 92"/>
                <a:gd name="T3" fmla="*/ 39 h 92"/>
                <a:gd name="T4" fmla="*/ 28 w 92"/>
                <a:gd name="T5" fmla="*/ 36 h 92"/>
                <a:gd name="T6" fmla="*/ 0 w 92"/>
                <a:gd name="T7" fmla="*/ 64 h 92"/>
                <a:gd name="T8" fmla="*/ 28 w 92"/>
                <a:gd name="T9" fmla="*/ 92 h 92"/>
                <a:gd name="T10" fmla="*/ 56 w 92"/>
                <a:gd name="T11" fmla="*/ 64 h 92"/>
                <a:gd name="T12" fmla="*/ 53 w 92"/>
                <a:gd name="T13" fmla="*/ 51 h 92"/>
                <a:gd name="T14" fmla="*/ 66 w 92"/>
                <a:gd name="T15" fmla="*/ 38 h 92"/>
                <a:gd name="T16" fmla="*/ 72 w 92"/>
                <a:gd name="T17" fmla="*/ 38 h 92"/>
                <a:gd name="T18" fmla="*/ 72 w 92"/>
                <a:gd name="T19" fmla="*/ 32 h 92"/>
                <a:gd name="T20" fmla="*/ 74 w 92"/>
                <a:gd name="T21" fmla="*/ 30 h 92"/>
                <a:gd name="T22" fmla="*/ 80 w 92"/>
                <a:gd name="T23" fmla="*/ 30 h 92"/>
                <a:gd name="T24" fmla="*/ 80 w 92"/>
                <a:gd name="T25" fmla="*/ 24 h 92"/>
                <a:gd name="T26" fmla="*/ 82 w 92"/>
                <a:gd name="T27" fmla="*/ 22 h 92"/>
                <a:gd name="T28" fmla="*/ 88 w 92"/>
                <a:gd name="T29" fmla="*/ 22 h 92"/>
                <a:gd name="T30" fmla="*/ 88 w 92"/>
                <a:gd name="T31" fmla="*/ 16 h 92"/>
                <a:gd name="T32" fmla="*/ 92 w 92"/>
                <a:gd name="T33" fmla="*/ 12 h 92"/>
                <a:gd name="T34" fmla="*/ 92 w 92"/>
                <a:gd name="T35" fmla="*/ 0 h 92"/>
                <a:gd name="T36" fmla="*/ 80 w 92"/>
                <a:gd name="T3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92">
                  <a:moveTo>
                    <a:pt x="80" y="0"/>
                  </a:moveTo>
                  <a:cubicBezTo>
                    <a:pt x="41" y="39"/>
                    <a:pt x="41" y="39"/>
                    <a:pt x="41" y="39"/>
                  </a:cubicBezTo>
                  <a:cubicBezTo>
                    <a:pt x="37" y="37"/>
                    <a:pt x="33" y="36"/>
                    <a:pt x="28" y="36"/>
                  </a:cubicBezTo>
                  <a:cubicBezTo>
                    <a:pt x="13" y="36"/>
                    <a:pt x="0" y="49"/>
                    <a:pt x="0" y="64"/>
                  </a:cubicBezTo>
                  <a:cubicBezTo>
                    <a:pt x="0" y="79"/>
                    <a:pt x="13" y="92"/>
                    <a:pt x="28" y="92"/>
                  </a:cubicBezTo>
                  <a:cubicBezTo>
                    <a:pt x="43" y="92"/>
                    <a:pt x="56" y="79"/>
                    <a:pt x="56" y="64"/>
                  </a:cubicBezTo>
                  <a:cubicBezTo>
                    <a:pt x="56" y="59"/>
                    <a:pt x="55" y="55"/>
                    <a:pt x="53" y="51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2" y="0"/>
                    <a:pt x="92" y="0"/>
                    <a:pt x="92" y="0"/>
                  </a:cubicBezTo>
                  <a:lnTo>
                    <a:pt x="80" y="0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Oval 26">
              <a:extLst>
                <a:ext uri="{FF2B5EF4-FFF2-40B4-BE49-F238E27FC236}">
                  <a16:creationId xmlns:a16="http://schemas.microsoft.com/office/drawing/2014/main" id="{7733A0AB-899B-1F8C-D3C5-800E500196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4988" y="3140075"/>
              <a:ext cx="46038" cy="46038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7" name="Group 27">
            <a:extLst>
              <a:ext uri="{FF2B5EF4-FFF2-40B4-BE49-F238E27FC236}">
                <a16:creationId xmlns:a16="http://schemas.microsoft.com/office/drawing/2014/main" id="{9892EBDF-AE1C-1266-26FD-1DF2337248E4}"/>
              </a:ext>
            </a:extLst>
          </p:cNvPr>
          <p:cNvGrpSpPr/>
          <p:nvPr/>
        </p:nvGrpSpPr>
        <p:grpSpPr>
          <a:xfrm flipH="1">
            <a:off x="7884128" y="1246241"/>
            <a:ext cx="346075" cy="315912"/>
            <a:chOff x="2678113" y="1465264"/>
            <a:chExt cx="346075" cy="315912"/>
          </a:xfrm>
        </p:grpSpPr>
        <p:sp>
          <p:nvSpPr>
            <p:cNvPr id="68" name="Freeform 8">
              <a:extLst>
                <a:ext uri="{FF2B5EF4-FFF2-40B4-BE49-F238E27FC236}">
                  <a16:creationId xmlns:a16="http://schemas.microsoft.com/office/drawing/2014/main" id="{AACD07C6-D217-953A-1405-DAD980DFC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1465264"/>
              <a:ext cx="346075" cy="271463"/>
            </a:xfrm>
            <a:custGeom>
              <a:avLst/>
              <a:gdLst>
                <a:gd name="T0" fmla="*/ 92 w 92"/>
                <a:gd name="T1" fmla="*/ 66 h 72"/>
                <a:gd name="T2" fmla="*/ 86 w 92"/>
                <a:gd name="T3" fmla="*/ 72 h 72"/>
                <a:gd name="T4" fmla="*/ 6 w 92"/>
                <a:gd name="T5" fmla="*/ 72 h 72"/>
                <a:gd name="T6" fmla="*/ 0 w 92"/>
                <a:gd name="T7" fmla="*/ 66 h 72"/>
                <a:gd name="T8" fmla="*/ 0 w 92"/>
                <a:gd name="T9" fmla="*/ 6 h 72"/>
                <a:gd name="T10" fmla="*/ 6 w 92"/>
                <a:gd name="T11" fmla="*/ 0 h 72"/>
                <a:gd name="T12" fmla="*/ 86 w 92"/>
                <a:gd name="T13" fmla="*/ 0 h 72"/>
                <a:gd name="T14" fmla="*/ 92 w 92"/>
                <a:gd name="T15" fmla="*/ 6 h 72"/>
                <a:gd name="T16" fmla="*/ 92 w 92"/>
                <a:gd name="T17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72">
                  <a:moveTo>
                    <a:pt x="92" y="66"/>
                  </a:moveTo>
                  <a:cubicBezTo>
                    <a:pt x="92" y="69"/>
                    <a:pt x="89" y="72"/>
                    <a:pt x="8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3" y="72"/>
                    <a:pt x="0" y="69"/>
                    <a:pt x="0" y="6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9" y="0"/>
                    <a:pt x="92" y="3"/>
                    <a:pt x="92" y="6"/>
                  </a:cubicBezTo>
                  <a:lnTo>
                    <a:pt x="92" y="66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Line 9">
              <a:extLst>
                <a:ext uri="{FF2B5EF4-FFF2-40B4-BE49-F238E27FC236}">
                  <a16:creationId xmlns:a16="http://schemas.microsoft.com/office/drawing/2014/main" id="{602D0ABA-3A9A-99A8-846F-384FE94208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4788" y="1781176"/>
              <a:ext cx="211138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10">
              <a:extLst>
                <a:ext uri="{FF2B5EF4-FFF2-40B4-BE49-F238E27FC236}">
                  <a16:creationId xmlns:a16="http://schemas.microsoft.com/office/drawing/2014/main" id="{2207B539-DB3E-9AE2-27B3-AAB31D7E4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763" y="1736726"/>
              <a:ext cx="104775" cy="44450"/>
            </a:xfrm>
            <a:custGeom>
              <a:avLst/>
              <a:gdLst>
                <a:gd name="T0" fmla="*/ 66 w 66"/>
                <a:gd name="T1" fmla="*/ 28 h 28"/>
                <a:gd name="T2" fmla="*/ 0 w 66"/>
                <a:gd name="T3" fmla="*/ 28 h 28"/>
                <a:gd name="T4" fmla="*/ 9 w 66"/>
                <a:gd name="T5" fmla="*/ 0 h 28"/>
                <a:gd name="T6" fmla="*/ 56 w 66"/>
                <a:gd name="T7" fmla="*/ 0 h 28"/>
                <a:gd name="T8" fmla="*/ 66 w 6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8">
                  <a:moveTo>
                    <a:pt x="66" y="28"/>
                  </a:moveTo>
                  <a:lnTo>
                    <a:pt x="0" y="28"/>
                  </a:lnTo>
                  <a:lnTo>
                    <a:pt x="9" y="0"/>
                  </a:lnTo>
                  <a:lnTo>
                    <a:pt x="56" y="0"/>
                  </a:lnTo>
                  <a:lnTo>
                    <a:pt x="66" y="28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Rectangle 11">
              <a:extLst>
                <a:ext uri="{FF2B5EF4-FFF2-40B4-BE49-F238E27FC236}">
                  <a16:creationId xmlns:a16="http://schemas.microsoft.com/office/drawing/2014/main" id="{7DE555CD-38E2-748E-14B2-104C60F97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8276" y="1495426"/>
              <a:ext cx="285750" cy="180975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Oval 12">
              <a:extLst>
                <a:ext uri="{FF2B5EF4-FFF2-40B4-BE49-F238E27FC236}">
                  <a16:creationId xmlns:a16="http://schemas.microsoft.com/office/drawing/2014/main" id="{9BD7830E-DACD-4AFB-3FE9-5EEACE11E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3213" y="1698626"/>
              <a:ext cx="14288" cy="15875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4" name="Group 42">
            <a:extLst>
              <a:ext uri="{FF2B5EF4-FFF2-40B4-BE49-F238E27FC236}">
                <a16:creationId xmlns:a16="http://schemas.microsoft.com/office/drawing/2014/main" id="{139C2354-43F8-101D-8583-08A3B5A07102}"/>
              </a:ext>
            </a:extLst>
          </p:cNvPr>
          <p:cNvGrpSpPr/>
          <p:nvPr/>
        </p:nvGrpSpPr>
        <p:grpSpPr>
          <a:xfrm flipH="1">
            <a:off x="9332738" y="3320399"/>
            <a:ext cx="322263" cy="190500"/>
            <a:chOff x="4133850" y="2981325"/>
            <a:chExt cx="322263" cy="190500"/>
          </a:xfrm>
        </p:grpSpPr>
        <p:sp>
          <p:nvSpPr>
            <p:cNvPr id="75" name="Freeform 43">
              <a:extLst>
                <a:ext uri="{FF2B5EF4-FFF2-40B4-BE49-F238E27FC236}">
                  <a16:creationId xmlns:a16="http://schemas.microsoft.com/office/drawing/2014/main" id="{2DA18873-50D5-FB35-90AC-53FBA4F7E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850" y="2981325"/>
              <a:ext cx="322263" cy="190500"/>
            </a:xfrm>
            <a:custGeom>
              <a:avLst/>
              <a:gdLst>
                <a:gd name="T0" fmla="*/ 0 w 203"/>
                <a:gd name="T1" fmla="*/ 120 h 120"/>
                <a:gd name="T2" fmla="*/ 76 w 203"/>
                <a:gd name="T3" fmla="*/ 34 h 120"/>
                <a:gd name="T4" fmla="*/ 132 w 203"/>
                <a:gd name="T5" fmla="*/ 81 h 120"/>
                <a:gd name="T6" fmla="*/ 203 w 203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3" h="120">
                  <a:moveTo>
                    <a:pt x="0" y="120"/>
                  </a:moveTo>
                  <a:lnTo>
                    <a:pt x="76" y="34"/>
                  </a:lnTo>
                  <a:lnTo>
                    <a:pt x="132" y="81"/>
                  </a:lnTo>
                  <a:lnTo>
                    <a:pt x="203" y="0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44">
              <a:extLst>
                <a:ext uri="{FF2B5EF4-FFF2-40B4-BE49-F238E27FC236}">
                  <a16:creationId xmlns:a16="http://schemas.microsoft.com/office/drawing/2014/main" id="{FC66ABD7-B2DB-4523-D3CE-B4E7C5BB2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1338" y="2981325"/>
              <a:ext cx="104775" cy="90488"/>
            </a:xfrm>
            <a:custGeom>
              <a:avLst/>
              <a:gdLst>
                <a:gd name="T0" fmla="*/ 0 w 66"/>
                <a:gd name="T1" fmla="*/ 0 h 57"/>
                <a:gd name="T2" fmla="*/ 66 w 66"/>
                <a:gd name="T3" fmla="*/ 0 h 57"/>
                <a:gd name="T4" fmla="*/ 66 w 66"/>
                <a:gd name="T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57">
                  <a:moveTo>
                    <a:pt x="0" y="0"/>
                  </a:moveTo>
                  <a:lnTo>
                    <a:pt x="66" y="0"/>
                  </a:lnTo>
                  <a:lnTo>
                    <a:pt x="66" y="57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77" name="Straight Connector 48">
            <a:extLst>
              <a:ext uri="{FF2B5EF4-FFF2-40B4-BE49-F238E27FC236}">
                <a16:creationId xmlns:a16="http://schemas.microsoft.com/office/drawing/2014/main" id="{25569C07-2645-6B18-8091-B3B8DBCD402D}"/>
              </a:ext>
            </a:extLst>
          </p:cNvPr>
          <p:cNvCxnSpPr>
            <a:cxnSpLocks/>
            <a:stCxn id="50" idx="1"/>
          </p:cNvCxnSpPr>
          <p:nvPr/>
        </p:nvCxnSpPr>
        <p:spPr>
          <a:xfrm flipV="1">
            <a:off x="6775886" y="1764672"/>
            <a:ext cx="972000" cy="939366"/>
          </a:xfrm>
          <a:prstGeom prst="line">
            <a:avLst/>
          </a:prstGeom>
          <a:ln>
            <a:solidFill>
              <a:srgbClr val="4B97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53">
            <a:extLst>
              <a:ext uri="{FF2B5EF4-FFF2-40B4-BE49-F238E27FC236}">
                <a16:creationId xmlns:a16="http://schemas.microsoft.com/office/drawing/2014/main" id="{BE816D36-EBCA-3703-4709-9B2485F97CEC}"/>
              </a:ext>
            </a:extLst>
          </p:cNvPr>
          <p:cNvCxnSpPr>
            <a:cxnSpLocks/>
            <a:stCxn id="50" idx="5"/>
          </p:cNvCxnSpPr>
          <p:nvPr/>
        </p:nvCxnSpPr>
        <p:spPr>
          <a:xfrm flipH="1">
            <a:off x="3989268" y="4153960"/>
            <a:ext cx="1336696" cy="801120"/>
          </a:xfrm>
          <a:prstGeom prst="line">
            <a:avLst/>
          </a:prstGeom>
          <a:ln>
            <a:solidFill>
              <a:srgbClr val="4B97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57">
            <a:extLst>
              <a:ext uri="{FF2B5EF4-FFF2-40B4-BE49-F238E27FC236}">
                <a16:creationId xmlns:a16="http://schemas.microsoft.com/office/drawing/2014/main" id="{813FD4E8-896B-9B0F-7E0F-DEB0F20C36DC}"/>
              </a:ext>
            </a:extLst>
          </p:cNvPr>
          <p:cNvCxnSpPr>
            <a:cxnSpLocks/>
            <a:stCxn id="50" idx="2"/>
          </p:cNvCxnSpPr>
          <p:nvPr/>
        </p:nvCxnSpPr>
        <p:spPr>
          <a:xfrm flipV="1">
            <a:off x="7076174" y="3401481"/>
            <a:ext cx="1943449" cy="27518"/>
          </a:xfrm>
          <a:prstGeom prst="line">
            <a:avLst/>
          </a:prstGeom>
          <a:ln>
            <a:solidFill>
              <a:srgbClr val="4B97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60">
            <a:extLst>
              <a:ext uri="{FF2B5EF4-FFF2-40B4-BE49-F238E27FC236}">
                <a16:creationId xmlns:a16="http://schemas.microsoft.com/office/drawing/2014/main" id="{ADA28F83-F23B-16D3-6CA1-E0C99332852E}"/>
              </a:ext>
            </a:extLst>
          </p:cNvPr>
          <p:cNvCxnSpPr>
            <a:endCxn id="50" idx="6"/>
          </p:cNvCxnSpPr>
          <p:nvPr/>
        </p:nvCxnSpPr>
        <p:spPr>
          <a:xfrm flipV="1">
            <a:off x="3570399" y="3428999"/>
            <a:ext cx="1455277" cy="1"/>
          </a:xfrm>
          <a:prstGeom prst="line">
            <a:avLst/>
          </a:prstGeom>
          <a:ln>
            <a:solidFill>
              <a:srgbClr val="4B97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66">
            <a:extLst>
              <a:ext uri="{FF2B5EF4-FFF2-40B4-BE49-F238E27FC236}">
                <a16:creationId xmlns:a16="http://schemas.microsoft.com/office/drawing/2014/main" id="{522DBCA5-EA94-5E8A-745D-2CD4A0334B9F}"/>
              </a:ext>
            </a:extLst>
          </p:cNvPr>
          <p:cNvCxnSpPr>
            <a:cxnSpLocks/>
            <a:endCxn id="50" idx="3"/>
          </p:cNvCxnSpPr>
          <p:nvPr/>
        </p:nvCxnSpPr>
        <p:spPr>
          <a:xfrm flipH="1" flipV="1">
            <a:off x="6775886" y="4153960"/>
            <a:ext cx="1044000" cy="681999"/>
          </a:xfrm>
          <a:prstGeom prst="line">
            <a:avLst/>
          </a:prstGeom>
          <a:ln>
            <a:solidFill>
              <a:srgbClr val="4B97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椭圆 113">
            <a:extLst>
              <a:ext uri="{FF2B5EF4-FFF2-40B4-BE49-F238E27FC236}">
                <a16:creationId xmlns:a16="http://schemas.microsoft.com/office/drawing/2014/main" id="{EF046DED-36D3-8622-E6E2-30416CC23CF6}"/>
              </a:ext>
            </a:extLst>
          </p:cNvPr>
          <p:cNvSpPr>
            <a:spLocks noChangeAspect="1"/>
          </p:cNvSpPr>
          <p:nvPr/>
        </p:nvSpPr>
        <p:spPr>
          <a:xfrm>
            <a:off x="2704821" y="2989158"/>
            <a:ext cx="936000" cy="936000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b="1" dirty="0">
                <a:solidFill>
                  <a:srgbClr val="FFFFFF"/>
                </a:solidFill>
              </a:rPr>
              <a:t>农业</a:t>
            </a: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id="{C03BFDD3-EAF3-5AB2-7EFB-4584FB99B533}"/>
              </a:ext>
            </a:extLst>
          </p:cNvPr>
          <p:cNvSpPr>
            <a:spLocks noChangeAspect="1"/>
          </p:cNvSpPr>
          <p:nvPr/>
        </p:nvSpPr>
        <p:spPr>
          <a:xfrm>
            <a:off x="3115407" y="4530362"/>
            <a:ext cx="936000" cy="936000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b="1" dirty="0">
                <a:solidFill>
                  <a:srgbClr val="FFFFFF"/>
                </a:solidFill>
              </a:rPr>
              <a:t>林业</a:t>
            </a: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EA332CA1-F57E-21A6-144A-449F98B026BF}"/>
              </a:ext>
            </a:extLst>
          </p:cNvPr>
          <p:cNvSpPr>
            <a:spLocks noChangeAspect="1"/>
          </p:cNvSpPr>
          <p:nvPr/>
        </p:nvSpPr>
        <p:spPr>
          <a:xfrm>
            <a:off x="7695640" y="4679397"/>
            <a:ext cx="936000" cy="936000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b="1" dirty="0">
                <a:solidFill>
                  <a:srgbClr val="FFFFFF"/>
                </a:solidFill>
              </a:rPr>
              <a:t>国土</a:t>
            </a: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id="{7D9E8E21-7A59-ED6A-D7F7-5ACA422ECD56}"/>
              </a:ext>
            </a:extLst>
          </p:cNvPr>
          <p:cNvSpPr>
            <a:spLocks noChangeAspect="1"/>
          </p:cNvSpPr>
          <p:nvPr/>
        </p:nvSpPr>
        <p:spPr>
          <a:xfrm>
            <a:off x="9022340" y="2955865"/>
            <a:ext cx="936000" cy="936000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b="1" dirty="0">
                <a:solidFill>
                  <a:srgbClr val="FFFFFF"/>
                </a:solidFill>
              </a:rPr>
              <a:t>制造业</a:t>
            </a: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id="{0E57ADA7-376F-C5E4-713E-D70CC60AA6B7}"/>
              </a:ext>
            </a:extLst>
          </p:cNvPr>
          <p:cNvSpPr>
            <a:spLocks noChangeAspect="1"/>
          </p:cNvSpPr>
          <p:nvPr/>
        </p:nvSpPr>
        <p:spPr>
          <a:xfrm>
            <a:off x="7687755" y="1085199"/>
            <a:ext cx="936000" cy="936000"/>
          </a:xfrm>
          <a:prstGeom prst="ellipse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zh-CN" altLang="en-US" b="1" dirty="0">
                <a:solidFill>
                  <a:srgbClr val="FFFFFF"/>
                </a:solidFill>
              </a:rPr>
              <a:t>环保</a:t>
            </a: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DE3CF5D8-007F-EA9A-1245-733FB07E9836}"/>
              </a:ext>
            </a:extLst>
          </p:cNvPr>
          <p:cNvGrpSpPr/>
          <p:nvPr/>
        </p:nvGrpSpPr>
        <p:grpSpPr>
          <a:xfrm>
            <a:off x="1197804" y="3144721"/>
            <a:ext cx="1446508" cy="828766"/>
            <a:chOff x="1197804" y="3144721"/>
            <a:chExt cx="1446508" cy="828766"/>
          </a:xfrm>
        </p:grpSpPr>
        <p:sp>
          <p:nvSpPr>
            <p:cNvPr id="119" name="object 7">
              <a:extLst>
                <a:ext uri="{FF2B5EF4-FFF2-40B4-BE49-F238E27FC236}">
                  <a16:creationId xmlns:a16="http://schemas.microsoft.com/office/drawing/2014/main" id="{7960EBAC-F6B6-D629-F52F-45027FC029E0}"/>
                </a:ext>
              </a:extLst>
            </p:cNvPr>
            <p:cNvSpPr txBox="1"/>
            <p:nvPr/>
          </p:nvSpPr>
          <p:spPr>
            <a:xfrm>
              <a:off x="1197804" y="3144721"/>
              <a:ext cx="1446508" cy="32143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2"/>
                  </a:solidFill>
                  <a:latin typeface="+mj-lt"/>
                  <a:cs typeface="OPPOSans R" pitchFamily="18" charset="-122"/>
                </a:rPr>
                <a:t>请输入标题</a:t>
              </a:r>
            </a:p>
          </p:txBody>
        </p:sp>
        <p:sp>
          <p:nvSpPr>
            <p:cNvPr id="120" name="object 7">
              <a:extLst>
                <a:ext uri="{FF2B5EF4-FFF2-40B4-BE49-F238E27FC236}">
                  <a16:creationId xmlns:a16="http://schemas.microsoft.com/office/drawing/2014/main" id="{AB94507A-E4E7-0319-FFE6-5921F9EA38C6}"/>
                </a:ext>
              </a:extLst>
            </p:cNvPr>
            <p:cNvSpPr txBox="1"/>
            <p:nvPr/>
          </p:nvSpPr>
          <p:spPr>
            <a:xfrm>
              <a:off x="1197804" y="3456166"/>
              <a:ext cx="1446508" cy="51732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+mn-ea"/>
                  <a:cs typeface="OPPOSans R" pitchFamily="18" charset="-122"/>
                </a:rPr>
                <a:t>请输入行业内容描述，简洁即可</a:t>
              </a: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4C3EF58D-FAC3-D80F-EF4C-3C4731F8DEA5}"/>
              </a:ext>
            </a:extLst>
          </p:cNvPr>
          <p:cNvGrpSpPr/>
          <p:nvPr/>
        </p:nvGrpSpPr>
        <p:grpSpPr>
          <a:xfrm>
            <a:off x="1445900" y="4776621"/>
            <a:ext cx="1446508" cy="828766"/>
            <a:chOff x="1197804" y="3144721"/>
            <a:chExt cx="1446508" cy="828766"/>
          </a:xfrm>
        </p:grpSpPr>
        <p:sp>
          <p:nvSpPr>
            <p:cNvPr id="123" name="object 7">
              <a:extLst>
                <a:ext uri="{FF2B5EF4-FFF2-40B4-BE49-F238E27FC236}">
                  <a16:creationId xmlns:a16="http://schemas.microsoft.com/office/drawing/2014/main" id="{C2676F7F-9C94-19B9-4DE5-67C91D3F87BF}"/>
                </a:ext>
              </a:extLst>
            </p:cNvPr>
            <p:cNvSpPr txBox="1"/>
            <p:nvPr/>
          </p:nvSpPr>
          <p:spPr>
            <a:xfrm>
              <a:off x="1197804" y="3144721"/>
              <a:ext cx="1446508" cy="32143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2"/>
                  </a:solidFill>
                  <a:latin typeface="+mj-lt"/>
                  <a:cs typeface="OPPOSans R" pitchFamily="18" charset="-122"/>
                </a:rPr>
                <a:t>请输入标题</a:t>
              </a:r>
            </a:p>
          </p:txBody>
        </p:sp>
        <p:sp>
          <p:nvSpPr>
            <p:cNvPr id="124" name="object 7">
              <a:extLst>
                <a:ext uri="{FF2B5EF4-FFF2-40B4-BE49-F238E27FC236}">
                  <a16:creationId xmlns:a16="http://schemas.microsoft.com/office/drawing/2014/main" id="{787181CB-C4D0-0B08-B776-C42411294EB0}"/>
                </a:ext>
              </a:extLst>
            </p:cNvPr>
            <p:cNvSpPr txBox="1"/>
            <p:nvPr/>
          </p:nvSpPr>
          <p:spPr>
            <a:xfrm>
              <a:off x="1197804" y="3456166"/>
              <a:ext cx="1446508" cy="51732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+mn-ea"/>
                  <a:cs typeface="OPPOSans R" pitchFamily="18" charset="-122"/>
                </a:rPr>
                <a:t>请输入行业内容描述，简洁即可</a:t>
              </a:r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BB098C31-7ECA-20D5-F3DF-E05749998C31}"/>
              </a:ext>
            </a:extLst>
          </p:cNvPr>
          <p:cNvGrpSpPr/>
          <p:nvPr/>
        </p:nvGrpSpPr>
        <p:grpSpPr>
          <a:xfrm>
            <a:off x="8855932" y="5147397"/>
            <a:ext cx="1446508" cy="828766"/>
            <a:chOff x="1197804" y="3144721"/>
            <a:chExt cx="1446508" cy="828766"/>
          </a:xfrm>
        </p:grpSpPr>
        <p:sp>
          <p:nvSpPr>
            <p:cNvPr id="126" name="object 7">
              <a:extLst>
                <a:ext uri="{FF2B5EF4-FFF2-40B4-BE49-F238E27FC236}">
                  <a16:creationId xmlns:a16="http://schemas.microsoft.com/office/drawing/2014/main" id="{E8430CD5-3BF9-7043-99E3-382118FC65E7}"/>
                </a:ext>
              </a:extLst>
            </p:cNvPr>
            <p:cNvSpPr txBox="1"/>
            <p:nvPr/>
          </p:nvSpPr>
          <p:spPr>
            <a:xfrm>
              <a:off x="1197804" y="3144721"/>
              <a:ext cx="1446508" cy="32143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2"/>
                  </a:solidFill>
                  <a:latin typeface="+mj-lt"/>
                  <a:cs typeface="OPPOSans R" pitchFamily="18" charset="-122"/>
                </a:rPr>
                <a:t>请输入标题</a:t>
              </a:r>
            </a:p>
          </p:txBody>
        </p:sp>
        <p:sp>
          <p:nvSpPr>
            <p:cNvPr id="127" name="object 7">
              <a:extLst>
                <a:ext uri="{FF2B5EF4-FFF2-40B4-BE49-F238E27FC236}">
                  <a16:creationId xmlns:a16="http://schemas.microsoft.com/office/drawing/2014/main" id="{406772BF-2315-699B-800F-51C67E51E1FE}"/>
                </a:ext>
              </a:extLst>
            </p:cNvPr>
            <p:cNvSpPr txBox="1"/>
            <p:nvPr/>
          </p:nvSpPr>
          <p:spPr>
            <a:xfrm>
              <a:off x="1197804" y="3456166"/>
              <a:ext cx="1446508" cy="51732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+mn-ea"/>
                  <a:cs typeface="OPPOSans R" pitchFamily="18" charset="-122"/>
                </a:rPr>
                <a:t>请输入行业内容描述，简洁即可</a:t>
              </a: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E66B640B-C36F-ABF2-5CF2-DA50F04D46AE}"/>
              </a:ext>
            </a:extLst>
          </p:cNvPr>
          <p:cNvGrpSpPr/>
          <p:nvPr/>
        </p:nvGrpSpPr>
        <p:grpSpPr>
          <a:xfrm>
            <a:off x="10095263" y="3160239"/>
            <a:ext cx="1446508" cy="828766"/>
            <a:chOff x="1197804" y="3144721"/>
            <a:chExt cx="1446508" cy="828766"/>
          </a:xfrm>
        </p:grpSpPr>
        <p:sp>
          <p:nvSpPr>
            <p:cNvPr id="132" name="object 7">
              <a:extLst>
                <a:ext uri="{FF2B5EF4-FFF2-40B4-BE49-F238E27FC236}">
                  <a16:creationId xmlns:a16="http://schemas.microsoft.com/office/drawing/2014/main" id="{0DC160A9-A012-3BDA-19AA-C5C0AC481FFE}"/>
                </a:ext>
              </a:extLst>
            </p:cNvPr>
            <p:cNvSpPr txBox="1"/>
            <p:nvPr/>
          </p:nvSpPr>
          <p:spPr>
            <a:xfrm>
              <a:off x="1197804" y="3144721"/>
              <a:ext cx="1446508" cy="32143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2"/>
                  </a:solidFill>
                  <a:latin typeface="+mj-lt"/>
                  <a:cs typeface="OPPOSans R" pitchFamily="18" charset="-122"/>
                </a:rPr>
                <a:t>请输入标题</a:t>
              </a:r>
            </a:p>
          </p:txBody>
        </p:sp>
        <p:sp>
          <p:nvSpPr>
            <p:cNvPr id="133" name="object 7">
              <a:extLst>
                <a:ext uri="{FF2B5EF4-FFF2-40B4-BE49-F238E27FC236}">
                  <a16:creationId xmlns:a16="http://schemas.microsoft.com/office/drawing/2014/main" id="{CF727BF6-C069-CA6E-480B-13F384B4AA9B}"/>
                </a:ext>
              </a:extLst>
            </p:cNvPr>
            <p:cNvSpPr txBox="1"/>
            <p:nvPr/>
          </p:nvSpPr>
          <p:spPr>
            <a:xfrm>
              <a:off x="1197804" y="3456166"/>
              <a:ext cx="1446508" cy="51732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+mn-ea"/>
                  <a:cs typeface="OPPOSans R" pitchFamily="18" charset="-122"/>
                </a:rPr>
                <a:t>请输入行业内容描述，简洁即可</a:t>
              </a: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FCB560AD-3376-0DCE-3CFB-59A40D755188}"/>
              </a:ext>
            </a:extLst>
          </p:cNvPr>
          <p:cNvGrpSpPr/>
          <p:nvPr/>
        </p:nvGrpSpPr>
        <p:grpSpPr>
          <a:xfrm>
            <a:off x="8689849" y="1151261"/>
            <a:ext cx="1446508" cy="828766"/>
            <a:chOff x="1197804" y="3144721"/>
            <a:chExt cx="1446508" cy="828766"/>
          </a:xfrm>
        </p:grpSpPr>
        <p:sp>
          <p:nvSpPr>
            <p:cNvPr id="135" name="object 7">
              <a:extLst>
                <a:ext uri="{FF2B5EF4-FFF2-40B4-BE49-F238E27FC236}">
                  <a16:creationId xmlns:a16="http://schemas.microsoft.com/office/drawing/2014/main" id="{806B91FA-6910-3DA5-D527-0E72DD43053F}"/>
                </a:ext>
              </a:extLst>
            </p:cNvPr>
            <p:cNvSpPr txBox="1"/>
            <p:nvPr/>
          </p:nvSpPr>
          <p:spPr>
            <a:xfrm>
              <a:off x="1197804" y="3144721"/>
              <a:ext cx="1446508" cy="32143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2"/>
                  </a:solidFill>
                  <a:latin typeface="+mj-lt"/>
                  <a:cs typeface="OPPOSans R" pitchFamily="18" charset="-122"/>
                </a:rPr>
                <a:t>请输入标题</a:t>
              </a:r>
            </a:p>
          </p:txBody>
        </p:sp>
        <p:sp>
          <p:nvSpPr>
            <p:cNvPr id="136" name="object 7">
              <a:extLst>
                <a:ext uri="{FF2B5EF4-FFF2-40B4-BE49-F238E27FC236}">
                  <a16:creationId xmlns:a16="http://schemas.microsoft.com/office/drawing/2014/main" id="{C3C8F6FE-B780-D562-EDDA-18860647AE85}"/>
                </a:ext>
              </a:extLst>
            </p:cNvPr>
            <p:cNvSpPr txBox="1"/>
            <p:nvPr/>
          </p:nvSpPr>
          <p:spPr>
            <a:xfrm>
              <a:off x="1197804" y="3456166"/>
              <a:ext cx="1446508" cy="51732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+mn-ea"/>
                  <a:cs typeface="OPPOSans R" pitchFamily="18" charset="-122"/>
                </a:rPr>
                <a:t>请输入行业内容描述，简洁即可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B7715B7-CAFC-4215-ED37-B1B1E8676EC1}"/>
              </a:ext>
            </a:extLst>
          </p:cNvPr>
          <p:cNvGrpSpPr/>
          <p:nvPr/>
        </p:nvGrpSpPr>
        <p:grpSpPr>
          <a:xfrm>
            <a:off x="19280" y="1371266"/>
            <a:ext cx="2916000" cy="175029"/>
            <a:chOff x="1473795" y="5402580"/>
            <a:chExt cx="3530685" cy="17502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1236260-1981-AC65-DA68-32812617A63E}"/>
                </a:ext>
              </a:extLst>
            </p:cNvPr>
            <p:cNvGrpSpPr/>
            <p:nvPr/>
          </p:nvGrpSpPr>
          <p:grpSpPr>
            <a:xfrm>
              <a:off x="1473795" y="5402580"/>
              <a:ext cx="569160" cy="175029"/>
              <a:chOff x="8918448" y="5388864"/>
              <a:chExt cx="475488" cy="146223"/>
            </a:xfrm>
          </p:grpSpPr>
          <p:cxnSp>
            <p:nvCxnSpPr>
              <p:cNvPr id="8" name="直接连接符 39">
                <a:extLst>
                  <a:ext uri="{FF2B5EF4-FFF2-40B4-BE49-F238E27FC236}">
                    <a16:creationId xmlns:a16="http://schemas.microsoft.com/office/drawing/2014/main" id="{299D2EFC-8879-31C4-96EC-5B899D138D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40">
                <a:extLst>
                  <a:ext uri="{FF2B5EF4-FFF2-40B4-BE49-F238E27FC236}">
                    <a16:creationId xmlns:a16="http://schemas.microsoft.com/office/drawing/2014/main" id="{3813614A-2E22-4108-7228-D21151A972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64F908A-1172-BD18-0698-5A64006935BD}"/>
                </a:ext>
              </a:extLst>
            </p:cNvPr>
            <p:cNvGrpSpPr/>
            <p:nvPr/>
          </p:nvGrpSpPr>
          <p:grpSpPr>
            <a:xfrm flipH="1">
              <a:off x="4435320" y="5402580"/>
              <a:ext cx="569160" cy="175029"/>
              <a:chOff x="8918448" y="5388864"/>
              <a:chExt cx="475488" cy="146223"/>
            </a:xfrm>
          </p:grpSpPr>
          <p:cxnSp>
            <p:nvCxnSpPr>
              <p:cNvPr id="5" name="直接连接符 42">
                <a:extLst>
                  <a:ext uri="{FF2B5EF4-FFF2-40B4-BE49-F238E27FC236}">
                    <a16:creationId xmlns:a16="http://schemas.microsoft.com/office/drawing/2014/main" id="{2AE04CE2-9C25-303F-D015-4877779D9B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43">
                <a:extLst>
                  <a:ext uri="{FF2B5EF4-FFF2-40B4-BE49-F238E27FC236}">
                    <a16:creationId xmlns:a16="http://schemas.microsoft.com/office/drawing/2014/main" id="{E630B947-937A-F478-F480-5B15F2156E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C05C76B-64A8-49C3-1A96-9945CECA9F00}"/>
              </a:ext>
            </a:extLst>
          </p:cNvPr>
          <p:cNvSpPr txBox="1"/>
          <p:nvPr/>
        </p:nvSpPr>
        <p:spPr>
          <a:xfrm>
            <a:off x="332404" y="1185828"/>
            <a:ext cx="230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720">
              <a:defRPr/>
            </a:pPr>
            <a:r>
              <a:rPr lang="zh-CN" altLang="en-US" sz="3200" b="1" dirty="0">
                <a:solidFill>
                  <a:schemeClr val="accent2"/>
                </a:solidFill>
                <a:effectLst>
                  <a:outerShdw blurRad="76200" dist="38100" dir="5400000" algn="t" rotWithShape="0">
                    <a:prstClr val="black">
                      <a:alpha val="28000"/>
                    </a:prstClr>
                  </a:outerShdw>
                </a:effectLst>
                <a:latin typeface="+mj-ea"/>
                <a:ea typeface="+mj-ea"/>
              </a:rPr>
              <a:t>目标客户</a:t>
            </a:r>
          </a:p>
        </p:txBody>
      </p:sp>
    </p:spTree>
    <p:extLst>
      <p:ext uri="{BB962C8B-B14F-4D97-AF65-F5344CB8AC3E}">
        <p14:creationId xmlns:p14="http://schemas.microsoft.com/office/powerpoint/2010/main" val="30963720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">
  <a:themeElements>
    <a:clrScheme name="微软模板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D73FD"/>
      </a:accent1>
      <a:accent2>
        <a:srgbClr val="00B0F0"/>
      </a:accent2>
      <a:accent3>
        <a:srgbClr val="92D050"/>
      </a:accent3>
      <a:accent4>
        <a:srgbClr val="1E265B"/>
      </a:accent4>
      <a:accent5>
        <a:srgbClr val="5B9BD5"/>
      </a:accent5>
      <a:accent6>
        <a:srgbClr val="000000"/>
      </a:accent6>
      <a:hlink>
        <a:srgbClr val="0563C1"/>
      </a:hlink>
      <a:folHlink>
        <a:srgbClr val="954F72"/>
      </a:folHlink>
    </a:clrScheme>
    <a:fontScheme name="自定义 1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iSlide 官方模板</Template>
  <TotalTime>1343</TotalTime>
  <Words>701</Words>
  <Application>Microsoft Office PowerPoint</Application>
  <PresentationFormat>宽屏</PresentationFormat>
  <Paragraphs>147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OPPOSans H</vt:lpstr>
      <vt:lpstr>OPPOSans L</vt:lpstr>
      <vt:lpstr>OPPOSans R</vt:lpstr>
      <vt:lpstr>汉仪雅酷黑 45W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蓝色创新创业大赛项目答辩ppt模板</dc:title>
  <dc:creator>祖样</dc:creator>
  <cp:keywords>P界达人</cp:keywords>
  <dc:description>www.51pptmoban.com</dc:description>
  <cp:lastModifiedBy>Power user</cp:lastModifiedBy>
  <cp:revision>56</cp:revision>
  <dcterms:created xsi:type="dcterms:W3CDTF">2022-09-02T07:40:40Z</dcterms:created>
  <dcterms:modified xsi:type="dcterms:W3CDTF">2023-02-15T07:37:45Z</dcterms:modified>
</cp:coreProperties>
</file>